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96" r:id="rId2"/>
    <p:sldId id="411" r:id="rId3"/>
    <p:sldId id="330" r:id="rId4"/>
    <p:sldId id="397" r:id="rId5"/>
    <p:sldId id="398" r:id="rId6"/>
    <p:sldId id="407" r:id="rId7"/>
    <p:sldId id="399" r:id="rId8"/>
    <p:sldId id="336" r:id="rId9"/>
    <p:sldId id="408" r:id="rId10"/>
    <p:sldId id="401" r:id="rId11"/>
    <p:sldId id="409" r:id="rId12"/>
    <p:sldId id="426" r:id="rId13"/>
    <p:sldId id="427" r:id="rId14"/>
    <p:sldId id="400" r:id="rId15"/>
    <p:sldId id="402" r:id="rId16"/>
    <p:sldId id="337" r:id="rId17"/>
    <p:sldId id="339" r:id="rId18"/>
    <p:sldId id="404" r:id="rId19"/>
    <p:sldId id="410" r:id="rId20"/>
    <p:sldId id="338" r:id="rId21"/>
    <p:sldId id="412" r:id="rId22"/>
    <p:sldId id="405" r:id="rId23"/>
    <p:sldId id="406" r:id="rId24"/>
    <p:sldId id="340" r:id="rId25"/>
    <p:sldId id="413" r:id="rId26"/>
    <p:sldId id="414" r:id="rId27"/>
    <p:sldId id="415" r:id="rId28"/>
    <p:sldId id="341" r:id="rId29"/>
    <p:sldId id="416" r:id="rId30"/>
    <p:sldId id="417" r:id="rId31"/>
    <p:sldId id="418" r:id="rId32"/>
    <p:sldId id="419" r:id="rId33"/>
    <p:sldId id="420" r:id="rId34"/>
    <p:sldId id="421" r:id="rId35"/>
    <p:sldId id="422" r:id="rId36"/>
    <p:sldId id="423" r:id="rId37"/>
    <p:sldId id="424" r:id="rId38"/>
    <p:sldId id="425" r:id="rId39"/>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66"/>
    <a:srgbClr val="FFFF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84835" autoAdjust="0"/>
  </p:normalViewPr>
  <p:slideViewPr>
    <p:cSldViewPr snapToGrid="0">
      <p:cViewPr varScale="1">
        <p:scale>
          <a:sx n="57" d="100"/>
          <a:sy n="57" d="100"/>
        </p:scale>
        <p:origin x="154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6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4096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4096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4096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27055E-DB28-4857-86CB-42B503014808}" type="slidenum">
              <a:rPr lang="en-US" altLang="ja-JP"/>
              <a:pPr>
                <a:defRPr/>
              </a:pPr>
              <a:t>‹#›</a:t>
            </a:fld>
            <a:endParaRPr lang="en-US" altLang="ja-JP"/>
          </a:p>
        </p:txBody>
      </p:sp>
    </p:spTree>
    <p:extLst>
      <p:ext uri="{BB962C8B-B14F-4D97-AF65-F5344CB8AC3E}">
        <p14:creationId xmlns:p14="http://schemas.microsoft.com/office/powerpoint/2010/main" val="705271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835C40DE-0C2B-47EA-98B2-2C8F37239D87}" type="datetimeFigureOut">
              <a:rPr lang="ja-JP" altLang="en-US"/>
              <a:pPr>
                <a:defRPr/>
              </a:pPr>
              <a:t>2020/6/21</a:t>
            </a:fld>
            <a:endParaRPr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B19D75E1-D7D5-44FA-93AF-48FFEAEBA1AF}" type="slidenum">
              <a:rPr lang="ja-JP" altLang="en-US"/>
              <a:pPr>
                <a:defRPr/>
              </a:pPr>
              <a:t>‹#›</a:t>
            </a:fld>
            <a:endParaRPr lang="ja-JP" altLang="en-US"/>
          </a:p>
        </p:txBody>
      </p:sp>
    </p:spTree>
    <p:extLst>
      <p:ext uri="{BB962C8B-B14F-4D97-AF65-F5344CB8AC3E}">
        <p14:creationId xmlns:p14="http://schemas.microsoft.com/office/powerpoint/2010/main" val="1165383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現在、実際のアナログ回路では、今まで紹介したトランジスタを使うのではなく、オペアンプを使う場合が多いです。オペアンプは単体の素子ではなく、多数の素子を半導体上に搭載した集積回路</a:t>
            </a:r>
            <a:r>
              <a:rPr kumimoji="1" lang="en-US" altLang="ja-JP" dirty="0"/>
              <a:t>IC</a:t>
            </a:r>
            <a:r>
              <a:rPr kumimoji="1" lang="ja-JP" altLang="en-US" dirty="0"/>
              <a:t>（</a:t>
            </a:r>
            <a:r>
              <a:rPr kumimoji="1" lang="en-US" altLang="ja-JP" dirty="0"/>
              <a:t>Integrated</a:t>
            </a:r>
            <a:r>
              <a:rPr kumimoji="1" lang="ja-JP" altLang="en-US" dirty="0"/>
              <a:t> </a:t>
            </a:r>
            <a:r>
              <a:rPr kumimoji="1" lang="en-US" altLang="ja-JP" dirty="0"/>
              <a:t>Circuits)</a:t>
            </a:r>
            <a:r>
              <a:rPr kumimoji="1" lang="ja-JP" altLang="en-US" dirty="0"/>
              <a:t>で実装されます。オペアンプはまさに理想の増幅器の特性を持っており、それが余りにも理想的すぎるため、信じられないようなことが起きてしまい、案外理解するのが難しいです。ある程度割り切って考えましょう。基本的にオペアンプは負帰還を付けて使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a:t>
            </a:fld>
            <a:endParaRPr lang="ja-JP" altLang="en-US"/>
          </a:p>
        </p:txBody>
      </p:sp>
    </p:spTree>
    <p:extLst>
      <p:ext uri="{BB962C8B-B14F-4D97-AF65-F5344CB8AC3E}">
        <p14:creationId xmlns:p14="http://schemas.microsoft.com/office/powerpoint/2010/main" val="422732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Vo</a:t>
            </a:r>
            <a:r>
              <a:rPr kumimoji="1" lang="ja-JP" altLang="en-US" dirty="0"/>
              <a:t>＝－</a:t>
            </a:r>
            <a:r>
              <a:rPr kumimoji="1" lang="en-US" altLang="ja-JP" dirty="0" err="1"/>
              <a:t>Rf</a:t>
            </a:r>
            <a:r>
              <a:rPr kumimoji="1" lang="en-US" altLang="ja-JP" dirty="0"/>
              <a:t>/Ri×V1</a:t>
            </a:r>
            <a:r>
              <a:rPr kumimoji="1" lang="ja-JP" altLang="en-US" dirty="0"/>
              <a:t>という式は多くの人は丸暗記してしまいますが、この式に従うととてつもなく変なことが起きていることが分かります。</a:t>
            </a:r>
            <a:r>
              <a:rPr kumimoji="1" lang="en-US" altLang="ja-JP" dirty="0"/>
              <a:t>Vi-Vo=</a:t>
            </a:r>
            <a:r>
              <a:rPr kumimoji="1" lang="en-US" altLang="ja-JP" dirty="0" err="1"/>
              <a:t>IRf</a:t>
            </a:r>
            <a:r>
              <a:rPr kumimoji="1" lang="ja-JP" altLang="en-US" dirty="0"/>
              <a:t>という式に</a:t>
            </a:r>
            <a:r>
              <a:rPr kumimoji="1" lang="en-US" altLang="ja-JP" dirty="0"/>
              <a:t>Vo=-</a:t>
            </a:r>
            <a:r>
              <a:rPr kumimoji="1" lang="en-US" altLang="ja-JP" dirty="0" err="1"/>
              <a:t>Rf</a:t>
            </a:r>
            <a:r>
              <a:rPr kumimoji="1" lang="en-US" altLang="ja-JP" dirty="0"/>
              <a:t>/Ri×V1</a:t>
            </a:r>
            <a:r>
              <a:rPr kumimoji="1" lang="ja-JP" altLang="en-US" dirty="0"/>
              <a:t>を代入すると、</a:t>
            </a:r>
            <a:r>
              <a:rPr kumimoji="1" lang="en-US" altLang="ja-JP" dirty="0"/>
              <a:t>Vi</a:t>
            </a:r>
            <a:r>
              <a:rPr kumimoji="1" lang="ja-JP" altLang="en-US" dirty="0"/>
              <a:t>＋</a:t>
            </a:r>
            <a:r>
              <a:rPr kumimoji="1" lang="en-US" altLang="ja-JP" dirty="0" err="1"/>
              <a:t>Rf</a:t>
            </a:r>
            <a:r>
              <a:rPr kumimoji="1" lang="en-US" altLang="ja-JP" dirty="0"/>
              <a:t>/Ri×V1</a:t>
            </a:r>
            <a:r>
              <a:rPr kumimoji="1" lang="ja-JP" altLang="en-US" dirty="0"/>
              <a:t>＝</a:t>
            </a:r>
            <a:r>
              <a:rPr kumimoji="1" lang="en-US" altLang="ja-JP" dirty="0" err="1"/>
              <a:t>IRf</a:t>
            </a:r>
            <a:r>
              <a:rPr kumimoji="1" lang="ja-JP" altLang="en-US" dirty="0"/>
              <a:t>となります。この式が</a:t>
            </a:r>
            <a:r>
              <a:rPr kumimoji="1" lang="en-US" altLang="ja-JP" dirty="0"/>
              <a:t>V1-Vi=</a:t>
            </a:r>
            <a:r>
              <a:rPr kumimoji="1" lang="en-US" altLang="ja-JP" dirty="0" err="1"/>
              <a:t>IRi</a:t>
            </a:r>
            <a:r>
              <a:rPr kumimoji="1" lang="ja-JP" altLang="en-US" dirty="0"/>
              <a:t>と両立するのは、</a:t>
            </a:r>
            <a:r>
              <a:rPr kumimoji="1" lang="en-US" altLang="ja-JP" dirty="0"/>
              <a:t>Vi</a:t>
            </a:r>
            <a:r>
              <a:rPr kumimoji="1" lang="ja-JP" altLang="en-US" dirty="0"/>
              <a:t>が０の時だ、という結論がでてしまいます。つまり</a:t>
            </a:r>
            <a:r>
              <a:rPr kumimoji="1" lang="en-US" altLang="ja-JP" dirty="0"/>
              <a:t>a</a:t>
            </a:r>
            <a:r>
              <a:rPr kumimoji="1" lang="ja-JP" altLang="en-US" dirty="0"/>
              <a:t>点は０</a:t>
            </a:r>
            <a:r>
              <a:rPr kumimoji="1" lang="en-US" altLang="ja-JP" dirty="0"/>
              <a:t>V</a:t>
            </a:r>
            <a:r>
              <a:rPr kumimoji="1" lang="ja-JP" altLang="en-US" dirty="0"/>
              <a:t>で、オペアンプは差動入力が両方共０なのに増幅していることになります。これはオペアンプの両方の入力間のインピーダンスが無限大、利得も無限大と考えたところから出ています。オペアンプに負帰還が掛かった場合は、入力間の電圧値が同じになります。電圧差がちょっとでもあったら無限大に増幅されて負帰還が掛かって同じ電圧に調節されてしまうためです。電流は流れないのに電圧は同じになり、ショートしているのと同じになること、これをイマジナリーショート（バーチャルショート）と呼びます。反転増幅回路は入力が抵抗</a:t>
            </a:r>
            <a:r>
              <a:rPr kumimoji="1" lang="en-US" altLang="ja-JP" dirty="0" err="1"/>
              <a:t>Ri</a:t>
            </a:r>
            <a:r>
              <a:rPr kumimoji="1" lang="ja-JP" altLang="en-US" dirty="0"/>
              <a:t>を介してグランドにイマジナリーショートしているので、入力インピーダンスは</a:t>
            </a:r>
            <a:r>
              <a:rPr kumimoji="1" lang="en-US" altLang="ja-JP" dirty="0" err="1"/>
              <a:t>Ri</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10</a:t>
            </a:fld>
            <a:endParaRPr lang="ja-JP" altLang="en-US"/>
          </a:p>
        </p:txBody>
      </p:sp>
    </p:spTree>
    <p:extLst>
      <p:ext uri="{BB962C8B-B14F-4D97-AF65-F5344CB8AC3E}">
        <p14:creationId xmlns:p14="http://schemas.microsoft.com/office/powerpoint/2010/main" val="226963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さて、出力側に目を転じてみましょう。</a:t>
            </a:r>
            <a:r>
              <a:rPr kumimoji="1" lang="en-US" altLang="ja-JP" dirty="0" err="1"/>
              <a:t>Rf</a:t>
            </a:r>
            <a:r>
              <a:rPr kumimoji="1" lang="ja-JP" altLang="en-US" dirty="0"/>
              <a:t>を流れる電流はどこに行くのでしょう？これはもちろんオペアンプの中と考えていいです。オペアンプの出力は電圧源と考えて良いので、電流は必要に応じていくらでも取り出せるし、電圧降下はしないと考えられます。したがって、</a:t>
            </a:r>
            <a:r>
              <a:rPr kumimoji="1" lang="en-US" altLang="ja-JP" dirty="0"/>
              <a:t>Vo</a:t>
            </a:r>
            <a:r>
              <a:rPr kumimoji="1" lang="ja-JP" altLang="en-US" dirty="0"/>
              <a:t>は外部にどのような負荷が繋がろうとー</a:t>
            </a:r>
            <a:r>
              <a:rPr kumimoji="1" lang="en-US" altLang="ja-JP" dirty="0" err="1"/>
              <a:t>Rf</a:t>
            </a:r>
            <a:r>
              <a:rPr kumimoji="1" lang="en-US" altLang="ja-JP" dirty="0"/>
              <a:t>/</a:t>
            </a:r>
            <a:r>
              <a:rPr kumimoji="1" lang="en-US" altLang="ja-JP"/>
              <a:t>Ri×Vi</a:t>
            </a:r>
            <a:r>
              <a:rPr kumimoji="1" lang="ja-JP" altLang="en-US"/>
              <a:t>を</a:t>
            </a:r>
            <a:r>
              <a:rPr kumimoji="1" lang="ja-JP" altLang="en-US" dirty="0" err="1"/>
              <a:t>維</a:t>
            </a:r>
            <a:r>
              <a:rPr kumimoji="1" lang="ja-JP" altLang="en-US" dirty="0"/>
              <a:t>持します。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11</a:t>
            </a:fld>
            <a:endParaRPr lang="ja-JP" altLang="en-US"/>
          </a:p>
        </p:txBody>
      </p:sp>
    </p:spTree>
    <p:extLst>
      <p:ext uri="{BB962C8B-B14F-4D97-AF65-F5344CB8AC3E}">
        <p14:creationId xmlns:p14="http://schemas.microsoft.com/office/powerpoint/2010/main" val="376167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負帰還を掛けると、増幅率が落ちてしまいます。帰還抵抗を小さくすれば益々利得が落ちます。ではなぜそんなことをするのか、というと、安定した増幅を行うためです。理想のオペアンプのように無限大とはいきませんが、負帰還を掛けないオペアンプには</a:t>
            </a:r>
            <a:r>
              <a:rPr kumimoji="1" lang="en-US" altLang="ja-JP" dirty="0"/>
              <a:t>100dB</a:t>
            </a:r>
            <a:r>
              <a:rPr kumimoji="1" lang="ja-JP" altLang="en-US" dirty="0"/>
              <a:t>すなわち、</a:t>
            </a:r>
            <a:r>
              <a:rPr kumimoji="1" lang="en-US" altLang="ja-JP" dirty="0"/>
              <a:t>10000</a:t>
            </a:r>
            <a:r>
              <a:rPr kumimoji="1" lang="ja-JP" altLang="en-US" dirty="0"/>
              <a:t>倍くらいの利得が実際にあります。これを開放利得と呼びます。しかし、負帰還を使わない増幅を行うと、歪や雑音による影響が大きくなり、発振の危険があります。また、開放利得は周波数による影響が大きく、周波数を</a:t>
            </a:r>
            <a:r>
              <a:rPr kumimoji="1" lang="en-US" altLang="ja-JP" dirty="0"/>
              <a:t>10</a:t>
            </a:r>
            <a:r>
              <a:rPr kumimoji="1" lang="ja-JP" altLang="en-US" dirty="0"/>
              <a:t>倍すると約</a:t>
            </a:r>
            <a:r>
              <a:rPr kumimoji="1" lang="en-US" altLang="ja-JP" dirty="0"/>
              <a:t>20dB</a:t>
            </a:r>
            <a:r>
              <a:rPr kumimoji="1" lang="ja-JP" altLang="en-US" dirty="0"/>
              <a:t>低下します。負帰還を掛ければ、負帰還を掛けた時の利得に達するまでの周波数では一定の利得で増幅が可能になります。</a:t>
            </a:r>
          </a:p>
        </p:txBody>
      </p:sp>
      <p:sp>
        <p:nvSpPr>
          <p:cNvPr id="4" name="スライド番号プレースホルダー 3"/>
          <p:cNvSpPr>
            <a:spLocks noGrp="1"/>
          </p:cNvSpPr>
          <p:nvPr>
            <p:ph type="sldNum" sz="quarter" idx="5"/>
          </p:nvPr>
        </p:nvSpPr>
        <p:spPr/>
        <p:txBody>
          <a:bodyPr/>
          <a:lstStyle/>
          <a:p>
            <a:pPr>
              <a:defRPr/>
            </a:pPr>
            <a:fld id="{B19D75E1-D7D5-44FA-93AF-48FFEAEBA1AF}" type="slidenum">
              <a:rPr lang="ja-JP" altLang="en-US" smtClean="0"/>
              <a:pPr>
                <a:defRPr/>
              </a:pPr>
              <a:t>12</a:t>
            </a:fld>
            <a:endParaRPr lang="ja-JP" altLang="en-US"/>
          </a:p>
        </p:txBody>
      </p:sp>
    </p:spTree>
    <p:extLst>
      <p:ext uri="{BB962C8B-B14F-4D97-AF65-F5344CB8AC3E}">
        <p14:creationId xmlns:p14="http://schemas.microsoft.com/office/powerpoint/2010/main" val="238903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横軸に周波数（角周波数を取る場合もある）、縦軸に利得を取ってその関係を示した図をボード（ボーデ）線図と呼びます。オペアンプの場合、開放利得は</a:t>
            </a:r>
            <a:r>
              <a:rPr kumimoji="1" lang="en-US" altLang="ja-JP" dirty="0"/>
              <a:t>100dB</a:t>
            </a:r>
            <a:r>
              <a:rPr kumimoji="1" lang="ja-JP" altLang="en-US" dirty="0"/>
              <a:t>くらいになりますが、周波数が上がると</a:t>
            </a:r>
            <a:r>
              <a:rPr kumimoji="1" lang="en-US" altLang="ja-JP" dirty="0"/>
              <a:t>20dB/</a:t>
            </a:r>
            <a:r>
              <a:rPr kumimoji="1" lang="en-US" altLang="ja-JP" dirty="0" err="1"/>
              <a:t>dec</a:t>
            </a:r>
            <a:r>
              <a:rPr kumimoji="1" lang="ja-JP" altLang="en-US" dirty="0"/>
              <a:t>で減衰し、一定の周波数で</a:t>
            </a:r>
            <a:r>
              <a:rPr kumimoji="1" lang="en-US" altLang="ja-JP" dirty="0"/>
              <a:t>0dB=1</a:t>
            </a:r>
            <a:r>
              <a:rPr kumimoji="1" lang="ja-JP" altLang="en-US" dirty="0"/>
              <a:t>倍になります。この周波数はオペアンプの特性により決まります。負帰還を掛ければ、その負帰還で得られる利得が、開放利得の限界までは一定で利用可能になります。このボード線図を描く実験は、</a:t>
            </a:r>
            <a:r>
              <a:rPr kumimoji="1" lang="ja-JP" altLang="en-US"/>
              <a:t>皆さんは基礎工学実験でやることになります。その時、今日の話を思い出してください。ボード線図は制御工学で広く使われますが、ここではそこまで踏み込むことはしません。</a:t>
            </a:r>
            <a:endParaRPr kumimoji="1" lang="en-US" altLang="ja-JP"/>
          </a:p>
        </p:txBody>
      </p:sp>
      <p:sp>
        <p:nvSpPr>
          <p:cNvPr id="4" name="スライド番号プレースホルダー 3"/>
          <p:cNvSpPr>
            <a:spLocks noGrp="1"/>
          </p:cNvSpPr>
          <p:nvPr>
            <p:ph type="sldNum" sz="quarter" idx="5"/>
          </p:nvPr>
        </p:nvSpPr>
        <p:spPr/>
        <p:txBody>
          <a:bodyPr/>
          <a:lstStyle/>
          <a:p>
            <a:pPr>
              <a:defRPr/>
            </a:pPr>
            <a:fld id="{B19D75E1-D7D5-44FA-93AF-48FFEAEBA1AF}" type="slidenum">
              <a:rPr lang="ja-JP" altLang="en-US" smtClean="0"/>
              <a:pPr>
                <a:defRPr/>
              </a:pPr>
              <a:t>13</a:t>
            </a:fld>
            <a:endParaRPr lang="ja-JP" altLang="en-US"/>
          </a:p>
        </p:txBody>
      </p:sp>
    </p:spTree>
    <p:extLst>
      <p:ext uri="{BB962C8B-B14F-4D97-AF65-F5344CB8AC3E}">
        <p14:creationId xmlns:p14="http://schemas.microsoft.com/office/powerpoint/2010/main" val="217850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V1</a:t>
            </a:r>
            <a:r>
              <a:rPr kumimoji="1" lang="ja-JP" altLang="en-US" dirty="0"/>
              <a:t>を１</a:t>
            </a:r>
            <a:r>
              <a:rPr kumimoji="1" lang="en-US" altLang="ja-JP" dirty="0"/>
              <a:t>V</a:t>
            </a:r>
            <a:r>
              <a:rPr kumimoji="1" lang="ja-JP" altLang="en-US" dirty="0"/>
              <a:t>と考えます。それぞれ示した項目を求めましょう。イマジナリーショートを使えば簡単に解けます。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14</a:t>
            </a:fld>
            <a:endParaRPr lang="ja-JP" altLang="en-US"/>
          </a:p>
        </p:txBody>
      </p:sp>
    </p:spTree>
    <p:extLst>
      <p:ext uri="{BB962C8B-B14F-4D97-AF65-F5344CB8AC3E}">
        <p14:creationId xmlns:p14="http://schemas.microsoft.com/office/powerpoint/2010/main" val="4256951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では次は非反転増幅器について考えましょう。今度はー側を</a:t>
            </a:r>
            <a:r>
              <a:rPr kumimoji="1" lang="en-US" altLang="ja-JP" dirty="0" err="1"/>
              <a:t>Ri</a:t>
            </a:r>
            <a:r>
              <a:rPr kumimoji="1" lang="ja-JP" altLang="en-US" dirty="0"/>
              <a:t>を介してグランドに落とし、入力</a:t>
            </a:r>
            <a:r>
              <a:rPr kumimoji="1" lang="en-US" altLang="ja-JP" dirty="0"/>
              <a:t>V</a:t>
            </a:r>
            <a:r>
              <a:rPr kumimoji="1" lang="ja-JP" altLang="en-US" dirty="0"/>
              <a:t>１はグランドと＋側に与えます反転増幅回路と同じくフィードバックは</a:t>
            </a:r>
            <a:r>
              <a:rPr kumimoji="1" lang="en-US" altLang="ja-JP" dirty="0" err="1"/>
              <a:t>Rf</a:t>
            </a:r>
            <a:r>
              <a:rPr kumimoji="1" lang="ja-JP" altLang="en-US" dirty="0"/>
              <a:t>を介して掛かっているので、この回路もイマジナリーショートの考え方が使えます。つまり</a:t>
            </a:r>
            <a:r>
              <a:rPr kumimoji="1" lang="en-US" altLang="ja-JP" dirty="0"/>
              <a:t>a</a:t>
            </a:r>
            <a:r>
              <a:rPr kumimoji="1" lang="ja-JP" altLang="en-US" dirty="0"/>
              <a:t>点は</a:t>
            </a:r>
            <a:r>
              <a:rPr kumimoji="1" lang="en-US" altLang="ja-JP" dirty="0"/>
              <a:t>V1</a:t>
            </a:r>
            <a:r>
              <a:rPr kumimoji="1" lang="ja-JP" altLang="en-US" dirty="0"/>
              <a:t>になります。したがって</a:t>
            </a:r>
            <a:r>
              <a:rPr kumimoji="1" lang="en-US" altLang="ja-JP" dirty="0"/>
              <a:t>I</a:t>
            </a:r>
            <a:r>
              <a:rPr kumimoji="1" lang="ja-JP" altLang="en-US" dirty="0"/>
              <a:t>＝</a:t>
            </a:r>
            <a:r>
              <a:rPr kumimoji="1" lang="en-US" altLang="ja-JP" dirty="0"/>
              <a:t>V1/</a:t>
            </a:r>
            <a:r>
              <a:rPr kumimoji="1" lang="en-US" altLang="ja-JP" dirty="0" err="1"/>
              <a:t>Ri</a:t>
            </a:r>
            <a:r>
              <a:rPr kumimoji="1" lang="ja-JP" altLang="en-US" dirty="0"/>
              <a:t>となります。</a:t>
            </a:r>
            <a:r>
              <a:rPr kumimoji="1" lang="en-US" altLang="ja-JP" dirty="0"/>
              <a:t>Vo=V1+IRf</a:t>
            </a:r>
            <a:r>
              <a:rPr kumimoji="1" lang="ja-JP" altLang="en-US" dirty="0"/>
              <a:t>なので、</a:t>
            </a:r>
            <a:r>
              <a:rPr kumimoji="1" lang="en-US" altLang="ja-JP" dirty="0"/>
              <a:t>Vo=(1</a:t>
            </a:r>
            <a:r>
              <a:rPr kumimoji="1" lang="ja-JP" altLang="en-US" dirty="0"/>
              <a:t>＋</a:t>
            </a:r>
            <a:r>
              <a:rPr kumimoji="1" lang="en-US" altLang="ja-JP" dirty="0" err="1"/>
              <a:t>Rf</a:t>
            </a:r>
            <a:r>
              <a:rPr kumimoji="1" lang="en-US" altLang="ja-JP" dirty="0"/>
              <a:t>/</a:t>
            </a:r>
            <a:r>
              <a:rPr kumimoji="1" lang="en-US" altLang="ja-JP" dirty="0" err="1"/>
              <a:t>Rf</a:t>
            </a:r>
            <a:r>
              <a:rPr kumimoji="1" lang="en-US" altLang="ja-JP" dirty="0"/>
              <a:t>)×V1</a:t>
            </a:r>
            <a:r>
              <a:rPr kumimoji="1" lang="ja-JP" altLang="en-US" dirty="0"/>
              <a:t>となります。この増幅回路は入力と出力の位相が同じであることから非反転増幅器と呼ばれます。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15</a:t>
            </a:fld>
            <a:endParaRPr lang="ja-JP" altLang="en-US"/>
          </a:p>
        </p:txBody>
      </p:sp>
    </p:spTree>
    <p:extLst>
      <p:ext uri="{BB962C8B-B14F-4D97-AF65-F5344CB8AC3E}">
        <p14:creationId xmlns:p14="http://schemas.microsoft.com/office/powerpoint/2010/main" val="20541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非反転増幅器の利点は入力が直接オペアンプの入力に入っているため、入力インピーダンスが極めて高いことです。このため、非反転増幅器はどのような信号源からの信号も効率良く増幅することが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16</a:t>
            </a:fld>
            <a:endParaRPr lang="ja-JP" altLang="en-US"/>
          </a:p>
        </p:txBody>
      </p:sp>
    </p:spTree>
    <p:extLst>
      <p:ext uri="{BB962C8B-B14F-4D97-AF65-F5344CB8AC3E}">
        <p14:creationId xmlns:p14="http://schemas.microsoft.com/office/powerpoint/2010/main" val="386779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さて、オペアンプの基本は差分増幅回路ですので、当然、差分増幅は可能です。図の回路に</a:t>
            </a:r>
            <a:r>
              <a:rPr kumimoji="1" lang="en-US" altLang="ja-JP" dirty="0"/>
              <a:t>V1</a:t>
            </a:r>
            <a:r>
              <a:rPr kumimoji="1" lang="ja-JP" altLang="en-US" dirty="0" err="1"/>
              <a:t>、</a:t>
            </a:r>
            <a:r>
              <a:rPr kumimoji="1" lang="en-US" altLang="ja-JP" dirty="0"/>
              <a:t>V2</a:t>
            </a:r>
            <a:r>
              <a:rPr kumimoji="1" lang="ja-JP" altLang="en-US" dirty="0"/>
              <a:t>の二つの信号を与えたとしましょう。閉路１に流れる電流により</a:t>
            </a:r>
            <a:r>
              <a:rPr kumimoji="1" lang="en-US" altLang="ja-JP" dirty="0"/>
              <a:t>a</a:t>
            </a:r>
            <a:r>
              <a:rPr kumimoji="1" lang="ja-JP" altLang="en-US" dirty="0"/>
              <a:t>点の電圧</a:t>
            </a:r>
            <a:r>
              <a:rPr kumimoji="1" lang="en-US" altLang="ja-JP" dirty="0"/>
              <a:t>V1’</a:t>
            </a:r>
            <a:r>
              <a:rPr kumimoji="1" lang="ja-JP" altLang="en-US" dirty="0"/>
              <a:t>を求めることができます。閉路２も同様に</a:t>
            </a:r>
            <a:r>
              <a:rPr kumimoji="1" lang="en-US" altLang="ja-JP" dirty="0"/>
              <a:t>b</a:t>
            </a:r>
            <a:r>
              <a:rPr kumimoji="1" lang="ja-JP" altLang="en-US" dirty="0"/>
              <a:t>点の電圧</a:t>
            </a:r>
            <a:r>
              <a:rPr kumimoji="1" lang="en-US" altLang="ja-JP" dirty="0"/>
              <a:t>V2’</a:t>
            </a:r>
            <a:r>
              <a:rPr kumimoji="1" lang="ja-JP" altLang="en-US" dirty="0"/>
              <a:t>を求めることができます。ここでイマジナリーショートにより</a:t>
            </a:r>
            <a:r>
              <a:rPr kumimoji="1" lang="en-US" altLang="ja-JP" dirty="0"/>
              <a:t>V1</a:t>
            </a:r>
            <a:r>
              <a:rPr kumimoji="1" lang="ja-JP" altLang="en-US" dirty="0"/>
              <a:t>‘＝</a:t>
            </a:r>
            <a:r>
              <a:rPr kumimoji="1" lang="en-US" altLang="ja-JP" dirty="0"/>
              <a:t>V2’</a:t>
            </a:r>
            <a:r>
              <a:rPr kumimoji="1" lang="ja-JP" altLang="en-US" dirty="0"/>
              <a:t>になります。これを解くことにより</a:t>
            </a:r>
            <a:r>
              <a:rPr kumimoji="1" lang="en-US" altLang="ja-JP" dirty="0"/>
              <a:t>Vo</a:t>
            </a:r>
            <a:r>
              <a:rPr kumimoji="1" lang="ja-JP" altLang="en-US" dirty="0"/>
              <a:t>を求めることができます。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17</a:t>
            </a:fld>
            <a:endParaRPr lang="ja-JP" altLang="en-US"/>
          </a:p>
        </p:txBody>
      </p:sp>
    </p:spTree>
    <p:extLst>
      <p:ext uri="{BB962C8B-B14F-4D97-AF65-F5344CB8AC3E}">
        <p14:creationId xmlns:p14="http://schemas.microsoft.com/office/powerpoint/2010/main" val="213847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この式はちょっと複雑ですが、両側に使った抵抗が同じ、つまり</a:t>
            </a:r>
            <a:r>
              <a:rPr kumimoji="1" lang="en-US" altLang="ja-JP" dirty="0"/>
              <a:t>R1</a:t>
            </a:r>
            <a:r>
              <a:rPr kumimoji="1" lang="ja-JP" altLang="en-US" dirty="0"/>
              <a:t>＝</a:t>
            </a:r>
            <a:r>
              <a:rPr kumimoji="1" lang="en-US" altLang="ja-JP" dirty="0"/>
              <a:t>R2=</a:t>
            </a:r>
            <a:r>
              <a:rPr kumimoji="1" lang="en-US" altLang="ja-JP" dirty="0" err="1"/>
              <a:t>Ri</a:t>
            </a:r>
            <a:r>
              <a:rPr kumimoji="1" lang="ja-JP" altLang="en-US" dirty="0" err="1"/>
              <a:t>、</a:t>
            </a:r>
            <a:r>
              <a:rPr kumimoji="1" lang="en-US" altLang="ja-JP" dirty="0"/>
              <a:t>Rf1=Rf2=</a:t>
            </a:r>
            <a:r>
              <a:rPr kumimoji="1" lang="en-US" altLang="ja-JP" dirty="0" err="1"/>
              <a:t>Rf</a:t>
            </a:r>
            <a:r>
              <a:rPr kumimoji="1" lang="ja-JP" altLang="en-US" dirty="0"/>
              <a:t>の場合は簡単になって</a:t>
            </a:r>
            <a:r>
              <a:rPr kumimoji="1" lang="en-US" altLang="ja-JP" dirty="0"/>
              <a:t>Vo</a:t>
            </a:r>
            <a:r>
              <a:rPr kumimoji="1" lang="ja-JP" altLang="en-US" dirty="0"/>
              <a:t>＝</a:t>
            </a:r>
            <a:r>
              <a:rPr kumimoji="1" lang="en-US" altLang="ja-JP" dirty="0" err="1"/>
              <a:t>Rf</a:t>
            </a:r>
            <a:r>
              <a:rPr kumimoji="1" lang="en-US" altLang="ja-JP" dirty="0"/>
              <a:t>/</a:t>
            </a:r>
            <a:r>
              <a:rPr kumimoji="1" lang="en-US" altLang="ja-JP" dirty="0" err="1"/>
              <a:t>Ri</a:t>
            </a:r>
            <a:r>
              <a:rPr kumimoji="1" lang="en-US" altLang="ja-JP" dirty="0"/>
              <a:t>(V2-V1)</a:t>
            </a:r>
            <a:r>
              <a:rPr kumimoji="1" lang="ja-JP" altLang="en-US" dirty="0"/>
              <a:t>が求められます。すなわち両方の入力に与える信号の差が、利得</a:t>
            </a:r>
            <a:r>
              <a:rPr kumimoji="1" lang="en-US" altLang="ja-JP" dirty="0" err="1"/>
              <a:t>Rf</a:t>
            </a:r>
            <a:r>
              <a:rPr kumimoji="1" lang="en-US" altLang="ja-JP" dirty="0"/>
              <a:t>/</a:t>
            </a:r>
            <a:r>
              <a:rPr kumimoji="1" lang="en-US" altLang="ja-JP" dirty="0" err="1"/>
              <a:t>Ri</a:t>
            </a:r>
            <a:r>
              <a:rPr kumimoji="1" lang="ja-JP" altLang="en-US" dirty="0"/>
              <a:t>で増幅されていることがわかります。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18</a:t>
            </a:fld>
            <a:endParaRPr lang="ja-JP" altLang="en-US"/>
          </a:p>
        </p:txBody>
      </p:sp>
    </p:spTree>
    <p:extLst>
      <p:ext uri="{BB962C8B-B14F-4D97-AF65-F5344CB8AC3E}">
        <p14:creationId xmlns:p14="http://schemas.microsoft.com/office/powerpoint/2010/main" val="1294184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インフォ丸がまとめたここまでのポイントはこの</a:t>
            </a:r>
            <a:r>
              <a:rPr kumimoji="1" lang="en-US" altLang="ja-JP" dirty="0"/>
              <a:t>3</a:t>
            </a:r>
            <a:r>
              <a:rPr kumimoji="1" lang="ja-JP" altLang="en-US" dirty="0"/>
              <a:t>つです。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19</a:t>
            </a:fld>
            <a:endParaRPr lang="ja-JP" altLang="en-US"/>
          </a:p>
        </p:txBody>
      </p:sp>
    </p:spTree>
    <p:extLst>
      <p:ext uri="{BB962C8B-B14F-4D97-AF65-F5344CB8AC3E}">
        <p14:creationId xmlns:p14="http://schemas.microsoft.com/office/powerpoint/2010/main" val="157925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前回解説したように、増幅器は出力側から見た抵抗</a:t>
            </a:r>
            <a:r>
              <a:rPr kumimoji="1" lang="en-US" altLang="ja-JP" dirty="0"/>
              <a:t>Ro</a:t>
            </a:r>
            <a:r>
              <a:rPr kumimoji="1" lang="ja-JP" altLang="en-US" dirty="0"/>
              <a:t>を出力インピーダンス、入力側から見た抵抗</a:t>
            </a:r>
            <a:r>
              <a:rPr kumimoji="1" lang="en-US" altLang="ja-JP" dirty="0"/>
              <a:t>RL</a:t>
            </a:r>
            <a:r>
              <a:rPr kumimoji="1" lang="ja-JP" altLang="en-US" dirty="0"/>
              <a:t>を入力インピーダンスと呼びます。今までやってきたトランジスタの等価回路に対して入力出力インピーダンスを考えると下の回路になります。ここで、２つの増幅回路を接続する場合に、</a:t>
            </a:r>
            <a:r>
              <a:rPr kumimoji="1" lang="en-US" altLang="ja-JP" dirty="0"/>
              <a:t>RL</a:t>
            </a:r>
            <a:r>
              <a:rPr kumimoji="1" lang="ja-JP" altLang="en-US" dirty="0"/>
              <a:t>が小さいと電流がたくさん流れて</a:t>
            </a:r>
            <a:r>
              <a:rPr kumimoji="1" lang="en-US" altLang="ja-JP" dirty="0"/>
              <a:t>Ro</a:t>
            </a:r>
            <a:r>
              <a:rPr kumimoji="1" lang="ja-JP" altLang="en-US" dirty="0" err="1"/>
              <a:t>での</a:t>
            </a:r>
            <a:r>
              <a:rPr kumimoji="1" lang="ja-JP" altLang="en-US" dirty="0"/>
              <a:t>電圧降下が大きくなり、</a:t>
            </a:r>
            <a:r>
              <a:rPr kumimoji="1" lang="en-US" altLang="ja-JP" dirty="0"/>
              <a:t>RL</a:t>
            </a:r>
            <a:r>
              <a:rPr kumimoji="1" lang="ja-JP" altLang="en-US" dirty="0"/>
              <a:t>の両端の電圧が減ります。逆に</a:t>
            </a:r>
            <a:r>
              <a:rPr kumimoji="1" lang="en-US" altLang="ja-JP" dirty="0"/>
              <a:t>RL</a:t>
            </a:r>
            <a:r>
              <a:rPr kumimoji="1" lang="ja-JP" altLang="en-US" dirty="0"/>
              <a:t>が大きいと、</a:t>
            </a:r>
            <a:r>
              <a:rPr kumimoji="1" lang="en-US" altLang="ja-JP" dirty="0"/>
              <a:t>RL</a:t>
            </a:r>
            <a:r>
              <a:rPr kumimoji="1" lang="ja-JP" altLang="en-US" dirty="0"/>
              <a:t>の両端の電圧が大きくなる一方で、流れ込む電流が減ってしまいます。すなわち、出力側のインピーダンス</a:t>
            </a:r>
            <a:r>
              <a:rPr kumimoji="1" lang="en-US" altLang="ja-JP" dirty="0"/>
              <a:t>Ro</a:t>
            </a:r>
            <a:r>
              <a:rPr kumimoji="1" lang="ja-JP" altLang="en-US" dirty="0"/>
              <a:t>と入力側のインピーダンス</a:t>
            </a:r>
            <a:r>
              <a:rPr kumimoji="1" lang="en-US" altLang="ja-JP" dirty="0"/>
              <a:t>RL</a:t>
            </a:r>
            <a:r>
              <a:rPr kumimoji="1" lang="ja-JP" altLang="en-US" dirty="0"/>
              <a:t>が等しい場合に最大の電力を受け渡すことができます。これをインピーダンス整合（マッチング）と呼びました。しかし、インピーダンスマッチングをしたと言っても、損失がなくなるわけではないです。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では、ここで</a:t>
            </a:r>
            <a:r>
              <a:rPr kumimoji="1" lang="en-US" altLang="ja-JP" dirty="0"/>
              <a:t>Ro</a:t>
            </a:r>
            <a:r>
              <a:rPr kumimoji="1" lang="ja-JP" altLang="en-US" dirty="0"/>
              <a:t>が</a:t>
            </a:r>
            <a:r>
              <a:rPr kumimoji="1" lang="en-US" altLang="ja-JP" dirty="0"/>
              <a:t>0</a:t>
            </a:r>
            <a:r>
              <a:rPr kumimoji="1" lang="ja-JP" altLang="en-US" dirty="0"/>
              <a:t>ならばどうでしょう？</a:t>
            </a:r>
            <a:r>
              <a:rPr kumimoji="1" lang="en-US" altLang="ja-JP" dirty="0"/>
              <a:t>RL</a:t>
            </a:r>
            <a:r>
              <a:rPr kumimoji="1" lang="ja-JP" altLang="en-US" dirty="0"/>
              <a:t>がいくつであっても損失０です。あるいは</a:t>
            </a:r>
            <a:r>
              <a:rPr kumimoji="1" lang="en-US" altLang="ja-JP" dirty="0"/>
              <a:t>RL</a:t>
            </a:r>
            <a:r>
              <a:rPr kumimoji="1" lang="ja-JP" altLang="en-US" dirty="0"/>
              <a:t>が無限大ならばどうでしょう？これも損失はなくなります。これが理想の増幅器と考えられます。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a:t>
            </a:fld>
            <a:endParaRPr lang="ja-JP" altLang="en-US"/>
          </a:p>
        </p:txBody>
      </p:sp>
    </p:spTree>
    <p:extLst>
      <p:ext uri="{BB962C8B-B14F-4D97-AF65-F5344CB8AC3E}">
        <p14:creationId xmlns:p14="http://schemas.microsoft.com/office/powerpoint/2010/main" val="340595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加算回路は最も基本的な演算回路で、反転増幅回路が元になっています。</a:t>
            </a:r>
            <a:r>
              <a:rPr kumimoji="1" lang="en-US" altLang="ja-JP" dirty="0"/>
              <a:t>a</a:t>
            </a:r>
            <a:r>
              <a:rPr kumimoji="1" lang="ja-JP" altLang="en-US" dirty="0"/>
              <a:t>点はイマジナリーショートなので、</a:t>
            </a:r>
            <a:r>
              <a:rPr kumimoji="1" lang="en-US" altLang="ja-JP" dirty="0"/>
              <a:t>I1+I2=</a:t>
            </a:r>
            <a:r>
              <a:rPr kumimoji="1" lang="ja-JP" altLang="en-US" dirty="0" err="1"/>
              <a:t>ー</a:t>
            </a:r>
            <a:r>
              <a:rPr kumimoji="1" lang="en-US" altLang="ja-JP" dirty="0"/>
              <a:t>I</a:t>
            </a:r>
            <a:r>
              <a:rPr kumimoji="1" lang="ja-JP" altLang="en-US" dirty="0"/>
              <a:t>となります。また、</a:t>
            </a:r>
            <a:r>
              <a:rPr kumimoji="1" lang="en-US" altLang="ja-JP" dirty="0"/>
              <a:t>Vo=</a:t>
            </a:r>
            <a:r>
              <a:rPr kumimoji="1" lang="en-US" altLang="ja-JP" dirty="0" err="1"/>
              <a:t>Rf×I</a:t>
            </a:r>
            <a:r>
              <a:rPr kumimoji="1" lang="ja-JP" altLang="en-US" dirty="0" err="1"/>
              <a:t>、</a:t>
            </a:r>
            <a:r>
              <a:rPr kumimoji="1" lang="en-US" altLang="ja-JP" dirty="0"/>
              <a:t>V1=R1×I</a:t>
            </a:r>
            <a:r>
              <a:rPr kumimoji="1" lang="ja-JP" altLang="en-US" dirty="0"/>
              <a:t>１、</a:t>
            </a:r>
            <a:r>
              <a:rPr kumimoji="1" lang="en-US" altLang="ja-JP" dirty="0"/>
              <a:t>V2=R2×I2</a:t>
            </a:r>
            <a:r>
              <a:rPr kumimoji="1" lang="ja-JP" altLang="en-US" dirty="0"/>
              <a:t>なので、</a:t>
            </a:r>
            <a:r>
              <a:rPr kumimoji="1" lang="en-US" altLang="ja-JP" dirty="0"/>
              <a:t>Vo</a:t>
            </a:r>
            <a:r>
              <a:rPr kumimoji="1" lang="ja-JP" altLang="en-US" dirty="0"/>
              <a:t>＝</a:t>
            </a:r>
            <a:r>
              <a:rPr kumimoji="1" lang="ja-JP" altLang="en-US" dirty="0" err="1"/>
              <a:t>ー</a:t>
            </a:r>
            <a:r>
              <a:rPr kumimoji="1" lang="en-US" altLang="ja-JP" dirty="0" err="1"/>
              <a:t>Rf</a:t>
            </a:r>
            <a:r>
              <a:rPr kumimoji="1" lang="en-US" altLang="ja-JP" dirty="0"/>
              <a:t>×</a:t>
            </a:r>
            <a:r>
              <a:rPr kumimoji="1" lang="ja-JP" altLang="en-US" dirty="0"/>
              <a:t>（</a:t>
            </a:r>
            <a:r>
              <a:rPr kumimoji="1" lang="en-US" altLang="ja-JP" dirty="0"/>
              <a:t>V1/R1</a:t>
            </a:r>
            <a:r>
              <a:rPr kumimoji="1" lang="ja-JP" altLang="en-US" dirty="0"/>
              <a:t>＋</a:t>
            </a:r>
            <a:r>
              <a:rPr kumimoji="1" lang="en-US" altLang="ja-JP" dirty="0"/>
              <a:t>V2/R2)</a:t>
            </a:r>
            <a:r>
              <a:rPr kumimoji="1" lang="ja-JP" altLang="en-US" dirty="0"/>
              <a:t>になります。</a:t>
            </a:r>
            <a:r>
              <a:rPr kumimoji="1" lang="en-US" altLang="ja-JP" dirty="0" err="1"/>
              <a:t>Rf</a:t>
            </a:r>
            <a:r>
              <a:rPr kumimoji="1" lang="en-US" altLang="ja-JP" dirty="0"/>
              <a:t>=R1=R2</a:t>
            </a:r>
            <a:r>
              <a:rPr kumimoji="1" lang="ja-JP" altLang="en-US" dirty="0"/>
              <a:t>とすると、</a:t>
            </a:r>
            <a:r>
              <a:rPr kumimoji="1" lang="en-US" altLang="ja-JP" dirty="0"/>
              <a:t>Vo</a:t>
            </a:r>
            <a:r>
              <a:rPr kumimoji="1" lang="ja-JP" altLang="en-US" dirty="0"/>
              <a:t>＝　－（</a:t>
            </a:r>
            <a:r>
              <a:rPr kumimoji="1" lang="en-US" altLang="ja-JP" dirty="0"/>
              <a:t>V1</a:t>
            </a:r>
            <a:r>
              <a:rPr kumimoji="1" lang="ja-JP" altLang="en-US" dirty="0"/>
              <a:t>＋</a:t>
            </a:r>
            <a:r>
              <a:rPr kumimoji="1" lang="en-US" altLang="ja-JP" dirty="0"/>
              <a:t>V2)</a:t>
            </a:r>
            <a:r>
              <a:rPr kumimoji="1" lang="ja-JP" altLang="en-US" dirty="0"/>
              <a:t>で、加算回路になっていることがわかります。抵抗の比率を変えることで、入力電圧に重みを付けて加算することもできます。</a:t>
            </a:r>
            <a:r>
              <a:rPr kumimoji="1" lang="en-US" altLang="ja-JP" dirty="0" err="1"/>
              <a:t>Rf</a:t>
            </a:r>
            <a:r>
              <a:rPr kumimoji="1" lang="ja-JP" altLang="en-US" dirty="0"/>
              <a:t>に対する比率で増幅率が決まります。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20</a:t>
            </a:fld>
            <a:endParaRPr lang="ja-JP" altLang="en-US"/>
          </a:p>
        </p:txBody>
      </p:sp>
    </p:spTree>
    <p:extLst>
      <p:ext uri="{BB962C8B-B14F-4D97-AF65-F5344CB8AC3E}">
        <p14:creationId xmlns:p14="http://schemas.microsoft.com/office/powerpoint/2010/main" val="92861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減算回路は、オペアンプ本来の差動増幅回路を使います。イマジナリーショートで</a:t>
            </a:r>
            <a:r>
              <a:rPr kumimoji="1" lang="en-US" altLang="ja-JP" dirty="0"/>
              <a:t>a</a:t>
            </a:r>
            <a:r>
              <a:rPr kumimoji="1" lang="ja-JP" altLang="en-US" dirty="0"/>
              <a:t>点と</a:t>
            </a:r>
            <a:r>
              <a:rPr kumimoji="1" lang="en-US" altLang="ja-JP" dirty="0"/>
              <a:t>b</a:t>
            </a:r>
            <a:r>
              <a:rPr kumimoji="1" lang="ja-JP" altLang="en-US" dirty="0"/>
              <a:t>点の電位は等しくなるので、</a:t>
            </a:r>
            <a:r>
              <a:rPr kumimoji="1" lang="en-US" altLang="ja-JP" dirty="0"/>
              <a:t>Vo</a:t>
            </a:r>
            <a:r>
              <a:rPr kumimoji="1" lang="ja-JP" altLang="en-US" dirty="0"/>
              <a:t>はここに示す式で表すことができるのですが、全ての抵抗値が同じと考えると、</a:t>
            </a:r>
            <a:r>
              <a:rPr kumimoji="1" lang="en-US" altLang="ja-JP" dirty="0"/>
              <a:t>Vo=V2-V</a:t>
            </a:r>
            <a:r>
              <a:rPr kumimoji="1" lang="ja-JP" altLang="en-US" dirty="0"/>
              <a:t>１となります。加算回路と同様に抵抗の値を様々に設定することで減算の数値に荷重を与えることができます。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21</a:t>
            </a:fld>
            <a:endParaRPr lang="ja-JP" altLang="en-US"/>
          </a:p>
        </p:txBody>
      </p:sp>
    </p:spTree>
    <p:extLst>
      <p:ext uri="{BB962C8B-B14F-4D97-AF65-F5344CB8AC3E}">
        <p14:creationId xmlns:p14="http://schemas.microsoft.com/office/powerpoint/2010/main" val="284478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この例は、</a:t>
            </a:r>
            <a:r>
              <a:rPr kumimoji="1" lang="en-US" altLang="ja-JP" dirty="0"/>
              <a:t>R1=R2</a:t>
            </a:r>
            <a:r>
              <a:rPr kumimoji="1" lang="ja-JP" altLang="en-US" dirty="0"/>
              <a:t>＝</a:t>
            </a:r>
            <a:r>
              <a:rPr kumimoji="1" lang="en-US" altLang="ja-JP" dirty="0" err="1"/>
              <a:t>Ri</a:t>
            </a:r>
            <a:r>
              <a:rPr kumimoji="1" lang="ja-JP" altLang="en-US" dirty="0"/>
              <a:t>（入力側抵抗）とし、</a:t>
            </a:r>
            <a:r>
              <a:rPr kumimoji="1" lang="en-US" altLang="ja-JP" dirty="0"/>
              <a:t>Rf1=Rf2=</a:t>
            </a:r>
            <a:r>
              <a:rPr kumimoji="1" lang="en-US" altLang="ja-JP" dirty="0" err="1"/>
              <a:t>Rf</a:t>
            </a:r>
            <a:r>
              <a:rPr kumimoji="1" lang="ja-JP" altLang="en-US" dirty="0"/>
              <a:t>（フィードバック抵抗）とした例です。この場合引き算の結果に対して</a:t>
            </a:r>
            <a:r>
              <a:rPr kumimoji="1" lang="en-US" altLang="ja-JP" dirty="0" err="1"/>
              <a:t>Rf</a:t>
            </a:r>
            <a:r>
              <a:rPr kumimoji="1" lang="en-US" altLang="ja-JP" dirty="0"/>
              <a:t>/</a:t>
            </a:r>
            <a:r>
              <a:rPr kumimoji="1" lang="en-US" altLang="ja-JP" dirty="0" err="1"/>
              <a:t>Ri</a:t>
            </a:r>
            <a:r>
              <a:rPr kumimoji="1" lang="ja-JP" altLang="en-US" dirty="0"/>
              <a:t>倍に増幅することができます。これは差分増幅回路になっており、オペアンプの基本的な増幅の方法です。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22</a:t>
            </a:fld>
            <a:endParaRPr lang="ja-JP" altLang="en-US"/>
          </a:p>
        </p:txBody>
      </p:sp>
    </p:spTree>
    <p:extLst>
      <p:ext uri="{BB962C8B-B14F-4D97-AF65-F5344CB8AC3E}">
        <p14:creationId xmlns:p14="http://schemas.microsoft.com/office/powerpoint/2010/main" val="73282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では簡単な演習をやってみましょう。式を使ってもいいですがイマジナリーショートの考え方を使うとすぐできます。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23</a:t>
            </a:fld>
            <a:endParaRPr lang="ja-JP" altLang="en-US"/>
          </a:p>
        </p:txBody>
      </p:sp>
    </p:spTree>
    <p:extLst>
      <p:ext uri="{BB962C8B-B14F-4D97-AF65-F5344CB8AC3E}">
        <p14:creationId xmlns:p14="http://schemas.microsoft.com/office/powerpoint/2010/main" val="391182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ではフィードバック抵抗の代わりにコンデンサを接続したらどうなるでしょう？コンデンサの両端の電圧を</a:t>
            </a:r>
            <a:r>
              <a:rPr kumimoji="1" lang="en-US" altLang="ja-JP" dirty="0" err="1"/>
              <a:t>Vc</a:t>
            </a:r>
            <a:r>
              <a:rPr kumimoji="1" lang="ja-JP" altLang="en-US" dirty="0"/>
              <a:t>とすると、</a:t>
            </a:r>
            <a:r>
              <a:rPr kumimoji="1" lang="en-US" altLang="ja-JP" dirty="0"/>
              <a:t>Q=</a:t>
            </a:r>
            <a:r>
              <a:rPr kumimoji="1" lang="en-US" altLang="ja-JP" dirty="0" err="1"/>
              <a:t>CVc</a:t>
            </a:r>
            <a:r>
              <a:rPr kumimoji="1" lang="ja-JP" altLang="en-US" dirty="0"/>
              <a:t>ですので、</a:t>
            </a:r>
            <a:r>
              <a:rPr kumimoji="1" lang="en-US" altLang="ja-JP" dirty="0" err="1"/>
              <a:t>dQ</a:t>
            </a:r>
            <a:r>
              <a:rPr kumimoji="1" lang="en-US" altLang="ja-JP" dirty="0"/>
              <a:t>/</a:t>
            </a:r>
            <a:r>
              <a:rPr kumimoji="1" lang="en-US" altLang="ja-JP" dirty="0" err="1"/>
              <a:t>dt</a:t>
            </a:r>
            <a:r>
              <a:rPr kumimoji="1" lang="en-US" altLang="ja-JP" dirty="0"/>
              <a:t>=</a:t>
            </a:r>
            <a:r>
              <a:rPr kumimoji="1" lang="en-US" altLang="ja-JP" dirty="0" err="1"/>
              <a:t>C×dVc</a:t>
            </a:r>
            <a:r>
              <a:rPr kumimoji="1" lang="en-US" altLang="ja-JP" dirty="0"/>
              <a:t>/</a:t>
            </a:r>
            <a:r>
              <a:rPr kumimoji="1" lang="en-US" altLang="ja-JP" dirty="0" err="1"/>
              <a:t>dt</a:t>
            </a:r>
            <a:r>
              <a:rPr kumimoji="1" lang="ja-JP" altLang="en-US" dirty="0"/>
              <a:t>となります。方向を考えると、</a:t>
            </a:r>
            <a:r>
              <a:rPr kumimoji="1" lang="en-US" altLang="ja-JP" dirty="0"/>
              <a:t>I=-</a:t>
            </a:r>
            <a:r>
              <a:rPr kumimoji="1" lang="en-US" altLang="ja-JP" dirty="0" err="1"/>
              <a:t>C×dVc</a:t>
            </a:r>
            <a:r>
              <a:rPr kumimoji="1" lang="en-US" altLang="ja-JP" dirty="0"/>
              <a:t>/</a:t>
            </a:r>
            <a:r>
              <a:rPr kumimoji="1" lang="en-US" altLang="ja-JP" dirty="0" err="1"/>
              <a:t>dt</a:t>
            </a:r>
            <a:r>
              <a:rPr kumimoji="1" lang="ja-JP" altLang="en-US" dirty="0"/>
              <a:t>です。</a:t>
            </a:r>
            <a:r>
              <a:rPr kumimoji="1" lang="en-US" altLang="ja-JP" dirty="0"/>
              <a:t>I=V1/</a:t>
            </a:r>
            <a:r>
              <a:rPr kumimoji="1" lang="en-US" altLang="ja-JP" dirty="0" err="1"/>
              <a:t>Ri</a:t>
            </a:r>
            <a:r>
              <a:rPr kumimoji="1" lang="ja-JP" altLang="en-US" dirty="0"/>
              <a:t>なので、</a:t>
            </a:r>
            <a:r>
              <a:rPr kumimoji="1" lang="en-US" altLang="ja-JP" dirty="0" err="1"/>
              <a:t>dVc</a:t>
            </a:r>
            <a:r>
              <a:rPr kumimoji="1" lang="en-US" altLang="ja-JP" dirty="0"/>
              <a:t>/</a:t>
            </a:r>
            <a:r>
              <a:rPr kumimoji="1" lang="en-US" altLang="ja-JP" dirty="0" err="1"/>
              <a:t>dt</a:t>
            </a:r>
            <a:r>
              <a:rPr kumimoji="1" lang="en-US" altLang="ja-JP" baseline="0" dirty="0"/>
              <a:t> = -V1/</a:t>
            </a:r>
            <a:r>
              <a:rPr kumimoji="1" lang="en-US" altLang="ja-JP" baseline="0" dirty="0" err="1"/>
              <a:t>CRi</a:t>
            </a:r>
            <a:r>
              <a:rPr kumimoji="1" lang="ja-JP" altLang="en-US" baseline="0" dirty="0"/>
              <a:t>になります。</a:t>
            </a:r>
            <a:r>
              <a:rPr kumimoji="1" lang="en-US" altLang="ja-JP" baseline="0" dirty="0"/>
              <a:t>Vo</a:t>
            </a:r>
            <a:r>
              <a:rPr kumimoji="1" lang="en-US" altLang="ja-JP" dirty="0"/>
              <a:t>=</a:t>
            </a:r>
            <a:r>
              <a:rPr kumimoji="1" lang="en-US" altLang="ja-JP" dirty="0" err="1"/>
              <a:t>Vc</a:t>
            </a:r>
            <a:r>
              <a:rPr kumimoji="1" lang="ja-JP" altLang="en-US" dirty="0"/>
              <a:t>なので、ここは両辺を積分して</a:t>
            </a:r>
            <a:r>
              <a:rPr kumimoji="1" lang="en-US" altLang="ja-JP" dirty="0"/>
              <a:t>Vo=-1/C </a:t>
            </a:r>
            <a:r>
              <a:rPr kumimoji="1" lang="ja-JP" altLang="en-US" dirty="0"/>
              <a:t>積分（</a:t>
            </a:r>
            <a:r>
              <a:rPr kumimoji="1" lang="en-US" altLang="ja-JP" dirty="0"/>
              <a:t>V1) </a:t>
            </a:r>
            <a:r>
              <a:rPr kumimoji="1" lang="en-US" altLang="ja-JP" dirty="0" err="1"/>
              <a:t>dt</a:t>
            </a:r>
            <a:r>
              <a:rPr kumimoji="1" lang="ja-JP" altLang="en-US" dirty="0"/>
              <a:t>＋</a:t>
            </a:r>
            <a:r>
              <a:rPr kumimoji="1" lang="en-US" altLang="ja-JP" dirty="0" err="1"/>
              <a:t>Vinit</a:t>
            </a:r>
            <a:r>
              <a:rPr kumimoji="1" lang="ja-JP" altLang="en-US" dirty="0"/>
              <a:t>になります。すなわち、</a:t>
            </a:r>
            <a:r>
              <a:rPr kumimoji="1" lang="en-US" altLang="ja-JP" dirty="0"/>
              <a:t>Vo</a:t>
            </a:r>
            <a:r>
              <a:rPr kumimoji="1" lang="ja-JP" altLang="en-US" dirty="0"/>
              <a:t>の値は</a:t>
            </a:r>
            <a:r>
              <a:rPr kumimoji="1" lang="en-US" altLang="ja-JP" dirty="0"/>
              <a:t>V1</a:t>
            </a:r>
            <a:r>
              <a:rPr kumimoji="1" lang="ja-JP" altLang="en-US" dirty="0"/>
              <a:t>の積分になっていることがわかります。ここで、</a:t>
            </a:r>
            <a:r>
              <a:rPr kumimoji="1" lang="en-US" altLang="ja-JP" dirty="0" err="1"/>
              <a:t>Vinit</a:t>
            </a:r>
            <a:r>
              <a:rPr kumimoji="1" lang="ja-JP" altLang="en-US" dirty="0"/>
              <a:t>は</a:t>
            </a:r>
            <a:r>
              <a:rPr kumimoji="1" lang="en-US" altLang="ja-JP" dirty="0"/>
              <a:t>V1</a:t>
            </a:r>
            <a:r>
              <a:rPr kumimoji="1" lang="ja-JP" altLang="en-US" dirty="0"/>
              <a:t>に電圧を印加しはじめた時のコンデンサの初期電圧です。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24</a:t>
            </a:fld>
            <a:endParaRPr lang="ja-JP" altLang="en-US"/>
          </a:p>
        </p:txBody>
      </p:sp>
    </p:spTree>
    <p:extLst>
      <p:ext uri="{BB962C8B-B14F-4D97-AF65-F5344CB8AC3E}">
        <p14:creationId xmlns:p14="http://schemas.microsoft.com/office/powerpoint/2010/main" val="785864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最初にコンデンサには全く電荷が充電されていなかったとします。ここで、一定値</a:t>
            </a:r>
            <a:r>
              <a:rPr kumimoji="1" lang="en-US" altLang="ja-JP" dirty="0"/>
              <a:t>E</a:t>
            </a:r>
            <a:r>
              <a:rPr kumimoji="1" lang="ja-JP" altLang="en-US" dirty="0"/>
              <a:t>を</a:t>
            </a:r>
            <a:r>
              <a:rPr kumimoji="1" lang="en-US" altLang="ja-JP" dirty="0"/>
              <a:t>V1</a:t>
            </a:r>
            <a:r>
              <a:rPr kumimoji="1" lang="ja-JP" altLang="en-US" dirty="0"/>
              <a:t>に与えます。出力</a:t>
            </a:r>
            <a:r>
              <a:rPr kumimoji="1" lang="en-US" altLang="ja-JP" dirty="0"/>
              <a:t>Vo</a:t>
            </a:r>
            <a:r>
              <a:rPr kumimoji="1" lang="ja-JP" altLang="en-US" dirty="0" err="1"/>
              <a:t>はど</a:t>
            </a:r>
            <a:r>
              <a:rPr kumimoji="1" lang="ja-JP" altLang="en-US" dirty="0"/>
              <a:t>うなるでしょうか？電荷はどんどんコンデンサに充電されるので、</a:t>
            </a:r>
            <a:r>
              <a:rPr kumimoji="1" lang="en-US" altLang="ja-JP" dirty="0"/>
              <a:t>Vo</a:t>
            </a:r>
            <a:r>
              <a:rPr kumimoji="1" lang="ja-JP" altLang="en-US" dirty="0"/>
              <a:t>は直線的にマイナス側に増加していきます。ついにはオペアンプの電源の値に達して、これ以上増加できなくなり、一定値になります。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25</a:t>
            </a:fld>
            <a:endParaRPr lang="ja-JP" altLang="en-US"/>
          </a:p>
        </p:txBody>
      </p:sp>
    </p:spTree>
    <p:extLst>
      <p:ext uri="{BB962C8B-B14F-4D97-AF65-F5344CB8AC3E}">
        <p14:creationId xmlns:p14="http://schemas.microsoft.com/office/powerpoint/2010/main" val="649345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式の変形を行って確かめましょう。</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26</a:t>
            </a:fld>
            <a:endParaRPr lang="ja-JP" altLang="en-US"/>
          </a:p>
        </p:txBody>
      </p:sp>
    </p:spTree>
    <p:extLst>
      <p:ext uri="{BB962C8B-B14F-4D97-AF65-F5344CB8AC3E}">
        <p14:creationId xmlns:p14="http://schemas.microsoft.com/office/powerpoint/2010/main" val="2690942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入力電圧</a:t>
            </a:r>
            <a:r>
              <a:rPr kumimoji="1" lang="en-US" altLang="ja-JP" dirty="0"/>
              <a:t>V1</a:t>
            </a:r>
            <a:r>
              <a:rPr kumimoji="1" lang="ja-JP" altLang="en-US" dirty="0"/>
              <a:t>を正負に変化すれば、電流の方向が逆転するので、電荷が放出されます。一番上のグラフは、初期値が</a:t>
            </a:r>
            <a:r>
              <a:rPr kumimoji="1" lang="en-US" altLang="ja-JP" dirty="0"/>
              <a:t>0</a:t>
            </a:r>
            <a:r>
              <a:rPr kumimoji="1" lang="ja-JP" altLang="en-US" dirty="0"/>
              <a:t>であった場合です。入力をプラス方向にした時間と同じだけマイナス方向にすると</a:t>
            </a:r>
            <a:r>
              <a:rPr kumimoji="1" lang="en-US" altLang="ja-JP" dirty="0"/>
              <a:t>0</a:t>
            </a:r>
            <a:r>
              <a:rPr kumimoji="1" lang="ja-JP" altLang="en-US" dirty="0"/>
              <a:t>に戻ります。しかし、初期値がある程度の電圧であった場合は、この分だけずれます。また、</a:t>
            </a:r>
            <a:r>
              <a:rPr kumimoji="1" lang="en-US" altLang="ja-JP" dirty="0"/>
              <a:t>CR</a:t>
            </a:r>
            <a:r>
              <a:rPr kumimoji="1" lang="ja-JP" altLang="en-US" dirty="0"/>
              <a:t>の値によってはすぐに出力は飽和してしまい、最後のグラフのように台形になります。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27</a:t>
            </a:fld>
            <a:endParaRPr lang="ja-JP" altLang="en-US"/>
          </a:p>
        </p:txBody>
      </p:sp>
    </p:spTree>
    <p:extLst>
      <p:ext uri="{BB962C8B-B14F-4D97-AF65-F5344CB8AC3E}">
        <p14:creationId xmlns:p14="http://schemas.microsoft.com/office/powerpoint/2010/main" val="375721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コンデンサと抵抗を入れ替えると微分回路を作ることができます。今、</a:t>
            </a:r>
            <a:r>
              <a:rPr kumimoji="1" lang="en-US" altLang="ja-JP" dirty="0"/>
              <a:t>Q</a:t>
            </a:r>
            <a:r>
              <a:rPr kumimoji="1" lang="ja-JP" altLang="en-US" dirty="0"/>
              <a:t>＝</a:t>
            </a:r>
            <a:r>
              <a:rPr kumimoji="1" lang="en-US" altLang="ja-JP" dirty="0"/>
              <a:t>CV1</a:t>
            </a:r>
            <a:r>
              <a:rPr kumimoji="1" lang="ja-JP" altLang="en-US" dirty="0"/>
              <a:t>なので、</a:t>
            </a:r>
            <a:r>
              <a:rPr kumimoji="1" lang="en-US" altLang="ja-JP" dirty="0"/>
              <a:t>I</a:t>
            </a:r>
            <a:r>
              <a:rPr kumimoji="1" lang="ja-JP" altLang="en-US" dirty="0"/>
              <a:t>＝</a:t>
            </a:r>
            <a:r>
              <a:rPr kumimoji="1" lang="en-US" altLang="ja-JP" dirty="0"/>
              <a:t>C</a:t>
            </a:r>
            <a:r>
              <a:rPr kumimoji="1" lang="en-US" altLang="ja-JP" baseline="0" dirty="0"/>
              <a:t> dV1/</a:t>
            </a:r>
            <a:r>
              <a:rPr kumimoji="1" lang="en-US" altLang="ja-JP" baseline="0" dirty="0" err="1"/>
              <a:t>dt</a:t>
            </a:r>
            <a:r>
              <a:rPr kumimoji="1" lang="ja-JP" altLang="en-US" baseline="0" dirty="0"/>
              <a:t>になります。この電流はそのまま</a:t>
            </a:r>
            <a:r>
              <a:rPr kumimoji="1" lang="en-US" altLang="ja-JP" baseline="0" dirty="0" err="1"/>
              <a:t>Rf</a:t>
            </a:r>
            <a:r>
              <a:rPr kumimoji="1" lang="ja-JP" altLang="en-US" baseline="0" dirty="0"/>
              <a:t>を流れるので、</a:t>
            </a:r>
            <a:r>
              <a:rPr kumimoji="1" lang="en-US" altLang="ja-JP" baseline="0" dirty="0"/>
              <a:t>Vo</a:t>
            </a:r>
            <a:r>
              <a:rPr kumimoji="1" lang="ja-JP" altLang="en-US" baseline="0" dirty="0"/>
              <a:t>＝－</a:t>
            </a:r>
            <a:r>
              <a:rPr kumimoji="1" lang="en-US" altLang="ja-JP" baseline="0" dirty="0"/>
              <a:t>CR</a:t>
            </a:r>
            <a:r>
              <a:rPr kumimoji="1" lang="ja-JP" altLang="en-US" baseline="0" dirty="0" err="1"/>
              <a:t>ｆ</a:t>
            </a:r>
            <a:r>
              <a:rPr kumimoji="1" lang="en-US" altLang="ja-JP" baseline="0" dirty="0"/>
              <a:t>dV1/</a:t>
            </a:r>
            <a:r>
              <a:rPr kumimoji="1" lang="en-US" altLang="ja-JP" baseline="0" dirty="0" err="1"/>
              <a:t>dt</a:t>
            </a:r>
            <a:r>
              <a:rPr kumimoji="1" lang="ja-JP" altLang="en-US" baseline="0" dirty="0"/>
              <a:t>となります。つまり、入力の変化が一定の場合には出力には一定値が表れます。</a:t>
            </a:r>
            <a:r>
              <a:rPr kumimoji="1" lang="en-US" altLang="ja-JP" baseline="0" dirty="0"/>
              <a:t>(a)</a:t>
            </a:r>
            <a:r>
              <a:rPr kumimoji="1" lang="ja-JP" altLang="en-US" baseline="0" dirty="0"/>
              <a:t>に示すように一定の割合で上昇すると、それに応じた一定値出力が表れます（方向が逆な点にご注意ください）。電圧を一定の割合で下げると、この傾きに応じた出力が表れます。これが微分回路です。入力にステップ応答を与えると、出力にはパルスが表れます（これは描くのが難しい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28</a:t>
            </a:fld>
            <a:endParaRPr lang="ja-JP" altLang="en-US"/>
          </a:p>
        </p:txBody>
      </p:sp>
    </p:spTree>
    <p:extLst>
      <p:ext uri="{BB962C8B-B14F-4D97-AF65-F5344CB8AC3E}">
        <p14:creationId xmlns:p14="http://schemas.microsoft.com/office/powerpoint/2010/main" val="3301576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式を確認しましょう。</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29</a:t>
            </a:fld>
            <a:endParaRPr lang="ja-JP" altLang="en-US"/>
          </a:p>
        </p:txBody>
      </p:sp>
    </p:spTree>
    <p:extLst>
      <p:ext uri="{BB962C8B-B14F-4D97-AF65-F5344CB8AC3E}">
        <p14:creationId xmlns:p14="http://schemas.microsoft.com/office/powerpoint/2010/main" val="3652784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オペアンプは、入力インピーダンスが無限大、出力インピーダンスが</a:t>
            </a:r>
            <a:r>
              <a:rPr kumimoji="1" lang="en-US" altLang="ja-JP" dirty="0"/>
              <a:t>0</a:t>
            </a:r>
            <a:r>
              <a:rPr kumimoji="1" lang="ja-JP" altLang="en-US" dirty="0" err="1"/>
              <a:t>、</a:t>
            </a:r>
            <a:r>
              <a:rPr kumimoji="1" lang="ja-JP" altLang="en-US" dirty="0"/>
              <a:t>増幅度が無限大という理想の増幅器です。</a:t>
            </a:r>
            <a:endParaRPr kumimoji="1" lang="en-US" altLang="ja-JP" dirty="0"/>
          </a:p>
          <a:p>
            <a:r>
              <a:rPr kumimoji="1" lang="ja-JP" altLang="en-US" dirty="0"/>
              <a:t>しかしこれが今までの増幅回路とちょっと違うのは、二つの入力があって、この差分が入力となる点です。</a:t>
            </a:r>
            <a:endParaRPr kumimoji="1" lang="en-US" altLang="ja-JP" dirty="0"/>
          </a:p>
          <a:p>
            <a:r>
              <a:rPr kumimoji="1" lang="ja-JP" altLang="en-US" dirty="0"/>
              <a:t>オペアンプの動作を等価回路から考えます。この等価回路は一般的な差動電圧増幅器のものです。入力電圧</a:t>
            </a:r>
            <a:r>
              <a:rPr kumimoji="1" lang="en-US" altLang="ja-JP" dirty="0"/>
              <a:t>Vi</a:t>
            </a:r>
            <a:r>
              <a:rPr kumimoji="1" lang="ja-JP" altLang="en-US" dirty="0"/>
              <a:t>は、二つの入力の差分と考えられます。この差分の電圧が出力側にー</a:t>
            </a:r>
            <a:r>
              <a:rPr kumimoji="1" lang="en-US" altLang="ja-JP" dirty="0" err="1"/>
              <a:t>AdVi</a:t>
            </a:r>
            <a:r>
              <a:rPr kumimoji="1" lang="ja-JP" altLang="en-US" dirty="0"/>
              <a:t>として現れ、これを</a:t>
            </a:r>
            <a:r>
              <a:rPr kumimoji="1" lang="en-US" altLang="ja-JP" dirty="0" err="1"/>
              <a:t>Zout</a:t>
            </a:r>
            <a:r>
              <a:rPr kumimoji="1" lang="ja-JP" altLang="en-US" dirty="0"/>
              <a:t>を介して取り出します。ここで、オペアンプの凄いところは、入力インピーダンス</a:t>
            </a:r>
            <a:r>
              <a:rPr kumimoji="1" lang="en-US" altLang="ja-JP" dirty="0" err="1"/>
              <a:t>Zin</a:t>
            </a:r>
            <a:r>
              <a:rPr kumimoji="1" lang="ja-JP" altLang="en-US" dirty="0"/>
              <a:t>は無限大であり、このため、電流は全く流れ込みません。そして差動利得（電圧増幅率）</a:t>
            </a:r>
            <a:r>
              <a:rPr kumimoji="1" lang="en-US" altLang="ja-JP" dirty="0"/>
              <a:t>Ad</a:t>
            </a:r>
            <a:r>
              <a:rPr kumimoji="1" lang="ja-JP" altLang="en-US" dirty="0"/>
              <a:t>は無限大で、出力抵抗は</a:t>
            </a:r>
            <a:r>
              <a:rPr kumimoji="1" lang="en-US" altLang="ja-JP" dirty="0"/>
              <a:t>0</a:t>
            </a:r>
            <a:r>
              <a:rPr kumimoji="1" lang="ja-JP" altLang="en-US" dirty="0"/>
              <a:t>です。すなわち、</a:t>
            </a:r>
            <a:r>
              <a:rPr kumimoji="1" lang="en-US" altLang="ja-JP" dirty="0"/>
              <a:t>Vi</a:t>
            </a:r>
            <a:r>
              <a:rPr kumimoji="1" lang="ja-JP" altLang="en-US" dirty="0"/>
              <a:t>の変化は無限大の大きさで増幅されることになります。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a:t>
            </a:fld>
            <a:endParaRPr lang="ja-JP" altLang="en-US"/>
          </a:p>
        </p:txBody>
      </p:sp>
    </p:spTree>
    <p:extLst>
      <p:ext uri="{BB962C8B-B14F-4D97-AF65-F5344CB8AC3E}">
        <p14:creationId xmlns:p14="http://schemas.microsoft.com/office/powerpoint/2010/main" val="2291964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Vo</a:t>
            </a:r>
            <a:r>
              <a:rPr kumimoji="1" lang="ja-JP" altLang="en-US" dirty="0"/>
              <a:t>を直接入力にフィードバックし、同相入力を与えた回路がボルテージフォロアです。イマジナリーショートにより、</a:t>
            </a:r>
            <a:r>
              <a:rPr kumimoji="1" lang="en-US" altLang="ja-JP" dirty="0"/>
              <a:t>Vo</a:t>
            </a:r>
            <a:r>
              <a:rPr kumimoji="1" lang="ja-JP" altLang="en-US" dirty="0"/>
              <a:t>＝</a:t>
            </a:r>
            <a:r>
              <a:rPr kumimoji="1" lang="en-US" altLang="ja-JP" dirty="0"/>
              <a:t>V1</a:t>
            </a:r>
            <a:r>
              <a:rPr kumimoji="1" lang="ja-JP" altLang="en-US" dirty="0"/>
              <a:t>となることが分かります。ちっとも増幅しないのでいいことがないような気がしますが、入力インピーダンスが大きく、出力インピーダンスが小さいので、弱い信号の入力回路や、不安定な負荷に対する出力回路に良く用います。この回路をボルテージフォロアと呼び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30</a:t>
            </a:fld>
            <a:endParaRPr lang="ja-JP" altLang="en-US"/>
          </a:p>
        </p:txBody>
      </p:sp>
    </p:spTree>
    <p:extLst>
      <p:ext uri="{BB962C8B-B14F-4D97-AF65-F5344CB8AC3E}">
        <p14:creationId xmlns:p14="http://schemas.microsoft.com/office/powerpoint/2010/main" val="209675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ペアンプは入力の差分を増幅するので、それだけでコンパレータ（比較器）として使います。コンパレータは入力の電圧のどちらが大きいかを判定する回路です。しかし、オペアンプをそのまま使うと安定性が悪いので、帰還を掛けて引き算器にして（引き算器って一種のコンパレータだ）使ったりします。あるいは内部構造に変更を加えたものをコンパレータ専用の</a:t>
            </a:r>
            <a:r>
              <a:rPr kumimoji="1" lang="en-US" altLang="ja-JP" dirty="0"/>
              <a:t>IC</a:t>
            </a:r>
            <a:r>
              <a:rPr kumimoji="1" lang="ja-JP" altLang="en-US" dirty="0"/>
              <a:t>として売っています。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31</a:t>
            </a:fld>
            <a:endParaRPr lang="ja-JP" altLang="en-US"/>
          </a:p>
        </p:txBody>
      </p:sp>
    </p:spTree>
    <p:extLst>
      <p:ext uri="{BB962C8B-B14F-4D97-AF65-F5344CB8AC3E}">
        <p14:creationId xmlns:p14="http://schemas.microsoft.com/office/powerpoint/2010/main" val="405663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コンパレータを利用した回路の代表が</a:t>
            </a:r>
            <a:r>
              <a:rPr kumimoji="1" lang="en-US" altLang="ja-JP" dirty="0"/>
              <a:t>A/D</a:t>
            </a:r>
            <a:r>
              <a:rPr kumimoji="1" lang="ja-JP" altLang="en-US" dirty="0"/>
              <a:t>コンバータのフラッシュ型です。</a:t>
            </a:r>
            <a:r>
              <a:rPr kumimoji="1" lang="en-US" altLang="ja-JP" dirty="0"/>
              <a:t>A/D</a:t>
            </a:r>
            <a:r>
              <a:rPr kumimoji="1" lang="ja-JP" altLang="en-US" dirty="0"/>
              <a:t>コンバータはアナログ、ディジタル変換器のことで、アナログ入力を対応するディジタル出力に変換します。この回路では基準電圧を抵抗分割して一定の間隔の電圧を作ります。これと入力を比較すると、どこかから上は</a:t>
            </a:r>
            <a:r>
              <a:rPr kumimoji="1" lang="en-US" altLang="ja-JP" dirty="0"/>
              <a:t>0</a:t>
            </a:r>
            <a:r>
              <a:rPr kumimoji="1" lang="ja-JP" altLang="en-US" dirty="0" err="1"/>
              <a:t>、</a:t>
            </a:r>
            <a:r>
              <a:rPr kumimoji="1" lang="ja-JP" altLang="en-US" dirty="0"/>
              <a:t>それ以下は</a:t>
            </a:r>
            <a:r>
              <a:rPr kumimoji="1" lang="en-US" altLang="ja-JP" dirty="0"/>
              <a:t>1</a:t>
            </a:r>
            <a:r>
              <a:rPr kumimoji="1" lang="ja-JP" altLang="en-US" dirty="0"/>
              <a:t>になります。これをディジタル回路で</a:t>
            </a:r>
            <a:r>
              <a:rPr kumimoji="1" lang="en-US" altLang="ja-JP" dirty="0"/>
              <a:t>2</a:t>
            </a:r>
            <a:r>
              <a:rPr kumimoji="1" lang="ja-JP" altLang="en-US" dirty="0"/>
              <a:t>桁の</a:t>
            </a:r>
            <a:r>
              <a:rPr kumimoji="1" lang="en-US" altLang="ja-JP" dirty="0"/>
              <a:t>2</a:t>
            </a:r>
            <a:r>
              <a:rPr kumimoji="1" lang="ja-JP" altLang="en-US" dirty="0"/>
              <a:t>進数に変換（エンコーダと呼ぶ回路）すればディジタル信号に変換できます。この場合は解像度が</a:t>
            </a:r>
            <a:r>
              <a:rPr kumimoji="1" lang="en-US" altLang="ja-JP" dirty="0"/>
              <a:t>2</a:t>
            </a:r>
            <a:r>
              <a:rPr kumimoji="1" lang="ja-JP" altLang="en-US" dirty="0"/>
              <a:t>ビットで低いのですが、たくさん使えば解像度を上げることができます。ちなみに</a:t>
            </a:r>
            <a:r>
              <a:rPr kumimoji="1" lang="en-US" altLang="ja-JP" dirty="0"/>
              <a:t>A/D</a:t>
            </a:r>
            <a:r>
              <a:rPr kumimoji="1" lang="ja-JP" altLang="en-US" dirty="0"/>
              <a:t>コンバータはこの他にも山ほど種類がありますが、多くの回路でオペアンプを利用します。</a:t>
            </a:r>
            <a:r>
              <a:rPr kumimoji="1" lang="en-US" altLang="ja-JP" dirty="0"/>
              <a:t>A/D</a:t>
            </a:r>
            <a:r>
              <a:rPr kumimoji="1" lang="ja-JP" altLang="en-US" dirty="0"/>
              <a:t>コンバータの逆でディジタル出力をアナログ出力に変換する回路を</a:t>
            </a:r>
            <a:r>
              <a:rPr kumimoji="1" lang="en-US" altLang="ja-JP" dirty="0"/>
              <a:t>D/A</a:t>
            </a:r>
            <a:r>
              <a:rPr kumimoji="1" lang="ja-JP" altLang="en-US" dirty="0"/>
              <a:t>コンバータと呼びます。こちらはオペアンプなしで作ることも可能です。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32</a:t>
            </a:fld>
            <a:endParaRPr lang="ja-JP" altLang="en-US"/>
          </a:p>
        </p:txBody>
      </p:sp>
    </p:spTree>
    <p:extLst>
      <p:ext uri="{BB962C8B-B14F-4D97-AF65-F5344CB8AC3E}">
        <p14:creationId xmlns:p14="http://schemas.microsoft.com/office/powerpoint/2010/main" val="1454390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a:t>
            </a:r>
            <a:r>
              <a:rPr kumimoji="1" lang="en-US" altLang="ja-JP" dirty="0" err="1"/>
              <a:t>10V</a:t>
            </a:r>
            <a:r>
              <a:rPr kumimoji="1" lang="ja-JP" altLang="en-US" dirty="0"/>
              <a:t>を基準電圧として、</a:t>
            </a:r>
            <a:r>
              <a:rPr kumimoji="1" lang="en-US" altLang="ja-JP" dirty="0"/>
              <a:t>Vin</a:t>
            </a:r>
            <a:r>
              <a:rPr kumimoji="1" lang="ja-JP" altLang="en-US" dirty="0"/>
              <a:t>＝５</a:t>
            </a:r>
            <a:r>
              <a:rPr kumimoji="1" lang="en-US" altLang="ja-JP" dirty="0"/>
              <a:t>V</a:t>
            </a:r>
            <a:r>
              <a:rPr kumimoji="1" lang="ja-JP" altLang="en-US" dirty="0"/>
              <a:t>を与えた例を示します。入力電圧によってコンパレータの出力は上から順に</a:t>
            </a:r>
            <a:r>
              <a:rPr kumimoji="1" lang="en-US" altLang="ja-JP" dirty="0"/>
              <a:t>1111</a:t>
            </a:r>
            <a:r>
              <a:rPr kumimoji="1" lang="ja-JP" altLang="en-US" dirty="0"/>
              <a:t>（２</a:t>
            </a:r>
            <a:r>
              <a:rPr kumimoji="1" lang="en-US" altLang="ja-JP" dirty="0"/>
              <a:t>V</a:t>
            </a:r>
            <a:r>
              <a:rPr kumimoji="1" lang="ja-JP" altLang="en-US" dirty="0"/>
              <a:t>未満）から</a:t>
            </a:r>
            <a:r>
              <a:rPr kumimoji="1" lang="en-US" altLang="ja-JP" dirty="0"/>
              <a:t>0000</a:t>
            </a:r>
            <a:r>
              <a:rPr kumimoji="1" lang="ja-JP" altLang="en-US" dirty="0"/>
              <a:t>（８</a:t>
            </a:r>
            <a:r>
              <a:rPr kumimoji="1" lang="en-US" altLang="ja-JP" dirty="0"/>
              <a:t>V</a:t>
            </a:r>
            <a:r>
              <a:rPr kumimoji="1" lang="ja-JP" altLang="en-US" dirty="0"/>
              <a:t>より大きい）までの</a:t>
            </a:r>
            <a:r>
              <a:rPr kumimoji="1" lang="en-US" altLang="ja-JP" dirty="0"/>
              <a:t>5</a:t>
            </a:r>
            <a:r>
              <a:rPr kumimoji="1" lang="ja-JP" altLang="en-US" dirty="0"/>
              <a:t>段階のうちのどれかになります。５</a:t>
            </a:r>
            <a:r>
              <a:rPr kumimoji="1" lang="en-US" altLang="ja-JP" dirty="0"/>
              <a:t>V</a:t>
            </a:r>
            <a:r>
              <a:rPr kumimoji="1" lang="ja-JP" altLang="en-US" dirty="0"/>
              <a:t>を入れた時は</a:t>
            </a:r>
            <a:r>
              <a:rPr kumimoji="1" lang="en-US" altLang="ja-JP" dirty="0"/>
              <a:t>1100</a:t>
            </a:r>
            <a:r>
              <a:rPr kumimoji="1" lang="ja-JP" altLang="en-US" dirty="0"/>
              <a:t>が出力されます。これを</a:t>
            </a:r>
            <a:r>
              <a:rPr kumimoji="1" lang="en-US" altLang="ja-JP" dirty="0"/>
              <a:t>2</a:t>
            </a:r>
            <a:r>
              <a:rPr kumimoji="1" lang="ja-JP" altLang="en-US" dirty="0"/>
              <a:t>進数に変換するエンコーダをディジタル回路で用意しておけば、アナログ電圧に応じたディジタル出力を取り出すことができます。もちろん、これはちょっと解像度が小さすぎますが、もっとたくさんコンパレータを使うことで上げることが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33</a:t>
            </a:fld>
            <a:endParaRPr lang="ja-JP" altLang="en-US"/>
          </a:p>
        </p:txBody>
      </p:sp>
    </p:spTree>
    <p:extLst>
      <p:ext uri="{BB962C8B-B14F-4D97-AF65-F5344CB8AC3E}">
        <p14:creationId xmlns:p14="http://schemas.microsoft.com/office/powerpoint/2010/main" val="1598257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逆にディジタル出力をアナログ電圧に変換する回路を</a:t>
            </a:r>
            <a:r>
              <a:rPr kumimoji="1" lang="en-US" altLang="ja-JP" dirty="0"/>
              <a:t>D/A</a:t>
            </a:r>
            <a:r>
              <a:rPr kumimoji="1" lang="ja-JP" altLang="en-US" dirty="0"/>
              <a:t>コンバータ（変換器）と呼びます。この例は、抵抗ラダー型で、</a:t>
            </a:r>
            <a:r>
              <a:rPr kumimoji="1" lang="en-US" altLang="ja-JP" dirty="0"/>
              <a:t>an-1</a:t>
            </a:r>
            <a:r>
              <a:rPr kumimoji="1" lang="en-US" altLang="ja-JP" baseline="0" dirty="0"/>
              <a:t> – </a:t>
            </a:r>
            <a:r>
              <a:rPr kumimoji="1" lang="en-US" altLang="ja-JP" baseline="0" dirty="0" err="1"/>
              <a:t>a0</a:t>
            </a:r>
            <a:r>
              <a:rPr kumimoji="1" lang="ja-JP" altLang="en-US" baseline="0" dirty="0"/>
              <a:t>の所にディジタル出力を与えると桁数に応じた</a:t>
            </a:r>
            <a:r>
              <a:rPr kumimoji="1" lang="en-US" altLang="ja-JP" baseline="0" dirty="0"/>
              <a:t>2</a:t>
            </a:r>
            <a:r>
              <a:rPr kumimoji="1" lang="ja-JP" altLang="en-US" baseline="0" dirty="0"/>
              <a:t>のｎ乗の電圧が生じ、これらが合わさった電圧が出力されます。これをボルテージフォロアで受ければアナログ出力として利用可能になります。このように</a:t>
            </a:r>
            <a:r>
              <a:rPr kumimoji="1" lang="en-US" altLang="ja-JP" baseline="0" dirty="0"/>
              <a:t>D/A</a:t>
            </a:r>
            <a:r>
              <a:rPr kumimoji="1" lang="ja-JP" altLang="en-US" baseline="0" dirty="0"/>
              <a:t>コンバータの本体にはオペアンプは使いませんが、生成されたアナログ出力を整形したり、強化したりする目的で使われます。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34</a:t>
            </a:fld>
            <a:endParaRPr lang="ja-JP" altLang="en-US"/>
          </a:p>
        </p:txBody>
      </p:sp>
    </p:spTree>
    <p:extLst>
      <p:ext uri="{BB962C8B-B14F-4D97-AF65-F5344CB8AC3E}">
        <p14:creationId xmlns:p14="http://schemas.microsoft.com/office/powerpoint/2010/main" val="262723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a:t>
            </a:r>
            <a:r>
              <a:rPr kumimoji="1" lang="en-US" altLang="ja-JP" dirty="0"/>
              <a:t>A/</a:t>
            </a:r>
            <a:r>
              <a:rPr kumimoji="1" lang="en-US" altLang="ja-JP" dirty="0" err="1"/>
              <a:t>D,D</a:t>
            </a:r>
            <a:r>
              <a:rPr kumimoji="1" lang="en-US" altLang="ja-JP" dirty="0"/>
              <a:t>/A</a:t>
            </a:r>
            <a:r>
              <a:rPr kumimoji="1" lang="ja-JP" altLang="en-US"/>
              <a:t>コンバータはここに紹介したもののほかに方式が色々あって奥が深いです。それぞれ、動作速度、分解能、コスト、消費電力などに特徴があります。現在も開発競争が進んでおり、大学のアナログ屋さんの研究分野としてホットなものであり続けています（日本は特に研究が盛んだそう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35</a:t>
            </a:fld>
            <a:endParaRPr lang="ja-JP" altLang="en-US"/>
          </a:p>
        </p:txBody>
      </p:sp>
    </p:spTree>
    <p:extLst>
      <p:ext uri="{BB962C8B-B14F-4D97-AF65-F5344CB8AC3E}">
        <p14:creationId xmlns:p14="http://schemas.microsoft.com/office/powerpoint/2010/main" val="3911046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ペアンプは、今までに紹介した特性を利用して様々な回路に利用します。微分回路、積分回路の発展系としてローパスフィルタ、ハイパスフィルターなどのフィルタ回路を作ることができます。さらに発振回路、対数増幅回路、定電流回路など、様々なアナログ回路に用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36</a:t>
            </a:fld>
            <a:endParaRPr lang="ja-JP" altLang="en-US"/>
          </a:p>
        </p:txBody>
      </p:sp>
    </p:spTree>
    <p:extLst>
      <p:ext uri="{BB962C8B-B14F-4D97-AF65-F5344CB8AC3E}">
        <p14:creationId xmlns:p14="http://schemas.microsoft.com/office/powerpoint/2010/main" val="2174055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一方、オペアンプが苦手な分野もあります。まず、オペアンプの動作は通常数</a:t>
            </a:r>
            <a:r>
              <a:rPr kumimoji="1" lang="en-US" altLang="ja-JP" dirty="0"/>
              <a:t>MH</a:t>
            </a:r>
            <a:r>
              <a:rPr kumimoji="1" lang="ja-JP" altLang="en-US" dirty="0"/>
              <a:t>ｚから数十</a:t>
            </a:r>
            <a:r>
              <a:rPr kumimoji="1" lang="en-US" altLang="ja-JP" dirty="0"/>
              <a:t>MH</a:t>
            </a:r>
            <a:r>
              <a:rPr kumimoji="1" lang="ja-JP" altLang="en-US" dirty="0" err="1"/>
              <a:t>ｚ</a:t>
            </a:r>
            <a:r>
              <a:rPr kumimoji="1" lang="ja-JP" altLang="en-US" dirty="0"/>
              <a:t>程度の帯域で使います。これを上回る場合は、トランジスタや、後に紹介する</a:t>
            </a:r>
            <a:r>
              <a:rPr kumimoji="1" lang="en-US" altLang="ja-JP" dirty="0"/>
              <a:t>FET</a:t>
            </a:r>
            <a:r>
              <a:rPr kumimoji="1" lang="ja-JP" altLang="en-US" dirty="0"/>
              <a:t>を使って直接増幅します。最近は高周波用の特殊なオペアンプが使われる場合もあります。また、パワー用途には大型のトランジスタを直接使う場合が多いです。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37</a:t>
            </a:fld>
            <a:endParaRPr lang="ja-JP" altLang="en-US"/>
          </a:p>
        </p:txBody>
      </p:sp>
    </p:spTree>
    <p:extLst>
      <p:ext uri="{BB962C8B-B14F-4D97-AF65-F5344CB8AC3E}">
        <p14:creationId xmlns:p14="http://schemas.microsoft.com/office/powerpoint/2010/main" val="209877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インフォ丸がまとめた今日のポイントはこの</a:t>
            </a:r>
            <a:r>
              <a:rPr kumimoji="1" lang="en-US" altLang="ja-JP" dirty="0"/>
              <a:t>3</a:t>
            </a:r>
            <a:r>
              <a:rPr kumimoji="1" lang="ja-JP" altLang="en-US" dirty="0"/>
              <a:t>つです。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38</a:t>
            </a:fld>
            <a:endParaRPr lang="ja-JP" altLang="en-US"/>
          </a:p>
        </p:txBody>
      </p:sp>
    </p:spTree>
    <p:extLst>
      <p:ext uri="{BB962C8B-B14F-4D97-AF65-F5344CB8AC3E}">
        <p14:creationId xmlns:p14="http://schemas.microsoft.com/office/powerpoint/2010/main" val="58531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理想の増幅器がオペアンプの元となる差動増幅回路です。これは、二つのトランジスタのエミッタを共通に接続して、ここに一定の電流が流れるようにし、ベースの電圧差をコレクタ側に取り出す回路です。ここでは電流源として書いてある部分には実は別のトランジスタの回路を使います。実際のオペアンプの</a:t>
            </a:r>
            <a:r>
              <a:rPr kumimoji="1" lang="en-US" altLang="ja-JP" dirty="0"/>
              <a:t>IC</a:t>
            </a:r>
            <a:r>
              <a:rPr kumimoji="1" lang="ja-JP" altLang="en-US" dirty="0" err="1"/>
              <a:t>には</a:t>
            </a:r>
            <a:r>
              <a:rPr kumimoji="1" lang="ja-JP" altLang="en-US" dirty="0"/>
              <a:t>もっと複雑な回路が入っていますが、基本的にはこの回路が元になっています。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4</a:t>
            </a:fld>
            <a:endParaRPr lang="ja-JP" altLang="en-US"/>
          </a:p>
        </p:txBody>
      </p:sp>
    </p:spTree>
    <p:extLst>
      <p:ext uri="{BB962C8B-B14F-4D97-AF65-F5344CB8AC3E}">
        <p14:creationId xmlns:p14="http://schemas.microsoft.com/office/powerpoint/2010/main" val="252615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実際の素子はもちろんこんなに理想的には動きません。出力電圧は</a:t>
            </a:r>
            <a:r>
              <a:rPr kumimoji="1" lang="en-US" altLang="ja-JP" dirty="0"/>
              <a:t>±</a:t>
            </a:r>
            <a:r>
              <a:rPr kumimoji="1" lang="en-US" altLang="ja-JP" dirty="0" err="1"/>
              <a:t>Vcc</a:t>
            </a:r>
            <a:r>
              <a:rPr kumimoji="1" lang="ja-JP" altLang="en-US" dirty="0"/>
              <a:t>（電源電圧）より大きくなるわけないです。したがって、出力電圧は電源電圧で飽和してしまいます。また差動利得も本当は無限大ではなく、</a:t>
            </a:r>
            <a:r>
              <a:rPr kumimoji="1" lang="en-US" altLang="ja-JP" dirty="0"/>
              <a:t>100dB</a:t>
            </a:r>
            <a:r>
              <a:rPr kumimoji="1" lang="ja-JP" altLang="en-US" dirty="0"/>
              <a:t>くらいです。でもこれは</a:t>
            </a:r>
            <a:r>
              <a:rPr kumimoji="1" lang="en-US" altLang="ja-JP" dirty="0"/>
              <a:t>10</a:t>
            </a:r>
            <a:r>
              <a:rPr kumimoji="1" lang="ja-JP" altLang="en-US" dirty="0"/>
              <a:t>の５乗倍なので、結構すごい利得であることがわかります。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5</a:t>
            </a:fld>
            <a:endParaRPr lang="ja-JP" altLang="en-US"/>
          </a:p>
        </p:txBody>
      </p:sp>
    </p:spTree>
    <p:extLst>
      <p:ext uri="{BB962C8B-B14F-4D97-AF65-F5344CB8AC3E}">
        <p14:creationId xmlns:p14="http://schemas.microsoft.com/office/powerpoint/2010/main" val="24821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実的な話をもう一つしておくと、オペアンプはあまりに強力な利得を持つため、２つの入力の電位差を０にしても出力が０になりません。ちょっとした差が増幅されてしまいます。このため、オペアンプは両方の入力に適切な電圧を掛けてやって出力を０に調整します。これをオフセット調整と呼びます。図はオフセット調整用の端子を持っているオペアンプを示しています。今回の授業では、オフセット調整は既に行われているものと考え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6</a:t>
            </a:fld>
            <a:endParaRPr lang="ja-JP" altLang="en-US"/>
          </a:p>
        </p:txBody>
      </p:sp>
    </p:spTree>
    <p:extLst>
      <p:ext uri="{BB962C8B-B14F-4D97-AF65-F5344CB8AC3E}">
        <p14:creationId xmlns:p14="http://schemas.microsoft.com/office/powerpoint/2010/main" val="11034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ではオペアンプの両方の入力をくっつけて電圧を与えて見ます。オフセット調節が行われていれば、</a:t>
            </a:r>
            <a:r>
              <a:rPr kumimoji="1" lang="en-US" altLang="ja-JP" dirty="0" err="1"/>
              <a:t>Vc</a:t>
            </a:r>
            <a:r>
              <a:rPr kumimoji="1" lang="ja-JP" altLang="en-US" dirty="0"/>
              <a:t>が０</a:t>
            </a:r>
            <a:r>
              <a:rPr kumimoji="1" lang="en-US" altLang="ja-JP" dirty="0"/>
              <a:t>V</a:t>
            </a:r>
            <a:r>
              <a:rPr kumimoji="1" lang="ja-JP" altLang="en-US" dirty="0"/>
              <a:t>ならば</a:t>
            </a:r>
            <a:r>
              <a:rPr kumimoji="1" lang="en-US" altLang="ja-JP" dirty="0"/>
              <a:t>Vo</a:t>
            </a:r>
            <a:r>
              <a:rPr kumimoji="1" lang="ja-JP" altLang="en-US" dirty="0"/>
              <a:t>も０</a:t>
            </a:r>
            <a:r>
              <a:rPr kumimoji="1" lang="en-US" altLang="ja-JP" dirty="0"/>
              <a:t>V</a:t>
            </a:r>
            <a:r>
              <a:rPr kumimoji="1" lang="ja-JP" altLang="en-US" dirty="0"/>
              <a:t>になるはずです。さて、</a:t>
            </a:r>
            <a:r>
              <a:rPr kumimoji="1" lang="en-US" altLang="ja-JP" dirty="0" err="1"/>
              <a:t>Vc</a:t>
            </a:r>
            <a:r>
              <a:rPr kumimoji="1" lang="ja-JP" altLang="en-US" dirty="0"/>
              <a:t>にある程度の電圧を与えた場合、</a:t>
            </a:r>
            <a:r>
              <a:rPr kumimoji="1" lang="en-US" altLang="ja-JP" dirty="0"/>
              <a:t>Vo</a:t>
            </a:r>
            <a:r>
              <a:rPr kumimoji="1" lang="ja-JP" altLang="en-US" dirty="0" err="1"/>
              <a:t>はど</a:t>
            </a:r>
            <a:r>
              <a:rPr kumimoji="1" lang="ja-JP" altLang="en-US" dirty="0"/>
              <a:t>うなるでしょう？理想的には</a:t>
            </a:r>
            <a:r>
              <a:rPr kumimoji="1" lang="en-US" altLang="ja-JP" dirty="0"/>
              <a:t>V0</a:t>
            </a:r>
            <a:r>
              <a:rPr kumimoji="1" lang="ja-JP" altLang="en-US" dirty="0"/>
              <a:t>は０のままになるはずです。なぜならオペアンプは二つの入力の差のみを増幅するので、この両方が同じ電位ならば</a:t>
            </a:r>
            <a:r>
              <a:rPr kumimoji="1" lang="en-US" altLang="ja-JP" dirty="0"/>
              <a:t>Vo</a:t>
            </a:r>
            <a:r>
              <a:rPr kumimoji="1" lang="ja-JP" altLang="en-US" dirty="0"/>
              <a:t>は０のままのはずです。</a:t>
            </a:r>
            <a:r>
              <a:rPr kumimoji="1" lang="en-US" altLang="ja-JP" dirty="0"/>
              <a:t>Vo/</a:t>
            </a:r>
            <a:r>
              <a:rPr kumimoji="1" lang="en-US" altLang="ja-JP" dirty="0" err="1"/>
              <a:t>Vc</a:t>
            </a:r>
            <a:r>
              <a:rPr kumimoji="1" lang="ja-JP" altLang="en-US" dirty="0"/>
              <a:t>を同相利得と呼び、差動利得</a:t>
            </a:r>
            <a:r>
              <a:rPr kumimoji="1" lang="en-US" altLang="ja-JP" dirty="0"/>
              <a:t>Ad</a:t>
            </a:r>
            <a:r>
              <a:rPr kumimoji="1" lang="ja-JP" altLang="en-US" dirty="0"/>
              <a:t>を同相利得</a:t>
            </a:r>
            <a:r>
              <a:rPr kumimoji="1" lang="en-US" altLang="ja-JP" dirty="0"/>
              <a:t>Ac</a:t>
            </a:r>
            <a:r>
              <a:rPr kumimoji="1" lang="ja-JP" altLang="en-US" dirty="0"/>
              <a:t>で割った値を同相除去比</a:t>
            </a:r>
            <a:r>
              <a:rPr kumimoji="1" lang="en-US" altLang="ja-JP" dirty="0"/>
              <a:t>CMRR</a:t>
            </a:r>
            <a:r>
              <a:rPr kumimoji="1" lang="ja-JP" altLang="en-US" dirty="0"/>
              <a:t>と呼びます。オペアンプでは理想的にはこの値は無限大になり、実際に非常に大きな値になります。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7</a:t>
            </a:fld>
            <a:endParaRPr lang="ja-JP" altLang="en-US"/>
          </a:p>
        </p:txBody>
      </p:sp>
    </p:spTree>
    <p:extLst>
      <p:ext uri="{BB962C8B-B14F-4D97-AF65-F5344CB8AC3E}">
        <p14:creationId xmlns:p14="http://schemas.microsoft.com/office/powerpoint/2010/main" val="2287159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さて、オペアンプで最も基本的な増幅回路である反転増幅回路を紹介しましょう。この増幅回路は出力を負帰還抵抗</a:t>
            </a:r>
            <a:r>
              <a:rPr kumimoji="1" lang="en-US" altLang="ja-JP" dirty="0" err="1"/>
              <a:t>Rf</a:t>
            </a:r>
            <a:r>
              <a:rPr kumimoji="1" lang="ja-JP" altLang="en-US" dirty="0"/>
              <a:t>を使って入力に戻すことによって、安定した増幅ができるようにしています。＋側の入力はグランドに落とし、入力</a:t>
            </a:r>
            <a:r>
              <a:rPr kumimoji="1" lang="en-US" altLang="ja-JP" dirty="0"/>
              <a:t>V</a:t>
            </a:r>
            <a:r>
              <a:rPr kumimoji="1" lang="ja-JP" altLang="en-US" dirty="0"/>
              <a:t>１は</a:t>
            </a:r>
            <a:r>
              <a:rPr kumimoji="1" lang="en-US" altLang="ja-JP" dirty="0" err="1"/>
              <a:t>Ri</a:t>
            </a:r>
            <a:r>
              <a:rPr kumimoji="1" lang="ja-JP" altLang="en-US" dirty="0"/>
              <a:t>を介してー側の入力に接続します。さて、ここで、オペアンプの入力インピーダンスは無限大です。したがって電流はオペアンプの中には流れ込まず、</a:t>
            </a:r>
            <a:r>
              <a:rPr kumimoji="1" lang="en-US" altLang="ja-JP" dirty="0" err="1"/>
              <a:t>Ri</a:t>
            </a:r>
            <a:endParaRPr kumimoji="1" lang="en-US" altLang="ja-JP" dirty="0"/>
          </a:p>
          <a:p>
            <a:r>
              <a:rPr kumimoji="1" lang="en-US" altLang="ja-JP" dirty="0"/>
              <a:t>,</a:t>
            </a:r>
            <a:r>
              <a:rPr kumimoji="1" lang="en-US" altLang="ja-JP" dirty="0" err="1"/>
              <a:t>Rf</a:t>
            </a:r>
            <a:r>
              <a:rPr kumimoji="1" lang="ja-JP" altLang="en-US" dirty="0"/>
              <a:t>の抵抗の直列接続に流れます。今、</a:t>
            </a:r>
            <a:r>
              <a:rPr kumimoji="1" lang="en-US" altLang="ja-JP" dirty="0"/>
              <a:t>I</a:t>
            </a:r>
            <a:r>
              <a:rPr kumimoji="1" lang="ja-JP" altLang="en-US" dirty="0"/>
              <a:t>の方向は入力側から出力側としました。当然</a:t>
            </a:r>
            <a:r>
              <a:rPr kumimoji="1" lang="en-US" altLang="ja-JP" dirty="0"/>
              <a:t>V1-Vi</a:t>
            </a:r>
            <a:r>
              <a:rPr kumimoji="1" lang="ja-JP" altLang="en-US" dirty="0"/>
              <a:t>＝</a:t>
            </a:r>
            <a:r>
              <a:rPr kumimoji="1" lang="en-US" altLang="ja-JP" dirty="0" err="1"/>
              <a:t>IRi</a:t>
            </a:r>
            <a:r>
              <a:rPr kumimoji="1" lang="ja-JP" altLang="en-US" dirty="0"/>
              <a:t>が成り立ちます。同じ電流</a:t>
            </a:r>
            <a:r>
              <a:rPr kumimoji="1" lang="en-US" altLang="ja-JP" dirty="0"/>
              <a:t>I</a:t>
            </a:r>
            <a:r>
              <a:rPr kumimoji="1" lang="ja-JP" altLang="en-US" dirty="0"/>
              <a:t>は</a:t>
            </a:r>
            <a:r>
              <a:rPr kumimoji="1" lang="en-US" altLang="ja-JP" dirty="0" err="1"/>
              <a:t>Rf</a:t>
            </a:r>
            <a:r>
              <a:rPr kumimoji="1" lang="ja-JP" altLang="en-US" dirty="0" err="1"/>
              <a:t>にも</a:t>
            </a:r>
            <a:r>
              <a:rPr kumimoji="1" lang="ja-JP" altLang="en-US" dirty="0"/>
              <a:t>流れるので</a:t>
            </a:r>
            <a:r>
              <a:rPr kumimoji="1" lang="en-US" altLang="ja-JP" dirty="0"/>
              <a:t>Vi-Vo=</a:t>
            </a:r>
            <a:r>
              <a:rPr kumimoji="1" lang="en-US" altLang="ja-JP" dirty="0" err="1"/>
              <a:t>IRf</a:t>
            </a:r>
            <a:r>
              <a:rPr kumimoji="1" lang="ja-JP" altLang="en-US" dirty="0"/>
              <a:t>です。また、オペアンプの差動利得を</a:t>
            </a:r>
            <a:r>
              <a:rPr kumimoji="1" lang="en-US" altLang="ja-JP" dirty="0"/>
              <a:t>Ad</a:t>
            </a:r>
            <a:r>
              <a:rPr kumimoji="1" lang="ja-JP" altLang="en-US" dirty="0"/>
              <a:t>とすると</a:t>
            </a:r>
            <a:r>
              <a:rPr kumimoji="1" lang="en-US" altLang="ja-JP" dirty="0"/>
              <a:t>Vo=</a:t>
            </a:r>
            <a:r>
              <a:rPr kumimoji="1" lang="ja-JP" altLang="en-US" dirty="0"/>
              <a:t> </a:t>
            </a:r>
            <a:r>
              <a:rPr kumimoji="1" lang="en-US" altLang="ja-JP" dirty="0"/>
              <a:t>-</a:t>
            </a:r>
            <a:r>
              <a:rPr kumimoji="1" lang="en-US" altLang="ja-JP" dirty="0" err="1"/>
              <a:t>AdVi</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8</a:t>
            </a:fld>
            <a:endParaRPr lang="ja-JP" altLang="en-US"/>
          </a:p>
        </p:txBody>
      </p:sp>
    </p:spTree>
    <p:extLst>
      <p:ext uri="{BB962C8B-B14F-4D97-AF65-F5344CB8AC3E}">
        <p14:creationId xmlns:p14="http://schemas.microsoft.com/office/powerpoint/2010/main" val="330173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さて、この式から</a:t>
            </a:r>
            <a:r>
              <a:rPr kumimoji="1" lang="en-US" altLang="ja-JP" dirty="0"/>
              <a:t>I</a:t>
            </a:r>
            <a:r>
              <a:rPr kumimoji="1" lang="ja-JP" altLang="en-US" dirty="0"/>
              <a:t>を消去して、</a:t>
            </a:r>
            <a:r>
              <a:rPr kumimoji="1" lang="en-US" altLang="ja-JP" dirty="0"/>
              <a:t>Vo</a:t>
            </a:r>
            <a:r>
              <a:rPr kumimoji="1" lang="ja-JP" altLang="en-US" dirty="0"/>
              <a:t>について解くと、上の図の式になります。ここで</a:t>
            </a:r>
            <a:r>
              <a:rPr kumimoji="1" lang="en-US" altLang="ja-JP" dirty="0"/>
              <a:t>Vi</a:t>
            </a:r>
            <a:r>
              <a:rPr kumimoji="1" lang="ja-JP" altLang="en-US" dirty="0"/>
              <a:t>＝　</a:t>
            </a:r>
            <a:r>
              <a:rPr kumimoji="1" lang="en-US" altLang="ja-JP" dirty="0"/>
              <a:t>-Vo/Ad</a:t>
            </a:r>
            <a:r>
              <a:rPr kumimoji="1" lang="ja-JP" altLang="en-US" dirty="0"/>
              <a:t>です。</a:t>
            </a:r>
            <a:r>
              <a:rPr kumimoji="1" lang="en-US" altLang="ja-JP" dirty="0"/>
              <a:t>Ad</a:t>
            </a:r>
            <a:r>
              <a:rPr kumimoji="1" lang="ja-JP" altLang="en-US" dirty="0"/>
              <a:t>が十分大きければ二つ目の項は無視できるくらい小さくなります。実際オペアンプの利得は無限大とはいかないまでも非常に大きいので、この項は無視していいです。すなわち、この反転増幅器の利得（電圧増幅率）は、－</a:t>
            </a:r>
            <a:r>
              <a:rPr kumimoji="1" lang="en-US" altLang="ja-JP" dirty="0" err="1"/>
              <a:t>Rf</a:t>
            </a:r>
            <a:r>
              <a:rPr kumimoji="1" lang="en-US" altLang="ja-JP" dirty="0"/>
              <a:t>/</a:t>
            </a:r>
            <a:r>
              <a:rPr kumimoji="1" lang="en-US" altLang="ja-JP" dirty="0" err="1"/>
              <a:t>Ri</a:t>
            </a:r>
            <a:r>
              <a:rPr kumimoji="1" lang="ja-JP" altLang="en-US" dirty="0"/>
              <a:t>となり、抵抗の比で決まります。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9</a:t>
            </a:fld>
            <a:endParaRPr lang="ja-JP" altLang="en-US"/>
          </a:p>
        </p:txBody>
      </p:sp>
    </p:spTree>
    <p:extLst>
      <p:ext uri="{BB962C8B-B14F-4D97-AF65-F5344CB8AC3E}">
        <p14:creationId xmlns:p14="http://schemas.microsoft.com/office/powerpoint/2010/main" val="881493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0653112-18F5-42DF-AA3A-2468699A8A98}"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DE023A5-B4C8-4E13-80B9-3500C5AAF1B3}"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65D15A-33B4-4F14-A092-B0456D5F73CD}"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8CDD422-737F-4EE2-B80B-54894A54CC59}"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1DAEB3B-CCEE-4791-A446-CE09C1499E3C}"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3635A62-DDD2-46D2-A0BF-516C93E08347}"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00D8D47-58A0-42FE-9344-E1BE62AC1DD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B77387F-41C6-4FAD-B843-4D6F6018D87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1BA9BDAB-A376-47DA-82D7-E9B22CBE033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34B8DF-07B5-4A95-B73F-F581DFDCE4F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EE27B1-B1BF-4CBD-9342-1EB874243DCD}"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58FF67E-7761-4BE2-A791-DF5CF35F4C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16.m4a"/><Relationship Id="rId7" Type="http://schemas.openxmlformats.org/officeDocument/2006/relationships/oleObject" Target="../embeddings/oleObject2.bin"/><Relationship Id="rId2" Type="http://schemas.microsoft.com/office/2007/relationships/media" Target="../media/media16.m4a"/><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17.m4a"/><Relationship Id="rId7" Type="http://schemas.openxmlformats.org/officeDocument/2006/relationships/oleObject" Target="../embeddings/oleObject3.bin"/><Relationship Id="rId2" Type="http://schemas.microsoft.com/office/2007/relationships/media" Target="../media/media17.m4a"/><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0.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20.m4a"/><Relationship Id="rId7" Type="http://schemas.openxmlformats.org/officeDocument/2006/relationships/oleObject" Target="../embeddings/oleObject4.bin"/><Relationship Id="rId2" Type="http://schemas.microsoft.com/office/2007/relationships/media" Target="../media/media20.m4a"/><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notesSlide" Target="../notesSlides/notesSlide20.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21.m4a"/><Relationship Id="rId7" Type="http://schemas.openxmlformats.org/officeDocument/2006/relationships/oleObject" Target="../embeddings/oleObject5.bin"/><Relationship Id="rId2" Type="http://schemas.microsoft.com/office/2007/relationships/media" Target="../media/media21.m4a"/><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NUL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NULL"/><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NULL"/><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2.xml"/><Relationship Id="rId7" Type="http://schemas.openxmlformats.org/officeDocument/2006/relationships/image" Target="NUL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NULL"/><Relationship Id="rId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NUL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0.png"/><Relationship Id="rId5" Type="http://schemas.openxmlformats.org/officeDocument/2006/relationships/image" Target="NUL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audio" Target="../media/media3.m4a"/><Relationship Id="rId7" Type="http://schemas.openxmlformats.org/officeDocument/2006/relationships/oleObject" Target="../embeddings/oleObject1.bin"/><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38.m4a"/><Relationship Id="rId7" Type="http://schemas.openxmlformats.org/officeDocument/2006/relationships/oleObject" Target="../embeddings/oleObject6.bin"/><Relationship Id="rId2" Type="http://schemas.microsoft.com/office/2007/relationships/media" Target="../media/media38.m4a"/><Relationship Id="rId1" Type="http://schemas.openxmlformats.org/officeDocument/2006/relationships/vmlDrawing" Target="../drawings/vmlDrawing6.v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notesSlide" Target="../notesSlides/notesSlide38.xml"/><Relationship Id="rId10" Type="http://schemas.openxmlformats.org/officeDocument/2006/relationships/image" Target="NULL"/><Relationship Id="rId4" Type="http://schemas.openxmlformats.org/officeDocument/2006/relationships/slideLayout" Target="../slideLayouts/slideLayout2.xml"/><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0.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9" name="Rectangle 3"/>
          <p:cNvSpPr>
            <a:spLocks noGrp="1" noChangeArrowheads="1"/>
          </p:cNvSpPr>
          <p:nvPr>
            <p:ph type="title"/>
          </p:nvPr>
        </p:nvSpPr>
        <p:spPr>
          <a:xfrm>
            <a:off x="457200" y="274637"/>
            <a:ext cx="8154537" cy="1656543"/>
          </a:xfrm>
          <a:solidFill>
            <a:srgbClr val="FFFF66"/>
          </a:solidFill>
        </p:spPr>
        <p:txBody>
          <a:bodyPr/>
          <a:lstStyle/>
          <a:p>
            <a:pPr eaLnBrk="1" hangingPunct="1"/>
            <a:r>
              <a:rPr lang="ja-JP" altLang="en-US" dirty="0"/>
              <a:t>オペアンプ</a:t>
            </a:r>
            <a:br>
              <a:rPr lang="en-US" altLang="ja-JP" dirty="0"/>
            </a:br>
            <a:r>
              <a:rPr lang="ja-JP" altLang="en-US" sz="3200" dirty="0">
                <a:latin typeface="HG丸ｺﾞｼｯｸM-PRO" panose="020F0600000000000000" pitchFamily="50" charset="-128"/>
                <a:ea typeface="HG丸ｺﾞｼｯｸM-PRO" panose="020F0600000000000000" pitchFamily="50" charset="-128"/>
              </a:rPr>
              <a:t>オペアンプは魔術の世界</a:t>
            </a:r>
            <a:br>
              <a:rPr lang="en-US" altLang="ja-JP" sz="3200" dirty="0">
                <a:latin typeface="HG丸ｺﾞｼｯｸM-PRO" panose="020F0600000000000000" pitchFamily="50" charset="-128"/>
                <a:ea typeface="HG丸ｺﾞｼｯｸM-PRO" panose="020F0600000000000000" pitchFamily="50" charset="-128"/>
              </a:rPr>
            </a:br>
            <a:r>
              <a:rPr lang="ja-JP" altLang="en-US" sz="3200" dirty="0">
                <a:latin typeface="HG丸ｺﾞｼｯｸM-PRO" panose="020F0600000000000000" pitchFamily="50" charset="-128"/>
                <a:ea typeface="HG丸ｺﾞｼｯｸM-PRO" panose="020F0600000000000000" pitchFamily="50" charset="-128"/>
              </a:rPr>
              <a:t>魔法の言葉は「イマジナリーショート」</a:t>
            </a:r>
          </a:p>
        </p:txBody>
      </p:sp>
      <p:sp>
        <p:nvSpPr>
          <p:cNvPr id="30742"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30749" name="AutoShape 19"/>
          <p:cNvCxnSpPr>
            <a:cxnSpLocks noChangeShapeType="1"/>
            <a:endCxn id="30755"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30753"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0754"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0755"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0765"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30766"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30771" name="Text Box 53"/>
          <p:cNvSpPr txBox="1">
            <a:spLocks noChangeArrowheads="1"/>
          </p:cNvSpPr>
          <p:nvPr/>
        </p:nvSpPr>
        <p:spPr bwMode="auto">
          <a:xfrm>
            <a:off x="4299847" y="2064553"/>
            <a:ext cx="492443" cy="1200329"/>
          </a:xfrm>
          <a:prstGeom prst="rect">
            <a:avLst/>
          </a:prstGeom>
          <a:noFill/>
          <a:ln w="9525">
            <a:noFill/>
            <a:miter lim="800000"/>
            <a:headEnd/>
            <a:tailEnd/>
          </a:ln>
        </p:spPr>
        <p:txBody>
          <a:bodyPr wrap="none">
            <a:spAutoFit/>
          </a:bodyPr>
          <a:lstStyle/>
          <a:p>
            <a:r>
              <a:rPr lang="ja-JP" altLang="en-US" sz="2400" dirty="0">
                <a:latin typeface="Times New Roman" pitchFamily="18" charset="0"/>
              </a:rPr>
              <a:t>－</a:t>
            </a:r>
            <a:endParaRPr lang="en-US" altLang="ja-JP" sz="2400" dirty="0">
              <a:latin typeface="Times New Roman" pitchFamily="18" charset="0"/>
            </a:endParaRPr>
          </a:p>
          <a:p>
            <a:endParaRPr lang="ja-JP" altLang="en-US" sz="2400" dirty="0">
              <a:latin typeface="Times New Roman" pitchFamily="18" charset="0"/>
            </a:endParaRPr>
          </a:p>
          <a:p>
            <a:r>
              <a:rPr lang="ja-JP" altLang="en-US" sz="2400" dirty="0">
                <a:latin typeface="Times New Roman" pitchFamily="18" charset="0"/>
              </a:rPr>
              <a:t>＋</a:t>
            </a:r>
          </a:p>
        </p:txBody>
      </p:sp>
      <p:sp>
        <p:nvSpPr>
          <p:cNvPr id="2" name="テキスト ボックス 1"/>
          <p:cNvSpPr txBox="1"/>
          <p:nvPr/>
        </p:nvSpPr>
        <p:spPr>
          <a:xfrm>
            <a:off x="668393" y="3717952"/>
            <a:ext cx="7542449" cy="2677656"/>
          </a:xfrm>
          <a:prstGeom prst="rect">
            <a:avLst/>
          </a:prstGeom>
          <a:noFill/>
        </p:spPr>
        <p:txBody>
          <a:bodyPr wrap="none" rtlCol="0">
            <a:spAutoFit/>
          </a:bodyPr>
          <a:lstStyle/>
          <a:p>
            <a:r>
              <a:rPr kumimoji="1" lang="ja-JP" altLang="en-US" sz="2400" dirty="0"/>
              <a:t>理想の増幅器の集積回路：</a:t>
            </a:r>
            <a:r>
              <a:rPr kumimoji="1" lang="en-US" altLang="ja-JP" sz="2400" dirty="0"/>
              <a:t>IC</a:t>
            </a:r>
            <a:r>
              <a:rPr kumimoji="1" lang="ja-JP" altLang="en-US" sz="2400" dirty="0"/>
              <a:t>（</a:t>
            </a:r>
            <a:r>
              <a:rPr kumimoji="1" lang="en-US" altLang="ja-JP" sz="2400" dirty="0"/>
              <a:t>Integrated</a:t>
            </a:r>
            <a:r>
              <a:rPr kumimoji="1" lang="ja-JP" altLang="en-US" sz="2400" dirty="0"/>
              <a:t> </a:t>
            </a:r>
            <a:r>
              <a:rPr kumimoji="1" lang="en-US" altLang="ja-JP" sz="2400" dirty="0"/>
              <a:t>Circuits)</a:t>
            </a:r>
          </a:p>
          <a:p>
            <a:r>
              <a:rPr lang="ja-JP" altLang="en-US" sz="2400" dirty="0"/>
              <a:t>理想的すぎるため、</a:t>
            </a:r>
            <a:endParaRPr lang="en-US" altLang="ja-JP" sz="2400" dirty="0"/>
          </a:p>
          <a:p>
            <a:pPr lvl="1"/>
            <a:r>
              <a:rPr kumimoji="1" lang="ja-JP" altLang="en-US" sz="2400" dirty="0"/>
              <a:t>割り切ってしまえば分かりやすい</a:t>
            </a:r>
            <a:endParaRPr kumimoji="1" lang="en-US" altLang="ja-JP" sz="2400" dirty="0"/>
          </a:p>
          <a:p>
            <a:pPr lvl="1"/>
            <a:r>
              <a:rPr lang="ja-JP" altLang="en-US" sz="2400" dirty="0"/>
              <a:t>悩むと大変</a:t>
            </a:r>
            <a:endParaRPr lang="en-US" altLang="ja-JP" sz="2400" dirty="0"/>
          </a:p>
          <a:p>
            <a:r>
              <a:rPr lang="ja-JP" altLang="en-US" sz="2400" dirty="0"/>
              <a:t>超高速、パワー領域を除いてあらゆる分野で用いられる</a:t>
            </a:r>
            <a:endParaRPr lang="en-US" altLang="ja-JP" sz="2400" dirty="0"/>
          </a:p>
          <a:p>
            <a:r>
              <a:rPr kumimoji="1" lang="ja-JP" altLang="en-US" sz="2400" dirty="0"/>
              <a:t>暴れ馬</a:t>
            </a:r>
            <a:r>
              <a:rPr lang="ja-JP" altLang="en-US" sz="2400" dirty="0"/>
              <a:t>みたいにそのままでは使えない</a:t>
            </a:r>
            <a:endParaRPr lang="en-US" altLang="ja-JP" sz="2400" dirty="0"/>
          </a:p>
          <a:p>
            <a:pPr lvl="1"/>
            <a:r>
              <a:rPr kumimoji="1" lang="ja-JP" altLang="en-US" sz="2400" dirty="0"/>
              <a:t>たづな＝負帰還が必要！</a:t>
            </a:r>
          </a:p>
        </p:txBody>
      </p:sp>
      <p:pic>
        <p:nvPicPr>
          <p:cNvPr id="3" name="オーディオ 2">
            <a:hlinkClick r:id="" action="ppaction://media"/>
            <a:extLst>
              <a:ext uri="{FF2B5EF4-FFF2-40B4-BE49-F238E27FC236}">
                <a16:creationId xmlns:a16="http://schemas.microsoft.com/office/drawing/2014/main" id="{521638B7-8AC1-4AE0-BA14-7251891706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2065947"/>
      </p:ext>
    </p:extLst>
  </p:cSld>
  <p:clrMapOvr>
    <a:masterClrMapping/>
  </p:clrMapOvr>
  <mc:AlternateContent xmlns:mc="http://schemas.openxmlformats.org/markup-compatibility/2006" xmlns:p14="http://schemas.microsoft.com/office/powerpoint/2010/main">
    <mc:Choice Requires="p14">
      <p:transition spd="slow" p14:dur="2000" advTm="67031"/>
    </mc:Choice>
    <mc:Fallback xmlns="">
      <p:transition spd="slow" advTm="6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82600" y="0"/>
            <a:ext cx="8229600" cy="1143000"/>
          </a:xfrm>
        </p:spPr>
        <p:txBody>
          <a:bodyPr/>
          <a:lstStyle/>
          <a:p>
            <a:pPr eaLnBrk="1" hangingPunct="1"/>
            <a:r>
              <a:rPr lang="ja-JP" altLang="en-US" sz="2800" dirty="0"/>
              <a:t>驚異のイマジナリーショート（バーチャル）ショート</a:t>
            </a:r>
          </a:p>
        </p:txBody>
      </p:sp>
      <p:pic>
        <p:nvPicPr>
          <p:cNvPr id="32772" name="Picture 4" descr="図05_09"/>
          <p:cNvPicPr>
            <a:picLocks noChangeAspect="1" noChangeArrowheads="1"/>
          </p:cNvPicPr>
          <p:nvPr/>
        </p:nvPicPr>
        <p:blipFill>
          <a:blip r:embed="rId5" cstate="print"/>
          <a:srcRect/>
          <a:stretch>
            <a:fillRect/>
          </a:stretch>
        </p:blipFill>
        <p:spPr bwMode="auto">
          <a:xfrm>
            <a:off x="958331" y="1012079"/>
            <a:ext cx="4886730" cy="269852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テキスト ボックス 6"/>
              <p:cNvSpPr txBox="1"/>
              <p:nvPr/>
            </p:nvSpPr>
            <p:spPr>
              <a:xfrm>
                <a:off x="2388949" y="3765335"/>
                <a:ext cx="2421817" cy="9114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800" b="0" i="1" smtClean="0">
                          <a:latin typeface="Cambria Math" panose="02040503050406030204" pitchFamily="18" charset="0"/>
                        </a:rPr>
                        <m:t>𝑉𝑜</m:t>
                      </m:r>
                      <m:r>
                        <a:rPr lang="en-US" altLang="ja-JP" sz="2800" i="1" smtClean="0">
                          <a:latin typeface="Cambria Math" panose="02040503050406030204" pitchFamily="18" charset="0"/>
                        </a:rPr>
                        <m:t>=</m:t>
                      </m:r>
                      <m:r>
                        <a:rPr lang="en-US" altLang="ja-JP" sz="2800" b="0" i="1" smtClean="0">
                          <a:latin typeface="Cambria Math" panose="02040503050406030204" pitchFamily="18" charset="0"/>
                        </a:rPr>
                        <m:t>−</m:t>
                      </m:r>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r>
                        <a:rPr lang="en-US" altLang="ja-JP" sz="2800" b="0" i="1" smtClean="0">
                          <a:latin typeface="Cambria Math" panose="02040503050406030204" pitchFamily="18" charset="0"/>
                        </a:rPr>
                        <m:t>𝑉</m:t>
                      </m:r>
                      <m:r>
                        <a:rPr lang="en-US" altLang="ja-JP" sz="2800" b="0" i="1" smtClean="0">
                          <a:latin typeface="Cambria Math" panose="02040503050406030204" pitchFamily="18" charset="0"/>
                        </a:rPr>
                        <m:t>1</m:t>
                      </m:r>
                    </m:oMath>
                  </m:oMathPara>
                </a14:m>
                <a:endParaRPr lang="en-US" altLang="ja-JP" sz="28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388949" y="3765335"/>
                <a:ext cx="2421817" cy="911468"/>
              </a:xfrm>
              <a:prstGeom prst="rect">
                <a:avLst/>
              </a:prstGeom>
              <a:blipFill rotWithShape="0">
                <a:blip r:embed="rId6"/>
                <a:stretch>
                  <a:fillRect/>
                </a:stretch>
              </a:blipFill>
            </p:spPr>
            <p:txBody>
              <a:bodyPr/>
              <a:lstStyle/>
              <a:p>
                <a:r>
                  <a:rPr lang="ja-JP" altLang="en-US">
                    <a:noFill/>
                  </a:rPr>
                  <a:t> </a:t>
                </a:r>
              </a:p>
            </p:txBody>
          </p:sp>
        </mc:Fallback>
      </mc:AlternateContent>
      <p:sp>
        <p:nvSpPr>
          <p:cNvPr id="4" name="テキスト ボックス 3"/>
          <p:cNvSpPr txBox="1"/>
          <p:nvPr/>
        </p:nvSpPr>
        <p:spPr>
          <a:xfrm>
            <a:off x="482600" y="4881566"/>
            <a:ext cx="7563289" cy="1938992"/>
          </a:xfrm>
          <a:prstGeom prst="rect">
            <a:avLst/>
          </a:prstGeom>
          <a:noFill/>
        </p:spPr>
        <p:txBody>
          <a:bodyPr wrap="none" rtlCol="0">
            <a:spAutoFit/>
          </a:bodyPr>
          <a:lstStyle/>
          <a:p>
            <a:r>
              <a:rPr kumimoji="1" lang="en-US" altLang="ja-JP" sz="2000" dirty="0"/>
              <a:t>Vo</a:t>
            </a:r>
            <a:r>
              <a:rPr lang="ja-JP" altLang="en-US" sz="2000" dirty="0"/>
              <a:t>が</a:t>
            </a:r>
            <a:r>
              <a:rPr lang="en-US" altLang="ja-JP" sz="2000" dirty="0" err="1"/>
              <a:t>Rf</a:t>
            </a:r>
            <a:r>
              <a:rPr lang="ja-JP" altLang="en-US" sz="2000" dirty="0"/>
              <a:t>と</a:t>
            </a:r>
            <a:r>
              <a:rPr lang="en-US" altLang="ja-JP" sz="2000" dirty="0" err="1"/>
              <a:t>Ri</a:t>
            </a:r>
            <a:r>
              <a:rPr lang="ja-JP" altLang="en-US" sz="2000" dirty="0"/>
              <a:t>の比で決まる→</a:t>
            </a:r>
            <a:r>
              <a:rPr lang="en-US" altLang="ja-JP" sz="2000" dirty="0"/>
              <a:t>a</a:t>
            </a:r>
            <a:r>
              <a:rPr lang="ja-JP" altLang="en-US" sz="2000" dirty="0"/>
              <a:t>点のレベルが</a:t>
            </a:r>
            <a:r>
              <a:rPr lang="en-US" altLang="ja-JP" sz="2000" dirty="0"/>
              <a:t>0</a:t>
            </a:r>
            <a:r>
              <a:rPr lang="ja-JP" altLang="en-US" sz="2000" dirty="0"/>
              <a:t>に固定されている</a:t>
            </a:r>
            <a:endParaRPr lang="en-US" altLang="ja-JP" sz="2000" dirty="0"/>
          </a:p>
          <a:p>
            <a:r>
              <a:rPr lang="en-US" altLang="ja-JP" sz="2000" dirty="0"/>
              <a:t>Vo</a:t>
            </a:r>
            <a:r>
              <a:rPr lang="ja-JP" altLang="en-US" sz="2000" dirty="0"/>
              <a:t>が現実的な値の場合、</a:t>
            </a:r>
            <a:r>
              <a:rPr lang="en-US" altLang="ja-JP" sz="2000" dirty="0"/>
              <a:t>Vi</a:t>
            </a:r>
            <a:r>
              <a:rPr lang="ja-JP" altLang="en-US" sz="2000" dirty="0"/>
              <a:t>は限りなく</a:t>
            </a:r>
            <a:r>
              <a:rPr lang="en-US" altLang="ja-JP" sz="2000" dirty="0"/>
              <a:t>0</a:t>
            </a:r>
            <a:r>
              <a:rPr lang="ja-JP" altLang="en-US" sz="2000" dirty="0"/>
              <a:t>に近い</a:t>
            </a:r>
            <a:endParaRPr lang="en-US" altLang="ja-JP" sz="2000" dirty="0"/>
          </a:p>
          <a:p>
            <a:r>
              <a:rPr kumimoji="1" lang="ja-JP" altLang="en-US" sz="2000" dirty="0"/>
              <a:t>→　</a:t>
            </a:r>
            <a:r>
              <a:rPr kumimoji="1" lang="en-US" altLang="ja-JP" sz="2000" dirty="0"/>
              <a:t>a</a:t>
            </a:r>
            <a:r>
              <a:rPr kumimoji="1" lang="ja-JP" altLang="en-US" sz="2000" dirty="0"/>
              <a:t>点はほとんど</a:t>
            </a:r>
            <a:r>
              <a:rPr kumimoji="1" lang="en-US" altLang="ja-JP" sz="2000" dirty="0"/>
              <a:t>GND</a:t>
            </a:r>
            <a:r>
              <a:rPr kumimoji="1" lang="ja-JP" altLang="en-US" sz="2000" dirty="0"/>
              <a:t>と等しい　しかし</a:t>
            </a:r>
            <a:r>
              <a:rPr lang="ja-JP" altLang="en-US" sz="2000" dirty="0"/>
              <a:t>オペアンプの</a:t>
            </a:r>
            <a:r>
              <a:rPr lang="en-US" altLang="ja-JP" sz="2000" dirty="0"/>
              <a:t>2</a:t>
            </a:r>
            <a:r>
              <a:rPr lang="ja-JP" altLang="en-US" sz="2000" dirty="0" err="1"/>
              <a:t>つの</a:t>
            </a:r>
            <a:r>
              <a:rPr lang="ja-JP" altLang="en-US" sz="2000" dirty="0"/>
              <a:t>入力間の</a:t>
            </a:r>
            <a:endParaRPr lang="en-US" altLang="ja-JP" sz="2000" dirty="0"/>
          </a:p>
          <a:p>
            <a:r>
              <a:rPr kumimoji="1" lang="ja-JP" altLang="en-US" sz="2000" dirty="0"/>
              <a:t>インピーダンスは無限大　</a:t>
            </a:r>
            <a:endParaRPr lang="en-US" altLang="ja-JP" sz="2000" dirty="0"/>
          </a:p>
          <a:p>
            <a:r>
              <a:rPr kumimoji="1" lang="ja-JP" altLang="en-US" sz="2000" dirty="0"/>
              <a:t>電流は流れないのにショートしている→イマジナリーショート</a:t>
            </a:r>
            <a:endParaRPr kumimoji="1" lang="en-US" altLang="ja-JP" sz="2000" dirty="0"/>
          </a:p>
          <a:p>
            <a:r>
              <a:rPr lang="ja-JP" altLang="en-US" sz="2000" dirty="0"/>
              <a:t>負帰還増幅器の入力インピーダンスは</a:t>
            </a:r>
            <a:r>
              <a:rPr lang="en-US" altLang="ja-JP" sz="2000" dirty="0" err="1"/>
              <a:t>Ri</a:t>
            </a:r>
            <a:r>
              <a:rPr lang="ja-JP" altLang="en-US" sz="2000" dirty="0"/>
              <a:t>となる</a:t>
            </a:r>
            <a:endParaRPr kumimoji="1" lang="ja-JP" altLang="en-US" sz="2000" dirty="0"/>
          </a:p>
        </p:txBody>
      </p:sp>
      <p:sp>
        <p:nvSpPr>
          <p:cNvPr id="2" name="テキスト ボックス 1"/>
          <p:cNvSpPr txBox="1"/>
          <p:nvPr/>
        </p:nvSpPr>
        <p:spPr>
          <a:xfrm>
            <a:off x="5036023" y="3991995"/>
            <a:ext cx="3863558" cy="646331"/>
          </a:xfrm>
          <a:prstGeom prst="rect">
            <a:avLst/>
          </a:prstGeom>
          <a:noFill/>
        </p:spPr>
        <p:txBody>
          <a:bodyPr wrap="none" rtlCol="0">
            <a:spAutoFit/>
          </a:bodyPr>
          <a:lstStyle/>
          <a:p>
            <a:r>
              <a:rPr kumimoji="1" lang="ja-JP" altLang="en-US" dirty="0"/>
              <a:t>この式は皆、丸暗記するが実は</a:t>
            </a:r>
            <a:endParaRPr kumimoji="1" lang="en-US" altLang="ja-JP" dirty="0"/>
          </a:p>
          <a:p>
            <a:r>
              <a:rPr lang="ja-JP" altLang="en-US" dirty="0"/>
              <a:t>とてつもなく変なことが起きている</a:t>
            </a:r>
            <a:r>
              <a:rPr lang="ja-JP" altLang="en-US" dirty="0" err="1"/>
              <a:t>。。。</a:t>
            </a:r>
            <a:endParaRPr kumimoji="1" lang="ja-JP" altLang="en-US" dirty="0"/>
          </a:p>
        </p:txBody>
      </p:sp>
      <p:pic>
        <p:nvPicPr>
          <p:cNvPr id="3" name="オーディオ 2">
            <a:hlinkClick r:id="" action="ppaction://media"/>
            <a:extLst>
              <a:ext uri="{FF2B5EF4-FFF2-40B4-BE49-F238E27FC236}">
                <a16:creationId xmlns:a16="http://schemas.microsoft.com/office/drawing/2014/main" id="{03C2B1D7-0B39-4D13-BF73-9223588552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4712148"/>
      </p:ext>
    </p:extLst>
  </p:cSld>
  <p:clrMapOvr>
    <a:masterClrMapping/>
  </p:clrMapOvr>
  <mc:AlternateContent xmlns:mc="http://schemas.openxmlformats.org/markup-compatibility/2006" xmlns:p14="http://schemas.microsoft.com/office/powerpoint/2010/main">
    <mc:Choice Requires="p14">
      <p:transition spd="slow" p14:dur="2000" advTm="256577"/>
    </mc:Choice>
    <mc:Fallback xmlns="">
      <p:transition spd="slow" advTm="25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8" x="8834438" y="3519488"/>
          <p14:tracePt t="726" x="8705850" y="3519488"/>
          <p14:tracePt t="734" x="8615363" y="3519488"/>
          <p14:tracePt t="742" x="8542338" y="3519488"/>
          <p14:tracePt t="750" x="8488363" y="3519488"/>
          <p14:tracePt t="758" x="8423275" y="3519488"/>
          <p14:tracePt t="766" x="8396288" y="3511550"/>
          <p14:tracePt t="774" x="8378825" y="3511550"/>
          <p14:tracePt t="790" x="8350250" y="3511550"/>
          <p14:tracePt t="800" x="8342313" y="3511550"/>
          <p14:tracePt t="806" x="8313738" y="3511550"/>
          <p14:tracePt t="814" x="8259763" y="3492500"/>
          <p14:tracePt t="822" x="8240713" y="3482975"/>
          <p14:tracePt t="830" x="8169275" y="3482975"/>
          <p14:tracePt t="838" x="8113713" y="3465513"/>
          <p14:tracePt t="846" x="8031163" y="3446463"/>
          <p14:tracePt t="855" x="7994650" y="3446463"/>
          <p14:tracePt t="862" x="7921625" y="3438525"/>
          <p14:tracePt t="870" x="7877175" y="3438525"/>
          <p14:tracePt t="879" x="7831138" y="3438525"/>
          <p14:tracePt t="886" x="7785100" y="3429000"/>
          <p14:tracePt t="895" x="7740650" y="3429000"/>
          <p14:tracePt t="902" x="7721600" y="3411538"/>
          <p14:tracePt t="917" x="7694613" y="3411538"/>
          <p14:tracePt t="918" x="7675563" y="3402013"/>
          <p14:tracePt t="926" x="7658100" y="3402013"/>
          <p14:tracePt t="934" x="7648575" y="3402013"/>
          <p14:tracePt t="950" x="7631113" y="3392488"/>
          <p14:tracePt t="983" x="7612063" y="3392488"/>
          <p14:tracePt t="991" x="7612063" y="3382963"/>
          <p14:tracePt t="1016" x="7602538" y="3382963"/>
          <p14:tracePt t="1032" x="7594600" y="3382963"/>
          <p14:tracePt t="1039" x="7585075" y="3375025"/>
          <p14:tracePt t="1047" x="7575550" y="3365500"/>
          <p14:tracePt t="1055" x="7567613" y="3365500"/>
          <p14:tracePt t="1071" x="7548563" y="3365500"/>
          <p14:tracePt t="1079" x="7521575" y="3355975"/>
          <p14:tracePt t="1095" x="7502525" y="3355975"/>
          <p14:tracePt t="1103" x="7485063" y="3346450"/>
          <p14:tracePt t="1111" x="7458075" y="3338513"/>
          <p14:tracePt t="1119" x="7439025" y="3338513"/>
          <p14:tracePt t="1127" x="7412038" y="3319463"/>
          <p14:tracePt t="1143" x="7375525" y="3319463"/>
          <p14:tracePt t="1151" x="7356475" y="3309938"/>
          <p14:tracePt t="1166" x="7339013" y="3309938"/>
          <p14:tracePt t="1175" x="7329488" y="3302000"/>
          <p14:tracePt t="1192" x="7302500" y="3302000"/>
          <p14:tracePt t="1207" x="7292975" y="3302000"/>
          <p14:tracePt t="1216" x="7275513" y="3292475"/>
          <p14:tracePt t="1231" x="7256463" y="3292475"/>
          <p14:tracePt t="1247" x="7239000" y="3273425"/>
          <p14:tracePt t="1279" x="7229475" y="3273425"/>
          <p14:tracePt t="1288" x="7219950" y="3273425"/>
          <p14:tracePt t="1294" x="7212013" y="3273425"/>
          <p14:tracePt t="1303" x="7202488" y="3265488"/>
          <p14:tracePt t="1310" x="7192963" y="3265488"/>
          <p14:tracePt t="1319" x="7175500" y="3255963"/>
          <p14:tracePt t="1334" x="7165975" y="3255963"/>
          <p14:tracePt t="1342" x="7156450" y="3255963"/>
          <p14:tracePt t="1350" x="7138988" y="3255963"/>
          <p14:tracePt t="1358" x="7129463" y="3246438"/>
          <p14:tracePt t="2046" x="7119938" y="3246438"/>
          <p14:tracePt t="2054" x="7102475" y="3236913"/>
          <p14:tracePt t="2062" x="7083425" y="3228975"/>
          <p14:tracePt t="2070" x="7073900" y="3228975"/>
          <p14:tracePt t="2078" x="7046913" y="3228975"/>
          <p14:tracePt t="2086" x="7029450" y="3228975"/>
          <p14:tracePt t="2094" x="7019925" y="3228975"/>
          <p14:tracePt t="2110" x="7010400" y="3228975"/>
          <p14:tracePt t="2350" x="7029450" y="3228975"/>
          <p14:tracePt t="2358" x="7046913" y="3228975"/>
          <p14:tracePt t="2367" x="7092950" y="3228975"/>
          <p14:tracePt t="2375" x="7119938" y="3228975"/>
          <p14:tracePt t="2392" x="7129463" y="3228975"/>
          <p14:tracePt t="6024" x="7138988" y="3228975"/>
          <p14:tracePt t="6032" x="7175500" y="3155950"/>
          <p14:tracePt t="6040" x="7212013" y="3017838"/>
          <p14:tracePt t="6049" x="7219950" y="2963863"/>
          <p14:tracePt t="6059" x="7248525" y="2900363"/>
          <p14:tracePt t="6064" x="7256463" y="2863850"/>
          <p14:tracePt t="6072" x="7256463" y="2844800"/>
          <p14:tracePt t="6119" x="7239000" y="2844800"/>
          <p14:tracePt t="6127" x="7202488" y="2873375"/>
          <p14:tracePt t="6135" x="7156450" y="2927350"/>
          <p14:tracePt t="6143" x="7065963" y="2990850"/>
          <p14:tracePt t="6152" x="6983413" y="3046413"/>
          <p14:tracePt t="6159" x="6900863" y="3100388"/>
          <p14:tracePt t="6168" x="6856413" y="3136900"/>
          <p14:tracePt t="6175" x="6773863" y="3192463"/>
          <p14:tracePt t="6183" x="6710363" y="3246438"/>
          <p14:tracePt t="6191" x="6664325" y="3282950"/>
          <p14:tracePt t="6199" x="6600825" y="3319463"/>
          <p14:tracePt t="6206" x="6518275" y="3365500"/>
          <p14:tracePt t="6215" x="6454775" y="3402013"/>
          <p14:tracePt t="6222" x="6318250" y="3446463"/>
          <p14:tracePt t="6230" x="6245225" y="3455988"/>
          <p14:tracePt t="6238" x="6116638" y="3482975"/>
          <p14:tracePt t="6246" x="5999163" y="3511550"/>
          <p14:tracePt t="6254" x="5853113" y="3529013"/>
          <p14:tracePt t="6263" x="5743575" y="3538538"/>
          <p14:tracePt t="6270" x="5616575" y="3556000"/>
          <p14:tracePt t="6278" x="5461000" y="3584575"/>
          <p14:tracePt t="6286" x="5297488" y="3621088"/>
          <p14:tracePt t="6296" x="5132388" y="3665538"/>
          <p14:tracePt t="6303" x="4968875" y="3711575"/>
          <p14:tracePt t="6312" x="4776788" y="3767138"/>
          <p14:tracePt t="6318" x="4622800" y="3811588"/>
          <p14:tracePt t="6327" x="4549775" y="3840163"/>
          <p14:tracePt t="6334" x="4413250" y="3884613"/>
          <p14:tracePt t="6342" x="4367213" y="3911600"/>
          <p14:tracePt t="6350" x="4330700" y="3921125"/>
          <p14:tracePt t="6358" x="4294188" y="3948113"/>
          <p14:tracePt t="6367" x="4284663" y="3957638"/>
          <p14:tracePt t="6377" x="4275138" y="3967163"/>
          <p14:tracePt t="6392" x="4257675" y="3967163"/>
          <p14:tracePt t="6402" x="4221163" y="3984625"/>
          <p14:tracePt t="6408" x="4194175" y="4003675"/>
          <p14:tracePt t="6416" x="4148138" y="4021138"/>
          <p14:tracePt t="6423" x="4038600" y="4049713"/>
          <p14:tracePt t="6431" x="3938588" y="4076700"/>
          <p14:tracePt t="6439" x="3829050" y="4103688"/>
          <p14:tracePt t="6447" x="3729038" y="4130675"/>
          <p14:tracePt t="6455" x="3600450" y="4159250"/>
          <p14:tracePt t="6466" x="3463925" y="4203700"/>
          <p14:tracePt t="6470" x="3336925" y="4232275"/>
          <p14:tracePt t="6479" x="3254375" y="4268788"/>
          <p14:tracePt t="6487" x="3200400" y="4286250"/>
          <p14:tracePt t="6497" x="3136900" y="4295775"/>
          <p14:tracePt t="6502" x="3090863" y="4332288"/>
          <p14:tracePt t="6512" x="3044825" y="4349750"/>
          <p14:tracePt t="6520" x="3027363" y="4359275"/>
          <p14:tracePt t="6528" x="3008313" y="4386263"/>
          <p14:tracePt t="6535" x="2990850" y="4395788"/>
          <p14:tracePt t="6550" x="2981325" y="4395788"/>
          <p14:tracePt t="6560" x="2962275" y="4405313"/>
          <p14:tracePt t="6576" x="2962275" y="4413250"/>
          <p14:tracePt t="6585" x="2954338" y="4422775"/>
          <p14:tracePt t="6608" x="2944813" y="4432300"/>
          <p14:tracePt t="6617" x="2944813" y="4441825"/>
          <p14:tracePt t="6655" x="2925763" y="4459288"/>
          <p14:tracePt t="6670" x="2917825" y="4468813"/>
          <p14:tracePt t="6678" x="2898775" y="4478338"/>
          <p14:tracePt t="6686" x="2889250" y="4478338"/>
          <p14:tracePt t="6694" x="2881313" y="4478338"/>
          <p14:tracePt t="6702" x="2862263" y="4495800"/>
          <p14:tracePt t="6710" x="2852738" y="4505325"/>
          <p14:tracePt t="6734" x="2852738" y="4514850"/>
          <p14:tracePt t="6830" x="2862263" y="4514850"/>
          <p14:tracePt t="6838" x="2908300" y="4514850"/>
          <p14:tracePt t="6846" x="2935288" y="4495800"/>
          <p14:tracePt t="6854" x="2971800" y="4486275"/>
          <p14:tracePt t="6863" x="2998788" y="4468813"/>
          <p14:tracePt t="6871" x="3017838" y="4459288"/>
          <p14:tracePt t="6879" x="3035300" y="4449763"/>
          <p14:tracePt t="6887" x="3054350" y="4441825"/>
          <p14:tracePt t="6895" x="3063875" y="4441825"/>
          <p14:tracePt t="6910" x="3090863" y="4432300"/>
          <p14:tracePt t="6942" x="3100388" y="4432300"/>
          <p14:tracePt t="6959" x="3108325" y="4422775"/>
          <p14:tracePt t="6966" x="3117850" y="4413250"/>
          <p14:tracePt t="6982" x="3127375" y="4413250"/>
          <p14:tracePt t="6991" x="3136900" y="4413250"/>
          <p14:tracePt t="7000" x="3171825" y="4413250"/>
          <p14:tracePt t="7007" x="3190875" y="4413250"/>
          <p14:tracePt t="7016" x="3227388" y="4413250"/>
          <p14:tracePt t="7023" x="3263900" y="4413250"/>
          <p14:tracePt t="7032" x="3290888" y="4413250"/>
          <p14:tracePt t="7039" x="3327400" y="4413250"/>
          <p14:tracePt t="7047" x="3363913" y="4413250"/>
          <p14:tracePt t="7055" x="3373438" y="4413250"/>
          <p14:tracePt t="7063" x="3409950" y="4413250"/>
          <p14:tracePt t="7071" x="3427413" y="4413250"/>
          <p14:tracePt t="7079" x="3446463" y="4422775"/>
          <p14:tracePt t="7087" x="3463925" y="4422775"/>
          <p14:tracePt t="7095" x="3473450" y="4432300"/>
          <p14:tracePt t="7103" x="3490913" y="4432300"/>
          <p14:tracePt t="7111" x="3519488" y="4449763"/>
          <p14:tracePt t="7119" x="3519488" y="4459288"/>
          <p14:tracePt t="7135" x="3536950" y="4459288"/>
          <p14:tracePt t="7143" x="3546475" y="4459288"/>
          <p14:tracePt t="7167" x="3556000" y="4459288"/>
          <p14:tracePt t="7488" x="3563938" y="4459288"/>
          <p14:tracePt t="7504" x="3592513" y="4459288"/>
          <p14:tracePt t="7512" x="3600450" y="4449763"/>
          <p14:tracePt t="7527" x="3600450" y="4441825"/>
          <p14:tracePt t="7670" x="3619500" y="4441825"/>
          <p14:tracePt t="7678" x="3636963" y="4441825"/>
          <p14:tracePt t="7686" x="3665538" y="4441825"/>
          <p14:tracePt t="7694" x="3702050" y="4441825"/>
          <p14:tracePt t="7702" x="3709988" y="4441825"/>
          <p14:tracePt t="7710" x="3729038" y="4441825"/>
          <p14:tracePt t="7718" x="3765550" y="4441825"/>
          <p14:tracePt t="7726" x="3783013" y="4441825"/>
          <p14:tracePt t="7742" x="3802063" y="4441825"/>
          <p14:tracePt t="7767" x="3810000" y="4441825"/>
          <p14:tracePt t="7792" x="3819525" y="4441825"/>
          <p14:tracePt t="7809" x="3829050" y="4441825"/>
          <p14:tracePt t="7817" x="3846513" y="4441825"/>
          <p14:tracePt t="7838" x="3856038" y="4441825"/>
          <p14:tracePt t="7847" x="3865563" y="4432300"/>
          <p14:tracePt t="7863" x="3883025" y="4432300"/>
          <p14:tracePt t="7870" x="3892550" y="4432300"/>
          <p14:tracePt t="7883" x="3911600" y="4422775"/>
          <p14:tracePt t="7886" x="3919538" y="4413250"/>
          <p14:tracePt t="7934" x="3929063" y="4413250"/>
          <p14:tracePt t="7950" x="3938588" y="4413250"/>
          <p14:tracePt t="7959" x="3948113" y="4413250"/>
          <p14:tracePt t="7967" x="3948113" y="4441825"/>
          <p14:tracePt t="7975" x="3948113" y="4449763"/>
          <p14:tracePt t="7983" x="3948113" y="4468813"/>
          <p14:tracePt t="7991" x="3948113" y="4486275"/>
          <p14:tracePt t="8001" x="3948113" y="4505325"/>
          <p14:tracePt t="8007" x="3948113" y="4532313"/>
          <p14:tracePt t="8017" x="3948113" y="4541838"/>
          <p14:tracePt t="8022" x="3948113" y="4551363"/>
          <p14:tracePt t="8038" x="3948113" y="4568825"/>
          <p14:tracePt t="8054" x="3948113" y="4578350"/>
          <p14:tracePt t="8203" x="3956050" y="4578350"/>
          <p14:tracePt t="8206" x="3965575" y="4578350"/>
          <p14:tracePt t="8216" x="3965575" y="4568825"/>
          <p14:tracePt t="8222" x="3984625" y="4559300"/>
          <p14:tracePt t="8238" x="4002088" y="4559300"/>
          <p14:tracePt t="8246" x="4011613" y="4559300"/>
          <p14:tracePt t="8254" x="4021138" y="4559300"/>
          <p14:tracePt t="8263" x="4029075" y="4551363"/>
          <p14:tracePt t="8320" x="4048125" y="4551363"/>
          <p14:tracePt t="8352" x="4057650" y="4551363"/>
          <p14:tracePt t="8376" x="4065588" y="4551363"/>
          <p14:tracePt t="8409" x="4065588" y="4568825"/>
          <p14:tracePt t="8586" x="4065588" y="4559300"/>
          <p14:tracePt t="8592" x="4065588" y="4541838"/>
          <p14:tracePt t="8602" x="4065588" y="4495800"/>
          <p14:tracePt t="8608" x="4065588" y="4486275"/>
          <p14:tracePt t="8621" x="4065588" y="4459288"/>
          <p14:tracePt t="8624" x="4057650" y="4432300"/>
          <p14:tracePt t="8633" x="4048125" y="4413250"/>
          <p14:tracePt t="8638" x="4038600" y="4395788"/>
          <p14:tracePt t="8648" x="4029075" y="4386263"/>
          <p14:tracePt t="8654" x="4011613" y="4368800"/>
          <p14:tracePt t="8667" x="4002088" y="4359275"/>
          <p14:tracePt t="8672" x="3992563" y="4349750"/>
          <p14:tracePt t="8768" x="3992563" y="4332288"/>
          <p14:tracePt t="8801" x="3992563" y="4322763"/>
          <p14:tracePt t="8856" x="3992563" y="4313238"/>
          <p14:tracePt t="8870" x="3992563" y="4303713"/>
          <p14:tracePt t="8902" x="3992563" y="4286250"/>
          <p14:tracePt t="8934" x="3992563" y="4276725"/>
          <p14:tracePt t="8942" x="4002088" y="4259263"/>
          <p14:tracePt t="8951" x="4011613" y="4240213"/>
          <p14:tracePt t="8967" x="4021138" y="4222750"/>
          <p14:tracePt t="8975" x="4029075" y="4203700"/>
          <p14:tracePt t="8982" x="4057650" y="4167188"/>
          <p14:tracePt t="8991" x="4075113" y="4159250"/>
          <p14:tracePt t="9000" x="4102100" y="4149725"/>
          <p14:tracePt t="9007" x="4111625" y="4140200"/>
          <p14:tracePt t="9019" x="4121150" y="4130675"/>
          <p14:tracePt t="9022" x="4148138" y="4130675"/>
          <p14:tracePt t="9033" x="4157663" y="4130675"/>
          <p14:tracePt t="9168" x="4165600" y="4130675"/>
          <p14:tracePt t="9183" x="4175125" y="4140200"/>
          <p14:tracePt t="9203" x="4184650" y="4149725"/>
          <p14:tracePt t="9209" x="4194175" y="4159250"/>
          <p14:tracePt t="9224" x="4211638" y="4176713"/>
          <p14:tracePt t="9236" x="4221163" y="4176713"/>
          <p14:tracePt t="9241" x="4230688" y="4195763"/>
          <p14:tracePt t="9249" x="4238625" y="4195763"/>
          <p14:tracePt t="9263" x="4257675" y="4195763"/>
          <p14:tracePt t="9271" x="4267200" y="4195763"/>
          <p14:tracePt t="9280" x="4275138" y="4195763"/>
          <p14:tracePt t="9286" x="4284663" y="4195763"/>
          <p14:tracePt t="9294" x="4303713" y="4195763"/>
          <p14:tracePt t="9318" x="4311650" y="4195763"/>
          <p14:tracePt t="9326" x="4321175" y="4195763"/>
          <p14:tracePt t="9334" x="4348163" y="4203700"/>
          <p14:tracePt t="9358" x="4357688" y="4203700"/>
          <p14:tracePt t="9374" x="4376738" y="4213225"/>
          <p14:tracePt t="9384" x="4384675" y="4213225"/>
          <p14:tracePt t="9391" x="4384675" y="4222750"/>
          <p14:tracePt t="9407" x="4394200" y="4232275"/>
          <p14:tracePt t="9420" x="4413250" y="4240213"/>
          <p14:tracePt t="9422" x="4421188" y="4259263"/>
          <p14:tracePt t="9431" x="4430713" y="4268788"/>
          <p14:tracePt t="9694" x="4440238" y="4276725"/>
          <p14:tracePt t="9703" x="4440238" y="4295775"/>
          <p14:tracePt t="9714" x="4440238" y="4313238"/>
          <p14:tracePt t="9718" x="4440238" y="4340225"/>
          <p14:tracePt t="9726" x="4440238" y="4359275"/>
          <p14:tracePt t="9742" x="4440238" y="4386263"/>
          <p14:tracePt t="9750" x="4440238" y="4395788"/>
          <p14:tracePt t="9758" x="4440238" y="4405313"/>
          <p14:tracePt t="9766" x="4440238" y="4422775"/>
          <p14:tracePt t="9774" x="4448175" y="4432300"/>
          <p14:tracePt t="9846" x="4457700" y="4441825"/>
          <p14:tracePt t="9855" x="4476750" y="4432300"/>
          <p14:tracePt t="9866" x="4494213" y="4422775"/>
          <p14:tracePt t="9873" x="4549775" y="4386263"/>
          <p14:tracePt t="9885" x="4576763" y="4376738"/>
          <p14:tracePt t="9889" x="4613275" y="4349750"/>
          <p14:tracePt t="9898" x="4649788" y="4332288"/>
          <p14:tracePt t="9905" x="4695825" y="4313238"/>
          <p14:tracePt t="9913" x="4759325" y="4268788"/>
          <p14:tracePt t="9918" x="4803775" y="4249738"/>
          <p14:tracePt t="9926" x="4868863" y="4240213"/>
          <p14:tracePt t="9934" x="4886325" y="4213225"/>
          <p14:tracePt t="9942" x="4905375" y="4203700"/>
          <p14:tracePt t="9950" x="4932363" y="4195763"/>
          <p14:tracePt t="10228" x="4941888" y="4195763"/>
          <p14:tracePt t="10234" x="4941888" y="4203700"/>
          <p14:tracePt t="10241" x="4941888" y="4213225"/>
          <p14:tracePt t="10250" x="4922838" y="4232275"/>
          <p14:tracePt t="10256" x="4913313" y="4249738"/>
          <p14:tracePt t="10272" x="4913313" y="4259263"/>
          <p14:tracePt t="10280" x="4913313" y="4268788"/>
          <p14:tracePt t="10296" x="4905375" y="4286250"/>
          <p14:tracePt t="10304" x="4876800" y="4313238"/>
          <p14:tracePt t="10324" x="4876800" y="4332288"/>
          <p14:tracePt t="10326" x="4868863" y="4340225"/>
          <p14:tracePt t="10335" x="4868863" y="4349750"/>
          <p14:tracePt t="10342" x="4868863" y="4368800"/>
          <p14:tracePt t="10358" x="4859338" y="4386263"/>
          <p14:tracePt t="10918" x="4840288" y="4386263"/>
          <p14:tracePt t="10926" x="4759325" y="4386263"/>
          <p14:tracePt t="10934" x="4622800" y="4395788"/>
          <p14:tracePt t="10943" x="4494213" y="4413250"/>
          <p14:tracePt t="10950" x="4367213" y="4441825"/>
          <p14:tracePt t="10959" x="4257675" y="4459288"/>
          <p14:tracePt t="10968" x="4157663" y="4468813"/>
          <p14:tracePt t="10976" x="4065588" y="4468813"/>
          <p14:tracePt t="10984" x="4011613" y="4486275"/>
          <p14:tracePt t="10992" x="3965575" y="4486275"/>
          <p14:tracePt t="11000" x="3929063" y="4486275"/>
          <p14:tracePt t="11007" x="3911600" y="4486275"/>
          <p14:tracePt t="11017" x="3902075" y="4486275"/>
          <p14:tracePt t="11023" x="3883025" y="4486275"/>
          <p14:tracePt t="11033" x="3875088" y="4486275"/>
          <p14:tracePt t="11041" x="3856038" y="4486275"/>
          <p14:tracePt t="11047" x="3838575" y="4459288"/>
          <p14:tracePt t="11055" x="3819525" y="4449763"/>
          <p14:tracePt t="11062" x="3783013" y="4441825"/>
          <p14:tracePt t="11071" x="3719513" y="4432300"/>
          <p14:tracePt t="11079" x="3646488" y="4405313"/>
          <p14:tracePt t="11086" x="3582988" y="4395788"/>
          <p14:tracePt t="11094" x="3473450" y="4368800"/>
          <p14:tracePt t="11102" x="3373438" y="4340225"/>
          <p14:tracePt t="11110" x="3263900" y="4322763"/>
          <p14:tracePt t="11118" x="3181350" y="4313238"/>
          <p14:tracePt t="11127" x="3108325" y="4313238"/>
          <p14:tracePt t="11134" x="3071813" y="4303713"/>
          <p14:tracePt t="11142" x="3027363" y="4303713"/>
          <p14:tracePt t="11150" x="2998788" y="4276725"/>
          <p14:tracePt t="11183" x="2990850" y="4268788"/>
          <p14:tracePt t="11207" x="2990850" y="4249738"/>
          <p14:tracePt t="11215" x="2990850" y="4240213"/>
          <p14:tracePt t="11225" x="2990850" y="4222750"/>
          <p14:tracePt t="11231" x="2990850" y="4195763"/>
          <p14:tracePt t="11239" x="2990850" y="4186238"/>
          <p14:tracePt t="11249" x="2990850" y="4159250"/>
          <p14:tracePt t="11255" x="2990850" y="4140200"/>
          <p14:tracePt t="11264" x="2990850" y="4130675"/>
          <p14:tracePt t="11273" x="2990850" y="4113213"/>
          <p14:tracePt t="11280" x="2990850" y="4103688"/>
          <p14:tracePt t="11287" x="2990850" y="4086225"/>
          <p14:tracePt t="11295" x="2990850" y="4067175"/>
          <p14:tracePt t="11306" x="2990850" y="4049713"/>
          <p14:tracePt t="11311" x="3017838" y="4013200"/>
          <p14:tracePt t="11320" x="3027363" y="3994150"/>
          <p14:tracePt t="11330" x="3054350" y="3957638"/>
          <p14:tracePt t="11338" x="3081338" y="3930650"/>
          <p14:tracePt t="11343" x="3127375" y="3903663"/>
          <p14:tracePt t="11353" x="3144838" y="3894138"/>
          <p14:tracePt t="11359" x="3190875" y="3867150"/>
          <p14:tracePt t="11369" x="3217863" y="3848100"/>
          <p14:tracePt t="11375" x="3263900" y="3840163"/>
          <p14:tracePt t="11383" x="3327400" y="3803650"/>
          <p14:tracePt t="11391" x="3354388" y="3794125"/>
          <p14:tracePt t="11398" x="3409950" y="3775075"/>
          <p14:tracePt t="11406" x="3473450" y="3767138"/>
          <p14:tracePt t="11414" x="3563938" y="3738563"/>
          <p14:tracePt t="11422" x="3665538" y="3738563"/>
          <p14:tracePt t="11431" x="3738563" y="3730625"/>
          <p14:tracePt t="11438" x="3846513" y="3730625"/>
          <p14:tracePt t="11446" x="3919538" y="3730625"/>
          <p14:tracePt t="11454" x="4029075" y="3730625"/>
          <p14:tracePt t="11462" x="4138613" y="3730625"/>
          <p14:tracePt t="11470" x="4248150" y="3730625"/>
          <p14:tracePt t="11478" x="4340225" y="3730625"/>
          <p14:tracePt t="11487" x="4448175" y="3730625"/>
          <p14:tracePt t="11494" x="4530725" y="3738563"/>
          <p14:tracePt t="11502" x="4603750" y="3738563"/>
          <p14:tracePt t="11510" x="4667250" y="3757613"/>
          <p14:tracePt t="11520" x="4695825" y="3767138"/>
          <p14:tracePt t="11526" x="4740275" y="3784600"/>
          <p14:tracePt t="11536" x="4759325" y="3794125"/>
          <p14:tracePt t="11542" x="4767263" y="3803650"/>
          <p14:tracePt t="11550" x="4795838" y="3811588"/>
          <p14:tracePt t="11558" x="4813300" y="3830638"/>
          <p14:tracePt t="11567" x="4822825" y="3840163"/>
          <p14:tracePt t="11574" x="4822825" y="3848100"/>
          <p14:tracePt t="11583" x="4849813" y="3875088"/>
          <p14:tracePt t="11591" x="4849813" y="3894138"/>
          <p14:tracePt t="11600" x="4859338" y="3921125"/>
          <p14:tracePt t="11607" x="4859338" y="3940175"/>
          <p14:tracePt t="11616" x="4868863" y="3967163"/>
          <p14:tracePt t="11623" x="4868863" y="4003675"/>
          <p14:tracePt t="11633" x="4876800" y="4030663"/>
          <p14:tracePt t="11639" x="4886325" y="4040188"/>
          <p14:tracePt t="11648" x="4886325" y="4076700"/>
          <p14:tracePt t="11654" x="4886325" y="4086225"/>
          <p14:tracePt t="11662" x="4886325" y="4103688"/>
          <p14:tracePt t="11670" x="4895850" y="4130675"/>
          <p14:tracePt t="11678" x="4895850" y="4140200"/>
          <p14:tracePt t="11686" x="4895850" y="4149725"/>
          <p14:tracePt t="11694" x="4895850" y="4159250"/>
          <p14:tracePt t="11702" x="4895850" y="4167188"/>
          <p14:tracePt t="11718" x="4895850" y="4186238"/>
          <p14:tracePt t="11735" x="4895850" y="4195763"/>
          <p14:tracePt t="11742" x="4895850" y="4203700"/>
          <p14:tracePt t="11750" x="4895850" y="4222750"/>
          <p14:tracePt t="11758" x="4895850" y="4240213"/>
          <p14:tracePt t="11766" x="4895850" y="4249738"/>
          <p14:tracePt t="11774" x="4886325" y="4276725"/>
          <p14:tracePt t="11783" x="4868863" y="4295775"/>
          <p14:tracePt t="11791" x="4840288" y="4313238"/>
          <p14:tracePt t="11799" x="4822825" y="4340225"/>
          <p14:tracePt t="11807" x="4776788" y="4368800"/>
          <p14:tracePt t="11816" x="4749800" y="4386263"/>
          <p14:tracePt t="11823" x="4695825" y="4413250"/>
          <p14:tracePt t="11834" x="4630738" y="4441825"/>
          <p14:tracePt t="11839" x="4586288" y="4459288"/>
          <p14:tracePt t="11850" x="4540250" y="4459288"/>
          <p14:tracePt t="11856" x="4484688" y="4468813"/>
          <p14:tracePt t="11863" x="4430713" y="4495800"/>
          <p14:tracePt t="11871" x="4367213" y="4505325"/>
          <p14:tracePt t="11879" x="4321175" y="4522788"/>
          <p14:tracePt t="11887" x="4284663" y="4532313"/>
          <p14:tracePt t="11896" x="4238625" y="4532313"/>
          <p14:tracePt t="11903" x="4230688" y="4532313"/>
          <p14:tracePt t="11911" x="4221163" y="4532313"/>
          <p14:tracePt t="11919" x="4202113" y="4532313"/>
          <p14:tracePt t="11927" x="4194175" y="4532313"/>
          <p14:tracePt t="12023" x="4184650" y="4532313"/>
          <p14:tracePt t="12056" x="4184650" y="4522788"/>
          <p14:tracePt t="12616" x="4157663" y="4514850"/>
          <p14:tracePt t="12624" x="4084638" y="4514850"/>
          <p14:tracePt t="12633" x="4029075" y="4514850"/>
          <p14:tracePt t="12640" x="3956050" y="4514850"/>
          <p14:tracePt t="12649" x="3902075" y="4514850"/>
          <p14:tracePt t="12655" x="3846513" y="4514850"/>
          <p14:tracePt t="12662" x="3819525" y="4514850"/>
          <p14:tracePt t="12670" x="3783013" y="4514850"/>
          <p14:tracePt t="12678" x="3775075" y="4514850"/>
          <p14:tracePt t="12702" x="3765550" y="4514850"/>
          <p14:tracePt t="12760" x="3756025" y="4514850"/>
          <p14:tracePt t="12768" x="3729038" y="4514850"/>
          <p14:tracePt t="12776" x="3709988" y="4514850"/>
          <p14:tracePt t="12784" x="3673475" y="4514850"/>
          <p14:tracePt t="12793" x="3629025" y="4514850"/>
          <p14:tracePt t="12801" x="3609975" y="4514850"/>
          <p14:tracePt t="12808" x="3573463" y="4514850"/>
          <p14:tracePt t="12823" x="3527425" y="4514850"/>
          <p14:tracePt t="12833" x="3490913" y="4495800"/>
          <p14:tracePt t="12840" x="3463925" y="4486275"/>
          <p14:tracePt t="12850" x="3419475" y="4478338"/>
          <p14:tracePt t="12856" x="3419475" y="4468813"/>
          <p14:tracePt t="12863" x="3409950" y="4459288"/>
          <p14:tracePt t="12871" x="3400425" y="4441825"/>
          <p14:tracePt t="12879" x="3400425" y="4422775"/>
          <p14:tracePt t="12887" x="3400425" y="4413250"/>
          <p14:tracePt t="12896" x="3400425" y="4395788"/>
          <p14:tracePt t="12903" x="3400425" y="4386263"/>
          <p14:tracePt t="12911" x="3400425" y="4376738"/>
          <p14:tracePt t="12919" x="3400425" y="4368800"/>
          <p14:tracePt t="12927" x="3400425" y="4349750"/>
          <p14:tracePt t="12935" x="3400425" y="4332288"/>
          <p14:tracePt t="12943" x="3400425" y="4322763"/>
          <p14:tracePt t="12960" x="3400425" y="4303713"/>
          <p14:tracePt t="12982" x="3400425" y="4295775"/>
          <p14:tracePt t="12990" x="3400425" y="4286250"/>
          <p14:tracePt t="12998" x="3400425" y="4259263"/>
          <p14:tracePt t="13015" x="3419475" y="4232275"/>
          <p14:tracePt t="13032" x="3446463" y="4203700"/>
          <p14:tracePt t="13040" x="3463925" y="4186238"/>
          <p14:tracePt t="13046" x="3509963" y="4149725"/>
          <p14:tracePt t="13054" x="3556000" y="4130675"/>
          <p14:tracePt t="13062" x="3592513" y="4122738"/>
          <p14:tracePt t="13070" x="3665538" y="4086225"/>
          <p14:tracePt t="13078" x="3702050" y="4076700"/>
          <p14:tracePt t="13087" x="3765550" y="4057650"/>
          <p14:tracePt t="13094" x="3829050" y="4040188"/>
          <p14:tracePt t="13102" x="3883025" y="4021138"/>
          <p14:tracePt t="13110" x="3938588" y="4021138"/>
          <p14:tracePt t="13118" x="4002088" y="4013200"/>
          <p14:tracePt t="13127" x="4075113" y="4013200"/>
          <p14:tracePt t="13135" x="4165600" y="4013200"/>
          <p14:tracePt t="13143" x="4238625" y="4013200"/>
          <p14:tracePt t="13151" x="4294188" y="4013200"/>
          <p14:tracePt t="13159" x="4357688" y="4013200"/>
          <p14:tracePt t="13167" x="4413250" y="4013200"/>
          <p14:tracePt t="13175" x="4467225" y="4013200"/>
          <p14:tracePt t="13183" x="4494213" y="4021138"/>
          <p14:tracePt t="13191" x="4540250" y="4021138"/>
          <p14:tracePt t="13198" x="4576763" y="4040188"/>
          <p14:tracePt t="13206" x="4622800" y="4049713"/>
          <p14:tracePt t="13215" x="4640263" y="4057650"/>
          <p14:tracePt t="13224" x="4667250" y="4076700"/>
          <p14:tracePt t="13234" x="4676775" y="4086225"/>
          <p14:tracePt t="13241" x="4695825" y="4103688"/>
          <p14:tracePt t="13250" x="4722813" y="4113213"/>
          <p14:tracePt t="13256" x="4740275" y="4140200"/>
          <p14:tracePt t="13264" x="4740275" y="4149725"/>
          <p14:tracePt t="13272" x="4740275" y="4159250"/>
          <p14:tracePt t="13279" x="4759325" y="4186238"/>
          <p14:tracePt t="13287" x="4767263" y="4195763"/>
          <p14:tracePt t="13311" x="4767263" y="4203700"/>
          <p14:tracePt t="13408" x="4767263" y="4213225"/>
          <p14:tracePt t="13424" x="4767263" y="4222750"/>
          <p14:tracePt t="13433" x="4767263" y="4240213"/>
          <p14:tracePt t="13521" x="4767263" y="4249738"/>
          <p14:tracePt t="13530" x="4767263" y="4259263"/>
          <p14:tracePt t="13544" x="4759325" y="4303713"/>
          <p14:tracePt t="13552" x="4730750" y="4313238"/>
          <p14:tracePt t="13560" x="4703763" y="4322763"/>
          <p14:tracePt t="13568" x="4659313" y="4349750"/>
          <p14:tracePt t="13575" x="4622800" y="4368800"/>
          <p14:tracePt t="13584" x="4594225" y="4376738"/>
          <p14:tracePt t="13591" x="4576763" y="4376738"/>
          <p14:tracePt t="13598" x="4557713" y="4386263"/>
          <p14:tracePt t="14128" x="4549775" y="4386263"/>
          <p14:tracePt t="14138" x="4549775" y="4368800"/>
          <p14:tracePt t="14143" x="4549775" y="4359275"/>
          <p14:tracePt t="14152" x="4540250" y="4340225"/>
          <p14:tracePt t="14159" x="4530725" y="4332288"/>
          <p14:tracePt t="14168" x="4521200" y="4322763"/>
          <p14:tracePt t="14175" x="4521200" y="4313238"/>
          <p14:tracePt t="14184" x="4513263" y="4303713"/>
          <p14:tracePt t="14191" x="4503738" y="4276725"/>
          <p14:tracePt t="14200" x="4503738" y="4268788"/>
          <p14:tracePt t="14208" x="4484688" y="4249738"/>
          <p14:tracePt t="14216" x="4484688" y="4232275"/>
          <p14:tracePt t="14223" x="4467225" y="4203700"/>
          <p14:tracePt t="14233" x="4467225" y="4176713"/>
          <p14:tracePt t="14239" x="4448175" y="4130675"/>
          <p14:tracePt t="14251" x="4430713" y="4067175"/>
          <p14:tracePt t="14255" x="4430713" y="4013200"/>
          <p14:tracePt t="14263" x="4430713" y="3957638"/>
          <p14:tracePt t="14271" x="4413250" y="3894138"/>
          <p14:tracePt t="14280" x="4403725" y="3840163"/>
          <p14:tracePt t="14287" x="4403725" y="3784600"/>
          <p14:tracePt t="14295" x="4394200" y="3748088"/>
          <p14:tracePt t="14303" x="4394200" y="3711575"/>
          <p14:tracePt t="14311" x="4394200" y="3684588"/>
          <p14:tracePt t="14323" x="4394200" y="3665538"/>
          <p14:tracePt t="14327" x="4394200" y="3621088"/>
          <p14:tracePt t="14337" x="4394200" y="3592513"/>
          <p14:tracePt t="14342" x="4394200" y="3565525"/>
          <p14:tracePt t="14350" x="4384675" y="3519488"/>
          <p14:tracePt t="14358" x="4376738" y="3492500"/>
          <p14:tracePt t="14366" x="4376738" y="3455988"/>
          <p14:tracePt t="14374" x="4367213" y="3419475"/>
          <p14:tracePt t="14382" x="4357688" y="3392488"/>
          <p14:tracePt t="14392" x="4340225" y="3346450"/>
          <p14:tracePt t="14401" x="4330700" y="3319463"/>
          <p14:tracePt t="14408" x="4330700" y="3309938"/>
          <p14:tracePt t="14424" x="4321175" y="3273425"/>
          <p14:tracePt t="14437" x="4321175" y="3265488"/>
          <p14:tracePt t="14440" x="4311650" y="3255963"/>
          <p14:tracePt t="14448" x="4311650" y="3246438"/>
          <p14:tracePt t="14454" x="4311650" y="3228975"/>
          <p14:tracePt t="14462" x="4303713" y="3209925"/>
          <p14:tracePt t="14470" x="4303713" y="3192463"/>
          <p14:tracePt t="14478" x="4267200" y="3146425"/>
          <p14:tracePt t="14486" x="4257675" y="3119438"/>
          <p14:tracePt t="14494" x="4248150" y="3082925"/>
          <p14:tracePt t="14502" x="4211638" y="3027363"/>
          <p14:tracePt t="14511" x="4202113" y="3009900"/>
          <p14:tracePt t="14520" x="4194175" y="2973388"/>
          <p14:tracePt t="14527" x="4157663" y="2927350"/>
          <p14:tracePt t="14540" x="4148138" y="2909888"/>
          <p14:tracePt t="14550" x="4138613" y="2881313"/>
          <p14:tracePt t="14672" x="4121150" y="2854325"/>
          <p14:tracePt t="14680" x="4111625" y="2836863"/>
          <p14:tracePt t="14688" x="4102100" y="2817813"/>
          <p14:tracePt t="14696" x="4102100" y="2781300"/>
          <p14:tracePt t="14703" x="4094163" y="2763838"/>
          <p14:tracePt t="14711" x="4057650" y="2717800"/>
          <p14:tracePt t="14718" x="4048125" y="2681288"/>
          <p14:tracePt t="14727" x="4038600" y="2662238"/>
          <p14:tracePt t="14735" x="4002088" y="2625725"/>
          <p14:tracePt t="14742" x="3992563" y="2608263"/>
          <p14:tracePt t="14750" x="3975100" y="2571750"/>
          <p14:tracePt t="14758" x="3956050" y="2544763"/>
          <p14:tracePt t="14769" x="3948113" y="2544763"/>
          <p14:tracePt t="14774" x="3911600" y="2535238"/>
          <p14:tracePt t="14782" x="3902075" y="2535238"/>
          <p14:tracePt t="14790" x="3883025" y="2525713"/>
          <p14:tracePt t="14798" x="3875088" y="2517775"/>
          <p14:tracePt t="14806" x="3856038" y="2508250"/>
          <p14:tracePt t="14814" x="3819525" y="2481263"/>
          <p14:tracePt t="14823" x="3810000" y="2481263"/>
          <p14:tracePt t="14831" x="3783013" y="2462213"/>
          <p14:tracePt t="14838" x="3765550" y="2435225"/>
          <p14:tracePt t="14846" x="3729038" y="2416175"/>
          <p14:tracePt t="14854" x="3709988" y="2398713"/>
          <p14:tracePt t="14862" x="3692525" y="2379663"/>
          <p14:tracePt t="14882" x="3629025" y="2325688"/>
          <p14:tracePt t="14887" x="3619500" y="2316163"/>
          <p14:tracePt t="14896" x="3609975" y="2316163"/>
          <p14:tracePt t="14903" x="3609975" y="2306638"/>
          <p14:tracePt t="14910" x="3609975" y="2298700"/>
          <p14:tracePt t="14918" x="3600450" y="2279650"/>
          <p14:tracePt t="14942" x="3592513" y="2270125"/>
          <p14:tracePt t="15208" x="3582988" y="2270125"/>
          <p14:tracePt t="15216" x="3573463" y="2306638"/>
          <p14:tracePt t="15224" x="3546475" y="2371725"/>
          <p14:tracePt t="15233" x="3527425" y="2416175"/>
          <p14:tracePt t="15242" x="3500438" y="2471738"/>
          <p14:tracePt t="15249" x="3463925" y="2544763"/>
          <p14:tracePt t="15256" x="3463925" y="2617788"/>
          <p14:tracePt t="15266" x="3436938" y="2671763"/>
          <p14:tracePt t="15272" x="3400425" y="2735263"/>
          <p14:tracePt t="15280" x="3382963" y="2836863"/>
          <p14:tracePt t="15289" x="3373438" y="2890838"/>
          <p14:tracePt t="15296" x="3346450" y="2954338"/>
          <p14:tracePt t="15305" x="3336925" y="2982913"/>
          <p14:tracePt t="15311" x="3336925" y="3027363"/>
          <p14:tracePt t="15318" x="3327400" y="3054350"/>
          <p14:tracePt t="15326" x="3327400" y="3073400"/>
          <p14:tracePt t="15335" x="3327400" y="3082925"/>
          <p14:tracePt t="15342" x="3327400" y="3100388"/>
          <p14:tracePt t="15350" x="3327400" y="3109913"/>
          <p14:tracePt t="15608" x="3382963" y="3100388"/>
          <p14:tracePt t="15618" x="3455988" y="3073400"/>
          <p14:tracePt t="15625" x="3536950" y="3036888"/>
          <p14:tracePt t="15634" x="3665538" y="3009900"/>
          <p14:tracePt t="15639" x="3765550" y="2982913"/>
          <p14:tracePt t="15647" x="3911600" y="2936875"/>
          <p14:tracePt t="15654" x="4048125" y="2873375"/>
          <p14:tracePt t="15662" x="4157663" y="2863850"/>
          <p14:tracePt t="15670" x="4257675" y="2808288"/>
          <p14:tracePt t="15678" x="4340225" y="2763838"/>
          <p14:tracePt t="15686" x="4403725" y="2735263"/>
          <p14:tracePt t="15694" x="4467225" y="2698750"/>
          <p14:tracePt t="15702" x="4494213" y="2690813"/>
          <p14:tracePt t="15711" x="4513263" y="2671763"/>
          <p14:tracePt t="15842" x="4503738" y="2690813"/>
          <p14:tracePt t="15848" x="4494213" y="2698750"/>
          <p14:tracePt t="15865" x="4484688" y="2708275"/>
          <p14:tracePt t="15874" x="4484688" y="2727325"/>
          <p14:tracePt t="15888" x="4476750" y="2735263"/>
          <p14:tracePt t="15904" x="4467225" y="2754313"/>
          <p14:tracePt t="16055" x="4457700" y="2754313"/>
          <p14:tracePt t="16079" x="4448175" y="2754313"/>
          <p14:tracePt t="16087" x="4440238" y="2754313"/>
          <p14:tracePt t="16095" x="4440238" y="2744788"/>
          <p14:tracePt t="16103" x="4430713" y="2727325"/>
          <p14:tracePt t="16111" x="4421188" y="2717800"/>
          <p14:tracePt t="16119" x="4413250" y="2708275"/>
          <p14:tracePt t="16127" x="4403725" y="2698750"/>
          <p14:tracePt t="16135" x="4403725" y="2690813"/>
          <p14:tracePt t="16143" x="4394200" y="2681288"/>
          <p14:tracePt t="16151" x="4384675" y="2671763"/>
          <p14:tracePt t="16159" x="4376738" y="2662238"/>
          <p14:tracePt t="16167" x="4376738" y="2654300"/>
          <p14:tracePt t="16175" x="4367213" y="2635250"/>
          <p14:tracePt t="16184" x="4367213" y="2625725"/>
          <p14:tracePt t="16192" x="4357688" y="2625725"/>
          <p14:tracePt t="16198" x="4357688" y="2617788"/>
          <p14:tracePt t="16207" x="4348163" y="2608263"/>
          <p14:tracePt t="16215" x="4340225" y="2598738"/>
          <p14:tracePt t="16386" x="4348163" y="2598738"/>
          <p14:tracePt t="16392" x="4367213" y="2598738"/>
          <p14:tracePt t="16402" x="4384675" y="2598738"/>
          <p14:tracePt t="16408" x="4430713" y="2598738"/>
          <p14:tracePt t="16417" x="4484688" y="2598738"/>
          <p14:tracePt t="16424" x="4540250" y="2598738"/>
          <p14:tracePt t="16434" x="4630738" y="2598738"/>
          <p14:tracePt t="16439" x="4686300" y="2598738"/>
          <p14:tracePt t="16448" x="4795838" y="2598738"/>
          <p14:tracePt t="16455" x="4868863" y="2598738"/>
          <p14:tracePt t="16463" x="4922838" y="2598738"/>
          <p14:tracePt t="16471" x="4986338" y="2598738"/>
          <p14:tracePt t="16479" x="5059363" y="2598738"/>
          <p14:tracePt t="16487" x="5114925" y="2598738"/>
          <p14:tracePt t="16497" x="5168900" y="2598738"/>
          <p14:tracePt t="16502" x="5224463" y="2598738"/>
          <p14:tracePt t="16510" x="5287963" y="2598738"/>
          <p14:tracePt t="16518" x="5341938" y="2598738"/>
          <p14:tracePt t="16526" x="5405438" y="2571750"/>
          <p14:tracePt t="16534" x="5461000" y="2571750"/>
          <p14:tracePt t="16542" x="5507038" y="2562225"/>
          <p14:tracePt t="16550" x="5543550" y="2562225"/>
          <p14:tracePt t="16558" x="5561013" y="2562225"/>
          <p14:tracePt t="16566" x="5588000" y="2554288"/>
          <p14:tracePt t="16574" x="5597525" y="2554288"/>
          <p14:tracePt t="16582" x="5624513" y="2554288"/>
          <p14:tracePt t="16590" x="5653088" y="2554288"/>
          <p14:tracePt t="16598" x="5670550" y="2554288"/>
          <p14:tracePt t="16607" x="5688013" y="2554288"/>
          <p14:tracePt t="16616" x="5697538" y="2554288"/>
          <p14:tracePt t="16623" x="5716588" y="2554288"/>
          <p14:tracePt t="16639" x="5724525" y="2554288"/>
          <p14:tracePt t="16814" x="5697538" y="2554288"/>
          <p14:tracePt t="16822" x="5688013" y="2554288"/>
          <p14:tracePt t="16830" x="5680075" y="2554288"/>
          <p14:tracePt t="16838" x="5670550" y="2554288"/>
          <p14:tracePt t="16848" x="5643563" y="2554288"/>
          <p14:tracePt t="16872" x="5634038" y="2554288"/>
          <p14:tracePt t="16886" x="5616575" y="2554288"/>
          <p14:tracePt t="17054" x="5607050" y="2554288"/>
          <p14:tracePt t="17062" x="5597525" y="2554288"/>
          <p14:tracePt t="17078" x="5588000" y="2554288"/>
          <p14:tracePt t="17095" x="5580063" y="2554288"/>
          <p14:tracePt t="17104" x="5570538" y="2554288"/>
          <p14:tracePt t="17120" x="5561013" y="2554288"/>
          <p14:tracePt t="17127" x="5551488" y="2554288"/>
          <p14:tracePt t="17143" x="5524500" y="2554288"/>
          <p14:tracePt t="17151" x="5514975" y="2562225"/>
          <p14:tracePt t="17410" x="5507038" y="2562225"/>
          <p14:tracePt t="17424" x="5507038" y="2544763"/>
          <p14:tracePt t="17433" x="5514975" y="2535238"/>
          <p14:tracePt t="17440" x="5524500" y="2525713"/>
          <p14:tracePt t="17452" x="5534025" y="2517775"/>
          <p14:tracePt t="17466" x="5543550" y="2508250"/>
          <p14:tracePt t="17488" x="5551488" y="2508250"/>
          <p14:tracePt t="17504" x="5561013" y="2508250"/>
          <p14:tracePt t="17512" x="5570538" y="2508250"/>
          <p14:tracePt t="17520" x="5588000" y="2508250"/>
          <p14:tracePt t="17528" x="5607050" y="2508250"/>
          <p14:tracePt t="17536" x="5616575" y="2508250"/>
          <p14:tracePt t="17543" x="5653088" y="2481263"/>
          <p14:tracePt t="17551" x="5661025" y="2481263"/>
          <p14:tracePt t="17559" x="5680075" y="2481263"/>
          <p14:tracePt t="17575" x="5688013" y="2481263"/>
          <p14:tracePt t="17599" x="5697538" y="2481263"/>
          <p14:tracePt t="17615" x="5716588" y="2489200"/>
          <p14:tracePt t="17622" x="5724525" y="2498725"/>
          <p14:tracePt t="17835" x="5724525" y="2508250"/>
          <p14:tracePt t="17841" x="5697538" y="2517775"/>
          <p14:tracePt t="17849" x="5680075" y="2517775"/>
          <p14:tracePt t="17856" x="5643563" y="2517775"/>
          <p14:tracePt t="17866" x="5597525" y="2525713"/>
          <p14:tracePt t="17872" x="5580063" y="2525713"/>
          <p14:tracePt t="17888" x="5534025" y="2525713"/>
          <p14:tracePt t="17895" x="5507038" y="2525713"/>
          <p14:tracePt t="17903" x="5487988" y="2525713"/>
          <p14:tracePt t="17914" x="5478463" y="2525713"/>
          <p14:tracePt t="17920" x="5461000" y="2525713"/>
          <p14:tracePt t="17936" x="5451475" y="2525713"/>
          <p14:tracePt t="17944" x="5424488" y="2525713"/>
          <p14:tracePt t="17951" x="5405438" y="2525713"/>
          <p14:tracePt t="17968" x="5397500" y="2525713"/>
          <p14:tracePt t="17983" x="5378450" y="2525713"/>
          <p14:tracePt t="18009" x="5368925" y="2525713"/>
          <p14:tracePt t="18033" x="5360988" y="2525713"/>
          <p14:tracePt t="18078" x="5341938" y="2525713"/>
          <p14:tracePt t="18087" x="5334000" y="2525713"/>
          <p14:tracePt t="18095" x="5324475" y="2525713"/>
          <p14:tracePt t="18103" x="5297488" y="2525713"/>
          <p14:tracePt t="18111" x="5278438" y="2525713"/>
          <p14:tracePt t="18119" x="5260975" y="2517775"/>
          <p14:tracePt t="18127" x="5241925" y="2517775"/>
          <p14:tracePt t="18135" x="5224463" y="2517775"/>
          <p14:tracePt t="18143" x="5214938" y="2517775"/>
          <p14:tracePt t="18153" x="5187950" y="2508250"/>
          <p14:tracePt t="18169" x="5168900" y="2508250"/>
          <p14:tracePt t="18182" x="5151438" y="2508250"/>
          <p14:tracePt t="18190" x="5141913" y="2508250"/>
          <p14:tracePt t="18198" x="5122863" y="2508250"/>
          <p14:tracePt t="18214" x="5105400" y="2498725"/>
          <p14:tracePt t="18222" x="5095875" y="2498725"/>
          <p14:tracePt t="18231" x="5078413" y="2498725"/>
          <p14:tracePt t="18238" x="5068888" y="2498725"/>
          <p14:tracePt t="18247" x="5059363" y="2498725"/>
          <p14:tracePt t="18256" x="5032375" y="2498725"/>
          <p14:tracePt t="18266" x="5022850" y="2498725"/>
          <p14:tracePt t="18272" x="4995863" y="2498725"/>
          <p14:tracePt t="18280" x="4986338" y="2498725"/>
          <p14:tracePt t="18288" x="4978400" y="2498725"/>
          <p14:tracePt t="18296" x="4968875" y="2489200"/>
          <p14:tracePt t="18312" x="4959350" y="2481263"/>
          <p14:tracePt t="18336" x="4949825" y="2481263"/>
          <p14:tracePt t="18409" x="4941888" y="2481263"/>
          <p14:tracePt t="18418" x="4932363" y="2481263"/>
          <p14:tracePt t="18434" x="4913313" y="2481263"/>
          <p14:tracePt t="18440" x="4905375" y="2481263"/>
          <p14:tracePt t="18472" x="4895850" y="2481263"/>
          <p14:tracePt t="18496" x="4876800" y="2481263"/>
          <p14:tracePt t="18512" x="4868863" y="2481263"/>
          <p14:tracePt t="18520" x="4859338" y="2481263"/>
          <p14:tracePt t="18528" x="4849813" y="2481263"/>
          <p14:tracePt t="18544" x="4840288" y="2481263"/>
          <p14:tracePt t="18551" x="4832350" y="2481263"/>
          <p14:tracePt t="18559" x="4822825" y="2481263"/>
          <p14:tracePt t="18567" x="4813300" y="2481263"/>
          <p14:tracePt t="18575" x="4795838" y="2481263"/>
          <p14:tracePt t="18584" x="4786313" y="2481263"/>
          <p14:tracePt t="18591" x="4776788" y="2481263"/>
          <p14:tracePt t="18607" x="4759325" y="2481263"/>
          <p14:tracePt t="18617" x="4740275" y="2481263"/>
          <p14:tracePt t="18623" x="4713288" y="2481263"/>
          <p14:tracePt t="18634" x="4695825" y="2481263"/>
          <p14:tracePt t="18639" x="4686300" y="2481263"/>
          <p14:tracePt t="18652" x="4659313" y="2481263"/>
          <p14:tracePt t="18656" x="4640263" y="2481263"/>
          <p14:tracePt t="18663" x="4622800" y="2481263"/>
          <p14:tracePt t="18670" x="4613275" y="2481263"/>
          <p14:tracePt t="18678" x="4603750" y="2481263"/>
          <p14:tracePt t="19078" x="4603750" y="2489200"/>
          <p14:tracePt t="19086" x="4594225" y="2508250"/>
          <p14:tracePt t="19095" x="4594225" y="2517775"/>
          <p14:tracePt t="19102" x="4594225" y="2525713"/>
          <p14:tracePt t="19111" x="4594225" y="2554288"/>
          <p14:tracePt t="19118" x="4576763" y="2571750"/>
          <p14:tracePt t="19126" x="4557713" y="2598738"/>
          <p14:tracePt t="19134" x="4549775" y="2654300"/>
          <p14:tracePt t="19142" x="4540250" y="2671763"/>
          <p14:tracePt t="19150" x="4540250" y="2717800"/>
          <p14:tracePt t="19158" x="4521200" y="2754313"/>
          <p14:tracePt t="19166" x="4503738" y="2790825"/>
          <p14:tracePt t="19174" x="4484688" y="2827338"/>
          <p14:tracePt t="19182" x="4467225" y="2890838"/>
          <p14:tracePt t="19190" x="4448175" y="2973388"/>
          <p14:tracePt t="19200" x="4430713" y="3027363"/>
          <p14:tracePt t="19207" x="4384675" y="3090863"/>
          <p14:tracePt t="19214" x="4357688" y="3192463"/>
          <p14:tracePt t="19222" x="4303713" y="3292475"/>
          <p14:tracePt t="19231" x="4257675" y="3402013"/>
          <p14:tracePt t="19239" x="4221163" y="3502025"/>
          <p14:tracePt t="19253" x="4175125" y="3621088"/>
          <p14:tracePt t="19254" x="4121150" y="3730625"/>
          <p14:tracePt t="19262" x="4094163" y="3811588"/>
          <p14:tracePt t="19270" x="4029075" y="3930650"/>
          <p14:tracePt t="19278" x="4021138" y="3984625"/>
          <p14:tracePt t="19286" x="4011613" y="4049713"/>
          <p14:tracePt t="19294" x="3975100" y="4113213"/>
          <p14:tracePt t="19302" x="3975100" y="4149725"/>
          <p14:tracePt t="19311" x="3965575" y="4186238"/>
          <p14:tracePt t="19318" x="3965575" y="4195763"/>
          <p14:tracePt t="19339" x="3965575" y="4203700"/>
          <p14:tracePt t="19376" x="3956050" y="4213225"/>
          <p14:tracePt t="19440" x="3938588" y="4213225"/>
          <p14:tracePt t="19451" x="3929063" y="4213225"/>
          <p14:tracePt t="19456" x="3919538" y="4213225"/>
          <p14:tracePt t="19472" x="3902075" y="4213225"/>
          <p14:tracePt t="19488" x="3892550" y="4213225"/>
          <p14:tracePt t="19499" x="3865563" y="4213225"/>
          <p14:tracePt t="19503" x="3838575" y="4213225"/>
          <p14:tracePt t="19512" x="3802063" y="4213225"/>
          <p14:tracePt t="19519" x="3783013" y="4213225"/>
          <p14:tracePt t="19527" x="3756025" y="4213225"/>
          <p14:tracePt t="19536" x="3719513" y="4222750"/>
          <p14:tracePt t="19543" x="3702050" y="4240213"/>
          <p14:tracePt t="19552" x="3656013" y="4259263"/>
          <p14:tracePt t="19560" x="3636963" y="4268788"/>
          <p14:tracePt t="19567" x="3592513" y="4286250"/>
          <p14:tracePt t="19576" x="3573463" y="4295775"/>
          <p14:tracePt t="19583" x="3556000" y="4303713"/>
          <p14:tracePt t="19592" x="3546475" y="4313238"/>
          <p14:tracePt t="19600" x="3527425" y="4322763"/>
          <p14:tracePt t="19607" x="3519488" y="4322763"/>
          <p14:tracePt t="19615" x="3519488" y="4332288"/>
          <p14:tracePt t="19624" x="3509963" y="4332288"/>
          <p14:tracePt t="19736" x="3519488" y="4332288"/>
          <p14:tracePt t="19744" x="3556000" y="4332288"/>
          <p14:tracePt t="19752" x="3592513" y="4332288"/>
          <p14:tracePt t="19760" x="3619500" y="4332288"/>
          <p14:tracePt t="19768" x="3665538" y="4332288"/>
          <p14:tracePt t="19776" x="3719513" y="4332288"/>
          <p14:tracePt t="19784" x="3746500" y="4332288"/>
          <p14:tracePt t="19790" x="3765550" y="4332288"/>
          <p14:tracePt t="19798" x="3802063" y="4349750"/>
          <p14:tracePt t="19806" x="3810000" y="4349750"/>
          <p14:tracePt t="19815" x="3829050" y="4359275"/>
          <p14:tracePt t="19822" x="3846513" y="4359275"/>
          <p14:tracePt t="19831" x="3856038" y="4359275"/>
          <p14:tracePt t="19897" x="3865563" y="4368800"/>
          <p14:tracePt t="19914" x="3865563" y="4376738"/>
          <p14:tracePt t="19920" x="3875088" y="4386263"/>
          <p14:tracePt t="19951" x="3892550" y="4405313"/>
          <p14:tracePt t="20024" x="3892550" y="4413250"/>
          <p14:tracePt t="20033" x="3892550" y="4422775"/>
          <p14:tracePt t="20049" x="3892550" y="4449763"/>
          <p14:tracePt t="20056" x="3892550" y="4468813"/>
          <p14:tracePt t="20065" x="3892550" y="4478338"/>
          <p14:tracePt t="20072" x="3892550" y="4495800"/>
          <p14:tracePt t="20079" x="3883025" y="4514850"/>
          <p14:tracePt t="20087" x="3883025" y="4541838"/>
          <p14:tracePt t="20094" x="3875088" y="4551363"/>
          <p14:tracePt t="20102" x="3875088" y="4559300"/>
          <p14:tracePt t="20110" x="3865563" y="4568825"/>
          <p14:tracePt t="20118" x="3856038" y="4578350"/>
          <p14:tracePt t="20126" x="3846513" y="4578350"/>
          <p14:tracePt t="20312" x="3846513" y="4568825"/>
          <p14:tracePt t="20320" x="3856038" y="4559300"/>
          <p14:tracePt t="20337" x="3865563" y="4551363"/>
          <p14:tracePt t="20344" x="3875088" y="4541838"/>
          <p14:tracePt t="20355" x="3883025" y="4532313"/>
          <p14:tracePt t="20359" x="3902075" y="4514850"/>
          <p14:tracePt t="20382" x="3919538" y="4514850"/>
          <p14:tracePt t="20390" x="3929063" y="4514850"/>
          <p14:tracePt t="20414" x="3938588" y="4514850"/>
          <p14:tracePt t="20446" x="3948113" y="4514850"/>
          <p14:tracePt t="20462" x="3965575" y="4514850"/>
          <p14:tracePt t="20478" x="3984625" y="4514850"/>
          <p14:tracePt t="20494" x="3992563" y="4514850"/>
          <p14:tracePt t="20503" x="3992563" y="4522788"/>
          <p14:tracePt t="20511" x="3992563" y="4532313"/>
          <p14:tracePt t="20519" x="3992563" y="4541838"/>
          <p14:tracePt t="20600" x="3992563" y="4551363"/>
          <p14:tracePt t="20616" x="3992563" y="4568825"/>
          <p14:tracePt t="20624" x="3992563" y="4587875"/>
          <p14:tracePt t="20640" x="3992563" y="4605338"/>
          <p14:tracePt t="20648" x="3992563" y="4624388"/>
          <p14:tracePt t="20655" x="3992563" y="4632325"/>
          <p14:tracePt t="20662" x="3992563" y="4641850"/>
          <p14:tracePt t="20670" x="3992563" y="4668838"/>
          <p14:tracePt t="20678" x="3992563" y="4678363"/>
          <p14:tracePt t="20816" x="3992563" y="4668838"/>
          <p14:tracePt t="20823" x="3992563" y="4632325"/>
          <p14:tracePt t="20832" x="3992563" y="4614863"/>
          <p14:tracePt t="20841" x="3992563" y="4578350"/>
          <p14:tracePt t="20854" x="3984625" y="4514850"/>
          <p14:tracePt t="20862" x="3975100" y="4505325"/>
          <p14:tracePt t="20882" x="3965575" y="4486275"/>
          <p14:tracePt t="20886" x="3956050" y="4478338"/>
          <p14:tracePt t="20902" x="3956050" y="4468813"/>
          <p14:tracePt t="20910" x="3948113" y="4459288"/>
          <p14:tracePt t="20918" x="3948113" y="4449763"/>
          <p14:tracePt t="20936" x="3948113" y="4441825"/>
          <p14:tracePt t="20943" x="3938588" y="4432300"/>
          <p14:tracePt t="20998" x="3938588" y="4413250"/>
          <p14:tracePt t="21023" x="3938588" y="4405313"/>
          <p14:tracePt t="21030" x="3938588" y="4395788"/>
          <p14:tracePt t="21048" x="3938588" y="4386263"/>
          <p14:tracePt t="21058" x="3948113" y="4359275"/>
          <p14:tracePt t="21064" x="3965575" y="4349750"/>
          <p14:tracePt t="21071" x="3992563" y="4340225"/>
          <p14:tracePt t="21080" x="4021138" y="4332288"/>
          <p14:tracePt t="21089" x="4029075" y="4332288"/>
          <p14:tracePt t="21096" x="4057650" y="4313238"/>
          <p14:tracePt t="21104" x="4065588" y="4303713"/>
          <p14:tracePt t="21111" x="4094163" y="4295775"/>
          <p14:tracePt t="21118" x="4111625" y="4286250"/>
          <p14:tracePt t="21126" x="4121150" y="4268788"/>
          <p14:tracePt t="21142" x="4129088" y="4259263"/>
          <p14:tracePt t="21150" x="4138613" y="4240213"/>
          <p14:tracePt t="21158" x="4138613" y="4222750"/>
          <p14:tracePt t="21174" x="4138613" y="4213225"/>
          <p14:tracePt t="21184" x="4138613" y="4195763"/>
          <p14:tracePt t="21191" x="4157663" y="4176713"/>
          <p14:tracePt t="21198" x="4157663" y="4167188"/>
          <p14:tracePt t="21207" x="4157663" y="4149725"/>
          <p14:tracePt t="21217" x="4157663" y="4130675"/>
          <p14:tracePt t="21223" x="4157663" y="4122738"/>
          <p14:tracePt t="21231" x="4157663" y="4113213"/>
          <p14:tracePt t="21241" x="4157663" y="4103688"/>
          <p14:tracePt t="21247" x="4157663" y="4094163"/>
          <p14:tracePt t="21254" x="4157663" y="4086225"/>
          <p14:tracePt t="21286" x="4148138" y="4067175"/>
          <p14:tracePt t="21318" x="4148138" y="4057650"/>
          <p14:tracePt t="21334" x="4138613" y="4040188"/>
          <p14:tracePt t="21366" x="4121150" y="4021138"/>
          <p14:tracePt t="21399" x="4111625" y="4013200"/>
          <p14:tracePt t="21496" x="4102100" y="4003675"/>
          <p14:tracePt t="21591" x="4094163" y="3994150"/>
          <p14:tracePt t="21670" x="4084638" y="3994150"/>
          <p14:tracePt t="21710" x="4075113" y="3984625"/>
          <p14:tracePt t="21719" x="4075113" y="3976688"/>
          <p14:tracePt t="21727" x="4065588" y="3967163"/>
          <p14:tracePt t="21735" x="4057650" y="3957638"/>
          <p14:tracePt t="21751" x="4057650" y="3948113"/>
          <p14:tracePt t="21758" x="4048125" y="3930650"/>
          <p14:tracePt t="21766" x="4021138" y="3903663"/>
          <p14:tracePt t="21774" x="4021138" y="3884613"/>
          <p14:tracePt t="21782" x="4011613" y="3884613"/>
          <p14:tracePt t="21790" x="4002088" y="3867150"/>
          <p14:tracePt t="21798" x="3992563" y="3848100"/>
          <p14:tracePt t="21806" x="3984625" y="3830638"/>
          <p14:tracePt t="21814" x="3975100" y="3794125"/>
          <p14:tracePt t="21822" x="3975100" y="3784600"/>
          <p14:tracePt t="21830" x="3965575" y="3784600"/>
          <p14:tracePt t="21838" x="3956050" y="3748088"/>
          <p14:tracePt t="21847" x="3948113" y="3738563"/>
          <p14:tracePt t="21854" x="3938588" y="3721100"/>
          <p14:tracePt t="21862" x="3929063" y="3702050"/>
          <p14:tracePt t="21882" x="3919538" y="3621088"/>
          <p14:tracePt t="21886" x="3902075" y="3584575"/>
          <p14:tracePt t="21895" x="3892550" y="3529013"/>
          <p14:tracePt t="21902" x="3875088" y="3475038"/>
          <p14:tracePt t="21910" x="3875088" y="3429000"/>
          <p14:tracePt t="21918" x="3865563" y="3375025"/>
          <p14:tracePt t="21927" x="3846513" y="3328988"/>
          <p14:tracePt t="21935" x="3819525" y="3265488"/>
          <p14:tracePt t="21944" x="3810000" y="3236913"/>
          <p14:tracePt t="21950" x="3783013" y="3192463"/>
          <p14:tracePt t="21958" x="3775075" y="3163888"/>
          <p14:tracePt t="21966" x="3765550" y="3146425"/>
          <p14:tracePt t="21974" x="3756025" y="3119438"/>
          <p14:tracePt t="21982" x="3738563" y="3082925"/>
          <p14:tracePt t="21990" x="3729038" y="3063875"/>
          <p14:tracePt t="21998" x="3719513" y="3046413"/>
          <p14:tracePt t="22006" x="3719513" y="3027363"/>
          <p14:tracePt t="22015" x="3709988" y="3017838"/>
          <p14:tracePt t="22022" x="3692525" y="3000375"/>
          <p14:tracePt t="22040" x="3683000" y="3000375"/>
          <p14:tracePt t="22054" x="3683000" y="2990850"/>
          <p14:tracePt t="22063" x="3665538" y="2973388"/>
          <p14:tracePt t="22078" x="3646488" y="2954338"/>
          <p14:tracePt t="22086" x="3636963" y="2946400"/>
          <p14:tracePt t="22095" x="3619500" y="2927350"/>
          <p14:tracePt t="22103" x="3619500" y="2917825"/>
          <p14:tracePt t="22111" x="3582988" y="2890838"/>
          <p14:tracePt t="22119" x="3563938" y="2881313"/>
          <p14:tracePt t="22127" x="3546475" y="2863850"/>
          <p14:tracePt t="22135" x="3519488" y="2827338"/>
          <p14:tracePt t="22142" x="3482975" y="2808288"/>
          <p14:tracePt t="22151" x="3455988" y="2781300"/>
          <p14:tracePt t="22158" x="3409950" y="2754313"/>
          <p14:tracePt t="22166" x="3382963" y="2735263"/>
          <p14:tracePt t="22174" x="3373438" y="2727325"/>
          <p14:tracePt t="22182" x="3354388" y="2708275"/>
          <p14:tracePt t="22190" x="3336925" y="2690813"/>
          <p14:tracePt t="22198" x="3327400" y="2681288"/>
          <p14:tracePt t="22222" x="3317875" y="2662238"/>
          <p14:tracePt t="22257" x="3309938" y="2662238"/>
          <p14:tracePt t="22265" x="3300413" y="2654300"/>
          <p14:tracePt t="22342" x="3300413" y="2644775"/>
          <p14:tracePt t="22350" x="3290888" y="2635250"/>
          <p14:tracePt t="22367" x="3281363" y="2608263"/>
          <p14:tracePt t="22375" x="3281363" y="2598738"/>
          <p14:tracePt t="22383" x="3273425" y="2581275"/>
          <p14:tracePt t="22390" x="3273425" y="2571750"/>
          <p14:tracePt t="22398" x="3263900" y="2562225"/>
          <p14:tracePt t="22414" x="3254375" y="2562225"/>
          <p14:tracePt t="22512" x="3236913" y="2562225"/>
          <p14:tracePt t="22528" x="3217863" y="2554288"/>
          <p14:tracePt t="22546" x="3208338" y="2535238"/>
          <p14:tracePt t="22552" x="3208338" y="2525713"/>
          <p14:tracePt t="22560" x="3200400" y="2508250"/>
          <p14:tracePt t="22568" x="3200400" y="2489200"/>
          <p14:tracePt t="22575" x="3190875" y="2471738"/>
          <p14:tracePt t="22583" x="3181350" y="2462213"/>
          <p14:tracePt t="22591" x="3171825" y="2444750"/>
          <p14:tracePt t="22600" x="3171825" y="2435225"/>
          <p14:tracePt t="22607" x="3163888" y="2416175"/>
          <p14:tracePt t="22614" x="3154363" y="2389188"/>
          <p14:tracePt t="22625" x="3136900" y="2362200"/>
          <p14:tracePt t="22630" x="3127375" y="2343150"/>
          <p14:tracePt t="22638" x="3117850" y="2298700"/>
          <p14:tracePt t="22647" x="3108325" y="2289175"/>
          <p14:tracePt t="22654" x="3108325" y="2279650"/>
          <p14:tracePt t="22663" x="3090863" y="2252663"/>
          <p14:tracePt t="22672" x="3081338" y="2233613"/>
          <p14:tracePt t="22682" x="3071813" y="2216150"/>
          <p14:tracePt t="22688" x="3071813" y="2206625"/>
          <p14:tracePt t="22696" x="3063875" y="2206625"/>
          <p14:tracePt t="22704" x="3044825" y="2189163"/>
          <p14:tracePt t="22711" x="3035300" y="2170113"/>
          <p14:tracePt t="22719" x="3027363" y="2160588"/>
          <p14:tracePt t="22727" x="3027363" y="2152650"/>
          <p14:tracePt t="22735" x="3017838" y="2116138"/>
          <p14:tracePt t="22745" x="3017838" y="2106613"/>
          <p14:tracePt t="22750" x="3008313" y="2089150"/>
          <p14:tracePt t="22759" x="2998788" y="2079625"/>
          <p14:tracePt t="22767" x="2998788" y="2070100"/>
          <p14:tracePt t="22774" x="2998788" y="2060575"/>
          <p14:tracePt t="22782" x="2998788" y="2043113"/>
          <p14:tracePt t="22790" x="2998788" y="2033588"/>
          <p14:tracePt t="22888" x="2998788" y="2024063"/>
          <p14:tracePt t="22904" x="2998788" y="2016125"/>
          <p14:tracePt t="22920" x="2998788" y="1987550"/>
          <p14:tracePt t="22936" x="2998788" y="1979613"/>
          <p14:tracePt t="22952" x="2998788" y="1960563"/>
          <p14:tracePt t="22963" x="2998788" y="1951038"/>
          <p14:tracePt t="22968" x="2990850" y="1943100"/>
          <p14:tracePt t="23072" x="2990850" y="1933575"/>
          <p14:tracePt t="23080" x="2990850" y="1924050"/>
          <p14:tracePt t="23088" x="2990850" y="1914525"/>
          <p14:tracePt t="23096" x="2990850" y="1906588"/>
          <p14:tracePt t="23104" x="2990850" y="1878013"/>
          <p14:tracePt t="23112" x="2990850" y="1860550"/>
          <p14:tracePt t="23119" x="2990850" y="1851025"/>
          <p14:tracePt t="23127" x="2990850" y="1833563"/>
          <p14:tracePt t="23135" x="2990850" y="1824038"/>
          <p14:tracePt t="23174" x="2990850" y="1814513"/>
          <p14:tracePt t="23304" x="2990850" y="1797050"/>
          <p14:tracePt t="23326" x="2990850" y="1787525"/>
          <p14:tracePt t="23334" x="2990850" y="1768475"/>
          <p14:tracePt t="23351" x="2990850" y="1751013"/>
          <p14:tracePt t="23594" x="3008313" y="1731963"/>
          <p14:tracePt t="23609" x="3017838" y="1724025"/>
          <p14:tracePt t="23662" x="3027363" y="1724025"/>
          <p14:tracePt t="23670" x="3035300" y="1724025"/>
          <p14:tracePt t="23678" x="3054350" y="1724025"/>
          <p14:tracePt t="23686" x="3090863" y="1724025"/>
          <p14:tracePt t="23694" x="3144838" y="1724025"/>
          <p14:tracePt t="23702" x="3236913" y="1724025"/>
          <p14:tracePt t="23710" x="3346450" y="1724025"/>
          <p14:tracePt t="23718" x="3473450" y="1724025"/>
          <p14:tracePt t="23727" x="3619500" y="1724025"/>
          <p14:tracePt t="23735" x="3775075" y="1697038"/>
          <p14:tracePt t="23743" x="3902075" y="1677988"/>
          <p14:tracePt t="23750" x="4011613" y="1660525"/>
          <p14:tracePt t="23758" x="4138613" y="1651000"/>
          <p14:tracePt t="23766" x="4257675" y="1624013"/>
          <p14:tracePt t="23774" x="4330700" y="1604963"/>
          <p14:tracePt t="23782" x="4403725" y="1595438"/>
          <p14:tracePt t="23790" x="4448175" y="1587500"/>
          <p14:tracePt t="23798" x="4476750" y="1577975"/>
          <p14:tracePt t="23912" x="4484688" y="1577975"/>
          <p14:tracePt t="23920" x="4494213" y="1577975"/>
          <p14:tracePt t="23936" x="4503738" y="1595438"/>
          <p14:tracePt t="23960" x="4503738" y="1604963"/>
          <p14:tracePt t="25408" x="4513263" y="1614488"/>
          <p14:tracePt t="25635" x="4530725" y="1624013"/>
          <p14:tracePt t="25641" x="4540250" y="1631950"/>
          <p14:tracePt t="25911" x="4540250" y="1641475"/>
          <p14:tracePt t="25918" x="4540250" y="1651000"/>
          <p14:tracePt t="25942" x="4549775" y="1668463"/>
          <p14:tracePt t="26095" x="4557713" y="1677988"/>
          <p14:tracePt t="26114" x="4567238" y="1687513"/>
          <p14:tracePt t="26122" x="4576763" y="1697038"/>
          <p14:tracePt t="26176" x="4576763" y="1714500"/>
          <p14:tracePt t="26576" x="4576763" y="1724025"/>
          <p14:tracePt t="26600" x="4576763" y="1731963"/>
          <p14:tracePt t="26615" x="4576763" y="1751013"/>
          <p14:tracePt t="26624" x="4576763" y="1760538"/>
          <p14:tracePt t="26640" x="4576763" y="1768475"/>
          <p14:tracePt t="27014" x="4576763" y="1778000"/>
          <p14:tracePt t="27022" x="4576763" y="1787525"/>
          <p14:tracePt t="27286" x="4576763" y="1797050"/>
          <p14:tracePt t="27311" x="4576763" y="1804988"/>
          <p14:tracePt t="27960" x="4576763" y="1814513"/>
          <p14:tracePt t="31359" x="4576763" y="1833563"/>
          <p14:tracePt t="31367" x="4576763" y="1851025"/>
          <p14:tracePt t="31376" x="4576763" y="1860550"/>
          <p14:tracePt t="31382" x="4576763" y="1870075"/>
          <p14:tracePt t="31390" x="4576763" y="1887538"/>
          <p14:tracePt t="31398" x="4576763" y="1906588"/>
          <p14:tracePt t="31406" x="4576763" y="1924050"/>
          <p14:tracePt t="31414" x="4576763" y="1933575"/>
          <p14:tracePt t="31422" x="4576763" y="1943100"/>
          <p14:tracePt t="31632" x="4576763" y="1970088"/>
          <p14:tracePt t="31639" x="4576763" y="1979613"/>
          <p14:tracePt t="31646" x="4576763" y="1987550"/>
          <p14:tracePt t="31654" x="4576763" y="1997075"/>
          <p14:tracePt t="31670" x="4576763" y="2016125"/>
          <p14:tracePt t="31694" x="4576763" y="2043113"/>
          <p14:tracePt t="31702" x="4576763" y="2060575"/>
          <p14:tracePt t="31710" x="4576763" y="2097088"/>
          <p14:tracePt t="31718" x="4576763" y="2106613"/>
          <p14:tracePt t="31727" x="4576763" y="2143125"/>
          <p14:tracePt t="31735" x="4576763" y="2160588"/>
          <p14:tracePt t="31743" x="4576763" y="2189163"/>
          <p14:tracePt t="31751" x="4576763" y="2216150"/>
          <p14:tracePt t="31759" x="4576763" y="2243138"/>
          <p14:tracePt t="31767" x="4576763" y="2298700"/>
          <p14:tracePt t="31774" x="4576763" y="2316163"/>
          <p14:tracePt t="31782" x="4576763" y="2362200"/>
          <p14:tracePt t="31790" x="4576763" y="2389188"/>
          <p14:tracePt t="31798" x="4576763" y="2408238"/>
          <p14:tracePt t="31806" x="4576763" y="2416175"/>
          <p14:tracePt t="31814" x="4576763" y="2425700"/>
          <p14:tracePt t="32043" x="4576763" y="2435225"/>
          <p14:tracePt t="32056" x="4576763" y="2444750"/>
          <p14:tracePt t="38864" x="4576763" y="2435225"/>
          <p14:tracePt t="38891" x="4576763" y="2416175"/>
          <p14:tracePt t="38908" x="4576763" y="2408238"/>
          <p14:tracePt t="38918" x="4576763" y="2398713"/>
          <p14:tracePt t="39137" x="4576763" y="2371725"/>
          <p14:tracePt t="39143" x="4576763" y="2362200"/>
          <p14:tracePt t="39155" x="4576763" y="2352675"/>
          <p14:tracePt t="39160" x="4576763" y="2343150"/>
          <p14:tracePt t="39168" x="4576763" y="2325688"/>
          <p14:tracePt t="39177" x="4576763" y="2316163"/>
          <p14:tracePt t="39184" x="4576763" y="2306638"/>
          <p14:tracePt t="39192" x="4576763" y="2289175"/>
          <p14:tracePt t="39353" x="4586288" y="2279650"/>
          <p14:tracePt t="39440" x="4586288" y="2270125"/>
          <p14:tracePt t="39466" x="4586288" y="2252663"/>
          <p14:tracePt t="39478" x="4586288" y="2243138"/>
          <p14:tracePt t="39558" x="4586288" y="2252663"/>
          <p14:tracePt t="39566" x="4586288" y="2262188"/>
          <p14:tracePt t="39574" x="4586288" y="2270125"/>
          <p14:tracePt t="39582" x="4586288" y="2289175"/>
          <p14:tracePt t="39598" x="4586288" y="2306638"/>
          <p14:tracePt t="39673" x="4586288" y="2225675"/>
          <p14:tracePt t="39681" x="4586288" y="2189163"/>
          <p14:tracePt t="39688" x="4586288" y="2152650"/>
          <p14:tracePt t="39696" x="4586288" y="2125663"/>
          <p14:tracePt t="39702" x="4586288" y="2106613"/>
          <p14:tracePt t="39712" x="4586288" y="2089150"/>
          <p14:tracePt t="39718" x="4586288" y="2079625"/>
          <p14:tracePt t="39793" x="4576763" y="2089150"/>
          <p14:tracePt t="39800" x="4576763" y="2116138"/>
          <p14:tracePt t="39808" x="4567238" y="2143125"/>
          <p14:tracePt t="39818" x="4567238" y="2152650"/>
          <p14:tracePt t="39824" x="4557713" y="2160588"/>
          <p14:tracePt t="39903" x="4557713" y="2133600"/>
          <p14:tracePt t="39919" x="4557713" y="2125663"/>
          <p14:tracePt t="39935" x="4557713" y="2116138"/>
          <p14:tracePt t="39943" x="4557713" y="2106613"/>
          <p14:tracePt t="40090" x="4557713" y="2097088"/>
          <p14:tracePt t="40201" x="4567238" y="2106613"/>
          <p14:tracePt t="40225" x="4576763" y="2116138"/>
          <p14:tracePt t="40232" x="4586288" y="2125663"/>
          <p14:tracePt t="40256" x="4613275" y="2133600"/>
          <p14:tracePt t="40264" x="4622800" y="2133600"/>
          <p14:tracePt t="40274" x="4640263" y="2143125"/>
          <p14:tracePt t="40281" x="4667250" y="2143125"/>
          <p14:tracePt t="40289" x="4695825" y="2152650"/>
          <p14:tracePt t="40295" x="4722813" y="2170113"/>
          <p14:tracePt t="40303" x="4759325" y="2189163"/>
          <p14:tracePt t="40310" x="4767263" y="2189163"/>
          <p14:tracePt t="40318" x="4795838" y="2197100"/>
          <p14:tracePt t="40326" x="4822825" y="2206625"/>
          <p14:tracePt t="40334" x="4832350" y="2216150"/>
          <p14:tracePt t="40342" x="4840288" y="2225675"/>
          <p14:tracePt t="40350" x="4859338" y="2233613"/>
          <p14:tracePt t="40408" x="4868863" y="2233613"/>
          <p14:tracePt t="40520" x="4868863" y="2262188"/>
          <p14:tracePt t="40528" x="4859338" y="2279650"/>
          <p14:tracePt t="40536" x="4849813" y="2289175"/>
          <p14:tracePt t="40544" x="4832350" y="2298700"/>
          <p14:tracePt t="40551" x="4822825" y="2316163"/>
          <p14:tracePt t="40559" x="4813300" y="2325688"/>
          <p14:tracePt t="40567" x="4803775" y="2325688"/>
          <p14:tracePt t="40575" x="4776788" y="2343150"/>
          <p14:tracePt t="40584" x="4759325" y="2352675"/>
          <p14:tracePt t="40591" x="4749800" y="2362200"/>
          <p14:tracePt t="40599" x="4730750" y="2389188"/>
          <p14:tracePt t="40607" x="4713288" y="2408238"/>
          <p14:tracePt t="40614" x="4713288" y="2425700"/>
          <p14:tracePt t="40622" x="4703763" y="2444750"/>
          <p14:tracePt t="40631" x="4703763" y="2481263"/>
          <p14:tracePt t="40638" x="4703763" y="2498725"/>
          <p14:tracePt t="40647" x="4703763" y="2525713"/>
          <p14:tracePt t="40654" x="4703763" y="2544763"/>
          <p14:tracePt t="40662" x="4695825" y="2571750"/>
          <p14:tracePt t="40670" x="4676775" y="2617788"/>
          <p14:tracePt t="40680" x="4667250" y="2644775"/>
          <p14:tracePt t="40686" x="4667250" y="2681288"/>
          <p14:tracePt t="40695" x="4659313" y="2708275"/>
          <p14:tracePt t="40702" x="4649788" y="2735263"/>
          <p14:tracePt t="40710" x="4622800" y="2763838"/>
          <p14:tracePt t="40718" x="4622800" y="2771775"/>
          <p14:tracePt t="40727" x="4613275" y="2790825"/>
          <p14:tracePt t="40806" x="4630738" y="2781300"/>
          <p14:tracePt t="40814" x="4640263" y="2735263"/>
          <p14:tracePt t="40822" x="4676775" y="2690813"/>
          <p14:tracePt t="40830" x="4695825" y="2625725"/>
          <p14:tracePt t="40839" x="4740275" y="2535238"/>
          <p14:tracePt t="40847" x="4767263" y="2452688"/>
          <p14:tracePt t="40854" x="4776788" y="2389188"/>
          <p14:tracePt t="40862" x="4822825" y="2306638"/>
          <p14:tracePt t="40871" x="4840288" y="2233613"/>
          <p14:tracePt t="40881" x="4876800" y="2197100"/>
          <p14:tracePt t="40898" x="4905375" y="2170113"/>
          <p14:tracePt t="40919" x="4913313" y="2179638"/>
          <p14:tracePt t="40927" x="4913313" y="2206625"/>
          <p14:tracePt t="40935" x="4913313" y="2233613"/>
          <p14:tracePt t="40943" x="4895850" y="2270125"/>
          <p14:tracePt t="40951" x="4868863" y="2325688"/>
          <p14:tracePt t="40959" x="4822825" y="2379663"/>
          <p14:tracePt t="40967" x="4786313" y="2408238"/>
          <p14:tracePt t="40976" x="4767263" y="2435225"/>
          <p14:tracePt t="40986" x="4749800" y="2452688"/>
          <p14:tracePt t="40992" x="4740275" y="2462213"/>
          <p14:tracePt t="41002" x="4740275" y="2481263"/>
          <p14:tracePt t="41048" x="4740275" y="2489200"/>
          <p14:tracePt t="41056" x="4767263" y="2489200"/>
          <p14:tracePt t="41064" x="4822825" y="2489200"/>
          <p14:tracePt t="41072" x="4840288" y="2489200"/>
          <p14:tracePt t="41082" x="4849813" y="2489200"/>
          <p14:tracePt t="41088" x="4859338" y="2489200"/>
          <p14:tracePt t="41104" x="4876800" y="2481263"/>
          <p14:tracePt t="41119" x="4886325" y="2471738"/>
          <p14:tracePt t="41144" x="4895850" y="2462213"/>
          <p14:tracePt t="41184" x="4832350" y="2508250"/>
          <p14:tracePt t="41192" x="4813300" y="2525713"/>
          <p14:tracePt t="41200" x="4795838" y="2535238"/>
          <p14:tracePt t="41263" x="4795838" y="2525713"/>
          <p14:tracePt t="41272" x="4795838" y="2508250"/>
          <p14:tracePt t="41320" x="4749800" y="2498725"/>
          <p14:tracePt t="41328" x="4703763" y="2498725"/>
          <p14:tracePt t="41336" x="4695825" y="2498725"/>
          <p14:tracePt t="41346" x="4676775" y="2508250"/>
          <p14:tracePt t="41351" x="4667250" y="2517775"/>
          <p14:tracePt t="41359" x="4640263" y="2535238"/>
          <p14:tracePt t="41367" x="4603750" y="2554288"/>
          <p14:tracePt t="41374" x="4557713" y="2581275"/>
          <p14:tracePt t="41382" x="4521200" y="2598738"/>
          <p14:tracePt t="41390" x="4513263" y="2608263"/>
          <p14:tracePt t="41398" x="4503738" y="2617788"/>
          <p14:tracePt t="41408" x="4494213" y="2617788"/>
          <p14:tracePt t="41417" x="4476750" y="2635250"/>
          <p14:tracePt t="41433" x="4457700" y="2635250"/>
          <p14:tracePt t="41440" x="4448175" y="2635250"/>
          <p14:tracePt t="41456" x="4440238" y="2644775"/>
          <p14:tracePt t="41466" x="4430713" y="2654300"/>
          <p14:tracePt t="41472" x="4403725" y="2662238"/>
          <p14:tracePt t="41488" x="4394200" y="2681288"/>
          <p14:tracePt t="41500" x="4394200" y="2690813"/>
          <p14:tracePt t="41505" x="4384675" y="2717800"/>
          <p14:tracePt t="41516" x="4376738" y="2727325"/>
          <p14:tracePt t="41592" x="4367213" y="2744788"/>
          <p14:tracePt t="41607" x="4340225" y="2763838"/>
          <p14:tracePt t="41615" x="4340225" y="2771775"/>
          <p14:tracePt t="41623" x="4321175" y="2771775"/>
          <p14:tracePt t="41631" x="4303713" y="2781300"/>
          <p14:tracePt t="41638" x="4267200" y="2790825"/>
          <p14:tracePt t="41647" x="4248150" y="2808288"/>
          <p14:tracePt t="41655" x="4211638" y="2817813"/>
          <p14:tracePt t="41663" x="4165600" y="2827338"/>
          <p14:tracePt t="41670" x="4121150" y="2863850"/>
          <p14:tracePt t="41681" x="4094163" y="2873375"/>
          <p14:tracePt t="41686" x="4029075" y="2900363"/>
          <p14:tracePt t="41697" x="3984625" y="2917825"/>
          <p14:tracePt t="41703" x="3975100" y="2917825"/>
          <p14:tracePt t="41714" x="3938588" y="2927350"/>
          <p14:tracePt t="41719" x="3911600" y="2936875"/>
          <p14:tracePt t="41728" x="3856038" y="2973388"/>
          <p14:tracePt t="41735" x="3792538" y="3009900"/>
          <p14:tracePt t="41745" x="3738563" y="3063875"/>
          <p14:tracePt t="41750" x="3673475" y="3100388"/>
          <p14:tracePt t="41758" x="3646488" y="3109913"/>
          <p14:tracePt t="41766" x="3600450" y="3136900"/>
          <p14:tracePt t="41774" x="3573463" y="3155950"/>
          <p14:tracePt t="41782" x="3556000" y="3163888"/>
          <p14:tracePt t="41790" x="3536950" y="3163888"/>
          <p14:tracePt t="41798" x="3519488" y="3173413"/>
          <p14:tracePt t="41920" x="3509963" y="3173413"/>
          <p14:tracePt t="41936" x="3500438" y="3173413"/>
          <p14:tracePt t="41952" x="3490913" y="3173413"/>
          <p14:tracePt t="41998" x="3473450" y="3173413"/>
          <p14:tracePt t="42006" x="3455988" y="3163888"/>
          <p14:tracePt t="42024" x="3455988" y="3155950"/>
          <p14:tracePt t="42031" x="3446463" y="3146425"/>
          <p14:tracePt t="42040" x="3446463" y="3119438"/>
          <p14:tracePt t="42047" x="3436938" y="3090863"/>
          <p14:tracePt t="42056" x="3436938" y="3073400"/>
          <p14:tracePt t="42064" x="3436938" y="3054350"/>
          <p14:tracePt t="42072" x="3436938" y="3017838"/>
          <p14:tracePt t="42082" x="3427413" y="2973388"/>
          <p14:tracePt t="42088" x="3419475" y="2963863"/>
          <p14:tracePt t="42100" x="3419475" y="2927350"/>
          <p14:tracePt t="42104" x="3419475" y="2909888"/>
          <p14:tracePt t="42116" x="3419475" y="2881313"/>
          <p14:tracePt t="42120" x="3419475" y="2863850"/>
          <p14:tracePt t="42129" x="3419475" y="2836863"/>
          <p14:tracePt t="42135" x="3419475" y="2790825"/>
          <p14:tracePt t="42143" x="3419475" y="2771775"/>
          <p14:tracePt t="42160" x="3427413" y="2744788"/>
          <p14:tracePt t="42166" x="3436938" y="2735263"/>
          <p14:tracePt t="42174" x="3436938" y="2727325"/>
          <p14:tracePt t="42190" x="3446463" y="2698750"/>
          <p14:tracePt t="42198" x="3455988" y="2690813"/>
          <p14:tracePt t="42246" x="3463925" y="2681288"/>
          <p14:tracePt t="42262" x="3463925" y="2671763"/>
          <p14:tracePt t="42282" x="3463925" y="2662238"/>
          <p14:tracePt t="42301" x="3463925" y="2654300"/>
          <p14:tracePt t="42315" x="3463925" y="2644775"/>
          <p14:tracePt t="42336" x="3463925" y="2625725"/>
          <p14:tracePt t="42352" x="3463925" y="2617788"/>
          <p14:tracePt t="42376" x="3463925" y="2608263"/>
          <p14:tracePt t="42408" x="3463925" y="2589213"/>
          <p14:tracePt t="42416" x="3463925" y="2581275"/>
          <p14:tracePt t="42424" x="3463925" y="2571750"/>
          <p14:tracePt t="42440" x="3463925" y="2562225"/>
          <p14:tracePt t="42447" x="3463925" y="2544763"/>
          <p14:tracePt t="42464" x="3463925" y="2535238"/>
          <p14:tracePt t="42472" x="3463925" y="2525713"/>
          <p14:tracePt t="42483" x="3463925" y="2517775"/>
          <p14:tracePt t="42488" x="3463925" y="2498725"/>
          <p14:tracePt t="42500" x="3463925" y="2489200"/>
          <p14:tracePt t="42517" x="3473450" y="2452688"/>
          <p14:tracePt t="42531" x="3473450" y="2444750"/>
          <p14:tracePt t="42536" x="3473450" y="2435225"/>
          <p14:tracePt t="42548" x="3473450" y="2425700"/>
          <p14:tracePt t="42551" x="3473450" y="2416175"/>
          <p14:tracePt t="42559" x="3473450" y="2408238"/>
          <p14:tracePt t="42566" x="3473450" y="2398713"/>
          <p14:tracePt t="42583" x="3473450" y="2379663"/>
          <p14:tracePt t="42591" x="3473450" y="2371725"/>
          <p14:tracePt t="42622" x="3473450" y="2362200"/>
          <p14:tracePt t="42638" x="3482975" y="2335213"/>
          <p14:tracePt t="42664" x="3482975" y="2325688"/>
          <p14:tracePt t="42911" x="3482975" y="2335213"/>
          <p14:tracePt t="42920" x="3482975" y="2352675"/>
          <p14:tracePt t="42928" x="3482975" y="2362200"/>
          <p14:tracePt t="42935" x="3482975" y="2371725"/>
          <p14:tracePt t="42946" x="3482975" y="2398713"/>
          <p14:tracePt t="42951" x="3482975" y="2416175"/>
          <p14:tracePt t="42959" x="3482975" y="2444750"/>
          <p14:tracePt t="42967" x="3482975" y="2462213"/>
          <p14:tracePt t="42975" x="3482975" y="2489200"/>
          <p14:tracePt t="42983" x="3482975" y="2508250"/>
          <p14:tracePt t="42991" x="3482975" y="2517775"/>
          <p14:tracePt t="43000" x="3482975" y="2535238"/>
          <p14:tracePt t="43007" x="3482975" y="2554288"/>
          <p14:tracePt t="43015" x="3482975" y="2562225"/>
          <p14:tracePt t="43023" x="3482975" y="2589213"/>
          <p14:tracePt t="43039" x="3482975" y="2617788"/>
          <p14:tracePt t="43046" x="3482975" y="2635250"/>
          <p14:tracePt t="43055" x="3482975" y="2662238"/>
          <p14:tracePt t="43064" x="3482975" y="2681288"/>
          <p14:tracePt t="43071" x="3482975" y="2690813"/>
          <p14:tracePt t="43082" x="3482975" y="2717800"/>
          <p14:tracePt t="43087" x="3482975" y="2727325"/>
          <p14:tracePt t="43099" x="3482975" y="2735263"/>
          <p14:tracePt t="43103" x="3482975" y="2754313"/>
          <p14:tracePt t="43129" x="3482975" y="2763838"/>
          <p14:tracePt t="43135" x="3473450" y="2771775"/>
          <p14:tracePt t="43144" x="3463925" y="2781300"/>
          <p14:tracePt t="43264" x="3446463" y="2790825"/>
          <p14:tracePt t="43272" x="3436938" y="2800350"/>
          <p14:tracePt t="43282" x="3427413" y="2808288"/>
          <p14:tracePt t="43304" x="3419475" y="2808288"/>
          <p14:tracePt t="43536" x="3390900" y="2808288"/>
          <p14:tracePt t="43546" x="3373438" y="2808288"/>
          <p14:tracePt t="43553" x="3327400" y="2808288"/>
          <p14:tracePt t="43560" x="3317875" y="2808288"/>
          <p14:tracePt t="43568" x="3281363" y="2808288"/>
          <p14:tracePt t="43576" x="3273425" y="2808288"/>
          <p14:tracePt t="43687" x="3244850" y="2808288"/>
          <p14:tracePt t="43696" x="3236913" y="2808288"/>
          <p14:tracePt t="43702" x="3200400" y="2800350"/>
          <p14:tracePt t="43712" x="3163888" y="2790825"/>
          <p14:tracePt t="43718" x="3127375" y="2781300"/>
          <p14:tracePt t="43726" x="3100388" y="2781300"/>
          <p14:tracePt t="43734" x="3054350" y="2771775"/>
          <p14:tracePt t="43745" x="3027363" y="2771775"/>
          <p14:tracePt t="43750" x="2981325" y="2754313"/>
          <p14:tracePt t="43759" x="2954338" y="2744788"/>
          <p14:tracePt t="43766" x="2935288" y="2744788"/>
          <p14:tracePt t="43775" x="2925763" y="2735263"/>
          <p14:tracePt t="43783" x="2908300" y="2735263"/>
          <p14:tracePt t="43791" x="2898775" y="2735263"/>
          <p14:tracePt t="44040" x="2889250" y="2735263"/>
          <p14:tracePt t="44056" x="2871788" y="2735263"/>
          <p14:tracePt t="44064" x="2852738" y="2735263"/>
          <p14:tracePt t="44072" x="2844800" y="2735263"/>
          <p14:tracePt t="44083" x="2825750" y="2735263"/>
          <p14:tracePt t="44100" x="2817813" y="2735263"/>
          <p14:tracePt t="44116" x="2808288" y="2735263"/>
          <p14:tracePt t="44134" x="2789238" y="2735263"/>
          <p14:tracePt t="44143" x="2781300" y="2727325"/>
          <p14:tracePt t="44150" x="2771775" y="2717800"/>
          <p14:tracePt t="44158" x="2762250" y="2698750"/>
          <p14:tracePt t="44166" x="2752725" y="2671763"/>
          <p14:tracePt t="44174" x="2735263" y="2635250"/>
          <p14:tracePt t="44190" x="2725738" y="2617788"/>
          <p14:tracePt t="44199" x="2725738" y="2598738"/>
          <p14:tracePt t="44207" x="2716213" y="2562225"/>
          <p14:tracePt t="44222" x="2716213" y="2554288"/>
          <p14:tracePt t="44230" x="2708275" y="2535238"/>
          <p14:tracePt t="44238" x="2708275" y="2525713"/>
          <p14:tracePt t="44246" x="2698750" y="2517775"/>
          <p14:tracePt t="44254" x="2689225" y="2508250"/>
          <p14:tracePt t="44263" x="2679700" y="2498725"/>
          <p14:tracePt t="44297" x="2679700" y="2481263"/>
          <p14:tracePt t="44315" x="2679700" y="2471738"/>
          <p14:tracePt t="44320" x="2679700" y="2452688"/>
          <p14:tracePt t="44331" x="2679700" y="2435225"/>
          <p14:tracePt t="44344" x="2689225" y="2425700"/>
          <p14:tracePt t="44352" x="2698750" y="2398713"/>
          <p14:tracePt t="44363" x="2708275" y="2389188"/>
          <p14:tracePt t="44367" x="2725738" y="2379663"/>
          <p14:tracePt t="44375" x="2735263" y="2371725"/>
          <p14:tracePt t="44384" x="2744788" y="2362200"/>
          <p14:tracePt t="44392" x="2744788" y="2352675"/>
          <p14:tracePt t="44402" x="2762250" y="2343150"/>
          <p14:tracePt t="44408" x="2781300" y="2343150"/>
          <p14:tracePt t="44417" x="2798763" y="2335213"/>
          <p14:tracePt t="44422" x="2817813" y="2335213"/>
          <p14:tracePt t="44430" x="2835275" y="2316163"/>
          <p14:tracePt t="44438" x="2844800" y="2316163"/>
          <p14:tracePt t="44446" x="2862263" y="2316163"/>
          <p14:tracePt t="44454" x="2871788" y="2316163"/>
          <p14:tracePt t="44462" x="2898775" y="2316163"/>
          <p14:tracePt t="44470" x="2908300" y="2325688"/>
          <p14:tracePt t="44478" x="2917825" y="2335213"/>
          <p14:tracePt t="44486" x="2944813" y="2352675"/>
          <p14:tracePt t="44502" x="2990850" y="2389188"/>
          <p14:tracePt t="44512" x="2998788" y="2408238"/>
          <p14:tracePt t="44518" x="3008313" y="2435225"/>
          <p14:tracePt t="44528" x="3017838" y="2462213"/>
          <p14:tracePt t="44534" x="3027363" y="2498725"/>
          <p14:tracePt t="44543" x="3035300" y="2498725"/>
          <p14:tracePt t="44550" x="3035300" y="2525713"/>
          <p14:tracePt t="44558" x="3035300" y="2535238"/>
          <p14:tracePt t="44574" x="3035300" y="2544763"/>
          <p14:tracePt t="44590" x="3035300" y="2554288"/>
          <p14:tracePt t="44598" x="3035300" y="2571750"/>
          <p14:tracePt t="44606" x="3035300" y="2581275"/>
          <p14:tracePt t="44614" x="3035300" y="2589213"/>
          <p14:tracePt t="44622" x="3035300" y="2608263"/>
          <p14:tracePt t="44630" x="3035300" y="2625725"/>
          <p14:tracePt t="44638" x="3027363" y="2662238"/>
          <p14:tracePt t="44646" x="3017838" y="2662238"/>
          <p14:tracePt t="44654" x="2998788" y="2690813"/>
          <p14:tracePt t="44670" x="2981325" y="2708275"/>
          <p14:tracePt t="44679" x="2971800" y="2717800"/>
          <p14:tracePt t="44686" x="2962275" y="2727325"/>
          <p14:tracePt t="44696" x="2944813" y="2735263"/>
          <p14:tracePt t="44712" x="2925763" y="2754313"/>
          <p14:tracePt t="44718" x="2917825" y="2754313"/>
          <p14:tracePt t="44726" x="2908300" y="2754313"/>
          <p14:tracePt t="44734" x="2898775" y="2763838"/>
          <p14:tracePt t="44776" x="2881313" y="2763838"/>
          <p14:tracePt t="44783" x="2871788" y="2763838"/>
          <p14:tracePt t="44790" x="2862263" y="2763838"/>
          <p14:tracePt t="44806" x="2852738" y="2763838"/>
          <p14:tracePt t="44814" x="2844800" y="2744788"/>
          <p14:tracePt t="44822" x="2808288" y="2698750"/>
          <p14:tracePt t="44838" x="2808288" y="2681288"/>
          <p14:tracePt t="44846" x="2798763" y="2662238"/>
          <p14:tracePt t="44854" x="2762250" y="2625725"/>
          <p14:tracePt t="44862" x="2752725" y="2608263"/>
          <p14:tracePt t="44871" x="2752725" y="2598738"/>
          <p14:tracePt t="44881" x="2744788" y="2589213"/>
          <p14:tracePt t="44896" x="2708275" y="2544763"/>
          <p14:tracePt t="44902" x="2698750" y="2525713"/>
          <p14:tracePt t="44918" x="2698750" y="2517775"/>
          <p14:tracePt t="44927" x="2689225" y="2517775"/>
          <p14:tracePt t="44934" x="2679700" y="2508250"/>
          <p14:tracePt t="44950" x="2679700" y="2498725"/>
          <p14:tracePt t="44958" x="2671763" y="2489200"/>
          <p14:tracePt t="44991" x="2671763" y="2481263"/>
          <p14:tracePt t="45008" x="2671763" y="2471738"/>
          <p14:tracePt t="45022" x="2671763" y="2462213"/>
          <p14:tracePt t="45030" x="2671763" y="2452688"/>
          <p14:tracePt t="45038" x="2671763" y="2444750"/>
          <p14:tracePt t="45054" x="2671763" y="2416175"/>
          <p14:tracePt t="45071" x="2689225" y="2398713"/>
          <p14:tracePt t="45082" x="2689225" y="2389188"/>
          <p14:tracePt t="45087" x="2698750" y="2379663"/>
          <p14:tracePt t="45097" x="2725738" y="2362200"/>
          <p14:tracePt t="45103" x="2735263" y="2362200"/>
          <p14:tracePt t="45115" x="2762250" y="2352675"/>
          <p14:tracePt t="45118" x="2781300" y="2343150"/>
          <p14:tracePt t="45128" x="2808288" y="2335213"/>
          <p14:tracePt t="45134" x="2817813" y="2335213"/>
          <p14:tracePt t="45142" x="2835275" y="2325688"/>
          <p14:tracePt t="45150" x="2844800" y="2316163"/>
          <p14:tracePt t="45190" x="2852738" y="2316163"/>
          <p14:tracePt t="45206" x="2862263" y="2316163"/>
          <p14:tracePt t="45214" x="2862263" y="2325688"/>
          <p14:tracePt t="45230" x="2871788" y="2343150"/>
          <p14:tracePt t="45238" x="2889250" y="2371725"/>
          <p14:tracePt t="45246" x="2908300" y="2389188"/>
          <p14:tracePt t="45254" x="2917825" y="2408238"/>
          <p14:tracePt t="45263" x="2925763" y="2425700"/>
          <p14:tracePt t="45270" x="2925763" y="2435225"/>
          <p14:tracePt t="45278" x="2944813" y="2462213"/>
          <p14:tracePt t="45286" x="2954338" y="2481263"/>
          <p14:tracePt t="45296" x="2954338" y="2489200"/>
          <p14:tracePt t="45304" x="2962275" y="2498725"/>
          <p14:tracePt t="45315" x="2962275" y="2517775"/>
          <p14:tracePt t="45320" x="2962275" y="2525713"/>
          <p14:tracePt t="45331" x="2962275" y="2535238"/>
          <p14:tracePt t="45334" x="2962275" y="2544763"/>
          <p14:tracePt t="45342" x="2962275" y="2562225"/>
          <p14:tracePt t="45350" x="2962275" y="2571750"/>
          <p14:tracePt t="45358" x="2962275" y="2581275"/>
          <p14:tracePt t="45374" x="2962275" y="2589213"/>
          <p14:tracePt t="45382" x="2962275" y="2608263"/>
          <p14:tracePt t="45446" x="2962275" y="2617788"/>
          <p14:tracePt t="45454" x="2954338" y="2625725"/>
          <p14:tracePt t="45463" x="2944813" y="2635250"/>
          <p14:tracePt t="45471" x="2925763" y="2654300"/>
          <p14:tracePt t="45482" x="2898775" y="2662238"/>
          <p14:tracePt t="45486" x="2881313" y="2671763"/>
          <p14:tracePt t="45497" x="2844800" y="2681288"/>
          <p14:tracePt t="45512" x="2808288" y="2708275"/>
          <p14:tracePt t="45518" x="2798763" y="2708275"/>
          <p14:tracePt t="45528" x="2771775" y="2717800"/>
          <p14:tracePt t="45534" x="2762250" y="2717800"/>
          <p14:tracePt t="45543" x="2744788" y="2717800"/>
          <p14:tracePt t="45550" x="2716213" y="2717800"/>
          <p14:tracePt t="45558" x="2708275" y="2717800"/>
          <p14:tracePt t="45566" x="2698750" y="2717800"/>
          <p14:tracePt t="45582" x="2679700" y="2717800"/>
          <p14:tracePt t="45599" x="2671763" y="2717800"/>
          <p14:tracePt t="45606" x="2652713" y="2708275"/>
          <p14:tracePt t="45614" x="2635250" y="2698750"/>
          <p14:tracePt t="45622" x="2625725" y="2698750"/>
          <p14:tracePt t="45638" x="2616200" y="2681288"/>
          <p14:tracePt t="45646" x="2606675" y="2671763"/>
          <p14:tracePt t="45654" x="2589213" y="2662238"/>
          <p14:tracePt t="45670" x="2579688" y="2654300"/>
          <p14:tracePt t="45686" x="2570163" y="2644775"/>
          <p14:tracePt t="45695" x="2570163" y="2625725"/>
          <p14:tracePt t="45711" x="2562225" y="2608263"/>
          <p14:tracePt t="45726" x="2552700" y="2598738"/>
          <p14:tracePt t="45734" x="2543175" y="2598738"/>
          <p14:tracePt t="45742" x="2543175" y="2589213"/>
          <p14:tracePt t="45751" x="2533650" y="2571750"/>
          <p14:tracePt t="45768" x="2525713" y="2525713"/>
          <p14:tracePt t="45792" x="2525713" y="2517775"/>
          <p14:tracePt t="45800" x="2525713" y="2508250"/>
          <p14:tracePt t="45815" x="2525713" y="2498725"/>
          <p14:tracePt t="45824" x="2525713" y="2489200"/>
          <p14:tracePt t="45840" x="2525713" y="2481263"/>
          <p14:tracePt t="45847" x="2525713" y="2462213"/>
          <p14:tracePt t="45856" x="2525713" y="2452688"/>
          <p14:tracePt t="45863" x="2552700" y="2435225"/>
          <p14:tracePt t="45882" x="2589213" y="2425700"/>
          <p14:tracePt t="45898" x="2643188" y="2398713"/>
          <p14:tracePt t="45905" x="2671763" y="2389188"/>
          <p14:tracePt t="45917" x="2689225" y="2379663"/>
          <p14:tracePt t="45920" x="2716213" y="2379663"/>
          <p14:tracePt t="45927" x="2725738" y="2379663"/>
          <p14:tracePt t="45935" x="2735263" y="2379663"/>
          <p14:tracePt t="45951" x="2744788" y="2379663"/>
          <p14:tracePt t="46024" x="2762250" y="2379663"/>
          <p14:tracePt t="46031" x="2771775" y="2379663"/>
          <p14:tracePt t="46040" x="2781300" y="2379663"/>
          <p14:tracePt t="46046" x="2825750" y="2408238"/>
          <p14:tracePt t="46056" x="2844800" y="2425700"/>
          <p14:tracePt t="46063" x="2881313" y="2462213"/>
          <p14:tracePt t="46072" x="2889250" y="2462213"/>
          <p14:tracePt t="46084" x="2908300" y="2508250"/>
          <p14:tracePt t="46088" x="2917825" y="2508250"/>
          <p14:tracePt t="46098" x="2935288" y="2525713"/>
          <p14:tracePt t="46104" x="2944813" y="2544763"/>
          <p14:tracePt t="46114" x="2962275" y="2581275"/>
          <p14:tracePt t="46120" x="2962275" y="2589213"/>
          <p14:tracePt t="46133" x="2962275" y="2598738"/>
          <p14:tracePt t="46136" x="2971800" y="2617788"/>
          <p14:tracePt t="46143" x="2971800" y="2635250"/>
          <p14:tracePt t="46151" x="2971800" y="2654300"/>
          <p14:tracePt t="46160" x="2971800" y="2671763"/>
          <p14:tracePt t="46167" x="2971800" y="2690813"/>
          <p14:tracePt t="46175" x="2971800" y="2698750"/>
          <p14:tracePt t="46183" x="2971800" y="2717800"/>
          <p14:tracePt t="46191" x="2962275" y="2735263"/>
          <p14:tracePt t="46199" x="2944813" y="2754313"/>
          <p14:tracePt t="46207" x="2908300" y="2763838"/>
          <p14:tracePt t="46215" x="2898775" y="2771775"/>
          <p14:tracePt t="46223" x="2881313" y="2781300"/>
          <p14:tracePt t="46231" x="2852738" y="2790825"/>
          <p14:tracePt t="46239" x="2817813" y="2790825"/>
          <p14:tracePt t="46248" x="2781300" y="2790825"/>
          <p14:tracePt t="46255" x="2762250" y="2790825"/>
          <p14:tracePt t="46262" x="2716213" y="2790825"/>
          <p14:tracePt t="46271" x="2679700" y="2790825"/>
          <p14:tracePt t="46281" x="2635250" y="2790825"/>
          <p14:tracePt t="46286" x="2606675" y="2790825"/>
          <p14:tracePt t="46296" x="2579688" y="2790825"/>
          <p14:tracePt t="46302" x="2562225" y="2790825"/>
          <p14:tracePt t="46312" x="2533650" y="2790825"/>
          <p14:tracePt t="46318" x="2506663" y="2781300"/>
          <p14:tracePt t="46336" x="2506663" y="2771775"/>
          <p14:tracePt t="46344" x="2498725" y="2771775"/>
          <p14:tracePt t="46351" x="2489200" y="2763838"/>
          <p14:tracePt t="46368" x="2479675" y="2754313"/>
          <p14:tracePt t="46376" x="2470150" y="2744788"/>
          <p14:tracePt t="46386" x="2462213" y="2744788"/>
          <p14:tracePt t="46390" x="2462213" y="2735263"/>
          <p14:tracePt t="46399" x="2443163" y="2717800"/>
          <p14:tracePt t="46406" x="2433638" y="2698750"/>
          <p14:tracePt t="46414" x="2433638" y="2690813"/>
          <p14:tracePt t="46422" x="2433638" y="2681288"/>
          <p14:tracePt t="46430" x="2433638" y="2662238"/>
          <p14:tracePt t="46438" x="2425700" y="2654300"/>
          <p14:tracePt t="46454" x="2425700" y="2644775"/>
          <p14:tracePt t="46471" x="2416175" y="2617788"/>
          <p14:tracePt t="46483" x="2406650" y="2608263"/>
          <p14:tracePt t="46503" x="2406650" y="2598738"/>
          <p14:tracePt t="46516" x="2406650" y="2581275"/>
          <p14:tracePt t="46519" x="2416175" y="2562225"/>
          <p14:tracePt t="46531" x="2425700" y="2554288"/>
          <p14:tracePt t="46535" x="2452688" y="2525713"/>
          <p14:tracePt t="46547" x="2462213" y="2517775"/>
          <p14:tracePt t="46552" x="2498725" y="2508250"/>
          <p14:tracePt t="46560" x="2533650" y="2498725"/>
          <p14:tracePt t="46567" x="2598738" y="2462213"/>
          <p14:tracePt t="46574" x="2643188" y="2452688"/>
          <p14:tracePt t="46582" x="2689225" y="2444750"/>
          <p14:tracePt t="46590" x="2725738" y="2444750"/>
          <p14:tracePt t="46599" x="2771775" y="2444750"/>
          <p14:tracePt t="46606" x="2808288" y="2444750"/>
          <p14:tracePt t="46615" x="2852738" y="2444750"/>
          <p14:tracePt t="46622" x="2871788" y="2444750"/>
          <p14:tracePt t="46630" x="2898775" y="2444750"/>
          <p14:tracePt t="46638" x="2917825" y="2444750"/>
          <p14:tracePt t="46654" x="2935288" y="2444750"/>
          <p14:tracePt t="46662" x="2962275" y="2462213"/>
          <p14:tracePt t="46670" x="2971800" y="2481263"/>
          <p14:tracePt t="46678" x="2971800" y="2508250"/>
          <p14:tracePt t="46688" x="2981325" y="2525713"/>
          <p14:tracePt t="46698" x="2998788" y="2571750"/>
          <p14:tracePt t="46706" x="2998788" y="2598738"/>
          <p14:tracePt t="46711" x="2998788" y="2617788"/>
          <p14:tracePt t="46718" x="3008313" y="2644775"/>
          <p14:tracePt t="46726" x="3008313" y="2662238"/>
          <p14:tracePt t="46734" x="3008313" y="2690813"/>
          <p14:tracePt t="46742" x="3008313" y="2708275"/>
          <p14:tracePt t="46750" x="3017838" y="2717800"/>
          <p14:tracePt t="46758" x="3017838" y="2735263"/>
          <p14:tracePt t="46766" x="3017838" y="2744788"/>
          <p14:tracePt t="46774" x="3017838" y="2754313"/>
          <p14:tracePt t="46782" x="3017838" y="2763838"/>
          <p14:tracePt t="46799" x="3017838" y="2781300"/>
          <p14:tracePt t="46807" x="3017838" y="2790825"/>
          <p14:tracePt t="46815" x="3017838" y="2800350"/>
          <p14:tracePt t="46823" x="3008313" y="2817813"/>
          <p14:tracePt t="46830" x="2990850" y="2836863"/>
          <p14:tracePt t="46839" x="2981325" y="2844800"/>
          <p14:tracePt t="46848" x="2962275" y="2854325"/>
          <p14:tracePt t="46855" x="2917825" y="2873375"/>
          <p14:tracePt t="46862" x="2889250" y="2873375"/>
          <p14:tracePt t="46871" x="2852738" y="2881313"/>
          <p14:tracePt t="46879" x="2817813" y="2881313"/>
          <p14:tracePt t="46887" x="2789238" y="2881313"/>
          <p14:tracePt t="46896" x="2752725" y="2881313"/>
          <p14:tracePt t="46903" x="2708275" y="2881313"/>
          <p14:tracePt t="46916" x="2689225" y="2881313"/>
          <p14:tracePt t="46931" x="2652713" y="2881313"/>
          <p14:tracePt t="46936" x="2635250" y="2873375"/>
          <p14:tracePt t="46949" x="2625725" y="2863850"/>
          <p14:tracePt t="46952" x="2606675" y="2844800"/>
          <p14:tracePt t="46960" x="2598738" y="2827338"/>
          <p14:tracePt t="46968" x="2589213" y="2800350"/>
          <p14:tracePt t="46976" x="2570163" y="2781300"/>
          <p14:tracePt t="46986" x="2570163" y="2771775"/>
          <p14:tracePt t="46992" x="2570163" y="2754313"/>
          <p14:tracePt t="47000" x="2562225" y="2735263"/>
          <p14:tracePt t="47008" x="2562225" y="2727325"/>
          <p14:tracePt t="47018" x="2552700" y="2717800"/>
          <p14:tracePt t="47022" x="2552700" y="2698750"/>
          <p14:tracePt t="47033" x="2552700" y="2690813"/>
          <p14:tracePt t="47040" x="2552700" y="2662238"/>
          <p14:tracePt t="47046" x="2552700" y="2644775"/>
          <p14:tracePt t="47056" x="2552700" y="2625725"/>
          <p14:tracePt t="47063" x="2552700" y="2608263"/>
          <p14:tracePt t="47072" x="2552700" y="2598738"/>
          <p14:tracePt t="47081" x="2552700" y="2581275"/>
          <p14:tracePt t="47087" x="2562225" y="2554288"/>
          <p14:tracePt t="47097" x="2570163" y="2544763"/>
          <p14:tracePt t="47104" x="2579688" y="2525713"/>
          <p14:tracePt t="47117" x="2598738" y="2508250"/>
          <p14:tracePt t="47118" x="2616200" y="2498725"/>
          <p14:tracePt t="47132" x="2643188" y="2481263"/>
          <p14:tracePt t="47137" x="2671763" y="2471738"/>
          <p14:tracePt t="47147" x="2708275" y="2471738"/>
          <p14:tracePt t="47153" x="2752725" y="2462213"/>
          <p14:tracePt t="47159" x="2808288" y="2462213"/>
          <p14:tracePt t="47167" x="2862263" y="2462213"/>
          <p14:tracePt t="47175" x="2925763" y="2462213"/>
          <p14:tracePt t="47183" x="2981325" y="2462213"/>
          <p14:tracePt t="47190" x="3035300" y="2462213"/>
          <p14:tracePt t="47199" x="3081338" y="2471738"/>
          <p14:tracePt t="47206" x="3108325" y="2481263"/>
          <p14:tracePt t="47214" x="3154363" y="2508250"/>
          <p14:tracePt t="47222" x="3181350" y="2535238"/>
          <p14:tracePt t="47230" x="3208338" y="2554288"/>
          <p14:tracePt t="47238" x="3227388" y="2581275"/>
          <p14:tracePt t="47246" x="3236913" y="2598738"/>
          <p14:tracePt t="47254" x="3236913" y="2608263"/>
          <p14:tracePt t="47264" x="3254375" y="2644775"/>
          <p14:tracePt t="47271" x="3254375" y="2671763"/>
          <p14:tracePt t="47278" x="3254375" y="2681288"/>
          <p14:tracePt t="47286" x="3254375" y="2708275"/>
          <p14:tracePt t="47296" x="3254375" y="2727325"/>
          <p14:tracePt t="47303" x="3254375" y="2735263"/>
          <p14:tracePt t="47312" x="3254375" y="2754313"/>
          <p14:tracePt t="47319" x="3244850" y="2763838"/>
          <p14:tracePt t="47327" x="3236913" y="2790825"/>
          <p14:tracePt t="47334" x="3217863" y="2827338"/>
          <p14:tracePt t="47343" x="3200400" y="2844800"/>
          <p14:tracePt t="47351" x="3181350" y="2863850"/>
          <p14:tracePt t="47359" x="3163888" y="2881313"/>
          <p14:tracePt t="47367" x="3136900" y="2900363"/>
          <p14:tracePt t="47375" x="3108325" y="2909888"/>
          <p14:tracePt t="47384" x="3100388" y="2917825"/>
          <p14:tracePt t="47390" x="3071813" y="2927350"/>
          <p14:tracePt t="47399" x="3035300" y="2946400"/>
          <p14:tracePt t="47406" x="3027363" y="2954338"/>
          <p14:tracePt t="47415" x="3008313" y="2954338"/>
          <p14:tracePt t="47422" x="2981325" y="2954338"/>
          <p14:tracePt t="47430" x="2962275" y="2954338"/>
          <p14:tracePt t="47438" x="2935288" y="2954338"/>
          <p14:tracePt t="47446" x="2917825" y="2954338"/>
          <p14:tracePt t="47455" x="2881313" y="2954338"/>
          <p14:tracePt t="47463" x="2852738" y="2954338"/>
          <p14:tracePt t="47471" x="2835275" y="2936875"/>
          <p14:tracePt t="47479" x="2808288" y="2909888"/>
          <p14:tracePt t="47487" x="2771775" y="2873375"/>
          <p14:tracePt t="47494" x="2735263" y="2827338"/>
          <p14:tracePt t="47502" x="2716213" y="2800350"/>
          <p14:tracePt t="47511" x="2698750" y="2771775"/>
          <p14:tracePt t="47518" x="2679700" y="2744788"/>
          <p14:tracePt t="47526" x="2652713" y="2727325"/>
          <p14:tracePt t="47534" x="2643188" y="2698750"/>
          <p14:tracePt t="47550" x="2643188" y="2681288"/>
          <p14:tracePt t="47558" x="2635250" y="2671763"/>
          <p14:tracePt t="47567" x="2625725" y="2654300"/>
          <p14:tracePt t="47575" x="2625725" y="2644775"/>
          <p14:tracePt t="47583" x="2625725" y="2617788"/>
          <p14:tracePt t="47591" x="2625725" y="2608263"/>
          <p14:tracePt t="47601" x="2625725" y="2598738"/>
          <p14:tracePt t="47606" x="2625725" y="2581275"/>
          <p14:tracePt t="47617" x="2625725" y="2554288"/>
          <p14:tracePt t="47623" x="2625725" y="2535238"/>
          <p14:tracePt t="47633" x="2625725" y="2517775"/>
          <p14:tracePt t="47639" x="2635250" y="2498725"/>
          <p14:tracePt t="47648" x="2643188" y="2481263"/>
          <p14:tracePt t="47655" x="2662238" y="2452688"/>
          <p14:tracePt t="47665" x="2671763" y="2452688"/>
          <p14:tracePt t="47671" x="2679700" y="2435225"/>
          <p14:tracePt t="47680" x="2698750" y="2435225"/>
          <p14:tracePt t="47687" x="2716213" y="2425700"/>
          <p14:tracePt t="47696" x="2752725" y="2425700"/>
          <p14:tracePt t="47702" x="2781300" y="2425700"/>
          <p14:tracePt t="47711" x="2817813" y="2425700"/>
          <p14:tracePt t="47718" x="2871788" y="2425700"/>
          <p14:tracePt t="47726" x="2917825" y="2425700"/>
          <p14:tracePt t="47734" x="2971800" y="2452688"/>
          <p14:tracePt t="47742" x="3054350" y="2489200"/>
          <p14:tracePt t="47750" x="3100388" y="2525713"/>
          <p14:tracePt t="47758" x="3171825" y="2581275"/>
          <p14:tracePt t="47766" x="3200400" y="2608263"/>
          <p14:tracePt t="47774" x="3227388" y="2644775"/>
          <p14:tracePt t="47783" x="3254375" y="2662238"/>
          <p14:tracePt t="47791" x="3254375" y="2671763"/>
          <p14:tracePt t="47801" x="3273425" y="2681288"/>
          <p14:tracePt t="47806" x="3273425" y="2698750"/>
          <p14:tracePt t="47814" x="3273425" y="2708275"/>
          <p14:tracePt t="47822" x="3273425" y="2727325"/>
          <p14:tracePt t="47832" x="3273425" y="2744788"/>
          <p14:tracePt t="47839" x="3273425" y="2763838"/>
          <p14:tracePt t="47848" x="3254375" y="2781300"/>
          <p14:tracePt t="47855" x="3244850" y="2800350"/>
          <p14:tracePt t="47865" x="3227388" y="2817813"/>
          <p14:tracePt t="47872" x="3171825" y="2854325"/>
          <p14:tracePt t="47880" x="3154363" y="2863850"/>
          <p14:tracePt t="47887" x="3108325" y="2873375"/>
          <p14:tracePt t="47896" x="3063875" y="2900363"/>
          <p14:tracePt t="47903" x="3027363" y="2909888"/>
          <p14:tracePt t="47913" x="2962275" y="2909888"/>
          <p14:tracePt t="47920" x="2935288" y="2917825"/>
          <p14:tracePt t="47928" x="2898775" y="2917825"/>
          <p14:tracePt t="47936" x="2862263" y="2917825"/>
          <p14:tracePt t="47944" x="2844800" y="2917825"/>
          <p14:tracePt t="47960" x="2825750" y="2917825"/>
          <p14:tracePt t="47968" x="2817813" y="2917825"/>
          <p14:tracePt t="47975" x="2808288" y="2917825"/>
          <p14:tracePt t="47984" x="2789238" y="2917825"/>
          <p14:tracePt t="47992" x="2771775" y="2900363"/>
          <p14:tracePt t="48000" x="2752725" y="2873375"/>
          <p14:tracePt t="48019" x="2716213" y="2781300"/>
          <p14:tracePt t="48022" x="2716213" y="2754313"/>
          <p14:tracePt t="48032" x="2708275" y="2735263"/>
          <p14:tracePt t="48040" x="2708275" y="2690813"/>
          <p14:tracePt t="48049" x="2698750" y="2662238"/>
          <p14:tracePt t="48056" x="2689225" y="2644775"/>
          <p14:tracePt t="48063" x="2689225" y="2625725"/>
          <p14:tracePt t="48072" x="2689225" y="2608263"/>
          <p14:tracePt t="48080" x="2689225" y="2598738"/>
          <p14:tracePt t="48088" x="2689225" y="2589213"/>
          <p14:tracePt t="48097" x="2689225" y="2571750"/>
          <p14:tracePt t="48113" x="2689225" y="2554288"/>
          <p14:tracePt t="48120" x="2689225" y="2535238"/>
          <p14:tracePt t="48130" x="2689225" y="2517775"/>
          <p14:tracePt t="48136" x="2708275" y="2498725"/>
          <p14:tracePt t="48144" x="2725738" y="2481263"/>
          <p14:tracePt t="48152" x="2771775" y="2452688"/>
          <p14:tracePt t="48160" x="2798763" y="2452688"/>
          <p14:tracePt t="48168" x="2835275" y="2444750"/>
          <p14:tracePt t="48176" x="2871788" y="2444750"/>
          <p14:tracePt t="48184" x="2917825" y="2425700"/>
          <p14:tracePt t="48192" x="2954338" y="2425700"/>
          <p14:tracePt t="48200" x="2990850" y="2425700"/>
          <p14:tracePt t="48208" x="3017838" y="2425700"/>
          <p14:tracePt t="48215" x="3044825" y="2435225"/>
          <p14:tracePt t="48224" x="3054350" y="2435225"/>
          <p14:tracePt t="48235" x="3071813" y="2462213"/>
          <p14:tracePt t="48240" x="3081338" y="2481263"/>
          <p14:tracePt t="48249" x="3081338" y="2498725"/>
          <p14:tracePt t="48256" x="3081338" y="2517775"/>
          <p14:tracePt t="48265" x="3081338" y="2525713"/>
          <p14:tracePt t="48272" x="3081338" y="2554288"/>
          <p14:tracePt t="48288" x="3081338" y="2562225"/>
          <p14:tracePt t="48297" x="3081338" y="2581275"/>
          <p14:tracePt t="48313" x="3081338" y="2589213"/>
          <p14:tracePt t="48808" x="3063875" y="2589213"/>
          <p14:tracePt t="48816" x="3035300" y="2589213"/>
          <p14:tracePt t="48824" x="3027363" y="2589213"/>
          <p14:tracePt t="48832" x="3008313" y="2589213"/>
          <p14:tracePt t="48839" x="2981325" y="2589213"/>
          <p14:tracePt t="48848" x="2971800" y="2589213"/>
          <p14:tracePt t="48882" x="2944813" y="2598738"/>
          <p14:tracePt t="49057" x="2935288" y="2598738"/>
          <p14:tracePt t="49063" x="2917825" y="2598738"/>
          <p14:tracePt t="49072" x="2898775" y="2589213"/>
          <p14:tracePt t="49081" x="2881313" y="2589213"/>
          <p14:tracePt t="49088" x="2862263" y="2581275"/>
          <p14:tracePt t="49097" x="2852738" y="2571750"/>
          <p14:tracePt t="49104" x="2835275" y="2554288"/>
          <p14:tracePt t="49136" x="2817813" y="2554288"/>
          <p14:tracePt t="49145" x="2808288" y="2554288"/>
          <p14:tracePt t="49153" x="2798763" y="2554288"/>
          <p14:tracePt t="49160" x="2781300" y="2554288"/>
          <p14:tracePt t="49167" x="2771775" y="2554288"/>
          <p14:tracePt t="49183" x="2762250" y="2562225"/>
          <p14:tracePt t="49916" x="2744788" y="2554288"/>
          <p14:tracePt t="49929" x="2744788" y="2544763"/>
          <p14:tracePt t="49936" x="2725738" y="2525713"/>
          <p14:tracePt t="49962" x="2716213" y="2517775"/>
          <p14:tracePt t="49969" x="2716213" y="2508250"/>
          <p14:tracePt t="49976" x="2708275" y="2508250"/>
          <p14:tracePt t="50007" x="2708275" y="2498725"/>
          <p14:tracePt t="50015" x="2698750" y="2489200"/>
          <p14:tracePt t="50136" x="2689225" y="2489200"/>
          <p14:tracePt t="50152" x="2679700" y="2489200"/>
          <p14:tracePt t="50167" x="2671763" y="2489200"/>
          <p14:tracePt t="50192" x="2652713" y="2489200"/>
          <p14:tracePt t="50199" x="2643188" y="2489200"/>
          <p14:tracePt t="50223" x="2643188" y="2498725"/>
          <p14:tracePt t="50246" x="2643188" y="2508250"/>
          <p14:tracePt t="50254" x="2643188" y="2517775"/>
          <p14:tracePt t="50270" x="2643188" y="2535238"/>
          <p14:tracePt t="50278" x="2643188" y="2544763"/>
          <p14:tracePt t="50287" x="2643188" y="2554288"/>
          <p14:tracePt t="50296" x="2643188" y="2562225"/>
          <p14:tracePt t="50342" x="2671763" y="2562225"/>
          <p14:tracePt t="50358" x="2679700" y="2562225"/>
          <p14:tracePt t="50366" x="2689225" y="2562225"/>
          <p14:tracePt t="50382" x="2698750" y="2562225"/>
          <p14:tracePt t="50390" x="2708275" y="2562225"/>
          <p14:tracePt t="50406" x="2716213" y="2554288"/>
          <p14:tracePt t="50414" x="2716213" y="2544763"/>
          <p14:tracePt t="50422" x="2716213" y="2535238"/>
          <p14:tracePt t="50438" x="2716213" y="2517775"/>
          <p14:tracePt t="50446" x="2716213" y="2508250"/>
          <p14:tracePt t="50463" x="2716213" y="2498725"/>
          <p14:tracePt t="50736" x="2725738" y="2489200"/>
          <p14:tracePt t="50744" x="2752725" y="2489200"/>
          <p14:tracePt t="50750" x="2771775" y="2489200"/>
          <p14:tracePt t="50758" x="2817813" y="2489200"/>
          <p14:tracePt t="50766" x="2852738" y="2489200"/>
          <p14:tracePt t="50774" x="2881313" y="2489200"/>
          <p14:tracePt t="50782" x="2935288" y="2489200"/>
          <p14:tracePt t="50790" x="2981325" y="2489200"/>
          <p14:tracePt t="50798" x="3008313" y="2489200"/>
          <p14:tracePt t="50806" x="3027363" y="2489200"/>
          <p14:tracePt t="51216" x="3017838" y="2489200"/>
          <p14:tracePt t="51224" x="3008313" y="2489200"/>
          <p14:tracePt t="51232" x="2998788" y="2498725"/>
          <p14:tracePt t="51254" x="2990850" y="2508250"/>
          <p14:tracePt t="51262" x="2981325" y="2517775"/>
          <p14:tracePt t="51270" x="2962275" y="2525713"/>
          <p14:tracePt t="51279" x="2944813" y="2544763"/>
          <p14:tracePt t="51294" x="2935288" y="2554288"/>
          <p14:tracePt t="51302" x="2925763" y="2562225"/>
          <p14:tracePt t="51311" x="2917825" y="2571750"/>
          <p14:tracePt t="51330" x="2908300" y="2581275"/>
          <p14:tracePt t="51334" x="2898775" y="2589213"/>
          <p14:tracePt t="51498" x="2898775" y="2581275"/>
          <p14:tracePt t="51502" x="2898775" y="2571750"/>
          <p14:tracePt t="51511" x="2908300" y="2554288"/>
          <p14:tracePt t="51736" x="2908300" y="2598738"/>
          <p14:tracePt t="51748" x="2908300" y="2654300"/>
          <p14:tracePt t="51750" x="2908300" y="2708275"/>
          <p14:tracePt t="51761" x="2908300" y="2763838"/>
          <p14:tracePt t="51768" x="2908300" y="2836863"/>
          <p14:tracePt t="51776" x="2908300" y="2881313"/>
          <p14:tracePt t="51783" x="2908300" y="2936875"/>
          <p14:tracePt t="51792" x="2908300" y="3009900"/>
          <p14:tracePt t="51800" x="2908300" y="3063875"/>
          <p14:tracePt t="51807" x="2908300" y="3119438"/>
          <p14:tracePt t="51815" x="2908300" y="3163888"/>
          <p14:tracePt t="51823" x="2908300" y="3219450"/>
          <p14:tracePt t="51831" x="2898775" y="3265488"/>
          <p14:tracePt t="51839" x="2898775" y="3302000"/>
          <p14:tracePt t="51847" x="2898775" y="3338513"/>
          <p14:tracePt t="51855" x="2889250" y="3365500"/>
          <p14:tracePt t="51862" x="2889250" y="3392488"/>
          <p14:tracePt t="51871" x="2889250" y="3419475"/>
          <p14:tracePt t="51881" x="2889250" y="3446463"/>
          <p14:tracePt t="51887" x="2889250" y="3465513"/>
          <p14:tracePt t="51896" x="2889250" y="3511550"/>
          <p14:tracePt t="51903" x="2898775" y="3519488"/>
          <p14:tracePt t="51912" x="2898775" y="3529013"/>
          <p14:tracePt t="51919" x="2908300" y="3538538"/>
          <p14:tracePt t="51928" x="2917825" y="3548063"/>
          <p14:tracePt t="52038" x="2925763" y="3556000"/>
          <p14:tracePt t="52056" x="2925763" y="3584575"/>
          <p14:tracePt t="52063" x="2925763" y="3602038"/>
          <p14:tracePt t="52072" x="2925763" y="3648075"/>
          <p14:tracePt t="52080" x="2925763" y="3665538"/>
          <p14:tracePt t="52088" x="2925763" y="3702050"/>
          <p14:tracePt t="52097" x="2925763" y="3730625"/>
          <p14:tracePt t="52103" x="2925763" y="3748088"/>
          <p14:tracePt t="52113" x="2917825" y="3794125"/>
          <p14:tracePt t="52120" x="2917825" y="3803650"/>
          <p14:tracePt t="52133" x="2917825" y="3830638"/>
          <p14:tracePt t="52142" x="2917825" y="3848100"/>
          <p14:tracePt t="52150" x="2917825" y="3875088"/>
          <p14:tracePt t="52158" x="2917825" y="3894138"/>
          <p14:tracePt t="52166" x="2917825" y="3940175"/>
          <p14:tracePt t="52174" x="2917825" y="3967163"/>
          <p14:tracePt t="52182" x="2908300" y="3994150"/>
          <p14:tracePt t="52190" x="2908300" y="4021138"/>
          <p14:tracePt t="52199" x="2908300" y="4040188"/>
          <p14:tracePt t="52207" x="2881313" y="4103688"/>
          <p14:tracePt t="52215" x="2871788" y="4140200"/>
          <p14:tracePt t="52222" x="2871788" y="4203700"/>
          <p14:tracePt t="52231" x="2862263" y="4240213"/>
          <p14:tracePt t="52239" x="2862263" y="4295775"/>
          <p14:tracePt t="52249" x="2852738" y="4340225"/>
          <p14:tracePt t="52255" x="2852738" y="4368800"/>
          <p14:tracePt t="52263" x="2852738" y="4413250"/>
          <p14:tracePt t="52271" x="2835275" y="4441825"/>
          <p14:tracePt t="52281" x="2835275" y="4459288"/>
          <p14:tracePt t="52287" x="2835275" y="4468813"/>
          <p14:tracePt t="52296" x="2835275" y="4486275"/>
          <p14:tracePt t="52448" x="2825750" y="4495800"/>
          <p14:tracePt t="52488" x="2808288" y="4495800"/>
          <p14:tracePt t="52496" x="2789238" y="4522788"/>
          <p14:tracePt t="52503" x="2744788" y="4551363"/>
          <p14:tracePt t="52512" x="2725738" y="4559300"/>
          <p14:tracePt t="52520" x="2716213" y="4568825"/>
          <p14:tracePt t="52529" x="2708275" y="4578350"/>
          <p14:tracePt t="52534" x="2698750" y="4595813"/>
          <p14:tracePt t="52592" x="2689225" y="4595813"/>
          <p14:tracePt t="52606" x="2671763" y="4595813"/>
          <p14:tracePt t="52614" x="2671763" y="4587875"/>
          <p14:tracePt t="52622" x="2643188" y="4541838"/>
          <p14:tracePt t="52630" x="2635250" y="4495800"/>
          <p14:tracePt t="52638" x="2625725" y="4449763"/>
          <p14:tracePt t="52648" x="2616200" y="4422775"/>
          <p14:tracePt t="52654" x="2616200" y="4386263"/>
          <p14:tracePt t="52662" x="2616200" y="4376738"/>
          <p14:tracePt t="52671" x="2616200" y="4359275"/>
          <p14:tracePt t="52678" x="2616200" y="4349750"/>
          <p14:tracePt t="52694" x="2616200" y="4340225"/>
          <p14:tracePt t="52792" x="2616200" y="4349750"/>
          <p14:tracePt t="52802" x="2625725" y="4359275"/>
          <p14:tracePt t="52808" x="2652713" y="4368800"/>
          <p14:tracePt t="52816" x="2671763" y="4368800"/>
          <p14:tracePt t="52822" x="2679700" y="4368800"/>
          <p14:tracePt t="52830" x="2708275" y="4376738"/>
          <p14:tracePt t="52840" x="2708275" y="4386263"/>
          <p14:tracePt t="52851" x="2716213" y="4386263"/>
          <p14:tracePt t="52862" x="2725738" y="4386263"/>
          <p14:tracePt t="52992" x="2735263" y="4386263"/>
          <p14:tracePt t="53000" x="2735263" y="4413250"/>
          <p14:tracePt t="53007" x="2735263" y="4422775"/>
          <p14:tracePt t="53016" x="2735263" y="4432300"/>
          <p14:tracePt t="53024" x="2735263" y="4441825"/>
          <p14:tracePt t="53038" x="2735263" y="4459288"/>
          <p14:tracePt t="53046" x="2735263" y="4478338"/>
          <p14:tracePt t="53054" x="2781300" y="4495800"/>
          <p14:tracePt t="53062" x="2835275" y="4495800"/>
          <p14:tracePt t="53070" x="2889250" y="4495800"/>
          <p14:tracePt t="53078" x="2935288" y="4495800"/>
          <p14:tracePt t="53087" x="2971800" y="4495800"/>
          <p14:tracePt t="53097" x="3027363" y="4495800"/>
          <p14:tracePt t="53103" x="3054350" y="4495800"/>
          <p14:tracePt t="53113" x="3071813" y="4495800"/>
          <p14:tracePt t="53119" x="3081338" y="4495800"/>
          <p14:tracePt t="53129" x="3090863" y="4495800"/>
          <p14:tracePt t="53136" x="3117850" y="4468813"/>
          <p14:tracePt t="53145" x="3127375" y="4468813"/>
          <p14:tracePt t="53159" x="3136900" y="4459288"/>
          <p14:tracePt t="53231" x="3154363" y="4449763"/>
          <p14:tracePt t="53239" x="3163888" y="4449763"/>
          <p14:tracePt t="53247" x="3181350" y="4449763"/>
          <p14:tracePt t="53255" x="3208338" y="4449763"/>
          <p14:tracePt t="53264" x="3236913" y="4449763"/>
          <p14:tracePt t="53271" x="3273425" y="4449763"/>
          <p14:tracePt t="53287" x="3300413" y="4449763"/>
          <p14:tracePt t="53488" x="3336925" y="4422775"/>
          <p14:tracePt t="53496" x="3390900" y="4359275"/>
          <p14:tracePt t="53505" x="3446463" y="4276725"/>
          <p14:tracePt t="53512" x="3463925" y="4195763"/>
          <p14:tracePt t="53520" x="3509963" y="4094163"/>
          <p14:tracePt t="53529" x="3536950" y="4003675"/>
          <p14:tracePt t="53537" x="3582988" y="3884613"/>
          <p14:tracePt t="53545" x="3636963" y="3767138"/>
          <p14:tracePt t="53554" x="3656013" y="3657600"/>
          <p14:tracePt t="53559" x="3709988" y="3556000"/>
          <p14:tracePt t="53567" x="3719513" y="3502025"/>
          <p14:tracePt t="53575" x="3738563" y="3419475"/>
          <p14:tracePt t="53583" x="3746500" y="3346450"/>
          <p14:tracePt t="53592" x="3746500" y="3273425"/>
          <p14:tracePt t="53598" x="3746500" y="3200400"/>
          <p14:tracePt t="53606" x="3746500" y="3109913"/>
          <p14:tracePt t="53614" x="3746500" y="3046413"/>
          <p14:tracePt t="53622" x="3746500" y="2990850"/>
          <p14:tracePt t="53630" x="3746500" y="2917825"/>
          <p14:tracePt t="53638" x="3692525" y="2854325"/>
          <p14:tracePt t="53646" x="3646488" y="2771775"/>
          <p14:tracePt t="53654" x="3619500" y="2727325"/>
          <p14:tracePt t="53662" x="3563938" y="2654300"/>
          <p14:tracePt t="53670" x="3490913" y="2589213"/>
          <p14:tracePt t="53679" x="3427413" y="2554288"/>
          <p14:tracePt t="53686" x="3317875" y="2489200"/>
          <p14:tracePt t="53694" x="3217863" y="2481263"/>
          <p14:tracePt t="53707" x="3090863" y="2435225"/>
          <p14:tracePt t="53713" x="2962275" y="2416175"/>
          <p14:tracePt t="53722" x="2808288" y="2379663"/>
          <p14:tracePt t="53729" x="2716213" y="2352675"/>
          <p14:tracePt t="53738" x="2598738" y="2335213"/>
          <p14:tracePt t="53745" x="2525713" y="2298700"/>
          <p14:tracePt t="53755" x="2425700" y="2270125"/>
          <p14:tracePt t="53759" x="2343150" y="2243138"/>
          <p14:tracePt t="53767" x="2251075" y="2216150"/>
          <p14:tracePt t="53775" x="2187575" y="2197100"/>
          <p14:tracePt t="53783" x="2106613" y="2143125"/>
          <p14:tracePt t="53792" x="2070100" y="2133600"/>
          <p14:tracePt t="53800" x="2024063" y="2116138"/>
          <p14:tracePt t="53808" x="2005013" y="2097088"/>
          <p14:tracePt t="53816" x="1987550" y="2089150"/>
          <p14:tracePt t="53824" x="1968500" y="2089150"/>
          <p14:tracePt t="53833" x="1951038" y="2060575"/>
          <p14:tracePt t="53902" x="1941513" y="2060575"/>
          <p14:tracePt t="53928" x="1924050" y="2060575"/>
          <p14:tracePt t="53938" x="1914525" y="2060575"/>
          <p14:tracePt t="53942" x="1895475" y="2060575"/>
          <p14:tracePt t="53950" x="1887538" y="2060575"/>
          <p14:tracePt t="53958" x="1868488" y="2070100"/>
          <p14:tracePt t="53974" x="1851025" y="2079625"/>
          <p14:tracePt t="53982" x="1841500" y="2089150"/>
          <p14:tracePt t="53991" x="1841500" y="2097088"/>
          <p14:tracePt t="53999" x="1841500" y="2116138"/>
          <p14:tracePt t="54007" x="1841500" y="2143125"/>
          <p14:tracePt t="54015" x="1841500" y="2160588"/>
          <p14:tracePt t="54023" x="1841500" y="2179638"/>
          <p14:tracePt t="54031" x="1841500" y="2197100"/>
          <p14:tracePt t="54038" x="1860550" y="2216150"/>
          <p14:tracePt t="54046" x="1868488" y="2225675"/>
          <p14:tracePt t="54054" x="1887538" y="2243138"/>
          <p14:tracePt t="54062" x="1895475" y="2252663"/>
          <p14:tracePt t="54070" x="1905000" y="2262188"/>
          <p14:tracePt t="54078" x="1931988" y="2270125"/>
          <p14:tracePt t="54086" x="1941513" y="2289175"/>
          <p14:tracePt t="54103" x="1941513" y="2298700"/>
          <p14:tracePt t="54232" x="1931988" y="2298700"/>
          <p14:tracePt t="54339" x="1924050" y="2298700"/>
          <p14:tracePt t="54342" x="1914525" y="2289175"/>
          <p14:tracePt t="54366" x="1914525" y="2279650"/>
          <p14:tracePt t="54392" x="1914525" y="2270125"/>
          <p14:tracePt t="54400" x="1914525" y="2252663"/>
          <p14:tracePt t="54410" x="1914525" y="2243138"/>
          <p14:tracePt t="54424" x="1914525" y="2233613"/>
          <p14:tracePt t="54432" x="1914525" y="2216150"/>
          <p14:tracePt t="54439" x="1895475" y="2197100"/>
          <p14:tracePt t="54446" x="1887538" y="2189163"/>
          <p14:tracePt t="54462" x="1878013" y="2179638"/>
          <p14:tracePt t="54478" x="1860550" y="2179638"/>
          <p14:tracePt t="54495" x="1851025" y="2170113"/>
          <p14:tracePt t="54686" x="1860550" y="2170113"/>
          <p14:tracePt t="54694" x="1878013" y="2179638"/>
          <p14:tracePt t="54702" x="1887538" y="2179638"/>
          <p14:tracePt t="54710" x="1924050" y="2197100"/>
          <p14:tracePt t="54718" x="1941513" y="2197100"/>
          <p14:tracePt t="54729" x="1960563" y="2206625"/>
          <p14:tracePt t="54734" x="1968500" y="2206625"/>
          <p14:tracePt t="54742" x="1978025" y="2206625"/>
          <p14:tracePt t="54808" x="1987550" y="2206625"/>
          <p14:tracePt t="54862" x="2005013" y="2206625"/>
          <p14:tracePt t="54870" x="2024063" y="2206625"/>
          <p14:tracePt t="54886" x="2051050" y="2206625"/>
          <p14:tracePt t="54894" x="2070100" y="2206625"/>
          <p14:tracePt t="54902" x="2078038" y="2206625"/>
          <p14:tracePt t="54919" x="2097088" y="2206625"/>
          <p14:tracePt t="54942" x="2106613" y="2206625"/>
          <p14:tracePt t="54990" x="2114550" y="2206625"/>
          <p14:tracePt t="55008" x="2124075" y="2206625"/>
          <p14:tracePt t="55015" x="2133600" y="2206625"/>
          <p14:tracePt t="55025" x="2143125" y="2206625"/>
          <p14:tracePt t="55042" x="2160588" y="2206625"/>
          <p14:tracePt t="55055" x="2179638" y="2206625"/>
          <p14:tracePt t="55064" x="2197100" y="2197100"/>
          <p14:tracePt t="55498" x="2224088" y="2197100"/>
          <p14:tracePt t="55503" x="2233613" y="2189163"/>
          <p14:tracePt t="55512" x="2243138" y="2189163"/>
          <p14:tracePt t="55520" x="2251075" y="2189163"/>
          <p14:tracePt t="55529" x="2279650" y="2189163"/>
          <p14:tracePt t="55542" x="2287588" y="2189163"/>
          <p14:tracePt t="56304" x="2297113" y="2189163"/>
          <p14:tracePt t="56320" x="2306638" y="2189163"/>
          <p14:tracePt t="56329" x="2324100" y="2160588"/>
          <p14:tracePt t="56347" x="2352675" y="2152650"/>
          <p14:tracePt t="56358" x="2370138" y="2143125"/>
          <p14:tracePt t="56374" x="2379663" y="2143125"/>
          <p14:tracePt t="56382" x="2389188" y="2143125"/>
          <p14:tracePt t="56390" x="2406650" y="2125663"/>
          <p14:tracePt t="56409" x="2416175" y="2116138"/>
          <p14:tracePt t="56424" x="2425700" y="2106613"/>
          <p14:tracePt t="56447" x="2425700" y="2089150"/>
          <p14:tracePt t="56464" x="2425700" y="2079625"/>
          <p14:tracePt t="56488" x="2433638" y="2060575"/>
          <p14:tracePt t="56536" x="2433638" y="2052638"/>
          <p14:tracePt t="56550" x="2433638" y="2043113"/>
          <p14:tracePt t="56558" x="2433638" y="2033588"/>
          <p14:tracePt t="56566" x="2433638" y="2024063"/>
          <p14:tracePt t="56574" x="2433638" y="2006600"/>
          <p14:tracePt t="56582" x="2433638" y="1997075"/>
          <p14:tracePt t="56590" x="2433638" y="1987550"/>
          <p14:tracePt t="56606" x="2433638" y="1970088"/>
          <p14:tracePt t="56615" x="2433638" y="1960563"/>
          <p14:tracePt t="56630" x="2433638" y="1951038"/>
          <p14:tracePt t="56646" x="2433638" y="1943100"/>
          <p14:tracePt t="56670" x="2433638" y="1924050"/>
          <p14:tracePt t="56686" x="2433638" y="1914525"/>
          <p14:tracePt t="56694" x="2433638" y="1887538"/>
          <p14:tracePt t="56702" x="2433638" y="1870075"/>
          <p14:tracePt t="56713" x="2433638" y="1860550"/>
          <p14:tracePt t="56719" x="2416175" y="1833563"/>
          <p14:tracePt t="56729" x="2416175" y="1824038"/>
          <p14:tracePt t="56735" x="2416175" y="1797050"/>
          <p14:tracePt t="56745" x="2416175" y="1787525"/>
          <p14:tracePt t="56750" x="2406650" y="1778000"/>
          <p14:tracePt t="56768" x="2406650" y="1760538"/>
          <p14:tracePt t="56784" x="2406650" y="1751013"/>
          <p14:tracePt t="56792" x="2406650" y="1741488"/>
          <p14:tracePt t="56808" x="2406650" y="1731963"/>
          <p14:tracePt t="56824" x="2406650" y="1714500"/>
          <p14:tracePt t="56847" x="2406650" y="1697038"/>
          <p14:tracePt t="56862" x="2406650" y="1677988"/>
          <p14:tracePt t="56870" x="2406650" y="1668463"/>
          <p14:tracePt t="56878" x="2406650" y="1660525"/>
          <p14:tracePt t="56886" x="2406650" y="1651000"/>
          <p14:tracePt t="56894" x="2406650" y="1624013"/>
          <p14:tracePt t="56902" x="2406650" y="1614488"/>
          <p14:tracePt t="56918" x="2406650" y="1595438"/>
          <p14:tracePt t="56927" x="2406650" y="1587500"/>
          <p14:tracePt t="56934" x="2406650" y="1577975"/>
          <p14:tracePt t="56944" x="2406650" y="1568450"/>
          <p14:tracePt t="56950" x="2406650" y="1550988"/>
          <p14:tracePt t="56959" x="2406650" y="1541463"/>
          <p14:tracePt t="56974" x="2416175" y="1514475"/>
          <p14:tracePt t="56991" x="2416175" y="1504950"/>
          <p14:tracePt t="56999" x="2425700" y="1485900"/>
          <p14:tracePt t="57015" x="2443163" y="1468438"/>
          <p14:tracePt t="57023" x="2443163" y="1458913"/>
          <p14:tracePt t="57032" x="2452688" y="1449388"/>
          <p14:tracePt t="57039" x="2452688" y="1441450"/>
          <p14:tracePt t="57047" x="2462213" y="1412875"/>
          <p14:tracePt t="57064" x="2470150" y="1404938"/>
          <p14:tracePt t="57087" x="2479675" y="1395413"/>
          <p14:tracePt t="57174" x="2489200" y="1395413"/>
          <p14:tracePt t="57209" x="2506663" y="1376363"/>
          <p14:tracePt t="58144" x="2506663" y="1368425"/>
          <p14:tracePt t="58153" x="2506663" y="1358900"/>
          <p14:tracePt t="58158" x="2516188" y="1331913"/>
          <p14:tracePt t="58639" x="2516188" y="1358900"/>
          <p14:tracePt t="58654" x="2516188" y="1368425"/>
          <p14:tracePt t="58670" x="2498725" y="1385888"/>
          <p14:tracePt t="58686" x="2498725" y="1404938"/>
          <p14:tracePt t="58694" x="2489200" y="1404938"/>
          <p14:tracePt t="58710" x="2489200" y="1412875"/>
          <p14:tracePt t="58718" x="2479675" y="1441450"/>
          <p14:tracePt t="58726" x="2470150" y="1449388"/>
          <p14:tracePt t="58734" x="2443163" y="1477963"/>
          <p14:tracePt t="58743" x="2425700" y="1504950"/>
          <p14:tracePt t="58750" x="2406650" y="1541463"/>
          <p14:tracePt t="58758" x="2389188" y="1558925"/>
          <p14:tracePt t="58766" x="2352675" y="1614488"/>
          <p14:tracePt t="58774" x="2333625" y="1631950"/>
          <p14:tracePt t="58782" x="2297113" y="1668463"/>
          <p14:tracePt t="58790" x="2287588" y="1677988"/>
          <p14:tracePt t="58798" x="2270125" y="1704975"/>
          <p14:tracePt t="58806" x="2260600" y="1724025"/>
          <p14:tracePt t="58814" x="2243138" y="1751013"/>
          <p14:tracePt t="58823" x="2233613" y="1760538"/>
          <p14:tracePt t="58839" x="2233613" y="1787525"/>
          <p14:tracePt t="58854" x="2233613" y="1797050"/>
          <p14:tracePt t="58944" x="2233613" y="1804988"/>
          <p14:tracePt t="59000" x="2224088" y="1814513"/>
          <p14:tracePt t="59072" x="2206625" y="1833563"/>
          <p14:tracePt t="59088" x="2197100" y="1833563"/>
          <p14:tracePt t="59112" x="2187575" y="1851025"/>
          <p14:tracePt t="59137" x="2179638" y="1870075"/>
          <p14:tracePt t="59144" x="2179638" y="1878013"/>
          <p14:tracePt t="59152" x="2170113" y="1897063"/>
          <p14:tracePt t="59166" x="2160588" y="1906588"/>
          <p14:tracePt t="59174" x="2160588" y="1914525"/>
          <p14:tracePt t="59182" x="2151063" y="1924050"/>
          <p14:tracePt t="59198" x="2133600" y="1933575"/>
          <p14:tracePt t="59206" x="2124075" y="1933575"/>
          <p14:tracePt t="59214" x="2087563" y="1943100"/>
          <p14:tracePt t="59222" x="2060575" y="1951038"/>
          <p14:tracePt t="59230" x="2014538" y="1970088"/>
          <p14:tracePt t="59239" x="1951038" y="1979613"/>
          <p14:tracePt t="59246" x="1895475" y="1979613"/>
          <p14:tracePt t="59254" x="1841500" y="1997075"/>
          <p14:tracePt t="59262" x="1787525" y="1997075"/>
          <p14:tracePt t="59270" x="1751013" y="2006600"/>
          <p14:tracePt t="59278" x="1731963" y="2006600"/>
          <p14:tracePt t="59294" x="1714500" y="2006600"/>
          <p14:tracePt t="59391" x="1731963" y="2006600"/>
          <p14:tracePt t="59399" x="1804988" y="2006600"/>
          <p14:tracePt t="59407" x="1878013" y="2006600"/>
          <p14:tracePt t="59415" x="2005013" y="2006600"/>
          <p14:tracePt t="59422" x="2133600" y="2006600"/>
          <p14:tracePt t="59430" x="2279650" y="1997075"/>
          <p14:tracePt t="59438" x="2443163" y="1987550"/>
          <p14:tracePt t="59447" x="2589213" y="1970088"/>
          <p14:tracePt t="59454" x="2735263" y="1951038"/>
          <p14:tracePt t="59462" x="2898775" y="1951038"/>
          <p14:tracePt t="59470" x="3081338" y="1951038"/>
          <p14:tracePt t="59478" x="3244850" y="1951038"/>
          <p14:tracePt t="59486" x="3409950" y="1951038"/>
          <p14:tracePt t="59494" x="3556000" y="1951038"/>
          <p14:tracePt t="59502" x="3683000" y="1951038"/>
          <p14:tracePt t="59511" x="3775075" y="1943100"/>
          <p14:tracePt t="59520" x="3865563" y="1943100"/>
          <p14:tracePt t="59527" x="3956050" y="1943100"/>
          <p14:tracePt t="59534" x="4038600" y="1943100"/>
          <p14:tracePt t="59543" x="4129088" y="1943100"/>
          <p14:tracePt t="59551" x="4202113" y="1943100"/>
          <p14:tracePt t="59561" x="4275138" y="1943100"/>
          <p14:tracePt t="59569" x="4348163" y="1943100"/>
          <p14:tracePt t="59575" x="4467225" y="1979613"/>
          <p14:tracePt t="59585" x="4521200" y="1987550"/>
          <p14:tracePt t="59591" x="4603750" y="2016125"/>
          <p14:tracePt t="59600" x="4676775" y="2043113"/>
          <p14:tracePt t="59607" x="4740275" y="2060575"/>
          <p14:tracePt t="59616" x="4786313" y="2089150"/>
          <p14:tracePt t="59623" x="4832350" y="2106613"/>
          <p14:tracePt t="59631" x="4876800" y="2116138"/>
          <p14:tracePt t="59639" x="4895850" y="2143125"/>
          <p14:tracePt t="59650" x="4913313" y="2152650"/>
          <p14:tracePt t="59654" x="4922838" y="2152650"/>
          <p14:tracePt t="59662" x="4932363" y="2152650"/>
          <p14:tracePt t="59745" x="4932363" y="2160588"/>
          <p14:tracePt t="59752" x="4932363" y="2179638"/>
          <p14:tracePt t="59760" x="4932363" y="2197100"/>
          <p14:tracePt t="59768" x="4932363" y="2216150"/>
          <p14:tracePt t="59776" x="4932363" y="2233613"/>
          <p14:tracePt t="59784" x="4932363" y="2262188"/>
          <p14:tracePt t="59792" x="4941888" y="2289175"/>
          <p14:tracePt t="59800" x="4959350" y="2325688"/>
          <p14:tracePt t="59808" x="4978400" y="2352675"/>
          <p14:tracePt t="59816" x="4995863" y="2379663"/>
          <p14:tracePt t="59824" x="5005388" y="2389188"/>
          <p14:tracePt t="59832" x="5032375" y="2416175"/>
          <p14:tracePt t="59839" x="5059363" y="2452688"/>
          <p14:tracePt t="59846" x="5086350" y="2481263"/>
          <p14:tracePt t="59854" x="5114925" y="2489200"/>
          <p14:tracePt t="59862" x="5151438" y="2525713"/>
          <p14:tracePt t="59870" x="5178425" y="2544763"/>
          <p14:tracePt t="59878" x="5187950" y="2554288"/>
          <p14:tracePt t="59886" x="5224463" y="2581275"/>
          <p14:tracePt t="59896" x="5241925" y="2589213"/>
          <p14:tracePt t="59902" x="5287963" y="2625725"/>
          <p14:tracePt t="59910" x="5305425" y="2644775"/>
          <p14:tracePt t="59918" x="5341938" y="2654300"/>
          <p14:tracePt t="59927" x="5368925" y="2671763"/>
          <p14:tracePt t="59934" x="5397500" y="2690813"/>
          <p14:tracePt t="59944" x="5424488" y="2698750"/>
          <p14:tracePt t="59950" x="5451475" y="2727325"/>
          <p14:tracePt t="59959" x="5451475" y="2735263"/>
          <p14:tracePt t="59966" x="5470525" y="2744788"/>
          <p14:tracePt t="59974" x="5478463" y="2744788"/>
          <p14:tracePt t="59982" x="5478463" y="2754313"/>
          <p14:tracePt t="60057" x="5478463" y="2763838"/>
          <p14:tracePt t="60080" x="5478463" y="2771775"/>
          <p14:tracePt t="60088" x="5478463" y="2781300"/>
          <p14:tracePt t="60095" x="5470525" y="2781300"/>
          <p14:tracePt t="60104" x="5441950" y="2781300"/>
          <p14:tracePt t="60120" x="5424488" y="2781300"/>
          <p14:tracePt t="60128" x="5414963" y="2781300"/>
          <p14:tracePt t="60135" x="5397500" y="2763838"/>
          <p14:tracePt t="60145" x="5387975" y="2754313"/>
          <p14:tracePt t="60158" x="5387975" y="2735263"/>
          <p14:tracePt t="60167" x="5378450" y="2717800"/>
          <p14:tracePt t="60176" x="5378450" y="2708275"/>
          <p14:tracePt t="60184" x="5378450" y="2698750"/>
          <p14:tracePt t="60193" x="5378450" y="2690813"/>
          <p14:tracePt t="60208" x="5378450" y="2681288"/>
          <p14:tracePt t="60215" x="5378450" y="2671763"/>
          <p14:tracePt t="60223" x="5378450" y="2654300"/>
          <p14:tracePt t="60231" x="5378450" y="2644775"/>
          <p14:tracePt t="60248" x="5378450" y="2635250"/>
          <p14:tracePt t="60257" x="5378450" y="2617788"/>
          <p14:tracePt t="60263" x="5378450" y="2608263"/>
          <p14:tracePt t="60289" x="5378450" y="2589213"/>
          <p14:tracePt t="60304" x="5387975" y="2581275"/>
          <p14:tracePt t="60336" x="5405438" y="2571750"/>
          <p14:tracePt t="60344" x="5414963" y="2571750"/>
          <p14:tracePt t="60351" x="5424488" y="2571750"/>
          <p14:tracePt t="60359" x="5434013" y="2571750"/>
          <p14:tracePt t="60376" x="5441950" y="2571750"/>
          <p14:tracePt t="60512" x="5434013" y="2571750"/>
          <p14:tracePt t="60520" x="5424488" y="2571750"/>
          <p14:tracePt t="60529" x="5405438" y="2571750"/>
          <p14:tracePt t="60545" x="5397500" y="2571750"/>
          <p14:tracePt t="60552" x="5387975" y="2571750"/>
          <p14:tracePt t="61424" x="5351463" y="2571750"/>
          <p14:tracePt t="61432" x="5297488" y="2571750"/>
          <p14:tracePt t="61439" x="5168900" y="2571750"/>
          <p14:tracePt t="61447" x="5059363" y="2571750"/>
          <p14:tracePt t="61459" x="4905375" y="2571750"/>
          <p14:tracePt t="61465" x="4722813" y="2571750"/>
          <p14:tracePt t="61476" x="4557713" y="2571750"/>
          <p14:tracePt t="61479" x="4376738" y="2571750"/>
          <p14:tracePt t="61487" x="4194175" y="2571750"/>
          <p14:tracePt t="61494" x="4029075" y="2571750"/>
          <p14:tracePt t="61502" x="3902075" y="2571750"/>
          <p14:tracePt t="61510" x="3775075" y="2571750"/>
          <p14:tracePt t="61518" x="3665538" y="2571750"/>
          <p14:tracePt t="61527" x="3573463" y="2571750"/>
          <p14:tracePt t="61534" x="3519488" y="2571750"/>
          <p14:tracePt t="61543" x="3463925" y="2571750"/>
          <p14:tracePt t="61550" x="3436938" y="2571750"/>
          <p14:tracePt t="61558" x="3390900" y="2571750"/>
          <p14:tracePt t="61566" x="3336925" y="2571750"/>
          <p14:tracePt t="61574" x="3254375" y="2598738"/>
          <p14:tracePt t="61582" x="3163888" y="2617788"/>
          <p14:tracePt t="61590" x="3054350" y="2617788"/>
          <p14:tracePt t="61599" x="2889250" y="2617788"/>
          <p14:tracePt t="61607" x="2708275" y="2617788"/>
          <p14:tracePt t="61615" x="2533650" y="2617788"/>
          <p14:tracePt t="61623" x="2306638" y="2617788"/>
          <p14:tracePt t="61631" x="2106613" y="2617788"/>
          <p14:tracePt t="61639" x="1951038" y="2617788"/>
          <p14:tracePt t="61648" x="1814513" y="2608263"/>
          <p14:tracePt t="61655" x="1704975" y="2581275"/>
          <p14:tracePt t="61663" x="1604963" y="2535238"/>
          <p14:tracePt t="61671" x="1576388" y="2535238"/>
          <p14:tracePt t="61680" x="1531938" y="2525713"/>
          <p14:tracePt t="61808" x="1531938" y="2517775"/>
          <p14:tracePt t="62080" x="1512888" y="2517775"/>
          <p14:tracePt t="62088" x="1495425" y="2498725"/>
          <p14:tracePt t="62104" x="1458913" y="2498725"/>
          <p14:tracePt t="62112" x="1458913" y="2489200"/>
          <p14:tracePt t="62120" x="1439863" y="2481263"/>
          <p14:tracePt t="62132" x="1422400" y="2471738"/>
          <p14:tracePt t="62136" x="1385888" y="2462213"/>
          <p14:tracePt t="62147" x="1349375" y="2444750"/>
          <p14:tracePt t="62161" x="1322388" y="2425700"/>
          <p14:tracePt t="62167" x="1303338" y="2408238"/>
          <p14:tracePt t="62176" x="1293813" y="2408238"/>
          <p14:tracePt t="62184" x="1293813" y="2398713"/>
          <p14:tracePt t="62736" x="1312863" y="2398713"/>
          <p14:tracePt t="62745" x="1403350" y="2408238"/>
          <p14:tracePt t="62752" x="1512888" y="2435225"/>
          <p14:tracePt t="62760" x="1722438" y="2471738"/>
          <p14:tracePt t="62770" x="1831975" y="2498725"/>
          <p14:tracePt t="62775" x="2033588" y="2508250"/>
          <p14:tracePt t="62782" x="2270125" y="2562225"/>
          <p14:tracePt t="62792" x="2498725" y="2562225"/>
          <p14:tracePt t="62800" x="2698750" y="2562225"/>
          <p14:tracePt t="62808" x="2889250" y="2562225"/>
          <p14:tracePt t="62816" x="3054350" y="2562225"/>
          <p14:tracePt t="62823" x="3200400" y="2562225"/>
          <p14:tracePt t="62831" x="3327400" y="2562225"/>
          <p14:tracePt t="62838" x="3419475" y="2562225"/>
          <p14:tracePt t="62846" x="3527425" y="2562225"/>
          <p14:tracePt t="62854" x="3600450" y="2562225"/>
          <p14:tracePt t="62862" x="3702050" y="2562225"/>
          <p14:tracePt t="62872" x="3792538" y="2562225"/>
          <p14:tracePt t="62879" x="3883025" y="2562225"/>
          <p14:tracePt t="62897" x="4084638" y="2562225"/>
          <p14:tracePt t="62904" x="4194175" y="2562225"/>
          <p14:tracePt t="62912" x="4321175" y="2562225"/>
          <p14:tracePt t="62920" x="4430713" y="2562225"/>
          <p14:tracePt t="62929" x="4540250" y="2562225"/>
          <p14:tracePt t="62936" x="4630738" y="2562225"/>
          <p14:tracePt t="62947" x="4722813" y="2571750"/>
          <p14:tracePt t="62951" x="4822825" y="2589213"/>
          <p14:tracePt t="62965" x="4895850" y="2598738"/>
          <p14:tracePt t="62966" x="4959350" y="2617788"/>
          <p14:tracePt t="62978" x="5014913" y="2617788"/>
          <p14:tracePt t="62984" x="5041900" y="2625725"/>
          <p14:tracePt t="62991" x="5086350" y="2625725"/>
          <p14:tracePt t="62998" x="5095875" y="2625725"/>
          <p14:tracePt t="63007" x="5132388" y="2625725"/>
          <p14:tracePt t="63014" x="5151438" y="2625725"/>
          <p14:tracePt t="63022" x="5178425" y="2625725"/>
          <p14:tracePt t="63030" x="5187950" y="2625725"/>
          <p14:tracePt t="63046" x="5195888" y="2625725"/>
          <p14:tracePt t="63072" x="5205413" y="2625725"/>
          <p14:tracePt t="63079" x="5214938" y="2625725"/>
          <p14:tracePt t="63088" x="5224463" y="2625725"/>
          <p14:tracePt t="63095" x="5232400" y="2625725"/>
          <p14:tracePt t="63120" x="5241925" y="2625725"/>
          <p14:tracePt t="63130" x="5251450" y="2625725"/>
          <p14:tracePt t="63135" x="5260975" y="2625725"/>
          <p14:tracePt t="63151" x="5268913" y="2625725"/>
          <p14:tracePt t="63165" x="5278438" y="2625725"/>
          <p14:tracePt t="63165" x="5297488" y="2625725"/>
          <p14:tracePt t="63174" x="5314950" y="2625725"/>
          <p14:tracePt t="63182" x="5324475" y="2625725"/>
          <p14:tracePt t="63190" x="5334000" y="2625725"/>
          <p14:tracePt t="63262" x="5232400" y="2625725"/>
          <p14:tracePt t="63270" x="5068888" y="2625725"/>
          <p14:tracePt t="63278" x="4905375" y="2625725"/>
          <p14:tracePt t="63286" x="4676775" y="2608263"/>
          <p14:tracePt t="63294" x="4476750" y="2589213"/>
          <p14:tracePt t="63302" x="4275138" y="2581275"/>
          <p14:tracePt t="63310" x="4048125" y="2544763"/>
          <p14:tracePt t="63318" x="3865563" y="2544763"/>
          <p14:tracePt t="63326" x="3738563" y="2535238"/>
          <p14:tracePt t="63334" x="3629025" y="2535238"/>
          <p14:tracePt t="63343" x="3573463" y="2535238"/>
          <p14:tracePt t="63350" x="3527425" y="2535238"/>
          <p14:tracePt t="63358" x="3519488" y="2535238"/>
          <p14:tracePt t="63435" x="3463925" y="2517775"/>
          <p14:tracePt t="63440" x="3373438" y="2508250"/>
          <p14:tracePt t="63449" x="3244850" y="2481263"/>
          <p14:tracePt t="63456" x="3081338" y="2462213"/>
          <p14:tracePt t="63466" x="2925763" y="2452688"/>
          <p14:tracePt t="63470" x="2798763" y="2435225"/>
          <p14:tracePt t="63478" x="2671763" y="2408238"/>
          <p14:tracePt t="63486" x="2589213" y="2389188"/>
          <p14:tracePt t="63494" x="2533650" y="2379663"/>
          <p14:tracePt t="63502" x="2506663" y="2379663"/>
          <p14:tracePt t="63511" x="2498725" y="2379663"/>
          <p14:tracePt t="63664" x="2489200" y="2371725"/>
          <p14:tracePt t="63670" x="2479675" y="2371725"/>
          <p14:tracePt t="63680" x="2452688" y="2371725"/>
          <p14:tracePt t="63686" x="2416175" y="2371725"/>
          <p14:tracePt t="63694" x="2397125" y="2371725"/>
          <p14:tracePt t="63702" x="2352675" y="2371725"/>
          <p14:tracePt t="63710" x="2316163" y="2371725"/>
          <p14:tracePt t="63718" x="2270125" y="2371725"/>
          <p14:tracePt t="63726" x="2214563" y="2371725"/>
          <p14:tracePt t="63734" x="2187575" y="2371725"/>
          <p14:tracePt t="63743" x="2151063" y="2371725"/>
          <p14:tracePt t="63750" x="2143125" y="2371725"/>
          <p14:tracePt t="63758" x="2114550" y="2371725"/>
          <p14:tracePt t="63766" x="2106613" y="2371725"/>
          <p14:tracePt t="63774" x="2087563" y="2362200"/>
          <p14:tracePt t="63782" x="2078038" y="2352675"/>
          <p14:tracePt t="63790" x="2070100" y="2352675"/>
          <p14:tracePt t="63798" x="2060575" y="2352675"/>
          <p14:tracePt t="63806" x="2033588" y="2352675"/>
          <p14:tracePt t="63814" x="2014538" y="2352675"/>
          <p14:tracePt t="63822" x="1987550" y="2352675"/>
          <p14:tracePt t="63830" x="1941513" y="2352675"/>
          <p14:tracePt t="63838" x="1914525" y="2352675"/>
          <p14:tracePt t="63846" x="1887538" y="2352675"/>
          <p14:tracePt t="63854" x="1868488" y="2343150"/>
          <p14:tracePt t="63863" x="1824038" y="2343150"/>
          <p14:tracePt t="63870" x="1795463" y="2343150"/>
          <p14:tracePt t="63895" x="1758950" y="2343150"/>
          <p14:tracePt t="63902" x="1751013" y="2343150"/>
          <p14:tracePt t="63910" x="1741488" y="2335213"/>
          <p14:tracePt t="63918" x="1731963" y="2335213"/>
          <p14:tracePt t="63934" x="1714500" y="2335213"/>
          <p14:tracePt t="63943" x="1704975" y="2335213"/>
          <p14:tracePt t="63960" x="1695450" y="2335213"/>
          <p14:tracePt t="63966" x="1685925" y="2316163"/>
          <p14:tracePt t="63982" x="1677988" y="2316163"/>
          <p14:tracePt t="64336" x="1668463" y="2306638"/>
          <p14:tracePt t="64353" x="1668463" y="2298700"/>
          <p14:tracePt t="64368" x="1658938" y="2279650"/>
          <p14:tracePt t="64376" x="1649413" y="2270125"/>
          <p14:tracePt t="64400" x="1641475" y="2252663"/>
          <p14:tracePt t="64416" x="1622425" y="2243138"/>
          <p14:tracePt t="64432" x="1612900" y="2225675"/>
          <p14:tracePt t="64824" x="1604963" y="2225675"/>
          <p14:tracePt t="64832" x="1585913" y="2225675"/>
          <p14:tracePt t="64840" x="1568450" y="2225675"/>
          <p14:tracePt t="64848" x="1541463" y="2225675"/>
          <p14:tracePt t="64856" x="1531938" y="2225675"/>
          <p14:tracePt t="64912" x="1522413" y="2225675"/>
          <p14:tracePt t="64928" x="1504950" y="2225675"/>
          <p14:tracePt t="64935" x="1495425" y="2225675"/>
          <p14:tracePt t="65248" x="1468438" y="2225675"/>
          <p14:tracePt t="65256" x="1458913" y="2225675"/>
          <p14:tracePt t="65264" x="1439863" y="2225675"/>
          <p14:tracePt t="65288" x="1422400" y="2233613"/>
          <p14:tracePt t="65671" x="1422400" y="2243138"/>
          <p14:tracePt t="65686" x="1439863" y="2252663"/>
          <p14:tracePt t="65694" x="1449388" y="2262188"/>
          <p14:tracePt t="65702" x="1476375" y="2262188"/>
          <p14:tracePt t="65710" x="1504950" y="2270125"/>
          <p14:tracePt t="65718" x="1541463" y="2270125"/>
          <p14:tracePt t="65726" x="1558925" y="2279650"/>
          <p14:tracePt t="65734" x="1576388" y="2279650"/>
          <p14:tracePt t="65750" x="1585913" y="2279650"/>
          <p14:tracePt t="65759" x="1595438" y="2279650"/>
          <p14:tracePt t="65774" x="1612900" y="2279650"/>
          <p14:tracePt t="65798" x="1631950" y="2279650"/>
          <p14:tracePt t="65814" x="1641475" y="2289175"/>
          <p14:tracePt t="65838" x="1658938" y="2289175"/>
          <p14:tracePt t="65846" x="1677988" y="2289175"/>
          <p14:tracePt t="65862" x="1695450" y="2289175"/>
          <p14:tracePt t="65870" x="1714500" y="2289175"/>
          <p14:tracePt t="65894" x="1778000" y="2316163"/>
          <p14:tracePt t="65902" x="1795463" y="2316163"/>
          <p14:tracePt t="65911" x="1814513" y="2316163"/>
          <p14:tracePt t="65918" x="1841500" y="2316163"/>
          <p14:tracePt t="65926" x="1860550" y="2316163"/>
          <p14:tracePt t="65934" x="1878013" y="2325688"/>
          <p14:tracePt t="65945" x="1895475" y="2325688"/>
          <p14:tracePt t="65950" x="1924050" y="2325688"/>
          <p14:tracePt t="65959" x="1941513" y="2335213"/>
          <p14:tracePt t="65966" x="1978025" y="2335213"/>
          <p14:tracePt t="65974" x="1997075" y="2335213"/>
          <p14:tracePt t="65982" x="2024063" y="2362200"/>
          <p14:tracePt t="65990" x="2041525" y="2362200"/>
          <p14:tracePt t="65998" x="2070100" y="2362200"/>
          <p14:tracePt t="66006" x="2087563" y="2362200"/>
          <p14:tracePt t="66014" x="2097088" y="2362200"/>
          <p14:tracePt t="66022" x="2124075" y="2362200"/>
          <p14:tracePt t="66030" x="2143125" y="2362200"/>
          <p14:tracePt t="66038" x="2160588" y="2362200"/>
          <p14:tracePt t="66046" x="2170113" y="2362200"/>
          <p14:tracePt t="66054" x="2206625" y="2362200"/>
          <p14:tracePt t="66062" x="2224088" y="2362200"/>
          <p14:tracePt t="66070" x="2251075" y="2362200"/>
          <p14:tracePt t="66078" x="2270125" y="2362200"/>
          <p14:tracePt t="66086" x="2279650" y="2362200"/>
          <p14:tracePt t="66094" x="2297113" y="2362200"/>
          <p14:tracePt t="66103" x="2316163" y="2362200"/>
          <p14:tracePt t="66110" x="2333625" y="2362200"/>
          <p14:tracePt t="66118" x="2343150" y="2362200"/>
          <p14:tracePt t="66126" x="2360613" y="2362200"/>
          <p14:tracePt t="66134" x="2379663" y="2362200"/>
          <p14:tracePt t="66143" x="2397125" y="2362200"/>
          <p14:tracePt t="66150" x="2406650" y="2362200"/>
          <p14:tracePt t="66159" x="2416175" y="2362200"/>
          <p14:tracePt t="66166" x="2425700" y="2362200"/>
          <p14:tracePt t="66174" x="2443163" y="2362200"/>
          <p14:tracePt t="66182" x="2470150" y="2362200"/>
          <p14:tracePt t="66190" x="2479675" y="2362200"/>
          <p14:tracePt t="66198" x="2489200" y="2362200"/>
          <p14:tracePt t="66207" x="2506663" y="2362200"/>
          <p14:tracePt t="66224" x="2516188" y="2362200"/>
          <p14:tracePt t="66231" x="2525713" y="2362200"/>
          <p14:tracePt t="66240" x="2543175" y="2362200"/>
          <p14:tracePt t="66248" x="2552700" y="2362200"/>
          <p14:tracePt t="66256" x="2562225" y="2362200"/>
          <p14:tracePt t="66263" x="2589213" y="2362200"/>
          <p14:tracePt t="66272" x="2598738" y="2362200"/>
          <p14:tracePt t="66278" x="2616200" y="2352675"/>
          <p14:tracePt t="66286" x="2635250" y="2352675"/>
          <p14:tracePt t="66294" x="2643188" y="2343150"/>
          <p14:tracePt t="66302" x="2652713" y="2343150"/>
          <p14:tracePt t="66311" x="2689225" y="2343150"/>
          <p14:tracePt t="66318" x="2708275" y="2325688"/>
          <p14:tracePt t="66334" x="2725738" y="2316163"/>
          <p14:tracePt t="66344" x="2735263" y="2316163"/>
          <p14:tracePt t="66369" x="2752725" y="2306638"/>
          <p14:tracePt t="66374" x="2762250" y="2306638"/>
          <p14:tracePt t="66398" x="2771775" y="2298700"/>
          <p14:tracePt t="66425" x="2781300" y="2298700"/>
          <p14:tracePt t="66438" x="2789238" y="2289175"/>
          <p14:tracePt t="66446" x="2798763" y="2279650"/>
          <p14:tracePt t="66502" x="2798763" y="2270125"/>
          <p14:tracePt t="66511" x="2808288" y="2252663"/>
          <p14:tracePt t="66529" x="2817813" y="2243138"/>
          <p14:tracePt t="66534" x="2817813" y="2233613"/>
          <p14:tracePt t="66543" x="2825750" y="2225675"/>
          <p14:tracePt t="66559" x="2825750" y="2206625"/>
          <p14:tracePt t="66566" x="2825750" y="2189163"/>
          <p14:tracePt t="66575" x="2825750" y="2179638"/>
          <p14:tracePt t="66582" x="2835275" y="2170113"/>
          <p14:tracePt t="66590" x="2835275" y="2160588"/>
          <p14:tracePt t="66598" x="2835275" y="2152650"/>
          <p14:tracePt t="66606" x="2835275" y="2125663"/>
          <p14:tracePt t="66614" x="2835275" y="2116138"/>
          <p14:tracePt t="66623" x="2844800" y="2106613"/>
          <p14:tracePt t="66631" x="2852738" y="2097088"/>
          <p14:tracePt t="66648" x="2852738" y="2089150"/>
          <p14:tracePt t="66662" x="2852738" y="2079625"/>
          <p14:tracePt t="66670" x="2862263" y="2070100"/>
          <p14:tracePt t="66686" x="2862263" y="2060575"/>
          <p14:tracePt t="66696" x="2862263" y="2043113"/>
          <p14:tracePt t="66702" x="2862263" y="2033588"/>
          <p14:tracePt t="66711" x="2862263" y="2024063"/>
          <p14:tracePt t="66718" x="2871788" y="1987550"/>
          <p14:tracePt t="66734" x="2871788" y="1979613"/>
          <p14:tracePt t="66744" x="2871788" y="1943100"/>
          <p14:tracePt t="66750" x="2881313" y="1914525"/>
          <p14:tracePt t="66760" x="2881313" y="1906588"/>
          <p14:tracePt t="66767" x="2881313" y="1897063"/>
          <p14:tracePt t="66775" x="2881313" y="1887538"/>
          <p14:tracePt t="66783" x="2881313" y="1870075"/>
          <p14:tracePt t="66791" x="2889250" y="1851025"/>
          <p14:tracePt t="66799" x="2898775" y="1841500"/>
          <p14:tracePt t="66807" x="2898775" y="1824038"/>
          <p14:tracePt t="66815" x="2898775" y="1804988"/>
          <p14:tracePt t="66823" x="2908300" y="1787525"/>
          <p14:tracePt t="66831" x="2908300" y="1778000"/>
          <p14:tracePt t="66839" x="2908300" y="1760538"/>
          <p14:tracePt t="66847" x="2908300" y="1741488"/>
          <p14:tracePt t="66855" x="2908300" y="1724025"/>
          <p14:tracePt t="66871" x="2908300" y="1697038"/>
          <p14:tracePt t="66878" x="2917825" y="1687513"/>
          <p14:tracePt t="66886" x="2917825" y="1668463"/>
          <p14:tracePt t="66894" x="2925763" y="1641475"/>
          <p14:tracePt t="66902" x="2935288" y="1631950"/>
          <p14:tracePt t="66926" x="2935288" y="1624013"/>
          <p14:tracePt t="66934" x="2944813" y="1604963"/>
          <p14:tracePt t="66979" x="2954338" y="1595438"/>
          <p14:tracePt t="66992" x="2962275" y="1587500"/>
          <p14:tracePt t="67000" x="2981325" y="1577975"/>
          <p14:tracePt t="67016" x="2990850" y="1577975"/>
          <p14:tracePt t="67024" x="3017838" y="1568450"/>
          <p14:tracePt t="67038" x="3035300" y="1568450"/>
          <p14:tracePt t="67046" x="3063875" y="1568450"/>
          <p14:tracePt t="67054" x="3100388" y="1550988"/>
          <p14:tracePt t="67062" x="3117850" y="1550988"/>
          <p14:tracePt t="67070" x="3154363" y="1550988"/>
          <p14:tracePt t="67078" x="3171825" y="1550988"/>
          <p14:tracePt t="67086" x="3227388" y="1550988"/>
          <p14:tracePt t="67094" x="3254375" y="1550988"/>
          <p14:tracePt t="67102" x="3290888" y="1550988"/>
          <p14:tracePt t="67110" x="3327400" y="1550988"/>
          <p14:tracePt t="67118" x="3373438" y="1550988"/>
          <p14:tracePt t="67126" x="3409950" y="1550988"/>
          <p14:tracePt t="67134" x="3427413" y="1550988"/>
          <p14:tracePt t="67145" x="3455988" y="1550988"/>
          <p14:tracePt t="67151" x="3473450" y="1550988"/>
          <p14:tracePt t="67161" x="3482975" y="1550988"/>
          <p14:tracePt t="67167" x="3509963" y="1550988"/>
          <p14:tracePt t="67177" x="3519488" y="1550988"/>
          <p14:tracePt t="67192" x="3536950" y="1550988"/>
          <p14:tracePt t="67200" x="3546475" y="1550988"/>
          <p14:tracePt t="67208" x="3556000" y="1550988"/>
          <p14:tracePt t="67216" x="3563938" y="1550988"/>
          <p14:tracePt t="67224" x="3592513" y="1550988"/>
          <p14:tracePt t="67232" x="3629025" y="1550988"/>
          <p14:tracePt t="67240" x="3646488" y="1550988"/>
          <p14:tracePt t="67248" x="3692525" y="1550988"/>
          <p14:tracePt t="67256" x="3729038" y="1550988"/>
          <p14:tracePt t="67264" x="3756025" y="1550988"/>
          <p14:tracePt t="67272" x="3810000" y="1550988"/>
          <p14:tracePt t="67280" x="3875088" y="1550988"/>
          <p14:tracePt t="67287" x="3929063" y="1550988"/>
          <p14:tracePt t="67295" x="3984625" y="1550988"/>
          <p14:tracePt t="67303" x="4038600" y="1550988"/>
          <p14:tracePt t="67310" x="4065588" y="1550988"/>
          <p14:tracePt t="67319" x="4111625" y="1550988"/>
          <p14:tracePt t="67327" x="4121150" y="1550988"/>
          <p14:tracePt t="67335" x="4129088" y="1550988"/>
          <p14:tracePt t="67351" x="4165600" y="1550988"/>
          <p14:tracePt t="67367" x="4165600" y="1558925"/>
          <p14:tracePt t="67398" x="4175125" y="1568450"/>
          <p14:tracePt t="67414" x="4175125" y="1577975"/>
          <p14:tracePt t="67430" x="4175125" y="1587500"/>
          <p14:tracePt t="67439" x="4184650" y="1587500"/>
          <p14:tracePt t="67447" x="4184650" y="1595438"/>
          <p14:tracePt t="67463" x="4184650" y="1624013"/>
          <p14:tracePt t="67478" x="4202113" y="1641475"/>
          <p14:tracePt t="67486" x="4211638" y="1677988"/>
          <p14:tracePt t="67502" x="4221163" y="1677988"/>
          <p14:tracePt t="67510" x="4230688" y="1714500"/>
          <p14:tracePt t="67518" x="4248150" y="1741488"/>
          <p14:tracePt t="67526" x="4257675" y="1741488"/>
          <p14:tracePt t="67535" x="4275138" y="1760538"/>
          <p14:tracePt t="67608" x="4275138" y="1768475"/>
          <p14:tracePt t="67616" x="4275138" y="1778000"/>
          <p14:tracePt t="67632" x="4275138" y="1797050"/>
          <p14:tracePt t="67640" x="4294188" y="1824038"/>
          <p14:tracePt t="67655" x="4294188" y="1851025"/>
          <p14:tracePt t="67662" x="4294188" y="1870075"/>
          <p14:tracePt t="67670" x="4294188" y="1887538"/>
          <p14:tracePt t="67678" x="4303713" y="1906588"/>
          <p14:tracePt t="67686" x="4303713" y="1943100"/>
          <p14:tracePt t="67694" x="4303713" y="1951038"/>
          <p14:tracePt t="67702" x="4303713" y="1987550"/>
          <p14:tracePt t="67710" x="4303713" y="2016125"/>
          <p14:tracePt t="67718" x="4303713" y="2043113"/>
          <p14:tracePt t="67726" x="4303713" y="2070100"/>
          <p14:tracePt t="67735" x="4303713" y="2089150"/>
          <p14:tracePt t="67743" x="4303713" y="2106613"/>
          <p14:tracePt t="67750" x="4303713" y="2125663"/>
          <p14:tracePt t="67759" x="4303713" y="2133600"/>
          <p14:tracePt t="67766" x="4311650" y="2143125"/>
          <p14:tracePt t="67783" x="4311650" y="2152650"/>
          <p14:tracePt t="67799" x="4311650" y="2170113"/>
          <p14:tracePt t="67806" x="4311650" y="2179638"/>
          <p14:tracePt t="67814" x="4311650" y="2189163"/>
          <p14:tracePt t="67822" x="4311650" y="2206625"/>
          <p14:tracePt t="67830" x="4311650" y="2225675"/>
          <p14:tracePt t="67838" x="4311650" y="2252663"/>
          <p14:tracePt t="67846" x="4311650" y="2262188"/>
          <p14:tracePt t="67854" x="4321175" y="2279650"/>
          <p14:tracePt t="67863" x="4321175" y="2298700"/>
          <p14:tracePt t="67879" x="4321175" y="2306638"/>
          <p14:tracePt t="67896" x="4330700" y="2316163"/>
          <p14:tracePt t="67960" x="4340225" y="2325688"/>
          <p14:tracePt t="67968" x="4348163" y="2343150"/>
          <p14:tracePt t="67981" x="4357688" y="2343150"/>
          <p14:tracePt t="67982" x="4376738" y="2352675"/>
          <p14:tracePt t="67990" x="4394200" y="2362200"/>
          <p14:tracePt t="68006" x="4421188" y="2371725"/>
          <p14:tracePt t="68014" x="4430713" y="2371725"/>
          <p14:tracePt t="68022" x="4467225" y="2389188"/>
          <p14:tracePt t="68030" x="4484688" y="2389188"/>
          <p14:tracePt t="68038" x="4513263" y="2398713"/>
          <p14:tracePt t="68046" x="4557713" y="2398713"/>
          <p14:tracePt t="68054" x="4594225" y="2408238"/>
          <p14:tracePt t="68062" x="4659313" y="2425700"/>
          <p14:tracePt t="68070" x="4730750" y="2444750"/>
          <p14:tracePt t="68078" x="4813300" y="2444750"/>
          <p14:tracePt t="68086" x="4868863" y="2462213"/>
          <p14:tracePt t="68094" x="4932363" y="2471738"/>
          <p14:tracePt t="68102" x="5005388" y="2471738"/>
          <p14:tracePt t="68110" x="5041900" y="2471738"/>
          <p14:tracePt t="68118" x="5068888" y="2471738"/>
          <p14:tracePt t="68126" x="5105400" y="2471738"/>
          <p14:tracePt t="68135" x="5114925" y="2471738"/>
          <p14:tracePt t="68472" x="5132388" y="2471738"/>
          <p14:tracePt t="68478" x="5205413" y="2471738"/>
          <p14:tracePt t="68486" x="5241925" y="2471738"/>
          <p14:tracePt t="68494" x="5297488" y="2471738"/>
          <p14:tracePt t="68502" x="5324475" y="2471738"/>
          <p14:tracePt t="68510" x="5360988" y="2471738"/>
          <p14:tracePt t="68518" x="5378450" y="2471738"/>
          <p14:tracePt t="68526" x="5387975" y="2471738"/>
          <p14:tracePt t="68545" x="5397500" y="2471738"/>
          <p14:tracePt t="68824" x="5397500" y="2489200"/>
          <p14:tracePt t="68831" x="5397500" y="2498725"/>
          <p14:tracePt t="68840" x="5397500" y="2508250"/>
          <p14:tracePt t="68856" x="5397500" y="2525713"/>
          <p14:tracePt t="68863" x="5397500" y="2544763"/>
          <p14:tracePt t="68872" x="5397500" y="2571750"/>
          <p14:tracePt t="68879" x="5397500" y="2581275"/>
          <p14:tracePt t="68896" x="5397500" y="2598738"/>
          <p14:tracePt t="68904" x="5397500" y="2608263"/>
          <p14:tracePt t="68911" x="5397500" y="2625725"/>
          <p14:tracePt t="68968" x="5405438" y="2635250"/>
          <p14:tracePt t="69110" x="5414963" y="2644775"/>
          <p14:tracePt t="69118" x="5424488" y="2644775"/>
          <p14:tracePt t="69143" x="5441950" y="2635250"/>
          <p14:tracePt t="69195" x="5451475" y="2635250"/>
          <p14:tracePt t="69214" x="5461000" y="2625725"/>
          <p14:tracePt t="69800" x="5451475" y="2617788"/>
          <p14:tracePt t="69811" x="5441950" y="2617788"/>
          <p14:tracePt t="69816" x="5405438" y="2617788"/>
          <p14:tracePt t="69824" x="5387975" y="2617788"/>
          <p14:tracePt t="69832" x="5360988" y="2608263"/>
          <p14:tracePt t="69840" x="5341938" y="2608263"/>
          <p14:tracePt t="69847" x="5324475" y="2581275"/>
          <p14:tracePt t="69856" x="5314950" y="2581275"/>
          <p14:tracePt t="69864" x="5305425" y="2581275"/>
          <p14:tracePt t="69872" x="5297488" y="2581275"/>
          <p14:tracePt t="69897" x="5268913" y="2581275"/>
          <p14:tracePt t="69903" x="5260975" y="2581275"/>
          <p14:tracePt t="69911" x="5241925" y="2571750"/>
          <p14:tracePt t="69919" x="5224463" y="2571750"/>
          <p14:tracePt t="69926" x="5187950" y="2571750"/>
          <p14:tracePt t="69935" x="5178425" y="2571750"/>
          <p14:tracePt t="69944" x="5141913" y="2554288"/>
          <p14:tracePt t="69951" x="5132388" y="2554288"/>
          <p14:tracePt t="69963" x="5122863" y="2554288"/>
          <p14:tracePt t="69967" x="5105400" y="2554288"/>
          <p14:tracePt t="69977" x="5095875" y="2554288"/>
          <p14:tracePt t="70096" x="5078413" y="2554288"/>
          <p14:tracePt t="70110" x="5059363" y="2544763"/>
          <p14:tracePt t="70118" x="5032375" y="2544763"/>
          <p14:tracePt t="70126" x="4986338" y="2525713"/>
          <p14:tracePt t="70134" x="4932363" y="2525713"/>
          <p14:tracePt t="70143" x="4859338" y="2525713"/>
          <p14:tracePt t="70150" x="4767263" y="2525713"/>
          <p14:tracePt t="70159" x="4667250" y="2517775"/>
          <p14:tracePt t="70166" x="4557713" y="2498725"/>
          <p14:tracePt t="70174" x="4467225" y="2498725"/>
          <p14:tracePt t="70183" x="4340225" y="2471738"/>
          <p14:tracePt t="70190" x="4238625" y="2462213"/>
          <p14:tracePt t="70200" x="4148138" y="2444750"/>
          <p14:tracePt t="70210" x="4075113" y="2435225"/>
          <p14:tracePt t="70214" x="4029075" y="2435225"/>
          <p14:tracePt t="70222" x="4011613" y="2435225"/>
          <p14:tracePt t="70230" x="4002088" y="2435225"/>
          <p14:tracePt t="70238" x="3984625" y="2435225"/>
          <p14:tracePt t="70302" x="3965575" y="2435225"/>
          <p14:tracePt t="70310" x="3919538" y="2435225"/>
          <p14:tracePt t="70319" x="3883025" y="2435225"/>
          <p14:tracePt t="70327" x="3810000" y="2435225"/>
          <p14:tracePt t="70335" x="3702050" y="2435225"/>
          <p14:tracePt t="70344" x="3592513" y="2435225"/>
          <p14:tracePt t="70351" x="3463925" y="2435225"/>
          <p14:tracePt t="70361" x="3354388" y="2435225"/>
          <p14:tracePt t="70367" x="3244850" y="2435225"/>
          <p14:tracePt t="70378" x="3117850" y="2435225"/>
          <p14:tracePt t="70383" x="3008313" y="2435225"/>
          <p14:tracePt t="70394" x="2954338" y="2435225"/>
          <p14:tracePt t="70398" x="2889250" y="2408238"/>
          <p14:tracePt t="70406" x="2871788" y="2408238"/>
          <p14:tracePt t="70414" x="2862263" y="2408238"/>
          <p14:tracePt t="70422" x="2835275" y="2398713"/>
          <p14:tracePt t="70518" x="2825750" y="2398713"/>
          <p14:tracePt t="70526" x="2808288" y="2398713"/>
          <p14:tracePt t="70694" x="2862263" y="2398713"/>
          <p14:tracePt t="70702" x="2981325" y="2398713"/>
          <p14:tracePt t="70710" x="3071813" y="2398713"/>
          <p14:tracePt t="70718" x="3200400" y="2398713"/>
          <p14:tracePt t="70727" x="3327400" y="2398713"/>
          <p14:tracePt t="70734" x="3455988" y="2398713"/>
          <p14:tracePt t="70743" x="3563938" y="2398713"/>
          <p14:tracePt t="70750" x="3656013" y="2398713"/>
          <p14:tracePt t="70759" x="3746500" y="2398713"/>
          <p14:tracePt t="70767" x="3802063" y="2398713"/>
          <p14:tracePt t="70775" x="3856038" y="2398713"/>
          <p14:tracePt t="70784" x="3902075" y="2398713"/>
          <p14:tracePt t="70790" x="3919538" y="2389188"/>
          <p14:tracePt t="70798" x="3948113" y="2379663"/>
          <p14:tracePt t="70806" x="3956050" y="2379663"/>
          <p14:tracePt t="70814" x="3984625" y="2362200"/>
          <p14:tracePt t="70822" x="3992563" y="2362200"/>
          <p14:tracePt t="70830" x="4011613" y="2352675"/>
          <p14:tracePt t="70838" x="4021138" y="2352675"/>
          <p14:tracePt t="70847" x="4038600" y="2352675"/>
          <p14:tracePt t="70854" x="4075113" y="2352675"/>
          <p14:tracePt t="70863" x="4102100" y="2352675"/>
          <p14:tracePt t="70870" x="4138613" y="2352675"/>
          <p14:tracePt t="70895" x="4275138" y="2352675"/>
          <p14:tracePt t="70902" x="4303713" y="2352675"/>
          <p14:tracePt t="70910" x="4348163" y="2352675"/>
          <p14:tracePt t="70918" x="4384675" y="2352675"/>
          <p14:tracePt t="70926" x="4430713" y="2352675"/>
          <p14:tracePt t="70934" x="4448175" y="2352675"/>
          <p14:tracePt t="70943" x="4484688" y="2352675"/>
          <p14:tracePt t="70951" x="4494213" y="2352675"/>
          <p14:tracePt t="70962" x="4521200" y="2352675"/>
          <p14:tracePt t="70967" x="4530725" y="2343150"/>
          <p14:tracePt t="70998" x="4540250" y="2343150"/>
          <p14:tracePt t="71022" x="4549775" y="2343150"/>
          <p14:tracePt t="71072" x="4557713" y="2343150"/>
          <p14:tracePt t="71152" x="4540250" y="2343150"/>
          <p14:tracePt t="71161" x="4513263" y="2343150"/>
          <p14:tracePt t="71168" x="4476750" y="2343150"/>
          <p14:tracePt t="71176" x="4430713" y="2343150"/>
          <p14:tracePt t="71183" x="4357688" y="2343150"/>
          <p14:tracePt t="71192" x="4321175" y="2343150"/>
          <p14:tracePt t="71199" x="4267200" y="2343150"/>
          <p14:tracePt t="71207" x="4248150" y="2335213"/>
          <p14:tracePt t="71215" x="4202113" y="2335213"/>
          <p14:tracePt t="71231" x="4194175" y="2325688"/>
          <p14:tracePt t="71392" x="4194175" y="2316163"/>
          <p14:tracePt t="71398" x="4194175" y="2306638"/>
          <p14:tracePt t="71414" x="4211638" y="2289175"/>
          <p14:tracePt t="71422" x="4221163" y="2270125"/>
          <p14:tracePt t="71430" x="4221163" y="2262188"/>
          <p14:tracePt t="71438" x="4230688" y="2243138"/>
          <p14:tracePt t="71447" x="4248150" y="2225675"/>
          <p14:tracePt t="71464" x="4257675" y="2206625"/>
          <p14:tracePt t="71470" x="4275138" y="2189163"/>
          <p14:tracePt t="71478" x="4284663" y="2170113"/>
          <p14:tracePt t="71495" x="4284663" y="2152650"/>
          <p14:tracePt t="71502" x="4284663" y="2143125"/>
          <p14:tracePt t="71510" x="4284663" y="2133600"/>
          <p14:tracePt t="71526" x="4284663" y="2125663"/>
          <p14:tracePt t="71544" x="4284663" y="2116138"/>
          <p14:tracePt t="71551" x="4284663" y="2106613"/>
          <p14:tracePt t="71583" x="4284663" y="2097088"/>
          <p14:tracePt t="71606" x="4284663" y="2089150"/>
          <p14:tracePt t="71622" x="4284663" y="2079625"/>
          <p14:tracePt t="71630" x="4284663" y="2070100"/>
          <p14:tracePt t="71638" x="4284663" y="2060575"/>
          <p14:tracePt t="71883" x="4267200" y="2060575"/>
          <p14:tracePt t="71889" x="4257675" y="2060575"/>
          <p14:tracePt t="71895" x="4248150" y="2060575"/>
          <p14:tracePt t="71904" x="4211638" y="2060575"/>
          <p14:tracePt t="71911" x="4202113" y="2060575"/>
          <p14:tracePt t="71919" x="4202113" y="2070100"/>
          <p14:tracePt t="71926" x="4194175" y="2070100"/>
          <p14:tracePt t="71935" x="4184650" y="2070100"/>
          <p14:tracePt t="71943" x="4175125" y="2070100"/>
          <p14:tracePt t="71950" x="4165600" y="2079625"/>
          <p14:tracePt t="71975" x="4148138" y="2097088"/>
          <p14:tracePt t="71983" x="4138613" y="2106613"/>
          <p14:tracePt t="71991" x="4129088" y="2106613"/>
          <p14:tracePt t="71998" x="4129088" y="2116138"/>
          <p14:tracePt t="72007" x="4121150" y="2116138"/>
          <p14:tracePt t="72015" x="4102100" y="2116138"/>
          <p14:tracePt t="72023" x="4084638" y="2152650"/>
          <p14:tracePt t="72031" x="4075113" y="2160588"/>
          <p14:tracePt t="72039" x="4065588" y="2170113"/>
          <p14:tracePt t="72048" x="4048125" y="2170113"/>
          <p14:tracePt t="72055" x="4038600" y="2179638"/>
          <p14:tracePt t="72064" x="4021138" y="2197100"/>
          <p14:tracePt t="72071" x="4011613" y="2206625"/>
          <p14:tracePt t="72083" x="4011613" y="2216150"/>
          <p14:tracePt t="72086" x="4002088" y="2225675"/>
          <p14:tracePt t="72102" x="3992563" y="2233613"/>
          <p14:tracePt t="72127" x="3992563" y="2252663"/>
          <p14:tracePt t="72215" x="3984625" y="2270125"/>
          <p14:tracePt t="72230" x="3965575" y="2279650"/>
          <p14:tracePt t="72238" x="3956050" y="2289175"/>
          <p14:tracePt t="72246" x="3938588" y="2306638"/>
          <p14:tracePt t="72254" x="3929063" y="2316163"/>
          <p14:tracePt t="72262" x="3902075" y="2335213"/>
          <p14:tracePt t="72270" x="3883025" y="2343150"/>
          <p14:tracePt t="72278" x="3865563" y="2362200"/>
          <p14:tracePt t="72286" x="3846513" y="2379663"/>
          <p14:tracePt t="72294" x="3810000" y="2416175"/>
          <p14:tracePt t="72302" x="3810000" y="2425700"/>
          <p14:tracePt t="72310" x="3783013" y="2452688"/>
          <p14:tracePt t="72318" x="3775075" y="2452688"/>
          <p14:tracePt t="72327" x="3756025" y="2471738"/>
          <p14:tracePt t="72334" x="3738563" y="2498725"/>
          <p14:tracePt t="72342" x="3719513" y="2517775"/>
          <p14:tracePt t="72351" x="3683000" y="2544763"/>
          <p14:tracePt t="72361" x="3673475" y="2571750"/>
          <p14:tracePt t="72368" x="3665538" y="2589213"/>
          <p14:tracePt t="72377" x="3646488" y="2617788"/>
          <p14:tracePt t="72384" x="3636963" y="2617788"/>
          <p14:tracePt t="72392" x="3619500" y="2635250"/>
          <p14:tracePt t="72400" x="3609975" y="2654300"/>
          <p14:tracePt t="72414" x="3600450" y="2662238"/>
          <p14:tracePt t="72422" x="3582988" y="2681288"/>
          <p14:tracePt t="72530" x="3582988" y="2671763"/>
          <p14:tracePt t="72544" x="3592513" y="2644775"/>
          <p14:tracePt t="72552" x="3609975" y="2625725"/>
          <p14:tracePt t="72561" x="3619500" y="2625725"/>
          <p14:tracePt t="72568" x="3619500" y="2617788"/>
          <p14:tracePt t="72577" x="3636963" y="2589213"/>
          <p14:tracePt t="72584" x="3673475" y="2554288"/>
          <p14:tracePt t="72594" x="3692525" y="2535238"/>
          <p14:tracePt t="72602" x="3719513" y="2508250"/>
          <p14:tracePt t="72607" x="3738563" y="2498725"/>
          <p14:tracePt t="72615" x="3775075" y="2471738"/>
          <p14:tracePt t="72623" x="3819525" y="2444750"/>
          <p14:tracePt t="72630" x="3846513" y="2416175"/>
          <p14:tracePt t="72639" x="3892550" y="2389188"/>
          <p14:tracePt t="72647" x="3919538" y="2371725"/>
          <p14:tracePt t="72655" x="3984625" y="2335213"/>
          <p14:tracePt t="72663" x="4029075" y="2298700"/>
          <p14:tracePt t="72670" x="4075113" y="2262188"/>
          <p14:tracePt t="72679" x="4138613" y="2206625"/>
          <p14:tracePt t="72686" x="4175125" y="2189163"/>
          <p14:tracePt t="72696" x="4221163" y="2152650"/>
          <p14:tracePt t="72703" x="4267200" y="2133600"/>
          <p14:tracePt t="72710" x="4294188" y="2106613"/>
          <p14:tracePt t="72719" x="4311650" y="2089150"/>
          <p14:tracePt t="72726" x="4321175" y="2079625"/>
          <p14:tracePt t="72735" x="4348163" y="2060575"/>
          <p14:tracePt t="72744" x="4357688" y="2060575"/>
          <p14:tracePt t="72751" x="4367213" y="2060575"/>
          <p14:tracePt t="72767" x="4376738" y="2052638"/>
          <p14:tracePt t="72783" x="4394200" y="2043113"/>
          <p14:tracePt t="72904" x="4394200" y="2033588"/>
          <p14:tracePt t="72928" x="4394200" y="2024063"/>
          <p14:tracePt t="72936" x="4394200" y="2016125"/>
          <p14:tracePt t="72945" x="4394200" y="2006600"/>
          <p14:tracePt t="72960" x="4394200" y="1997075"/>
          <p14:tracePt t="72968" x="4394200" y="1987550"/>
          <p14:tracePt t="72984" x="4394200" y="1979613"/>
          <p14:tracePt t="73008" x="4394200" y="1970088"/>
          <p14:tracePt t="73064" x="4403725" y="1943100"/>
          <p14:tracePt t="73072" x="4413250" y="1933575"/>
          <p14:tracePt t="73079" x="4430713" y="1924050"/>
          <p14:tracePt t="73088" x="4457700" y="1906588"/>
          <p14:tracePt t="73099" x="4476750" y="1887538"/>
          <p14:tracePt t="73102" x="4494213" y="1878013"/>
          <p14:tracePt t="73111" x="4530725" y="1870075"/>
          <p14:tracePt t="73120" x="4540250" y="1860550"/>
          <p14:tracePt t="73144" x="4540250" y="1851025"/>
          <p14:tracePt t="73152" x="4549775" y="1841500"/>
          <p14:tracePt t="73176" x="4557713" y="1824038"/>
          <p14:tracePt t="73192" x="4567238" y="1824038"/>
          <p14:tracePt t="73207" x="4576763" y="1824038"/>
          <p14:tracePt t="73218" x="4586288" y="1814513"/>
          <p14:tracePt t="73232" x="4594225" y="1814513"/>
          <p14:tracePt t="73419" x="4594225" y="1804988"/>
          <p14:tracePt t="73424" x="4594225" y="1797050"/>
          <p14:tracePt t="73433" x="4594225" y="1787525"/>
          <p14:tracePt t="73440" x="4594225" y="1778000"/>
          <p14:tracePt t="73448" x="4594225" y="1768475"/>
          <p14:tracePt t="73456" x="4594225" y="1760538"/>
          <p14:tracePt t="73463" x="4576763" y="1751013"/>
          <p14:tracePt t="73479" x="4557713" y="1741488"/>
          <p14:tracePt t="73486" x="4549775" y="1724025"/>
          <p14:tracePt t="73511" x="4530725" y="1697038"/>
          <p14:tracePt t="73526" x="4521200" y="1677988"/>
          <p14:tracePt t="73543" x="4521200" y="1660525"/>
          <p14:tracePt t="73551" x="4513263" y="1641475"/>
          <p14:tracePt t="73561" x="4503738" y="1624013"/>
          <p14:tracePt t="73568" x="4494213" y="1604963"/>
          <p14:tracePt t="73577" x="4467225" y="1587500"/>
          <p14:tracePt t="73584" x="4457700" y="1568450"/>
          <p14:tracePt t="73590" x="4448175" y="1550988"/>
          <p14:tracePt t="73606" x="4421188" y="1522413"/>
          <p14:tracePt t="73614" x="4413250" y="1514475"/>
          <p14:tracePt t="73630" x="4403725" y="1504950"/>
          <p14:tracePt t="73646" x="4384675" y="1485900"/>
          <p14:tracePt t="73670" x="4384675" y="1477963"/>
          <p14:tracePt t="73678" x="4376738" y="1477963"/>
          <p14:tracePt t="73686" x="4348163" y="1468438"/>
          <p14:tracePt t="73694" x="4340225" y="1468438"/>
          <p14:tracePt t="73702" x="4311650" y="1449388"/>
          <p14:tracePt t="73710" x="4284663" y="1449388"/>
          <p14:tracePt t="73718" x="4238625" y="1441450"/>
          <p14:tracePt t="73727" x="4211638" y="1441450"/>
          <p14:tracePt t="73735" x="4184650" y="1441450"/>
          <p14:tracePt t="73744" x="4129088" y="1441450"/>
          <p14:tracePt t="73750" x="4075113" y="1441450"/>
          <p14:tracePt t="73760" x="4029075" y="1441450"/>
          <p14:tracePt t="73767" x="3975100" y="1441450"/>
          <p14:tracePt t="73775" x="3919538" y="1441450"/>
          <p14:tracePt t="73783" x="3865563" y="1441450"/>
          <p14:tracePt t="73790" x="3819525" y="1441450"/>
          <p14:tracePt t="73798" x="3783013" y="1441450"/>
          <p14:tracePt t="73806" x="3756025" y="1441450"/>
          <p14:tracePt t="73814" x="3719513" y="1441450"/>
          <p14:tracePt t="73822" x="3683000" y="1441450"/>
          <p14:tracePt t="73830" x="3665538" y="1441450"/>
          <p14:tracePt t="73838" x="3636963" y="1441450"/>
          <p14:tracePt t="73846" x="3619500" y="1449388"/>
          <p14:tracePt t="73855" x="3582988" y="1458913"/>
          <p14:tracePt t="73862" x="3573463" y="1458913"/>
          <p14:tracePt t="73878" x="3563938" y="1468438"/>
          <p14:tracePt t="73886" x="3546475" y="1468438"/>
          <p14:tracePt t="73896" x="3527425" y="1485900"/>
          <p14:tracePt t="73903" x="3519488" y="1495425"/>
          <p14:tracePt t="73913" x="3500438" y="1495425"/>
          <p14:tracePt t="73927" x="3490913" y="1495425"/>
          <p14:tracePt t="73935" x="3482975" y="1504950"/>
          <p14:tracePt t="73960" x="3473450" y="1504950"/>
          <p14:tracePt t="73968" x="3473450" y="1514475"/>
          <p14:tracePt t="73976" x="3446463" y="1531938"/>
          <p14:tracePt t="73990" x="3436938" y="1541463"/>
          <p14:tracePt t="73998" x="3409950" y="1541463"/>
          <p14:tracePt t="74006" x="3400425" y="1541463"/>
          <p14:tracePt t="74014" x="3363913" y="1568450"/>
          <p14:tracePt t="74022" x="3346450" y="1587500"/>
          <p14:tracePt t="74030" x="3336925" y="1595438"/>
          <p14:tracePt t="74038" x="3309938" y="1604963"/>
          <p14:tracePt t="74048" x="3290888" y="1614488"/>
          <p14:tracePt t="74056" x="3263900" y="1631950"/>
          <p14:tracePt t="74066" x="3254375" y="1641475"/>
          <p14:tracePt t="74073" x="3244850" y="1651000"/>
          <p14:tracePt t="74081" x="3236913" y="1660525"/>
          <p14:tracePt t="74091" x="3217863" y="1668463"/>
          <p14:tracePt t="74096" x="3200400" y="1697038"/>
          <p14:tracePt t="74102" x="3163888" y="1714500"/>
          <p14:tracePt t="74110" x="3144838" y="1731963"/>
          <p14:tracePt t="74118" x="3117850" y="1751013"/>
          <p14:tracePt t="74127" x="3100388" y="1787525"/>
          <p14:tracePt t="74136" x="3063875" y="1797050"/>
          <p14:tracePt t="74145" x="3044825" y="1824038"/>
          <p14:tracePt t="74152" x="3027363" y="1851025"/>
          <p14:tracePt t="74161" x="3027363" y="1870075"/>
          <p14:tracePt t="74168" x="3017838" y="1878013"/>
          <p14:tracePt t="74177" x="3008313" y="1906588"/>
          <p14:tracePt t="74184" x="2998788" y="1914525"/>
          <p14:tracePt t="74190" x="2990850" y="1933575"/>
          <p14:tracePt t="74198" x="2971800" y="1951038"/>
          <p14:tracePt t="74214" x="2971800" y="1960563"/>
          <p14:tracePt t="74222" x="2971800" y="1970088"/>
          <p14:tracePt t="74230" x="2962275" y="1987550"/>
          <p14:tracePt t="74256" x="2962275" y="1997075"/>
          <p14:tracePt t="74262" x="2962275" y="2024063"/>
          <p14:tracePt t="74270" x="2962275" y="2033588"/>
          <p14:tracePt t="74278" x="2954338" y="2052638"/>
          <p14:tracePt t="74294" x="2954338" y="2070100"/>
          <p14:tracePt t="74302" x="2954338" y="2079625"/>
          <p14:tracePt t="74310" x="2954338" y="2089150"/>
          <p14:tracePt t="74326" x="2954338" y="2106613"/>
          <p14:tracePt t="74334" x="2954338" y="2116138"/>
          <p14:tracePt t="74462" x="2954338" y="2125663"/>
          <p14:tracePt t="74470" x="2944813" y="2133600"/>
          <p14:tracePt t="74478" x="2935288" y="2143125"/>
          <p14:tracePt t="74487" x="2935288" y="2160588"/>
          <p14:tracePt t="74494" x="2917825" y="2179638"/>
          <p14:tracePt t="74503" x="2917825" y="2197100"/>
          <p14:tracePt t="74512" x="2908300" y="2216150"/>
          <p14:tracePt t="74520" x="2889250" y="2243138"/>
          <p14:tracePt t="74527" x="2881313" y="2262188"/>
          <p14:tracePt t="74535" x="2871788" y="2279650"/>
          <p14:tracePt t="74545" x="2871788" y="2298700"/>
          <p14:tracePt t="74551" x="2862263" y="2306638"/>
          <p14:tracePt t="74856" x="2835275" y="2306638"/>
          <p14:tracePt t="74872" x="2808288" y="2306638"/>
          <p14:tracePt t="74878" x="2789238" y="2306638"/>
          <p14:tracePt t="74887" x="2752725" y="2306638"/>
          <p14:tracePt t="74894" x="2744788" y="2306638"/>
          <p14:tracePt t="74904" x="2708275" y="2298700"/>
          <p14:tracePt t="74912" x="2698750" y="2298700"/>
          <p14:tracePt t="74926" x="2671763" y="2298700"/>
          <p14:tracePt t="74935" x="2662238" y="2298700"/>
          <p14:tracePt t="74944" x="2643188" y="2289175"/>
          <p14:tracePt t="74952" x="2635250" y="2289175"/>
          <p14:tracePt t="75006" x="2625725" y="2289175"/>
          <p14:tracePt t="75014" x="2616200" y="2289175"/>
          <p14:tracePt t="75022" x="2598738" y="2279650"/>
          <p14:tracePt t="75038" x="2589213" y="2279650"/>
          <p14:tracePt t="75046" x="2570163" y="2262188"/>
          <p14:tracePt t="75079" x="2552700" y="2262188"/>
          <p14:tracePt t="75278" x="2525713" y="2262188"/>
          <p14:tracePt t="75287" x="2479675" y="2262188"/>
          <p14:tracePt t="75296" x="2425700" y="2252663"/>
          <p14:tracePt t="75304" x="2379663" y="2243138"/>
          <p14:tracePt t="75311" x="2343150" y="2243138"/>
          <p14:tracePt t="75319" x="2324100" y="2243138"/>
          <p14:tracePt t="75326" x="2316163" y="2243138"/>
          <p14:tracePt t="75335" x="2297113" y="2243138"/>
          <p14:tracePt t="75432" x="2287588" y="2243138"/>
          <p14:tracePt t="75440" x="2260600" y="2243138"/>
          <p14:tracePt t="75448" x="2251075" y="2243138"/>
          <p14:tracePt t="75456" x="2233613" y="2243138"/>
          <p14:tracePt t="75464" x="2214563" y="2243138"/>
          <p14:tracePt t="75472" x="2197100" y="2243138"/>
          <p14:tracePt t="75480" x="2187575" y="2243138"/>
          <p14:tracePt t="75487" x="2151063" y="2252663"/>
          <p14:tracePt t="75502" x="2124075" y="2252663"/>
          <p14:tracePt t="75510" x="2114550" y="2252663"/>
          <p14:tracePt t="75518" x="2097088" y="2262188"/>
          <p14:tracePt t="75534" x="2078038" y="2262188"/>
          <p14:tracePt t="75542" x="2060575" y="2262188"/>
          <p14:tracePt t="75560" x="2033588" y="2270125"/>
          <p14:tracePt t="75579" x="2014538" y="2270125"/>
          <p14:tracePt t="75583" x="1997075" y="2270125"/>
          <p14:tracePt t="75596" x="1978025" y="2270125"/>
          <p14:tracePt t="75598" x="1968500" y="2270125"/>
          <p14:tracePt t="75606" x="1951038" y="2270125"/>
          <p14:tracePt t="75614" x="1941513" y="2270125"/>
          <p14:tracePt t="75622" x="1931988" y="2279650"/>
          <p14:tracePt t="75699" x="1914525" y="2279650"/>
          <p14:tracePt t="75711" x="1905000" y="2279650"/>
          <p14:tracePt t="75719" x="1887538" y="2279650"/>
          <p14:tracePt t="75751" x="1878013" y="2289175"/>
          <p14:tracePt t="75798" x="1868488" y="2289175"/>
          <p14:tracePt t="75814" x="1851025" y="2298700"/>
          <p14:tracePt t="75831" x="1824038" y="2298700"/>
          <p14:tracePt t="75839" x="1804988" y="2298700"/>
          <p14:tracePt t="75847" x="1778000" y="2298700"/>
          <p14:tracePt t="75855" x="1758950" y="2298700"/>
          <p14:tracePt t="75863" x="1714500" y="2306638"/>
          <p14:tracePt t="75897" x="1677988" y="2316163"/>
          <p14:tracePt t="76274" x="1714500" y="2316163"/>
          <p14:tracePt t="76280" x="1751013" y="2316163"/>
          <p14:tracePt t="76287" x="1824038" y="2316163"/>
          <p14:tracePt t="76296" x="1895475" y="2316163"/>
          <p14:tracePt t="76302" x="1968500" y="2316163"/>
          <p14:tracePt t="76310" x="2060575" y="2316163"/>
          <p14:tracePt t="76318" x="2133600" y="2316163"/>
          <p14:tracePt t="76326" x="2214563" y="2316163"/>
          <p14:tracePt t="76334" x="2306638" y="2362200"/>
          <p14:tracePt t="76342" x="2406650" y="2398713"/>
          <p14:tracePt t="76350" x="2452688" y="2435225"/>
          <p14:tracePt t="76358" x="2552700" y="2462213"/>
          <p14:tracePt t="76366" x="2598738" y="2498725"/>
          <p14:tracePt t="76375" x="2679700" y="2554288"/>
          <p14:tracePt t="76383" x="2725738" y="2589213"/>
          <p14:tracePt t="76390" x="2789238" y="2644775"/>
          <p14:tracePt t="76398" x="2844800" y="2690813"/>
          <p14:tracePt t="76406" x="2925763" y="2763838"/>
          <p14:tracePt t="76414" x="2990850" y="2827338"/>
          <p14:tracePt t="76422" x="3063875" y="2900363"/>
          <p14:tracePt t="76430" x="3127375" y="2963863"/>
          <p14:tracePt t="76438" x="3200400" y="3036888"/>
          <p14:tracePt t="76446" x="3244850" y="3082925"/>
          <p14:tracePt t="76454" x="3327400" y="3155950"/>
          <p14:tracePt t="76462" x="3363913" y="3200400"/>
          <p14:tracePt t="76470" x="3436938" y="3282950"/>
          <p14:tracePt t="76479" x="3482975" y="3346450"/>
          <p14:tracePt t="76486" x="3536950" y="3411538"/>
          <p14:tracePt t="76495" x="3609975" y="3502025"/>
          <p14:tracePt t="76502" x="3673475" y="3565525"/>
          <p14:tracePt t="76510" x="3709988" y="3611563"/>
          <p14:tracePt t="76518" x="3738563" y="3657600"/>
          <p14:tracePt t="76527" x="3783013" y="3711575"/>
          <p14:tracePt t="76534" x="3792538" y="3738563"/>
          <p14:tracePt t="76543" x="3819525" y="3794125"/>
          <p14:tracePt t="76552" x="3838575" y="3840163"/>
          <p14:tracePt t="76561" x="3846513" y="3867150"/>
          <p14:tracePt t="76568" x="3875088" y="3903663"/>
          <p14:tracePt t="76577" x="3892550" y="3921125"/>
          <p14:tracePt t="76584" x="3902075" y="3948113"/>
          <p14:tracePt t="76595" x="3902075" y="3976688"/>
          <p14:tracePt t="76600" x="3902075" y="4021138"/>
          <p14:tracePt t="76606" x="3911600" y="4040188"/>
          <p14:tracePt t="76614" x="3911600" y="4076700"/>
          <p14:tracePt t="76622" x="3911600" y="4122738"/>
          <p14:tracePt t="76630" x="3911600" y="4130675"/>
          <p14:tracePt t="76638" x="3911600" y="4167188"/>
          <p14:tracePt t="76646" x="3911600" y="4195763"/>
          <p14:tracePt t="76654" x="3892550" y="4240213"/>
          <p14:tracePt t="76662" x="3883025" y="4268788"/>
          <p14:tracePt t="76670" x="3875088" y="4286250"/>
          <p14:tracePt t="76678" x="3865563" y="4313238"/>
          <p14:tracePt t="76686" x="3846513" y="4349750"/>
          <p14:tracePt t="76696" x="3838575" y="4368800"/>
          <p14:tracePt t="76703" x="3829050" y="4386263"/>
          <p14:tracePt t="76712" x="3819525" y="4395788"/>
          <p14:tracePt t="76719" x="3792538" y="4432300"/>
          <p14:tracePt t="76727" x="3783013" y="4441825"/>
          <p14:tracePt t="76735" x="3775075" y="4449763"/>
          <p14:tracePt t="76744" x="3746500" y="4459288"/>
          <p14:tracePt t="76751" x="3738563" y="4468813"/>
          <p14:tracePt t="76760" x="3719513" y="4478338"/>
          <p14:tracePt t="76767" x="3702050" y="4486275"/>
          <p14:tracePt t="76776" x="3692525" y="4486275"/>
          <p14:tracePt t="76783" x="3673475" y="4486275"/>
          <p14:tracePt t="76790" x="3665538" y="4486275"/>
          <p14:tracePt t="76801" x="3646488" y="4505325"/>
          <p14:tracePt t="76806" x="3636963" y="4505325"/>
          <p14:tracePt t="76815" x="3629025" y="4505325"/>
          <p14:tracePt t="76822" x="3619500" y="4505325"/>
          <p14:tracePt t="76830" x="3609975" y="4505325"/>
          <p14:tracePt t="76838" x="3592513" y="4495800"/>
          <p14:tracePt t="76846" x="3573463" y="4478338"/>
          <p14:tracePt t="76854" x="3563938" y="4449763"/>
          <p14:tracePt t="76863" x="3556000" y="4413250"/>
          <p14:tracePt t="76870" x="3527425" y="4349750"/>
          <p14:tracePt t="76879" x="3519488" y="4303713"/>
          <p14:tracePt t="76887" x="3519488" y="4249738"/>
          <p14:tracePt t="76897" x="3519488" y="4195763"/>
          <p14:tracePt t="76903" x="3519488" y="4122738"/>
          <p14:tracePt t="76911" x="3519488" y="4076700"/>
          <p14:tracePt t="76919" x="3546475" y="4040188"/>
          <p14:tracePt t="76929" x="3563938" y="3994150"/>
          <p14:tracePt t="76935" x="3600450" y="3957638"/>
          <p14:tracePt t="76944" x="3619500" y="3940175"/>
          <p14:tracePt t="76951" x="3683000" y="3894138"/>
          <p14:tracePt t="76960" x="3719513" y="3884613"/>
          <p14:tracePt t="76967" x="3765550" y="3857625"/>
          <p14:tracePt t="76977" x="3829050" y="3848100"/>
          <p14:tracePt t="76983" x="3883025" y="3848100"/>
          <p14:tracePt t="76993" x="3919538" y="3848100"/>
          <p14:tracePt t="76999" x="3965575" y="3848100"/>
          <p14:tracePt t="77006" x="3984625" y="3848100"/>
          <p14:tracePt t="77014" x="4029075" y="3857625"/>
          <p14:tracePt t="77022" x="4029075" y="3867150"/>
          <p14:tracePt t="77030" x="4065588" y="3921125"/>
          <p14:tracePt t="77038" x="4084638" y="3967163"/>
          <p14:tracePt t="77046" x="4094163" y="3994150"/>
          <p14:tracePt t="77054" x="4121150" y="4040188"/>
          <p14:tracePt t="77062" x="4121150" y="4067175"/>
          <p14:tracePt t="77070" x="4129088" y="4122738"/>
          <p14:tracePt t="77078" x="4129088" y="4149725"/>
          <p14:tracePt t="77086" x="4129088" y="4195763"/>
          <p14:tracePt t="77095" x="4129088" y="4222750"/>
          <p14:tracePt t="77102" x="4129088" y="4259263"/>
          <p14:tracePt t="77112" x="4129088" y="4276725"/>
          <p14:tracePt t="77119" x="4129088" y="4313238"/>
          <p14:tracePt t="77135" x="4129088" y="4322763"/>
          <p14:tracePt t="77146" x="4121150" y="4359275"/>
          <p14:tracePt t="77161" x="4111625" y="4368800"/>
          <p14:tracePt t="77181" x="4094163" y="4405313"/>
          <p14:tracePt t="77184" x="4075113" y="4422775"/>
          <p14:tracePt t="77193" x="4057650" y="4441825"/>
          <p14:tracePt t="77202" x="4038600" y="4459288"/>
          <p14:tracePt t="77207" x="3992563" y="4478338"/>
          <p14:tracePt t="77215" x="3975100" y="4495800"/>
          <p14:tracePt t="77223" x="3929063" y="4505325"/>
          <p14:tracePt t="77230" x="3892550" y="4514850"/>
          <p14:tracePt t="77239" x="3856038" y="4522788"/>
          <p14:tracePt t="77246" x="3810000" y="4559300"/>
          <p14:tracePt t="77255" x="3775075" y="4559300"/>
          <p14:tracePt t="77263" x="3756025" y="4568825"/>
          <p14:tracePt t="77270" x="3709988" y="4568825"/>
          <p14:tracePt t="77287" x="3692525" y="4568825"/>
          <p14:tracePt t="77295" x="3683000" y="4568825"/>
          <p14:tracePt t="77559" x="3673475" y="4568825"/>
          <p14:tracePt t="77577" x="3646488" y="4568825"/>
          <p14:tracePt t="77584" x="3629025" y="4568825"/>
          <p14:tracePt t="77592" x="3592513" y="4568825"/>
          <p14:tracePt t="77599" x="3573463" y="4568825"/>
          <p14:tracePt t="77608" x="3546475" y="4568825"/>
          <p14:tracePt t="77616" x="3527425" y="4568825"/>
          <p14:tracePt t="77624" x="3509963" y="4568825"/>
          <p14:tracePt t="77632" x="3500438" y="4568825"/>
          <p14:tracePt t="77649" x="3490913" y="4568825"/>
          <p14:tracePt t="77663" x="3482975" y="4568825"/>
          <p14:tracePt t="77679" x="3463925" y="4568825"/>
          <p14:tracePt t="77695" x="3455988" y="4559300"/>
          <p14:tracePt t="77710" x="3446463" y="4551363"/>
          <p14:tracePt t="77718" x="3436938" y="4541838"/>
          <p14:tracePt t="77726" x="3436938" y="4532313"/>
          <p14:tracePt t="77744" x="3436938" y="4522788"/>
          <p14:tracePt t="77896" x="3436938" y="4514850"/>
          <p14:tracePt t="77904" x="3436938" y="4505325"/>
          <p14:tracePt t="77912" x="3419475" y="4495800"/>
          <p14:tracePt t="77920" x="3419475" y="4478338"/>
          <p14:tracePt t="77927" x="3409950" y="4441825"/>
          <p14:tracePt t="77936" x="3390900" y="4413250"/>
          <p14:tracePt t="77948" x="3354388" y="4368800"/>
          <p14:tracePt t="77951" x="3336925" y="4322763"/>
          <p14:tracePt t="77960" x="3290888" y="4259263"/>
          <p14:tracePt t="77969" x="3273425" y="4195763"/>
          <p14:tracePt t="77977" x="3217863" y="4113213"/>
          <p14:tracePt t="77983" x="3200400" y="4076700"/>
          <p14:tracePt t="77992" x="3163888" y="3994150"/>
          <p14:tracePt t="78000" x="3136900" y="3930650"/>
          <p14:tracePt t="78008" x="3108325" y="3848100"/>
          <p14:tracePt t="78016" x="3090863" y="3794125"/>
          <p14:tracePt t="78024" x="3071813" y="3675063"/>
          <p14:tracePt t="78034" x="3035300" y="3611563"/>
          <p14:tracePt t="78039" x="3027363" y="3538538"/>
          <p14:tracePt t="78047" x="2998788" y="3455988"/>
          <p14:tracePt t="78055" x="2971800" y="3382963"/>
          <p14:tracePt t="78063" x="2962275" y="3338513"/>
          <p14:tracePt t="78071" x="2954338" y="3292475"/>
          <p14:tracePt t="78079" x="2908300" y="3219450"/>
          <p14:tracePt t="78087" x="2881313" y="3155950"/>
          <p14:tracePt t="78097" x="2862263" y="3090863"/>
          <p14:tracePt t="78103" x="2835275" y="3046413"/>
          <p14:tracePt t="78112" x="2825750" y="3000375"/>
          <p14:tracePt t="78119" x="2789238" y="2936875"/>
          <p14:tracePt t="78127" x="2781300" y="2917825"/>
          <p14:tracePt t="78134" x="2771775" y="2890838"/>
          <p14:tracePt t="78143" x="2771775" y="2873375"/>
          <p14:tracePt t="78150" x="2762250" y="2844800"/>
          <p14:tracePt t="78161" x="2752725" y="2836863"/>
          <p14:tracePt t="78168" x="2744788" y="2817813"/>
          <p14:tracePt t="78179" x="2744788" y="2790825"/>
          <p14:tracePt t="78182" x="2735263" y="2763838"/>
          <p14:tracePt t="78190" x="2735263" y="2754313"/>
          <p14:tracePt t="78198" x="2735263" y="2735263"/>
          <p14:tracePt t="78207" x="2725738" y="2708275"/>
          <p14:tracePt t="78218" x="2698750" y="2671763"/>
          <p14:tracePt t="78231" x="2698750" y="2654300"/>
          <p14:tracePt t="78239" x="2698750" y="2644775"/>
          <p14:tracePt t="78247" x="2689225" y="2635250"/>
          <p14:tracePt t="78255" x="2689225" y="2625725"/>
          <p14:tracePt t="78263" x="2689225" y="2617788"/>
          <p14:tracePt t="78271" x="2689225" y="2608263"/>
          <p14:tracePt t="78287" x="2689225" y="2598738"/>
          <p14:tracePt t="78295" x="2689225" y="2581275"/>
          <p14:tracePt t="78310" x="2689225" y="2571750"/>
          <p14:tracePt t="78318" x="2689225" y="2562225"/>
          <p14:tracePt t="78326" x="2689225" y="2535238"/>
          <p14:tracePt t="78342" x="2689225" y="2517775"/>
          <p14:tracePt t="78350" x="2698750" y="2498725"/>
          <p14:tracePt t="78359" x="2698750" y="2489200"/>
          <p14:tracePt t="78366" x="2708275" y="2481263"/>
          <p14:tracePt t="78376" x="2716213" y="2471738"/>
          <p14:tracePt t="78385" x="2716213" y="2452688"/>
          <p14:tracePt t="78390" x="2725738" y="2435225"/>
          <p14:tracePt t="78398" x="2735263" y="2435225"/>
          <p14:tracePt t="78406" x="2744788" y="2425700"/>
          <p14:tracePt t="78424" x="2744788" y="2416175"/>
          <p14:tracePt t="78431" x="2744788" y="2408238"/>
          <p14:tracePt t="78439" x="2752725" y="2398713"/>
          <p14:tracePt t="78463" x="2752725" y="2389188"/>
          <p14:tracePt t="78824" x="2752725" y="2371725"/>
          <p14:tracePt t="78832" x="2762250" y="2371725"/>
          <p14:tracePt t="78848" x="2781300" y="2352675"/>
          <p14:tracePt t="78879" x="2781300" y="2335213"/>
          <p14:tracePt t="79334" x="2789238" y="2316163"/>
          <p14:tracePt t="79455" x="2789238" y="2306638"/>
          <p14:tracePt t="83504" x="2789238" y="2289175"/>
          <p14:tracePt t="83511" x="2789238" y="2279650"/>
          <p14:tracePt t="83523" x="2789238" y="2270125"/>
          <p14:tracePt t="83526" x="2789238" y="2262188"/>
          <p14:tracePt t="83534" x="2789238" y="2252663"/>
          <p14:tracePt t="83550" x="2789238" y="2243138"/>
          <p14:tracePt t="83735" x="2789238" y="2270125"/>
          <p14:tracePt t="83752" x="2789238" y="2279650"/>
          <p14:tracePt t="83760" x="2789238" y="2289175"/>
          <p14:tracePt t="83769" x="2789238" y="2306638"/>
          <p14:tracePt t="83794" x="2789238" y="2316163"/>
          <p14:tracePt t="83816" x="2789238" y="2325688"/>
          <p14:tracePt t="83824" x="2789238" y="2335213"/>
          <p14:tracePt t="83841" x="2789238" y="2343150"/>
          <p14:tracePt t="83847" x="2789238" y="2352675"/>
          <p14:tracePt t="83864" x="2789238" y="2362200"/>
          <p14:tracePt t="83871" x="2789238" y="2371725"/>
          <p14:tracePt t="83887" x="2789238" y="2389188"/>
          <p14:tracePt t="83898" x="2789238" y="2398713"/>
          <p14:tracePt t="84055" x="2789238" y="2408238"/>
          <p14:tracePt t="84064" x="2789238" y="2425700"/>
          <p14:tracePt t="84080" x="2789238" y="2444750"/>
          <p14:tracePt t="84088" x="2789238" y="2452688"/>
          <p14:tracePt t="84095" x="2789238" y="2471738"/>
          <p14:tracePt t="84106" x="2789238" y="2481263"/>
          <p14:tracePt t="84134" x="2789238" y="2489200"/>
          <p14:tracePt t="84217" x="2789238" y="2525713"/>
          <p14:tracePt t="84224" x="2789238" y="2535238"/>
          <p14:tracePt t="84233" x="2789238" y="2554288"/>
          <p14:tracePt t="84243" x="2789238" y="2571750"/>
          <p14:tracePt t="84248" x="2781300" y="2589213"/>
          <p14:tracePt t="84255" x="2781300" y="2608263"/>
          <p14:tracePt t="84263" x="2781300" y="2617788"/>
          <p14:tracePt t="84448" x="2781300" y="2598738"/>
          <p14:tracePt t="84456" x="2781300" y="2571750"/>
          <p14:tracePt t="84464" x="2781300" y="2554288"/>
          <p14:tracePt t="84472" x="2781300" y="2517775"/>
          <p14:tracePt t="84480" x="2771775" y="2498725"/>
          <p14:tracePt t="84488" x="2771775" y="2471738"/>
          <p14:tracePt t="84496" x="2744788" y="2444750"/>
          <p14:tracePt t="84503" x="2725738" y="2408238"/>
          <p14:tracePt t="84510" x="2708275" y="2389188"/>
          <p14:tracePt t="84518" x="2689225" y="2362200"/>
          <p14:tracePt t="84526" x="2652713" y="2343150"/>
          <p14:tracePt t="84534" x="2616200" y="2316163"/>
          <p14:tracePt t="84543" x="2552700" y="2298700"/>
          <p14:tracePt t="84550" x="2462213" y="2298700"/>
          <p14:tracePt t="84559" x="2406650" y="2262188"/>
          <p14:tracePt t="84566" x="2333625" y="2243138"/>
          <p14:tracePt t="84574" x="2287588" y="2233613"/>
          <p14:tracePt t="84582" x="2260600" y="2233613"/>
          <p14:tracePt t="84592" x="2224088" y="2225675"/>
          <p14:tracePt t="84598" x="2206625" y="2225675"/>
          <p14:tracePt t="84606" x="2179638" y="2225675"/>
          <p14:tracePt t="84614" x="2170113" y="2225675"/>
          <p14:tracePt t="84625" x="2160588" y="2225675"/>
          <p14:tracePt t="84785" x="2151063" y="2216150"/>
          <p14:tracePt t="84841" x="2151063" y="2206625"/>
          <p14:tracePt t="84848" x="2187575" y="2189163"/>
          <p14:tracePt t="84857" x="2279650" y="2179638"/>
          <p14:tracePt t="84865" x="2397125" y="2152650"/>
          <p14:tracePt t="84871" x="2489200" y="2152650"/>
          <p14:tracePt t="84896" x="2844800" y="2106613"/>
          <p14:tracePt t="84903" x="2917825" y="2079625"/>
          <p14:tracePt t="84911" x="3017838" y="2052638"/>
          <p14:tracePt t="84918" x="3054350" y="2043113"/>
          <p14:tracePt t="84927" x="3108325" y="2006600"/>
          <p14:tracePt t="84934" x="3136900" y="1987550"/>
          <p14:tracePt t="84943" x="3163888" y="1970088"/>
          <p14:tracePt t="84950" x="3171825" y="1960563"/>
          <p14:tracePt t="84959" x="3181350" y="1951038"/>
          <p14:tracePt t="84966" x="3181350" y="1933575"/>
          <p14:tracePt t="84974" x="3200400" y="1914525"/>
          <p14:tracePt t="85026" x="3208338" y="1897063"/>
          <p14:tracePt t="85041" x="3217863" y="1878013"/>
          <p14:tracePt t="85054" x="3217863" y="1860550"/>
          <p14:tracePt t="85062" x="3254375" y="1824038"/>
          <p14:tracePt t="85078" x="3263900" y="1814513"/>
          <p14:tracePt t="85086" x="3273425" y="1787525"/>
          <p14:tracePt t="85094" x="3309938" y="1751013"/>
          <p14:tracePt t="85102" x="3317875" y="1731963"/>
          <p14:tracePt t="85110" x="3327400" y="1724025"/>
          <p14:tracePt t="85118" x="3346450" y="1704975"/>
          <p14:tracePt t="85127" x="3363913" y="1687513"/>
          <p14:tracePt t="85134" x="3373438" y="1677988"/>
          <p14:tracePt t="85142" x="3382963" y="1668463"/>
          <p14:tracePt t="85150" x="3390900" y="1660525"/>
          <p14:tracePt t="85159" x="3400425" y="1641475"/>
          <p14:tracePt t="85166" x="3400425" y="1631950"/>
          <p14:tracePt t="85175" x="3409950" y="1624013"/>
          <p14:tracePt t="85182" x="3409950" y="1614488"/>
          <p14:tracePt t="85191" x="3427413" y="1595438"/>
          <p14:tracePt t="85198" x="3436938" y="1595438"/>
          <p14:tracePt t="85214" x="3446463" y="1587500"/>
          <p14:tracePt t="85230" x="3490913" y="1558925"/>
          <p14:tracePt t="85247" x="3536950" y="1550988"/>
          <p14:tracePt t="85256" x="3563938" y="1541463"/>
          <p14:tracePt t="85264" x="3582988" y="1531938"/>
          <p14:tracePt t="85274" x="3592513" y="1531938"/>
          <p14:tracePt t="85278" x="3619500" y="1514475"/>
          <p14:tracePt t="85302" x="3629025" y="1504950"/>
          <p14:tracePt t="85464" x="3600450" y="1495425"/>
          <p14:tracePt t="85471" x="3573463" y="1485900"/>
          <p14:tracePt t="85480" x="3509963" y="1468438"/>
          <p14:tracePt t="85488" x="3500438" y="1468438"/>
          <p14:tracePt t="85494" x="3455988" y="1458913"/>
          <p14:tracePt t="85502" x="3409950" y="1441450"/>
          <p14:tracePt t="85511" x="3382963" y="1431925"/>
          <p14:tracePt t="85518" x="3336925" y="1412875"/>
          <p14:tracePt t="85527" x="3317875" y="1412875"/>
          <p14:tracePt t="85534" x="3300413" y="1404938"/>
          <p14:tracePt t="85542" x="3263900" y="1395413"/>
          <p14:tracePt t="85550" x="3254375" y="1395413"/>
          <p14:tracePt t="85558" x="3227388" y="1395413"/>
          <p14:tracePt t="85566" x="3208338" y="1395413"/>
          <p14:tracePt t="85576" x="3190875" y="1395413"/>
          <p14:tracePt t="85599" x="3181350" y="1395413"/>
          <p14:tracePt t="85615" x="3171825" y="1395413"/>
          <p14:tracePt t="85656" x="3154363" y="1395413"/>
          <p14:tracePt t="85703" x="3144838" y="1395413"/>
          <p14:tracePt t="85719" x="3136900" y="1395413"/>
          <p14:tracePt t="85731" x="3127375" y="1395413"/>
          <p14:tracePt t="85734" x="3100388" y="1412875"/>
          <p14:tracePt t="85742" x="3090863" y="1412875"/>
          <p14:tracePt t="85750" x="3071813" y="1431925"/>
          <p14:tracePt t="85760" x="3044825" y="1449388"/>
          <p14:tracePt t="85766" x="3027363" y="1468438"/>
          <p14:tracePt t="85775" x="3008313" y="1477963"/>
          <p14:tracePt t="85782" x="2971800" y="1514475"/>
          <p14:tracePt t="85790" x="2954338" y="1531938"/>
          <p14:tracePt t="85798" x="2925763" y="1558925"/>
          <p14:tracePt t="85807" x="2889250" y="1595438"/>
          <p14:tracePt t="85815" x="2871788" y="1641475"/>
          <p14:tracePt t="85824" x="2862263" y="1668463"/>
          <p14:tracePt t="85831" x="2844800" y="1687513"/>
          <p14:tracePt t="85838" x="2817813" y="1714500"/>
          <p14:tracePt t="85846" x="2789238" y="1760538"/>
          <p14:tracePt t="85854" x="2789238" y="1768475"/>
          <p14:tracePt t="85862" x="2771775" y="1804988"/>
          <p14:tracePt t="85870" x="2744788" y="1841500"/>
          <p14:tracePt t="85895" x="2716213" y="1933575"/>
          <p14:tracePt t="85902" x="2716213" y="1970088"/>
          <p14:tracePt t="85910" x="2689225" y="2033588"/>
          <p14:tracePt t="85926" x="2689225" y="2070100"/>
          <p14:tracePt t="85934" x="2689225" y="2116138"/>
          <p14:tracePt t="85944" x="2689225" y="2152650"/>
          <p14:tracePt t="85950" x="2689225" y="2179638"/>
          <p14:tracePt t="85958" x="2689225" y="2216150"/>
          <p14:tracePt t="85967" x="2689225" y="2225675"/>
          <p14:tracePt t="85983" x="2689225" y="2233613"/>
          <p14:tracePt t="85992" x="2689225" y="2243138"/>
          <p14:tracePt t="86191" x="2679700" y="2252663"/>
          <p14:tracePt t="86201" x="2625725" y="2252663"/>
          <p14:tracePt t="86208" x="2552700" y="2262188"/>
          <p14:tracePt t="86220" x="2462213" y="2279650"/>
          <p14:tracePt t="86224" x="2397125" y="2289175"/>
          <p14:tracePt t="86232" x="2333625" y="2316163"/>
          <p14:tracePt t="86239" x="2306638" y="2325688"/>
          <p14:tracePt t="86247" x="2279650" y="2325688"/>
          <p14:tracePt t="86255" x="2270125" y="2335213"/>
          <p14:tracePt t="86416" x="2260600" y="2335213"/>
          <p14:tracePt t="86422" x="2251075" y="2325688"/>
          <p14:tracePt t="86432" x="2243138" y="2316163"/>
          <p14:tracePt t="86439" x="2243138" y="2306638"/>
          <p14:tracePt t="86447" x="2224088" y="2306638"/>
          <p14:tracePt t="86455" x="2206625" y="2306638"/>
          <p14:tracePt t="86465" x="2160588" y="2279650"/>
          <p14:tracePt t="86471" x="2151063" y="2279650"/>
          <p14:tracePt t="86479" x="2133600" y="2270125"/>
          <p14:tracePt t="86487" x="2114550" y="2270125"/>
          <p14:tracePt t="86495" x="2087563" y="2262188"/>
          <p14:tracePt t="86503" x="2078038" y="2262188"/>
          <p14:tracePt t="86519" x="2060575" y="2262188"/>
          <p14:tracePt t="86528" x="2051050" y="2252663"/>
          <p14:tracePt t="86647" x="2078038" y="2252663"/>
          <p14:tracePt t="86654" x="2151063" y="2252663"/>
          <p14:tracePt t="86662" x="2243138" y="2262188"/>
          <p14:tracePt t="86670" x="2360613" y="2270125"/>
          <p14:tracePt t="86678" x="2433638" y="2298700"/>
          <p14:tracePt t="86687" x="2543175" y="2298700"/>
          <p14:tracePt t="86695" x="2635250" y="2298700"/>
          <p14:tracePt t="86703" x="2716213" y="2316163"/>
          <p14:tracePt t="86711" x="2771775" y="2316163"/>
          <p14:tracePt t="86719" x="2825750" y="2325688"/>
          <p14:tracePt t="86727" x="2862263" y="2325688"/>
          <p14:tracePt t="86735" x="2881313" y="2325688"/>
          <p14:tracePt t="86742" x="2908300" y="2325688"/>
          <p14:tracePt t="86751" x="2925763" y="2325688"/>
          <p14:tracePt t="86760" x="2954338" y="2325688"/>
          <p14:tracePt t="86767" x="2990850" y="2325688"/>
          <p14:tracePt t="86775" x="3027363" y="2325688"/>
          <p14:tracePt t="86783" x="3063875" y="2343150"/>
          <p14:tracePt t="86792" x="3108325" y="2343150"/>
          <p14:tracePt t="86799" x="3163888" y="2352675"/>
          <p14:tracePt t="86808" x="3171825" y="2352675"/>
          <p14:tracePt t="86814" x="3181350" y="2352675"/>
          <p14:tracePt t="86830" x="3200400" y="2352675"/>
          <p14:tracePt t="86918" x="3200400" y="2362200"/>
          <p14:tracePt t="87208" x="3208338" y="2352675"/>
          <p14:tracePt t="87236" x="3236913" y="2335213"/>
          <p14:tracePt t="87250" x="3254375" y="2325688"/>
          <p14:tracePt t="87256" x="3263900" y="2325688"/>
          <p14:tracePt t="87266" x="3281363" y="2325688"/>
          <p14:tracePt t="87272" x="3300413" y="2325688"/>
          <p14:tracePt t="87288" x="3309938" y="2325688"/>
          <p14:tracePt t="87306" x="3317875" y="2325688"/>
          <p14:tracePt t="87321" x="3327400" y="2325688"/>
          <p14:tracePt t="87328" x="3336925" y="2325688"/>
          <p14:tracePt t="87343" x="3346450" y="2325688"/>
          <p14:tracePt t="87352" x="3363913" y="2325688"/>
          <p14:tracePt t="87361" x="3373438" y="2325688"/>
          <p14:tracePt t="87368" x="3382963" y="2325688"/>
          <p14:tracePt t="87384" x="3400425" y="2325688"/>
          <p14:tracePt t="87394" x="3419475" y="2335213"/>
          <p14:tracePt t="87400" x="3427413" y="2343150"/>
          <p14:tracePt t="87416" x="3436938" y="2352675"/>
          <p14:tracePt t="87521" x="3446463" y="2352675"/>
          <p14:tracePt t="87528" x="3455988" y="2362200"/>
          <p14:tracePt t="87538" x="3463925" y="2389188"/>
          <p14:tracePt t="87551" x="3473450" y="2398713"/>
          <p14:tracePt t="87566" x="3482975" y="2425700"/>
          <p14:tracePt t="87574" x="3490913" y="2435225"/>
          <p14:tracePt t="87593" x="3500438" y="2444750"/>
          <p14:tracePt t="87624" x="3500438" y="2462213"/>
          <p14:tracePt t="87632" x="3509963" y="2471738"/>
          <p14:tracePt t="87639" x="3509963" y="2481263"/>
          <p14:tracePt t="87656" x="3509963" y="2498725"/>
          <p14:tracePt t="87664" x="3509963" y="2508250"/>
          <p14:tracePt t="87672" x="3509963" y="2517775"/>
          <p14:tracePt t="87681" x="3509963" y="2525713"/>
          <p14:tracePt t="87687" x="3509963" y="2554288"/>
          <p14:tracePt t="87694" x="3509963" y="2562225"/>
          <p14:tracePt t="87710" x="3509963" y="2589213"/>
          <p14:tracePt t="87718" x="3509963" y="2598738"/>
          <p14:tracePt t="87727" x="3509963" y="2625725"/>
          <p14:tracePt t="87734" x="3509963" y="2635250"/>
          <p14:tracePt t="87742" x="3509963" y="2654300"/>
          <p14:tracePt t="87750" x="3509963" y="2671763"/>
          <p14:tracePt t="87758" x="3509963" y="2690813"/>
          <p14:tracePt t="87766" x="3509963" y="2717800"/>
          <p14:tracePt t="87774" x="3509963" y="2727325"/>
          <p14:tracePt t="87791" x="3509963" y="2735263"/>
          <p14:tracePt t="87799" x="3509963" y="2754313"/>
          <p14:tracePt t="87808" x="3509963" y="2763838"/>
          <p14:tracePt t="87815" x="3509963" y="2781300"/>
          <p14:tracePt t="87823" x="3500438" y="2800350"/>
          <p14:tracePt t="87839" x="3482975" y="2817813"/>
          <p14:tracePt t="87855" x="3473450" y="2836863"/>
          <p14:tracePt t="87862" x="3463925" y="2854325"/>
          <p14:tracePt t="87871" x="3455988" y="2863850"/>
          <p14:tracePt t="87879" x="3446463" y="2873375"/>
          <p14:tracePt t="87887" x="3436938" y="2881313"/>
          <p14:tracePt t="87896" x="3427413" y="2900363"/>
          <p14:tracePt t="87902" x="3409950" y="2917825"/>
          <p14:tracePt t="87910" x="3400425" y="2927350"/>
          <p14:tracePt t="87934" x="3390900" y="2927350"/>
          <p14:tracePt t="87943" x="3382963" y="2927350"/>
          <p14:tracePt t="88016" x="3373438" y="2927350"/>
          <p14:tracePt t="88027" x="3363913" y="2927350"/>
          <p14:tracePt t="88040" x="3354388" y="2927350"/>
          <p14:tracePt t="88056" x="3346450" y="2909888"/>
          <p14:tracePt t="88064" x="3327400" y="2900363"/>
          <p14:tracePt t="88080" x="3317875" y="2890838"/>
          <p14:tracePt t="88096" x="3300413" y="2881313"/>
          <p14:tracePt t="88119" x="3290888" y="2881313"/>
          <p14:tracePt t="88344" x="3281363" y="2873375"/>
          <p14:tracePt t="88352" x="3290888" y="2854325"/>
          <p14:tracePt t="88359" x="3327400" y="2844800"/>
          <p14:tracePt t="88368" x="3363913" y="2844800"/>
          <p14:tracePt t="88377" x="3390900" y="2836863"/>
          <p14:tracePt t="88384" x="3427413" y="2817813"/>
          <p14:tracePt t="88393" x="3446463" y="2800350"/>
          <p14:tracePt t="88400" x="3463925" y="2800350"/>
          <p14:tracePt t="88410" x="3473450" y="2790825"/>
          <p14:tracePt t="88415" x="3482975" y="2781300"/>
          <p14:tracePt t="88423" x="3490913" y="2763838"/>
          <p14:tracePt t="88446" x="3490913" y="2754313"/>
          <p14:tracePt t="88454" x="3490913" y="2735263"/>
          <p14:tracePt t="88470" x="3490913" y="2727325"/>
          <p14:tracePt t="88486" x="3490913" y="2717800"/>
          <p14:tracePt t="88495" x="3490913" y="2698750"/>
          <p14:tracePt t="88502" x="3490913" y="2690813"/>
          <p14:tracePt t="88510" x="3455988" y="2671763"/>
          <p14:tracePt t="88518" x="3346450" y="2662238"/>
          <p14:tracePt t="88528" x="3181350" y="2625725"/>
          <p14:tracePt t="88534" x="3017838" y="2617788"/>
          <p14:tracePt t="88542" x="2808288" y="2581275"/>
          <p14:tracePt t="88550" x="2598738" y="2554288"/>
          <p14:tracePt t="88558" x="2416175" y="2535238"/>
          <p14:tracePt t="88566" x="2270125" y="2508250"/>
          <p14:tracePt t="88574" x="2106613" y="2471738"/>
          <p14:tracePt t="88583" x="2033588" y="2462213"/>
          <p14:tracePt t="88592" x="1914525" y="2444750"/>
          <p14:tracePt t="88599" x="1895475" y="2444750"/>
          <p14:tracePt t="88608" x="1868488" y="2444750"/>
          <p14:tracePt t="88615" x="1860550" y="2444750"/>
          <p14:tracePt t="88694" x="1851025" y="2444750"/>
          <p14:tracePt t="88703" x="1841500" y="2444750"/>
          <p14:tracePt t="88711" x="1824038" y="2444750"/>
          <p14:tracePt t="88718" x="1795463" y="2444750"/>
          <p14:tracePt t="88726" x="1778000" y="2444750"/>
          <p14:tracePt t="88734" x="1768475" y="2444750"/>
          <p14:tracePt t="88742" x="1751013" y="2444750"/>
          <p14:tracePt t="88766" x="1741488" y="2444750"/>
          <p14:tracePt t="88856" x="1731963" y="2444750"/>
          <p14:tracePt t="88873" x="1731963" y="2435225"/>
          <p14:tracePt t="88888" x="1731963" y="2425700"/>
          <p14:tracePt t="88897" x="1731963" y="2416175"/>
          <p14:tracePt t="88915" x="1731963" y="2408238"/>
          <p14:tracePt t="88918" x="1731963" y="2389188"/>
          <p14:tracePt t="88942" x="1731963" y="2379663"/>
          <p14:tracePt t="88950" x="1731963" y="2371725"/>
          <p14:tracePt t="88966" x="1731963" y="2352675"/>
          <p14:tracePt t="88974" x="1731963" y="2343150"/>
          <p14:tracePt t="88982" x="1731963" y="2325688"/>
          <p14:tracePt t="88991" x="1722438" y="2316163"/>
          <p14:tracePt t="88999" x="1685925" y="2298700"/>
          <p14:tracePt t="89008" x="1677988" y="2289175"/>
          <p14:tracePt t="89015" x="1649413" y="2289175"/>
          <p14:tracePt t="89025" x="1631950" y="2270125"/>
          <p14:tracePt t="89030" x="1585913" y="2252663"/>
          <p14:tracePt t="89776" x="1595438" y="2252663"/>
          <p14:tracePt t="89784" x="1631950" y="2252663"/>
          <p14:tracePt t="89793" x="1677988" y="2252663"/>
          <p14:tracePt t="89800" x="1695450" y="2252663"/>
          <p14:tracePt t="89810" x="1751013" y="2252663"/>
          <p14:tracePt t="89817" x="1787525" y="2252663"/>
          <p14:tracePt t="89826" x="1841500" y="2252663"/>
          <p14:tracePt t="89831" x="1914525" y="2252663"/>
          <p14:tracePt t="89839" x="1968500" y="2252663"/>
          <p14:tracePt t="89847" x="2033588" y="2252663"/>
          <p14:tracePt t="89855" x="2087563" y="2252663"/>
          <p14:tracePt t="89864" x="2124075" y="2252663"/>
          <p14:tracePt t="89870" x="2170113" y="2252663"/>
          <p14:tracePt t="89895" x="2224088" y="2252663"/>
          <p14:tracePt t="89902" x="2243138" y="2252663"/>
          <p14:tracePt t="89910" x="2270125" y="2252663"/>
          <p14:tracePt t="89918" x="2287588" y="2252663"/>
          <p14:tracePt t="89926" x="2316163" y="2262188"/>
          <p14:tracePt t="89935" x="2333625" y="2262188"/>
          <p14:tracePt t="89942" x="2370138" y="2262188"/>
          <p14:tracePt t="89950" x="2406650" y="2262188"/>
          <p14:tracePt t="89958" x="2433638" y="2262188"/>
          <p14:tracePt t="89967" x="2462213" y="2262188"/>
          <p14:tracePt t="89974" x="2506663" y="2262188"/>
          <p14:tracePt t="89982" x="2525713" y="2262188"/>
          <p14:tracePt t="89991" x="2552700" y="2262188"/>
          <p14:tracePt t="89999" x="2570163" y="2262188"/>
          <p14:tracePt t="90010" x="2598738" y="2262188"/>
          <p14:tracePt t="90016" x="2616200" y="2262188"/>
          <p14:tracePt t="90026" x="2625725" y="2262188"/>
          <p14:tracePt t="90032" x="2635250" y="2262188"/>
          <p14:tracePt t="90040" x="2643188" y="2262188"/>
          <p14:tracePt t="90047" x="2652713" y="2262188"/>
          <p14:tracePt t="90063" x="2662238" y="2262188"/>
          <p14:tracePt t="90078" x="2679700" y="2262188"/>
          <p14:tracePt t="90088" x="2698750" y="2262188"/>
          <p14:tracePt t="90096" x="2708275" y="2262188"/>
          <p14:tracePt t="90104" x="2725738" y="2262188"/>
          <p14:tracePt t="90112" x="2771775" y="2262188"/>
          <p14:tracePt t="90120" x="2789238" y="2262188"/>
          <p14:tracePt t="90130" x="2817813" y="2262188"/>
          <p14:tracePt t="90136" x="2835275" y="2262188"/>
          <p14:tracePt t="90144" x="2862263" y="2262188"/>
          <p14:tracePt t="90424" x="2871788" y="2262188"/>
          <p14:tracePt t="90432" x="2871788" y="2252663"/>
          <p14:tracePt t="90440" x="2871788" y="2216150"/>
          <p14:tracePt t="90448" x="2871788" y="2189163"/>
          <p14:tracePt t="90454" x="2871788" y="2160588"/>
          <p14:tracePt t="90462" x="2871788" y="2106613"/>
          <p14:tracePt t="90470" x="2871788" y="2070100"/>
          <p14:tracePt t="90478" x="2871788" y="2016125"/>
          <p14:tracePt t="90486" x="2871788" y="1951038"/>
          <p14:tracePt t="90494" x="2871788" y="1897063"/>
          <p14:tracePt t="90502" x="2871788" y="1841500"/>
          <p14:tracePt t="90510" x="2871788" y="1787525"/>
          <p14:tracePt t="90518" x="2871788" y="1731963"/>
          <p14:tracePt t="90527" x="2871788" y="1697038"/>
          <p14:tracePt t="90534" x="2871788" y="1660525"/>
          <p14:tracePt t="90543" x="2871788" y="1614488"/>
          <p14:tracePt t="90551" x="2871788" y="1604963"/>
          <p14:tracePt t="90559" x="2881313" y="1577975"/>
          <p14:tracePt t="90566" x="2881313" y="1568450"/>
          <p14:tracePt t="90574" x="2881313" y="1550988"/>
          <p14:tracePt t="90583" x="2881313" y="1541463"/>
          <p14:tracePt t="90592" x="2881313" y="1531938"/>
          <p14:tracePt t="90694" x="2889250" y="1531938"/>
          <p14:tracePt t="90702" x="2898775" y="1541463"/>
          <p14:tracePt t="90751" x="2908300" y="1541463"/>
          <p14:tracePt t="90782" x="2935288" y="1541463"/>
          <p14:tracePt t="90790" x="2998788" y="1541463"/>
          <p14:tracePt t="90798" x="3071813" y="1541463"/>
          <p14:tracePt t="90807" x="3163888" y="1541463"/>
          <p14:tracePt t="90815" x="3254375" y="1541463"/>
          <p14:tracePt t="90824" x="3363913" y="1541463"/>
          <p14:tracePt t="90830" x="3490913" y="1541463"/>
          <p14:tracePt t="90838" x="3600450" y="1541463"/>
          <p14:tracePt t="90846" x="3719513" y="1541463"/>
          <p14:tracePt t="90854" x="3775075" y="1541463"/>
          <p14:tracePt t="90862" x="3829050" y="1541463"/>
          <p14:tracePt t="90875" x="3883025" y="1541463"/>
          <p14:tracePt t="90878" x="3911600" y="1541463"/>
          <p14:tracePt t="90976" x="3919538" y="1541463"/>
          <p14:tracePt t="90984" x="3938588" y="1541463"/>
          <p14:tracePt t="90993" x="3975100" y="1541463"/>
          <p14:tracePt t="91000" x="4021138" y="1541463"/>
          <p14:tracePt t="91010" x="4038600" y="1541463"/>
          <p14:tracePt t="91016" x="4094163" y="1541463"/>
          <p14:tracePt t="91026" x="4121150" y="1541463"/>
          <p14:tracePt t="91037" x="4165600" y="1541463"/>
          <p14:tracePt t="91039" x="4175125" y="1541463"/>
          <p14:tracePt t="91047" x="4211638" y="1541463"/>
          <p14:tracePt t="91161" x="4230688" y="1541463"/>
          <p14:tracePt t="91167" x="4275138" y="1541463"/>
          <p14:tracePt t="91175" x="4303713" y="1541463"/>
          <p14:tracePt t="91183" x="4321175" y="1541463"/>
          <p14:tracePt t="91194" x="4367213" y="1568450"/>
          <p14:tracePt t="91199" x="4403725" y="1568450"/>
          <p14:tracePt t="91209" x="4421188" y="1577975"/>
          <p14:tracePt t="91217" x="4430713" y="1577975"/>
          <p14:tracePt t="91234" x="4448175" y="1577975"/>
          <p14:tracePt t="91790" x="4457700" y="1587500"/>
          <p14:tracePt t="91822" x="4457700" y="1604963"/>
          <p14:tracePt t="91838" x="4467225" y="1624013"/>
          <p14:tracePt t="91846" x="4476750" y="1624013"/>
          <p14:tracePt t="91864" x="4513263" y="1631950"/>
          <p14:tracePt t="91880" x="4530725" y="1631950"/>
          <p14:tracePt t="91895" x="4540250" y="1641475"/>
          <p14:tracePt t="92976" x="4540250" y="1651000"/>
          <p14:tracePt t="92984" x="4540250" y="1668463"/>
          <p14:tracePt t="92992" x="4540250" y="1697038"/>
          <p14:tracePt t="93000" x="4530725" y="1741488"/>
          <p14:tracePt t="93010" x="4521200" y="1768475"/>
          <p14:tracePt t="93016" x="4503738" y="1804988"/>
          <p14:tracePt t="93026" x="4476750" y="1841500"/>
          <p14:tracePt t="93031" x="4467225" y="1860550"/>
          <p14:tracePt t="93038" x="4448175" y="1924050"/>
          <p14:tracePt t="93046" x="4430713" y="1951038"/>
          <p14:tracePt t="93054" x="4421188" y="1979613"/>
          <p14:tracePt t="93062" x="4413250" y="2016125"/>
          <p14:tracePt t="93070" x="4394200" y="2043113"/>
          <p14:tracePt t="93078" x="4384675" y="2089150"/>
          <p14:tracePt t="93088" x="4376738" y="2106613"/>
          <p14:tracePt t="93094" x="4367213" y="2133600"/>
          <p14:tracePt t="93102" x="4348163" y="2160588"/>
          <p14:tracePt t="93110" x="4330700" y="2206625"/>
          <p14:tracePt t="93118" x="4311650" y="2225675"/>
          <p14:tracePt t="93126" x="4294188" y="2279650"/>
          <p14:tracePt t="93135" x="4284663" y="2289175"/>
          <p14:tracePt t="93142" x="4267200" y="2325688"/>
          <p14:tracePt t="93151" x="4230688" y="2379663"/>
          <p14:tracePt t="93159" x="4211638" y="2398713"/>
          <p14:tracePt t="93167" x="4184650" y="2444750"/>
          <p14:tracePt t="93176" x="4175125" y="2444750"/>
          <p14:tracePt t="93183" x="4175125" y="2462213"/>
          <p14:tracePt t="93194" x="4165600" y="2471738"/>
          <p14:tracePt t="93199" x="4157663" y="2481263"/>
          <p14:tracePt t="93209" x="4148138" y="2489200"/>
          <p14:tracePt t="93467" x="4148138" y="2481263"/>
          <p14:tracePt t="93473" x="4148138" y="2471738"/>
          <p14:tracePt t="93480" x="4148138" y="2462213"/>
          <p14:tracePt t="93488" x="4148138" y="2452688"/>
          <p14:tracePt t="93496" x="4148138" y="2444750"/>
          <p14:tracePt t="93513" x="4148138" y="2416175"/>
          <p14:tracePt t="93522" x="4148138" y="2398713"/>
          <p14:tracePt t="93528" x="4157663" y="2389188"/>
          <p14:tracePt t="93536" x="4157663" y="2362200"/>
          <p14:tracePt t="93543" x="4165600" y="2343150"/>
          <p14:tracePt t="93550" x="4184650" y="2289175"/>
          <p14:tracePt t="93558" x="4194175" y="2279650"/>
          <p14:tracePt t="93566" x="4194175" y="2262188"/>
          <p14:tracePt t="93574" x="4202113" y="2225675"/>
          <p14:tracePt t="93582" x="4202113" y="2206625"/>
          <p14:tracePt t="93591" x="4211638" y="2197100"/>
          <p14:tracePt t="93599" x="4211638" y="2189163"/>
          <p14:tracePt t="93609" x="4211638" y="2170113"/>
          <p14:tracePt t="93686" x="4221163" y="2160588"/>
          <p14:tracePt t="93694" x="4230688" y="2160588"/>
          <p14:tracePt t="93710" x="4248150" y="2170113"/>
          <p14:tracePt t="93718" x="4248150" y="2189163"/>
          <p14:tracePt t="93728" x="4257675" y="2197100"/>
          <p14:tracePt t="93734" x="4275138" y="2216150"/>
          <p14:tracePt t="93742" x="4284663" y="2233613"/>
          <p14:tracePt t="93750" x="4284663" y="2243138"/>
          <p14:tracePt t="93758" x="4284663" y="2262188"/>
          <p14:tracePt t="93766" x="4294188" y="2289175"/>
          <p14:tracePt t="93775" x="4321175" y="2335213"/>
          <p14:tracePt t="93782" x="4340225" y="2389188"/>
          <p14:tracePt t="93791" x="4348163" y="2452688"/>
          <p14:tracePt t="93798" x="4384675" y="2517775"/>
          <p14:tracePt t="93807" x="4403725" y="2544763"/>
          <p14:tracePt t="93814" x="4457700" y="2617788"/>
          <p14:tracePt t="93824" x="4494213" y="2671763"/>
          <p14:tracePt t="93831" x="4521200" y="2698750"/>
          <p14:tracePt t="93839" x="4549775" y="2763838"/>
          <p14:tracePt t="93846" x="4567238" y="2781300"/>
          <p14:tracePt t="93854" x="4603750" y="2808288"/>
          <p14:tracePt t="93862" x="4613275" y="2808288"/>
          <p14:tracePt t="93870" x="4622800" y="2817813"/>
          <p14:tracePt t="93902" x="4630738" y="2827338"/>
          <p14:tracePt t="93918" x="4640263" y="2827338"/>
          <p14:tracePt t="93927" x="4659313" y="2836863"/>
          <p14:tracePt t="93934" x="4667250" y="2854325"/>
          <p14:tracePt t="93945" x="4676775" y="2863850"/>
          <p14:tracePt t="93951" x="4695825" y="2881313"/>
          <p14:tracePt t="93962" x="4722813" y="2909888"/>
          <p14:tracePt t="93967" x="4740275" y="2927350"/>
          <p14:tracePt t="93976" x="4759325" y="2954338"/>
          <p14:tracePt t="93983" x="4786313" y="2982913"/>
          <p14:tracePt t="93993" x="4803775" y="3009900"/>
          <p14:tracePt t="93999" x="4813300" y="3046413"/>
          <p14:tracePt t="94009" x="4822825" y="3073400"/>
          <p14:tracePt t="94015" x="4840288" y="3090863"/>
          <p14:tracePt t="94025" x="4849813" y="3119438"/>
          <p14:tracePt t="94031" x="4859338" y="3155950"/>
          <p14:tracePt t="94040" x="4868863" y="3163888"/>
          <p14:tracePt t="94056" x="4868863" y="3182938"/>
          <p14:tracePt t="94063" x="4868863" y="3192463"/>
          <p14:tracePt t="94071" x="4868863" y="3200400"/>
          <p14:tracePt t="94079" x="4868863" y="3228975"/>
          <p14:tracePt t="94096" x="4868863" y="3236913"/>
          <p14:tracePt t="94120" x="4868863" y="3255963"/>
          <p14:tracePt t="94151" x="4859338" y="3255963"/>
          <p14:tracePt t="94162" x="4849813" y="3255963"/>
          <p14:tracePt t="94166" x="4840288" y="3255963"/>
          <p14:tracePt t="94174" x="4822825" y="3255963"/>
          <p14:tracePt t="94182" x="4795838" y="3236913"/>
          <p14:tracePt t="94191" x="4776788" y="3173413"/>
          <p14:tracePt t="94198" x="4759325" y="3100388"/>
          <p14:tracePt t="94207" x="4759325" y="3073400"/>
          <p14:tracePt t="94214" x="4759325" y="2982913"/>
          <p14:tracePt t="94223" x="4759325" y="2909888"/>
          <p14:tracePt t="94230" x="4759325" y="2817813"/>
          <p14:tracePt t="94239" x="4759325" y="2744788"/>
          <p14:tracePt t="94246" x="4759325" y="2698750"/>
          <p14:tracePt t="94255" x="4776788" y="2671763"/>
          <p14:tracePt t="94263" x="4795838" y="2625725"/>
          <p14:tracePt t="94271" x="4822825" y="2608263"/>
          <p14:tracePt t="94280" x="4849813" y="2589213"/>
          <p14:tracePt t="94288" x="4895850" y="2581275"/>
          <p14:tracePt t="94296" x="4968875" y="2562225"/>
          <p14:tracePt t="94304" x="5022850" y="2562225"/>
          <p14:tracePt t="94313" x="5114925" y="2562225"/>
          <p14:tracePt t="94320" x="5224463" y="2562225"/>
          <p14:tracePt t="94330" x="5351463" y="2562225"/>
          <p14:tracePt t="94335" x="5461000" y="2562225"/>
          <p14:tracePt t="94349" x="5588000" y="2562225"/>
          <p14:tracePt t="94350" x="5707063" y="2581275"/>
          <p14:tracePt t="94360" x="5816600" y="2625725"/>
          <p14:tracePt t="94367" x="5916613" y="2671763"/>
          <p14:tracePt t="94378" x="5962650" y="2698750"/>
          <p14:tracePt t="94383" x="6007100" y="2735263"/>
          <p14:tracePt t="94392" x="6043613" y="2790825"/>
          <p14:tracePt t="94399" x="6053138" y="2817813"/>
          <p14:tracePt t="94409" x="6053138" y="2844800"/>
          <p14:tracePt t="94415" x="6053138" y="2873375"/>
          <p14:tracePt t="94425" x="6053138" y="2917825"/>
          <p14:tracePt t="94431" x="6053138" y="2946400"/>
          <p14:tracePt t="94440" x="6043613" y="2973388"/>
          <p14:tracePt t="94447" x="6026150" y="3036888"/>
          <p14:tracePt t="94455" x="6007100" y="3054350"/>
          <p14:tracePt t="94463" x="5980113" y="3073400"/>
          <p14:tracePt t="94471" x="5962650" y="3100388"/>
          <p14:tracePt t="94479" x="5935663" y="3127375"/>
          <p14:tracePt t="94487" x="5916613" y="3146425"/>
          <p14:tracePt t="94496" x="5880100" y="3146425"/>
          <p14:tracePt t="94503" x="5843588" y="3163888"/>
          <p14:tracePt t="94512" x="5797550" y="3192463"/>
          <p14:tracePt t="94519" x="5753100" y="3200400"/>
          <p14:tracePt t="94529" x="5697538" y="3200400"/>
          <p14:tracePt t="94535" x="5643563" y="3200400"/>
          <p14:tracePt t="94548" x="5588000" y="3200400"/>
          <p14:tracePt t="94550" x="5551488" y="3200400"/>
          <p14:tracePt t="94560" x="5478463" y="3182938"/>
          <p14:tracePt t="94567" x="5441950" y="3163888"/>
          <p14:tracePt t="94576" x="5368925" y="3109913"/>
          <p14:tracePt t="94582" x="5324475" y="3073400"/>
          <p14:tracePt t="94590" x="5278438" y="3027363"/>
          <p14:tracePt t="94598" x="5251450" y="2990850"/>
          <p14:tracePt t="94607" x="5241925" y="2954338"/>
          <p14:tracePt t="94614" x="5224463" y="2917825"/>
          <p14:tracePt t="94623" x="5214938" y="2890838"/>
          <p14:tracePt t="94630" x="5214938" y="2873375"/>
          <p14:tracePt t="94638" x="5214938" y="2854325"/>
          <p14:tracePt t="94648" x="5214938" y="2827338"/>
          <p14:tracePt t="94654" x="5214938" y="2808288"/>
          <p14:tracePt t="94662" x="5214938" y="2790825"/>
          <p14:tracePt t="94670" x="5214938" y="2771775"/>
          <p14:tracePt t="94678" x="5214938" y="2754313"/>
          <p14:tracePt t="94686" x="5214938" y="2735263"/>
          <p14:tracePt t="94694" x="5224463" y="2708275"/>
          <p14:tracePt t="94702" x="5241925" y="2698750"/>
          <p14:tracePt t="94710" x="5287963" y="2681288"/>
          <p14:tracePt t="94718" x="5334000" y="2662238"/>
          <p14:tracePt t="94726" x="5368925" y="2662238"/>
          <p14:tracePt t="94734" x="5424488" y="2654300"/>
          <p14:tracePt t="94745" x="5461000" y="2654300"/>
          <p14:tracePt t="94750" x="5487988" y="2654300"/>
          <p14:tracePt t="94758" x="5514975" y="2654300"/>
          <p14:tracePt t="94766" x="5524500" y="2654300"/>
          <p14:tracePt t="94864" x="5534025" y="2654300"/>
          <p14:tracePt t="94871" x="5534025" y="2662238"/>
          <p14:tracePt t="94881" x="5534025" y="2671763"/>
          <p14:tracePt t="94887" x="5524500" y="2690813"/>
          <p14:tracePt t="94895" x="5470525" y="2690813"/>
          <p14:tracePt t="94904" x="5414963" y="2690813"/>
          <p14:tracePt t="94912" x="5334000" y="2690813"/>
          <p14:tracePt t="94919" x="5297488" y="2690813"/>
          <p14:tracePt t="94928" x="5241925" y="2690813"/>
          <p14:tracePt t="94936" x="5214938" y="2690813"/>
          <p14:tracePt t="94948" x="5195888" y="2690813"/>
          <p14:tracePt t="94951" x="5168900" y="2681288"/>
          <p14:tracePt t="94960" x="5141913" y="2662238"/>
          <p14:tracePt t="94966" x="5132388" y="2644775"/>
          <p14:tracePt t="94975" x="5086350" y="2598738"/>
          <p14:tracePt t="94982" x="5086350" y="2571750"/>
          <p14:tracePt t="94992" x="5068888" y="2525713"/>
          <p14:tracePt t="94998" x="5068888" y="2498725"/>
          <p14:tracePt t="95007" x="5068888" y="2444750"/>
          <p14:tracePt t="95014" x="5041900" y="2398713"/>
          <p14:tracePt t="95023" x="5041900" y="2362200"/>
          <p14:tracePt t="95030" x="5041900" y="2306638"/>
          <p14:tracePt t="95038" x="5032375" y="2270125"/>
          <p14:tracePt t="95046" x="5032375" y="2216150"/>
          <p14:tracePt t="95055" x="5022850" y="2179638"/>
          <p14:tracePt t="95063" x="5014913" y="2116138"/>
          <p14:tracePt t="95070" x="4968875" y="2033588"/>
          <p14:tracePt t="95078" x="4968875" y="1997075"/>
          <p14:tracePt t="95087" x="4949825" y="1951038"/>
          <p14:tracePt t="95094" x="4932363" y="1906588"/>
          <p14:tracePt t="95103" x="4905375" y="1860550"/>
          <p14:tracePt t="95111" x="4895850" y="1833563"/>
          <p14:tracePt t="95119" x="4859338" y="1787525"/>
          <p14:tracePt t="95127" x="4840288" y="1768475"/>
          <p14:tracePt t="95135" x="4795838" y="1724025"/>
          <p14:tracePt t="95142" x="4749800" y="1687513"/>
          <p14:tracePt t="95150" x="4730750" y="1668463"/>
          <p14:tracePt t="95158" x="4695825" y="1641475"/>
          <p14:tracePt t="95166" x="4667250" y="1614488"/>
          <p14:tracePt t="95175" x="4640263" y="1595438"/>
          <p14:tracePt t="95182" x="4594225" y="1568450"/>
          <p14:tracePt t="95190" x="4549775" y="1550988"/>
          <p14:tracePt t="95198" x="4530725" y="1541463"/>
          <p14:tracePt t="95208" x="4467225" y="1504950"/>
          <p14:tracePt t="95216" x="4440238" y="1495425"/>
          <p14:tracePt t="95225" x="4394200" y="1485900"/>
          <p14:tracePt t="95232" x="4367213" y="1468438"/>
          <p14:tracePt t="95241" x="4340225" y="1449388"/>
          <p14:tracePt t="95250" x="4321175" y="1441450"/>
          <p14:tracePt t="95255" x="4275138" y="1431925"/>
          <p14:tracePt t="95263" x="4238625" y="1431925"/>
          <p14:tracePt t="95271" x="4202113" y="1412875"/>
          <p14:tracePt t="95279" x="4175125" y="1404938"/>
          <p14:tracePt t="95296" x="4148138" y="1404938"/>
          <p14:tracePt t="95304" x="4138613" y="1404938"/>
          <p14:tracePt t="95310" x="4121150" y="1404938"/>
          <p14:tracePt t="95320" x="4094163" y="1404938"/>
          <p14:tracePt t="95328" x="4048125" y="1404938"/>
          <p14:tracePt t="95335" x="4011613" y="1412875"/>
          <p14:tracePt t="95343" x="3975100" y="1422400"/>
          <p14:tracePt t="95351" x="3956050" y="1431925"/>
          <p14:tracePt t="95360" x="3938588" y="1431925"/>
          <p14:tracePt t="95367" x="3919538" y="1458913"/>
          <p14:tracePt t="95374" x="3902075" y="1458913"/>
          <p14:tracePt t="95383" x="3892550" y="1458913"/>
          <p14:tracePt t="95399" x="3883025" y="1458913"/>
          <p14:tracePt t="95410" x="3865563" y="1458913"/>
          <p14:tracePt t="95425" x="3856038" y="1458913"/>
          <p14:tracePt t="95431" x="3838575" y="1458913"/>
          <p14:tracePt t="95439" x="3810000" y="1458913"/>
          <p14:tracePt t="95449" x="3802063" y="1458913"/>
          <p14:tracePt t="95455" x="3792538" y="1458913"/>
          <p14:tracePt t="95463" x="3765550" y="1458913"/>
          <p14:tracePt t="95471" x="3746500" y="1458913"/>
          <p14:tracePt t="95479" x="3746500" y="1449388"/>
          <p14:tracePt t="95487" x="3729038" y="1441450"/>
          <p14:tracePt t="95495" x="3702050" y="1404938"/>
          <p14:tracePt t="95503" x="3692525" y="1385888"/>
          <p14:tracePt t="95511" x="3683000" y="1358900"/>
          <p14:tracePt t="95519" x="3656013" y="1339850"/>
          <p14:tracePt t="95529" x="3656013" y="1322388"/>
          <p14:tracePt t="95535" x="3646488" y="1303338"/>
          <p14:tracePt t="95544" x="3629025" y="1285875"/>
          <p14:tracePt t="95551" x="3629025" y="1276350"/>
          <p14:tracePt t="95560" x="3629025" y="1268413"/>
          <p14:tracePt t="95567" x="3629025" y="1239838"/>
          <p14:tracePt t="95583" x="3629025" y="1231900"/>
          <p14:tracePt t="95590" x="3629025" y="1222375"/>
          <p14:tracePt t="95617" x="3629025" y="1203325"/>
          <p14:tracePt t="95624" x="3636963" y="1185863"/>
          <p14:tracePt t="95639" x="3665538" y="1176338"/>
          <p14:tracePt t="95646" x="3673475" y="1176338"/>
          <p14:tracePt t="95654" x="3683000" y="1176338"/>
          <p14:tracePt t="95663" x="3709988" y="1176338"/>
          <p14:tracePt t="95670" x="3719513" y="1176338"/>
          <p14:tracePt t="95678" x="3746500" y="1176338"/>
          <p14:tracePt t="95694" x="3765550" y="1176338"/>
          <p14:tracePt t="95702" x="3792538" y="1176338"/>
          <p14:tracePt t="95710" x="3802063" y="1176338"/>
          <p14:tracePt t="95718" x="3810000" y="1176338"/>
          <p14:tracePt t="95727" x="3829050" y="1176338"/>
          <p14:tracePt t="95734" x="3838575" y="1176338"/>
          <p14:tracePt t="95743" x="3856038" y="1176338"/>
          <p14:tracePt t="95759" x="3865563" y="1185863"/>
          <p14:tracePt t="95777" x="3865563" y="1195388"/>
          <p14:tracePt t="95784" x="3865563" y="1212850"/>
          <p14:tracePt t="95793" x="3865563" y="1231900"/>
          <p14:tracePt t="95819" x="3875088" y="1249363"/>
          <p14:tracePt t="95832" x="3875088" y="1258888"/>
          <p14:tracePt t="96199" x="3875088" y="1276350"/>
          <p14:tracePt t="96208" x="3838575" y="1331913"/>
          <p14:tracePt t="96217" x="3738563" y="1404938"/>
          <p14:tracePt t="96225" x="3619500" y="1495425"/>
          <p14:tracePt t="96233" x="3500438" y="1587500"/>
          <p14:tracePt t="96248" x="3309938" y="1787525"/>
          <p14:tracePt t="96254" x="3273425" y="1887538"/>
          <p14:tracePt t="96262" x="3227388" y="1970088"/>
          <p14:tracePt t="96271" x="3200400" y="2060575"/>
          <p14:tracePt t="96278" x="3171825" y="2160588"/>
          <p14:tracePt t="96286" x="3163888" y="2233613"/>
          <p14:tracePt t="96294" x="3163888" y="2289175"/>
          <p14:tracePt t="96302" x="3163888" y="2335213"/>
          <p14:tracePt t="96310" x="3163888" y="2362200"/>
          <p14:tracePt t="96319" x="3163888" y="2389188"/>
          <p14:tracePt t="96326" x="3171825" y="2435225"/>
          <p14:tracePt t="96334" x="3190875" y="2452688"/>
          <p14:tracePt t="96343" x="3244850" y="2517775"/>
          <p14:tracePt t="96351" x="3263900" y="2535238"/>
          <p14:tracePt t="96358" x="3309938" y="2562225"/>
          <p14:tracePt t="96366" x="3327400" y="2589213"/>
          <p14:tracePt t="96375" x="3346450" y="2589213"/>
          <p14:tracePt t="96382" x="3373438" y="2617788"/>
          <p14:tracePt t="96390" x="3390900" y="2625725"/>
          <p14:tracePt t="96398" x="3409950" y="2625725"/>
          <p14:tracePt t="96406" x="3419475" y="2635250"/>
          <p14:tracePt t="96414" x="3427413" y="2635250"/>
          <p14:tracePt t="96431" x="3436938" y="2635250"/>
          <p14:tracePt t="96474" x="3455988" y="2635250"/>
          <p14:tracePt t="96489" x="3473450" y="2625725"/>
          <p14:tracePt t="96496" x="3473450" y="2617788"/>
          <p14:tracePt t="96504" x="3473450" y="2598738"/>
          <p14:tracePt t="96512" x="3473450" y="2571750"/>
          <p14:tracePt t="96519" x="3473450" y="2562225"/>
          <p14:tracePt t="96527" x="3473450" y="2535238"/>
          <p14:tracePt t="96535" x="3473450" y="2508250"/>
          <p14:tracePt t="96544" x="3473450" y="2481263"/>
          <p14:tracePt t="96551" x="3463925" y="2471738"/>
          <p14:tracePt t="96560" x="3463925" y="2462213"/>
          <p14:tracePt t="96568" x="3455988" y="2444750"/>
          <p14:tracePt t="96574" x="3455988" y="2435225"/>
          <p14:tracePt t="96583" x="3446463" y="2416175"/>
          <p14:tracePt t="96591" x="3427413" y="2379663"/>
          <p14:tracePt t="96599" x="3419475" y="2371725"/>
          <p14:tracePt t="96608" x="3419475" y="2343150"/>
          <p14:tracePt t="96615" x="3390900" y="2289175"/>
          <p14:tracePt t="96624" x="3354388" y="2216150"/>
          <p14:tracePt t="96630" x="3346450" y="2179638"/>
          <p14:tracePt t="96639" x="3327400" y="2116138"/>
          <p14:tracePt t="96646" x="3327400" y="2060575"/>
          <p14:tracePt t="96654" x="3290888" y="1997075"/>
          <p14:tracePt t="96662" x="3290888" y="1970088"/>
          <p14:tracePt t="96670" x="3281363" y="1914525"/>
          <p14:tracePt t="96679" x="3281363" y="1860550"/>
          <p14:tracePt t="96686" x="3273425" y="1824038"/>
          <p14:tracePt t="96694" x="3273425" y="1787525"/>
          <p14:tracePt t="96702" x="3273425" y="1768475"/>
          <p14:tracePt t="96710" x="3273425" y="1741488"/>
          <p14:tracePt t="96718" x="3273425" y="1724025"/>
          <p14:tracePt t="96726" x="3273425" y="1714500"/>
          <p14:tracePt t="96742" x="3273425" y="1697038"/>
          <p14:tracePt t="96816" x="3273425" y="1687513"/>
          <p14:tracePt t="96825" x="3273425" y="1668463"/>
          <p14:tracePt t="96832" x="3273425" y="1651000"/>
          <p14:tracePt t="96842" x="3290888" y="1631950"/>
          <p14:tracePt t="96849" x="3317875" y="1614488"/>
          <p14:tracePt t="96856" x="3354388" y="1595438"/>
          <p14:tracePt t="96865" x="3363913" y="1587500"/>
          <p14:tracePt t="96893" x="3382963" y="1568450"/>
          <p14:tracePt t="97224" x="3373438" y="1568450"/>
          <p14:tracePt t="97233" x="3317875" y="1595438"/>
          <p14:tracePt t="97246" x="3290888" y="1614488"/>
          <p14:tracePt t="97248" x="3217863" y="1668463"/>
          <p14:tracePt t="97255" x="3136900" y="1704975"/>
          <p14:tracePt t="97262" x="3063875" y="1760538"/>
          <p14:tracePt t="97272" x="2998788" y="1814513"/>
          <p14:tracePt t="97278" x="2935288" y="1860550"/>
          <p14:tracePt t="97286" x="2871788" y="1914525"/>
          <p14:tracePt t="97294" x="2835275" y="1951038"/>
          <p14:tracePt t="97302" x="2771775" y="2016125"/>
          <p14:tracePt t="97310" x="2744788" y="2043113"/>
          <p14:tracePt t="97318" x="2689225" y="2116138"/>
          <p14:tracePt t="97326" x="2652713" y="2160588"/>
          <p14:tracePt t="97334" x="2635250" y="2189163"/>
          <p14:tracePt t="97342" x="2598738" y="2233613"/>
          <p14:tracePt t="97350" x="2589213" y="2243138"/>
          <p14:tracePt t="97358" x="2570163" y="2262188"/>
          <p14:tracePt t="97366" x="2570163" y="2270125"/>
          <p14:tracePt t="97375" x="2562225" y="2279650"/>
          <p14:tracePt t="97382" x="2552700" y="2289175"/>
          <p14:tracePt t="97654" x="2543175" y="2298700"/>
          <p14:tracePt t="97662" x="2533650" y="2306638"/>
          <p14:tracePt t="97670" x="2525713" y="2306638"/>
          <p14:tracePt t="97678" x="2506663" y="2316163"/>
          <p14:tracePt t="97686" x="2479675" y="2325688"/>
          <p14:tracePt t="97694" x="2443163" y="2343150"/>
          <p14:tracePt t="97711" x="2433638" y="2343150"/>
          <p14:tracePt t="97728" x="2425700" y="2343150"/>
          <p14:tracePt t="97815" x="2406650" y="2343150"/>
          <p14:tracePt t="97823" x="2389188" y="2343150"/>
          <p14:tracePt t="97831" x="2379663" y="2343150"/>
          <p14:tracePt t="97847" x="2370138" y="2343150"/>
          <p14:tracePt t="97855" x="2352675" y="2335213"/>
          <p14:tracePt t="97863" x="2333625" y="2325688"/>
          <p14:tracePt t="97871" x="2316163" y="2306638"/>
          <p14:tracePt t="97880" x="2306638" y="2298700"/>
          <p14:tracePt t="97910" x="2287588" y="2262188"/>
          <p14:tracePt t="97913" x="2279650" y="2243138"/>
          <p14:tracePt t="97919" x="2279650" y="2233613"/>
          <p14:tracePt t="97929" x="2279650" y="2225675"/>
          <p14:tracePt t="97936" x="2279650" y="2206625"/>
          <p14:tracePt t="97946" x="2270125" y="2197100"/>
          <p14:tracePt t="97962" x="2270125" y="2189163"/>
          <p14:tracePt t="97967" x="2260600" y="2179638"/>
          <p14:tracePt t="98016" x="2243138" y="2170113"/>
          <p14:tracePt t="98032" x="2233613" y="2160588"/>
          <p14:tracePt t="98056" x="2233613" y="2152650"/>
          <p14:tracePt t="98072" x="2233613" y="2143125"/>
          <p14:tracePt t="98088" x="2224088" y="2143125"/>
          <p14:tracePt t="98104" x="2224088" y="2133600"/>
          <p14:tracePt t="98120" x="2224088" y="2116138"/>
          <p14:tracePt t="98128" x="2224088" y="2106613"/>
          <p14:tracePt t="98136" x="2224088" y="2097088"/>
          <p14:tracePt t="98152" x="2224088" y="2070100"/>
          <p14:tracePt t="98168" x="2224088" y="2060575"/>
          <p14:tracePt t="98175" x="2224088" y="2052638"/>
          <p14:tracePt t="98190" x="2260600" y="2024063"/>
          <p14:tracePt t="98198" x="2260600" y="2016125"/>
          <p14:tracePt t="98207" x="2279650" y="2016125"/>
          <p14:tracePt t="98224" x="2287588" y="2016125"/>
          <p14:tracePt t="98246" x="2297113" y="2016125"/>
          <p14:tracePt t="98294" x="2306638" y="2016125"/>
          <p14:tracePt t="98303" x="2316163" y="2024063"/>
          <p14:tracePt t="98311" x="2316163" y="2043113"/>
          <p14:tracePt t="98319" x="2316163" y="2052638"/>
          <p14:tracePt t="98327" x="2316163" y="2060575"/>
          <p14:tracePt t="98335" x="2316163" y="2070100"/>
          <p14:tracePt t="98345" x="2316163" y="2089150"/>
          <p14:tracePt t="98351" x="2316163" y="2106613"/>
          <p14:tracePt t="98367" x="2316163" y="2125663"/>
          <p14:tracePt t="98376" x="2297113" y="2143125"/>
          <p14:tracePt t="98393" x="2287588" y="2152650"/>
          <p14:tracePt t="98399" x="2279650" y="2160588"/>
          <p14:tracePt t="98415" x="2260600" y="2179638"/>
          <p14:tracePt t="98425" x="2251075" y="2179638"/>
          <p14:tracePt t="98431" x="2243138" y="2189163"/>
          <p14:tracePt t="98456" x="2233613" y="2189163"/>
          <p14:tracePt t="98512" x="2224088" y="2189163"/>
          <p14:tracePt t="98520" x="2214563" y="2189163"/>
          <p14:tracePt t="98528" x="2197100" y="2189163"/>
          <p14:tracePt t="98544" x="2187575" y="2170113"/>
          <p14:tracePt t="98561" x="2179638" y="2143125"/>
          <p14:tracePt t="98568" x="2170113" y="2133600"/>
          <p14:tracePt t="98633" x="2170113" y="2125663"/>
          <p14:tracePt t="98640" x="2160588" y="2116138"/>
          <p14:tracePt t="98649" x="2160588" y="2106613"/>
          <p14:tracePt t="98655" x="2160588" y="2097088"/>
          <p14:tracePt t="98678" x="2160588" y="2089150"/>
          <p14:tracePt t="98686" x="2160588" y="2070100"/>
          <p14:tracePt t="98702" x="2160588" y="2052638"/>
          <p14:tracePt t="98710" x="2170113" y="2043113"/>
          <p14:tracePt t="98735" x="2179638" y="2024063"/>
          <p14:tracePt t="98751" x="2187575" y="2016125"/>
          <p14:tracePt t="98767" x="2197100" y="2006600"/>
          <p14:tracePt t="98776" x="2206625" y="1997075"/>
          <p14:tracePt t="98782" x="2214563" y="1997075"/>
          <p14:tracePt t="98798" x="2243138" y="1987550"/>
          <p14:tracePt t="98807" x="2251075" y="1979613"/>
          <p14:tracePt t="98838" x="2260600" y="1979613"/>
          <p14:tracePt t="98888" x="2270125" y="1979613"/>
          <p14:tracePt t="98897" x="2279650" y="1979613"/>
          <p14:tracePt t="98912" x="2287588" y="1987550"/>
          <p14:tracePt t="98920" x="2287588" y="1997075"/>
          <p14:tracePt t="98929" x="2287588" y="2006600"/>
          <p14:tracePt t="98936" x="2287588" y="2016125"/>
          <p14:tracePt t="98951" x="2287588" y="2024063"/>
          <p14:tracePt t="98960" x="2287588" y="2043113"/>
          <p14:tracePt t="98975" x="2287588" y="2052638"/>
          <p14:tracePt t="98984" x="2287588" y="2060575"/>
          <p14:tracePt t="98994" x="2287588" y="2079625"/>
          <p14:tracePt t="98999" x="2260600" y="2097088"/>
          <p14:tracePt t="99007" x="2243138" y="2116138"/>
          <p14:tracePt t="99016" x="2233613" y="2125663"/>
          <p14:tracePt t="99024" x="2233613" y="2133600"/>
          <p14:tracePt t="99030" x="2224088" y="2143125"/>
          <p14:tracePt t="99039" x="2206625" y="2160588"/>
          <p14:tracePt t="99047" x="2197100" y="2170113"/>
          <p14:tracePt t="99054" x="2187575" y="2170113"/>
          <p14:tracePt t="99079" x="2179638" y="2179638"/>
          <p14:tracePt t="99086" x="2170113" y="2179638"/>
          <p14:tracePt t="99416" x="2151063" y="2179638"/>
          <p14:tracePt t="99425" x="2133600" y="2179638"/>
          <p14:tracePt t="99430" x="2124075" y="2179638"/>
          <p14:tracePt t="99438" x="2106613" y="2189163"/>
          <p14:tracePt t="99446" x="2078038" y="2189163"/>
          <p14:tracePt t="99454" x="2033588" y="2197100"/>
          <p14:tracePt t="99463" x="2014538" y="2197100"/>
          <p14:tracePt t="99471" x="1978025" y="2197100"/>
          <p14:tracePt t="99480" x="1931988" y="2197100"/>
          <p14:tracePt t="99487" x="1914525" y="2197100"/>
          <p14:tracePt t="99495" x="1887538" y="2197100"/>
          <p14:tracePt t="99503" x="1860550" y="2197100"/>
          <p14:tracePt t="99511" x="1824038" y="2197100"/>
          <p14:tracePt t="99519" x="1787525" y="2197100"/>
          <p14:tracePt t="99528" x="1758950" y="2197100"/>
          <p14:tracePt t="99535" x="1714500" y="2225675"/>
          <p14:tracePt t="99543" x="1685925" y="2225675"/>
          <p14:tracePt t="99551" x="1668463" y="2233613"/>
          <p14:tracePt t="99567" x="1658938" y="2233613"/>
          <p14:tracePt t="99575" x="1641475" y="2233613"/>
          <p14:tracePt t="99592" x="1641475" y="2243138"/>
          <p14:tracePt t="99631" x="1631950" y="2243138"/>
          <p14:tracePt t="99640" x="1622425" y="2243138"/>
          <p14:tracePt t="99649" x="1595438" y="2252663"/>
          <p14:tracePt t="99655" x="1576388" y="2270125"/>
          <p14:tracePt t="99663" x="1558925" y="2279650"/>
          <p14:tracePt t="99671" x="1531938" y="2289175"/>
          <p14:tracePt t="99678" x="1512888" y="2289175"/>
          <p14:tracePt t="99686" x="1504950" y="2298700"/>
          <p14:tracePt t="99694" x="1476375" y="2316163"/>
          <p14:tracePt t="99702" x="1468438" y="2325688"/>
          <p14:tracePt t="99710" x="1449388" y="2325688"/>
          <p14:tracePt t="99718" x="1439863" y="2335213"/>
          <p14:tracePt t="99726" x="1431925" y="2343150"/>
          <p14:tracePt t="99734" x="1422400" y="2352675"/>
          <p14:tracePt t="99742" x="1422400" y="2362200"/>
          <p14:tracePt t="99750" x="1412875" y="2371725"/>
          <p14:tracePt t="100000" x="1412875" y="2379663"/>
          <p14:tracePt t="100024" x="1422400" y="2379663"/>
          <p14:tracePt t="100031" x="1439863" y="2379663"/>
          <p14:tracePt t="100041" x="1449388" y="2371725"/>
          <p14:tracePt t="100049" x="1458913" y="2362200"/>
          <p14:tracePt t="100058" x="1468438" y="2352675"/>
          <p14:tracePt t="100066" x="1485900" y="2352675"/>
          <p14:tracePt t="100072" x="1485900" y="2343150"/>
          <p14:tracePt t="100084" x="1504950" y="2343150"/>
          <p14:tracePt t="100086" x="1522413" y="2335213"/>
          <p14:tracePt t="100094" x="1541463" y="2316163"/>
          <p14:tracePt t="100102" x="1595438" y="2316163"/>
          <p14:tracePt t="100110" x="1641475" y="2306638"/>
          <p14:tracePt t="100118" x="1714500" y="2306638"/>
          <p14:tracePt t="100127" x="1778000" y="2298700"/>
          <p14:tracePt t="100134" x="1851025" y="2298700"/>
          <p14:tracePt t="100142" x="1941513" y="2298700"/>
          <p14:tracePt t="100150" x="2033588" y="2298700"/>
          <p14:tracePt t="100158" x="2143125" y="2298700"/>
          <p14:tracePt t="100166" x="2233613" y="2298700"/>
          <p14:tracePt t="100174" x="2287588" y="2298700"/>
          <p14:tracePt t="100182" x="2360613" y="2298700"/>
          <p14:tracePt t="100190" x="2406650" y="2298700"/>
          <p14:tracePt t="100198" x="2452688" y="2279650"/>
          <p14:tracePt t="100207" x="2462213" y="2279650"/>
          <p14:tracePt t="100214" x="2479675" y="2279650"/>
          <p14:tracePt t="100223" x="2489200" y="2279650"/>
          <p14:tracePt t="100544" x="2498725" y="2279650"/>
          <p14:tracePt t="100914" x="2516188" y="2289175"/>
          <p14:tracePt t="100920" x="2525713" y="2325688"/>
          <p14:tracePt t="100928" x="2543175" y="2362200"/>
          <p14:tracePt t="100936" x="2570163" y="2425700"/>
          <p14:tracePt t="100945" x="2598738" y="2471738"/>
          <p14:tracePt t="100954" x="2616200" y="2535238"/>
          <p14:tracePt t="100960" x="2662238" y="2617788"/>
          <p14:tracePt t="100967" x="2698750" y="2681288"/>
          <p14:tracePt t="100974" x="2752725" y="2763838"/>
          <p14:tracePt t="100982" x="2789238" y="2844800"/>
          <p14:tracePt t="100990" x="2835275" y="2909888"/>
          <p14:tracePt t="100998" x="2862263" y="2954338"/>
          <p14:tracePt t="101006" x="2908300" y="3036888"/>
          <p14:tracePt t="101014" x="2962275" y="3136900"/>
          <p14:tracePt t="101023" x="3017838" y="3200400"/>
          <p14:tracePt t="101030" x="3071813" y="3282950"/>
          <p14:tracePt t="101039" x="3144838" y="3382963"/>
          <p14:tracePt t="101046" x="3208338" y="3465513"/>
          <p14:tracePt t="101054" x="3273425" y="3565525"/>
          <p14:tracePt t="101062" x="3336925" y="3638550"/>
          <p14:tracePt t="101070" x="3382963" y="3684588"/>
          <p14:tracePt t="101078" x="3419475" y="3711575"/>
          <p14:tracePt t="101086" x="3482975" y="3784600"/>
          <p14:tracePt t="101094" x="3536950" y="3830638"/>
          <p14:tracePt t="101102" x="3556000" y="3848100"/>
          <p14:tracePt t="101110" x="3573463" y="3884613"/>
          <p14:tracePt t="101118" x="3592513" y="3903663"/>
          <p14:tracePt t="101126" x="3600450" y="3911600"/>
          <p14:tracePt t="101135" x="3609975" y="3940175"/>
          <p14:tracePt t="101151" x="3619500" y="3940175"/>
          <p14:tracePt t="101168" x="3619500" y="3948113"/>
          <p14:tracePt t="101182" x="3629025" y="3976688"/>
          <p14:tracePt t="101198" x="3629025" y="3984625"/>
          <p14:tracePt t="101206" x="3629025" y="3994150"/>
          <p14:tracePt t="101214" x="3629025" y="4003675"/>
          <p14:tracePt t="101230" x="3629025" y="4013200"/>
          <p14:tracePt t="101240" x="3629025" y="4021138"/>
          <p14:tracePt t="101247" x="3629025" y="4030663"/>
          <p14:tracePt t="101255" x="3629025" y="4040188"/>
          <p14:tracePt t="101263" x="3629025" y="4049713"/>
          <p14:tracePt t="101271" x="3629025" y="4076700"/>
          <p14:tracePt t="101279" x="3629025" y="4086225"/>
          <p14:tracePt t="101286" x="3629025" y="4094163"/>
          <p14:tracePt t="101294" x="3629025" y="4122738"/>
          <p14:tracePt t="101302" x="3629025" y="4159250"/>
          <p14:tracePt t="101310" x="3629025" y="4176713"/>
          <p14:tracePt t="101318" x="3629025" y="4213225"/>
          <p14:tracePt t="101326" x="3629025" y="4259263"/>
          <p14:tracePt t="101334" x="3619500" y="4286250"/>
          <p14:tracePt t="101342" x="3600450" y="4322763"/>
          <p14:tracePt t="101351" x="3592513" y="4359275"/>
          <p14:tracePt t="101358" x="3592513" y="4386263"/>
          <p14:tracePt t="101368" x="3573463" y="4422775"/>
          <p14:tracePt t="101374" x="3563938" y="4432300"/>
          <p14:tracePt t="101382" x="3556000" y="4459288"/>
          <p14:tracePt t="101391" x="3546475" y="4459288"/>
          <p14:tracePt t="101406" x="3536950" y="4468813"/>
          <p14:tracePt t="101423" x="3527425" y="4468813"/>
          <p14:tracePt t="101430" x="3519488" y="4478338"/>
          <p14:tracePt t="101440" x="3482975" y="4478338"/>
          <p14:tracePt t="101447" x="3436938" y="4478338"/>
          <p14:tracePt t="101454" x="3382963" y="4478338"/>
          <p14:tracePt t="101462" x="3327400" y="4478338"/>
          <p14:tracePt t="101470" x="3236913" y="4478338"/>
          <p14:tracePt t="101478" x="3171825" y="4449763"/>
          <p14:tracePt t="101486" x="3081338" y="4441825"/>
          <p14:tracePt t="101494" x="2981325" y="4395788"/>
          <p14:tracePt t="101502" x="2954338" y="4386263"/>
          <p14:tracePt t="101510" x="2908300" y="4359275"/>
          <p14:tracePt t="101518" x="2881313" y="4340225"/>
          <p14:tracePt t="101526" x="2852738" y="4322763"/>
          <p14:tracePt t="101534" x="2835275" y="4313238"/>
          <p14:tracePt t="101542" x="2808288" y="4286250"/>
          <p14:tracePt t="101552" x="2789238" y="4276725"/>
          <p14:tracePt t="101558" x="2781300" y="4268788"/>
          <p14:tracePt t="101567" x="2771775" y="4259263"/>
          <p14:tracePt t="101574" x="2762250" y="4240213"/>
          <p14:tracePt t="101583" x="2752725" y="4222750"/>
          <p14:tracePt t="101591" x="2735263" y="4203700"/>
          <p14:tracePt t="101598" x="2725738" y="4186238"/>
          <p14:tracePt t="101606" x="2716213" y="4167188"/>
          <p14:tracePt t="101614" x="2716213" y="4159250"/>
          <p14:tracePt t="101623" x="2708275" y="4130675"/>
          <p14:tracePt t="101630" x="2698750" y="4122738"/>
          <p14:tracePt t="101640" x="2689225" y="4113213"/>
          <p14:tracePt t="101646" x="2689225" y="4094163"/>
          <p14:tracePt t="101654" x="2689225" y="4076700"/>
          <p14:tracePt t="101662" x="2689225" y="4067175"/>
          <p14:tracePt t="101670" x="2689225" y="4057650"/>
          <p14:tracePt t="101678" x="2689225" y="4040188"/>
          <p14:tracePt t="101686" x="2689225" y="4030663"/>
          <p14:tracePt t="101694" x="2689225" y="4021138"/>
          <p14:tracePt t="101702" x="2689225" y="3994150"/>
          <p14:tracePt t="101710" x="2689225" y="3984625"/>
          <p14:tracePt t="101727" x="2689225" y="3976688"/>
          <p14:tracePt t="101744" x="2698750" y="3967163"/>
          <p14:tracePt t="101754" x="2725738" y="3967163"/>
          <p14:tracePt t="101759" x="2781300" y="3967163"/>
          <p14:tracePt t="101769" x="2835275" y="3967163"/>
          <p14:tracePt t="101776" x="2889250" y="3967163"/>
          <p14:tracePt t="101786" x="2990850" y="3967163"/>
          <p14:tracePt t="101790" x="3063875" y="3967163"/>
          <p14:tracePt t="101802" x="3154363" y="3967163"/>
          <p14:tracePt t="101809" x="3208338" y="3967163"/>
          <p14:tracePt t="101816" x="3263900" y="3967163"/>
          <p14:tracePt t="101826" x="3309938" y="3967163"/>
          <p14:tracePt t="101832" x="3346450" y="3967163"/>
          <p14:tracePt t="101842" x="3390900" y="4003675"/>
          <p14:tracePt t="101848" x="3400425" y="4003675"/>
          <p14:tracePt t="101855" x="3427413" y="4013200"/>
          <p14:tracePt t="101863" x="3446463" y="4013200"/>
          <p14:tracePt t="101871" x="3473450" y="4021138"/>
          <p14:tracePt t="101878" x="3490913" y="4040188"/>
          <p14:tracePt t="101895" x="3527425" y="4049713"/>
          <p14:tracePt t="101903" x="3527425" y="4057650"/>
          <p14:tracePt t="101911" x="3536950" y="4057650"/>
          <p14:tracePt t="101919" x="3556000" y="4057650"/>
          <p14:tracePt t="101927" x="3573463" y="4076700"/>
          <p14:tracePt t="101935" x="3592513" y="4094163"/>
          <p14:tracePt t="101943" x="3600450" y="4094163"/>
          <p14:tracePt t="101951" x="3609975" y="4103688"/>
          <p14:tracePt t="101959" x="3629025" y="4113213"/>
          <p14:tracePt t="102064" x="3636963" y="4122738"/>
          <p14:tracePt t="102088" x="3636963" y="4130675"/>
          <p14:tracePt t="102096" x="3646488" y="4130675"/>
          <p14:tracePt t="102110" x="3656013" y="4159250"/>
          <p14:tracePt t="102126" x="3665538" y="4167188"/>
          <p14:tracePt t="102134" x="3665538" y="4176713"/>
          <p14:tracePt t="105686" x="3665538" y="4130675"/>
          <p14:tracePt t="105694" x="3665538" y="4113213"/>
          <p14:tracePt t="105702" x="3665538" y="4076700"/>
          <p14:tracePt t="105710" x="3646488" y="4013200"/>
          <p14:tracePt t="105718" x="3629025" y="3940175"/>
          <p14:tracePt t="105727" x="3619500" y="3875088"/>
          <p14:tracePt t="105735" x="3592513" y="3794125"/>
          <p14:tracePt t="105743" x="3582988" y="3757613"/>
          <p14:tracePt t="105751" x="3563938" y="3665538"/>
          <p14:tracePt t="105759" x="3556000" y="3629025"/>
          <p14:tracePt t="105767" x="3536950" y="3584575"/>
          <p14:tracePt t="105775" x="3527425" y="3556000"/>
          <p14:tracePt t="105782" x="3519488" y="3529013"/>
          <p14:tracePt t="105791" x="3519488" y="3511550"/>
          <p14:tracePt t="105798" x="3519488" y="3492500"/>
          <p14:tracePt t="105806" x="3519488" y="3482975"/>
          <p14:tracePt t="105814" x="3509963" y="3455988"/>
          <p14:tracePt t="105822" x="3500438" y="3438525"/>
          <p14:tracePt t="105830" x="3482975" y="3411538"/>
          <p14:tracePt t="105839" x="3473450" y="3392488"/>
          <p14:tracePt t="105846" x="3463925" y="3346450"/>
          <p14:tracePt t="105854" x="3463925" y="3319463"/>
          <p14:tracePt t="105862" x="3446463" y="3292475"/>
          <p14:tracePt t="105871" x="3427413" y="3255963"/>
          <p14:tracePt t="105890" x="3390900" y="3173413"/>
          <p14:tracePt t="105894" x="3373438" y="3127375"/>
          <p14:tracePt t="105903" x="3363913" y="3082925"/>
          <p14:tracePt t="105913" x="3309938" y="3017838"/>
          <p14:tracePt t="105919" x="3281363" y="2973388"/>
          <p14:tracePt t="105929" x="3244850" y="2909888"/>
          <p14:tracePt t="105936" x="3227388" y="2863850"/>
          <p14:tracePt t="105947" x="3190875" y="2836863"/>
          <p14:tracePt t="105952" x="3171825" y="2790825"/>
          <p14:tracePt t="105961" x="3144838" y="2744788"/>
          <p14:tracePt t="105967" x="3127375" y="2698750"/>
          <p14:tracePt t="105975" x="3090863" y="2662238"/>
          <p14:tracePt t="105983" x="3071813" y="2644775"/>
          <p14:tracePt t="105992" x="3054350" y="2617788"/>
          <p14:tracePt t="105998" x="3044825" y="2608263"/>
          <p14:tracePt t="106006" x="3027363" y="2589213"/>
          <p14:tracePt t="106014" x="3017838" y="2581275"/>
          <p14:tracePt t="106025" x="3008313" y="2571750"/>
          <p14:tracePt t="106032" x="3008313" y="2562225"/>
          <p14:tracePt t="106042" x="2998788" y="2554288"/>
          <p14:tracePt t="106048" x="2990850" y="2544763"/>
          <p14:tracePt t="106055" x="2981325" y="2535238"/>
          <p14:tracePt t="106062" x="2962275" y="2525713"/>
          <p14:tracePt t="106086" x="2944813" y="2508250"/>
          <p14:tracePt t="106102" x="2944813" y="2498725"/>
          <p14:tracePt t="106242" x="2944813" y="2489200"/>
          <p14:tracePt t="106440" x="2925763" y="2481263"/>
          <p14:tracePt t="106447" x="2917825" y="2481263"/>
          <p14:tracePt t="106456" x="2898775" y="2481263"/>
          <p14:tracePt t="106463" x="2871788" y="2481263"/>
          <p14:tracePt t="106473" x="2852738" y="2462213"/>
          <p14:tracePt t="106480" x="2835275" y="2444750"/>
          <p14:tracePt t="106487" x="2817813" y="2435225"/>
          <p14:tracePt t="106495" x="2781300" y="2416175"/>
          <p14:tracePt t="106503" x="2781300" y="2408238"/>
          <p14:tracePt t="106511" x="2771775" y="2408238"/>
          <p14:tracePt t="106519" x="2762250" y="2398713"/>
          <p14:tracePt t="107375" x="2762250" y="2408238"/>
          <p14:tracePt t="107384" x="2762250" y="2416175"/>
          <p14:tracePt t="107399" x="2762250" y="2435225"/>
          <p14:tracePt t="107416" x="2762250" y="2444750"/>
          <p14:tracePt t="107432" x="2762250" y="2452688"/>
          <p14:tracePt t="107464" x="2762250" y="2462213"/>
          <p14:tracePt t="107711" x="2752725" y="2462213"/>
          <p14:tracePt t="107718" x="2752725" y="2444750"/>
          <p14:tracePt t="107726" x="2752725" y="2435225"/>
          <p14:tracePt t="107734" x="2752725" y="2408238"/>
          <p14:tracePt t="107742" x="2752725" y="2398713"/>
          <p14:tracePt t="107759" x="2735263" y="2379663"/>
          <p14:tracePt t="107779" x="2735263" y="2371725"/>
          <p14:tracePt t="107808" x="2735263" y="2362200"/>
          <p14:tracePt t="108008" x="2725738" y="2343150"/>
          <p14:tracePt t="108016" x="2725738" y="2335213"/>
          <p14:tracePt t="108024" x="2716213" y="2316163"/>
          <p14:tracePt t="108041" x="2708275" y="2298700"/>
          <p14:tracePt t="108048" x="2708275" y="2279650"/>
          <p14:tracePt t="108060" x="2698750" y="2262188"/>
          <p14:tracePt t="108063" x="2689225" y="2252663"/>
          <p14:tracePt t="108071" x="2689225" y="2243138"/>
          <p14:tracePt t="108087" x="2689225" y="2233613"/>
          <p14:tracePt t="108103" x="2689225" y="2225675"/>
          <p14:tracePt t="108135" x="2689225" y="2206625"/>
          <p14:tracePt t="108167" x="2698750" y="2206625"/>
          <p14:tracePt t="108175" x="2716213" y="2206625"/>
          <p14:tracePt t="108191" x="2725738" y="2206625"/>
          <p14:tracePt t="108326" x="2725738" y="2225675"/>
          <p14:tracePt t="108334" x="2725738" y="2233613"/>
          <p14:tracePt t="108350" x="2725738" y="2243138"/>
          <p14:tracePt t="108560" x="2725738" y="2252663"/>
          <p14:tracePt t="108569" x="2725738" y="2270125"/>
          <p14:tracePt t="108576" x="2716213" y="2279650"/>
          <p14:tracePt t="108592" x="2708275" y="2289175"/>
          <p14:tracePt t="108608" x="2708275" y="2306638"/>
          <p14:tracePt t="108624" x="2698750" y="2325688"/>
          <p14:tracePt t="108800" x="2689225" y="2335213"/>
          <p14:tracePt t="110768" x="2689225" y="2352675"/>
          <p14:tracePt t="110793" x="2689225" y="2362200"/>
          <p14:tracePt t="111470" x="2689225" y="2371725"/>
          <p14:tracePt t="112336" x="2689225" y="2379663"/>
          <p14:tracePt t="112344" x="2689225" y="2389188"/>
          <p14:tracePt t="112352" x="2689225" y="2408238"/>
          <p14:tracePt t="112360" x="2689225" y="2416175"/>
          <p14:tracePt t="112368" x="2689225" y="2435225"/>
          <p14:tracePt t="112376" x="2689225" y="2452688"/>
          <p14:tracePt t="112383" x="2689225" y="2462213"/>
          <p14:tracePt t="112392" x="2689225" y="2481263"/>
          <p14:tracePt t="112423" x="2689225" y="2489200"/>
          <p14:tracePt t="112463" x="2679700" y="2508250"/>
          <p14:tracePt t="112495" x="2679700" y="2517775"/>
          <p14:tracePt t="112512" x="2679700" y="2525713"/>
          <p14:tracePt t="112543" x="2679700" y="2535238"/>
          <p14:tracePt t="113064" x="2689225" y="2517775"/>
          <p14:tracePt t="113073" x="2698750" y="2508250"/>
          <p14:tracePt t="113082" x="2725738" y="2481263"/>
          <p14:tracePt t="113088" x="2735263" y="2471738"/>
          <p14:tracePt t="113098" x="2744788" y="2452688"/>
          <p14:tracePt t="113103" x="2771775" y="2425700"/>
          <p14:tracePt t="113112" x="2781300" y="2416175"/>
          <p14:tracePt t="113118" x="2798763" y="2398713"/>
          <p14:tracePt t="113126" x="2817813" y="2379663"/>
          <p14:tracePt t="113134" x="2825750" y="2371725"/>
          <p14:tracePt t="113142" x="2835275" y="2362200"/>
          <p14:tracePt t="113158" x="2844800" y="2352675"/>
          <p14:tracePt t="113318" x="2844800" y="2362200"/>
          <p14:tracePt t="113342" x="2844800" y="2379663"/>
          <p14:tracePt t="113670" x="2844800" y="2362200"/>
          <p14:tracePt t="113678" x="2862263" y="2343150"/>
          <p14:tracePt t="113695" x="2871788" y="2335213"/>
          <p14:tracePt t="113710" x="2881313" y="2335213"/>
          <p14:tracePt t="113976" x="2908300" y="2335213"/>
          <p14:tracePt t="113991" x="2925763" y="2335213"/>
          <p14:tracePt t="113999" x="2944813" y="2335213"/>
          <p14:tracePt t="114007" x="2954338" y="2335213"/>
          <p14:tracePt t="114014" x="2981325" y="2335213"/>
          <p14:tracePt t="114022" x="2998788" y="2335213"/>
          <p14:tracePt t="114030" x="3008313" y="2335213"/>
          <p14:tracePt t="114038" x="3017838" y="2335213"/>
          <p14:tracePt t="114104" x="3027363" y="2335213"/>
          <p14:tracePt t="114114" x="3044825" y="2335213"/>
          <p14:tracePt t="114120" x="3063875" y="2335213"/>
          <p14:tracePt t="114131" x="3081338" y="2335213"/>
          <p14:tracePt t="114136" x="3108325" y="2335213"/>
          <p14:tracePt t="114144" x="3127375" y="2335213"/>
          <p14:tracePt t="114152" x="3154363" y="2325688"/>
          <p14:tracePt t="114161" x="3190875" y="2316163"/>
          <p14:tracePt t="114167" x="3208338" y="2306638"/>
          <p14:tracePt t="114176" x="3227388" y="2306638"/>
          <p14:tracePt t="114183" x="3244850" y="2298700"/>
          <p14:tracePt t="114193" x="3254375" y="2298700"/>
          <p14:tracePt t="114214" x="3263900" y="2298700"/>
          <p14:tracePt t="114392" x="3273425" y="2298700"/>
          <p14:tracePt t="114402" x="3300413" y="2298700"/>
          <p14:tracePt t="114414" x="3317875" y="2298700"/>
          <p14:tracePt t="114422" x="3336925" y="2298700"/>
          <p14:tracePt t="114430" x="3346450" y="2298700"/>
          <p14:tracePt t="114438" x="3354388" y="2298700"/>
          <p14:tracePt t="114462" x="3373438" y="2298700"/>
          <p14:tracePt t="114486" x="3390900" y="2298700"/>
          <p14:tracePt t="114526" x="3400425" y="2298700"/>
          <p14:tracePt t="114840" x="3390900" y="2298700"/>
          <p14:tracePt t="114879" x="3382963" y="2306638"/>
          <p14:tracePt t="115240" x="3363913" y="2316163"/>
          <p14:tracePt t="115272" x="3354388" y="2316163"/>
          <p14:tracePt t="115888" x="3363913" y="2316163"/>
          <p14:tracePt t="115896" x="3373438" y="2316163"/>
          <p14:tracePt t="115929" x="3382963" y="2316163"/>
          <p14:tracePt t="116161" x="3382963" y="2325688"/>
          <p14:tracePt t="116168" x="3354388" y="2325688"/>
          <p14:tracePt t="116177" x="3336925" y="2325688"/>
          <p14:tracePt t="116182" x="3309938" y="2325688"/>
          <p14:tracePt t="116190" x="3300413" y="2325688"/>
          <p14:tracePt t="116198" x="3263900" y="2335213"/>
          <p14:tracePt t="116206" x="3254375" y="2335213"/>
          <p14:tracePt t="116214" x="3227388" y="2335213"/>
          <p14:tracePt t="116224" x="3217863" y="2335213"/>
          <p14:tracePt t="116232" x="3208338" y="2335213"/>
          <p14:tracePt t="116240" x="3200400" y="2335213"/>
          <p14:tracePt t="116248" x="3181350" y="2335213"/>
          <p14:tracePt t="116257" x="3154363" y="2343150"/>
          <p14:tracePt t="116392" x="3171825" y="2343150"/>
          <p14:tracePt t="116400" x="3217863" y="2343150"/>
          <p14:tracePt t="116407" x="3273425" y="2343150"/>
          <p14:tracePt t="116420" x="3327400" y="2343150"/>
          <p14:tracePt t="116424" x="3400425" y="2343150"/>
          <p14:tracePt t="116430" x="3473450" y="2343150"/>
          <p14:tracePt t="116438" x="3563938" y="2343150"/>
          <p14:tracePt t="116446" x="3636963" y="2343150"/>
          <p14:tracePt t="116455" x="3683000" y="2343150"/>
          <p14:tracePt t="116462" x="3738563" y="2343150"/>
          <p14:tracePt t="116471" x="3765550" y="2343150"/>
          <p14:tracePt t="116478" x="3792538" y="2343150"/>
          <p14:tracePt t="116486" x="3838575" y="2343150"/>
          <p14:tracePt t="116494" x="3856038" y="2343150"/>
          <p14:tracePt t="116502" x="3883025" y="2343150"/>
          <p14:tracePt t="116510" x="3911600" y="2343150"/>
          <p14:tracePt t="116520" x="3938588" y="2362200"/>
          <p14:tracePt t="116527" x="3992563" y="2362200"/>
          <p14:tracePt t="116535" x="4038600" y="2371725"/>
          <p14:tracePt t="116544" x="4111625" y="2379663"/>
          <p14:tracePt t="116551" x="4175125" y="2389188"/>
          <p14:tracePt t="116559" x="4230688" y="2389188"/>
          <p14:tracePt t="116567" x="4303713" y="2408238"/>
          <p14:tracePt t="116578" x="4367213" y="2416175"/>
          <p14:tracePt t="116583" x="4413250" y="2425700"/>
          <p14:tracePt t="116593" x="4457700" y="2452688"/>
          <p14:tracePt t="116600" x="4467225" y="2452688"/>
          <p14:tracePt t="116608" x="4503738" y="2462213"/>
          <p14:tracePt t="116618" x="4513263" y="2462213"/>
          <p14:tracePt t="116638" x="4521200" y="2462213"/>
          <p14:tracePt t="116662" x="4540250" y="2462213"/>
          <p14:tracePt t="116678" x="4549775" y="2462213"/>
          <p14:tracePt t="116686" x="4557713" y="2462213"/>
          <p14:tracePt t="116695" x="4567238" y="2462213"/>
          <p14:tracePt t="116704" x="4576763" y="2462213"/>
          <p14:tracePt t="116711" x="4594225" y="2462213"/>
          <p14:tracePt t="116718" x="4613275" y="2462213"/>
          <p14:tracePt t="116727" x="4649788" y="2462213"/>
          <p14:tracePt t="116735" x="4676775" y="2462213"/>
          <p14:tracePt t="116743" x="4695825" y="2462213"/>
          <p14:tracePt t="116750" x="4722813" y="2462213"/>
          <p14:tracePt t="116759" x="4740275" y="2462213"/>
          <p14:tracePt t="116767" x="4749800" y="2462213"/>
          <p14:tracePt t="116783" x="4759325" y="2462213"/>
          <p14:tracePt t="116791" x="4767263" y="2462213"/>
          <p14:tracePt t="116800" x="4776788" y="2462213"/>
          <p14:tracePt t="116808" x="4786313" y="2462213"/>
          <p14:tracePt t="116819" x="4813300" y="2471738"/>
          <p14:tracePt t="116831" x="4822825" y="2471738"/>
          <p14:tracePt t="116838" x="4832350" y="2471738"/>
          <p14:tracePt t="116846" x="4840288" y="2471738"/>
          <p14:tracePt t="116854" x="4849813" y="2471738"/>
          <p14:tracePt t="116871" x="4859338" y="2471738"/>
          <p14:tracePt t="116960" x="4868863" y="2471738"/>
          <p14:tracePt t="117040" x="4859338" y="2481263"/>
          <p14:tracePt t="117049" x="4840288" y="2481263"/>
          <p14:tracePt t="117056" x="4803775" y="2481263"/>
          <p14:tracePt t="117064" x="4776788" y="2481263"/>
          <p14:tracePt t="117073" x="4759325" y="2481263"/>
          <p14:tracePt t="117079" x="4740275" y="2481263"/>
          <p14:tracePt t="117090" x="4722813" y="2481263"/>
          <p14:tracePt t="117103" x="4713288" y="2481263"/>
          <p14:tracePt t="117110" x="4703763" y="2481263"/>
          <p14:tracePt t="117118" x="4676775" y="2452688"/>
          <p14:tracePt t="117126" x="4667250" y="2444750"/>
          <p14:tracePt t="117134" x="4667250" y="2416175"/>
          <p14:tracePt t="117142" x="4659313" y="2398713"/>
          <p14:tracePt t="117150" x="4659313" y="2371725"/>
          <p14:tracePt t="117158" x="4649788" y="2325688"/>
          <p14:tracePt t="117166" x="4649788" y="2298700"/>
          <p14:tracePt t="117174" x="4649788" y="2243138"/>
          <p14:tracePt t="117182" x="4649788" y="2216150"/>
          <p14:tracePt t="117190" x="4649788" y="2170113"/>
          <p14:tracePt t="117198" x="4649788" y="2143125"/>
          <p14:tracePt t="117207" x="4649788" y="2106613"/>
          <p14:tracePt t="117221" x="4649788" y="2060575"/>
          <p14:tracePt t="117225" x="4649788" y="2033588"/>
          <p14:tracePt t="117233" x="4649788" y="2006600"/>
          <p14:tracePt t="117241" x="4649788" y="1951038"/>
          <p14:tracePt t="117249" x="4649788" y="1906588"/>
          <p14:tracePt t="117258" x="4649788" y="1870075"/>
          <p14:tracePt t="117264" x="4649788" y="1841500"/>
          <p14:tracePt t="117274" x="4649788" y="1797050"/>
          <p14:tracePt t="117281" x="4649788" y="1760538"/>
          <p14:tracePt t="117289" x="4649788" y="1714500"/>
          <p14:tracePt t="117294" x="4649788" y="1687513"/>
          <p14:tracePt t="117303" x="4649788" y="1651000"/>
          <p14:tracePt t="117310" x="4649788" y="1604963"/>
          <p14:tracePt t="117318" x="4649788" y="1587500"/>
          <p14:tracePt t="117326" x="4649788" y="1568450"/>
          <p14:tracePt t="117334" x="4649788" y="1550988"/>
          <p14:tracePt t="117342" x="4640263" y="1531938"/>
          <p14:tracePt t="117350" x="4630738" y="1522413"/>
          <p14:tracePt t="117367" x="4622800" y="1522413"/>
          <p14:tracePt t="117414" x="4613275" y="1514475"/>
          <p14:tracePt t="117430" x="4594225" y="1514475"/>
          <p14:tracePt t="117438" x="4586288" y="1514475"/>
          <p14:tracePt t="117446" x="4576763" y="1514475"/>
          <p14:tracePt t="117454" x="4557713" y="1514475"/>
          <p14:tracePt t="117464" x="4549775" y="1514475"/>
          <p14:tracePt t="117480" x="4530725" y="1522413"/>
          <p14:tracePt t="117495" x="4513263" y="1522413"/>
          <p14:tracePt t="117505" x="4484688" y="1522413"/>
          <p14:tracePt t="117510" x="4448175" y="1522413"/>
          <p14:tracePt t="117518" x="4394200" y="1522413"/>
          <p14:tracePt t="117526" x="4321175" y="1522413"/>
          <p14:tracePt t="117534" x="4202113" y="1522413"/>
          <p14:tracePt t="117542" x="4111625" y="1522413"/>
          <p14:tracePt t="117550" x="3984625" y="1522413"/>
          <p14:tracePt t="117559" x="3875088" y="1522413"/>
          <p14:tracePt t="117566" x="3765550" y="1522413"/>
          <p14:tracePt t="117574" x="3656013" y="1522413"/>
          <p14:tracePt t="117582" x="3582988" y="1522413"/>
          <p14:tracePt t="117591" x="3509963" y="1522413"/>
          <p14:tracePt t="117598" x="3473450" y="1522413"/>
          <p14:tracePt t="117606" x="3436938" y="1514475"/>
          <p14:tracePt t="117614" x="3427413" y="1514475"/>
          <p14:tracePt t="117960" x="3390900" y="1514475"/>
          <p14:tracePt t="117968" x="3354388" y="1514475"/>
          <p14:tracePt t="117976" x="3317875" y="1514475"/>
          <p14:tracePt t="117984" x="3290888" y="1514475"/>
          <p14:tracePt t="117992" x="3244850" y="1514475"/>
          <p14:tracePt t="118000" x="3217863" y="1504950"/>
          <p14:tracePt t="118007" x="3190875" y="1504950"/>
          <p14:tracePt t="118016" x="3171825" y="1504950"/>
          <p14:tracePt t="118024" x="3144838" y="1504950"/>
          <p14:tracePt t="118031" x="3136900" y="1504950"/>
          <p14:tracePt t="118040" x="3108325" y="1504950"/>
          <p14:tracePt t="118047" x="3100388" y="1504950"/>
          <p14:tracePt t="118216" x="3090863" y="1504950"/>
          <p14:tracePt t="118222" x="3090863" y="1514475"/>
          <p14:tracePt t="118230" x="3090863" y="1541463"/>
          <p14:tracePt t="118238" x="3090863" y="1577975"/>
          <p14:tracePt t="118246" x="3090863" y="1614488"/>
          <p14:tracePt t="118255" x="3090863" y="1641475"/>
          <p14:tracePt t="118262" x="3081338" y="1677988"/>
          <p14:tracePt t="118272" x="3071813" y="1714500"/>
          <p14:tracePt t="118278" x="3044825" y="1778000"/>
          <p14:tracePt t="118287" x="3044825" y="1787525"/>
          <p14:tracePt t="118294" x="3044825" y="1824038"/>
          <p14:tracePt t="118302" x="3035300" y="1860550"/>
          <p14:tracePt t="118310" x="3035300" y="1878013"/>
          <p14:tracePt t="118320" x="3027363" y="1924050"/>
          <p14:tracePt t="118326" x="3017838" y="1933575"/>
          <p14:tracePt t="118334" x="3017838" y="1970088"/>
          <p14:tracePt t="118342" x="3017838" y="1997075"/>
          <p14:tracePt t="118350" x="3017838" y="2006600"/>
          <p14:tracePt t="118358" x="3017838" y="2016125"/>
          <p14:tracePt t="118374" x="3017838" y="2033588"/>
          <p14:tracePt t="118382" x="3017838" y="2043113"/>
          <p14:tracePt t="118390" x="3008313" y="2052638"/>
          <p14:tracePt t="118398" x="2998788" y="2060575"/>
          <p14:tracePt t="118424" x="2998788" y="2089150"/>
          <p14:tracePt t="118431" x="2990850" y="2097088"/>
          <p14:tracePt t="118448" x="2990850" y="2116138"/>
          <p14:tracePt t="118457" x="2990850" y="2125663"/>
          <p14:tracePt t="118463" x="2990850" y="2143125"/>
          <p14:tracePt t="118479" x="2990850" y="2160588"/>
          <p14:tracePt t="118489" x="2990850" y="2170113"/>
          <p14:tracePt t="118508" x="2990850" y="2189163"/>
          <p14:tracePt t="118528" x="2971800" y="2216150"/>
          <p14:tracePt t="118551" x="2971800" y="2225675"/>
          <p14:tracePt t="118560" x="2962275" y="2243138"/>
          <p14:tracePt t="118576" x="2962275" y="2252663"/>
          <p14:tracePt t="118593" x="2954338" y="2262188"/>
          <p14:tracePt t="118600" x="2944813" y="2262188"/>
          <p14:tracePt t="118616" x="2935288" y="2270125"/>
          <p14:tracePt t="118632" x="2917825" y="2279650"/>
          <p14:tracePt t="118642" x="2898775" y="2298700"/>
          <p14:tracePt t="118647" x="2889250" y="2306638"/>
          <p14:tracePt t="118655" x="2871788" y="2316163"/>
          <p14:tracePt t="118671" x="2862263" y="2316163"/>
          <p14:tracePt t="118678" x="2852738" y="2325688"/>
          <p14:tracePt t="118816" x="2844800" y="2325688"/>
          <p14:tracePt t="118832" x="2825750" y="2325688"/>
          <p14:tracePt t="118840" x="2798763" y="2343150"/>
          <p14:tracePt t="118848" x="2762250" y="2343150"/>
          <p14:tracePt t="118858" x="2725738" y="2343150"/>
          <p14:tracePt t="118863" x="2679700" y="2343150"/>
          <p14:tracePt t="118874" x="2643188" y="2343150"/>
          <p14:tracePt t="118889" x="2498725" y="2343150"/>
          <p14:tracePt t="118895" x="2425700" y="2343150"/>
          <p14:tracePt t="118903" x="2316163" y="2343150"/>
          <p14:tracePt t="118910" x="2260600" y="2343150"/>
          <p14:tracePt t="118918" x="2214563" y="2343150"/>
          <p14:tracePt t="118926" x="2187575" y="2343150"/>
          <p14:tracePt t="118935" x="2170113" y="2343150"/>
          <p14:tracePt t="118942" x="2151063" y="2343150"/>
          <p14:tracePt t="119030" x="2143125" y="2343150"/>
          <p14:tracePt t="119038" x="2114550" y="2343150"/>
          <p14:tracePt t="119055" x="2087563" y="2335213"/>
          <p14:tracePt t="119063" x="2078038" y="2335213"/>
          <p14:tracePt t="119072" x="2060575" y="2335213"/>
          <p14:tracePt t="119079" x="2041525" y="2335213"/>
          <p14:tracePt t="119088" x="2033588" y="2335213"/>
          <p14:tracePt t="119095" x="2014538" y="2335213"/>
          <p14:tracePt t="119103" x="1987550" y="2335213"/>
          <p14:tracePt t="119111" x="1978025" y="2335213"/>
          <p14:tracePt t="119120" x="1941513" y="2335213"/>
          <p14:tracePt t="119126" x="1905000" y="2335213"/>
          <p14:tracePt t="119134" x="1887538" y="2335213"/>
          <p14:tracePt t="119142" x="1841500" y="2335213"/>
          <p14:tracePt t="119150" x="1831975" y="2335213"/>
          <p14:tracePt t="119158" x="1795463" y="2335213"/>
          <p14:tracePt t="119174" x="1787525" y="2335213"/>
          <p14:tracePt t="119182" x="1768475" y="2335213"/>
          <p14:tracePt t="119191" x="1758950" y="2335213"/>
          <p14:tracePt t="119198" x="1751013" y="2335213"/>
          <p14:tracePt t="119207" x="1741488" y="2335213"/>
          <p14:tracePt t="119223" x="1722438" y="2335213"/>
          <p14:tracePt t="119246" x="1714500" y="2335213"/>
          <p14:tracePt t="119263" x="1704975" y="2335213"/>
          <p14:tracePt t="119279" x="1685925" y="2325688"/>
          <p14:tracePt t="119295" x="1677988" y="2325688"/>
          <p14:tracePt t="119311" x="1668463" y="2325688"/>
          <p14:tracePt t="119319" x="1641475" y="2325688"/>
          <p14:tracePt t="119326" x="1622425" y="2306638"/>
          <p14:tracePt t="119342" x="1604963" y="2298700"/>
          <p14:tracePt t="119350" x="1585913" y="2298700"/>
          <p14:tracePt t="119359" x="1568450" y="2289175"/>
          <p14:tracePt t="119367" x="1549400" y="2279650"/>
          <p14:tracePt t="119375" x="1531938" y="2279650"/>
          <p14:tracePt t="119386" x="1504950" y="2262188"/>
          <p14:tracePt t="119390" x="1476375" y="2252663"/>
          <p14:tracePt t="119398" x="1439863" y="2252663"/>
          <p14:tracePt t="119407" x="1403350" y="2243138"/>
          <p14:tracePt t="119414" x="1385888" y="2243138"/>
          <p14:tracePt t="119423" x="1358900" y="2225675"/>
          <p14:tracePt t="119431" x="1349375" y="2225675"/>
          <p14:tracePt t="119440" x="1330325" y="2225675"/>
          <p14:tracePt t="119639" x="1330325" y="2216150"/>
          <p14:tracePt t="119646" x="1358900" y="2216150"/>
          <p14:tracePt t="119654" x="1412875" y="2216150"/>
          <p14:tracePt t="119662" x="1468438" y="2216150"/>
          <p14:tracePt t="119671" x="1558925" y="2216150"/>
          <p14:tracePt t="119678" x="1631950" y="2216150"/>
          <p14:tracePt t="119686" x="1722438" y="2216150"/>
          <p14:tracePt t="119694" x="1814513" y="2216150"/>
          <p14:tracePt t="119702" x="1914525" y="2216150"/>
          <p14:tracePt t="119710" x="2005013" y="2216150"/>
          <p14:tracePt t="119718" x="2097088" y="2216150"/>
          <p14:tracePt t="119726" x="2151063" y="2216150"/>
          <p14:tracePt t="119734" x="2206625" y="2216150"/>
          <p14:tracePt t="119742" x="2224088" y="2216150"/>
          <p14:tracePt t="119750" x="2251075" y="2216150"/>
          <p14:tracePt t="119758" x="2270125" y="2216150"/>
          <p14:tracePt t="119766" x="2279650" y="2216150"/>
          <p14:tracePt t="119774" x="2287588" y="2216150"/>
          <p14:tracePt t="119823" x="2297113" y="2216150"/>
          <p14:tracePt t="119848" x="2316163" y="2216150"/>
          <p14:tracePt t="119856" x="2343150" y="2216150"/>
          <p14:tracePt t="119862" x="2352675" y="2216150"/>
          <p14:tracePt t="119878" x="2370138" y="2216150"/>
          <p14:tracePt t="119888" x="2389188" y="2216150"/>
          <p14:tracePt t="119902" x="2397125" y="2216150"/>
          <p14:tracePt t="119910" x="2416175" y="2216150"/>
          <p14:tracePt t="119918" x="2425700" y="2216150"/>
          <p14:tracePt t="119934" x="2433638" y="2216150"/>
          <p14:tracePt t="119958" x="2452688" y="2216150"/>
          <p14:tracePt t="120214" x="2462213" y="2216150"/>
          <p14:tracePt t="120230" x="2479675" y="2225675"/>
          <p14:tracePt t="120238" x="2489200" y="2233613"/>
          <p14:tracePt t="120246" x="2498725" y="2233613"/>
          <p14:tracePt t="120254" x="2516188" y="2243138"/>
          <p14:tracePt t="120263" x="2516188" y="2252663"/>
          <p14:tracePt t="120272" x="2533650" y="2262188"/>
          <p14:tracePt t="120279" x="2552700" y="2270125"/>
          <p14:tracePt t="120288" x="2562225" y="2270125"/>
          <p14:tracePt t="120295" x="2589213" y="2270125"/>
          <p14:tracePt t="120303" x="2606675" y="2279650"/>
          <p14:tracePt t="120310" x="2625725" y="2298700"/>
          <p14:tracePt t="120323" x="2643188" y="2298700"/>
          <p14:tracePt t="120327" x="2652713" y="2306638"/>
          <p14:tracePt t="120342" x="2671763" y="2306638"/>
          <p14:tracePt t="120350" x="2679700" y="2306638"/>
          <p14:tracePt t="120358" x="2689225" y="2316163"/>
          <p14:tracePt t="120374" x="2698750" y="2316163"/>
          <p14:tracePt t="120383" x="2708275" y="2316163"/>
          <p14:tracePt t="120391" x="2716213" y="2325688"/>
          <p14:tracePt t="120399" x="2725738" y="2335213"/>
          <p14:tracePt t="120425" x="2735263" y="2343150"/>
          <p14:tracePt t="120654" x="2725738" y="2343150"/>
          <p14:tracePt t="120662" x="2716213" y="2343150"/>
          <p14:tracePt t="120670" x="2708275" y="2343150"/>
          <p14:tracePt t="120678" x="2671763" y="2343150"/>
          <p14:tracePt t="120686" x="2662238" y="2343150"/>
          <p14:tracePt t="120694" x="2625725" y="2343150"/>
          <p14:tracePt t="120702" x="2616200" y="2343150"/>
          <p14:tracePt t="120710" x="2598738" y="2335213"/>
          <p14:tracePt t="120726" x="2570163" y="2325688"/>
          <p14:tracePt t="120734" x="2570163" y="2316163"/>
          <p14:tracePt t="120742" x="2562225" y="2316163"/>
          <p14:tracePt t="120750" x="2543175" y="2298700"/>
          <p14:tracePt t="120792" x="2543175" y="2289175"/>
          <p14:tracePt t="120822" x="2543175" y="2279650"/>
          <p14:tracePt t="120830" x="2543175" y="2270125"/>
          <p14:tracePt t="120838" x="2543175" y="2262188"/>
          <p14:tracePt t="120848" x="2543175" y="2252663"/>
          <p14:tracePt t="120857" x="2543175" y="2243138"/>
          <p14:tracePt t="120864" x="2543175" y="2216150"/>
          <p14:tracePt t="120875" x="2543175" y="2206625"/>
          <p14:tracePt t="120880" x="2552700" y="2189163"/>
          <p14:tracePt t="120912" x="2562225" y="2160588"/>
          <p14:tracePt t="120920" x="2562225" y="2152650"/>
          <p14:tracePt t="120928" x="2562225" y="2143125"/>
          <p14:tracePt t="120942" x="2579688" y="2125663"/>
          <p14:tracePt t="120966" x="2589213" y="2116138"/>
          <p14:tracePt t="120998" x="2598738" y="2116138"/>
          <p14:tracePt t="121008" x="2616200" y="2106613"/>
          <p14:tracePt t="121015" x="2625725" y="2106613"/>
          <p14:tracePt t="121023" x="2652713" y="2097088"/>
          <p14:tracePt t="121031" x="2671763" y="2097088"/>
          <p14:tracePt t="121043" x="2679700" y="2097088"/>
          <p14:tracePt t="121046" x="2689225" y="2097088"/>
          <p14:tracePt t="121055" x="2725738" y="2097088"/>
          <p14:tracePt t="121071" x="2744788" y="2097088"/>
          <p14:tracePt t="121078" x="2752725" y="2097088"/>
          <p14:tracePt t="121087" x="2762250" y="2097088"/>
          <p14:tracePt t="121102" x="2771775" y="2097088"/>
          <p14:tracePt t="121118" x="2789238" y="2097088"/>
          <p14:tracePt t="121126" x="2808288" y="2097088"/>
          <p14:tracePt t="121142" x="2817813" y="2106613"/>
          <p14:tracePt t="121150" x="2835275" y="2116138"/>
          <p14:tracePt t="121158" x="2835275" y="2125663"/>
          <p14:tracePt t="121166" x="2844800" y="2133600"/>
          <p14:tracePt t="121174" x="2852738" y="2143125"/>
          <p14:tracePt t="121182" x="2862263" y="2152650"/>
          <p14:tracePt t="121198" x="2862263" y="2170113"/>
          <p14:tracePt t="121207" x="2871788" y="2179638"/>
          <p14:tracePt t="121214" x="2871788" y="2189163"/>
          <p14:tracePt t="121222" x="2871788" y="2197100"/>
          <p14:tracePt t="121239" x="2881313" y="2216150"/>
          <p14:tracePt t="121295" x="2881313" y="2233613"/>
          <p14:tracePt t="121312" x="2862263" y="2252663"/>
          <p14:tracePt t="121320" x="2852738" y="2262188"/>
          <p14:tracePt t="121328" x="2825750" y="2270125"/>
          <p14:tracePt t="121336" x="2825750" y="2279650"/>
          <p14:tracePt t="121343" x="2798763" y="2298700"/>
          <p14:tracePt t="121351" x="2781300" y="2306638"/>
          <p14:tracePt t="121359" x="2762250" y="2306638"/>
          <p14:tracePt t="121367" x="2744788" y="2306638"/>
          <p14:tracePt t="121375" x="2735263" y="2306638"/>
          <p14:tracePt t="121383" x="2716213" y="2306638"/>
          <p14:tracePt t="121399" x="2708275" y="2306638"/>
          <p14:tracePt t="121409" x="2698750" y="2306638"/>
          <p14:tracePt t="121431" x="2689225" y="2306638"/>
          <p14:tracePt t="121441" x="2671763" y="2306638"/>
          <p14:tracePt t="121446" x="2662238" y="2306638"/>
          <p14:tracePt t="121454" x="2652713" y="2306638"/>
          <p14:tracePt t="121471" x="2635250" y="2306638"/>
          <p14:tracePt t="121478" x="2625725" y="2306638"/>
          <p14:tracePt t="121487" x="2625725" y="2298700"/>
          <p14:tracePt t="121511" x="2616200" y="2289175"/>
          <p14:tracePt t="121734" x="2616200" y="2306638"/>
          <p14:tracePt t="121742" x="2616200" y="2335213"/>
          <p14:tracePt t="121750" x="2625725" y="2362200"/>
          <p14:tracePt t="121758" x="2635250" y="2398713"/>
          <p14:tracePt t="121766" x="2643188" y="2435225"/>
          <p14:tracePt t="121774" x="2652713" y="2452688"/>
          <p14:tracePt t="121782" x="2671763" y="2508250"/>
          <p14:tracePt t="121790" x="2671763" y="2517775"/>
          <p14:tracePt t="121798" x="2679700" y="2554288"/>
          <p14:tracePt t="121806" x="2689225" y="2589213"/>
          <p14:tracePt t="121814" x="2708275" y="2608263"/>
          <p14:tracePt t="121824" x="2725738" y="2635250"/>
          <p14:tracePt t="121832" x="2735263" y="2654300"/>
          <p14:tracePt t="121845" x="2735263" y="2662238"/>
          <p14:tracePt t="121847" x="2744788" y="2681288"/>
          <p14:tracePt t="121857" x="2752725" y="2708275"/>
          <p14:tracePt t="121874" x="2771775" y="2754313"/>
          <p14:tracePt t="121891" x="2771775" y="2763838"/>
          <p14:tracePt t="121897" x="2781300" y="2771775"/>
          <p14:tracePt t="122054" x="2781300" y="2781300"/>
          <p14:tracePt t="122080" x="2781300" y="2790825"/>
          <p14:tracePt t="122104" x="2781300" y="2800350"/>
          <p14:tracePt t="122136" x="2781300" y="2817813"/>
          <p14:tracePt t="122506" x="2781300" y="2800350"/>
          <p14:tracePt t="122513" x="2781300" y="2790825"/>
          <p14:tracePt t="122536" x="2781300" y="2781300"/>
          <p14:tracePt t="122560" x="2771775" y="2771775"/>
          <p14:tracePt t="122575" x="2771775" y="2763838"/>
          <p14:tracePt t="122591" x="2771775" y="2754313"/>
          <p14:tracePt t="122608" x="2771775" y="2744788"/>
          <p14:tracePt t="122630" x="2771775" y="2735263"/>
          <p14:tracePt t="122638" x="2771775" y="2708275"/>
          <p14:tracePt t="122662" x="2781300" y="2698750"/>
          <p14:tracePt t="122672" x="2789238" y="2698750"/>
          <p14:tracePt t="122678" x="2817813" y="2698750"/>
          <p14:tracePt t="122689" x="2835275" y="2698750"/>
          <p14:tracePt t="122696" x="2852738" y="2698750"/>
          <p14:tracePt t="122706" x="2871788" y="2698750"/>
          <p14:tracePt t="122712" x="2898775" y="2698750"/>
          <p14:tracePt t="122720" x="2917825" y="2698750"/>
          <p14:tracePt t="122732" x="2935288" y="2698750"/>
          <p14:tracePt t="122735" x="2954338" y="2698750"/>
          <p14:tracePt t="122766" x="2962275" y="2698750"/>
          <p14:tracePt t="122790" x="2962275" y="2708275"/>
          <p14:tracePt t="122798" x="2962275" y="2717800"/>
          <p14:tracePt t="122855" x="2962275" y="2735263"/>
          <p14:tracePt t="122896" x="2962275" y="2744788"/>
          <p14:tracePt t="122904" x="2962275" y="2754313"/>
          <p14:tracePt t="122931" x="2962275" y="2763838"/>
          <p14:tracePt t="122934" x="2954338" y="2781300"/>
          <p14:tracePt t="122942" x="2944813" y="2790825"/>
          <p14:tracePt t="122958" x="2935288" y="2800350"/>
          <p14:tracePt t="122966" x="2925763" y="2800350"/>
          <p14:tracePt t="122974" x="2908300" y="2800350"/>
          <p14:tracePt t="122990" x="2898775" y="2800350"/>
          <p14:tracePt t="123007" x="2889250" y="2800350"/>
          <p14:tracePt t="123072" x="2862263" y="2800350"/>
          <p14:tracePt t="123080" x="2862263" y="2790825"/>
          <p14:tracePt t="123096" x="2862263" y="2771775"/>
          <p14:tracePt t="123112" x="2862263" y="2754313"/>
          <p14:tracePt t="123119" x="2862263" y="2744788"/>
          <p14:tracePt t="123128" x="2862263" y="2735263"/>
          <p14:tracePt t="123144" x="2862263" y="2717800"/>
          <p14:tracePt t="123151" x="2862263" y="2708275"/>
          <p14:tracePt t="123161" x="2862263" y="2698750"/>
          <p14:tracePt t="123166" x="2862263" y="2681288"/>
          <p14:tracePt t="123174" x="2881313" y="2662238"/>
          <p14:tracePt t="123198" x="2881313" y="2654300"/>
          <p14:tracePt t="123214" x="2898775" y="2644775"/>
          <p14:tracePt t="123222" x="2908300" y="2644775"/>
          <p14:tracePt t="123320" x="2917825" y="2654300"/>
          <p14:tracePt t="123336" x="2917825" y="2662238"/>
          <p14:tracePt t="123348" x="2917825" y="2681288"/>
          <p14:tracePt t="123350" x="2908300" y="2698750"/>
          <p14:tracePt t="123360" x="2898775" y="2708275"/>
          <p14:tracePt t="123368" x="2889250" y="2717800"/>
          <p14:tracePt t="123378" x="2881313" y="2727325"/>
          <p14:tracePt t="123383" x="2871788" y="2727325"/>
          <p14:tracePt t="123393" x="2862263" y="2735263"/>
          <p14:tracePt t="123400" x="2844800" y="2744788"/>
          <p14:tracePt t="123408" x="2835275" y="2744788"/>
          <p14:tracePt t="123414" x="2825750" y="2754313"/>
          <p14:tracePt t="123422" x="2808288" y="2763838"/>
          <p14:tracePt t="123850" x="2825750" y="2763838"/>
          <p14:tracePt t="123855" x="2871788" y="2763838"/>
          <p14:tracePt t="123864" x="2925763" y="2763838"/>
          <p14:tracePt t="123875" x="3017838" y="2763838"/>
          <p14:tracePt t="123893" x="3200400" y="2763838"/>
          <p14:tracePt t="123895" x="3273425" y="2763838"/>
          <p14:tracePt t="123905" x="3346450" y="2763838"/>
          <p14:tracePt t="123911" x="3409950" y="2763838"/>
          <p14:tracePt t="123920" x="3446463" y="2763838"/>
          <p14:tracePt t="123929" x="3473450" y="2763838"/>
          <p14:tracePt t="123936" x="3482975" y="2763838"/>
          <p14:tracePt t="124048" x="3473450" y="2763838"/>
          <p14:tracePt t="124056" x="3446463" y="2763838"/>
          <p14:tracePt t="124064" x="3427413" y="2763838"/>
          <p14:tracePt t="124072" x="3400425" y="2763838"/>
          <p14:tracePt t="124080" x="3382963" y="2763838"/>
          <p14:tracePt t="124089" x="3363913" y="2763838"/>
          <p14:tracePt t="124095" x="3346450" y="2744788"/>
          <p14:tracePt t="124105" x="3336925" y="2744788"/>
          <p14:tracePt t="124111" x="3317875" y="2744788"/>
          <p14:tracePt t="124120" x="3300413" y="2735263"/>
          <p14:tracePt t="124128" x="3290888" y="2735263"/>
          <p14:tracePt t="124135" x="3263900" y="2735263"/>
          <p14:tracePt t="124147" x="3244850" y="2735263"/>
          <p14:tracePt t="124151" x="3190875" y="2735263"/>
          <p14:tracePt t="124160" x="3136900" y="2735263"/>
          <p14:tracePt t="124166" x="3081338" y="2735263"/>
          <p14:tracePt t="124174" x="3027363" y="2735263"/>
          <p14:tracePt t="124182" x="2971800" y="2735263"/>
          <p14:tracePt t="124193" x="2935288" y="2735263"/>
          <p14:tracePt t="124198" x="2925763" y="2735263"/>
          <p14:tracePt t="124206" x="2889250" y="2735263"/>
          <p14:tracePt t="124416" x="2898775" y="2735263"/>
          <p14:tracePt t="124423" x="2954338" y="2735263"/>
          <p14:tracePt t="124431" x="3027363" y="2735263"/>
          <p14:tracePt t="124438" x="3100388" y="2735263"/>
          <p14:tracePt t="124448" x="3181350" y="2735263"/>
          <p14:tracePt t="124457" x="3236913" y="2735263"/>
          <p14:tracePt t="124463" x="3290888" y="2735263"/>
          <p14:tracePt t="124474" x="3327400" y="2735263"/>
          <p14:tracePt t="124480" x="3363913" y="2735263"/>
          <p14:tracePt t="124489" x="3390900" y="2735263"/>
          <p14:tracePt t="124495" x="3400425" y="2735263"/>
          <p14:tracePt t="124505" x="3409950" y="2735263"/>
          <p14:tracePt t="124686" x="3390900" y="2735263"/>
          <p14:tracePt t="124694" x="3336925" y="2735263"/>
          <p14:tracePt t="124702" x="3290888" y="2735263"/>
          <p14:tracePt t="124710" x="3236913" y="2735263"/>
          <p14:tracePt t="124718" x="3208338" y="2735263"/>
          <p14:tracePt t="124727" x="3181350" y="2735263"/>
          <p14:tracePt t="124734" x="3163888" y="2735263"/>
          <p14:tracePt t="124743" x="3154363" y="2735263"/>
          <p14:tracePt t="124751" x="3144838" y="2735263"/>
          <p14:tracePt t="124767" x="3117850" y="2735263"/>
          <p14:tracePt t="124775" x="3108325" y="2735263"/>
          <p14:tracePt t="124783" x="3100388" y="2735263"/>
          <p14:tracePt t="124791" x="3090863" y="2735263"/>
          <p14:tracePt t="124799" x="3063875" y="2735263"/>
          <p14:tracePt t="124807" x="3044825" y="2735263"/>
          <p14:tracePt t="124816" x="3008313" y="2735263"/>
          <p14:tracePt t="124822" x="2981325" y="2735263"/>
          <p14:tracePt t="124830" x="2944813" y="2735263"/>
          <p14:tracePt t="124838" x="2908300" y="2735263"/>
          <p14:tracePt t="124847" x="2881313" y="2735263"/>
          <p14:tracePt t="124854" x="2871788" y="2735263"/>
          <p14:tracePt t="124862" x="2852738" y="2735263"/>
          <p14:tracePt t="125022" x="2862263" y="2717800"/>
          <p14:tracePt t="125030" x="2871788" y="2717800"/>
          <p14:tracePt t="125038" x="2889250" y="2698750"/>
          <p14:tracePt t="125046" x="2917825" y="2681288"/>
          <p14:tracePt t="125054" x="2925763" y="2671763"/>
          <p14:tracePt t="125062" x="2935288" y="2662238"/>
          <p14:tracePt t="125071" x="2954338" y="2635250"/>
          <p14:tracePt t="125078" x="2962275" y="2608263"/>
          <p14:tracePt t="125087" x="2971800" y="2589213"/>
          <p14:tracePt t="125095" x="3008313" y="2544763"/>
          <p14:tracePt t="125103" x="3017838" y="2525713"/>
          <p14:tracePt t="125111" x="3027363" y="2489200"/>
          <p14:tracePt t="125120" x="3035300" y="2462213"/>
          <p14:tracePt t="125126" x="3044825" y="2416175"/>
          <p14:tracePt t="125134" x="3063875" y="2398713"/>
          <p14:tracePt t="125142" x="3071813" y="2379663"/>
          <p14:tracePt t="125150" x="3081338" y="2352675"/>
          <p14:tracePt t="125158" x="3108325" y="2306638"/>
          <p14:tracePt t="125166" x="3117850" y="2289175"/>
          <p14:tracePt t="125174" x="3127375" y="2262188"/>
          <p14:tracePt t="125183" x="3127375" y="2252663"/>
          <p14:tracePt t="125190" x="3136900" y="2233613"/>
          <p14:tracePt t="125198" x="3154363" y="2216150"/>
          <p14:tracePt t="125206" x="3154363" y="2206625"/>
          <p14:tracePt t="125344" x="3154363" y="2197100"/>
          <p14:tracePt t="125360" x="3144838" y="2197100"/>
          <p14:tracePt t="125367" x="3144838" y="2206625"/>
          <p14:tracePt t="125376" x="3136900" y="2216150"/>
          <p14:tracePt t="125391" x="3127375" y="2225675"/>
          <p14:tracePt t="125415" x="3108325" y="2243138"/>
          <p14:tracePt t="125439" x="3090863" y="2243138"/>
          <p14:tracePt t="125447" x="3081338" y="2243138"/>
          <p14:tracePt t="125464" x="3063875" y="2252663"/>
          <p14:tracePt t="125472" x="3044825" y="2252663"/>
          <p14:tracePt t="125479" x="3027363" y="2262188"/>
          <p14:tracePt t="125489" x="2990850" y="2270125"/>
          <p14:tracePt t="125496" x="2981325" y="2279650"/>
          <p14:tracePt t="125504" x="2954338" y="2289175"/>
          <p14:tracePt t="125511" x="2944813" y="2289175"/>
          <p14:tracePt t="125522" x="2925763" y="2298700"/>
          <p14:tracePt t="125527" x="2898775" y="2298700"/>
          <p14:tracePt t="125537" x="2889250" y="2306638"/>
          <p14:tracePt t="125543" x="2862263" y="2306638"/>
          <p14:tracePt t="125554" x="2852738" y="2306638"/>
          <p14:tracePt t="125560" x="2835275" y="2325688"/>
          <p14:tracePt t="126336" x="2817813" y="2325688"/>
          <p14:tracePt t="126342" x="2808288" y="2325688"/>
          <p14:tracePt t="126352" x="2798763" y="2325688"/>
          <p14:tracePt t="126358" x="2781300" y="2325688"/>
          <p14:tracePt t="126366" x="2771775" y="2325688"/>
          <p14:tracePt t="127632" x="2808288" y="2325688"/>
          <p14:tracePt t="127639" x="2817813" y="2325688"/>
          <p14:tracePt t="127647" x="2862263" y="2316163"/>
          <p14:tracePt t="127663" x="2871788" y="2316163"/>
          <p14:tracePt t="127693" x="2881313" y="2306638"/>
          <p14:tracePt t="127782" x="2898775" y="2306638"/>
          <p14:tracePt t="127791" x="2925763" y="2289175"/>
          <p14:tracePt t="127808" x="2954338" y="2279650"/>
          <p14:tracePt t="127816" x="2998788" y="2279650"/>
          <p14:tracePt t="127824" x="3017838" y="2270125"/>
          <p14:tracePt t="127832" x="3054350" y="2262188"/>
          <p14:tracePt t="127839" x="3071813" y="2262188"/>
          <p14:tracePt t="127847" x="3117850" y="2233613"/>
          <p14:tracePt t="127854" x="3163888" y="2233613"/>
          <p14:tracePt t="127864" x="3181350" y="2225675"/>
          <p14:tracePt t="127870" x="3200400" y="2225675"/>
          <p14:tracePt t="127888" x="3217863" y="2216150"/>
          <p14:tracePt t="127895" x="3236913" y="2216150"/>
          <p14:tracePt t="127902" x="3244850" y="2206625"/>
          <p14:tracePt t="127926" x="3254375" y="2206625"/>
          <p14:tracePt t="127942" x="3263900" y="2206625"/>
          <p14:tracePt t="127950" x="3281363" y="2206625"/>
          <p14:tracePt t="127958" x="3290888" y="2206625"/>
          <p14:tracePt t="127966" x="3327400" y="2206625"/>
          <p14:tracePt t="127974" x="3346450" y="2206625"/>
          <p14:tracePt t="127982" x="3400425" y="2206625"/>
          <p14:tracePt t="127990" x="3427413" y="2206625"/>
          <p14:tracePt t="127998" x="3446463" y="2206625"/>
          <p14:tracePt t="128007" x="3455988" y="2206625"/>
          <p14:tracePt t="128014" x="3463925" y="2206625"/>
          <p14:tracePt t="128022" x="3473450" y="2206625"/>
          <p14:tracePt t="128248" x="3482975" y="2206625"/>
          <p14:tracePt t="128262" x="3473450" y="2225675"/>
          <p14:tracePt t="128278" x="3463925" y="2233613"/>
          <p14:tracePt t="128294" x="3455988" y="2233613"/>
          <p14:tracePt t="128302" x="3446463" y="2243138"/>
          <p14:tracePt t="128318" x="3436938" y="2243138"/>
          <p14:tracePt t="128334" x="3427413" y="2252663"/>
          <p14:tracePt t="128366" x="3409950" y="2252663"/>
          <p14:tracePt t="128608" x="3446463" y="2270125"/>
          <p14:tracePt t="128616" x="3490913" y="2279650"/>
          <p14:tracePt t="128625" x="3519488" y="2289175"/>
          <p14:tracePt t="128630" x="3546475" y="2289175"/>
          <p14:tracePt t="128638" x="3592513" y="2306638"/>
          <p14:tracePt t="128646" x="3619500" y="2316163"/>
          <p14:tracePt t="128655" x="3636963" y="2335213"/>
          <p14:tracePt t="128662" x="3656013" y="2335213"/>
          <p14:tracePt t="128670" x="3665538" y="2343150"/>
          <p14:tracePt t="128702" x="3673475" y="2352675"/>
          <p14:tracePt t="128776" x="3683000" y="2371725"/>
          <p14:tracePt t="128786" x="3683000" y="2379663"/>
          <p14:tracePt t="128801" x="3692525" y="2389188"/>
          <p14:tracePt t="128807" x="3692525" y="2408238"/>
          <p14:tracePt t="128823" x="3702050" y="2425700"/>
          <p14:tracePt t="128839" x="3702050" y="2444750"/>
          <p14:tracePt t="128847" x="3702050" y="2452688"/>
          <p14:tracePt t="128863" x="3702050" y="2481263"/>
          <p14:tracePt t="128872" x="3702050" y="2489200"/>
          <p14:tracePt t="128890" x="3702050" y="2498725"/>
          <p14:tracePt t="128905" x="3702050" y="2508250"/>
          <p14:tracePt t="128912" x="3702050" y="2525713"/>
          <p14:tracePt t="128928" x="3702050" y="2535238"/>
          <p14:tracePt t="128936" x="3692525" y="2544763"/>
          <p14:tracePt t="128951" x="3692525" y="2554288"/>
          <p14:tracePt t="128959" x="3683000" y="2581275"/>
          <p14:tracePt t="128974" x="3646488" y="2608263"/>
          <p14:tracePt t="128982" x="3636963" y="2625725"/>
          <p14:tracePt t="128990" x="3629025" y="2644775"/>
          <p14:tracePt t="129014" x="3619500" y="2662238"/>
          <p14:tracePt t="129031" x="3600450" y="2681288"/>
          <p14:tracePt t="129039" x="3592513" y="2690813"/>
          <p14:tracePt t="129054" x="3582988" y="2717800"/>
          <p14:tracePt t="129079" x="3573463" y="2717800"/>
          <p14:tracePt t="129094" x="3556000" y="2735263"/>
          <p14:tracePt t="129110" x="3556000" y="2744788"/>
          <p14:tracePt t="129118" x="3546475" y="2763838"/>
          <p14:tracePt t="129134" x="3536950" y="2771775"/>
          <p14:tracePt t="129142" x="3527425" y="2800350"/>
          <p14:tracePt t="129160" x="3519488" y="2808288"/>
          <p14:tracePt t="129167" x="3509963" y="2817813"/>
          <p14:tracePt t="129192" x="3500438" y="2817813"/>
          <p14:tracePt t="129304" x="3473450" y="2817813"/>
          <p14:tracePt t="129319" x="3446463" y="2817813"/>
          <p14:tracePt t="129330" x="3427413" y="2817813"/>
          <p14:tracePt t="129335" x="3400425" y="2817813"/>
          <p14:tracePt t="129344" x="3390900" y="2817813"/>
          <p14:tracePt t="129350" x="3373438" y="2817813"/>
          <p14:tracePt t="129360" x="3346450" y="2817813"/>
          <p14:tracePt t="129367" x="3336925" y="2817813"/>
          <p14:tracePt t="129432" x="3327400" y="2817813"/>
          <p14:tracePt t="129440" x="3309938" y="2817813"/>
          <p14:tracePt t="129448" x="3300413" y="2817813"/>
          <p14:tracePt t="129456" x="3290888" y="2817813"/>
          <p14:tracePt t="129472" x="3273425" y="2817813"/>
          <p14:tracePt t="129480" x="3254375" y="2800350"/>
          <p14:tracePt t="129998" x="3217863" y="2800350"/>
          <p14:tracePt t="130007" x="3200400" y="2800350"/>
          <p14:tracePt t="130023" x="3171825" y="2800350"/>
          <p14:tracePt t="130032" x="3163888" y="2800350"/>
          <p14:tracePt t="130039" x="3136900" y="2800350"/>
          <p14:tracePt t="130049" x="3117850" y="2800350"/>
          <p14:tracePt t="130056" x="3090863" y="2800350"/>
          <p14:tracePt t="130063" x="3081338" y="2800350"/>
          <p14:tracePt t="130073" x="3063875" y="2800350"/>
          <p14:tracePt t="130080" x="3044825" y="2800350"/>
          <p14:tracePt t="130095" x="3035300" y="2800350"/>
          <p14:tracePt t="130210" x="3017838" y="2800350"/>
          <p14:tracePt t="130216" x="2998788" y="2800350"/>
          <p14:tracePt t="130226" x="2981325" y="2800350"/>
          <p14:tracePt t="130230" x="2962275" y="2800350"/>
          <p14:tracePt t="130238" x="2944813" y="2800350"/>
          <p14:tracePt t="130250" x="2935288" y="2800350"/>
          <p14:tracePt t="130254" x="2908300" y="2800350"/>
          <p14:tracePt t="130270" x="2898775" y="2800350"/>
          <p14:tracePt t="130278" x="2871788" y="2800350"/>
          <p14:tracePt t="130294" x="2862263" y="2800350"/>
          <p14:tracePt t="130310" x="2852738" y="2790825"/>
          <p14:tracePt t="130856" x="2844800" y="2763838"/>
          <p14:tracePt t="130867" x="2844800" y="2744788"/>
          <p14:tracePt t="130870" x="2844800" y="2717800"/>
          <p14:tracePt t="130878" x="2844800" y="2698750"/>
          <p14:tracePt t="130888" x="2844800" y="2654300"/>
          <p14:tracePt t="130894" x="2844800" y="2617788"/>
          <p14:tracePt t="130904" x="2844800" y="2598738"/>
          <p14:tracePt t="130910" x="2844800" y="2571750"/>
          <p14:tracePt t="130918" x="2825750" y="2525713"/>
          <p14:tracePt t="130926" x="2825750" y="2508250"/>
          <p14:tracePt t="130934" x="2825750" y="2498725"/>
          <p14:tracePt t="130942" x="2817813" y="2471738"/>
          <p14:tracePt t="130950" x="2817813" y="2462213"/>
          <p14:tracePt t="130958" x="2808288" y="2444750"/>
          <p14:tracePt t="130974" x="2808288" y="2435225"/>
          <p14:tracePt t="130990" x="2808288" y="2425700"/>
          <p14:tracePt t="131006" x="2798763" y="2416175"/>
          <p14:tracePt t="131048" x="2781300" y="2398713"/>
          <p14:tracePt t="131072" x="2781300" y="2389188"/>
          <p14:tracePt t="131082" x="2781300" y="2379663"/>
          <p14:tracePt t="131105" x="2781300" y="2362200"/>
          <p14:tracePt t="131112" x="2771775" y="2352675"/>
          <p14:tracePt t="131478" x="2771775" y="2362200"/>
          <p14:tracePt t="131486" x="2771775" y="2398713"/>
          <p14:tracePt t="131494" x="2771775" y="2444750"/>
          <p14:tracePt t="131502" x="2771775" y="2462213"/>
          <p14:tracePt t="131510" x="2781300" y="2489200"/>
          <p14:tracePt t="131518" x="2781300" y="2525713"/>
          <p14:tracePt t="131527" x="2781300" y="2544763"/>
          <p14:tracePt t="131538" x="2781300" y="2581275"/>
          <p14:tracePt t="131543" x="2781300" y="2598738"/>
          <p14:tracePt t="131559" x="2781300" y="2625725"/>
          <p14:tracePt t="131568" x="2781300" y="2635250"/>
          <p14:tracePt t="131574" x="2781300" y="2662238"/>
          <p14:tracePt t="131582" x="2781300" y="2671763"/>
          <p14:tracePt t="131590" x="2789238" y="2690813"/>
          <p14:tracePt t="131606" x="2789238" y="2708275"/>
          <p14:tracePt t="131840" x="2789238" y="2717800"/>
          <p14:tracePt t="131855" x="2789238" y="2727325"/>
          <p14:tracePt t="131888" x="2789238" y="2744788"/>
          <p14:tracePt t="132039" x="2789238" y="2717800"/>
          <p14:tracePt t="132047" x="2808288" y="2681288"/>
          <p14:tracePt t="132055" x="2817813" y="2644775"/>
          <p14:tracePt t="132064" x="2825750" y="2617788"/>
          <p14:tracePt t="132071" x="2825750" y="2581275"/>
          <p14:tracePt t="132078" x="2835275" y="2562225"/>
          <p14:tracePt t="132087" x="2835275" y="2554288"/>
          <p14:tracePt t="132094" x="2835275" y="2535238"/>
          <p14:tracePt t="132103" x="2844800" y="2517775"/>
          <p14:tracePt t="132135" x="2844800" y="2508250"/>
          <p14:tracePt t="132174" x="2844800" y="2489200"/>
          <p14:tracePt t="132198" x="2852738" y="2471738"/>
          <p14:tracePt t="132464" x="2852738" y="2462213"/>
          <p14:tracePt t="132470" x="2852738" y="2435225"/>
          <p14:tracePt t="132478" x="2844800" y="2425700"/>
          <p14:tracePt t="132487" x="2825750" y="2425700"/>
          <p14:tracePt t="132494" x="2808288" y="2398713"/>
          <p14:tracePt t="132503" x="2781300" y="2379663"/>
          <p14:tracePt t="132510" x="2744788" y="2362200"/>
          <p14:tracePt t="132518" x="2716213" y="2325688"/>
          <p14:tracePt t="132526" x="2679700" y="2306638"/>
          <p14:tracePt t="132538" x="2679700" y="2298700"/>
          <p14:tracePt t="132543" x="2662238" y="2270125"/>
          <p14:tracePt t="132551" x="2625725" y="2243138"/>
          <p14:tracePt t="132559" x="2606675" y="2216150"/>
          <p14:tracePt t="132568" x="2589213" y="2179638"/>
          <p14:tracePt t="132574" x="2562225" y="2160588"/>
          <p14:tracePt t="132582" x="2552700" y="2143125"/>
          <p14:tracePt t="132590" x="2533650" y="2116138"/>
          <p14:tracePt t="132598" x="2525713" y="2097088"/>
          <p14:tracePt t="132606" x="2516188" y="2052638"/>
          <p14:tracePt t="132614" x="2516188" y="2033588"/>
          <p14:tracePt t="132622" x="2498725" y="1987550"/>
          <p14:tracePt t="132630" x="2489200" y="1970088"/>
          <p14:tracePt t="132639" x="2479675" y="1951038"/>
          <p14:tracePt t="132647" x="2470150" y="1924050"/>
          <p14:tracePt t="132655" x="2470150" y="1906588"/>
          <p14:tracePt t="132663" x="2470150" y="1897063"/>
          <p14:tracePt t="132670" x="2470150" y="1878013"/>
          <p14:tracePt t="132678" x="2452688" y="1851025"/>
          <p14:tracePt t="132694" x="2452688" y="1833563"/>
          <p14:tracePt t="132703" x="2452688" y="1804988"/>
          <p14:tracePt t="132718" x="2452688" y="1797050"/>
          <p14:tracePt t="132726" x="2452688" y="1787525"/>
          <p14:tracePt t="132863" x="2452688" y="1768475"/>
          <p14:tracePt t="132886" x="2452688" y="1751013"/>
          <p14:tracePt t="132903" x="2452688" y="1731963"/>
          <p14:tracePt t="132910" x="2452688" y="1724025"/>
          <p14:tracePt t="132919" x="2433638" y="1697038"/>
          <p14:tracePt t="132935" x="2433638" y="1687513"/>
          <p14:tracePt t="132943" x="2433638" y="1668463"/>
          <p14:tracePt t="132953" x="2433638" y="1660525"/>
          <p14:tracePt t="132959" x="2433638" y="1651000"/>
          <p14:tracePt t="132969" x="2433638" y="1641475"/>
          <p14:tracePt t="132983" x="2425700" y="1624013"/>
          <p14:tracePt t="132998" x="2425700" y="1595438"/>
          <p14:tracePt t="133006" x="2425700" y="1587500"/>
          <p14:tracePt t="133022" x="2416175" y="1568450"/>
          <p14:tracePt t="133030" x="2416175" y="1558925"/>
          <p14:tracePt t="133038" x="2416175" y="1550988"/>
          <p14:tracePt t="133046" x="2416175" y="1541463"/>
          <p14:tracePt t="133063" x="2416175" y="1522413"/>
          <p14:tracePt t="133078" x="2416175" y="1514475"/>
          <p14:tracePt t="133102" x="2416175" y="1504950"/>
          <p14:tracePt t="133296" x="2406650" y="1495425"/>
          <p14:tracePt t="133302" x="2389188" y="1477963"/>
          <p14:tracePt t="133310" x="2379663" y="1458913"/>
          <p14:tracePt t="133318" x="2379663" y="1449388"/>
          <p14:tracePt t="133326" x="2370138" y="1441450"/>
          <p14:tracePt t="133334" x="2370138" y="1431925"/>
          <p14:tracePt t="133342" x="2360613" y="1431925"/>
          <p14:tracePt t="133351" x="2352675" y="1422400"/>
          <p14:tracePt t="133711" x="2352675" y="1412875"/>
          <p14:tracePt t="133718" x="2352675" y="1395413"/>
          <p14:tracePt t="133759" x="2352675" y="1385888"/>
          <p14:tracePt t="133801" x="2352675" y="1376363"/>
          <p14:tracePt t="133840" x="2370138" y="1385888"/>
          <p14:tracePt t="133857" x="2389188" y="1404938"/>
          <p14:tracePt t="133880" x="2397125" y="1422400"/>
          <p14:tracePt t="133895" x="2406650" y="1431925"/>
          <p14:tracePt t="133976" x="2416175" y="1431925"/>
          <p14:tracePt t="133988" x="2416175" y="1412875"/>
          <p14:tracePt t="133993" x="2416175" y="1385888"/>
          <p14:tracePt t="134000" x="2416175" y="1368425"/>
          <p14:tracePt t="134007" x="2416175" y="1331913"/>
          <p14:tracePt t="134016" x="2416175" y="1285875"/>
          <p14:tracePt t="134023" x="2389188" y="1258888"/>
          <p14:tracePt t="134031" x="2389188" y="1239838"/>
          <p14:tracePt t="134039" x="2379663" y="1231900"/>
          <p14:tracePt t="134047" x="2379663" y="1222375"/>
          <p14:tracePt t="134155" x="2379663" y="1239838"/>
          <p14:tracePt t="134160" x="2389188" y="1249363"/>
          <p14:tracePt t="134167" x="2406650" y="1276350"/>
          <p14:tracePt t="134175" x="2416175" y="1303338"/>
          <p14:tracePt t="134184" x="2452688" y="1339850"/>
          <p14:tracePt t="134191" x="2462213" y="1339850"/>
          <p14:tracePt t="134201" x="2479675" y="1349375"/>
          <p14:tracePt t="134207" x="2489200" y="1349375"/>
          <p14:tracePt t="134215" x="2525713" y="1349375"/>
          <p14:tracePt t="134223" x="2543175" y="1349375"/>
          <p14:tracePt t="134231" x="2570163" y="1349375"/>
          <p14:tracePt t="134239" x="2579688" y="1349375"/>
          <p14:tracePt t="134247" x="2616200" y="1339850"/>
          <p14:tracePt t="134255" x="2635250" y="1322388"/>
          <p14:tracePt t="134263" x="2643188" y="1295400"/>
          <p14:tracePt t="134272" x="2679700" y="1258888"/>
          <p14:tracePt t="134279" x="2689225" y="1231900"/>
          <p14:tracePt t="134288" x="2698750" y="1212850"/>
          <p14:tracePt t="134295" x="2716213" y="1166813"/>
          <p14:tracePt t="134360" x="2762250" y="1185863"/>
          <p14:tracePt t="134368" x="2789238" y="1212850"/>
          <p14:tracePt t="134376" x="2852738" y="1249363"/>
          <p14:tracePt t="134383" x="2898775" y="1268413"/>
          <p14:tracePt t="134391" x="2944813" y="1268413"/>
          <p14:tracePt t="134401" x="2962275" y="1268413"/>
          <p14:tracePt t="134407" x="2971800" y="1268413"/>
          <p14:tracePt t="134457" x="2981325" y="1268413"/>
          <p14:tracePt t="134464" x="2998788" y="1258888"/>
          <p14:tracePt t="134474" x="2998788" y="1249363"/>
          <p14:tracePt t="134478" x="3008313" y="1231900"/>
          <p14:tracePt t="134487" x="3008313" y="1212850"/>
          <p14:tracePt t="134494" x="3008313" y="1203325"/>
          <p14:tracePt t="134519" x="3017838" y="1195388"/>
          <p14:tracePt t="134591" x="3044825" y="1195388"/>
          <p14:tracePt t="134599" x="3081338" y="1195388"/>
          <p14:tracePt t="134607" x="3127375" y="1195388"/>
          <p14:tracePt t="134617" x="3144838" y="1195388"/>
          <p14:tracePt t="134624" x="3171825" y="1185863"/>
          <p14:tracePt t="134976" x="3171825" y="1176338"/>
          <p14:tracePt t="134983" x="3163888" y="1176338"/>
          <p14:tracePt t="134992" x="3163888" y="1185863"/>
          <p14:tracePt t="135000" x="3163888" y="1195388"/>
          <p14:tracePt t="135008" x="3163888" y="1203325"/>
          <p14:tracePt t="135015" x="3144838" y="1222375"/>
          <p14:tracePt t="135023" x="3144838" y="1231900"/>
          <p14:tracePt t="135030" x="3136900" y="1249363"/>
          <p14:tracePt t="135046" x="3136900" y="1285875"/>
          <p14:tracePt t="135056" x="3136900" y="1295400"/>
          <p14:tracePt t="135062" x="3136900" y="1322388"/>
          <p14:tracePt t="135073" x="3136900" y="1339850"/>
          <p14:tracePt t="135078" x="3127375" y="1358900"/>
          <p14:tracePt t="135087" x="3127375" y="1376363"/>
          <p14:tracePt t="135094" x="3127375" y="1412875"/>
          <p14:tracePt t="135103" x="3117850" y="1431925"/>
          <p14:tracePt t="135110" x="3117850" y="1468438"/>
          <p14:tracePt t="135118" x="3117850" y="1485900"/>
          <p14:tracePt t="135126" x="3117850" y="1514475"/>
          <p14:tracePt t="135135" x="3117850" y="1531938"/>
          <p14:tracePt t="135143" x="3117850" y="1558925"/>
          <p14:tracePt t="135151" x="3117850" y="1577975"/>
          <p14:tracePt t="135160" x="3117850" y="1624013"/>
          <p14:tracePt t="135167" x="3117850" y="1651000"/>
          <p14:tracePt t="135175" x="3117850" y="1660525"/>
          <p14:tracePt t="135183" x="3117850" y="1677988"/>
          <p14:tracePt t="135191" x="3117850" y="1704975"/>
          <p14:tracePt t="135199" x="3117850" y="1724025"/>
          <p14:tracePt t="135207" x="3117850" y="1741488"/>
          <p14:tracePt t="135215" x="3117850" y="1751013"/>
          <p14:tracePt t="135231" x="3117850" y="1760538"/>
          <p14:tracePt t="135241" x="3117850" y="1778000"/>
          <p14:tracePt t="135247" x="3117850" y="1787525"/>
          <p14:tracePt t="135255" x="3117850" y="1797050"/>
          <p14:tracePt t="135266" x="3117850" y="1804988"/>
          <p14:tracePt t="135270" x="3117850" y="1814513"/>
          <p14:tracePt t="135278" x="3117850" y="1824038"/>
          <p14:tracePt t="135288" x="3117850" y="1833563"/>
          <p14:tracePt t="135294" x="3117850" y="1841500"/>
          <p14:tracePt t="135303" x="3117850" y="1860550"/>
          <p14:tracePt t="135310" x="3117850" y="1870075"/>
          <p14:tracePt t="135326" x="3117850" y="1878013"/>
          <p14:tracePt t="135492" x="3117850" y="1870075"/>
          <p14:tracePt t="135774" x="3117850" y="1878013"/>
          <p14:tracePt t="135806" x="3117850" y="1897063"/>
          <p14:tracePt t="135944" x="3117850" y="1906588"/>
          <p14:tracePt t="135968" x="3117850" y="1914525"/>
          <p14:tracePt t="135976" x="3127375" y="1924050"/>
          <p14:tracePt t="137184" x="3127375" y="1933575"/>
          <p14:tracePt t="137193" x="3127375" y="1943100"/>
          <p14:tracePt t="137895" x="3127375" y="1951038"/>
          <p14:tracePt t="137912" x="3108325" y="1960563"/>
          <p14:tracePt t="137920" x="3108325" y="1970088"/>
          <p14:tracePt t="137927" x="3081338" y="1997075"/>
          <p14:tracePt t="137936" x="3071813" y="2006600"/>
          <p14:tracePt t="137944" x="3035300" y="2043113"/>
          <p14:tracePt t="137952" x="3017838" y="2060575"/>
          <p14:tracePt t="137962" x="2998788" y="2097088"/>
          <p14:tracePt t="137967" x="2981325" y="2116138"/>
          <p14:tracePt t="137975" x="2971800" y="2143125"/>
          <p14:tracePt t="137983" x="2944813" y="2189163"/>
          <p14:tracePt t="137996" x="2925763" y="2233613"/>
          <p14:tracePt t="137998" x="2917825" y="2262188"/>
          <p14:tracePt t="138006" x="2898775" y="2298700"/>
          <p14:tracePt t="138014" x="2889250" y="2316163"/>
          <p14:tracePt t="138024" x="2889250" y="2335213"/>
          <p14:tracePt t="138112" x="2889250" y="2325688"/>
          <p14:tracePt t="138376" x="2898775" y="2325688"/>
          <p14:tracePt t="138383" x="2935288" y="2325688"/>
          <p14:tracePt t="138393" x="2971800" y="2325688"/>
          <p14:tracePt t="138400" x="2998788" y="2325688"/>
          <p14:tracePt t="138411" x="3054350" y="2325688"/>
          <p14:tracePt t="138414" x="3136900" y="2343150"/>
          <p14:tracePt t="138422" x="3208338" y="2343150"/>
          <p14:tracePt t="138430" x="3273425" y="2362200"/>
          <p14:tracePt t="138438" x="3300413" y="2362200"/>
          <p14:tracePt t="138446" x="3336925" y="2362200"/>
          <p14:tracePt t="138454" x="3346450" y="2362200"/>
          <p14:tracePt t="138582" x="3354388" y="2362200"/>
          <p14:tracePt t="138590" x="3373438" y="2352675"/>
          <p14:tracePt t="138880" x="3346450" y="2362200"/>
          <p14:tracePt t="138886" x="3336925" y="2371725"/>
          <p14:tracePt t="138894" x="3317875" y="2379663"/>
          <p14:tracePt t="138903" x="3281363" y="2398713"/>
          <p14:tracePt t="138910" x="3273425" y="2408238"/>
          <p14:tracePt t="138919" x="3254375" y="2408238"/>
          <p14:tracePt t="138926" x="3244850" y="2408238"/>
          <p14:tracePt t="138934" x="3227388" y="2416175"/>
          <p14:tracePt t="139094" x="3208338" y="2416175"/>
          <p14:tracePt t="139118" x="3200400" y="2416175"/>
          <p14:tracePt t="139134" x="3190875" y="2416175"/>
          <p14:tracePt t="139143" x="3171825" y="2416175"/>
          <p14:tracePt t="139151" x="3163888" y="2416175"/>
          <p14:tracePt t="139159" x="3154363" y="2416175"/>
          <p14:tracePt t="139167" x="3144838" y="2416175"/>
          <p14:tracePt t="139175" x="3136900" y="2416175"/>
          <p14:tracePt t="139183" x="3127375" y="2416175"/>
          <p14:tracePt t="139240" x="3117850" y="2416175"/>
          <p14:tracePt t="139304" x="3090863" y="2416175"/>
          <p14:tracePt t="139315" x="3071813" y="2416175"/>
          <p14:tracePt t="139318" x="3027363" y="2398713"/>
          <p14:tracePt t="139326" x="2971800" y="2389188"/>
          <p14:tracePt t="139336" x="2954338" y="2389188"/>
          <p14:tracePt t="139342" x="2898775" y="2379663"/>
          <p14:tracePt t="139350" x="2852738" y="2379663"/>
          <p14:tracePt t="139358" x="2817813" y="2371725"/>
          <p14:tracePt t="139366" x="2789238" y="2343150"/>
          <p14:tracePt t="139374" x="2762250" y="2335213"/>
          <p14:tracePt t="139447" x="2752725" y="2335213"/>
          <p14:tracePt t="139466" x="2752725" y="2316163"/>
          <p14:tracePt t="139480" x="2752725" y="2306638"/>
          <p14:tracePt t="139487" x="2752725" y="2298700"/>
          <p14:tracePt t="139500" x="2752725" y="2279650"/>
          <p14:tracePt t="139639" x="2752725" y="2270125"/>
          <p14:tracePt t="139678" x="2752725" y="2262188"/>
          <p14:tracePt t="139702" x="2762250" y="2252663"/>
          <p14:tracePt t="139710" x="2762250" y="2233613"/>
          <p14:tracePt t="139718" x="2771775" y="2225675"/>
          <p14:tracePt t="139735" x="2781300" y="2216150"/>
          <p14:tracePt t="139982" x="2781300" y="2243138"/>
          <p14:tracePt t="139990" x="2781300" y="2270125"/>
          <p14:tracePt t="139998" x="2781300" y="2316163"/>
          <p14:tracePt t="140006" x="2781300" y="2352675"/>
          <p14:tracePt t="140014" x="2781300" y="2398713"/>
          <p14:tracePt t="140022" x="2798763" y="2435225"/>
          <p14:tracePt t="140030" x="2808288" y="2471738"/>
          <p14:tracePt t="140038" x="2817813" y="2508250"/>
          <p14:tracePt t="140046" x="2825750" y="2525713"/>
          <p14:tracePt t="140054" x="2825750" y="2571750"/>
          <p14:tracePt t="140062" x="2825750" y="2581275"/>
          <p14:tracePt t="140071" x="2844800" y="2608263"/>
          <p14:tracePt t="140078" x="2852738" y="2625725"/>
          <p14:tracePt t="140087" x="2852738" y="2654300"/>
          <p14:tracePt t="140094" x="2871788" y="2681288"/>
          <p14:tracePt t="140103" x="2881313" y="2698750"/>
          <p14:tracePt t="140110" x="2881313" y="2708275"/>
          <p14:tracePt t="140119" x="2889250" y="2735263"/>
          <p14:tracePt t="140127" x="2898775" y="2754313"/>
          <p14:tracePt t="140134" x="2898775" y="2763838"/>
          <p14:tracePt t="140142" x="2908300" y="2790825"/>
          <p14:tracePt t="140150" x="2908300" y="2800350"/>
          <p14:tracePt t="140158" x="2908300" y="2808288"/>
          <p14:tracePt t="140174" x="2917825" y="2808288"/>
          <p14:tracePt t="140520" x="2917825" y="2817813"/>
          <p14:tracePt t="140926" x="2908300" y="2827338"/>
          <p14:tracePt t="143448" x="2908300" y="2836863"/>
          <p14:tracePt t="143458" x="2908300" y="2854325"/>
          <p14:tracePt t="143463" x="2898775" y="2890838"/>
          <p14:tracePt t="143472" x="2898775" y="2936875"/>
          <p14:tracePt t="143480" x="2898775" y="2954338"/>
          <p14:tracePt t="143490" x="2881313" y="3009900"/>
          <p14:tracePt t="143496" x="2871788" y="3054350"/>
          <p14:tracePt t="143506" x="2871788" y="3109913"/>
          <p14:tracePt t="143512" x="2871788" y="3163888"/>
          <p14:tracePt t="143524" x="2871788" y="3200400"/>
          <p14:tracePt t="143527" x="2871788" y="3246438"/>
          <p14:tracePt t="143537" x="2871788" y="3273425"/>
          <p14:tracePt t="143546" x="2871788" y="3302000"/>
          <p14:tracePt t="143553" x="2871788" y="3319463"/>
          <p14:tracePt t="143559" x="2871788" y="3346450"/>
          <p14:tracePt t="143568" x="2871788" y="3392488"/>
          <p14:tracePt t="143575" x="2871788" y="3411538"/>
          <p14:tracePt t="143584" x="2871788" y="3438525"/>
          <p14:tracePt t="143591" x="2871788" y="3446463"/>
          <p14:tracePt t="143600" x="2871788" y="3465513"/>
          <p14:tracePt t="143607" x="2871788" y="3502025"/>
          <p14:tracePt t="143615" x="2871788" y="3529013"/>
          <p14:tracePt t="143623" x="2871788" y="3565525"/>
          <p14:tracePt t="143631" x="2871788" y="3592513"/>
          <p14:tracePt t="143639" x="2871788" y="3629025"/>
          <p14:tracePt t="143646" x="2871788" y="3648075"/>
          <p14:tracePt t="143654" x="2871788" y="3675063"/>
          <p14:tracePt t="143662" x="2871788" y="3711575"/>
          <p14:tracePt t="143670" x="2871788" y="3738563"/>
          <p14:tracePt t="143678" x="2871788" y="3757613"/>
          <p14:tracePt t="143686" x="2871788" y="3784600"/>
          <p14:tracePt t="143695" x="2871788" y="3803650"/>
          <p14:tracePt t="143703" x="2871788" y="3821113"/>
          <p14:tracePt t="143774" x="2871788" y="3830638"/>
          <p14:tracePt t="143782" x="2852738" y="3848100"/>
          <p14:tracePt t="143790" x="2844800" y="3867150"/>
          <p14:tracePt t="143799" x="2835275" y="3884613"/>
          <p14:tracePt t="143806" x="2835275" y="3911600"/>
          <p14:tracePt t="143814" x="2798763" y="3967163"/>
          <p14:tracePt t="143822" x="2798763" y="4003675"/>
          <p14:tracePt t="143830" x="2781300" y="4040188"/>
          <p14:tracePt t="143838" x="2771775" y="4103688"/>
          <p14:tracePt t="143846" x="2735263" y="4149725"/>
          <p14:tracePt t="143855" x="2725738" y="4167188"/>
          <p14:tracePt t="143862" x="2716213" y="4213225"/>
          <p14:tracePt t="143872" x="2689225" y="4259263"/>
          <p14:tracePt t="143878" x="2679700" y="4276725"/>
          <p14:tracePt t="143887" x="2671763" y="4303713"/>
          <p14:tracePt t="143905" x="2662238" y="4313238"/>
          <p14:tracePt t="143999" x="2643188" y="4313238"/>
          <p14:tracePt t="144046" x="2643188" y="4303713"/>
          <p14:tracePt t="144054" x="2652713" y="4286250"/>
          <p14:tracePt t="144063" x="2652713" y="4276725"/>
          <p14:tracePt t="144071" x="2671763" y="4259263"/>
          <p14:tracePt t="144079" x="2689225" y="4240213"/>
          <p14:tracePt t="144086" x="2752725" y="4222750"/>
          <p14:tracePt t="144094" x="2752725" y="4213225"/>
          <p14:tracePt t="144103" x="2808288" y="4203700"/>
          <p14:tracePt t="144110" x="2889250" y="4159250"/>
          <p14:tracePt t="144119" x="2962275" y="4140200"/>
          <p14:tracePt t="144126" x="3027363" y="4122738"/>
          <p14:tracePt t="144135" x="3100388" y="4094163"/>
          <p14:tracePt t="144142" x="3181350" y="4067175"/>
          <p14:tracePt t="144150" x="3236913" y="4067175"/>
          <p14:tracePt t="144159" x="3317875" y="4057650"/>
          <p14:tracePt t="144168" x="3409950" y="4057650"/>
          <p14:tracePt t="144176" x="3463925" y="4057650"/>
          <p14:tracePt t="144184" x="3556000" y="4057650"/>
          <p14:tracePt t="144194" x="3629025" y="4057650"/>
          <p14:tracePt t="144199" x="3719513" y="4057650"/>
          <p14:tracePt t="144207" x="3810000" y="4057650"/>
          <p14:tracePt t="144215" x="3938588" y="4057650"/>
          <p14:tracePt t="144223" x="4029075" y="4057650"/>
          <p14:tracePt t="144232" x="4157663" y="4057650"/>
          <p14:tracePt t="144240" x="4221163" y="4057650"/>
          <p14:tracePt t="144248" x="4321175" y="4103688"/>
          <p14:tracePt t="144257" x="4394200" y="4113213"/>
          <p14:tracePt t="144264" x="4484688" y="4130675"/>
          <p14:tracePt t="144271" x="4549775" y="4167188"/>
          <p14:tracePt t="144280" x="4630738" y="4176713"/>
          <p14:tracePt t="144288" x="4686300" y="4195763"/>
          <p14:tracePt t="144296" x="4740275" y="4232275"/>
          <p14:tracePt t="144304" x="4776788" y="4240213"/>
          <p14:tracePt t="144310" x="4822825" y="4249738"/>
          <p14:tracePt t="144319" x="4840288" y="4268788"/>
          <p14:tracePt t="144326" x="4859338" y="4276725"/>
          <p14:tracePt t="144335" x="4886325" y="4286250"/>
          <p14:tracePt t="144350" x="4895850" y="4295775"/>
          <p14:tracePt t="144358" x="4913313" y="4313238"/>
          <p14:tracePt t="144366" x="4932363" y="4322763"/>
          <p14:tracePt t="144382" x="4941888" y="4332288"/>
          <p14:tracePt t="144390" x="4949825" y="4340225"/>
          <p14:tracePt t="144398" x="4959350" y="4340225"/>
          <p14:tracePt t="144406" x="4968875" y="4349750"/>
          <p14:tracePt t="144424" x="4978400" y="4368800"/>
          <p14:tracePt t="144440" x="4986338" y="4405313"/>
          <p14:tracePt t="144448" x="5014913" y="4422775"/>
          <p14:tracePt t="144464" x="5022850" y="4441825"/>
          <p14:tracePt t="144470" x="5022850" y="4459288"/>
          <p14:tracePt t="144479" x="5022850" y="4468813"/>
          <p14:tracePt t="144488" x="5022850" y="4486275"/>
          <p14:tracePt t="144496" x="5022850" y="4495800"/>
          <p14:tracePt t="144504" x="5022850" y="4522788"/>
          <p14:tracePt t="144510" x="5022850" y="4532313"/>
          <p14:tracePt t="144519" x="5022850" y="4551363"/>
          <p14:tracePt t="144526" x="5022850" y="4578350"/>
          <p14:tracePt t="144535" x="5022850" y="4595813"/>
          <p14:tracePt t="144542" x="5005388" y="4641850"/>
          <p14:tracePt t="144550" x="4986338" y="4668838"/>
          <p14:tracePt t="144558" x="4941888" y="4714875"/>
          <p14:tracePt t="144566" x="4905375" y="4760913"/>
          <p14:tracePt t="144575" x="4886325" y="4787900"/>
          <p14:tracePt t="144582" x="4849813" y="4814888"/>
          <p14:tracePt t="144591" x="4786313" y="4851400"/>
          <p14:tracePt t="144599" x="4767263" y="4860925"/>
          <p14:tracePt t="144608" x="4713288" y="4870450"/>
          <p14:tracePt t="144615" x="4659313" y="4887913"/>
          <p14:tracePt t="144626" x="4613275" y="4887913"/>
          <p14:tracePt t="144630" x="4576763" y="4887913"/>
          <p14:tracePt t="144638" x="4521200" y="4887913"/>
          <p14:tracePt t="144646" x="4467225" y="4887913"/>
          <p14:tracePt t="144654" x="4384675" y="4887913"/>
          <p14:tracePt t="144662" x="4330700" y="4887913"/>
          <p14:tracePt t="144670" x="4257675" y="4887913"/>
          <p14:tracePt t="144678" x="4184650" y="4887913"/>
          <p14:tracePt t="144686" x="4094163" y="4887913"/>
          <p14:tracePt t="144694" x="3992563" y="4851400"/>
          <p14:tracePt t="144702" x="3911600" y="4824413"/>
          <p14:tracePt t="144710" x="3819525" y="4814888"/>
          <p14:tracePt t="144719" x="3738563" y="4768850"/>
          <p14:tracePt t="144726" x="3646488" y="4760913"/>
          <p14:tracePt t="144735" x="3573463" y="4751388"/>
          <p14:tracePt t="144742" x="3509963" y="4705350"/>
          <p14:tracePt t="144750" x="3446463" y="4705350"/>
          <p14:tracePt t="144758" x="3419475" y="4697413"/>
          <p14:tracePt t="144766" x="3390900" y="4697413"/>
          <p14:tracePt t="144775" x="3373438" y="4697413"/>
          <p14:tracePt t="144782" x="3346450" y="4687888"/>
          <p14:tracePt t="144790" x="3309938" y="4678363"/>
          <p14:tracePt t="144798" x="3290888" y="4668838"/>
          <p14:tracePt t="144807" x="3273425" y="4660900"/>
          <p14:tracePt t="144814" x="3244850" y="4651375"/>
          <p14:tracePt t="144822" x="3227388" y="4651375"/>
          <p14:tracePt t="144830" x="3200400" y="4641850"/>
          <p14:tracePt t="144838" x="3154363" y="4641850"/>
          <p14:tracePt t="144846" x="3127375" y="4624388"/>
          <p14:tracePt t="144854" x="3071813" y="4605338"/>
          <p14:tracePt t="144863" x="3035300" y="4595813"/>
          <p14:tracePt t="144870" x="3008313" y="4587875"/>
          <p14:tracePt t="144878" x="2981325" y="4587875"/>
          <p14:tracePt t="144887" x="2935288" y="4568825"/>
          <p14:tracePt t="144894" x="2925763" y="4568825"/>
          <p14:tracePt t="144903" x="2889250" y="4559300"/>
          <p14:tracePt t="144910" x="2881313" y="4559300"/>
          <p14:tracePt t="144934" x="2862263" y="4559300"/>
          <p14:tracePt t="144953" x="2852738" y="4559300"/>
          <p14:tracePt t="144975" x="2844800" y="4559300"/>
          <p14:tracePt t="144983" x="2835275" y="4559300"/>
          <p14:tracePt t="144993" x="2817813" y="4559300"/>
          <p14:tracePt t="145027" x="2781300" y="4559300"/>
          <p14:tracePt t="145038" x="2771775" y="4559300"/>
          <p14:tracePt t="145046" x="2752725" y="4559300"/>
          <p14:tracePt t="145054" x="2735263" y="4559300"/>
          <p14:tracePt t="145279" x="2725738" y="4559300"/>
          <p14:tracePt t="145286" x="2716213" y="4559300"/>
          <p14:tracePt t="145302" x="2689225" y="4559300"/>
          <p14:tracePt t="145310" x="2679700" y="4551363"/>
          <p14:tracePt t="145318" x="2662238" y="4514850"/>
          <p14:tracePt t="145326" x="2662238" y="4505325"/>
          <p14:tracePt t="145335" x="2652713" y="4478338"/>
          <p14:tracePt t="145342" x="2635250" y="4459288"/>
          <p14:tracePt t="145350" x="2625725" y="4405313"/>
          <p14:tracePt t="145358" x="2616200" y="4368800"/>
          <p14:tracePt t="145366" x="2606675" y="4332288"/>
          <p14:tracePt t="145374" x="2579688" y="4268788"/>
          <p14:tracePt t="145382" x="2570163" y="4240213"/>
          <p14:tracePt t="145390" x="2562225" y="4176713"/>
          <p14:tracePt t="145398" x="2543175" y="4122738"/>
          <p14:tracePt t="145408" x="2516188" y="4040188"/>
          <p14:tracePt t="145415" x="2516188" y="3967163"/>
          <p14:tracePt t="145425" x="2498725" y="3940175"/>
          <p14:tracePt t="145430" x="2498725" y="3884613"/>
          <p14:tracePt t="145438" x="2489200" y="3840163"/>
          <p14:tracePt t="145446" x="2452688" y="3757613"/>
          <p14:tracePt t="145454" x="2452688" y="3702050"/>
          <p14:tracePt t="145462" x="2433638" y="3629025"/>
          <p14:tracePt t="145470" x="2425700" y="3584575"/>
          <p14:tracePt t="145478" x="2397125" y="3502025"/>
          <p14:tracePt t="145487" x="2389188" y="3429000"/>
          <p14:tracePt t="145494" x="2389188" y="3355975"/>
          <p14:tracePt t="145502" x="2370138" y="3292475"/>
          <p14:tracePt t="145510" x="2343150" y="3246438"/>
          <p14:tracePt t="145518" x="2343150" y="3219450"/>
          <p14:tracePt t="145526" x="2324100" y="3173413"/>
          <p14:tracePt t="145535" x="2316163" y="3136900"/>
          <p14:tracePt t="145542" x="2306638" y="3100388"/>
          <p14:tracePt t="145550" x="2306638" y="3090863"/>
          <p14:tracePt t="145558" x="2306638" y="3073400"/>
          <p14:tracePt t="145567" x="2306638" y="3054350"/>
          <p14:tracePt t="145574" x="2287588" y="3036888"/>
          <p14:tracePt t="145583" x="2287588" y="3000375"/>
          <p14:tracePt t="145599" x="2287588" y="2982913"/>
          <p14:tracePt t="145615" x="2287588" y="2963863"/>
          <p14:tracePt t="145625" x="2287588" y="2954338"/>
          <p14:tracePt t="145630" x="2287588" y="2946400"/>
          <p14:tracePt t="145639" x="2287588" y="2917825"/>
          <p14:tracePt t="145646" x="2287588" y="2909888"/>
          <p14:tracePt t="145654" x="2287588" y="2900363"/>
          <p14:tracePt t="145662" x="2287588" y="2863850"/>
          <p14:tracePt t="145670" x="2306638" y="2844800"/>
          <p14:tracePt t="145678" x="2343150" y="2817813"/>
          <p14:tracePt t="145686" x="2360613" y="2800350"/>
          <p14:tracePt t="145694" x="2406650" y="2763838"/>
          <p14:tracePt t="145703" x="2433638" y="2727325"/>
          <p14:tracePt t="145710" x="2470150" y="2698750"/>
          <p14:tracePt t="145719" x="2533650" y="2644775"/>
          <p14:tracePt t="145726" x="2562225" y="2625725"/>
          <p14:tracePt t="145735" x="2606675" y="2581275"/>
          <p14:tracePt t="145742" x="2625725" y="2562225"/>
          <p14:tracePt t="145750" x="2662238" y="2535238"/>
          <p14:tracePt t="145758" x="2679700" y="2517775"/>
          <p14:tracePt t="145766" x="2708275" y="2498725"/>
          <p14:tracePt t="145774" x="2725738" y="2481263"/>
          <p14:tracePt t="145782" x="2752725" y="2462213"/>
          <p14:tracePt t="145791" x="2771775" y="2444750"/>
          <p14:tracePt t="145798" x="2781300" y="2435225"/>
          <p14:tracePt t="145806" x="2781300" y="2425700"/>
          <p14:tracePt t="145814" x="2808288" y="2398713"/>
          <p14:tracePt t="145823" x="2817813" y="2389188"/>
          <p14:tracePt t="145839" x="2817813" y="2379663"/>
          <p14:tracePt t="145854" x="2817813" y="2362200"/>
          <p14:tracePt t="145862" x="2825750" y="2362200"/>
          <p14:tracePt t="146647" x="2817813" y="2362200"/>
          <p14:tracePt t="146654" x="2817813" y="2371725"/>
          <p14:tracePt t="146663" x="2808288" y="2379663"/>
          <p14:tracePt t="146686" x="2798763" y="2398713"/>
          <p14:tracePt t="146936" x="2789238" y="2408238"/>
          <p14:tracePt t="146952" x="2789238" y="2416175"/>
          <p14:tracePt t="146968" x="2789238" y="2425700"/>
          <p14:tracePt t="146976" x="2789238" y="2435225"/>
          <p14:tracePt t="146992" x="2789238" y="2444750"/>
          <p14:tracePt t="147000" x="2789238" y="2471738"/>
          <p14:tracePt t="147007" x="2789238" y="2481263"/>
          <p14:tracePt t="147015" x="2789238" y="2489200"/>
          <p14:tracePt t="147023" x="2789238" y="2498725"/>
          <p14:tracePt t="147030" x="2789238" y="2508250"/>
          <p14:tracePt t="147038" x="2789238" y="2517775"/>
          <p14:tracePt t="147046" x="2789238" y="2544763"/>
          <p14:tracePt t="147054" x="2789238" y="2554288"/>
          <p14:tracePt t="147063" x="2789238" y="2571750"/>
          <p14:tracePt t="147070" x="2789238" y="2589213"/>
          <p14:tracePt t="147086" x="2789238" y="2598738"/>
          <p14:tracePt t="147094" x="2789238" y="2608263"/>
          <p14:tracePt t="147110" x="2789238" y="2625725"/>
          <p14:tracePt t="147142" x="2789238" y="2635250"/>
          <p14:tracePt t="147319" x="2789238" y="2654300"/>
          <p14:tracePt t="147327" x="2789238" y="2671763"/>
          <p14:tracePt t="147343" x="2789238" y="2681288"/>
          <p14:tracePt t="147352" x="2789238" y="2690813"/>
          <p14:tracePt t="147359" x="2789238" y="2708275"/>
          <p14:tracePt t="148016" x="2789238" y="2717800"/>
          <p14:tracePt t="148024" x="2798763" y="2717800"/>
          <p14:tracePt t="148032" x="2817813" y="2717800"/>
          <p14:tracePt t="148040" x="2852738" y="2717800"/>
          <p14:tracePt t="148047" x="2862263" y="2717800"/>
          <p14:tracePt t="148055" x="2889250" y="2717800"/>
          <p14:tracePt t="148063" x="2898775" y="2717800"/>
          <p14:tracePt t="148070" x="2908300" y="2717800"/>
          <p14:tracePt t="148080" x="2944813" y="2717800"/>
          <p14:tracePt t="148087" x="2962275" y="2717800"/>
          <p14:tracePt t="148098" x="2998788" y="2717800"/>
          <p14:tracePt t="148105" x="3027363" y="2717800"/>
          <p14:tracePt t="148112" x="3044825" y="2717800"/>
          <p14:tracePt t="148122" x="3090863" y="2717800"/>
          <p14:tracePt t="148131" x="3108325" y="2717800"/>
          <p14:tracePt t="148134" x="3136900" y="2717800"/>
          <p14:tracePt t="148142" x="3144838" y="2717800"/>
          <p14:tracePt t="148150" x="3181350" y="2708275"/>
          <p14:tracePt t="148158" x="3190875" y="2708275"/>
          <p14:tracePt t="148166" x="3217863" y="2708275"/>
          <p14:tracePt t="148174" x="3236913" y="2698750"/>
          <p14:tracePt t="148182" x="3236913" y="2690813"/>
          <p14:tracePt t="148190" x="3244850" y="2681288"/>
          <p14:tracePt t="148198" x="3263900" y="2671763"/>
          <p14:tracePt t="148206" x="3273425" y="2671763"/>
          <p14:tracePt t="148214" x="3290888" y="2662238"/>
          <p14:tracePt t="148223" x="3309938" y="2662238"/>
          <p14:tracePt t="148231" x="3317875" y="2654300"/>
          <p14:tracePt t="148239" x="3327400" y="2654300"/>
          <p14:tracePt t="148246" x="3363913" y="2625725"/>
          <p14:tracePt t="148254" x="3373438" y="2617788"/>
          <p14:tracePt t="148262" x="3409950" y="2608263"/>
          <p14:tracePt t="148270" x="3446463" y="2608263"/>
          <p14:tracePt t="148278" x="3490913" y="2589213"/>
          <p14:tracePt t="148286" x="3546475" y="2571750"/>
          <p14:tracePt t="148294" x="3582988" y="2562225"/>
          <p14:tracePt t="148303" x="3636963" y="2554288"/>
          <p14:tracePt t="148310" x="3683000" y="2535238"/>
          <p14:tracePt t="148320" x="3738563" y="2517775"/>
          <p14:tracePt t="148330" x="3802063" y="2508250"/>
          <p14:tracePt t="148335" x="3856038" y="2508250"/>
          <p14:tracePt t="148344" x="3919538" y="2498725"/>
          <p14:tracePt t="148350" x="3975100" y="2498725"/>
          <p14:tracePt t="148358" x="4021138" y="2471738"/>
          <p14:tracePt t="148366" x="4075113" y="2462213"/>
          <p14:tracePt t="148375" x="4121150" y="2462213"/>
          <p14:tracePt t="148384" x="4175125" y="2452688"/>
          <p14:tracePt t="148392" x="4202113" y="2452688"/>
          <p14:tracePt t="148399" x="4257675" y="2452688"/>
          <p14:tracePt t="148408" x="4340225" y="2435225"/>
          <p14:tracePt t="148416" x="4394200" y="2416175"/>
          <p14:tracePt t="148424" x="4440238" y="2416175"/>
          <p14:tracePt t="148432" x="4494213" y="2398713"/>
          <p14:tracePt t="148439" x="4549775" y="2398713"/>
          <p14:tracePt t="148447" x="4594225" y="2398713"/>
          <p14:tracePt t="148456" x="4630738" y="2398713"/>
          <p14:tracePt t="148463" x="4649788" y="2398713"/>
          <p14:tracePt t="148472" x="4667250" y="2398713"/>
          <p14:tracePt t="148479" x="4686300" y="2389188"/>
          <p14:tracePt t="148912" x="4686300" y="2371725"/>
          <p14:tracePt t="148921" x="4686300" y="2362200"/>
          <p14:tracePt t="148928" x="4676775" y="2335213"/>
          <p14:tracePt t="148939" x="4676775" y="2316163"/>
          <p14:tracePt t="148944" x="4667250" y="2289175"/>
          <p14:tracePt t="148953" x="4667250" y="2262188"/>
          <p14:tracePt t="148958" x="4667250" y="2216150"/>
          <p14:tracePt t="148968" x="4667250" y="2179638"/>
          <p14:tracePt t="148976" x="4659313" y="2152650"/>
          <p14:tracePt t="148984" x="4649788" y="2097088"/>
          <p14:tracePt t="148992" x="4640263" y="2070100"/>
          <p14:tracePt t="149000" x="4640263" y="2052638"/>
          <p14:tracePt t="149007" x="4640263" y="2016125"/>
          <p14:tracePt t="149015" x="4630738" y="1979613"/>
          <p14:tracePt t="149023" x="4630738" y="1951038"/>
          <p14:tracePt t="149030" x="4622800" y="1924050"/>
          <p14:tracePt t="149038" x="4622800" y="1878013"/>
          <p14:tracePt t="149046" x="4622800" y="1860550"/>
          <p14:tracePt t="149054" x="4622800" y="1824038"/>
          <p14:tracePt t="149062" x="4622800" y="1804988"/>
          <p14:tracePt t="149070" x="4622800" y="1768475"/>
          <p14:tracePt t="149078" x="4622800" y="1731963"/>
          <p14:tracePt t="149086" x="4622800" y="1724025"/>
          <p14:tracePt t="149094" x="4622800" y="1714500"/>
          <p14:tracePt t="149102" x="4622800" y="1677988"/>
          <p14:tracePt t="149119" x="4622800" y="1651000"/>
          <p14:tracePt t="149127" x="4622800" y="1641475"/>
          <p14:tracePt t="149135" x="4622800" y="1631950"/>
          <p14:tracePt t="149142" x="4622800" y="1624013"/>
          <p14:tracePt t="149150" x="4622800" y="1604963"/>
          <p14:tracePt t="149158" x="4622800" y="1595438"/>
          <p14:tracePt t="149199" x="4622800" y="1587500"/>
          <p14:tracePt t="149207" x="4622800" y="1568450"/>
          <p14:tracePt t="149336" x="4622800" y="1558925"/>
          <p14:tracePt t="149345" x="4622800" y="1550988"/>
          <p14:tracePt t="149350" x="4613275" y="1531938"/>
          <p14:tracePt t="149368" x="4613275" y="1514475"/>
          <p14:tracePt t="149376" x="4613275" y="1504950"/>
          <p14:tracePt t="149384" x="4594225" y="1485900"/>
          <p14:tracePt t="149392" x="4594225" y="1477963"/>
          <p14:tracePt t="149408" x="4594225" y="1468438"/>
          <p14:tracePt t="149416" x="4586288" y="1449388"/>
          <p14:tracePt t="149434" x="4576763" y="1431925"/>
          <p14:tracePt t="149486" x="4567238" y="1422400"/>
          <p14:tracePt t="149520" x="4549775" y="1422400"/>
          <p14:tracePt t="149528" x="4513263" y="1422400"/>
          <p14:tracePt t="149537" x="4457700" y="1422400"/>
          <p14:tracePt t="149544" x="4367213" y="1422400"/>
          <p14:tracePt t="149557" x="4267200" y="1441450"/>
          <p14:tracePt t="149560" x="4175125" y="1441450"/>
          <p14:tracePt t="149572" x="4102100" y="1441450"/>
          <p14:tracePt t="149575" x="4029075" y="1441450"/>
          <p14:tracePt t="149585" x="3965575" y="1441450"/>
          <p14:tracePt t="149590" x="3911600" y="1441450"/>
          <p14:tracePt t="149599" x="3875088" y="1441450"/>
          <p14:tracePt t="149607" x="3829050" y="1441450"/>
          <p14:tracePt t="149615" x="3819525" y="1441450"/>
          <p14:tracePt t="149992" x="3810000" y="1449388"/>
          <p14:tracePt t="150000" x="3792538" y="1477963"/>
          <p14:tracePt t="150008" x="3783013" y="1504950"/>
          <p14:tracePt t="150016" x="3783013" y="1522413"/>
          <p14:tracePt t="150023" x="3775075" y="1541463"/>
          <p14:tracePt t="150030" x="3775075" y="1577975"/>
          <p14:tracePt t="150038" x="3765550" y="1595438"/>
          <p14:tracePt t="150046" x="3738563" y="1641475"/>
          <p14:tracePt t="150062" x="3738563" y="1651000"/>
          <p14:tracePt t="150070" x="3729038" y="1677988"/>
          <p14:tracePt t="150184" x="3702050" y="1677988"/>
          <p14:tracePt t="150192" x="3673475" y="1677988"/>
          <p14:tracePt t="150202" x="3629025" y="1677988"/>
          <p14:tracePt t="150206" x="3592513" y="1677988"/>
          <p14:tracePt t="150214" x="3563938" y="1677988"/>
          <p14:tracePt t="150222" x="3527425" y="1668463"/>
          <p14:tracePt t="150230" x="3490913" y="1668463"/>
          <p14:tracePt t="150238" x="3455988" y="1651000"/>
          <p14:tracePt t="150246" x="3436938" y="1631950"/>
          <p14:tracePt t="150254" x="3419475" y="1624013"/>
          <p14:tracePt t="150264" x="3390900" y="1614488"/>
          <p14:tracePt t="150270" x="3382963" y="1614488"/>
          <p14:tracePt t="150279" x="3373438" y="1595438"/>
          <p14:tracePt t="150298" x="3363913" y="1587500"/>
          <p14:tracePt t="150302" x="3354388" y="1568450"/>
          <p14:tracePt t="150310" x="3346450" y="1550988"/>
          <p14:tracePt t="150319" x="3346450" y="1541463"/>
          <p14:tracePt t="150327" x="3346450" y="1531938"/>
          <p14:tracePt t="150337" x="3336925" y="1522413"/>
          <p14:tracePt t="150344" x="3336925" y="1514475"/>
          <p14:tracePt t="150360" x="3327400" y="1495425"/>
          <p14:tracePt t="150368" x="3327400" y="1477963"/>
          <p14:tracePt t="150375" x="3327400" y="1458913"/>
          <p14:tracePt t="150384" x="3327400" y="1449388"/>
          <p14:tracePt t="150391" x="3309938" y="1422400"/>
          <p14:tracePt t="150400" x="3309938" y="1404938"/>
          <p14:tracePt t="150407" x="3309938" y="1385888"/>
          <p14:tracePt t="150417" x="3309938" y="1368425"/>
          <p14:tracePt t="150424" x="3309938" y="1358900"/>
          <p14:tracePt t="150440" x="3309938" y="1349375"/>
          <p14:tracePt t="150450" x="3309938" y="1339850"/>
          <p14:tracePt t="150455" x="3309938" y="1331913"/>
          <p14:tracePt t="150520" x="3309938" y="1322388"/>
          <p14:tracePt t="150528" x="3317875" y="1312863"/>
          <p14:tracePt t="150544" x="3336925" y="1312863"/>
          <p14:tracePt t="150553" x="3354388" y="1312863"/>
          <p14:tracePt t="150560" x="3390900" y="1312863"/>
          <p14:tracePt t="150568" x="3400425" y="1312863"/>
          <p14:tracePt t="150575" x="3436938" y="1312863"/>
          <p14:tracePt t="150584" x="3473450" y="1312863"/>
          <p14:tracePt t="150591" x="3490913" y="1312863"/>
          <p14:tracePt t="150599" x="3519488" y="1312863"/>
          <p14:tracePt t="150607" x="3546475" y="1312863"/>
          <p14:tracePt t="150615" x="3582988" y="1312863"/>
          <p14:tracePt t="150623" x="3600450" y="1312863"/>
          <p14:tracePt t="150631" x="3619500" y="1312863"/>
          <p14:tracePt t="150654" x="3629025" y="1312863"/>
          <p14:tracePt t="150720" x="3636963" y="1312863"/>
          <p14:tracePt t="150728" x="3656013" y="1331913"/>
          <p14:tracePt t="150738" x="3665538" y="1331913"/>
          <p14:tracePt t="150742" x="3692525" y="1339850"/>
          <p14:tracePt t="150754" x="3709988" y="1349375"/>
          <p14:tracePt t="150765" x="3729038" y="1358900"/>
          <p14:tracePt t="150769" x="3756025" y="1368425"/>
          <p14:tracePt t="150774" x="3765550" y="1376363"/>
          <p14:tracePt t="150782" x="3775075" y="1385888"/>
          <p14:tracePt t="150790" x="3802063" y="1385888"/>
          <p14:tracePt t="150798" x="3810000" y="1395413"/>
          <p14:tracePt t="150875" x="3810000" y="1404938"/>
          <p14:tracePt t="150944" x="3810000" y="1412875"/>
          <p14:tracePt t="150952" x="3810000" y="1422400"/>
          <p14:tracePt t="150967" x="3810000" y="1431925"/>
          <p14:tracePt t="150975" x="3810000" y="1449388"/>
          <p14:tracePt t="150984" x="3783013" y="1468438"/>
          <p14:tracePt t="150993" x="3756025" y="1477963"/>
          <p14:tracePt t="151000" x="3738563" y="1485900"/>
          <p14:tracePt t="151008" x="3702050" y="1485900"/>
          <p14:tracePt t="151016" x="3656013" y="1485900"/>
          <p14:tracePt t="151024" x="3636963" y="1485900"/>
          <p14:tracePt t="151031" x="3609975" y="1485900"/>
          <p14:tracePt t="151039" x="3592513" y="1485900"/>
          <p14:tracePt t="151047" x="3573463" y="1485900"/>
          <p14:tracePt t="151055" x="3556000" y="1485900"/>
          <p14:tracePt t="151063" x="3546475" y="1485900"/>
          <p14:tracePt t="151073" x="3536950" y="1485900"/>
          <p14:tracePt t="151118" x="3527425" y="1485900"/>
          <p14:tracePt t="151136" x="3509963" y="1485900"/>
          <p14:tracePt t="151142" x="3463925" y="1485900"/>
          <p14:tracePt t="151158" x="3427413" y="1477963"/>
          <p14:tracePt t="151166" x="3419475" y="1468438"/>
          <p14:tracePt t="151174" x="3390900" y="1458913"/>
          <p14:tracePt t="151190" x="3373438" y="1458913"/>
          <p14:tracePt t="151199" x="3354388" y="1449388"/>
          <p14:tracePt t="151215" x="3346450" y="1449388"/>
          <p14:tracePt t="151223" x="3336925" y="1449388"/>
          <p14:tracePt t="151247" x="3327400" y="1449388"/>
          <p14:tracePt t="151255" x="3300413" y="1441450"/>
          <p14:tracePt t="151263" x="3290888" y="1441450"/>
          <p14:tracePt t="151279" x="3281363" y="1431925"/>
          <p14:tracePt t="151287" x="3273425" y="1422400"/>
          <p14:tracePt t="151392" x="3254375" y="1422400"/>
          <p14:tracePt t="151400" x="3244850" y="1431925"/>
          <p14:tracePt t="151408" x="3236913" y="1441450"/>
          <p14:tracePt t="151416" x="3217863" y="1468438"/>
          <p14:tracePt t="151424" x="3208338" y="1477963"/>
          <p14:tracePt t="151432" x="3208338" y="1504950"/>
          <p14:tracePt t="151441" x="3200400" y="1522413"/>
          <p14:tracePt t="151447" x="3190875" y="1558925"/>
          <p14:tracePt t="151455" x="3190875" y="1604963"/>
          <p14:tracePt t="151462" x="3171825" y="1660525"/>
          <p14:tracePt t="151471" x="3171825" y="1704975"/>
          <p14:tracePt t="151478" x="3171825" y="1760538"/>
          <p14:tracePt t="151487" x="3171825" y="1814513"/>
          <p14:tracePt t="151494" x="3171825" y="1870075"/>
          <p14:tracePt t="151502" x="3171825" y="1897063"/>
          <p14:tracePt t="151510" x="3171825" y="1951038"/>
          <p14:tracePt t="151520" x="3171825" y="1997075"/>
          <p14:tracePt t="151526" x="3171825" y="2052638"/>
          <p14:tracePt t="151536" x="3171825" y="2089150"/>
          <p14:tracePt t="151542" x="3171825" y="2106613"/>
          <p14:tracePt t="151551" x="3171825" y="2152650"/>
          <p14:tracePt t="151558" x="3171825" y="2179638"/>
          <p14:tracePt t="151566" x="3171825" y="2197100"/>
          <p14:tracePt t="151574" x="3171825" y="2206625"/>
          <p14:tracePt t="151582" x="3171825" y="2225675"/>
          <p14:tracePt t="151590" x="3171825" y="2233613"/>
          <p14:tracePt t="151598" x="3171825" y="2243138"/>
          <p14:tracePt t="151606" x="3171825" y="2262188"/>
          <p14:tracePt t="151632" x="3171825" y="2270125"/>
          <p14:tracePt t="151752" x="3171825" y="2279650"/>
          <p14:tracePt t="151760" x="3171825" y="2289175"/>
          <p14:tracePt t="151768" x="3163888" y="2316163"/>
          <p14:tracePt t="151774" x="3117850" y="2335213"/>
          <p14:tracePt t="151782" x="3090863" y="2343150"/>
          <p14:tracePt t="151790" x="3054350" y="2352675"/>
          <p14:tracePt t="151798" x="3027363" y="2371725"/>
          <p14:tracePt t="151806" x="3017838" y="2371725"/>
          <p14:tracePt t="151814" x="2998788" y="2379663"/>
          <p14:tracePt t="151822" x="2981325" y="2379663"/>
          <p14:tracePt t="151830" x="2971800" y="2389188"/>
          <p14:tracePt t="151889" x="2962275" y="2389188"/>
          <p14:tracePt t="151898" x="2935288" y="2389188"/>
          <p14:tracePt t="151905" x="2917825" y="2389188"/>
          <p14:tracePt t="151911" x="2862263" y="2389188"/>
          <p14:tracePt t="151921" x="2808288" y="2389188"/>
          <p14:tracePt t="151927" x="2716213" y="2389188"/>
          <p14:tracePt t="151937" x="2635250" y="2389188"/>
          <p14:tracePt t="151943" x="2562225" y="2389188"/>
          <p14:tracePt t="151954" x="2470150" y="2362200"/>
          <p14:tracePt t="151959" x="2433638" y="2362200"/>
          <p14:tracePt t="151967" x="2397125" y="2362200"/>
          <p14:tracePt t="151975" x="2389188" y="2362200"/>
          <p14:tracePt t="151983" x="2379663" y="2352675"/>
          <p14:tracePt t="152184" x="2352675" y="2352675"/>
          <p14:tracePt t="152192" x="2316163" y="2352675"/>
          <p14:tracePt t="152200" x="2287588" y="2352675"/>
          <p14:tracePt t="152208" x="2243138" y="2352675"/>
          <p14:tracePt t="152216" x="2206625" y="2352675"/>
          <p14:tracePt t="152224" x="2187575" y="2352675"/>
          <p14:tracePt t="152232" x="2151063" y="2352675"/>
          <p14:tracePt t="152240" x="2143125" y="2352675"/>
          <p14:tracePt t="152248" x="2114550" y="2343150"/>
          <p14:tracePt t="152264" x="2106613" y="2335213"/>
          <p14:tracePt t="152274" x="2097088" y="2335213"/>
          <p14:tracePt t="152279" x="2060575" y="2316163"/>
          <p14:tracePt t="152290" x="2051050" y="2306638"/>
          <p14:tracePt t="152294" x="2041525" y="2298700"/>
          <p14:tracePt t="152303" x="2033588" y="2270125"/>
          <p14:tracePt t="152310" x="2024063" y="2262188"/>
          <p14:tracePt t="152318" x="2014538" y="2262188"/>
          <p14:tracePt t="152326" x="2005013" y="2243138"/>
          <p14:tracePt t="152337" x="2005013" y="2233613"/>
          <p14:tracePt t="152344" x="1987550" y="2216150"/>
          <p14:tracePt t="152355" x="1978025" y="2206625"/>
          <p14:tracePt t="152360" x="1968500" y="2189163"/>
          <p14:tracePt t="152376" x="1960563" y="2179638"/>
          <p14:tracePt t="152392" x="1951038" y="2170113"/>
          <p14:tracePt t="152408" x="1941513" y="2170113"/>
          <p14:tracePt t="152456" x="1924050" y="2152650"/>
          <p14:tracePt t="152560" x="1924050" y="2143125"/>
          <p14:tracePt t="152579" x="1924050" y="2133600"/>
          <p14:tracePt t="152585" x="1931988" y="2116138"/>
          <p14:tracePt t="152592" x="1951038" y="2106613"/>
          <p14:tracePt t="152600" x="1997075" y="2106613"/>
          <p14:tracePt t="152608" x="2051050" y="2106613"/>
          <p14:tracePt t="152615" x="2087563" y="2106613"/>
          <p14:tracePt t="152623" x="2143125" y="2106613"/>
          <p14:tracePt t="152631" x="2187575" y="2106613"/>
          <p14:tracePt t="152640" x="2214563" y="2106613"/>
          <p14:tracePt t="152646" x="2251075" y="2106613"/>
          <p14:tracePt t="152654" x="2287588" y="2106613"/>
          <p14:tracePt t="152662" x="2306638" y="2106613"/>
          <p14:tracePt t="152903" x="2316163" y="2106613"/>
          <p14:tracePt t="152927" x="2316163" y="2116138"/>
          <p14:tracePt t="152942" x="2316163" y="2133600"/>
          <p14:tracePt t="152961" x="2316163" y="2143125"/>
          <p14:tracePt t="152974" x="2316163" y="2152650"/>
          <p14:tracePt t="152982" x="2306638" y="2170113"/>
          <p14:tracePt t="152991" x="2306638" y="2179638"/>
          <p14:tracePt t="153007" x="2306638" y="2189163"/>
          <p14:tracePt t="153015" x="2306638" y="2197100"/>
          <p14:tracePt t="153024" x="2306638" y="2206625"/>
          <p14:tracePt t="153031" x="2297113" y="2216150"/>
          <p14:tracePt t="153041" x="2297113" y="2233613"/>
          <p14:tracePt t="153056" x="2297113" y="2262188"/>
          <p14:tracePt t="153063" x="2287588" y="2270125"/>
          <p14:tracePt t="153072" x="2287588" y="2279650"/>
          <p14:tracePt t="153079" x="2287588" y="2298700"/>
          <p14:tracePt t="153095" x="2287588" y="2316163"/>
          <p14:tracePt t="153103" x="2279650" y="2325688"/>
          <p14:tracePt t="153120" x="2279650" y="2335213"/>
          <p14:tracePt t="153127" x="2270125" y="2343150"/>
          <p14:tracePt t="153256" x="2260600" y="2343150"/>
          <p14:tracePt t="153279" x="2251075" y="2343150"/>
          <p14:tracePt t="153295" x="2233613" y="2343150"/>
          <p14:tracePt t="153302" x="2224088" y="2343150"/>
          <p14:tracePt t="153311" x="2206625" y="2343150"/>
          <p14:tracePt t="153319" x="2187575" y="2343150"/>
          <p14:tracePt t="153327" x="2170113" y="2343150"/>
          <p14:tracePt t="153337" x="2143125" y="2343150"/>
          <p14:tracePt t="153342" x="2124075" y="2343150"/>
          <p14:tracePt t="153354" x="2087563" y="2343150"/>
          <p14:tracePt t="153359" x="2041525" y="2335213"/>
          <p14:tracePt t="153367" x="2014538" y="2325688"/>
          <p14:tracePt t="153374" x="1968500" y="2316163"/>
          <p14:tracePt t="153382" x="1960563" y="2306638"/>
          <p14:tracePt t="153390" x="1931988" y="2298700"/>
          <p14:tracePt t="153398" x="1924050" y="2289175"/>
          <p14:tracePt t="153414" x="1914525" y="2289175"/>
          <p14:tracePt t="153440" x="1914525" y="2279650"/>
          <p14:tracePt t="153665" x="1887538" y="2279650"/>
          <p14:tracePt t="153671" x="1814513" y="2279650"/>
          <p14:tracePt t="153679" x="1741488" y="2279650"/>
          <p14:tracePt t="153687" x="1649413" y="2279650"/>
          <p14:tracePt t="153695" x="1558925" y="2279650"/>
          <p14:tracePt t="153703" x="1468438" y="2279650"/>
          <p14:tracePt t="153711" x="1412875" y="2279650"/>
          <p14:tracePt t="153720" x="1349375" y="2279650"/>
          <p14:tracePt t="153727" x="1322388" y="2279650"/>
          <p14:tracePt t="153743" x="1303338" y="2279650"/>
          <p14:tracePt t="153903" x="1330325" y="2262188"/>
          <p14:tracePt t="153912" x="1385888" y="2252663"/>
          <p14:tracePt t="153920" x="1439863" y="2252663"/>
          <p14:tracePt t="153928" x="1531938" y="2233613"/>
          <p14:tracePt t="153938" x="1677988" y="2233613"/>
          <p14:tracePt t="153944" x="1804988" y="2233613"/>
          <p14:tracePt t="153954" x="1968500" y="2233613"/>
          <p14:tracePt t="153961" x="2097088" y="2233613"/>
          <p14:tracePt t="153967" x="2243138" y="2233613"/>
          <p14:tracePt t="153975" x="2370138" y="2233613"/>
          <p14:tracePt t="153983" x="2470150" y="2252663"/>
          <p14:tracePt t="153991" x="2543175" y="2270125"/>
          <p14:tracePt t="153999" x="2598738" y="2279650"/>
          <p14:tracePt t="154007" x="2635250" y="2279650"/>
          <p14:tracePt t="154054" x="2643188" y="2279650"/>
          <p14:tracePt t="154070" x="2662238" y="2279650"/>
          <p14:tracePt t="154079" x="2671763" y="2279650"/>
          <p14:tracePt t="154095" x="2689225" y="2279650"/>
          <p14:tracePt t="154110" x="2698750" y="2270125"/>
          <p14:tracePt t="154119" x="2698750" y="2262188"/>
          <p14:tracePt t="154127" x="2708275" y="2252663"/>
          <p14:tracePt t="154240" x="2716213" y="2252663"/>
          <p14:tracePt t="154320" x="2725738" y="2252663"/>
          <p14:tracePt t="154360" x="2735263" y="2252663"/>
          <p14:tracePt t="154366" x="2735263" y="2262188"/>
          <p14:tracePt t="154376" x="2735263" y="2270125"/>
          <p14:tracePt t="154384" x="2735263" y="2279650"/>
          <p14:tracePt t="154400" x="2735263" y="2298700"/>
          <p14:tracePt t="154711" x="2735263" y="2306638"/>
          <p14:tracePt t="155016" x="2735263" y="2316163"/>
          <p14:tracePt t="155032" x="2735263" y="2335213"/>
          <p14:tracePt t="155439" x="2735263" y="2343150"/>
          <p14:tracePt t="155447" x="2725738" y="2362200"/>
          <p14:tracePt t="155455" x="2716213" y="2379663"/>
          <p14:tracePt t="155463" x="2708275" y="2398713"/>
          <p14:tracePt t="155471" x="2708275" y="2425700"/>
          <p14:tracePt t="155479" x="2708275" y="2452688"/>
          <p14:tracePt t="155488" x="2708275" y="2498725"/>
          <p14:tracePt t="155495" x="2708275" y="2525713"/>
          <p14:tracePt t="155503" x="2708275" y="2554288"/>
          <p14:tracePt t="155511" x="2708275" y="2581275"/>
          <p14:tracePt t="155520" x="2716213" y="2598738"/>
          <p14:tracePt t="155527" x="2716213" y="2617788"/>
          <p14:tracePt t="155536" x="2725738" y="2625725"/>
          <p14:tracePt t="155543" x="2725738" y="2635250"/>
          <p14:tracePt t="155551" x="2725738" y="2644775"/>
          <p14:tracePt t="155558" x="2735263" y="2654300"/>
          <p14:tracePt t="155566" x="2735263" y="2662238"/>
          <p14:tracePt t="155768" x="2744788" y="2662238"/>
          <p14:tracePt t="155776" x="2752725" y="2662238"/>
          <p14:tracePt t="155786" x="2762250" y="2671763"/>
          <p14:tracePt t="155792" x="2762250" y="2681288"/>
          <p14:tracePt t="155803" x="2771775" y="2690813"/>
          <p14:tracePt t="155919" x="2771775" y="2698750"/>
          <p14:tracePt t="160064" x="2771775" y="2681288"/>
          <p14:tracePt t="160104" x="2771775" y="2671763"/>
          <p14:tracePt t="160157" x="2771775" y="2662238"/>
          <p14:tracePt t="160161" x="2771775" y="2644775"/>
          <p14:tracePt t="160171" x="2771775" y="2635250"/>
          <p14:tracePt t="160185" x="2771775" y="2625725"/>
          <p14:tracePt t="160191" x="2771775" y="2598738"/>
          <p14:tracePt t="160199" x="2771775" y="2589213"/>
          <p14:tracePt t="160207" x="2789238" y="2571750"/>
          <p14:tracePt t="160223" x="2789238" y="2544763"/>
          <p14:tracePt t="160231" x="2798763" y="2525713"/>
          <p14:tracePt t="160247" x="2798763" y="2498725"/>
          <p14:tracePt t="160255" x="2808288" y="2489200"/>
          <p14:tracePt t="160263" x="2808288" y="2481263"/>
          <p14:tracePt t="160270" x="2808288" y="2452688"/>
          <p14:tracePt t="160279" x="2808288" y="2444750"/>
          <p14:tracePt t="160288" x="2808288" y="2408238"/>
          <p14:tracePt t="160296" x="2808288" y="2389188"/>
          <p14:tracePt t="160303" x="2808288" y="2362200"/>
          <p14:tracePt t="160311" x="2808288" y="2343150"/>
          <p14:tracePt t="160318" x="2808288" y="2316163"/>
          <p14:tracePt t="160326" x="2808288" y="2306638"/>
          <p14:tracePt t="160334" x="2808288" y="2279650"/>
          <p14:tracePt t="160344" x="2808288" y="2270125"/>
          <p14:tracePt t="160368" x="2808288" y="2262188"/>
          <p14:tracePt t="160519" x="2798763" y="2252663"/>
          <p14:tracePt t="160527" x="2789238" y="2252663"/>
          <p14:tracePt t="160535" x="2781300" y="2252663"/>
          <p14:tracePt t="160543" x="2781300" y="2262188"/>
          <p14:tracePt t="160557" x="2752725" y="2279650"/>
          <p14:tracePt t="160559" x="2752725" y="2289175"/>
          <p14:tracePt t="160574" x="2752725" y="2316163"/>
          <p14:tracePt t="160808" x="2762250" y="2298700"/>
          <p14:tracePt t="160816" x="2789238" y="2289175"/>
          <p14:tracePt t="160825" x="2835275" y="2279650"/>
          <p14:tracePt t="160831" x="2871788" y="2270125"/>
          <p14:tracePt t="160841" x="2925763" y="2270125"/>
          <p14:tracePt t="160848" x="2971800" y="2262188"/>
          <p14:tracePt t="160858" x="3027363" y="2262188"/>
          <p14:tracePt t="160863" x="3081338" y="2262188"/>
          <p14:tracePt t="160887" x="3163888" y="2252663"/>
          <p14:tracePt t="160895" x="3171825" y="2252663"/>
          <p14:tracePt t="161128" x="3208338" y="2252663"/>
          <p14:tracePt t="161134" x="3236913" y="2262188"/>
          <p14:tracePt t="161142" x="3281363" y="2270125"/>
          <p14:tracePt t="161150" x="3336925" y="2279650"/>
          <p14:tracePt t="161158" x="3436938" y="2325688"/>
          <p14:tracePt t="161166" x="3509963" y="2335213"/>
          <p14:tracePt t="161174" x="3592513" y="2352675"/>
          <p14:tracePt t="161182" x="3683000" y="2389188"/>
          <p14:tracePt t="161190" x="3719513" y="2389188"/>
          <p14:tracePt t="161199" x="3756025" y="2389188"/>
          <p14:tracePt t="161207" x="3775075" y="2398713"/>
          <p14:tracePt t="161382" x="3783013" y="2398713"/>
          <p14:tracePt t="161447" x="3775075" y="2398713"/>
          <p14:tracePt t="161504" x="3765550" y="2398713"/>
          <p14:tracePt t="161528" x="3738563" y="2398713"/>
          <p14:tracePt t="161536" x="3729038" y="2398713"/>
          <p14:tracePt t="161544" x="3702050" y="2398713"/>
          <p14:tracePt t="161553" x="3692525" y="2398713"/>
          <p14:tracePt t="161559" x="3673475" y="2398713"/>
          <p14:tracePt t="161576" x="3656013" y="2398713"/>
          <p14:tracePt t="161585" x="3646488" y="2398713"/>
          <p14:tracePt t="161609" x="3636963" y="2398713"/>
          <p14:tracePt t="161616" x="3609975" y="2398713"/>
          <p14:tracePt t="161626" x="3573463" y="2371725"/>
          <p14:tracePt t="161631" x="3556000" y="2343150"/>
          <p14:tracePt t="161639" x="3527425" y="2306638"/>
          <p14:tracePt t="161646" x="3509963" y="2279650"/>
          <p14:tracePt t="161655" x="3473450" y="2252663"/>
          <p14:tracePt t="161663" x="3446463" y="2216150"/>
          <p14:tracePt t="161670" x="3419475" y="2197100"/>
          <p14:tracePt t="161678" x="3390900" y="2170113"/>
          <p14:tracePt t="161686" x="3363913" y="2133600"/>
          <p14:tracePt t="161694" x="3327400" y="2125663"/>
          <p14:tracePt t="161702" x="3309938" y="2125663"/>
          <p14:tracePt t="161711" x="3281363" y="2125663"/>
          <p14:tracePt t="161718" x="3244850" y="2125663"/>
          <p14:tracePt t="161726" x="3208338" y="2125663"/>
          <p14:tracePt t="161734" x="3190875" y="2125663"/>
          <p14:tracePt t="161743" x="3154363" y="2125663"/>
          <p14:tracePt t="161751" x="3136900" y="2125663"/>
          <p14:tracePt t="161758" x="3100388" y="2125663"/>
          <p14:tracePt t="161768" x="3054350" y="2133600"/>
          <p14:tracePt t="161774" x="3008313" y="2133600"/>
          <p14:tracePt t="161782" x="2981325" y="2143125"/>
          <p14:tracePt t="161790" x="2935288" y="2160588"/>
          <p14:tracePt t="161798" x="2908300" y="2170113"/>
          <p14:tracePt t="161806" x="2889250" y="2170113"/>
          <p14:tracePt t="161814" x="2871788" y="2179638"/>
          <p14:tracePt t="161822" x="2862263" y="2189163"/>
          <p14:tracePt t="161830" x="2852738" y="2189163"/>
          <p14:tracePt t="162086" x="2852738" y="2197100"/>
          <p14:tracePt t="162094" x="2852738" y="2216150"/>
          <p14:tracePt t="162102" x="2852738" y="2233613"/>
          <p14:tracePt t="162110" x="2852738" y="2243138"/>
          <p14:tracePt t="162118" x="2852738" y="2270125"/>
          <p14:tracePt t="162126" x="2862263" y="2289175"/>
          <p14:tracePt t="162134" x="2881313" y="2316163"/>
          <p14:tracePt t="162142" x="2908300" y="2352675"/>
          <p14:tracePt t="162150" x="2944813" y="2379663"/>
          <p14:tracePt t="162158" x="2962275" y="2389188"/>
          <p14:tracePt t="162167" x="3008313" y="2425700"/>
          <p14:tracePt t="162174" x="3027363" y="2435225"/>
          <p14:tracePt t="162185" x="3071813" y="2444750"/>
          <p14:tracePt t="162191" x="3108325" y="2444750"/>
          <p14:tracePt t="162199" x="3127375" y="2452688"/>
          <p14:tracePt t="162207" x="3154363" y="2452688"/>
          <p14:tracePt t="162215" x="3171825" y="2452688"/>
          <p14:tracePt t="162231" x="3190875" y="2452688"/>
          <p14:tracePt t="162246" x="3200400" y="2452688"/>
          <p14:tracePt t="162254" x="3208338" y="2452688"/>
          <p14:tracePt t="162286" x="3217863" y="2452688"/>
          <p14:tracePt t="162295" x="3227388" y="2452688"/>
          <p14:tracePt t="162350" x="3227388" y="2444750"/>
          <p14:tracePt t="162512" x="3227388" y="2435225"/>
          <p14:tracePt t="162520" x="3227388" y="2425700"/>
          <p14:tracePt t="162536" x="3227388" y="2408238"/>
          <p14:tracePt t="162552" x="3227388" y="2398713"/>
          <p14:tracePt t="162564" x="3227388" y="2389188"/>
          <p14:tracePt t="162574" x="3227388" y="2379663"/>
          <p14:tracePt t="162583" x="3236913" y="2371725"/>
          <p14:tracePt t="162606" x="3244850" y="2362200"/>
          <p14:tracePt t="162614" x="3254375" y="2352675"/>
          <p14:tracePt t="162622" x="3263900" y="2343150"/>
          <p14:tracePt t="162638" x="3273425" y="2343150"/>
          <p14:tracePt t="162646" x="3281363" y="2335213"/>
          <p14:tracePt t="162654" x="3290888" y="2335213"/>
          <p14:tracePt t="162662" x="3300413" y="2325688"/>
          <p14:tracePt t="162678" x="3309938" y="2316163"/>
          <p14:tracePt t="162700" x="3317875" y="2306638"/>
          <p14:tracePt t="162800" x="3327400" y="2306638"/>
          <p14:tracePt t="162910" x="3336925" y="2306638"/>
          <p14:tracePt t="162934" x="3363913" y="2316163"/>
          <p14:tracePt t="162944" x="3373438" y="2325688"/>
          <p14:tracePt t="162960" x="3382963" y="2335213"/>
          <p14:tracePt t="163047" x="3382963" y="2343150"/>
          <p14:tracePt t="163079" x="3390900" y="2352675"/>
          <p14:tracePt t="163096" x="3400425" y="2362200"/>
          <p14:tracePt t="163102" x="3409950" y="2362200"/>
          <p14:tracePt t="163129" x="3409950" y="2379663"/>
          <p14:tracePt t="163134" x="3409950" y="2389188"/>
          <p14:tracePt t="163150" x="3409950" y="2398713"/>
          <p14:tracePt t="163166" x="3409950" y="2408238"/>
          <p14:tracePt t="163175" x="3409950" y="2425700"/>
          <p14:tracePt t="163200" x="3409950" y="2435225"/>
          <p14:tracePt t="163208" x="3409950" y="2444750"/>
          <p14:tracePt t="163216" x="3409950" y="2462213"/>
          <p14:tracePt t="163224" x="3409950" y="2471738"/>
          <p14:tracePt t="163232" x="3409950" y="2481263"/>
          <p14:tracePt t="163240" x="3409950" y="2489200"/>
          <p14:tracePt t="163248" x="3409950" y="2508250"/>
          <p14:tracePt t="163255" x="3409950" y="2517775"/>
          <p14:tracePt t="163262" x="3409950" y="2525713"/>
          <p14:tracePt t="163271" x="3409950" y="2544763"/>
          <p14:tracePt t="163287" x="3409950" y="2554288"/>
          <p14:tracePt t="163318" x="3409950" y="2562225"/>
          <p14:tracePt t="163368" x="3409950" y="2571750"/>
          <p14:tracePt t="163384" x="3400425" y="2571750"/>
          <p14:tracePt t="163408" x="3390900" y="2581275"/>
          <p14:tracePt t="163424" x="3390900" y="2589213"/>
          <p14:tracePt t="163431" x="3373438" y="2608263"/>
          <p14:tracePt t="163446" x="3363913" y="2625725"/>
          <p14:tracePt t="163454" x="3354388" y="2635250"/>
          <p14:tracePt t="163478" x="3346450" y="2644775"/>
          <p14:tracePt t="163503" x="3327400" y="2662238"/>
          <p14:tracePt t="163511" x="3317875" y="2671763"/>
          <p14:tracePt t="163519" x="3309938" y="2671763"/>
          <p14:tracePt t="163535" x="3300413" y="2681288"/>
          <p14:tracePt t="163848" x="3309938" y="2681288"/>
          <p14:tracePt t="163881" x="3317875" y="2681288"/>
          <p14:tracePt t="163894" x="3336925" y="2681288"/>
          <p14:tracePt t="163919" x="3346450" y="2671763"/>
          <p14:tracePt t="163926" x="3354388" y="2671763"/>
          <p14:tracePt t="163943" x="3363913" y="2671763"/>
          <p14:tracePt t="163950" x="3373438" y="2662238"/>
          <p14:tracePt t="163960" x="3400425" y="2654300"/>
          <p14:tracePt t="163966" x="3409950" y="2644775"/>
          <p14:tracePt t="163974" x="3419475" y="2635250"/>
          <p14:tracePt t="163991" x="3427413" y="2625725"/>
          <p14:tracePt t="163998" x="3436938" y="2617788"/>
          <p14:tracePt t="164006" x="3446463" y="2598738"/>
          <p14:tracePt t="164022" x="3473450" y="2581275"/>
          <p14:tracePt t="164039" x="3490913" y="2562225"/>
          <p14:tracePt t="164048" x="3500438" y="2535238"/>
          <p14:tracePt t="164057" x="3500438" y="2525713"/>
          <p14:tracePt t="164064" x="3500438" y="2498725"/>
          <p14:tracePt t="164073" x="3509963" y="2489200"/>
          <p14:tracePt t="164080" x="3509963" y="2471738"/>
          <p14:tracePt t="164087" x="3509963" y="2462213"/>
          <p14:tracePt t="164094" x="3519488" y="2452688"/>
          <p14:tracePt t="164102" x="3519488" y="2435225"/>
          <p14:tracePt t="164110" x="3527425" y="2416175"/>
          <p14:tracePt t="164119" x="3527425" y="2408238"/>
          <p14:tracePt t="164142" x="3527425" y="2389188"/>
          <p14:tracePt t="164151" x="3527425" y="2379663"/>
          <p14:tracePt t="164167" x="3527425" y="2362200"/>
          <p14:tracePt t="164190" x="3519488" y="2335213"/>
          <p14:tracePt t="164222" x="3519488" y="2325688"/>
          <p14:tracePt t="164231" x="3500438" y="2306638"/>
          <p14:tracePt t="164239" x="3490913" y="2298700"/>
          <p14:tracePt t="164247" x="3482975" y="2298700"/>
          <p14:tracePt t="164255" x="3473450" y="2289175"/>
          <p14:tracePt t="164263" x="3463925" y="2279650"/>
          <p14:tracePt t="164271" x="3446463" y="2270125"/>
          <p14:tracePt t="164279" x="3427413" y="2262188"/>
          <p14:tracePt t="164286" x="3419475" y="2252663"/>
          <p14:tracePt t="164294" x="3419475" y="2243138"/>
          <p14:tracePt t="164310" x="3409950" y="2243138"/>
          <p14:tracePt t="164318" x="3390900" y="2233613"/>
          <p14:tracePt t="164351" x="3382963" y="2233613"/>
          <p14:tracePt t="164424" x="3373438" y="2233613"/>
          <p14:tracePt t="164488" x="3363913" y="2233613"/>
          <p14:tracePt t="164503" x="3354388" y="2233613"/>
          <p14:tracePt t="164519" x="3346450" y="2233613"/>
          <p14:tracePt t="164544" x="3336925" y="2233613"/>
          <p14:tracePt t="164568" x="3317875" y="2243138"/>
          <p14:tracePt t="164987" x="3327400" y="2243138"/>
          <p14:tracePt t="165008" x="3354388" y="2243138"/>
          <p14:tracePt t="165016" x="3363913" y="2243138"/>
          <p14:tracePt t="165024" x="3373438" y="2243138"/>
          <p14:tracePt t="165034" x="3400425" y="2243138"/>
          <p14:tracePt t="165048" x="3409950" y="2243138"/>
          <p14:tracePt t="165072" x="3427413" y="2252663"/>
          <p14:tracePt t="165096" x="3427413" y="2262188"/>
          <p14:tracePt t="165112" x="3436938" y="2270125"/>
          <p14:tracePt t="165120" x="3446463" y="2279650"/>
          <p14:tracePt t="165136" x="3455988" y="2289175"/>
          <p14:tracePt t="165256" x="3455988" y="2298700"/>
          <p14:tracePt t="165264" x="3455988" y="2316163"/>
          <p14:tracePt t="165271" x="3455988" y="2325688"/>
          <p14:tracePt t="165282" x="3455988" y="2335213"/>
          <p14:tracePt t="165295" x="3455988" y="2343150"/>
          <p14:tracePt t="165303" x="3455988" y="2352675"/>
          <p14:tracePt t="165319" x="3455988" y="2362200"/>
          <p14:tracePt t="165343" x="3455988" y="2371725"/>
          <p14:tracePt t="165359" x="3455988" y="2379663"/>
          <p14:tracePt t="165382" x="3455988" y="2398713"/>
          <p14:tracePt t="165654" x="3455988" y="2408238"/>
          <p14:tracePt t="165663" x="3455988" y="2416175"/>
          <p14:tracePt t="165678" x="3455988" y="2425700"/>
          <p14:tracePt t="165686" x="3455988" y="2444750"/>
          <p14:tracePt t="165694" x="3455988" y="2452688"/>
          <p14:tracePt t="165702" x="3455988" y="2462213"/>
          <p14:tracePt t="165710" x="3455988" y="2481263"/>
          <p14:tracePt t="165718" x="3455988" y="2498725"/>
          <p14:tracePt t="165734" x="3463925" y="2525713"/>
          <p14:tracePt t="165742" x="3473450" y="2535238"/>
          <p14:tracePt t="165751" x="3490913" y="2554288"/>
          <p14:tracePt t="165759" x="3500438" y="2554288"/>
          <p14:tracePt t="165768" x="3509963" y="2562225"/>
          <p14:tracePt t="165775" x="3509963" y="2571750"/>
          <p14:tracePt t="165782" x="3519488" y="2589213"/>
          <p14:tracePt t="165806" x="3527425" y="2598738"/>
          <p14:tracePt t="165888" x="3527425" y="2608263"/>
          <p14:tracePt t="165903" x="3527425" y="2617788"/>
          <p14:tracePt t="165919" x="3527425" y="2625725"/>
          <p14:tracePt t="166089" x="3509963" y="2635250"/>
          <p14:tracePt t="166096" x="3500438" y="2635250"/>
          <p14:tracePt t="166112" x="3482975" y="2654300"/>
          <p14:tracePt t="166128" x="3473450" y="2662238"/>
          <p14:tracePt t="166152" x="3455988" y="2671763"/>
          <p14:tracePt t="166182" x="3446463" y="2681288"/>
          <p14:tracePt t="166199" x="3436938" y="2698750"/>
          <p14:tracePt t="166302" x="3427413" y="2708275"/>
          <p14:tracePt t="166472" x="3419475" y="2708275"/>
          <p14:tracePt t="166487" x="3409950" y="2708275"/>
          <p14:tracePt t="166503" x="3400425" y="2698750"/>
          <p14:tracePt t="166824" x="3373438" y="2681288"/>
          <p14:tracePt t="166834" x="3363913" y="2681288"/>
          <p14:tracePt t="166841" x="3354388" y="2671763"/>
          <p14:tracePt t="166848" x="3354388" y="2662238"/>
          <p14:tracePt t="166871" x="3346450" y="2654300"/>
          <p14:tracePt t="166919" x="3336925" y="2654300"/>
          <p14:tracePt t="166943" x="3327400" y="2644775"/>
          <p14:tracePt t="166992" x="3317875" y="2644775"/>
          <p14:tracePt t="167002" x="3317875" y="2635250"/>
          <p14:tracePt t="167009" x="3317875" y="2625725"/>
          <p14:tracePt t="167019" x="3309938" y="2617788"/>
          <p14:tracePt t="167035" x="3309938" y="2608263"/>
          <p14:tracePt t="167051" x="3309938" y="2589213"/>
          <p14:tracePt t="167072" x="3309938" y="2581275"/>
          <p14:tracePt t="167085" x="3309938" y="2571750"/>
          <p14:tracePt t="167086" x="3309938" y="2554288"/>
          <p14:tracePt t="167095" x="3309938" y="2544763"/>
          <p14:tracePt t="167103" x="3309938" y="2535238"/>
          <p14:tracePt t="167111" x="3309938" y="2525713"/>
          <p14:tracePt t="167118" x="3309938" y="2508250"/>
          <p14:tracePt t="167127" x="3290888" y="2481263"/>
          <p14:tracePt t="167159" x="3290888" y="2462213"/>
          <p14:tracePt t="167175" x="3290888" y="2452688"/>
          <p14:tracePt t="167192" x="3290888" y="2444750"/>
          <p14:tracePt t="167208" x="3290888" y="2425700"/>
          <p14:tracePt t="167376" x="3290888" y="2416175"/>
          <p14:tracePt t="167456" x="3300413" y="2416175"/>
          <p14:tracePt t="167482" x="3309938" y="2416175"/>
          <p14:tracePt t="167486" x="3327400" y="2416175"/>
          <p14:tracePt t="167518" x="3327400" y="2425700"/>
          <p14:tracePt t="167568" x="3336925" y="2435225"/>
          <p14:tracePt t="167600" x="3346450" y="2444750"/>
          <p14:tracePt t="167609" x="3354388" y="2452688"/>
          <p14:tracePt t="167624" x="3363913" y="2452688"/>
          <p14:tracePt t="168594" x="3363913" y="2462213"/>
          <p14:tracePt t="168599" x="3354388" y="2471738"/>
          <p14:tracePt t="168614" x="3336925" y="2489200"/>
          <p14:tracePt t="168622" x="3327400" y="2489200"/>
          <p14:tracePt t="168630" x="3317875" y="2489200"/>
          <p14:tracePt t="168638" x="3281363" y="2498725"/>
          <p14:tracePt t="168646" x="3273425" y="2498725"/>
          <p14:tracePt t="168654" x="3254375" y="2498725"/>
          <p14:tracePt t="168662" x="3236913" y="2498725"/>
          <p14:tracePt t="168670" x="3227388" y="2498725"/>
          <p14:tracePt t="168678" x="3200400" y="2498725"/>
          <p14:tracePt t="168686" x="3154363" y="2498725"/>
          <p14:tracePt t="168694" x="3127375" y="2489200"/>
          <p14:tracePt t="168702" x="3081338" y="2471738"/>
          <p14:tracePt t="168711" x="3035300" y="2444750"/>
          <p14:tracePt t="168718" x="3017838" y="2425700"/>
          <p14:tracePt t="168726" x="2962275" y="2389188"/>
          <p14:tracePt t="168734" x="2925763" y="2371725"/>
          <p14:tracePt t="168742" x="2908300" y="2362200"/>
          <p14:tracePt t="168752" x="2862263" y="2335213"/>
          <p14:tracePt t="168768" x="2835275" y="2325688"/>
          <p14:tracePt t="168775" x="2825750" y="2325688"/>
          <p14:tracePt t="169191" x="2835275" y="2325688"/>
          <p14:tracePt t="169200" x="2852738" y="2325688"/>
          <p14:tracePt t="169207" x="2871788" y="2325688"/>
          <p14:tracePt t="169216" x="2917825" y="2325688"/>
          <p14:tracePt t="169222" x="2935288" y="2325688"/>
          <p14:tracePt t="169230" x="2954338" y="2325688"/>
          <p14:tracePt t="169238" x="2971800" y="2325688"/>
          <p14:tracePt t="169246" x="2998788" y="2325688"/>
          <p14:tracePt t="169254" x="3017838" y="2325688"/>
          <p14:tracePt t="169262" x="3027363" y="2325688"/>
          <p14:tracePt t="169270" x="3035300" y="2325688"/>
          <p14:tracePt t="169278" x="3044825" y="2325688"/>
          <p14:tracePt t="169286" x="3063875" y="2325688"/>
          <p14:tracePt t="169294" x="3090863" y="2325688"/>
          <p14:tracePt t="169303" x="3108325" y="2325688"/>
          <p14:tracePt t="169311" x="3127375" y="2325688"/>
          <p14:tracePt t="169322" x="3144838" y="2325688"/>
          <p14:tracePt t="169326" x="3154363" y="2325688"/>
          <p14:tracePt t="169334" x="3171825" y="2325688"/>
          <p14:tracePt t="169366" x="3181350" y="2325688"/>
          <p14:tracePt t="169864" x="3171825" y="2316163"/>
          <p14:tracePt t="169872" x="3163888" y="2298700"/>
          <p14:tracePt t="169891" x="3136900" y="2270125"/>
          <p14:tracePt t="169912" x="3136900" y="2262188"/>
          <p14:tracePt t="169928" x="3127375" y="2252663"/>
          <p14:tracePt t="170537" x="3127375" y="2262188"/>
          <p14:tracePt t="170550" x="3127375" y="2270125"/>
          <p14:tracePt t="170574" x="3127375" y="2279650"/>
          <p14:tracePt t="170583" x="3117850" y="2289175"/>
          <p14:tracePt t="170591" x="3108325" y="2289175"/>
          <p14:tracePt t="170599" x="3090863" y="2298700"/>
          <p14:tracePt t="170607" x="3081338" y="2298700"/>
          <p14:tracePt t="170615" x="3063875" y="2306638"/>
          <p14:tracePt t="170631" x="3044825" y="2306638"/>
          <p14:tracePt t="170639" x="3027363" y="2325688"/>
          <p14:tracePt t="170647" x="3008313" y="2325688"/>
          <p14:tracePt t="170655" x="2954338" y="2335213"/>
          <p14:tracePt t="170663" x="2944813" y="2335213"/>
          <p14:tracePt t="170671" x="2925763" y="2335213"/>
          <p14:tracePt t="170679" x="2917825" y="2335213"/>
          <p14:tracePt t="170687" x="2898775" y="2335213"/>
          <p14:tracePt t="170792" x="2881313" y="2335213"/>
          <p14:tracePt t="170800" x="2862263" y="2335213"/>
          <p14:tracePt t="170816" x="2844800" y="2335213"/>
          <p14:tracePt t="170824" x="2835275" y="2335213"/>
          <p14:tracePt t="171136" x="2825750" y="2343150"/>
          <p14:tracePt t="171143" x="2825750" y="2362200"/>
          <p14:tracePt t="171152" x="2825750" y="2379663"/>
          <p14:tracePt t="171159" x="2825750" y="2416175"/>
          <p14:tracePt t="171169" x="2825750" y="2462213"/>
          <p14:tracePt t="171176" x="2825750" y="2489200"/>
          <p14:tracePt t="171188" x="2825750" y="2544763"/>
          <p14:tracePt t="171190" x="2825750" y="2598738"/>
          <p14:tracePt t="171200" x="2825750" y="2644775"/>
          <p14:tracePt t="171206" x="2825750" y="2698750"/>
          <p14:tracePt t="171214" x="2825750" y="2727325"/>
          <p14:tracePt t="171223" x="2825750" y="2763838"/>
          <p14:tracePt t="171231" x="2825750" y="2790825"/>
          <p14:tracePt t="171240" x="2825750" y="2800350"/>
          <p14:tracePt t="171256" x="2825750" y="2817813"/>
          <p14:tracePt t="171271" x="2825750" y="2827338"/>
          <p14:tracePt t="171391" x="2835275" y="2817813"/>
          <p14:tracePt t="171415" x="2835275" y="2808288"/>
          <p14:tracePt t="171488" x="2835275" y="2800350"/>
          <p14:tracePt t="171504" x="2835275" y="2781300"/>
          <p14:tracePt t="171519" x="2835275" y="2763838"/>
          <p14:tracePt t="171528" x="2835275" y="2754313"/>
          <p14:tracePt t="171535" x="2825750" y="2744788"/>
          <p14:tracePt t="171544" x="2825750" y="2717800"/>
          <p14:tracePt t="171552" x="2825750" y="2708275"/>
          <p14:tracePt t="171559" x="2817813" y="2708275"/>
          <p14:tracePt t="171569" x="2817813" y="2681288"/>
          <p14:tracePt t="171575" x="2817813" y="2662238"/>
          <p14:tracePt t="171585" x="2817813" y="2644775"/>
          <p14:tracePt t="171592" x="2817813" y="2625725"/>
          <p14:tracePt t="171601" x="2808288" y="2608263"/>
          <p14:tracePt t="171610" x="2808288" y="2589213"/>
          <p14:tracePt t="171616" x="2808288" y="2571750"/>
          <p14:tracePt t="171625" x="2808288" y="2562225"/>
          <p14:tracePt t="171631" x="2808288" y="2535238"/>
          <p14:tracePt t="171640" x="2808288" y="2517775"/>
          <p14:tracePt t="171647" x="2808288" y="2508250"/>
          <p14:tracePt t="171655" x="2808288" y="2498725"/>
          <p14:tracePt t="171663" x="2808288" y="2489200"/>
          <p14:tracePt t="171671" x="2808288" y="2481263"/>
          <p14:tracePt t="171679" x="2808288" y="2462213"/>
          <p14:tracePt t="171689" x="2808288" y="2452688"/>
          <p14:tracePt t="171726" x="2808288" y="2444750"/>
          <p14:tracePt t="172024" x="2808288" y="2481263"/>
          <p14:tracePt t="172032" x="2808288" y="2535238"/>
          <p14:tracePt t="172041" x="2808288" y="2562225"/>
          <p14:tracePt t="172048" x="2817813" y="2635250"/>
          <p14:tracePt t="172056" x="2817813" y="2662238"/>
          <p14:tracePt t="172064" x="2835275" y="2735263"/>
          <p14:tracePt t="172074" x="2835275" y="2754313"/>
          <p14:tracePt t="172080" x="2844800" y="2771775"/>
          <p14:tracePt t="172096" x="2844800" y="2781300"/>
          <p14:tracePt t="172192" x="2852738" y="2781300"/>
          <p14:tracePt t="172208" x="2862263" y="2763838"/>
          <p14:tracePt t="172238" x="2862263" y="2744788"/>
          <p14:tracePt t="172246" x="2862263" y="2735263"/>
          <p14:tracePt t="172642" x="2871788" y="2735263"/>
          <p14:tracePt t="172654" x="2881313" y="2735263"/>
          <p14:tracePt t="173374" x="2889250" y="2735263"/>
          <p14:tracePt t="173399" x="2898775" y="2735263"/>
          <p14:tracePt t="173414" x="2898775" y="2744788"/>
          <p14:tracePt t="174262" x="2898775" y="2754313"/>
          <p14:tracePt t="174358" x="2917825" y="2754313"/>
          <p14:tracePt t="174559" x="2917825" y="2735263"/>
          <p14:tracePt t="174577" x="2917825" y="2727325"/>
          <p14:tracePt t="174592" x="2917825" y="2717800"/>
          <p14:tracePt t="174601" x="2917825" y="2698750"/>
          <p14:tracePt t="174606" x="2925763" y="2690813"/>
          <p14:tracePt t="174615" x="2925763" y="2681288"/>
          <p14:tracePt t="174622" x="2935288" y="2681288"/>
          <p14:tracePt t="174638" x="2935288" y="2662238"/>
          <p14:tracePt t="174654" x="2944813" y="2654300"/>
          <p14:tracePt t="174670" x="2962275" y="2635250"/>
          <p14:tracePt t="175498" x="2962275" y="2617788"/>
          <p14:tracePt t="175502" x="2962275" y="2608263"/>
          <p14:tracePt t="175518" x="2962275" y="2598738"/>
          <p14:tracePt t="175526" x="2962275" y="2589213"/>
          <p14:tracePt t="175542" x="2962275" y="2581275"/>
          <p14:tracePt t="175550" x="2962275" y="2571750"/>
          <p14:tracePt t="175566" x="2962275" y="2562225"/>
          <p14:tracePt t="175574" x="2962275" y="2554288"/>
          <p14:tracePt t="175583" x="2962275" y="2535238"/>
          <p14:tracePt t="176250" x="2962275" y="2554288"/>
          <p14:tracePt t="176265" x="2954338" y="2562225"/>
          <p14:tracePt t="176271" x="2954338" y="2571750"/>
          <p14:tracePt t="176303" x="2954338" y="2589213"/>
          <p14:tracePt t="176311" x="2954338" y="2598738"/>
          <p14:tracePt t="176487" x="2944813" y="2617788"/>
          <p14:tracePt t="177282" x="2935288" y="2617788"/>
          <p14:tracePt t="177294" x="2925763" y="2608263"/>
          <p14:tracePt t="177320" x="2917825" y="2598738"/>
          <p14:tracePt t="177358" x="2908300" y="2589213"/>
          <p14:tracePt t="177366" x="2908300" y="2581275"/>
          <p14:tracePt t="177392" x="2889250" y="2562225"/>
          <p14:tracePt t="178785" x="2881313" y="2554288"/>
          <p14:tracePt t="179080" x="2871788" y="2554288"/>
          <p14:tracePt t="179096" x="2844800" y="2535238"/>
          <p14:tracePt t="179103" x="2844800" y="2525713"/>
          <p14:tracePt t="179112" x="2835275" y="2517775"/>
          <p14:tracePt t="179120" x="2825750" y="2517775"/>
          <p14:tracePt t="179128" x="2808288" y="2508250"/>
          <p14:tracePt t="179336" x="2789238" y="2489200"/>
          <p14:tracePt t="179344" x="2771775" y="2481263"/>
          <p14:tracePt t="179360" x="2762250" y="2481263"/>
          <p14:tracePt t="179384" x="2752725" y="2481263"/>
          <p14:tracePt t="179401" x="2744788" y="2481263"/>
          <p14:tracePt t="179409" x="2725738" y="2481263"/>
          <p14:tracePt t="179428" x="2708275" y="2481263"/>
          <p14:tracePt t="179432" x="2662238" y="2481263"/>
          <p14:tracePt t="179440" x="2625725" y="2481263"/>
          <p14:tracePt t="179446" x="2606675" y="2481263"/>
          <p14:tracePt t="179457" x="2562225" y="2481263"/>
          <p14:tracePt t="179462" x="2525713" y="2481263"/>
          <p14:tracePt t="179470" x="2479675" y="2481263"/>
          <p14:tracePt t="179478" x="2462213" y="2481263"/>
          <p14:tracePt t="179487" x="2425700" y="2481263"/>
          <p14:tracePt t="179494" x="2406650" y="2462213"/>
          <p14:tracePt t="179503" x="2379663" y="2452688"/>
          <p14:tracePt t="179510" x="2360613" y="2452688"/>
          <p14:tracePt t="179518" x="2316163" y="2452688"/>
          <p14:tracePt t="179526" x="2287588" y="2452688"/>
          <p14:tracePt t="179534" x="2270125" y="2435225"/>
          <p14:tracePt t="179542" x="2224088" y="2425700"/>
          <p14:tracePt t="179550" x="2187575" y="2416175"/>
          <p14:tracePt t="179559" x="2170113" y="2408238"/>
          <p14:tracePt t="179567" x="2124075" y="2398713"/>
          <p14:tracePt t="179575" x="2106613" y="2379663"/>
          <p14:tracePt t="179584" x="2078038" y="2371725"/>
          <p14:tracePt t="179591" x="2033588" y="2371725"/>
          <p14:tracePt t="179600" x="2014538" y="2362200"/>
          <p14:tracePt t="179607" x="1968500" y="2343150"/>
          <p14:tracePt t="179617" x="1951038" y="2335213"/>
          <p14:tracePt t="179623" x="1914525" y="2325688"/>
          <p14:tracePt t="179631" x="1905000" y="2325688"/>
          <p14:tracePt t="179640" x="1878013" y="2316163"/>
          <p14:tracePt t="179651" x="1860550" y="2306638"/>
          <p14:tracePt t="179655" x="1831975" y="2306638"/>
          <p14:tracePt t="179662" x="1814513" y="2298700"/>
          <p14:tracePt t="179670" x="1778000" y="2289175"/>
          <p14:tracePt t="179678" x="1778000" y="2279650"/>
          <p14:tracePt t="179686" x="1751013" y="2279650"/>
          <p14:tracePt t="179694" x="1731963" y="2270125"/>
          <p14:tracePt t="179704" x="1722438" y="2270125"/>
          <p14:tracePt t="179710" x="1704975" y="2270125"/>
          <p14:tracePt t="179718" x="1695450" y="2262188"/>
          <p14:tracePt t="179726" x="1685925" y="2262188"/>
          <p14:tracePt t="179968" x="1677988" y="2262188"/>
          <p14:tracePt t="179992" x="1668463" y="2262188"/>
          <p14:tracePt t="180008" x="1658938" y="2262188"/>
          <p14:tracePt t="180032" x="1649413" y="2262188"/>
          <p14:tracePt t="180040" x="1631950" y="2262188"/>
          <p14:tracePt t="180047" x="1612900" y="2262188"/>
          <p14:tracePt t="180080" x="1604963" y="2262188"/>
          <p14:tracePt t="180136" x="1585913" y="2270125"/>
          <p14:tracePt t="180200" x="1585913" y="2279650"/>
          <p14:tracePt t="180207" x="1585913" y="2289175"/>
          <p14:tracePt t="180223" x="1576388" y="2289175"/>
          <p14:tracePt t="180230" x="1568450" y="2289175"/>
          <p14:tracePt t="180248" x="1549400" y="2298700"/>
          <p14:tracePt t="180272" x="1541463" y="2298700"/>
          <p14:tracePt t="180288" x="1531938" y="2298700"/>
          <p14:tracePt t="180304" x="1522413" y="2298700"/>
          <p14:tracePt t="180336" x="1512888" y="2306638"/>
          <p14:tracePt t="180351" x="1504950" y="2306638"/>
          <p14:tracePt t="180368" x="1495425" y="2306638"/>
          <p14:tracePt t="180376" x="1485900" y="2306638"/>
          <p14:tracePt t="180384" x="1476375" y="2316163"/>
          <p14:tracePt t="180798" x="1485900" y="2316163"/>
          <p14:tracePt t="180806" x="1504950" y="2316163"/>
          <p14:tracePt t="180814" x="1549400" y="2316163"/>
          <p14:tracePt t="180822" x="1576388" y="2316163"/>
          <p14:tracePt t="180830" x="1595438" y="2316163"/>
          <p14:tracePt t="180838" x="1622425" y="2316163"/>
          <p14:tracePt t="180847" x="1631950" y="2316163"/>
          <p14:tracePt t="180855" x="1649413" y="2316163"/>
          <p14:tracePt t="180862" x="1677988" y="2316163"/>
          <p14:tracePt t="180870" x="1695450" y="2316163"/>
          <p14:tracePt t="180883" x="1722438" y="2316163"/>
          <p14:tracePt t="180886" x="1741488" y="2316163"/>
          <p14:tracePt t="180894" x="1778000" y="2316163"/>
          <p14:tracePt t="180902" x="1824038" y="2316163"/>
          <p14:tracePt t="180910" x="1860550" y="2316163"/>
          <p14:tracePt t="180920" x="1914525" y="2316163"/>
          <p14:tracePt t="180931" x="1968500" y="2316163"/>
          <p14:tracePt t="180935" x="2051050" y="2316163"/>
          <p14:tracePt t="180947" x="2143125" y="2316163"/>
          <p14:tracePt t="180951" x="2233613" y="2335213"/>
          <p14:tracePt t="180958" x="2306638" y="2343150"/>
          <p14:tracePt t="180967" x="2389188" y="2343150"/>
          <p14:tracePt t="180974" x="2443163" y="2362200"/>
          <p14:tracePt t="180984" x="2506663" y="2379663"/>
          <p14:tracePt t="180992" x="2562225" y="2379663"/>
          <p14:tracePt t="181001" x="2598738" y="2379663"/>
          <p14:tracePt t="181008" x="2616200" y="2379663"/>
          <p14:tracePt t="181018" x="2652713" y="2379663"/>
          <p14:tracePt t="181056" x="2662238" y="2379663"/>
          <p14:tracePt t="181144" x="2671763" y="2389188"/>
          <p14:tracePt t="181168" x="2671763" y="2398713"/>
          <p14:tracePt t="181215" x="2679700" y="2408238"/>
          <p14:tracePt t="181223" x="2689225" y="2408238"/>
          <p14:tracePt t="181231" x="2698750" y="2408238"/>
          <p14:tracePt t="181240" x="2708275" y="2408238"/>
          <p14:tracePt t="181255" x="2716213" y="2408238"/>
          <p14:tracePt t="181263" x="2725738" y="2408238"/>
          <p14:tracePt t="181279" x="2735263" y="2398713"/>
          <p14:tracePt t="181511" x="2735263" y="2408238"/>
          <p14:tracePt t="181679" x="2725738" y="2408238"/>
          <p14:tracePt t="181696" x="2716213" y="2408238"/>
          <p14:tracePt t="181712" x="2716213" y="2398713"/>
          <p14:tracePt t="181719" x="2716213" y="2379663"/>
          <p14:tracePt t="181730" x="2716213" y="2371725"/>
          <p14:tracePt t="181735" x="2716213" y="2335213"/>
          <p14:tracePt t="181746" x="2716213" y="2306638"/>
          <p14:tracePt t="181750" x="2716213" y="2289175"/>
          <p14:tracePt t="181758" x="2716213" y="2262188"/>
          <p14:tracePt t="181766" x="2716213" y="2243138"/>
          <p14:tracePt t="181775" x="2735263" y="2216150"/>
          <p14:tracePt t="181782" x="2735263" y="2197100"/>
          <p14:tracePt t="181790" x="2744788" y="2189163"/>
          <p14:tracePt t="181798" x="2752725" y="2170113"/>
          <p14:tracePt t="181807" x="2752725" y="2160588"/>
          <p14:tracePt t="181823" x="2752725" y="2152650"/>
          <p14:tracePt t="181847" x="2752725" y="2143125"/>
          <p14:tracePt t="181919" x="2762250" y="2133600"/>
          <p14:tracePt t="181934" x="2771775" y="2133600"/>
          <p14:tracePt t="181950" x="2789238" y="2133600"/>
          <p14:tracePt t="182009" x="2817813" y="2133600"/>
          <p14:tracePt t="182032" x="2825750" y="2133600"/>
          <p14:tracePt t="182040" x="2835275" y="2133600"/>
          <p14:tracePt t="182047" x="2852738" y="2133600"/>
          <p14:tracePt t="182056" x="2862263" y="2133600"/>
          <p14:tracePt t="182071" x="2881313" y="2152650"/>
          <p14:tracePt t="182080" x="2881313" y="2160588"/>
          <p14:tracePt t="182095" x="2898775" y="2170113"/>
          <p14:tracePt t="182103" x="2908300" y="2189163"/>
          <p14:tracePt t="182112" x="2917825" y="2197100"/>
          <p14:tracePt t="182121" x="2925763" y="2216150"/>
          <p14:tracePt t="182137" x="2944813" y="2262188"/>
          <p14:tracePt t="182144" x="2954338" y="2262188"/>
          <p14:tracePt t="182151" x="2954338" y="2279650"/>
          <p14:tracePt t="182159" x="2962275" y="2289175"/>
          <p14:tracePt t="182167" x="2971800" y="2306638"/>
          <p14:tracePt t="182183" x="2971800" y="2325688"/>
          <p14:tracePt t="182200" x="2981325" y="2343150"/>
          <p14:tracePt t="182240" x="2990850" y="2352675"/>
          <p14:tracePt t="182256" x="2990850" y="2362200"/>
          <p14:tracePt t="182264" x="2981325" y="2362200"/>
          <p14:tracePt t="182272" x="2962275" y="2379663"/>
          <p14:tracePt t="182280" x="2954338" y="2379663"/>
          <p14:tracePt t="182287" x="2917825" y="2389188"/>
          <p14:tracePt t="182303" x="2898775" y="2398713"/>
          <p14:tracePt t="182310" x="2871788" y="2398713"/>
          <p14:tracePt t="182318" x="2862263" y="2398713"/>
          <p14:tracePt t="182326" x="2835275" y="2398713"/>
          <p14:tracePt t="182334" x="2825750" y="2398713"/>
          <p14:tracePt t="182358" x="2808288" y="2408238"/>
          <p14:tracePt t="182488" x="2798763" y="2408238"/>
          <p14:tracePt t="182495" x="2798763" y="2398713"/>
          <p14:tracePt t="182503" x="2798763" y="2389188"/>
          <p14:tracePt t="182519" x="2798763" y="2379663"/>
          <p14:tracePt t="182534" x="2789238" y="2362200"/>
          <p14:tracePt t="182550" x="2781300" y="2352675"/>
          <p14:tracePt t="182800" x="2781300" y="2343150"/>
          <p14:tracePt t="182808" x="2781300" y="2335213"/>
          <p14:tracePt t="182819" x="2781300" y="2306638"/>
          <p14:tracePt t="182824" x="2781300" y="2298700"/>
          <p14:tracePt t="182831" x="2781300" y="2262188"/>
          <p14:tracePt t="182838" x="2781300" y="2233613"/>
          <p14:tracePt t="182846" x="2781300" y="2206625"/>
          <p14:tracePt t="182854" x="2781300" y="2160588"/>
          <p14:tracePt t="182862" x="2781300" y="2143125"/>
          <p14:tracePt t="182870" x="2781300" y="2106613"/>
          <p14:tracePt t="182878" x="2781300" y="2079625"/>
          <p14:tracePt t="182900" x="2781300" y="2016125"/>
          <p14:tracePt t="182904" x="2781300" y="1997075"/>
          <p14:tracePt t="182910" x="2781300" y="1979613"/>
          <p14:tracePt t="182918" x="2781300" y="1951038"/>
          <p14:tracePt t="182926" x="2771775" y="1924050"/>
          <p14:tracePt t="182934" x="2771775" y="1906588"/>
          <p14:tracePt t="182942" x="2762250" y="1878013"/>
          <p14:tracePt t="182951" x="2762250" y="1860550"/>
          <p14:tracePt t="182959" x="2752725" y="1824038"/>
          <p14:tracePt t="182975" x="2752725" y="1814513"/>
          <p14:tracePt t="182991" x="2752725" y="1797050"/>
          <p14:tracePt t="183001" x="2752725" y="1787525"/>
          <p14:tracePt t="183007" x="2752725" y="1778000"/>
          <p14:tracePt t="183023" x="2752725" y="1768475"/>
          <p14:tracePt t="183034" x="2752725" y="1751013"/>
          <p14:tracePt t="183055" x="2752725" y="1741488"/>
          <p14:tracePt t="183066" x="2752725" y="1731963"/>
          <p14:tracePt t="183071" x="2752725" y="1704975"/>
          <p14:tracePt t="183083" x="2752725" y="1697038"/>
          <p14:tracePt t="183087" x="2752725" y="1687513"/>
          <p14:tracePt t="183096" x="2752725" y="1660525"/>
          <p14:tracePt t="183111" x="2752725" y="1651000"/>
          <p14:tracePt t="183119" x="2752725" y="1631950"/>
          <p14:tracePt t="183127" x="2752725" y="1624013"/>
          <p14:tracePt t="183135" x="2752725" y="1614488"/>
          <p14:tracePt t="183158" x="2762250" y="1604963"/>
          <p14:tracePt t="183174" x="2771775" y="1595438"/>
          <p14:tracePt t="183206" x="2789238" y="1595438"/>
          <p14:tracePt t="183223" x="2789238" y="1587500"/>
          <p14:tracePt t="183250" x="2808288" y="1568450"/>
          <p14:tracePt t="183281" x="2817813" y="1568450"/>
          <p14:tracePt t="183303" x="2825750" y="1568450"/>
          <p14:tracePt t="183335" x="2844800" y="1568450"/>
          <p14:tracePt t="183343" x="2852738" y="1558925"/>
          <p14:tracePt t="183359" x="2862263" y="1558925"/>
          <p14:tracePt t="183375" x="2881313" y="1558925"/>
          <p14:tracePt t="183383" x="2889250" y="1550988"/>
          <p14:tracePt t="183391" x="2898775" y="1541463"/>
          <p14:tracePt t="183400" x="2908300" y="1541463"/>
          <p14:tracePt t="183407" x="2935288" y="1541463"/>
          <p14:tracePt t="183417" x="2954338" y="1541463"/>
          <p14:tracePt t="183423" x="2971800" y="1531938"/>
          <p14:tracePt t="183434" x="2981325" y="1531938"/>
          <p14:tracePt t="183439" x="2990850" y="1531938"/>
          <p14:tracePt t="183451" x="3027363" y="1531938"/>
          <p14:tracePt t="183467" x="3035300" y="1531938"/>
          <p14:tracePt t="183471" x="3071813" y="1522413"/>
          <p14:tracePt t="183483" x="3081338" y="1522413"/>
          <p14:tracePt t="183487" x="3100388" y="1522413"/>
          <p14:tracePt t="183495" x="3108325" y="1522413"/>
          <p14:tracePt t="183503" x="3127375" y="1522413"/>
          <p14:tracePt t="183513" x="3144838" y="1522413"/>
          <p14:tracePt t="183527" x="3154363" y="1522413"/>
          <p14:tracePt t="183535" x="3163888" y="1522413"/>
          <p14:tracePt t="183551" x="3181350" y="1522413"/>
          <p14:tracePt t="183635" x="3190875" y="1522413"/>
          <p14:tracePt t="183638" x="3200400" y="1522413"/>
          <p14:tracePt t="183662" x="3217863" y="1522413"/>
          <p14:tracePt t="183678" x="3227388" y="1522413"/>
          <p14:tracePt t="183694" x="3236913" y="1522413"/>
          <p14:tracePt t="183703" x="3244850" y="1522413"/>
          <p14:tracePt t="183710" x="3273425" y="1522413"/>
          <p14:tracePt t="183718" x="3281363" y="1522413"/>
          <p14:tracePt t="183734" x="3309938" y="1522413"/>
          <p14:tracePt t="183742" x="3317875" y="1522413"/>
          <p14:tracePt t="183750" x="3346450" y="1522413"/>
          <p14:tracePt t="183759" x="3373438" y="1522413"/>
          <p14:tracePt t="183766" x="3400425" y="1522413"/>
          <p14:tracePt t="183774" x="3409950" y="1522413"/>
          <p14:tracePt t="183782" x="3446463" y="1522413"/>
          <p14:tracePt t="183790" x="3463925" y="1522413"/>
          <p14:tracePt t="183799" x="3490913" y="1522413"/>
          <p14:tracePt t="183806" x="3509963" y="1522413"/>
          <p14:tracePt t="183815" x="3536950" y="1522413"/>
          <p14:tracePt t="183822" x="3556000" y="1522413"/>
          <p14:tracePt t="183831" x="3592513" y="1522413"/>
          <p14:tracePt t="183846" x="3619500" y="1522413"/>
          <p14:tracePt t="183854" x="3629025" y="1522413"/>
          <p14:tracePt t="183870" x="3636963" y="1522413"/>
          <p14:tracePt t="184330" x="3673475" y="1522413"/>
          <p14:tracePt t="184340" x="3709988" y="1522413"/>
          <p14:tracePt t="184344" x="3746500" y="1522413"/>
          <p14:tracePt t="184355" x="3802063" y="1522413"/>
          <p14:tracePt t="184358" x="3838575" y="1522413"/>
          <p14:tracePt t="184366" x="3892550" y="1522413"/>
          <p14:tracePt t="184374" x="3948113" y="1522413"/>
          <p14:tracePt t="184382" x="4011613" y="1514475"/>
          <p14:tracePt t="184390" x="4048125" y="1514475"/>
          <p14:tracePt t="184399" x="4102100" y="1504950"/>
          <p14:tracePt t="184406" x="4129088" y="1495425"/>
          <p14:tracePt t="184415" x="4157663" y="1485900"/>
          <p14:tracePt t="184422" x="4175125" y="1485900"/>
          <p14:tracePt t="184438" x="4194175" y="1485900"/>
          <p14:tracePt t="184538" x="4202113" y="1477963"/>
          <p14:tracePt t="185112" x="4165600" y="1504950"/>
          <p14:tracePt t="185119" x="4102100" y="1541463"/>
          <p14:tracePt t="185126" x="4038600" y="1568450"/>
          <p14:tracePt t="185134" x="3975100" y="1614488"/>
          <p14:tracePt t="185142" x="3929063" y="1641475"/>
          <p14:tracePt t="185150" x="3865563" y="1668463"/>
          <p14:tracePt t="185158" x="3829050" y="1687513"/>
          <p14:tracePt t="185166" x="3792538" y="1697038"/>
          <p14:tracePt t="185174" x="3738563" y="1731963"/>
          <p14:tracePt t="185182" x="3719513" y="1741488"/>
          <p14:tracePt t="185191" x="3673475" y="1760538"/>
          <p14:tracePt t="185201" x="3646488" y="1787525"/>
          <p14:tracePt t="185206" x="3619500" y="1804988"/>
          <p14:tracePt t="185216" x="3592513" y="1824038"/>
          <p14:tracePt t="185222" x="3582988" y="1833563"/>
          <p14:tracePt t="185230" x="3563938" y="1851025"/>
          <p14:tracePt t="185239" x="3556000" y="1870075"/>
          <p14:tracePt t="185246" x="3536950" y="1878013"/>
          <p14:tracePt t="185254" x="3519488" y="1924050"/>
          <p14:tracePt t="185262" x="3500438" y="1943100"/>
          <p14:tracePt t="185270" x="3463925" y="1970088"/>
          <p14:tracePt t="185278" x="3446463" y="1979613"/>
          <p14:tracePt t="185286" x="3419475" y="2006600"/>
          <p14:tracePt t="185294" x="3382963" y="2033588"/>
          <p14:tracePt t="185302" x="3354388" y="2043113"/>
          <p14:tracePt t="185310" x="3336925" y="2052638"/>
          <p14:tracePt t="185318" x="3317875" y="2070100"/>
          <p14:tracePt t="185328" x="3300413" y="2079625"/>
          <p14:tracePt t="185334" x="3273425" y="2089150"/>
          <p14:tracePt t="185342" x="3254375" y="2097088"/>
          <p14:tracePt t="185356" x="3217863" y="2125663"/>
          <p14:tracePt t="185358" x="3208338" y="2133600"/>
          <p14:tracePt t="185366" x="3200400" y="2133600"/>
          <p14:tracePt t="185375" x="3190875" y="2133600"/>
          <p14:tracePt t="185391" x="3181350" y="2143125"/>
          <p14:tracePt t="185401" x="3171825" y="2152650"/>
          <p14:tracePt t="185407" x="3154363" y="2160588"/>
          <p14:tracePt t="185420" x="3144838" y="2170113"/>
          <p14:tracePt t="185422" x="3136900" y="2179638"/>
          <p14:tracePt t="185433" x="3108325" y="2189163"/>
          <p14:tracePt t="185440" x="3090863" y="2206625"/>
          <p14:tracePt t="185449" x="3071813" y="2225675"/>
          <p14:tracePt t="185458" x="3027363" y="2243138"/>
          <p14:tracePt t="185465" x="2998788" y="2270125"/>
          <p14:tracePt t="185470" x="2971800" y="2289175"/>
          <p14:tracePt t="185480" x="2925763" y="2306638"/>
          <p14:tracePt t="185489" x="2908300" y="2325688"/>
          <p14:tracePt t="185496" x="2889250" y="2343150"/>
          <p14:tracePt t="185506" x="2862263" y="2362200"/>
          <p14:tracePt t="185521" x="2852738" y="2371725"/>
          <p14:tracePt t="185536" x="2844800" y="2379663"/>
          <p14:tracePt t="185543" x="2825750" y="2398713"/>
          <p14:tracePt t="185553" x="2817813" y="2408238"/>
          <p14:tracePt t="185559" x="2808288" y="2416175"/>
          <p14:tracePt t="185566" x="2789238" y="2444750"/>
          <p14:tracePt t="185584" x="2789238" y="2462213"/>
          <p14:tracePt t="185591" x="2781300" y="2489200"/>
          <p14:tracePt t="185598" x="2762250" y="2498725"/>
          <p14:tracePt t="185606" x="2762250" y="2525713"/>
          <p14:tracePt t="185615" x="2752725" y="2535238"/>
          <p14:tracePt t="185622" x="2744788" y="2544763"/>
          <p14:tracePt t="185630" x="2716213" y="2581275"/>
          <p14:tracePt t="185639" x="2716213" y="2589213"/>
          <p14:tracePt t="185646" x="2708275" y="2598738"/>
          <p14:tracePt t="185654" x="2708275" y="2617788"/>
          <p14:tracePt t="185662" x="2708275" y="2625725"/>
          <p14:tracePt t="185678" x="2708275" y="2654300"/>
          <p14:tracePt t="185686" x="2708275" y="2662238"/>
          <p14:tracePt t="185694" x="2708275" y="2671763"/>
          <p14:tracePt t="185713" x="2708275" y="2681288"/>
          <p14:tracePt t="185734" x="2708275" y="2698750"/>
          <p14:tracePt t="185750" x="2708275" y="2708275"/>
          <p14:tracePt t="185758" x="2716213" y="2708275"/>
          <p14:tracePt t="185766" x="2725738" y="2708275"/>
          <p14:tracePt t="185774" x="2752725" y="2708275"/>
          <p14:tracePt t="185783" x="2771775" y="2708275"/>
          <p14:tracePt t="185790" x="2808288" y="2727325"/>
          <p14:tracePt t="185806" x="2817813" y="2727325"/>
          <p14:tracePt t="185816" x="2825750" y="2727325"/>
          <p14:tracePt t="186105" x="2835275" y="2735263"/>
          <p14:tracePt t="186112" x="2835275" y="2744788"/>
          <p14:tracePt t="186121" x="2835275" y="2754313"/>
          <p14:tracePt t="186127" x="2852738" y="2781300"/>
          <p14:tracePt t="186145" x="2852738" y="2790825"/>
          <p14:tracePt t="186369" x="2862263" y="2800350"/>
          <p14:tracePt t="186390" x="2881313" y="2817813"/>
          <p14:tracePt t="186398" x="2889250" y="2844800"/>
          <p14:tracePt t="186406" x="2898775" y="2854325"/>
          <p14:tracePt t="186526" x="2898775" y="2844800"/>
          <p14:tracePt t="186534" x="2898775" y="2836863"/>
          <p14:tracePt t="186542" x="2898775" y="2808288"/>
          <p14:tracePt t="186550" x="2898775" y="2800350"/>
          <p14:tracePt t="186558" x="2908300" y="2790825"/>
          <p14:tracePt t="186583" x="2917825" y="2771775"/>
          <p14:tracePt t="186599" x="2917825" y="2763838"/>
          <p14:tracePt t="186616" x="2917825" y="2754313"/>
          <p14:tracePt t="186638" x="2944813" y="2727325"/>
          <p14:tracePt t="186654" x="2944813" y="2717800"/>
          <p14:tracePt t="186774" x="2944813" y="2708275"/>
          <p14:tracePt t="186856" x="2935288" y="2708275"/>
          <p14:tracePt t="186880" x="2925763" y="2717800"/>
          <p14:tracePt t="186889" x="2917825" y="2727325"/>
          <p14:tracePt t="186904" x="2898775" y="2735263"/>
          <p14:tracePt t="186920" x="2889250" y="2744788"/>
          <p14:tracePt t="186930" x="2881313" y="2744788"/>
          <p14:tracePt t="186960" x="2881313" y="2754313"/>
          <p14:tracePt t="186982" x="2862263" y="2763838"/>
          <p14:tracePt t="187072" x="2852738" y="2763838"/>
          <p14:tracePt t="187128" x="2835275" y="2763838"/>
          <p14:tracePt t="187145" x="2825750" y="2771775"/>
          <p14:tracePt t="187200" x="2825750" y="2781300"/>
          <p14:tracePt t="187208" x="2817813" y="2790825"/>
          <p14:tracePt t="187224" x="2808288" y="2800350"/>
          <p14:tracePt t="187232" x="2798763" y="2808288"/>
          <p14:tracePt t="187241" x="2798763" y="2817813"/>
          <p14:tracePt t="187252" x="2798763" y="2827338"/>
          <p14:tracePt t="187256" x="2789238" y="2836863"/>
          <p14:tracePt t="187268" x="2781300" y="2844800"/>
          <p14:tracePt t="187400" x="2781300" y="2827338"/>
          <p14:tracePt t="187408" x="2781300" y="2817813"/>
          <p14:tracePt t="187417" x="2781300" y="2790825"/>
          <p14:tracePt t="187424" x="2789238" y="2790825"/>
          <p14:tracePt t="187439" x="2798763" y="2781300"/>
          <p14:tracePt t="187447" x="2798763" y="2771775"/>
          <p14:tracePt t="187455" x="2798763" y="2763838"/>
          <p14:tracePt t="187466" x="2808288" y="2754313"/>
          <p14:tracePt t="187470" x="2817813" y="2754313"/>
          <p14:tracePt t="187478" x="2825750" y="2744788"/>
          <p14:tracePt t="187486" x="2835275" y="2735263"/>
          <p14:tracePt t="187502" x="2844800" y="2735263"/>
          <p14:tracePt t="187518" x="2852738" y="2735263"/>
          <p14:tracePt t="187566" x="2862263" y="2735263"/>
          <p14:tracePt t="187647" x="2871788" y="2735263"/>
          <p14:tracePt t="187662" x="2871788" y="2744788"/>
          <p14:tracePt t="187678" x="2871788" y="2754313"/>
          <p14:tracePt t="187686" x="2871788" y="2763838"/>
          <p14:tracePt t="187694" x="2871788" y="2781300"/>
          <p14:tracePt t="187711" x="2871788" y="2790825"/>
          <p14:tracePt t="188583" x="2862263" y="2800350"/>
          <p14:tracePt t="188686" x="2862263" y="2817813"/>
          <p14:tracePt t="189128" x="2862263" y="2827338"/>
          <p14:tracePt t="189138" x="2862263" y="2844800"/>
          <p14:tracePt t="189144" x="2862263" y="2873375"/>
          <p14:tracePt t="189152" x="2862263" y="2890838"/>
          <p14:tracePt t="189162" x="2862263" y="2927350"/>
          <p14:tracePt t="189166" x="2871788" y="2963863"/>
          <p14:tracePt t="189174" x="2871788" y="2990850"/>
          <p14:tracePt t="189183" x="2881313" y="3017838"/>
          <p14:tracePt t="189191" x="2881313" y="3027363"/>
          <p14:tracePt t="189198" x="2881313" y="3054350"/>
          <p14:tracePt t="189206" x="2881313" y="3063875"/>
          <p14:tracePt t="189216" x="2881313" y="3073400"/>
          <p14:tracePt t="189222" x="2898775" y="3082925"/>
          <p14:tracePt t="189230" x="2898775" y="3090863"/>
          <p14:tracePt t="189272" x="2898775" y="3100388"/>
          <p14:tracePt t="189295" x="2898775" y="3109913"/>
          <p14:tracePt t="189303" x="2898775" y="3119438"/>
          <p14:tracePt t="189311" x="2898775" y="3136900"/>
          <p14:tracePt t="189319" x="2898775" y="3146425"/>
          <p14:tracePt t="189335" x="2898775" y="3173413"/>
          <p14:tracePt t="189342" x="2898775" y="3182938"/>
          <p14:tracePt t="189351" x="2898775" y="3200400"/>
          <p14:tracePt t="189358" x="2898775" y="3228975"/>
          <p14:tracePt t="189366" x="2898775" y="3236913"/>
          <p14:tracePt t="189374" x="2898775" y="3246438"/>
          <p14:tracePt t="189382" x="2898775" y="3265488"/>
          <p14:tracePt t="189390" x="2898775" y="3273425"/>
          <p14:tracePt t="189416" x="2898775" y="3282950"/>
          <p14:tracePt t="189433" x="2898775" y="3302000"/>
          <p14:tracePt t="189440" x="2898775" y="3309938"/>
          <p14:tracePt t="189464" x="2898775" y="3319463"/>
          <p14:tracePt t="189480" x="2898775" y="3328988"/>
          <p14:tracePt t="189488" x="2898775" y="3338513"/>
          <p14:tracePt t="189496" x="2898775" y="3346450"/>
          <p14:tracePt t="189505" x="2898775" y="3355975"/>
          <p14:tracePt t="189510" x="2898775" y="3382963"/>
          <p14:tracePt t="189519" x="2898775" y="3402013"/>
          <p14:tracePt t="189526" x="2898775" y="3411538"/>
          <p14:tracePt t="189534" x="2898775" y="3446463"/>
          <p14:tracePt t="189542" x="2898775" y="3475038"/>
          <p14:tracePt t="189550" x="2898775" y="3492500"/>
          <p14:tracePt t="189558" x="2898775" y="3519488"/>
          <p14:tracePt t="189566" x="2898775" y="3538538"/>
          <p14:tracePt t="189574" x="2898775" y="3548063"/>
          <p14:tracePt t="189583" x="2898775" y="3565525"/>
          <p14:tracePt t="189592" x="2889250" y="3584575"/>
          <p14:tracePt t="189744" x="2881313" y="3592513"/>
          <p14:tracePt t="189770" x="2871788" y="3592513"/>
          <p14:tracePt t="189776" x="2862263" y="3592513"/>
          <p14:tracePt t="189792" x="2852738" y="3592513"/>
          <p14:tracePt t="189807" x="2835275" y="3592513"/>
          <p14:tracePt t="189816" x="2825750" y="3592513"/>
          <p14:tracePt t="189839" x="2817813" y="3592513"/>
          <p14:tracePt t="189879" x="2798763" y="3592513"/>
          <p14:tracePt t="190104" x="2781300" y="3592513"/>
          <p14:tracePt t="190110" x="2752725" y="3592513"/>
          <p14:tracePt t="190118" x="2735263" y="3592513"/>
          <p14:tracePt t="190126" x="2725738" y="3592513"/>
          <p14:tracePt t="190134" x="2698750" y="3602038"/>
          <p14:tracePt t="190142" x="2679700" y="3611563"/>
          <p14:tracePt t="190150" x="2671763" y="3621088"/>
          <p14:tracePt t="190158" x="2662238" y="3621088"/>
          <p14:tracePt t="190166" x="2652713" y="3621088"/>
          <p14:tracePt t="190184" x="2643188" y="3621088"/>
          <p14:tracePt t="190208" x="2616200" y="3629025"/>
          <p14:tracePt t="190230" x="2606675" y="3629025"/>
          <p14:tracePt t="190486" x="2616200" y="3629025"/>
          <p14:tracePt t="190494" x="2635250" y="3629025"/>
          <p14:tracePt t="190502" x="2652713" y="3629025"/>
          <p14:tracePt t="190510" x="2662238" y="3629025"/>
          <p14:tracePt t="190518" x="2689225" y="3629025"/>
          <p14:tracePt t="190526" x="2708275" y="3629025"/>
          <p14:tracePt t="190534" x="2735263" y="3629025"/>
          <p14:tracePt t="190542" x="2752725" y="3629025"/>
          <p14:tracePt t="190550" x="2781300" y="3629025"/>
          <p14:tracePt t="190558" x="2825750" y="3629025"/>
          <p14:tracePt t="190566" x="2844800" y="3638550"/>
          <p14:tracePt t="190574" x="2852738" y="3638550"/>
          <p14:tracePt t="190582" x="2871788" y="3638550"/>
          <p14:tracePt t="190598" x="2881313" y="3638550"/>
          <p14:tracePt t="190606" x="2889250" y="3638550"/>
          <p14:tracePt t="190623" x="2908300" y="3638550"/>
          <p14:tracePt t="190633" x="2917825" y="3638550"/>
          <p14:tracePt t="190640" x="2925763" y="3638550"/>
          <p14:tracePt t="190654" x="2935288" y="3638550"/>
          <p14:tracePt t="190664" x="2944813" y="3638550"/>
          <p14:tracePt t="190678" x="2962275" y="3638550"/>
          <p14:tracePt t="190686" x="2981325" y="3648075"/>
          <p14:tracePt t="190694" x="2990850" y="3657600"/>
          <p14:tracePt t="190976" x="2971800" y="3657600"/>
          <p14:tracePt t="190992" x="2962275" y="3657600"/>
          <p14:tracePt t="191002" x="2954338" y="3657600"/>
          <p14:tracePt t="191008" x="2935288" y="3657600"/>
          <p14:tracePt t="191044" x="2925763" y="3657600"/>
          <p14:tracePt t="191063" x="2917825" y="3657600"/>
          <p14:tracePt t="191079" x="2889250" y="3657600"/>
          <p14:tracePt t="191095" x="2871788" y="3665538"/>
          <p14:tracePt t="191111" x="2852738" y="3675063"/>
          <p14:tracePt t="191128" x="2844800" y="3675063"/>
          <p14:tracePt t="191384" x="2835275" y="3675063"/>
          <p14:tracePt t="191394" x="2825750" y="3657600"/>
          <p14:tracePt t="191400" x="2817813" y="3621088"/>
          <p14:tracePt t="191408" x="2789238" y="3556000"/>
          <p14:tracePt t="191415" x="2762250" y="3492500"/>
          <p14:tracePt t="191423" x="2708275" y="3411538"/>
          <p14:tracePt t="191431" x="2652713" y="3328988"/>
          <p14:tracePt t="191438" x="2616200" y="3228975"/>
          <p14:tracePt t="191446" x="2598738" y="3209925"/>
          <p14:tracePt t="191455" x="2562225" y="3136900"/>
          <p14:tracePt t="191464" x="2489200" y="3073400"/>
          <p14:tracePt t="191471" x="2433638" y="2973388"/>
          <p14:tracePt t="191479" x="2379663" y="2890838"/>
          <p14:tracePt t="191487" x="2352675" y="2827338"/>
          <p14:tracePt t="191496" x="2333625" y="2800350"/>
          <p14:tracePt t="191504" x="2333625" y="2771775"/>
          <p14:tracePt t="191511" x="2324100" y="2763838"/>
          <p14:tracePt t="191566" x="2324100" y="2744788"/>
          <p14:tracePt t="191575" x="2324100" y="2735263"/>
          <p14:tracePt t="191743" x="2333625" y="2735263"/>
          <p14:tracePt t="191752" x="2343150" y="2744788"/>
          <p14:tracePt t="191760" x="2343150" y="2763838"/>
          <p14:tracePt t="191767" x="2370138" y="2781300"/>
          <p14:tracePt t="191776" x="2379663" y="2781300"/>
          <p14:tracePt t="191783" x="2389188" y="2790825"/>
          <p14:tracePt t="191792" x="2416175" y="2790825"/>
          <p14:tracePt t="191801" x="2425700" y="2800350"/>
          <p14:tracePt t="191808" x="2433638" y="2800350"/>
          <p14:tracePt t="191819" x="2443163" y="2800350"/>
          <p14:tracePt t="191824" x="2462213" y="2800350"/>
          <p14:tracePt t="191833" x="2470150" y="2800350"/>
          <p14:tracePt t="191843" x="2498725" y="2800350"/>
          <p14:tracePt t="191852" x="2506663" y="2800350"/>
          <p14:tracePt t="191864" x="2525713" y="2800350"/>
          <p14:tracePt t="191872" x="2543175" y="2800350"/>
          <p14:tracePt t="191883" x="2552700" y="2800350"/>
          <p14:tracePt t="191886" x="2570163" y="2800350"/>
          <p14:tracePt t="192160" x="2579688" y="2800350"/>
          <p14:tracePt t="192166" x="2579688" y="2817813"/>
          <p14:tracePt t="192174" x="2579688" y="2827338"/>
          <p14:tracePt t="192182" x="2570163" y="2854325"/>
          <p14:tracePt t="192190" x="2562225" y="2873375"/>
          <p14:tracePt t="192199" x="2562225" y="2890838"/>
          <p14:tracePt t="192206" x="2543175" y="2909888"/>
          <p14:tracePt t="192214" x="2533650" y="2917825"/>
          <p14:tracePt t="192222" x="2533650" y="2946400"/>
          <p14:tracePt t="192231" x="2525713" y="2963863"/>
          <p14:tracePt t="192239" x="2525713" y="2973388"/>
          <p14:tracePt t="192247" x="2525713" y="2982913"/>
          <p14:tracePt t="192255" x="2525713" y="2990850"/>
          <p14:tracePt t="192366" x="2533650" y="2990850"/>
          <p14:tracePt t="192374" x="2543175" y="2990850"/>
          <p14:tracePt t="192391" x="2570163" y="2990850"/>
          <p14:tracePt t="192398" x="2579688" y="2990850"/>
          <p14:tracePt t="192409" x="2589213" y="2982913"/>
          <p14:tracePt t="192416" x="2598738" y="2973388"/>
          <p14:tracePt t="192426" x="2616200" y="2946400"/>
          <p14:tracePt t="192432" x="2625725" y="2936875"/>
          <p14:tracePt t="192450" x="2625725" y="2927350"/>
          <p14:tracePt t="192455" x="2635250" y="2900363"/>
          <p14:tracePt t="192471" x="2635250" y="2890838"/>
          <p14:tracePt t="192482" x="2643188" y="2873375"/>
          <p14:tracePt t="192502" x="2643188" y="2863850"/>
          <p14:tracePt t="192510" x="2643188" y="2854325"/>
          <p14:tracePt t="192518" x="2643188" y="2836863"/>
          <p14:tracePt t="192534" x="2643188" y="2827338"/>
          <p14:tracePt t="192551" x="2643188" y="2817813"/>
          <p14:tracePt t="192568" x="2643188" y="2808288"/>
          <p14:tracePt t="192576" x="2643188" y="2800350"/>
          <p14:tracePt t="192616" x="2643188" y="2790825"/>
          <p14:tracePt t="192641" x="2643188" y="2781300"/>
          <p14:tracePt t="192655" x="2635250" y="2771775"/>
          <p14:tracePt t="192670" x="2625725" y="2771775"/>
          <p14:tracePt t="192686" x="2616200" y="2771775"/>
          <p14:tracePt t="192726" x="2606675" y="2763838"/>
          <p14:tracePt t="192897" x="2625725" y="2763838"/>
          <p14:tracePt t="192904" x="2643188" y="2744788"/>
          <p14:tracePt t="192913" x="2652713" y="2735263"/>
          <p14:tracePt t="192920" x="2662238" y="2735263"/>
          <p14:tracePt t="192928" x="2671763" y="2727325"/>
          <p14:tracePt t="192935" x="2679700" y="2727325"/>
          <p14:tracePt t="192951" x="2679700" y="2717800"/>
          <p14:tracePt t="192966" x="2689225" y="2708275"/>
          <p14:tracePt t="192974" x="2698750" y="2698750"/>
          <p14:tracePt t="193014" x="2708275" y="2690813"/>
          <p14:tracePt t="193054" x="2725738" y="2681288"/>
          <p14:tracePt t="193079" x="2735263" y="2662238"/>
          <p14:tracePt t="193094" x="2744788" y="2654300"/>
          <p14:tracePt t="193127" x="2744788" y="2644775"/>
          <p14:tracePt t="193160" x="2752725" y="2644775"/>
          <p14:tracePt t="193832" x="2744788" y="2644775"/>
          <p14:tracePt t="193840" x="2735263" y="2644775"/>
          <p14:tracePt t="193856" x="2716213" y="2644775"/>
          <p14:tracePt t="193865" x="2708275" y="2644775"/>
          <p14:tracePt t="193880" x="2698750" y="2644775"/>
          <p14:tracePt t="193900" x="2652713" y="2617788"/>
          <p14:tracePt t="193903" x="2643188" y="2617788"/>
          <p14:tracePt t="193910" x="2635250" y="2617788"/>
          <p14:tracePt t="193919" x="2625725" y="2608263"/>
          <p14:tracePt t="193926" x="2606675" y="2589213"/>
          <p14:tracePt t="193934" x="2598738" y="2571750"/>
          <p14:tracePt t="193945" x="2579688" y="2554288"/>
          <p14:tracePt t="193950" x="2562225" y="2525713"/>
          <p14:tracePt t="193958" x="2552700" y="2508250"/>
          <p14:tracePt t="193966" x="2533650" y="2481263"/>
          <p14:tracePt t="193974" x="2525713" y="2471738"/>
          <p14:tracePt t="193983" x="2516188" y="2462213"/>
          <p14:tracePt t="194072" x="2516188" y="2452688"/>
          <p14:tracePt t="194088" x="2516188" y="2444750"/>
          <p14:tracePt t="194120" x="2516188" y="2435225"/>
          <p14:tracePt t="194145" x="2516188" y="2425700"/>
          <p14:tracePt t="194176" x="2525713" y="2408238"/>
          <p14:tracePt t="194192" x="2533650" y="2398713"/>
          <p14:tracePt t="194208" x="2543175" y="2389188"/>
          <p14:tracePt t="194224" x="2552700" y="2379663"/>
          <p14:tracePt t="194233" x="2570163" y="2362200"/>
          <p14:tracePt t="194240" x="2579688" y="2352675"/>
          <p14:tracePt t="194250" x="2598738" y="2343150"/>
          <p14:tracePt t="194255" x="2606675" y="2343150"/>
          <p14:tracePt t="194263" x="2616200" y="2335213"/>
          <p14:tracePt t="194279" x="2635250" y="2316163"/>
          <p14:tracePt t="194536" x="2643188" y="2316163"/>
          <p14:tracePt t="194662" x="2643188" y="2325688"/>
          <p14:tracePt t="194670" x="2643188" y="2343150"/>
          <p14:tracePt t="194686" x="2643188" y="2352675"/>
          <p14:tracePt t="195184" x="2652713" y="2362200"/>
          <p14:tracePt t="195216" x="2662238" y="2371725"/>
          <p14:tracePt t="195312" x="2679700" y="2371725"/>
          <p14:tracePt t="195424" x="2689225" y="2371725"/>
          <p14:tracePt t="195500" x="2698750" y="2379663"/>
          <p14:tracePt t="195616" x="2708275" y="2389188"/>
          <p14:tracePt t="195863" x="2716213" y="2389188"/>
          <p14:tracePt t="195870" x="2725738" y="2389188"/>
          <p14:tracePt t="195878" x="2735263" y="2389188"/>
          <p14:tracePt t="195886" x="2744788" y="2389188"/>
          <p14:tracePt t="195904" x="2752725" y="2379663"/>
          <p14:tracePt t="195912" x="2762250" y="2371725"/>
          <p14:tracePt t="195918" x="2771775" y="2362200"/>
          <p14:tracePt t="196270" x="2771775" y="2352675"/>
          <p14:tracePt t="196295" x="2771775" y="2343150"/>
          <p14:tracePt t="196342" x="2771775" y="2335213"/>
          <p14:tracePt t="196358" x="2752725" y="2316163"/>
          <p14:tracePt t="196374" x="2725738" y="2316163"/>
          <p14:tracePt t="196382" x="2716213" y="2316163"/>
          <p14:tracePt t="196390" x="2708275" y="2316163"/>
          <p14:tracePt t="196406" x="2689225" y="2306638"/>
          <p14:tracePt t="196720" x="2716213" y="2306638"/>
          <p14:tracePt t="196736" x="2725738" y="2306638"/>
          <p14:tracePt t="196743" x="2735263" y="2306638"/>
          <p14:tracePt t="196769" x="2752725" y="2306638"/>
          <p14:tracePt t="197168" x="2762250" y="2306638"/>
          <p14:tracePt t="197178" x="2771775" y="2306638"/>
          <p14:tracePt t="197183" x="2789238" y="2306638"/>
          <p14:tracePt t="197193" x="2798763" y="2306638"/>
          <p14:tracePt t="197200" x="2808288" y="2306638"/>
          <p14:tracePt t="197210" x="2817813" y="2306638"/>
          <p14:tracePt t="197217" x="2835275" y="2306638"/>
          <p14:tracePt t="197223" x="2852738" y="2306638"/>
          <p14:tracePt t="197232" x="2881313" y="2306638"/>
          <p14:tracePt t="197240" x="2898775" y="2306638"/>
          <p14:tracePt t="197247" x="2935288" y="2306638"/>
          <p14:tracePt t="197254" x="2944813" y="2306638"/>
          <p14:tracePt t="197263" x="2971800" y="2306638"/>
          <p14:tracePt t="197270" x="2990850" y="2306638"/>
          <p14:tracePt t="197278" x="2998788" y="2306638"/>
          <p14:tracePt t="197286" x="3017838" y="2306638"/>
          <p14:tracePt t="197302" x="3027363" y="2298700"/>
          <p14:tracePt t="197310" x="3035300" y="2289175"/>
          <p14:tracePt t="197335" x="3044825" y="2289175"/>
          <p14:tracePt t="197551" x="3044825" y="2279650"/>
          <p14:tracePt t="197567" x="3044825" y="2270125"/>
          <p14:tracePt t="197583" x="3044825" y="2262188"/>
          <p14:tracePt t="197595" x="3035300" y="2233613"/>
          <p14:tracePt t="197606" x="3027363" y="2225675"/>
          <p14:tracePt t="197630" x="3017838" y="2216150"/>
          <p14:tracePt t="197646" x="3017838" y="2206625"/>
          <p14:tracePt t="197654" x="3017838" y="2197100"/>
          <p14:tracePt t="197662" x="3017838" y="2189163"/>
          <p14:tracePt t="197670" x="3017838" y="2160588"/>
          <p14:tracePt t="197678" x="3017838" y="2143125"/>
          <p14:tracePt t="197686" x="3017838" y="2116138"/>
          <p14:tracePt t="197694" x="3008313" y="2097088"/>
          <p14:tracePt t="197702" x="3008313" y="2052638"/>
          <p14:tracePt t="197710" x="3008313" y="2033588"/>
          <p14:tracePt t="197718" x="2981325" y="1997075"/>
          <p14:tracePt t="197726" x="2981325" y="1970088"/>
          <p14:tracePt t="197734" x="2981325" y="1951038"/>
          <p14:tracePt t="197743" x="2971800" y="1914525"/>
          <p14:tracePt t="197751" x="2971800" y="1897063"/>
          <p14:tracePt t="197766" x="2971800" y="1878013"/>
          <p14:tracePt t="197774" x="2962275" y="1870075"/>
          <p14:tracePt t="197782" x="2962275" y="1860550"/>
          <p14:tracePt t="197806" x="2962275" y="1851025"/>
          <p14:tracePt t="197815" x="2962275" y="1833563"/>
          <p14:tracePt t="197823" x="2962275" y="1824038"/>
          <p14:tracePt t="197831" x="2954338" y="1814513"/>
          <p14:tracePt t="197839" x="2954338" y="1797050"/>
          <p14:tracePt t="197848" x="2954338" y="1787525"/>
          <p14:tracePt t="197855" x="2944813" y="1768475"/>
          <p14:tracePt t="197864" x="2935288" y="1751013"/>
          <p14:tracePt t="197883" x="2925763" y="1724025"/>
          <p14:tracePt t="197887" x="2925763" y="1704975"/>
          <p14:tracePt t="197896" x="2925763" y="1697038"/>
          <p14:tracePt t="197903" x="2925763" y="1687513"/>
          <p14:tracePt t="197919" x="2925763" y="1668463"/>
          <p14:tracePt t="197935" x="2925763" y="1660525"/>
          <p14:tracePt t="197943" x="2925763" y="1651000"/>
          <p14:tracePt t="197951" x="2925763" y="1641475"/>
          <p14:tracePt t="197967" x="2925763" y="1624013"/>
          <p14:tracePt t="197990" x="2925763" y="1614488"/>
          <p14:tracePt t="198023" x="2935288" y="1604963"/>
          <p14:tracePt t="198031" x="2944813" y="1587500"/>
          <p14:tracePt t="198047" x="2954338" y="1577975"/>
          <p14:tracePt t="198055" x="2962275" y="1568450"/>
          <p14:tracePt t="198070" x="2971800" y="1558925"/>
          <p14:tracePt t="198086" x="2981325" y="1558925"/>
          <p14:tracePt t="198095" x="2998788" y="1558925"/>
          <p14:tracePt t="198103" x="3008313" y="1550988"/>
          <p14:tracePt t="198119" x="3017838" y="1550988"/>
          <p14:tracePt t="198135" x="3027363" y="1550988"/>
          <p14:tracePt t="198151" x="3044825" y="1550988"/>
          <p14:tracePt t="198159" x="3063875" y="1541463"/>
          <p14:tracePt t="198177" x="3081338" y="1531938"/>
          <p14:tracePt t="198185" x="3090863" y="1531938"/>
          <p14:tracePt t="198190" x="3100388" y="1531938"/>
          <p14:tracePt t="198198" x="3127375" y="1522413"/>
          <p14:tracePt t="198208" x="3144838" y="1522413"/>
          <p14:tracePt t="198216" x="3171825" y="1514475"/>
          <p14:tracePt t="198223" x="3190875" y="1514475"/>
          <p14:tracePt t="198232" x="3217863" y="1485900"/>
          <p14:tracePt t="198241" x="3236913" y="1485900"/>
          <p14:tracePt t="198249" x="3281363" y="1477963"/>
          <p14:tracePt t="198258" x="3290888" y="1468438"/>
          <p14:tracePt t="198264" x="3317875" y="1468438"/>
          <p14:tracePt t="198272" x="3336925" y="1458913"/>
          <p14:tracePt t="198279" x="3363913" y="1458913"/>
          <p14:tracePt t="198287" x="3382963" y="1458913"/>
          <p14:tracePt t="198295" x="3409950" y="1458913"/>
          <p14:tracePt t="198302" x="3427413" y="1449388"/>
          <p14:tracePt t="198311" x="3436938" y="1441450"/>
          <p14:tracePt t="198327" x="3455988" y="1441450"/>
          <p14:tracePt t="198335" x="3463925" y="1441450"/>
          <p14:tracePt t="198343" x="3490913" y="1431925"/>
          <p14:tracePt t="198358" x="3509963" y="1431925"/>
          <p14:tracePt t="198366" x="3556000" y="1431925"/>
          <p14:tracePt t="198374" x="3573463" y="1431925"/>
          <p14:tracePt t="198382" x="3600450" y="1422400"/>
          <p14:tracePt t="198390" x="3619500" y="1422400"/>
          <p14:tracePt t="198398" x="3646488" y="1422400"/>
          <p14:tracePt t="198406" x="3692525" y="1422400"/>
          <p14:tracePt t="198414" x="3702050" y="1422400"/>
          <p14:tracePt t="198422" x="3738563" y="1422400"/>
          <p14:tracePt t="198431" x="3756025" y="1422400"/>
          <p14:tracePt t="198438" x="3783013" y="1422400"/>
          <p14:tracePt t="198448" x="3792538" y="1422400"/>
          <p14:tracePt t="198456" x="3802063" y="1422400"/>
          <p14:tracePt t="198464" x="3819525" y="1422400"/>
          <p14:tracePt t="198471" x="3829050" y="1422400"/>
          <p14:tracePt t="198480" x="3846513" y="1422400"/>
          <p14:tracePt t="198486" x="3865563" y="1422400"/>
          <p14:tracePt t="198494" x="3875088" y="1422400"/>
          <p14:tracePt t="198502" x="3902075" y="1431925"/>
          <p14:tracePt t="198510" x="3911600" y="1431925"/>
          <p14:tracePt t="198518" x="3919538" y="1431925"/>
          <p14:tracePt t="198526" x="3956050" y="1441450"/>
          <p14:tracePt t="198534" x="3984625" y="1458913"/>
          <p14:tracePt t="198543" x="4011613" y="1468438"/>
          <p14:tracePt t="198551" x="4029075" y="1477963"/>
          <p14:tracePt t="198559" x="4065588" y="1495425"/>
          <p14:tracePt t="198569" x="4084638" y="1495425"/>
          <p14:tracePt t="198575" x="4102100" y="1504950"/>
          <p14:tracePt t="198584" x="4111625" y="1514475"/>
          <p14:tracePt t="198591" x="4138613" y="1531938"/>
          <p14:tracePt t="198607" x="4148138" y="1531938"/>
          <p14:tracePt t="198616" x="4165600" y="1541463"/>
          <p14:tracePt t="198632" x="4184650" y="1541463"/>
          <p14:tracePt t="198649" x="4194175" y="1550988"/>
          <p14:tracePt t="198667" x="4202113" y="1550988"/>
          <p14:tracePt t="198703" x="4221163" y="1558925"/>
          <p14:tracePt t="198727" x="4238625" y="1558925"/>
          <p14:tracePt t="198735" x="4248150" y="1568450"/>
          <p14:tracePt t="198751" x="4257675" y="1577975"/>
          <p14:tracePt t="198760" x="4267200" y="1577975"/>
          <p14:tracePt t="198769" x="4284663" y="1587500"/>
          <p14:tracePt t="198815" x="4294188" y="1595438"/>
          <p14:tracePt t="198823" x="4303713" y="1595438"/>
          <p14:tracePt t="198830" x="4330700" y="1614488"/>
          <p14:tracePt t="198846" x="4330700" y="1624013"/>
          <p14:tracePt t="198862" x="4357688" y="1631950"/>
          <p14:tracePt t="198929" x="4367213" y="1641475"/>
          <p14:tracePt t="199062" x="4367213" y="1651000"/>
          <p14:tracePt t="199070" x="4357688" y="1651000"/>
          <p14:tracePt t="199079" x="4330700" y="1651000"/>
          <p14:tracePt t="199087" x="4311650" y="1651000"/>
          <p14:tracePt t="199095" x="4267200" y="1651000"/>
          <p14:tracePt t="199103" x="4238625" y="1651000"/>
          <p14:tracePt t="199111" x="4211638" y="1651000"/>
          <p14:tracePt t="199119" x="4157663" y="1641475"/>
          <p14:tracePt t="199127" x="4057650" y="1631950"/>
          <p14:tracePt t="199135" x="3965575" y="1631950"/>
          <p14:tracePt t="199143" x="3875088" y="1631950"/>
          <p14:tracePt t="199151" x="3783013" y="1631950"/>
          <p14:tracePt t="199159" x="3709988" y="1631950"/>
          <p14:tracePt t="199167" x="3636963" y="1631950"/>
          <p14:tracePt t="199175" x="3592513" y="1631950"/>
          <p14:tracePt t="199183" x="3556000" y="1631950"/>
          <p14:tracePt t="199191" x="3536950" y="1631950"/>
          <p14:tracePt t="199199" x="3519488" y="1631950"/>
          <p14:tracePt t="199207" x="3509963" y="1631950"/>
          <p14:tracePt t="199470" x="3482975" y="1631950"/>
          <p14:tracePt t="199480" x="3455988" y="1631950"/>
          <p14:tracePt t="199486" x="3400425" y="1631950"/>
          <p14:tracePt t="199494" x="3346450" y="1631950"/>
          <p14:tracePt t="199502" x="3273425" y="1631950"/>
          <p14:tracePt t="199511" x="3200400" y="1631950"/>
          <p14:tracePt t="199520" x="3117850" y="1631950"/>
          <p14:tracePt t="199528" x="3090863" y="1631950"/>
          <p14:tracePt t="199536" x="3071813" y="1631950"/>
          <p14:tracePt t="199544" x="3054350" y="1624013"/>
          <p14:tracePt t="199646" x="3044825" y="1614488"/>
          <p14:tracePt t="199832" x="3054350" y="1595438"/>
          <p14:tracePt t="199856" x="3063875" y="1587500"/>
          <p14:tracePt t="199864" x="3090863" y="1587500"/>
          <p14:tracePt t="199871" x="3108325" y="1587500"/>
          <p14:tracePt t="199879" x="3136900" y="1587500"/>
          <p14:tracePt t="199886" x="3171825" y="1568450"/>
          <p14:tracePt t="199895" x="3208338" y="1568450"/>
          <p14:tracePt t="199904" x="3263900" y="1568450"/>
          <p14:tracePt t="199917" x="3317875" y="1568450"/>
          <p14:tracePt t="199920" x="3390900" y="1568450"/>
          <p14:tracePt t="199928" x="3455988" y="1568450"/>
          <p14:tracePt t="199935" x="3546475" y="1568450"/>
          <p14:tracePt t="199943" x="3619500" y="1568450"/>
          <p14:tracePt t="199952" x="3692525" y="1568450"/>
          <p14:tracePt t="199965" x="3746500" y="1568450"/>
          <p14:tracePt t="199968" x="3819525" y="1568450"/>
          <p14:tracePt t="199975" x="3865563" y="1568450"/>
          <p14:tracePt t="199983" x="3892550" y="1568450"/>
          <p14:tracePt t="199990" x="3919538" y="1568450"/>
          <p14:tracePt t="199998" x="3948113" y="1568450"/>
          <p14:tracePt t="200006" x="3965575" y="1568450"/>
          <p14:tracePt t="200014" x="4002088" y="1568450"/>
          <p14:tracePt t="200022" x="4029075" y="1577975"/>
          <p14:tracePt t="200031" x="4048125" y="1577975"/>
          <p14:tracePt t="200038" x="4075113" y="1577975"/>
          <p14:tracePt t="200048" x="4121150" y="1587500"/>
          <p14:tracePt t="200054" x="4138613" y="1587500"/>
          <p14:tracePt t="200063" x="4165600" y="1587500"/>
          <p14:tracePt t="200071" x="4221163" y="1614488"/>
          <p14:tracePt t="200078" x="4248150" y="1614488"/>
          <p14:tracePt t="200086" x="4267200" y="1624013"/>
          <p14:tracePt t="200094" x="4303713" y="1624013"/>
          <p14:tracePt t="200111" x="4311650" y="1624013"/>
          <p14:tracePt t="200143" x="4330700" y="1624013"/>
          <p14:tracePt t="200161" x="4340225" y="1624013"/>
          <p14:tracePt t="200175" x="4348163" y="1631950"/>
          <p14:tracePt t="200199" x="4357688" y="1641475"/>
          <p14:tracePt t="200206" x="4367213" y="1660525"/>
          <p14:tracePt t="200230" x="4376738" y="1668463"/>
          <p14:tracePt t="200326" x="4376738" y="1687513"/>
          <p14:tracePt t="200334" x="4384675" y="1697038"/>
          <p14:tracePt t="200374" x="4384675" y="1704975"/>
          <p14:tracePt t="200382" x="4384675" y="1724025"/>
          <p14:tracePt t="200399" x="4384675" y="1731963"/>
          <p14:tracePt t="200406" x="4384675" y="1741488"/>
          <p14:tracePt t="200422" x="4384675" y="1751013"/>
          <p14:tracePt t="200430" x="4384675" y="1760538"/>
          <p14:tracePt t="200438" x="4384675" y="1768475"/>
          <p14:tracePt t="200447" x="4376738" y="1778000"/>
          <p14:tracePt t="200470" x="4376738" y="1787525"/>
          <p14:tracePt t="200486" x="4376738" y="1797050"/>
          <p14:tracePt t="200494" x="4376738" y="1804988"/>
          <p14:tracePt t="200550" x="4376738" y="1814513"/>
          <p14:tracePt t="200624" x="4376738" y="1824038"/>
          <p14:tracePt t="200649" x="4367213" y="1841500"/>
          <p14:tracePt t="200656" x="4367213" y="1851025"/>
          <p14:tracePt t="200670" x="4367213" y="1860550"/>
          <p14:tracePt t="200686" x="4367213" y="1870075"/>
          <p14:tracePt t="200702" x="4367213" y="1878013"/>
          <p14:tracePt t="200710" x="4367213" y="1887538"/>
          <p14:tracePt t="200718" x="4357688" y="1906588"/>
          <p14:tracePt t="200734" x="4348163" y="1914525"/>
          <p14:tracePt t="200751" x="4348163" y="1924050"/>
          <p14:tracePt t="200775" x="4340225" y="1943100"/>
          <p14:tracePt t="200822" x="4340225" y="1951038"/>
          <p14:tracePt t="200838" x="4340225" y="1960563"/>
          <p14:tracePt t="200846" x="4330700" y="1970088"/>
          <p14:tracePt t="200862" x="4321175" y="1987550"/>
          <p14:tracePt t="200881" x="4321175" y="2016125"/>
          <p14:tracePt t="200889" x="4321175" y="2024063"/>
          <p14:tracePt t="200897" x="4303713" y="2052638"/>
          <p14:tracePt t="200904" x="4303713" y="2060575"/>
          <p14:tracePt t="200911" x="4303713" y="2070100"/>
          <p14:tracePt t="200919" x="4303713" y="2097088"/>
          <p14:tracePt t="200928" x="4303713" y="2106613"/>
          <p14:tracePt t="200935" x="4303713" y="2116138"/>
          <p14:tracePt t="200942" x="4303713" y="2133600"/>
          <p14:tracePt t="200951" x="4303713" y="2143125"/>
          <p14:tracePt t="200966" x="4303713" y="2152650"/>
          <p14:tracePt t="200974" x="4303713" y="2179638"/>
          <p14:tracePt t="200990" x="4303713" y="2189163"/>
          <p14:tracePt t="200998" x="4303713" y="2197100"/>
          <p14:tracePt t="201006" x="4303713" y="2206625"/>
          <p14:tracePt t="201014" x="4303713" y="2216150"/>
          <p14:tracePt t="201022" x="4303713" y="2225675"/>
          <p14:tracePt t="201030" x="4303713" y="2233613"/>
          <p14:tracePt t="201038" x="4303713" y="2262188"/>
          <p14:tracePt t="201047" x="4303713" y="2279650"/>
          <p14:tracePt t="201065" x="4303713" y="2316163"/>
          <p14:tracePt t="201070" x="4311650" y="2325688"/>
          <p14:tracePt t="201078" x="4311650" y="2335213"/>
          <p14:tracePt t="201086" x="4311650" y="2352675"/>
          <p14:tracePt t="201094" x="4311650" y="2362200"/>
          <p14:tracePt t="201110" x="4321175" y="2379663"/>
          <p14:tracePt t="201254" x="4330700" y="2389188"/>
          <p14:tracePt t="201270" x="4340225" y="2389188"/>
          <p14:tracePt t="201335" x="4348163" y="2398713"/>
          <p14:tracePt t="201422" x="4376738" y="2408238"/>
          <p14:tracePt t="201456" x="4384675" y="2408238"/>
          <p14:tracePt t="201467" x="4394200" y="2408238"/>
          <p14:tracePt t="201480" x="4413250" y="2408238"/>
          <p14:tracePt t="201496" x="4421188" y="2408238"/>
          <p14:tracePt t="201504" x="4430713" y="2408238"/>
          <p14:tracePt t="201519" x="4440238" y="2416175"/>
          <p14:tracePt t="201527" x="4457700" y="2425700"/>
          <p14:tracePt t="201535" x="4467225" y="2425700"/>
          <p14:tracePt t="201543" x="4494213" y="2444750"/>
          <p14:tracePt t="201551" x="4513263" y="2452688"/>
          <p14:tracePt t="201559" x="4530725" y="2462213"/>
          <p14:tracePt t="201568" x="4549775" y="2471738"/>
          <p14:tracePt t="201575" x="4576763" y="2489200"/>
          <p14:tracePt t="201586" x="4586288" y="2498725"/>
          <p14:tracePt t="201591" x="4603750" y="2517775"/>
          <p14:tracePt t="201606" x="4613275" y="2517775"/>
          <p14:tracePt t="201614" x="4630738" y="2535238"/>
          <p14:tracePt t="202319" x="4603750" y="2535238"/>
          <p14:tracePt t="202342" x="4594225" y="2525713"/>
          <p14:tracePt t="202768" x="4586288" y="2525713"/>
          <p14:tracePt t="202777" x="4576763" y="2525713"/>
          <p14:tracePt t="202783" x="4567238" y="2525713"/>
          <p14:tracePt t="202799" x="4557713" y="2525713"/>
          <p14:tracePt t="203151" x="4557713" y="2517775"/>
          <p14:tracePt t="203159" x="4567238" y="2508250"/>
          <p14:tracePt t="203175" x="4576763" y="2508250"/>
          <p14:tracePt t="203198" x="4576763" y="2498725"/>
          <p14:tracePt t="205558" x="4576763" y="2508250"/>
          <p14:tracePt t="205566" x="4567238" y="2508250"/>
          <p14:tracePt t="205598" x="4557713" y="2508250"/>
          <p14:tracePt t="205607" x="4549775" y="2508250"/>
          <p14:tracePt t="205615" x="4513263" y="2508250"/>
          <p14:tracePt t="205623" x="4457700" y="2508250"/>
          <p14:tracePt t="205632" x="4403725" y="2508250"/>
          <p14:tracePt t="205639" x="4348163" y="2508250"/>
          <p14:tracePt t="205647" x="4275138" y="2508250"/>
          <p14:tracePt t="205654" x="4211638" y="2508250"/>
          <p14:tracePt t="205663" x="4138613" y="2508250"/>
          <p14:tracePt t="205672" x="4065588" y="2508250"/>
          <p14:tracePt t="205682" x="3992563" y="2508250"/>
          <p14:tracePt t="205687" x="3929063" y="2498725"/>
          <p14:tracePt t="205696" x="3856038" y="2498725"/>
          <p14:tracePt t="205703" x="3802063" y="2481263"/>
          <p14:tracePt t="205711" x="3702050" y="2471738"/>
          <p14:tracePt t="205722" x="3673475" y="2471738"/>
          <p14:tracePt t="205727" x="3619500" y="2471738"/>
          <p14:tracePt t="205736" x="3563938" y="2462213"/>
          <p14:tracePt t="205743" x="3519488" y="2462213"/>
          <p14:tracePt t="205752" x="3500438" y="2435225"/>
          <p14:tracePt t="205759" x="3482975" y="2435225"/>
          <p14:tracePt t="205775" x="3473450" y="2435225"/>
          <p14:tracePt t="205881" x="3436938" y="2435225"/>
          <p14:tracePt t="205888" x="3409950" y="2435225"/>
          <p14:tracePt t="205898" x="3373438" y="2435225"/>
          <p14:tracePt t="205904" x="3336925" y="2435225"/>
          <p14:tracePt t="205917" x="3317875" y="2435225"/>
          <p14:tracePt t="205919" x="3281363" y="2435225"/>
          <p14:tracePt t="205929" x="3263900" y="2435225"/>
          <p14:tracePt t="205943" x="3244850" y="2435225"/>
          <p14:tracePt t="206040" x="3236913" y="2435225"/>
          <p14:tracePt t="206088" x="3227388" y="2435225"/>
          <p14:tracePt t="206097" x="3208338" y="2444750"/>
          <p14:tracePt t="206104" x="3200400" y="2444750"/>
          <p14:tracePt t="206114" x="3190875" y="2452688"/>
          <p14:tracePt t="206120" x="3163888" y="2471738"/>
          <p14:tracePt t="206128" x="3144838" y="2481263"/>
          <p14:tracePt t="206134" x="3117850" y="2481263"/>
          <p14:tracePt t="206142" x="3100388" y="2481263"/>
          <p14:tracePt t="206150" x="3063875" y="2481263"/>
          <p14:tracePt t="206166" x="3054350" y="2489200"/>
          <p14:tracePt t="206182" x="3044825" y="2489200"/>
          <p14:tracePt t="206190" x="3027363" y="2489200"/>
          <p14:tracePt t="206206" x="3017838" y="2489200"/>
          <p14:tracePt t="206215" x="2998788" y="2489200"/>
          <p14:tracePt t="206223" x="2990850" y="2489200"/>
          <p14:tracePt t="206230" x="2981325" y="2498725"/>
          <p14:tracePt t="206238" x="2971800" y="2498725"/>
          <p14:tracePt t="206247" x="2954338" y="2498725"/>
          <p14:tracePt t="206254" x="2935288" y="2508250"/>
          <p14:tracePt t="206263" x="2925763" y="2517775"/>
          <p14:tracePt t="206446" x="2917825" y="2517775"/>
          <p14:tracePt t="206454" x="2917825" y="2508250"/>
          <p14:tracePt t="206463" x="2917825" y="2489200"/>
          <p14:tracePt t="206471" x="2917825" y="2481263"/>
          <p14:tracePt t="206478" x="2917825" y="2471738"/>
          <p14:tracePt t="206494" x="2917825" y="2452688"/>
          <p14:tracePt t="206502" x="2917825" y="2444750"/>
          <p14:tracePt t="206511" x="2917825" y="2435225"/>
          <p14:tracePt t="206518" x="2917825" y="2425700"/>
          <p14:tracePt t="206534" x="2917825" y="2408238"/>
          <p14:tracePt t="206559" x="2917825" y="2398713"/>
          <p14:tracePt t="206566" x="2917825" y="2379663"/>
          <p14:tracePt t="206574" x="2925763" y="2371725"/>
          <p14:tracePt t="206598" x="2935288" y="2352675"/>
          <p14:tracePt t="206640" x="2944813" y="2352675"/>
          <p14:tracePt t="206662" x="2962275" y="2352675"/>
          <p14:tracePt t="206762" x="2962275" y="2362200"/>
          <p14:tracePt t="206768" x="2962275" y="2379663"/>
          <p14:tracePt t="206783" x="2935288" y="2398713"/>
          <p14:tracePt t="206792" x="2925763" y="2398713"/>
          <p14:tracePt t="206801" x="2917825" y="2408238"/>
          <p14:tracePt t="207007" x="2925763" y="2408238"/>
          <p14:tracePt t="207015" x="2998788" y="2408238"/>
          <p14:tracePt t="207023" x="3108325" y="2408238"/>
          <p14:tracePt t="207030" x="3217863" y="2408238"/>
          <p14:tracePt t="207039" x="3346450" y="2416175"/>
          <p14:tracePt t="207047" x="3490913" y="2444750"/>
          <p14:tracePt t="207054" x="3629025" y="2489200"/>
          <p14:tracePt t="207063" x="3775075" y="2517775"/>
          <p14:tracePt t="207070" x="3883025" y="2517775"/>
          <p14:tracePt t="207079" x="3984625" y="2544763"/>
          <p14:tracePt t="207086" x="4075113" y="2554288"/>
          <p14:tracePt t="207094" x="4148138" y="2554288"/>
          <p14:tracePt t="207102" x="4165600" y="2554288"/>
          <p14:tracePt t="207111" x="4211638" y="2554288"/>
          <p14:tracePt t="207144" x="4221163" y="2554288"/>
          <p14:tracePt t="207161" x="4238625" y="2554288"/>
          <p14:tracePt t="207167" x="4248150" y="2554288"/>
          <p14:tracePt t="207175" x="4257675" y="2554288"/>
          <p14:tracePt t="207183" x="4284663" y="2554288"/>
          <p14:tracePt t="207191" x="4303713" y="2554288"/>
          <p14:tracePt t="207199" x="4330700" y="2554288"/>
          <p14:tracePt t="207207" x="4348163" y="2554288"/>
          <p14:tracePt t="207217" x="4376738" y="2554288"/>
          <p14:tracePt t="207223" x="4394200" y="2554288"/>
          <p14:tracePt t="207232" x="4421188" y="2554288"/>
          <p14:tracePt t="207239" x="4440238" y="2554288"/>
          <p14:tracePt t="207248" x="4448175" y="2554288"/>
          <p14:tracePt t="207255" x="4476750" y="2554288"/>
          <p14:tracePt t="207265" x="4494213" y="2554288"/>
          <p14:tracePt t="207271" x="4521200" y="2554288"/>
          <p14:tracePt t="207278" x="4530725" y="2554288"/>
          <p14:tracePt t="207286" x="4557713" y="2554288"/>
          <p14:tracePt t="207302" x="4576763" y="2554288"/>
          <p14:tracePt t="207310" x="4594225" y="2554288"/>
          <p14:tracePt t="207318" x="4622800" y="2554288"/>
          <p14:tracePt t="207326" x="4667250" y="2554288"/>
          <p14:tracePt t="207334" x="4695825" y="2554288"/>
          <p14:tracePt t="207342" x="4722813" y="2554288"/>
          <p14:tracePt t="207350" x="4767263" y="2554288"/>
          <p14:tracePt t="207358" x="4795838" y="2554288"/>
          <p14:tracePt t="207366" x="4822825" y="2554288"/>
          <p14:tracePt t="207376" x="4868863" y="2554288"/>
          <p14:tracePt t="207382" x="4905375" y="2581275"/>
          <p14:tracePt t="207390" x="4922838" y="2581275"/>
          <p14:tracePt t="207398" x="4968875" y="2598738"/>
          <p14:tracePt t="207406" x="4978400" y="2608263"/>
          <p14:tracePt t="207414" x="4986338" y="2617788"/>
          <p14:tracePt t="207429" x="5022850" y="2625725"/>
          <p14:tracePt t="207438" x="5032375" y="2635250"/>
          <p14:tracePt t="207445" x="5059363" y="2654300"/>
          <p14:tracePt t="207454" x="5068888" y="2654300"/>
          <p14:tracePt t="207463" x="5086350" y="2662238"/>
          <p14:tracePt t="207470" x="5132388" y="2671763"/>
          <p14:tracePt t="207478" x="5168900" y="2698750"/>
          <p14:tracePt t="207486" x="5251450" y="2754313"/>
          <p14:tracePt t="207494" x="5268913" y="2763838"/>
          <p14:tracePt t="207502" x="5287963" y="2771775"/>
          <p14:tracePt t="207510" x="5324475" y="2781300"/>
          <p14:tracePt t="207526" x="5341938" y="2808288"/>
          <p14:tracePt t="207558" x="5351463" y="2808288"/>
          <p14:tracePt t="207577" x="5360988" y="2817813"/>
          <p14:tracePt t="207601" x="5368925" y="2844800"/>
          <p14:tracePt t="207608" x="5368925" y="2854325"/>
          <p14:tracePt t="207615" x="5378450" y="2863850"/>
          <p14:tracePt t="207634" x="5387975" y="2890838"/>
          <p14:tracePt t="207758" x="5351463" y="2900363"/>
          <p14:tracePt t="207766" x="5314950" y="2900363"/>
          <p14:tracePt t="207774" x="5297488" y="2900363"/>
          <p14:tracePt t="207782" x="5268913" y="2900363"/>
          <p14:tracePt t="207790" x="5260975" y="2900363"/>
          <p14:tracePt t="207799" x="5251450" y="2900363"/>
          <p14:tracePt t="207806" x="5241925" y="2900363"/>
          <p14:tracePt t="207814" x="5232400" y="2900363"/>
          <p14:tracePt t="207831" x="5224463" y="2890838"/>
          <p14:tracePt t="207847" x="5224463" y="2881313"/>
          <p14:tracePt t="207854" x="5224463" y="2873375"/>
          <p14:tracePt t="207864" x="5224463" y="2854325"/>
          <p14:tracePt t="207871" x="5224463" y="2827338"/>
          <p14:tracePt t="207881" x="5224463" y="2817813"/>
          <p14:tracePt t="207887" x="5224463" y="2781300"/>
          <p14:tracePt t="207895" x="5224463" y="2763838"/>
          <p14:tracePt t="207903" x="5232400" y="2735263"/>
          <p14:tracePt t="207911" x="5232400" y="2727325"/>
          <p14:tracePt t="207919" x="5251450" y="2698750"/>
          <p14:tracePt t="207927" x="5268913" y="2681288"/>
          <p14:tracePt t="207935" x="5268913" y="2671763"/>
          <p14:tracePt t="207943" x="5278438" y="2662238"/>
          <p14:tracePt t="207951" x="5297488" y="2654300"/>
          <p14:tracePt t="207967" x="5314950" y="2635250"/>
          <p14:tracePt t="207983" x="5351463" y="2625725"/>
          <p14:tracePt t="207991" x="5378450" y="2617788"/>
          <p14:tracePt t="208007" x="5405438" y="2617788"/>
          <p14:tracePt t="208017" x="5414963" y="2617788"/>
          <p14:tracePt t="208023" x="5441950" y="2617788"/>
          <p14:tracePt t="208032" x="5461000" y="2617788"/>
          <p14:tracePt t="208039" x="5487988" y="2617788"/>
          <p14:tracePt t="208047" x="5507038" y="2617788"/>
          <p14:tracePt t="208054" x="5534025" y="2617788"/>
          <p14:tracePt t="208063" x="5543550" y="2617788"/>
          <p14:tracePt t="208070" x="5551488" y="2617788"/>
          <p14:tracePt t="208078" x="5561013" y="2617788"/>
          <p14:tracePt t="208086" x="5588000" y="2617788"/>
          <p14:tracePt t="208094" x="5607050" y="2625725"/>
          <p14:tracePt t="208102" x="5616575" y="2635250"/>
          <p14:tracePt t="208126" x="5624513" y="2644775"/>
          <p14:tracePt t="208134" x="5634038" y="2654300"/>
          <p14:tracePt t="208142" x="5643563" y="2671763"/>
          <p14:tracePt t="208166" x="5643563" y="2681288"/>
          <p14:tracePt t="208174" x="5643563" y="2690813"/>
          <p14:tracePt t="208183" x="5643563" y="2698750"/>
          <p14:tracePt t="208200" x="5643563" y="2708275"/>
          <p14:tracePt t="208206" x="5643563" y="2717800"/>
          <p14:tracePt t="208222" x="5643563" y="2735263"/>
          <p14:tracePt t="208254" x="5643563" y="2744788"/>
          <p14:tracePt t="208263" x="5643563" y="2754313"/>
          <p14:tracePt t="208281" x="5634038" y="2763838"/>
          <p14:tracePt t="208295" x="5616575" y="2771775"/>
          <p14:tracePt t="208303" x="5597525" y="2781300"/>
          <p14:tracePt t="208311" x="5580063" y="2790825"/>
          <p14:tracePt t="208319" x="5543550" y="2790825"/>
          <p14:tracePt t="208327" x="5534025" y="2800350"/>
          <p14:tracePt t="208343" x="5507038" y="2800350"/>
          <p14:tracePt t="208352" x="5497513" y="2800350"/>
          <p14:tracePt t="208359" x="5470525" y="2800350"/>
          <p14:tracePt t="208367" x="5461000" y="2800350"/>
          <p14:tracePt t="208376" x="5451475" y="2800350"/>
          <p14:tracePt t="208383" x="5441950" y="2800350"/>
          <p14:tracePt t="208391" x="5434013" y="2800350"/>
          <p14:tracePt t="208406" x="5414963" y="2800350"/>
          <p14:tracePt t="208430" x="5405438" y="2800350"/>
          <p14:tracePt t="208448" x="5387975" y="2800350"/>
          <p14:tracePt t="208455" x="5368925" y="2790825"/>
          <p14:tracePt t="208464" x="5360988" y="2781300"/>
          <p14:tracePt t="208480" x="5351463" y="2771775"/>
          <p14:tracePt t="208519" x="5351463" y="2763838"/>
          <p14:tracePt t="208527" x="5351463" y="2754313"/>
          <p14:tracePt t="208535" x="5351463" y="2744788"/>
          <p14:tracePt t="208543" x="5351463" y="2735263"/>
          <p14:tracePt t="208559" x="5341938" y="2708275"/>
          <p14:tracePt t="208575" x="5334000" y="2698750"/>
          <p14:tracePt t="208752" x="5297488" y="2698750"/>
          <p14:tracePt t="208760" x="5241925" y="2698750"/>
          <p14:tracePt t="208768" x="5168900" y="2698750"/>
          <p14:tracePt t="208776" x="5095875" y="2698750"/>
          <p14:tracePt t="208783" x="5022850" y="2698750"/>
          <p14:tracePt t="208791" x="4968875" y="2698750"/>
          <p14:tracePt t="208801" x="4922838" y="2698750"/>
          <p14:tracePt t="208807" x="4886325" y="2698750"/>
          <p14:tracePt t="208815" x="4868863" y="2698750"/>
          <p14:tracePt t="208823" x="4849813" y="2698750"/>
          <p14:tracePt t="208870" x="4840288" y="2690813"/>
          <p14:tracePt t="208886" x="4832350" y="2681288"/>
          <p14:tracePt t="208894" x="4832350" y="2671763"/>
          <p14:tracePt t="208910" x="4832350" y="2662238"/>
          <p14:tracePt t="208926" x="4832350" y="2654300"/>
          <p14:tracePt t="208958" x="4832350" y="2635250"/>
          <p14:tracePt t="209003" x="4832350" y="2625725"/>
          <p14:tracePt t="209016" x="4822825" y="2608263"/>
          <p14:tracePt t="209031" x="4822825" y="2598738"/>
          <p14:tracePt t="209038" x="4822825" y="2589213"/>
          <p14:tracePt t="209046" x="4813300" y="2571750"/>
          <p14:tracePt t="209054" x="4803775" y="2562225"/>
          <p14:tracePt t="209062" x="4803775" y="2554288"/>
          <p14:tracePt t="209070" x="4795838" y="2544763"/>
          <p14:tracePt t="209079" x="4795838" y="2535238"/>
          <p14:tracePt t="209094" x="4786313" y="2525713"/>
          <p14:tracePt t="209102" x="4786313" y="2517775"/>
          <p14:tracePt t="209118" x="4786313" y="2508250"/>
          <p14:tracePt t="209126" x="4786313" y="2498725"/>
          <p14:tracePt t="209143" x="4786313" y="2489200"/>
          <p14:tracePt t="209183" x="4776788" y="2481263"/>
          <p14:tracePt t="209560" x="4776788" y="2489200"/>
          <p14:tracePt t="209568" x="4776788" y="2508250"/>
          <p14:tracePt t="209576" x="4776788" y="2517775"/>
          <p14:tracePt t="209592" x="4776788" y="2535238"/>
          <p14:tracePt t="209728" x="4776788" y="2544763"/>
          <p14:tracePt t="209736" x="4749800" y="2554288"/>
          <p14:tracePt t="209744" x="4740275" y="2554288"/>
          <p14:tracePt t="209752" x="4695825" y="2554288"/>
          <p14:tracePt t="209760" x="4640263" y="2554288"/>
          <p14:tracePt t="209768" x="4594225" y="2554288"/>
          <p14:tracePt t="209776" x="4540250" y="2554288"/>
          <p14:tracePt t="209784" x="4484688" y="2554288"/>
          <p14:tracePt t="209790" x="4457700" y="2554288"/>
          <p14:tracePt t="209798" x="4430713" y="2554288"/>
          <p14:tracePt t="209806" x="4413250" y="2554288"/>
          <p14:tracePt t="209814" x="4394200" y="2554288"/>
          <p14:tracePt t="209822" x="4384675" y="2554288"/>
          <p14:tracePt t="209838" x="4367213" y="2554288"/>
          <p14:tracePt t="209846" x="4357688" y="2554288"/>
          <p14:tracePt t="209854" x="4321175" y="2554288"/>
          <p14:tracePt t="209862" x="4294188" y="2535238"/>
          <p14:tracePt t="209870" x="4238625" y="2525713"/>
          <p14:tracePt t="209881" x="4165600" y="2525713"/>
          <p14:tracePt t="209886" x="4065588" y="2517775"/>
          <p14:tracePt t="209896" x="3975100" y="2489200"/>
          <p14:tracePt t="209902" x="3846513" y="2471738"/>
          <p14:tracePt t="209910" x="3702050" y="2462213"/>
          <p14:tracePt t="209918" x="3536950" y="2444750"/>
          <p14:tracePt t="209926" x="3400425" y="2398713"/>
          <p14:tracePt t="209934" x="3273425" y="2371725"/>
          <p14:tracePt t="209942" x="3136900" y="2325688"/>
          <p14:tracePt t="209950" x="3063875" y="2298700"/>
          <p14:tracePt t="209959" x="3017838" y="2279650"/>
          <p14:tracePt t="209966" x="2981325" y="2270125"/>
          <p14:tracePt t="209982" x="2962275" y="2270125"/>
          <p14:tracePt t="210136" x="2962275" y="2262188"/>
          <p14:tracePt t="210152" x="2962275" y="2243138"/>
          <p14:tracePt t="210167" x="2962275" y="2225675"/>
          <p14:tracePt t="210176" x="2962275" y="2197100"/>
          <p14:tracePt t="210186" x="2962275" y="2179638"/>
          <p14:tracePt t="210193" x="2962275" y="2152650"/>
          <p14:tracePt t="210200" x="2971800" y="2133600"/>
          <p14:tracePt t="210207" x="2981325" y="2089150"/>
          <p14:tracePt t="210214" x="2981325" y="2070100"/>
          <p14:tracePt t="210224" x="2998788" y="2043113"/>
          <p14:tracePt t="210232" x="3008313" y="2024063"/>
          <p14:tracePt t="210243" x="3027363" y="1979613"/>
          <p14:tracePt t="210248" x="3044825" y="1933575"/>
          <p14:tracePt t="210255" x="3063875" y="1914525"/>
          <p14:tracePt t="210263" x="3071813" y="1870075"/>
          <p14:tracePt t="210272" x="3081338" y="1851025"/>
          <p14:tracePt t="210280" x="3081338" y="1841500"/>
          <p14:tracePt t="210288" x="3100388" y="1814513"/>
          <p14:tracePt t="210295" x="3100388" y="1797050"/>
          <p14:tracePt t="210303" x="3108325" y="1797050"/>
          <p14:tracePt t="210335" x="3117850" y="1787525"/>
          <p14:tracePt t="210367" x="3127375" y="1778000"/>
          <p14:tracePt t="210383" x="3144838" y="1778000"/>
          <p14:tracePt t="210391" x="3200400" y="1768475"/>
          <p14:tracePt t="210399" x="3244850" y="1768475"/>
          <p14:tracePt t="210407" x="3300413" y="1768475"/>
          <p14:tracePt t="210415" x="3373438" y="1768475"/>
          <p14:tracePt t="210424" x="3427413" y="1768475"/>
          <p14:tracePt t="210432" x="3500438" y="1768475"/>
          <p14:tracePt t="210439" x="3609975" y="1768475"/>
          <p14:tracePt t="210450" x="3673475" y="1768475"/>
          <p14:tracePt t="210455" x="3746500" y="1768475"/>
          <p14:tracePt t="210465" x="3802063" y="1768475"/>
          <p14:tracePt t="210472" x="3829050" y="1768475"/>
          <p14:tracePt t="210481" x="3856038" y="1760538"/>
          <p14:tracePt t="210487" x="3892550" y="1741488"/>
          <p14:tracePt t="210499" x="3902075" y="1741488"/>
          <p14:tracePt t="210503" x="3911600" y="1741488"/>
          <p14:tracePt t="210511" x="3919538" y="1741488"/>
          <p14:tracePt t="210519" x="3938588" y="1741488"/>
          <p14:tracePt t="210526" x="3948113" y="1741488"/>
          <p14:tracePt t="210534" x="3975100" y="1741488"/>
          <p14:tracePt t="210542" x="3984625" y="1741488"/>
          <p14:tracePt t="210550" x="4011613" y="1741488"/>
          <p14:tracePt t="210558" x="4038600" y="1741488"/>
          <p14:tracePt t="210567" x="4065588" y="1741488"/>
          <p14:tracePt t="210575" x="4084638" y="1741488"/>
          <p14:tracePt t="210586" x="4111625" y="1741488"/>
          <p14:tracePt t="210591" x="4129088" y="1741488"/>
          <p14:tracePt t="210602" x="4157663" y="1741488"/>
          <p14:tracePt t="210607" x="4165600" y="1741488"/>
          <p14:tracePt t="210616" x="4175125" y="1741488"/>
          <p14:tracePt t="210623" x="4194175" y="1741488"/>
          <p14:tracePt t="210631" x="4202113" y="1741488"/>
          <p14:tracePt t="210655" x="4211638" y="1741488"/>
          <p14:tracePt t="210680" x="4230688" y="1741488"/>
          <p14:tracePt t="210688" x="4238625" y="1741488"/>
          <p14:tracePt t="210696" x="4248150" y="1741488"/>
          <p14:tracePt t="210703" x="4275138" y="1741488"/>
          <p14:tracePt t="210711" x="4284663" y="1741488"/>
          <p14:tracePt t="210719" x="4294188" y="1741488"/>
          <p14:tracePt t="210727" x="4311650" y="1741488"/>
          <p14:tracePt t="210735" x="4330700" y="1741488"/>
          <p14:tracePt t="210743" x="4340225" y="1741488"/>
          <p14:tracePt t="210752" x="4357688" y="1741488"/>
          <p14:tracePt t="210763" x="4367213" y="1741488"/>
          <p14:tracePt t="210767" x="4376738" y="1741488"/>
          <p14:tracePt t="210792" x="4394200" y="1741488"/>
          <p14:tracePt t="210798" x="4403725" y="1741488"/>
          <p14:tracePt t="210806" x="4413250" y="1741488"/>
          <p14:tracePt t="210814" x="4440238" y="1741488"/>
          <p14:tracePt t="210822" x="4457700" y="1741488"/>
          <p14:tracePt t="210830" x="4484688" y="1741488"/>
          <p14:tracePt t="210838" x="4503738" y="1741488"/>
          <p14:tracePt t="210846" x="4540250" y="1751013"/>
          <p14:tracePt t="210854" x="4557713" y="1751013"/>
          <p14:tracePt t="210864" x="4576763" y="1751013"/>
          <p14:tracePt t="210870" x="4594225" y="1760538"/>
          <p14:tracePt t="210880" x="4603750" y="1760538"/>
          <p14:tracePt t="210886" x="4622800" y="1760538"/>
          <p14:tracePt t="210928" x="4630738" y="1760538"/>
          <p14:tracePt t="210984" x="4630738" y="1768475"/>
          <p14:tracePt t="211000" x="4630738" y="1778000"/>
          <p14:tracePt t="211007" x="4630738" y="1787525"/>
          <p14:tracePt t="211015" x="4630738" y="1797050"/>
          <p14:tracePt t="211023" x="4630738" y="1814513"/>
          <p14:tracePt t="211038" x="4630738" y="1824038"/>
          <p14:tracePt t="211046" x="4630738" y="1833563"/>
          <p14:tracePt t="211054" x="4630738" y="1851025"/>
          <p14:tracePt t="211062" x="4630738" y="1860550"/>
          <p14:tracePt t="211070" x="4630738" y="1870075"/>
          <p14:tracePt t="211079" x="4630738" y="1878013"/>
          <p14:tracePt t="211087" x="4630738" y="1887538"/>
          <p14:tracePt t="211097" x="4630738" y="1897063"/>
          <p14:tracePt t="211111" x="4630738" y="1906588"/>
          <p14:tracePt t="211127" x="4630738" y="1914525"/>
          <p14:tracePt t="211150" x="4630738" y="1933575"/>
          <p14:tracePt t="211174" x="4630738" y="1951038"/>
          <p14:tracePt t="211182" x="4622800" y="1960563"/>
          <p14:tracePt t="211198" x="4622800" y="1970088"/>
          <p14:tracePt t="211206" x="4622800" y="1979613"/>
          <p14:tracePt t="211214" x="4613275" y="1987550"/>
          <p14:tracePt t="211222" x="4613275" y="2024063"/>
          <p14:tracePt t="211231" x="4603750" y="2043113"/>
          <p14:tracePt t="211240" x="4594225" y="2060575"/>
          <p14:tracePt t="211247" x="4594225" y="2079625"/>
          <p14:tracePt t="211254" x="4594225" y="2106613"/>
          <p14:tracePt t="211262" x="4594225" y="2116138"/>
          <p14:tracePt t="211270" x="4594225" y="2133600"/>
          <p14:tracePt t="211279" x="4594225" y="2152650"/>
          <p14:tracePt t="211286" x="4594225" y="2160588"/>
          <p14:tracePt t="211297" x="4594225" y="2179638"/>
          <p14:tracePt t="211311" x="4594225" y="2206625"/>
          <p14:tracePt t="211327" x="4594225" y="2216150"/>
          <p14:tracePt t="211343" x="4594225" y="2233613"/>
          <p14:tracePt t="211366" x="4594225" y="2243138"/>
          <p14:tracePt t="211374" x="4594225" y="2262188"/>
          <p14:tracePt t="211382" x="4594225" y="2279650"/>
          <p14:tracePt t="211390" x="4594225" y="2289175"/>
          <p14:tracePt t="211398" x="4594225" y="2298700"/>
          <p14:tracePt t="211414" x="4594225" y="2316163"/>
          <p14:tracePt t="211422" x="4586288" y="2335213"/>
          <p14:tracePt t="211439" x="4586288" y="2343150"/>
          <p14:tracePt t="211447" x="4586288" y="2362200"/>
          <p14:tracePt t="211464" x="4586288" y="2371725"/>
          <p14:tracePt t="211480" x="4586288" y="2379663"/>
          <p14:tracePt t="211514" x="4586288" y="2398713"/>
          <p14:tracePt t="211519" x="4586288" y="2408238"/>
          <p14:tracePt t="211535" x="4586288" y="2416175"/>
          <p14:tracePt t="211544" x="4586288" y="2425700"/>
          <p14:tracePt t="211550" x="4586288" y="2444750"/>
          <p14:tracePt t="211566" x="4586288" y="2452688"/>
          <p14:tracePt t="211742" x="4586288" y="2462213"/>
          <p14:tracePt t="211758" x="4586288" y="2481263"/>
          <p14:tracePt t="211776" x="4594225" y="2498725"/>
          <p14:tracePt t="211790" x="4630738" y="2508250"/>
          <p14:tracePt t="211806" x="4659313" y="2517775"/>
          <p14:tracePt t="211814" x="4676775" y="2517775"/>
          <p14:tracePt t="211822" x="4686300" y="2517775"/>
          <p14:tracePt t="211830" x="4703763" y="2525713"/>
          <p14:tracePt t="211846" x="4713288" y="2535238"/>
          <p14:tracePt t="212008" x="4730750" y="2535238"/>
          <p14:tracePt t="212024" x="4749800" y="2544763"/>
          <p14:tracePt t="212150" x="4749800" y="2554288"/>
          <p14:tracePt t="212159" x="4749800" y="2571750"/>
          <p14:tracePt t="212177" x="4749800" y="2581275"/>
          <p14:tracePt t="212191" x="4740275" y="2589213"/>
          <p14:tracePt t="212199" x="4730750" y="2598738"/>
          <p14:tracePt t="212223" x="4722813" y="2598738"/>
          <p14:tracePt t="212518" x="4730750" y="2598738"/>
          <p14:tracePt t="213393" x="4730750" y="2589213"/>
          <p14:tracePt t="213480" x="4722813" y="2581275"/>
          <p14:tracePt t="213497" x="4713288" y="2571750"/>
          <p14:tracePt t="213504" x="4713288" y="2562225"/>
          <p14:tracePt t="213512" x="4686300" y="2544763"/>
          <p14:tracePt t="213520" x="4649788" y="2544763"/>
          <p14:tracePt t="213528" x="4613275" y="2525713"/>
          <p14:tracePt t="213535" x="4549775" y="2525713"/>
          <p14:tracePt t="213543" x="4494213" y="2498725"/>
          <p14:tracePt t="213551" x="4430713" y="2471738"/>
          <p14:tracePt t="213559" x="4403725" y="2462213"/>
          <p14:tracePt t="213567" x="4357688" y="2452688"/>
          <p14:tracePt t="213575" x="4311650" y="2425700"/>
          <p14:tracePt t="213583" x="4284663" y="2416175"/>
          <p14:tracePt t="213591" x="4257675" y="2416175"/>
          <p14:tracePt t="213599" x="4248150" y="2416175"/>
          <p14:tracePt t="213609" x="4238625" y="2408238"/>
          <p14:tracePt t="213615" x="4221163" y="2408238"/>
          <p14:tracePt t="213633" x="4211638" y="2408238"/>
          <p14:tracePt t="213647" x="4202113" y="2408238"/>
          <p14:tracePt t="213654" x="4175125" y="2408238"/>
          <p14:tracePt t="213662" x="4148138" y="2398713"/>
          <p14:tracePt t="213670" x="4102100" y="2379663"/>
          <p14:tracePt t="213679" x="4075113" y="2371725"/>
          <p14:tracePt t="213686" x="4029075" y="2362200"/>
          <p14:tracePt t="213694" x="3992563" y="2352675"/>
          <p14:tracePt t="213702" x="3948113" y="2316163"/>
          <p14:tracePt t="213710" x="3883025" y="2289175"/>
          <p14:tracePt t="213718" x="3819525" y="2262188"/>
          <p14:tracePt t="213726" x="3775075" y="2243138"/>
          <p14:tracePt t="213734" x="3692525" y="2216150"/>
          <p14:tracePt t="213742" x="3665538" y="2197100"/>
          <p14:tracePt t="213750" x="3636963" y="2179638"/>
          <p14:tracePt t="213758" x="3592513" y="2170113"/>
          <p14:tracePt t="213767" x="3536950" y="2160588"/>
          <p14:tracePt t="213774" x="3527425" y="2152650"/>
          <p14:tracePt t="213782" x="3500438" y="2143125"/>
          <p14:tracePt t="213790" x="3482975" y="2133600"/>
          <p14:tracePt t="213798" x="3463925" y="2133600"/>
          <p14:tracePt t="213806" x="3446463" y="2133600"/>
          <p14:tracePt t="213814" x="3436938" y="2133600"/>
          <p14:tracePt t="213822" x="3409950" y="2125663"/>
          <p14:tracePt t="213928" x="3400425" y="2125663"/>
          <p14:tracePt t="213936" x="3390900" y="2125663"/>
          <p14:tracePt t="213944" x="3382963" y="2125663"/>
          <p14:tracePt t="213952" x="3373438" y="2125663"/>
          <p14:tracePt t="213960" x="3363913" y="2133600"/>
          <p14:tracePt t="213968" x="3354388" y="2143125"/>
          <p14:tracePt t="213975" x="3346450" y="2170113"/>
          <p14:tracePt t="213983" x="3336925" y="2197100"/>
          <p14:tracePt t="213990" x="3317875" y="2216150"/>
          <p14:tracePt t="213998" x="3317875" y="2233613"/>
          <p14:tracePt t="214006" x="3309938" y="2243138"/>
          <p14:tracePt t="214014" x="3300413" y="2279650"/>
          <p14:tracePt t="214031" x="3300413" y="2289175"/>
          <p14:tracePt t="214038" x="3281363" y="2306638"/>
          <p14:tracePt t="214144" x="3263900" y="2306638"/>
          <p14:tracePt t="214152" x="3227388" y="2306638"/>
          <p14:tracePt t="214160" x="3181350" y="2306638"/>
          <p14:tracePt t="214168" x="3144838" y="2306638"/>
          <p14:tracePt t="214176" x="3127375" y="2306638"/>
          <p14:tracePt t="214184" x="3081338" y="2306638"/>
          <p14:tracePt t="214190" x="3063875" y="2306638"/>
          <p14:tracePt t="214198" x="3044825" y="2306638"/>
          <p14:tracePt t="214206" x="3035300" y="2306638"/>
          <p14:tracePt t="214279" x="3027363" y="2306638"/>
          <p14:tracePt t="214312" x="3017838" y="2316163"/>
          <p14:tracePt t="214320" x="2998788" y="2325688"/>
          <p14:tracePt t="214336" x="2981325" y="2325688"/>
          <p14:tracePt t="214344" x="2962275" y="2325688"/>
          <p14:tracePt t="214352" x="2954338" y="2325688"/>
          <p14:tracePt t="214360" x="2944813" y="2325688"/>
          <p14:tracePt t="214376" x="2925763" y="2325688"/>
          <p14:tracePt t="214392" x="2917825" y="2325688"/>
          <p14:tracePt t="214560" x="2908300" y="2325688"/>
          <p14:tracePt t="214568" x="2889250" y="2335213"/>
          <p14:tracePt t="214576" x="2881313" y="2335213"/>
          <p14:tracePt t="214583" x="2871788" y="2335213"/>
          <p14:tracePt t="214598" x="2862263" y="2335213"/>
          <p14:tracePt t="215663" x="2852738" y="2343150"/>
          <p14:tracePt t="215905" x="2852738" y="2352675"/>
          <p14:tracePt t="217816" x="2844800" y="2362200"/>
          <p14:tracePt t="217968" x="2825750" y="2371725"/>
          <p14:tracePt t="218248" x="2817813" y="2371725"/>
          <p14:tracePt t="218262" x="2798763" y="2371725"/>
          <p14:tracePt t="218278" x="2789238" y="2371725"/>
          <p14:tracePt t="218286" x="2781300" y="2371725"/>
          <p14:tracePt t="218295" x="2752725" y="2371725"/>
          <p14:tracePt t="218303" x="2735263" y="2371725"/>
          <p14:tracePt t="218310" x="2716213" y="2371725"/>
          <p14:tracePt t="218318" x="2698750" y="2371725"/>
          <p14:tracePt t="218326" x="2689225" y="2371725"/>
          <p14:tracePt t="218334" x="2662238" y="2371725"/>
          <p14:tracePt t="218351" x="2652713" y="2371725"/>
          <p14:tracePt t="218359" x="2616200" y="2362200"/>
          <p14:tracePt t="218408" x="2598738" y="2352675"/>
          <p14:tracePt t="218424" x="2579688" y="2343150"/>
          <p14:tracePt t="218448" x="2570163" y="2335213"/>
          <p14:tracePt t="218464" x="2562225" y="2316163"/>
          <p14:tracePt t="218662" x="2562225" y="2306638"/>
          <p14:tracePt t="218671" x="2562225" y="2298700"/>
          <p14:tracePt t="218678" x="2562225" y="2289175"/>
          <p14:tracePt t="218695" x="2562225" y="2279650"/>
          <p14:tracePt t="218711" x="2562225" y="2270125"/>
          <p14:tracePt t="218880" x="2562225" y="2252663"/>
          <p14:tracePt t="218889" x="2562225" y="2243138"/>
          <p14:tracePt t="219208" x="2562225" y="2233613"/>
          <p14:tracePt t="219392" x="2570163" y="2233613"/>
          <p14:tracePt t="219399" x="2579688" y="2233613"/>
          <p14:tracePt t="219408" x="2589213" y="2233613"/>
          <p14:tracePt t="219416" x="2606675" y="2252663"/>
          <p14:tracePt t="219424" x="2625725" y="2289175"/>
          <p14:tracePt t="219441" x="2671763" y="2306638"/>
          <p14:tracePt t="219447" x="2679700" y="2316163"/>
          <p14:tracePt t="219458" x="2689225" y="2325688"/>
          <p14:tracePt t="219475" x="2698750" y="2335213"/>
          <p14:tracePt t="219481" x="2708275" y="2335213"/>
          <p14:tracePt t="219600" x="2716213" y="2335213"/>
          <p14:tracePt t="219783" x="2708275" y="2335213"/>
          <p14:tracePt t="219792" x="2698750" y="2335213"/>
          <p14:tracePt t="219799" x="2679700" y="2335213"/>
          <p14:tracePt t="219807" x="2671763" y="2335213"/>
          <p14:tracePt t="219816" x="2662238" y="2335213"/>
          <p14:tracePt t="219840" x="2662238" y="2343150"/>
          <p14:tracePt t="220090" x="2643188" y="2352675"/>
          <p14:tracePt t="220096" x="2625725" y="2371725"/>
          <p14:tracePt t="220105" x="2616200" y="2371725"/>
          <p14:tracePt t="220113" x="2562225" y="2371725"/>
          <p14:tracePt t="220124" x="2525713" y="2389188"/>
          <p14:tracePt t="220128" x="2443163" y="2408238"/>
          <p14:tracePt t="220136" x="2406650" y="2408238"/>
          <p14:tracePt t="220144" x="2343150" y="2444750"/>
          <p14:tracePt t="220152" x="2316163" y="2444750"/>
          <p14:tracePt t="220160" x="2297113" y="2444750"/>
          <p14:tracePt t="220168" x="2270125" y="2444750"/>
          <p14:tracePt t="220176" x="2260600" y="2452688"/>
          <p14:tracePt t="220442" x="2287588" y="2444750"/>
          <p14:tracePt t="220448" x="2306638" y="2435225"/>
          <p14:tracePt t="220464" x="2333625" y="2435225"/>
          <p14:tracePt t="220472" x="2352675" y="2425700"/>
          <p14:tracePt t="220488" x="2360613" y="2425700"/>
          <p14:tracePt t="220506" x="2379663" y="2416175"/>
          <p14:tracePt t="220560" x="2389188" y="2416175"/>
          <p14:tracePt t="220568" x="2397125" y="2416175"/>
          <p14:tracePt t="220578" x="2425700" y="2416175"/>
          <p14:tracePt t="220592" x="2433638" y="2416175"/>
          <p14:tracePt t="220638" x="2443163" y="2416175"/>
          <p14:tracePt t="220654" x="2452688" y="2408238"/>
          <p14:tracePt t="220792" x="2452688" y="2398713"/>
          <p14:tracePt t="220809" x="2470150" y="2362200"/>
          <p14:tracePt t="220816" x="2470150" y="2352675"/>
          <p14:tracePt t="220831" x="2479675" y="2335213"/>
          <p14:tracePt t="220840" x="2479675" y="2325688"/>
          <p14:tracePt t="220848" x="2489200" y="2316163"/>
          <p14:tracePt t="220883" x="2489200" y="2306638"/>
          <p14:tracePt t="220952" x="2498725" y="2298700"/>
          <p14:tracePt t="220985" x="2498725" y="2306638"/>
          <p14:tracePt t="220992" x="2498725" y="2316163"/>
          <p14:tracePt t="221012" x="2498725" y="2335213"/>
          <p14:tracePt t="221016" x="2498725" y="2352675"/>
          <p14:tracePt t="221022" x="2498725" y="2362200"/>
          <p14:tracePt t="221030" x="2498725" y="2379663"/>
          <p14:tracePt t="221038" x="2498725" y="2389188"/>
          <p14:tracePt t="221047" x="2498725" y="2398713"/>
          <p14:tracePt t="221054" x="2498725" y="2435225"/>
          <p14:tracePt t="221070" x="2498725" y="2462213"/>
          <p14:tracePt t="221079" x="2516188" y="2489200"/>
          <p14:tracePt t="221095" x="2516188" y="2517775"/>
          <p14:tracePt t="221102" x="2516188" y="2525713"/>
          <p14:tracePt t="221288" x="2525713" y="2535238"/>
          <p14:tracePt t="221302" x="2533650" y="2535238"/>
          <p14:tracePt t="221310" x="2543175" y="2535238"/>
          <p14:tracePt t="221318" x="2562225" y="2535238"/>
          <p14:tracePt t="221326" x="2570163" y="2535238"/>
          <p14:tracePt t="221334" x="2598738" y="2535238"/>
          <p14:tracePt t="221342" x="2643188" y="2525713"/>
          <p14:tracePt t="221350" x="2662238" y="2517775"/>
          <p14:tracePt t="221358" x="2679700" y="2508250"/>
          <p14:tracePt t="221366" x="2698750" y="2508250"/>
          <p14:tracePt t="221374" x="2716213" y="2498725"/>
          <p14:tracePt t="221382" x="2735263" y="2481263"/>
          <p14:tracePt t="221391" x="2744788" y="2481263"/>
          <p14:tracePt t="221407" x="2762250" y="2471738"/>
          <p14:tracePt t="221430" x="2781300" y="2462213"/>
          <p14:tracePt t="221447" x="2798763" y="2462213"/>
          <p14:tracePt t="221455" x="2817813" y="2452688"/>
          <p14:tracePt t="221462" x="2835275" y="2435225"/>
          <p14:tracePt t="221471" x="2844800" y="2425700"/>
          <p14:tracePt t="221487" x="2862263" y="2416175"/>
          <p14:tracePt t="221496" x="2871788" y="2408238"/>
          <p14:tracePt t="221512" x="2881313" y="2398713"/>
          <p14:tracePt t="221519" x="2889250" y="2379663"/>
          <p14:tracePt t="221543" x="2889250" y="2371725"/>
          <p14:tracePt t="221551" x="2898775" y="2343150"/>
          <p14:tracePt t="221577" x="2898775" y="2316163"/>
          <p14:tracePt t="221583" x="2898775" y="2306638"/>
          <p14:tracePt t="221594" x="2898775" y="2289175"/>
          <p14:tracePt t="221598" x="2898775" y="2262188"/>
          <p14:tracePt t="221606" x="2898775" y="2243138"/>
          <p14:tracePt t="221614" x="2898775" y="2216150"/>
          <p14:tracePt t="221624" x="2898775" y="2197100"/>
          <p14:tracePt t="221630" x="2898775" y="2179638"/>
          <p14:tracePt t="221638" x="2881313" y="2143125"/>
          <p14:tracePt t="221646" x="2871788" y="2133600"/>
          <p14:tracePt t="221654" x="2862263" y="2116138"/>
          <p14:tracePt t="221663" x="2862263" y="2106613"/>
          <p14:tracePt t="221670" x="2852738" y="2079625"/>
          <p14:tracePt t="221678" x="2835275" y="2043113"/>
          <p14:tracePt t="221686" x="2835275" y="2024063"/>
          <p14:tracePt t="221695" x="2825750" y="2006600"/>
          <p14:tracePt t="221702" x="2825750" y="1979613"/>
          <p14:tracePt t="221710" x="2817813" y="1960563"/>
          <p14:tracePt t="221718" x="2817813" y="1933575"/>
          <p14:tracePt t="221726" x="2817813" y="1914525"/>
          <p14:tracePt t="221734" x="2817813" y="1887538"/>
          <p14:tracePt t="221742" x="2817813" y="1870075"/>
          <p14:tracePt t="221750" x="2817813" y="1851025"/>
          <p14:tracePt t="221758" x="2817813" y="1841500"/>
          <p14:tracePt t="221766" x="2817813" y="1824038"/>
          <p14:tracePt t="221774" x="2817813" y="1804988"/>
          <p14:tracePt t="221793" x="2817813" y="1797050"/>
          <p14:tracePt t="221798" x="2817813" y="1787525"/>
          <p14:tracePt t="221806" x="2817813" y="1768475"/>
          <p14:tracePt t="221814" x="2817813" y="1760538"/>
          <p14:tracePt t="221846" x="2817813" y="1751013"/>
          <p14:tracePt t="221863" x="2817813" y="1731963"/>
          <p14:tracePt t="221871" x="2835275" y="1714500"/>
          <p14:tracePt t="221884" x="2844800" y="1704975"/>
          <p14:tracePt t="221888" x="2881313" y="1697038"/>
          <p14:tracePt t="221897" x="2917825" y="1687513"/>
          <p14:tracePt t="221903" x="2981325" y="1668463"/>
          <p14:tracePt t="221913" x="3044825" y="1651000"/>
          <p14:tracePt t="221919" x="3117850" y="1651000"/>
          <p14:tracePt t="221928" x="3208338" y="1641475"/>
          <p14:tracePt t="221935" x="3236913" y="1641475"/>
          <p14:tracePt t="221944" x="3309938" y="1641475"/>
          <p14:tracePt t="221951" x="3400425" y="1641475"/>
          <p14:tracePt t="221963" x="3473450" y="1641475"/>
          <p14:tracePt t="221967" x="3527425" y="1641475"/>
          <p14:tracePt t="221975" x="3609975" y="1641475"/>
          <p14:tracePt t="221983" x="3683000" y="1641475"/>
          <p14:tracePt t="221993" x="3719513" y="1641475"/>
          <p14:tracePt t="221998" x="3792538" y="1641475"/>
          <p14:tracePt t="222006" x="3829050" y="1641475"/>
          <p14:tracePt t="222014" x="3883025" y="1641475"/>
          <p14:tracePt t="222024" x="3938588" y="1641475"/>
          <p14:tracePt t="222030" x="3984625" y="1651000"/>
          <p14:tracePt t="222038" x="4048125" y="1668463"/>
          <p14:tracePt t="222046" x="4102100" y="1677988"/>
          <p14:tracePt t="222055" x="4184650" y="1704975"/>
          <p14:tracePt t="222064" x="4230688" y="1724025"/>
          <p14:tracePt t="222071" x="4284663" y="1741488"/>
          <p14:tracePt t="222081" x="4348163" y="1751013"/>
          <p14:tracePt t="222088" x="4413250" y="1778000"/>
          <p14:tracePt t="222097" x="4467225" y="1787525"/>
          <p14:tracePt t="222103" x="4530725" y="1797050"/>
          <p14:tracePt t="222113" x="4549775" y="1804988"/>
          <p14:tracePt t="222119" x="4586288" y="1814513"/>
          <p14:tracePt t="222127" x="4594225" y="1824038"/>
          <p14:tracePt t="222135" x="4613275" y="1833563"/>
          <p14:tracePt t="222144" x="4622800" y="1841500"/>
          <p14:tracePt t="222151" x="4630738" y="1851025"/>
          <p14:tracePt t="222161" x="4649788" y="1870075"/>
          <p14:tracePt t="222168" x="4667250" y="1887538"/>
          <p14:tracePt t="222176" x="4676775" y="1897063"/>
          <p14:tracePt t="222183" x="4686300" y="1914525"/>
          <p14:tracePt t="222193" x="4695825" y="1914525"/>
          <p14:tracePt t="222200" x="4695825" y="1943100"/>
          <p14:tracePt t="222209" x="4713288" y="1970088"/>
          <p14:tracePt t="222224" x="4722813" y="1997075"/>
          <p14:tracePt t="222233" x="4722813" y="2006600"/>
          <p14:tracePt t="222240" x="4722813" y="2016125"/>
          <p14:tracePt t="222251" x="4722813" y="2052638"/>
          <p14:tracePt t="222255" x="4722813" y="2079625"/>
          <p14:tracePt t="222263" x="4722813" y="2106613"/>
          <p14:tracePt t="222272" x="4722813" y="2133600"/>
          <p14:tracePt t="222280" x="4722813" y="2160588"/>
          <p14:tracePt t="222287" x="4722813" y="2197100"/>
          <p14:tracePt t="222297" x="4722813" y="2233613"/>
          <p14:tracePt t="222303" x="4722813" y="2262188"/>
          <p14:tracePt t="222313" x="4713288" y="2306638"/>
          <p14:tracePt t="222319" x="4713288" y="2335213"/>
          <p14:tracePt t="222329" x="4695825" y="2389188"/>
          <p14:tracePt t="222335" x="4695825" y="2425700"/>
          <p14:tracePt t="222343" x="4686300" y="2462213"/>
          <p14:tracePt t="222350" x="4667250" y="2498725"/>
          <p14:tracePt t="222358" x="4659313" y="2525713"/>
          <p14:tracePt t="222366" x="4659313" y="2554288"/>
          <p14:tracePt t="222374" x="4649788" y="2571750"/>
          <p14:tracePt t="222395" x="4640263" y="2589213"/>
          <p14:tracePt t="222400" x="4630738" y="2625725"/>
          <p14:tracePt t="222428" x="4613275" y="2635250"/>
          <p14:tracePt t="222440" x="4603750" y="2644775"/>
          <p14:tracePt t="222450" x="4594225" y="2654300"/>
          <p14:tracePt t="222456" x="4586288" y="2662238"/>
          <p14:tracePt t="222464" x="4576763" y="2671763"/>
          <p14:tracePt t="222471" x="4549775" y="2698750"/>
          <p14:tracePt t="222479" x="4521200" y="2717800"/>
          <p14:tracePt t="222487" x="4503738" y="2735263"/>
          <p14:tracePt t="222497" x="4457700" y="2763838"/>
          <p14:tracePt t="222503" x="4430713" y="2781300"/>
          <p14:tracePt t="222513" x="4394200" y="2800350"/>
          <p14:tracePt t="222519" x="4367213" y="2817813"/>
          <p14:tracePt t="222527" x="4321175" y="2844800"/>
          <p14:tracePt t="222535" x="4275138" y="2863850"/>
          <p14:tracePt t="222543" x="4257675" y="2873375"/>
          <p14:tracePt t="222550" x="4202113" y="2900363"/>
          <p14:tracePt t="222558" x="4184650" y="2909888"/>
          <p14:tracePt t="222566" x="4148138" y="2909888"/>
          <p14:tracePt t="222574" x="4111625" y="2917825"/>
          <p14:tracePt t="222583" x="4094163" y="2917825"/>
          <p14:tracePt t="222590" x="4065588" y="2927350"/>
          <p14:tracePt t="222598" x="4048125" y="2927350"/>
          <p14:tracePt t="222606" x="4021138" y="2927350"/>
          <p14:tracePt t="222615" x="4002088" y="2927350"/>
          <p14:tracePt t="222622" x="3965575" y="2927350"/>
          <p14:tracePt t="222630" x="3948113" y="2927350"/>
          <p14:tracePt t="222638" x="3919538" y="2927350"/>
          <p14:tracePt t="222647" x="3902075" y="2927350"/>
          <p14:tracePt t="222654" x="3865563" y="2927350"/>
          <p14:tracePt t="222663" x="3819525" y="2927350"/>
          <p14:tracePt t="222670" x="3783013" y="2927350"/>
          <p14:tracePt t="222679" x="3756025" y="2927350"/>
          <p14:tracePt t="222686" x="3709988" y="2927350"/>
          <p14:tracePt t="222695" x="3656013" y="2927350"/>
          <p14:tracePt t="222703" x="3600450" y="2927350"/>
          <p14:tracePt t="222711" x="3563938" y="2927350"/>
          <p14:tracePt t="222718" x="3500438" y="2927350"/>
          <p14:tracePt t="222726" x="3455988" y="2890838"/>
          <p14:tracePt t="222734" x="3427413" y="2881313"/>
          <p14:tracePt t="222742" x="3382963" y="2854325"/>
          <p14:tracePt t="222750" x="3354388" y="2836863"/>
          <p14:tracePt t="222757" x="3336925" y="2817813"/>
          <p14:tracePt t="222766" x="3300413" y="2790825"/>
          <p14:tracePt t="222774" x="3263900" y="2735263"/>
          <p14:tracePt t="222782" x="3254375" y="2735263"/>
          <p14:tracePt t="222790" x="3236913" y="2708275"/>
          <p14:tracePt t="222798" x="3227388" y="2671763"/>
          <p14:tracePt t="222806" x="3217863" y="2635250"/>
          <p14:tracePt t="222815" x="3208338" y="2598738"/>
          <p14:tracePt t="222823" x="3208338" y="2571750"/>
          <p14:tracePt t="222831" x="3208338" y="2535238"/>
          <p14:tracePt t="222839" x="3208338" y="2498725"/>
          <p14:tracePt t="222849" x="3208338" y="2471738"/>
          <p14:tracePt t="222856" x="3208338" y="2435225"/>
          <p14:tracePt t="222865" x="3208338" y="2408238"/>
          <p14:tracePt t="222871" x="3208338" y="2371725"/>
          <p14:tracePt t="222881" x="3208338" y="2343150"/>
          <p14:tracePt t="222888" x="3244850" y="2316163"/>
          <p14:tracePt t="222900" x="3263900" y="2289175"/>
          <p14:tracePt t="222913" x="3290888" y="2262188"/>
          <p14:tracePt t="222919" x="3317875" y="2252663"/>
          <p14:tracePt t="222928" x="3336925" y="2252663"/>
          <p14:tracePt t="222944" x="3373438" y="2243138"/>
          <p14:tracePt t="222951" x="3409950" y="2243138"/>
          <p14:tracePt t="222959" x="3436938" y="2243138"/>
          <p14:tracePt t="222967" x="3463925" y="2243138"/>
          <p14:tracePt t="222975" x="3509963" y="2243138"/>
          <p14:tracePt t="222983" x="3527425" y="2243138"/>
          <p14:tracePt t="222991" x="3556000" y="2243138"/>
          <p14:tracePt t="223000" x="3573463" y="2243138"/>
          <p14:tracePt t="223007" x="3600450" y="2252663"/>
          <p14:tracePt t="223015" x="3619500" y="2262188"/>
          <p14:tracePt t="223023" x="3646488" y="2289175"/>
          <p14:tracePt t="223030" x="3683000" y="2306638"/>
          <p14:tracePt t="223038" x="3729038" y="2362200"/>
          <p14:tracePt t="223046" x="3746500" y="2389188"/>
          <p14:tracePt t="223054" x="3783013" y="2435225"/>
          <p14:tracePt t="223063" x="3802063" y="2452688"/>
          <p14:tracePt t="223070" x="3829050" y="2481263"/>
          <p14:tracePt t="223078" x="3856038" y="2517775"/>
          <p14:tracePt t="223086" x="3875088" y="2544763"/>
          <p14:tracePt t="223095" x="3883025" y="2554288"/>
          <p14:tracePt t="223118" x="3883025" y="2562225"/>
          <p14:tracePt t="223126" x="3883025" y="2571750"/>
          <p14:tracePt t="223142" x="3883025" y="2589213"/>
          <p14:tracePt t="223159" x="3875088" y="2617788"/>
          <p14:tracePt t="223167" x="3838575" y="2654300"/>
          <p14:tracePt t="223175" x="3792538" y="2671763"/>
          <p14:tracePt t="223184" x="3746500" y="2708275"/>
          <p14:tracePt t="223191" x="3683000" y="2735263"/>
          <p14:tracePt t="223198" x="3646488" y="2744788"/>
          <p14:tracePt t="223205" x="3609975" y="2763838"/>
          <p14:tracePt t="223214" x="3582988" y="2771775"/>
          <p14:tracePt t="223222" x="3563938" y="2771775"/>
          <p14:tracePt t="223230" x="3556000" y="2771775"/>
          <p14:tracePt t="223332" x="3563938" y="2771775"/>
          <p14:tracePt t="223337" x="3600450" y="2754313"/>
          <p14:tracePt t="223344" x="3636963" y="2744788"/>
          <p14:tracePt t="223353" x="3673475" y="2735263"/>
          <p14:tracePt t="223360" x="3729038" y="2708275"/>
          <p14:tracePt t="223369" x="3783013" y="2698750"/>
          <p14:tracePt t="223376" x="3875088" y="2698750"/>
          <p14:tracePt t="223382" x="3975100" y="2690813"/>
          <p14:tracePt t="223390" x="4102100" y="2690813"/>
          <p14:tracePt t="223398" x="4194175" y="2690813"/>
          <p14:tracePt t="223406" x="4284663" y="2690813"/>
          <p14:tracePt t="223414" x="4376738" y="2690813"/>
          <p14:tracePt t="223422" x="4430713" y="2690813"/>
          <p14:tracePt t="223430" x="4484688" y="2690813"/>
          <p14:tracePt t="223438" x="4530725" y="2671763"/>
          <p14:tracePt t="223446" x="4549775" y="2662238"/>
          <p14:tracePt t="223454" x="4567238" y="2654300"/>
          <p14:tracePt t="223463" x="4576763" y="2654300"/>
          <p14:tracePt t="223481" x="4586288" y="2654300"/>
          <p14:tracePt t="223487" x="4613275" y="2644775"/>
          <p14:tracePt t="223503" x="4630738" y="2635250"/>
          <p14:tracePt t="223519" x="4659313" y="2635250"/>
          <p14:tracePt t="223532" x="4667250" y="2635250"/>
          <p14:tracePt t="223535" x="4686300" y="2617788"/>
          <p14:tracePt t="223544" x="4703763" y="2617788"/>
          <p14:tracePt t="223559" x="4713288" y="2617788"/>
          <p14:tracePt t="223658" x="4713288" y="2608263"/>
          <p14:tracePt t="223712" x="4713288" y="2598738"/>
          <p14:tracePt t="223718" x="4730750" y="2571750"/>
          <p14:tracePt t="223727" x="4730750" y="2562225"/>
          <p14:tracePt t="223734" x="4749800" y="2535238"/>
          <p14:tracePt t="223742" x="4749800" y="2517775"/>
          <p14:tracePt t="223750" x="4749800" y="2481263"/>
          <p14:tracePt t="223758" x="4749800" y="2462213"/>
          <p14:tracePt t="223766" x="4749800" y="2408238"/>
          <p14:tracePt t="223774" x="4749800" y="2362200"/>
          <p14:tracePt t="223783" x="4749800" y="2306638"/>
          <p14:tracePt t="223791" x="4749800" y="2279650"/>
          <p14:tracePt t="223799" x="4759325" y="2252663"/>
          <p14:tracePt t="223807" x="4759325" y="2206625"/>
          <p14:tracePt t="223815" x="4759325" y="2189163"/>
          <p14:tracePt t="223823" x="4767263" y="2170113"/>
          <p14:tracePt t="223839" x="4767263" y="2143125"/>
          <p14:tracePt t="223847" x="4767263" y="2133600"/>
          <p14:tracePt t="223855" x="4767263" y="2125663"/>
          <p14:tracePt t="223882" x="4767263" y="2089150"/>
          <p14:tracePt t="223886" x="4767263" y="2079625"/>
          <p14:tracePt t="223903" x="4767263" y="2060575"/>
          <p14:tracePt t="223913" x="4767263" y="2043113"/>
          <p14:tracePt t="223918" x="4767263" y="2033588"/>
          <p14:tracePt t="223928" x="4767263" y="2006600"/>
          <p14:tracePt t="223934" x="4767263" y="1987550"/>
          <p14:tracePt t="223942" x="4767263" y="1960563"/>
          <p14:tracePt t="223950" x="4767263" y="1943100"/>
          <p14:tracePt t="223958" x="4767263" y="1924050"/>
          <p14:tracePt t="223966" x="4767263" y="1906588"/>
          <p14:tracePt t="223974" x="4759325" y="1860550"/>
          <p14:tracePt t="223992" x="4759325" y="1833563"/>
          <p14:tracePt t="224000" x="4749800" y="1814513"/>
          <p14:tracePt t="224008" x="4740275" y="1797050"/>
          <p14:tracePt t="224017" x="4740275" y="1778000"/>
          <p14:tracePt t="224024" x="4740275" y="1760538"/>
          <p14:tracePt t="224033" x="4740275" y="1751013"/>
          <p14:tracePt t="224039" x="4730750" y="1731963"/>
          <p14:tracePt t="224055" x="4730750" y="1714500"/>
          <p14:tracePt t="224063" x="4722813" y="1704975"/>
          <p14:tracePt t="224071" x="4713288" y="1687513"/>
          <p14:tracePt t="224081" x="4703763" y="1668463"/>
          <p14:tracePt t="224099" x="4703763" y="1651000"/>
          <p14:tracePt t="224101" x="4695825" y="1631950"/>
          <p14:tracePt t="224120" x="4695825" y="1604963"/>
          <p14:tracePt t="224130" x="4686300" y="1595438"/>
          <p14:tracePt t="224136" x="4686300" y="1587500"/>
          <p14:tracePt t="224144" x="4686300" y="1577975"/>
          <p14:tracePt t="224152" x="4667250" y="1558925"/>
          <p14:tracePt t="224160" x="4667250" y="1550988"/>
          <p14:tracePt t="224168" x="4667250" y="1531938"/>
          <p14:tracePt t="224186" x="4649788" y="1504950"/>
          <p14:tracePt t="224207" x="4649788" y="1495425"/>
          <p14:tracePt t="224304" x="4649788" y="1485900"/>
          <p14:tracePt t="224314" x="4630738" y="1485900"/>
          <p14:tracePt t="224321" x="4576763" y="1485900"/>
          <p14:tracePt t="224331" x="4521200" y="1485900"/>
          <p14:tracePt t="224337" x="4440238" y="1485900"/>
          <p14:tracePt t="224343" x="4367213" y="1485900"/>
          <p14:tracePt t="224351" x="4275138" y="1485900"/>
          <p14:tracePt t="224359" x="4184650" y="1485900"/>
          <p14:tracePt t="224367" x="4094163" y="1485900"/>
          <p14:tracePt t="224374" x="4002088" y="1477963"/>
          <p14:tracePt t="224382" x="3938588" y="1449388"/>
          <p14:tracePt t="224390" x="3875088" y="1441450"/>
          <p14:tracePt t="224398" x="3856038" y="1441450"/>
          <p14:tracePt t="224406" x="3846513" y="1441450"/>
          <p14:tracePt t="224414" x="3838575" y="1441450"/>
          <p14:tracePt t="224422" x="3829050" y="1441450"/>
          <p14:tracePt t="224512" x="3819525" y="1441450"/>
          <p14:tracePt t="224520" x="3792538" y="1441450"/>
          <p14:tracePt t="224534" x="3719513" y="1441450"/>
          <p14:tracePt t="224542" x="3683000" y="1441450"/>
          <p14:tracePt t="224551" x="3636963" y="1441450"/>
          <p14:tracePt t="224559" x="3629025" y="1441450"/>
          <p14:tracePt t="224568" x="3609975" y="1441450"/>
          <p14:tracePt t="224576" x="3592513" y="1441450"/>
          <p14:tracePt t="224584" x="3563938" y="1441450"/>
          <p14:tracePt t="224592" x="3546475" y="1441450"/>
          <p14:tracePt t="224603" x="3536950" y="1441450"/>
          <p14:tracePt t="224607" x="3519488" y="1441450"/>
          <p14:tracePt t="224616" x="3500438" y="1441450"/>
          <p14:tracePt t="224624" x="3473450" y="1441450"/>
          <p14:tracePt t="224635" x="3463925" y="1441450"/>
          <p14:tracePt t="224639" x="3446463" y="1441450"/>
          <p14:tracePt t="224656" x="3427413" y="1441450"/>
          <p14:tracePt t="224662" x="3409950" y="1441450"/>
          <p14:tracePt t="224670" x="3400425" y="1449388"/>
          <p14:tracePt t="224678" x="3382963" y="1449388"/>
          <p14:tracePt t="224686" x="3354388" y="1449388"/>
          <p14:tracePt t="224695" x="3336925" y="1468438"/>
          <p14:tracePt t="224702" x="3309938" y="1485900"/>
          <p14:tracePt t="224710" x="3290888" y="1504950"/>
          <p14:tracePt t="224718" x="3273425" y="1514475"/>
          <p14:tracePt t="224726" x="3254375" y="1522413"/>
          <p14:tracePt t="224734" x="3227388" y="1550988"/>
          <p14:tracePt t="224750" x="3200400" y="1577975"/>
          <p14:tracePt t="224766" x="3171825" y="1587500"/>
          <p14:tracePt t="224774" x="3171825" y="1595438"/>
          <p14:tracePt t="224783" x="3154363" y="1604963"/>
          <p14:tracePt t="224790" x="3136900" y="1624013"/>
          <p14:tracePt t="224798" x="3127375" y="1624013"/>
          <p14:tracePt t="224807" x="3100388" y="1641475"/>
          <p14:tracePt t="224814" x="3090863" y="1651000"/>
          <p14:tracePt t="224822" x="3081338" y="1668463"/>
          <p14:tracePt t="224830" x="3071813" y="1677988"/>
          <p14:tracePt t="224838" x="3054350" y="1697038"/>
          <p14:tracePt t="224846" x="3044825" y="1714500"/>
          <p14:tracePt t="224854" x="3035300" y="1731963"/>
          <p14:tracePt t="224862" x="3017838" y="1760538"/>
          <p14:tracePt t="224870" x="2998788" y="1778000"/>
          <p14:tracePt t="224878" x="2990850" y="1797050"/>
          <p14:tracePt t="224886" x="2990850" y="1814513"/>
          <p14:tracePt t="224896" x="2981325" y="1851025"/>
          <p14:tracePt t="224902" x="2981325" y="1870075"/>
          <p14:tracePt t="224911" x="2954338" y="1906588"/>
          <p14:tracePt t="224918" x="2944813" y="1924050"/>
          <p14:tracePt t="224927" x="2944813" y="1970088"/>
          <p14:tracePt t="224934" x="2935288" y="1997075"/>
          <p14:tracePt t="224942" x="2935288" y="2024063"/>
          <p14:tracePt t="224950" x="2935288" y="2070100"/>
          <p14:tracePt t="224958" x="2935288" y="2097088"/>
          <p14:tracePt t="224966" x="2935288" y="2116138"/>
          <p14:tracePt t="224974" x="2935288" y="2160588"/>
          <p14:tracePt t="224982" x="2935288" y="2170113"/>
          <p14:tracePt t="224990" x="2935288" y="2189163"/>
          <p14:tracePt t="224998" x="2935288" y="2197100"/>
          <p14:tracePt t="225006" x="2935288" y="2206625"/>
          <p14:tracePt t="225014" x="2935288" y="2216150"/>
          <p14:tracePt t="225022" x="2935288" y="2233613"/>
          <p14:tracePt t="225030" x="2935288" y="2243138"/>
          <p14:tracePt t="225054" x="2935288" y="2252663"/>
          <p14:tracePt t="225127" x="2925763" y="2270125"/>
          <p14:tracePt t="225144" x="2908300" y="2289175"/>
          <p14:tracePt t="225159" x="2898775" y="2298700"/>
          <p14:tracePt t="225193" x="2889250" y="2306638"/>
          <p14:tracePt t="225215" x="2881313" y="2306638"/>
          <p14:tracePt t="225224" x="2852738" y="2325688"/>
          <p14:tracePt t="225231" x="2852738" y="2335213"/>
          <p14:tracePt t="225241" x="2817813" y="2335213"/>
          <p14:tracePt t="225246" x="2771775" y="2335213"/>
          <p14:tracePt t="225254" x="2735263" y="2343150"/>
          <p14:tracePt t="225263" x="2671763" y="2343150"/>
          <p14:tracePt t="225270" x="2643188" y="2343150"/>
          <p14:tracePt t="225278" x="2589213" y="2352675"/>
          <p14:tracePt t="225287" x="2552700" y="2352675"/>
          <p14:tracePt t="225295" x="2516188" y="2352675"/>
          <p14:tracePt t="225302" x="2498725" y="2352675"/>
          <p14:tracePt t="225311" x="2470150" y="2352675"/>
          <p14:tracePt t="225369" x="2462213" y="2352675"/>
          <p14:tracePt t="225384" x="2452688" y="2352675"/>
          <p14:tracePt t="225391" x="2416175" y="2352675"/>
          <p14:tracePt t="225399" x="2379663" y="2352675"/>
          <p14:tracePt t="225407" x="2352675" y="2352675"/>
          <p14:tracePt t="225415" x="2297113" y="2352675"/>
          <p14:tracePt t="225423" x="2214563" y="2325688"/>
          <p14:tracePt t="225434" x="2170113" y="2316163"/>
          <p14:tracePt t="225439" x="2133600" y="2316163"/>
          <p14:tracePt t="225449" x="2087563" y="2306638"/>
          <p14:tracePt t="225455" x="2070100" y="2298700"/>
          <p14:tracePt t="225462" x="2033588" y="2289175"/>
          <p14:tracePt t="225471" x="2024063" y="2279650"/>
          <p14:tracePt t="225478" x="2014538" y="2270125"/>
          <p14:tracePt t="225486" x="2014538" y="2262188"/>
          <p14:tracePt t="225495" x="2005013" y="2262188"/>
          <p14:tracePt t="225622" x="2033588" y="2262188"/>
          <p14:tracePt t="225631" x="2070100" y="2262188"/>
          <p14:tracePt t="225639" x="2124075" y="2262188"/>
          <p14:tracePt t="225647" x="2187575" y="2262188"/>
          <p14:tracePt t="225654" x="2260600" y="2262188"/>
          <p14:tracePt t="225662" x="2333625" y="2262188"/>
          <p14:tracePt t="225670" x="2389188" y="2262188"/>
          <p14:tracePt t="225678" x="2462213" y="2262188"/>
          <p14:tracePt t="225686" x="2525713" y="2262188"/>
          <p14:tracePt t="225695" x="2562225" y="2262188"/>
          <p14:tracePt t="225702" x="2589213" y="2262188"/>
          <p14:tracePt t="225719" x="2598738" y="2262188"/>
          <p14:tracePt t="226072" x="2606675" y="2262188"/>
          <p14:tracePt t="226088" x="2616200" y="2262188"/>
          <p14:tracePt t="226104" x="2635250" y="2262188"/>
          <p14:tracePt t="226113" x="2643188" y="2243138"/>
          <p14:tracePt t="226120" x="2652713" y="2233613"/>
          <p14:tracePt t="226129" x="2652713" y="2225675"/>
          <p14:tracePt t="226135" x="2652713" y="2206625"/>
          <p14:tracePt t="226151" x="2662238" y="2189163"/>
          <p14:tracePt t="226382" x="2662238" y="2197100"/>
          <p14:tracePt t="226391" x="2652713" y="2206625"/>
          <p14:tracePt t="226408" x="2643188" y="2206625"/>
          <p14:tracePt t="226422" x="2635250" y="2216150"/>
          <p14:tracePt t="226584" x="2616200" y="2216150"/>
          <p14:tracePt t="226599" x="2606675" y="2216150"/>
          <p14:tracePt t="226610" x="2598738" y="2206625"/>
          <p14:tracePt t="226626" x="2589213" y="2197100"/>
          <p14:tracePt t="226632" x="2589213" y="2189163"/>
          <p14:tracePt t="226640" x="2570163" y="2152650"/>
          <p14:tracePt t="226654" x="2570163" y="2116138"/>
          <p14:tracePt t="226670" x="2570163" y="2106613"/>
          <p14:tracePt t="226678" x="2570163" y="2097088"/>
          <p14:tracePt t="226686" x="2570163" y="2079625"/>
          <p14:tracePt t="226694" x="2570163" y="2070100"/>
          <p14:tracePt t="226711" x="2570163" y="2060575"/>
          <p14:tracePt t="226726" x="2570163" y="2043113"/>
          <p14:tracePt t="226735" x="2570163" y="2033588"/>
          <p14:tracePt t="226741" x="2570163" y="2024063"/>
          <p14:tracePt t="226758" x="2589213" y="2024063"/>
          <p14:tracePt t="226766" x="2598738" y="2016125"/>
          <p14:tracePt t="226774" x="2616200" y="2006600"/>
          <p14:tracePt t="226782" x="2635250" y="2006600"/>
          <p14:tracePt t="226790" x="2643188" y="2006600"/>
          <p14:tracePt t="226798" x="2652713" y="2006600"/>
          <p14:tracePt t="226806" x="2671763" y="2006600"/>
          <p14:tracePt t="226815" x="2689225" y="2006600"/>
          <p14:tracePt t="226822" x="2698750" y="2006600"/>
          <p14:tracePt t="226830" x="2716213" y="2006600"/>
          <p14:tracePt t="226838" x="2725738" y="2006600"/>
          <p14:tracePt t="226846" x="2735263" y="2006600"/>
          <p14:tracePt t="226854" x="2744788" y="2006600"/>
          <p14:tracePt t="226862" x="2744788" y="2016125"/>
          <p14:tracePt t="226870" x="2744788" y="2033588"/>
          <p14:tracePt t="226880" x="2744788" y="2043113"/>
          <p14:tracePt t="226896" x="2744788" y="2052638"/>
          <p14:tracePt t="226902" x="2744788" y="2060575"/>
          <p14:tracePt t="226926" x="2744788" y="2070100"/>
          <p14:tracePt t="226934" x="2744788" y="2079625"/>
          <p14:tracePt t="226945" x="2735263" y="2089150"/>
          <p14:tracePt t="226975" x="2716213" y="2097088"/>
          <p14:tracePt t="227001" x="2708275" y="2106613"/>
          <p14:tracePt t="227024" x="2698750" y="2106613"/>
          <p14:tracePt t="227192" x="2689225" y="2106613"/>
          <p14:tracePt t="227408" x="2689225" y="2116138"/>
          <p14:tracePt t="227414" x="2679700" y="2143125"/>
          <p14:tracePt t="227422" x="2671763" y="2160588"/>
          <p14:tracePt t="227430" x="2671763" y="2197100"/>
          <p14:tracePt t="227438" x="2662238" y="2216150"/>
          <p14:tracePt t="227446" x="2662238" y="2252663"/>
          <p14:tracePt t="227454" x="2662238" y="2289175"/>
          <p14:tracePt t="227463" x="2662238" y="2306638"/>
          <p14:tracePt t="227470" x="2662238" y="2352675"/>
          <p14:tracePt t="227478" x="2662238" y="2362200"/>
          <p14:tracePt t="227486" x="2662238" y="2408238"/>
          <p14:tracePt t="227497" x="2662238" y="2435225"/>
          <p14:tracePt t="227503" x="2662238" y="2452688"/>
          <p14:tracePt t="227512" x="2662238" y="2481263"/>
          <p14:tracePt t="227518" x="2662238" y="2498725"/>
          <p14:tracePt t="227527" x="2662238" y="2525713"/>
          <p14:tracePt t="227534" x="2662238" y="2535238"/>
          <p14:tracePt t="227542" x="2662238" y="2544763"/>
          <p14:tracePt t="227550" x="2662238" y="2554288"/>
          <p14:tracePt t="227558" x="2662238" y="2571750"/>
          <p14:tracePt t="227566" x="2662238" y="2589213"/>
          <p14:tracePt t="227599" x="2679700" y="2608263"/>
          <p14:tracePt t="227607" x="2679700" y="2617788"/>
          <p14:tracePt t="227615" x="2679700" y="2625725"/>
          <p14:tracePt t="227624" x="2689225" y="2635250"/>
          <p14:tracePt t="227639" x="2698750" y="2635250"/>
          <p14:tracePt t="227648" x="2708275" y="2644775"/>
          <p14:tracePt t="227655" x="2708275" y="2654300"/>
          <p14:tracePt t="227663" x="2716213" y="2662238"/>
          <p14:tracePt t="227672" x="2725738" y="2671763"/>
          <p14:tracePt t="227688" x="2735263" y="2681288"/>
          <p14:tracePt t="227713" x="2735263" y="2698750"/>
          <p14:tracePt t="227720" x="2744788" y="2698750"/>
          <p14:tracePt t="227730" x="2762250" y="2708275"/>
          <p14:tracePt t="227751" x="2771775" y="2717800"/>
          <p14:tracePt t="227759" x="2789238" y="2727325"/>
          <p14:tracePt t="230969" x="2789238" y="2717800"/>
          <p14:tracePt t="230974" x="2789238" y="2698750"/>
          <p14:tracePt t="230982" x="2789238" y="2690813"/>
          <p14:tracePt t="230990" x="2789238" y="2671763"/>
          <p14:tracePt t="230998" x="2798763" y="2635250"/>
          <p14:tracePt t="231006" x="2808288" y="2617788"/>
          <p14:tracePt t="231014" x="2808288" y="2608263"/>
          <p14:tracePt t="231022" x="2817813" y="2571750"/>
          <p14:tracePt t="231030" x="2825750" y="2554288"/>
          <p14:tracePt t="231045" x="2825750" y="2525713"/>
          <p14:tracePt t="231048" x="2835275" y="2508250"/>
          <p14:tracePt t="231055" x="2835275" y="2471738"/>
          <p14:tracePt t="231063" x="2852738" y="2435225"/>
          <p14:tracePt t="231071" x="2852738" y="2416175"/>
          <p14:tracePt t="231079" x="2852738" y="2389188"/>
          <p14:tracePt t="231086" x="2862263" y="2371725"/>
          <p14:tracePt t="231094" x="2862263" y="2343150"/>
          <p14:tracePt t="231102" x="2862263" y="2325688"/>
          <p14:tracePt t="231111" x="2871788" y="2306638"/>
          <p14:tracePt t="231118" x="2871788" y="2289175"/>
          <p14:tracePt t="231127" x="2871788" y="2270125"/>
          <p14:tracePt t="231142" x="2881313" y="2252663"/>
          <p14:tracePt t="231166" x="2881313" y="2243138"/>
          <p14:tracePt t="231440" x="2871788" y="2252663"/>
          <p14:tracePt t="231447" x="2862263" y="2270125"/>
          <p14:tracePt t="231456" x="2862263" y="2279650"/>
          <p14:tracePt t="231472" x="2862263" y="2289175"/>
          <p14:tracePt t="231483" x="2862263" y="2298700"/>
          <p14:tracePt t="231487" x="2862263" y="2306638"/>
          <p14:tracePt t="231498" x="2852738" y="2325688"/>
          <p14:tracePt t="231504" x="2852738" y="2362200"/>
          <p14:tracePt t="231515" x="2852738" y="2371725"/>
          <p14:tracePt t="231520" x="2844800" y="2379663"/>
          <p14:tracePt t="231530" x="2844800" y="2425700"/>
          <p14:tracePt t="231535" x="2844800" y="2452688"/>
          <p14:tracePt t="231545" x="2844800" y="2481263"/>
          <p14:tracePt t="231550" x="2844800" y="2508250"/>
          <p14:tracePt t="231558" x="2844800" y="2544763"/>
          <p14:tracePt t="231566" x="2844800" y="2571750"/>
          <p14:tracePt t="231574" x="2844800" y="2608263"/>
          <p14:tracePt t="231582" x="2844800" y="2625725"/>
          <p14:tracePt t="231590" x="2844800" y="2644775"/>
          <p14:tracePt t="231598" x="2844800" y="2662238"/>
          <p14:tracePt t="231606" x="2844800" y="2671763"/>
          <p14:tracePt t="231614" x="2844800" y="2690813"/>
          <p14:tracePt t="231630" x="2844800" y="2698750"/>
          <p14:tracePt t="231764" x="2844800" y="2708275"/>
          <p14:tracePt t="232415" x="2844800" y="2698750"/>
          <p14:tracePt t="232422" x="2844800" y="2671763"/>
          <p14:tracePt t="232430" x="2844800" y="2644775"/>
          <p14:tracePt t="232438" x="2844800" y="2617788"/>
          <p14:tracePt t="232446" x="2862263" y="2571750"/>
          <p14:tracePt t="232456" x="2862263" y="2544763"/>
          <p14:tracePt t="232463" x="2862263" y="2508250"/>
          <p14:tracePt t="232472" x="2871788" y="2489200"/>
          <p14:tracePt t="232480" x="2871788" y="2462213"/>
          <p14:tracePt t="232488" x="2871788" y="2444750"/>
          <p14:tracePt t="232497" x="2871788" y="2408238"/>
          <p14:tracePt t="232504" x="2871788" y="2371725"/>
          <p14:tracePt t="232517" x="2871788" y="2362200"/>
          <p14:tracePt t="232518" x="2871788" y="2316163"/>
          <p14:tracePt t="232527" x="2871788" y="2298700"/>
          <p14:tracePt t="232534" x="2871788" y="2262188"/>
          <p14:tracePt t="232542" x="2871788" y="2252663"/>
          <p14:tracePt t="232550" x="2871788" y="2225675"/>
          <p14:tracePt t="232558" x="2871788" y="2206625"/>
          <p14:tracePt t="232566" x="2871788" y="2189163"/>
          <p14:tracePt t="232574" x="2871788" y="2179638"/>
          <p14:tracePt t="232584" x="2871788" y="2170113"/>
          <p14:tracePt t="232920" x="2871788" y="2179638"/>
          <p14:tracePt t="232929" x="2871788" y="2206625"/>
          <p14:tracePt t="232936" x="2871788" y="2233613"/>
          <p14:tracePt t="232949" x="2871788" y="2279650"/>
          <p14:tracePt t="232950" x="2871788" y="2316163"/>
          <p14:tracePt t="232958" x="2871788" y="2362200"/>
          <p14:tracePt t="232966" x="2871788" y="2398713"/>
          <p14:tracePt t="232974" x="2871788" y="2444750"/>
          <p14:tracePt t="232982" x="2871788" y="2481263"/>
          <p14:tracePt t="232990" x="2871788" y="2525713"/>
          <p14:tracePt t="232998" x="2871788" y="2562225"/>
          <p14:tracePt t="233006" x="2871788" y="2589213"/>
          <p14:tracePt t="233014" x="2871788" y="2625725"/>
          <p14:tracePt t="233022" x="2871788" y="2635250"/>
          <p14:tracePt t="233030" x="2871788" y="2654300"/>
          <p14:tracePt t="233038" x="2871788" y="2671763"/>
          <p14:tracePt t="233046" x="2871788" y="2708275"/>
          <p14:tracePt t="233062" x="2871788" y="2717800"/>
          <p14:tracePt t="233070" x="2871788" y="2744788"/>
          <p14:tracePt t="233078" x="2871788" y="2754313"/>
          <p14:tracePt t="233086" x="2871788" y="2763838"/>
          <p14:tracePt t="233094" x="2871788" y="2771775"/>
          <p14:tracePt t="233102" x="2871788" y="2781300"/>
          <p14:tracePt t="233112" x="2871788" y="2790825"/>
          <p14:tracePt t="233118" x="2862263" y="2800350"/>
          <p14:tracePt t="233344" x="2862263" y="2790825"/>
          <p14:tracePt t="233359" x="2862263" y="2771775"/>
          <p14:tracePt t="233367" x="2852738" y="2763838"/>
          <p14:tracePt t="233375" x="2852738" y="2754313"/>
          <p14:tracePt t="233383" x="2852738" y="2727325"/>
          <p14:tracePt t="233391" x="2852738" y="2717800"/>
          <p14:tracePt t="233407" x="2852738" y="2690813"/>
          <p14:tracePt t="233415" x="2852738" y="2671763"/>
          <p14:tracePt t="233423" x="2852738" y="2644775"/>
          <p14:tracePt t="233431" x="2852738" y="2625725"/>
          <p14:tracePt t="233439" x="2852738" y="2589213"/>
          <p14:tracePt t="233455" x="2852738" y="2571750"/>
          <p14:tracePt t="233463" x="2852738" y="2544763"/>
          <p14:tracePt t="233471" x="2852738" y="2525713"/>
          <p14:tracePt t="233478" x="2852738" y="2508250"/>
          <p14:tracePt t="233488" x="2852738" y="2489200"/>
          <p14:tracePt t="233496" x="2852738" y="2481263"/>
          <p14:tracePt t="233503" x="2852738" y="2462213"/>
          <p14:tracePt t="233512" x="2852738" y="2452688"/>
          <p14:tracePt t="233520" x="2852738" y="2444750"/>
          <p14:tracePt t="233534" x="2852738" y="2425700"/>
          <p14:tracePt t="233550" x="2852738" y="2416175"/>
          <p14:tracePt t="233558" x="2852738" y="2398713"/>
          <p14:tracePt t="233575" x="2852738" y="2379663"/>
          <p14:tracePt t="233582" x="2852738" y="2371725"/>
          <p14:tracePt t="233598" x="2852738" y="2362200"/>
          <p14:tracePt t="233614" x="2862263" y="2352675"/>
          <p14:tracePt t="233623" x="2862263" y="2343150"/>
          <p14:tracePt t="233638" x="2862263" y="2335213"/>
          <p14:tracePt t="233662" x="2871788" y="2325688"/>
          <p14:tracePt t="233984" x="2881313" y="2316163"/>
          <p14:tracePt t="234009" x="2889250" y="2316163"/>
          <p14:tracePt t="234016" x="2898775" y="2316163"/>
          <p14:tracePt t="234040" x="2908300" y="2316163"/>
          <p14:tracePt t="234286" x="2917825" y="2316163"/>
          <p14:tracePt t="234294" x="2954338" y="2316163"/>
          <p14:tracePt t="234302" x="3008313" y="2316163"/>
          <p14:tracePt t="234310" x="3063875" y="2316163"/>
          <p14:tracePt t="234318" x="3171825" y="2316163"/>
          <p14:tracePt t="234327" x="3263900" y="2316163"/>
          <p14:tracePt t="234334" x="3336925" y="2316163"/>
          <p14:tracePt t="234342" x="3427413" y="2316163"/>
          <p14:tracePt t="234350" x="3500438" y="2316163"/>
          <p14:tracePt t="234358" x="3563938" y="2316163"/>
          <p14:tracePt t="234366" x="3582988" y="2316163"/>
          <p14:tracePt t="234374" x="3609975" y="2316163"/>
          <p14:tracePt t="234382" x="3619500" y="2316163"/>
          <p14:tracePt t="234494" x="3629025" y="2316163"/>
          <p14:tracePt t="234502" x="3629025" y="2325688"/>
          <p14:tracePt t="234518" x="3619500" y="2343150"/>
          <p14:tracePt t="234542" x="3619500" y="2362200"/>
          <p14:tracePt t="234567" x="3619500" y="2371725"/>
          <p14:tracePt t="234582" x="3619500" y="2379663"/>
          <p14:tracePt t="234606" x="3609975" y="2398713"/>
          <p14:tracePt t="234615" x="3609975" y="2408238"/>
          <p14:tracePt t="234622" x="3609975" y="2425700"/>
          <p14:tracePt t="234630" x="3600450" y="2444750"/>
          <p14:tracePt t="234638" x="3600450" y="2462213"/>
          <p14:tracePt t="234646" x="3592513" y="2489200"/>
          <p14:tracePt t="234654" x="3592513" y="2508250"/>
          <p14:tracePt t="234662" x="3582988" y="2525713"/>
          <p14:tracePt t="234670" x="3563938" y="2544763"/>
          <p14:tracePt t="234678" x="3556000" y="2581275"/>
          <p14:tracePt t="234686" x="3556000" y="2589213"/>
          <p14:tracePt t="234694" x="3556000" y="2608263"/>
          <p14:tracePt t="234702" x="3556000" y="2644775"/>
          <p14:tracePt t="234710" x="3546475" y="2662238"/>
          <p14:tracePt t="234718" x="3546475" y="2681288"/>
          <p14:tracePt t="234734" x="3546475" y="2698750"/>
          <p14:tracePt t="234750" x="3536950" y="2735263"/>
          <p14:tracePt t="234806" x="3536950" y="2744788"/>
          <p14:tracePt t="234830" x="3527425" y="2771775"/>
          <p14:tracePt t="234838" x="3519488" y="2771775"/>
          <p14:tracePt t="234846" x="3509963" y="2781300"/>
          <p14:tracePt t="234854" x="3473450" y="2790825"/>
          <p14:tracePt t="234862" x="3455988" y="2790825"/>
          <p14:tracePt t="234870" x="3427413" y="2800350"/>
          <p14:tracePt t="234878" x="3409950" y="2800350"/>
          <p14:tracePt t="234886" x="3363913" y="2827338"/>
          <p14:tracePt t="234894" x="3354388" y="2827338"/>
          <p14:tracePt t="234902" x="3336925" y="2836863"/>
          <p14:tracePt t="234911" x="3327400" y="2836863"/>
          <p14:tracePt t="234918" x="3317875" y="2836863"/>
          <p14:tracePt t="234928" x="3300413" y="2836863"/>
          <p14:tracePt t="234934" x="3290888" y="2836863"/>
          <p14:tracePt t="234958" x="3281363" y="2836863"/>
          <p14:tracePt t="235032" x="3273425" y="2836863"/>
          <p14:tracePt t="235038" x="3263900" y="2836863"/>
          <p14:tracePt t="235047" x="3244850" y="2836863"/>
          <p14:tracePt t="235054" x="3236913" y="2836863"/>
          <p14:tracePt t="235065" x="3217863" y="2836863"/>
          <p14:tracePt t="235070" x="3208338" y="2836863"/>
          <p14:tracePt t="235078" x="3200400" y="2836863"/>
          <p14:tracePt t="235086" x="3190875" y="2836863"/>
          <p14:tracePt t="235094" x="3181350" y="2836863"/>
          <p14:tracePt t="235102" x="3163888" y="2836863"/>
          <p14:tracePt t="235110" x="3154363" y="2836863"/>
          <p14:tracePt t="235118" x="3127375" y="2836863"/>
          <p14:tracePt t="235127" x="3117850" y="2836863"/>
          <p14:tracePt t="235198" x="3108325" y="2836863"/>
          <p14:tracePt t="235206" x="3100388" y="2827338"/>
          <p14:tracePt t="235440" x="3100388" y="2808288"/>
          <p14:tracePt t="235447" x="3136900" y="2800350"/>
          <p14:tracePt t="235457" x="3171825" y="2790825"/>
          <p14:tracePt t="235462" x="3190875" y="2781300"/>
          <p14:tracePt t="235470" x="3236913" y="2763838"/>
          <p14:tracePt t="235478" x="3273425" y="2754313"/>
          <p14:tracePt t="235486" x="3290888" y="2754313"/>
          <p14:tracePt t="235495" x="3354388" y="2735263"/>
          <p14:tracePt t="235502" x="3373438" y="2727325"/>
          <p14:tracePt t="235510" x="3382963" y="2727325"/>
          <p14:tracePt t="235518" x="3390900" y="2727325"/>
          <p14:tracePt t="235526" x="3409950" y="2727325"/>
          <p14:tracePt t="235534" x="3427413" y="2727325"/>
          <p14:tracePt t="235542" x="3436938" y="2727325"/>
          <p14:tracePt t="235550" x="3455988" y="2717800"/>
          <p14:tracePt t="235558" x="3463925" y="2717800"/>
          <p14:tracePt t="235566" x="3482975" y="2708275"/>
          <p14:tracePt t="235590" x="3500438" y="2708275"/>
          <p14:tracePt t="235606" x="3519488" y="2698750"/>
          <p14:tracePt t="235614" x="3527425" y="2690813"/>
          <p14:tracePt t="235639" x="3527425" y="2681288"/>
          <p14:tracePt t="235648" x="3527425" y="2671763"/>
          <p14:tracePt t="235654" x="3536950" y="2662238"/>
          <p14:tracePt t="235663" x="3546475" y="2662238"/>
          <p14:tracePt t="235678" x="3546475" y="2654300"/>
          <p14:tracePt t="235686" x="3546475" y="2644775"/>
          <p14:tracePt t="235694" x="3546475" y="2635250"/>
          <p14:tracePt t="235702" x="3556000" y="2617788"/>
          <p14:tracePt t="235711" x="3556000" y="2608263"/>
          <p14:tracePt t="235718" x="3556000" y="2589213"/>
          <p14:tracePt t="235728" x="3556000" y="2581275"/>
          <p14:tracePt t="235734" x="3556000" y="2571750"/>
          <p14:tracePt t="235742" x="3556000" y="2535238"/>
          <p14:tracePt t="235750" x="3556000" y="2517775"/>
          <p14:tracePt t="235758" x="3546475" y="2481263"/>
          <p14:tracePt t="235766" x="3546475" y="2452688"/>
          <p14:tracePt t="235774" x="3527425" y="2408238"/>
          <p14:tracePt t="235790" x="3490913" y="2362200"/>
          <p14:tracePt t="235798" x="3482975" y="2352675"/>
          <p14:tracePt t="235806" x="3482975" y="2343150"/>
          <p14:tracePt t="235815" x="3482975" y="2335213"/>
          <p14:tracePt t="235822" x="3473450" y="2316163"/>
          <p14:tracePt t="235830" x="3463925" y="2306638"/>
          <p14:tracePt t="236083" x="3455988" y="2298700"/>
          <p14:tracePt t="236085" x="3446463" y="2289175"/>
          <p14:tracePt t="236110" x="3427413" y="2289175"/>
          <p14:tracePt t="236118" x="3419475" y="2279650"/>
          <p14:tracePt t="236134" x="3409950" y="2279650"/>
          <p14:tracePt t="236142" x="3373438" y="2279650"/>
          <p14:tracePt t="236150" x="3354388" y="2279650"/>
          <p14:tracePt t="236158" x="3327400" y="2270125"/>
          <p14:tracePt t="236166" x="3309938" y="2270125"/>
          <p14:tracePt t="236174" x="3273425" y="2270125"/>
          <p14:tracePt t="236183" x="3244850" y="2270125"/>
          <p14:tracePt t="236190" x="3208338" y="2270125"/>
          <p14:tracePt t="236198" x="3181350" y="2270125"/>
          <p14:tracePt t="236206" x="3163888" y="2270125"/>
          <p14:tracePt t="236215" x="3127375" y="2270125"/>
          <p14:tracePt t="236222" x="3117850" y="2270125"/>
          <p14:tracePt t="236230" x="3100388" y="2270125"/>
          <p14:tracePt t="236247" x="3090863" y="2270125"/>
          <p14:tracePt t="236271" x="3081338" y="2270125"/>
          <p14:tracePt t="237950" x="3081338" y="2262188"/>
          <p14:tracePt t="240163" x="3090863" y="2262188"/>
          <p14:tracePt t="240165" x="3100388" y="2262188"/>
          <p14:tracePt t="240174" x="3127375" y="2262188"/>
          <p14:tracePt t="240182" x="3136900" y="2262188"/>
          <p14:tracePt t="240190" x="3163888" y="2262188"/>
          <p14:tracePt t="240206" x="3190875" y="2252663"/>
          <p14:tracePt t="240214" x="3217863" y="2233613"/>
          <p14:tracePt t="240222" x="3254375" y="2225675"/>
          <p14:tracePt t="240231" x="3309938" y="2225675"/>
          <p14:tracePt t="240238" x="3373438" y="2216150"/>
          <p14:tracePt t="240246" x="3427413" y="2216150"/>
          <p14:tracePt t="240254" x="3455988" y="2216150"/>
          <p14:tracePt t="240262" x="3500438" y="2216150"/>
          <p14:tracePt t="240270" x="3509963" y="2216150"/>
          <p14:tracePt t="240278" x="3519488" y="2216150"/>
          <p14:tracePt t="240286" x="3527425" y="2216150"/>
          <p14:tracePt t="240294" x="3546475" y="2206625"/>
          <p14:tracePt t="240311" x="3556000" y="2197100"/>
          <p14:tracePt t="240319" x="3563938" y="2197100"/>
          <p14:tracePt t="254999" x="3646488" y="2179638"/>
          <p14:tracePt t="255009" x="4111625" y="1760538"/>
          <p14:tracePt t="255014" x="4932363" y="1112838"/>
          <p14:tracePt t="255022" x="5862638" y="4556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出力側の謎？</a:t>
            </a:r>
            <a:endParaRPr kumimoji="1" lang="ja-JP" altLang="en-US" dirty="0"/>
          </a:p>
        </p:txBody>
      </p:sp>
      <p:pic>
        <p:nvPicPr>
          <p:cNvPr id="4" name="Picture 4" descr="図05_09"/>
          <p:cNvPicPr>
            <a:picLocks noChangeAspect="1" noChangeArrowheads="1"/>
          </p:cNvPicPr>
          <p:nvPr/>
        </p:nvPicPr>
        <p:blipFill>
          <a:blip r:embed="rId5" cstate="print"/>
          <a:srcRect/>
          <a:stretch>
            <a:fillRect/>
          </a:stretch>
        </p:blipFill>
        <p:spPr bwMode="auto">
          <a:xfrm>
            <a:off x="694355" y="1910687"/>
            <a:ext cx="3993874" cy="2205478"/>
          </a:xfrm>
          <a:prstGeom prst="rect">
            <a:avLst/>
          </a:prstGeom>
          <a:noFill/>
          <a:ln w="9525">
            <a:noFill/>
            <a:miter lim="800000"/>
            <a:headEnd/>
            <a:tailEnd/>
          </a:ln>
        </p:spPr>
      </p:pic>
      <p:pic>
        <p:nvPicPr>
          <p:cNvPr id="5" name="Picture 4" descr="図05_03"/>
          <p:cNvPicPr>
            <a:picLocks noChangeAspect="1" noChangeArrowheads="1"/>
          </p:cNvPicPr>
          <p:nvPr/>
        </p:nvPicPr>
        <p:blipFill>
          <a:blip r:embed="rId6" cstate="print"/>
          <a:srcRect/>
          <a:stretch>
            <a:fillRect/>
          </a:stretch>
        </p:blipFill>
        <p:spPr bwMode="auto">
          <a:xfrm>
            <a:off x="4844104" y="1944891"/>
            <a:ext cx="4190716" cy="2171274"/>
          </a:xfrm>
          <a:prstGeom prst="rect">
            <a:avLst/>
          </a:prstGeom>
          <a:noFill/>
          <a:ln w="9525">
            <a:noFill/>
            <a:miter lim="800000"/>
            <a:headEnd/>
            <a:tailEnd/>
          </a:ln>
        </p:spPr>
      </p:pic>
      <p:sp>
        <p:nvSpPr>
          <p:cNvPr id="6" name="テキスト ボックス 5"/>
          <p:cNvSpPr txBox="1"/>
          <p:nvPr/>
        </p:nvSpPr>
        <p:spPr>
          <a:xfrm>
            <a:off x="142730" y="4609214"/>
            <a:ext cx="8420895" cy="1323439"/>
          </a:xfrm>
          <a:prstGeom prst="rect">
            <a:avLst/>
          </a:prstGeom>
          <a:noFill/>
        </p:spPr>
        <p:txBody>
          <a:bodyPr wrap="none" rtlCol="0">
            <a:spAutoFit/>
          </a:bodyPr>
          <a:lstStyle/>
          <a:p>
            <a:r>
              <a:rPr kumimoji="1" lang="en-US" altLang="ja-JP" sz="2000" dirty="0" err="1"/>
              <a:t>Rf</a:t>
            </a:r>
            <a:r>
              <a:rPr kumimoji="1" lang="ja-JP" altLang="en-US" sz="2000" dirty="0"/>
              <a:t>を流れる</a:t>
            </a:r>
            <a:r>
              <a:rPr kumimoji="1" lang="en-US" altLang="ja-JP" sz="2000" dirty="0"/>
              <a:t>I</a:t>
            </a:r>
            <a:r>
              <a:rPr kumimoji="1" lang="ja-JP" altLang="en-US" sz="2000" dirty="0"/>
              <a:t>はどこに行くのだろう→オペアンプの中</a:t>
            </a:r>
            <a:endParaRPr kumimoji="1" lang="en-US" altLang="ja-JP" sz="2000" dirty="0"/>
          </a:p>
          <a:p>
            <a:r>
              <a:rPr kumimoji="1" lang="en-US" altLang="ja-JP" sz="2000" dirty="0" err="1"/>
              <a:t>Zout</a:t>
            </a:r>
            <a:r>
              <a:rPr kumimoji="1" lang="ja-JP" altLang="en-US" sz="2000" dirty="0"/>
              <a:t>は</a:t>
            </a:r>
            <a:r>
              <a:rPr kumimoji="1" lang="en-US" altLang="ja-JP" sz="2000" dirty="0"/>
              <a:t>0</a:t>
            </a:r>
            <a:r>
              <a:rPr kumimoji="1" lang="ja-JP" altLang="en-US" sz="2000" dirty="0"/>
              <a:t>なので、オペアンプの出力は電圧源と考えて良い。したがって電流は</a:t>
            </a:r>
            <a:endParaRPr kumimoji="1" lang="en-US" altLang="ja-JP" sz="2000" dirty="0"/>
          </a:p>
          <a:p>
            <a:r>
              <a:rPr lang="ja-JP" altLang="en-US" sz="2000" dirty="0"/>
              <a:t>必要に応じていくらでも？取り出せるし電圧降下はしない</a:t>
            </a:r>
            <a:endParaRPr lang="en-US" altLang="ja-JP" sz="2000" dirty="0"/>
          </a:p>
          <a:p>
            <a:endParaRPr lang="en-US" altLang="ja-JP" sz="2000" dirty="0"/>
          </a:p>
        </p:txBody>
      </p:sp>
      <p:pic>
        <p:nvPicPr>
          <p:cNvPr id="3" name="オーディオ 2">
            <a:hlinkClick r:id="" action="ppaction://media"/>
            <a:extLst>
              <a:ext uri="{FF2B5EF4-FFF2-40B4-BE49-F238E27FC236}">
                <a16:creationId xmlns:a16="http://schemas.microsoft.com/office/drawing/2014/main" id="{3F138DBB-E84C-4597-8BCE-8794F78171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64354099"/>
      </p:ext>
    </p:extLst>
  </p:cSld>
  <p:clrMapOvr>
    <a:masterClrMapping/>
  </p:clrMapOvr>
  <mc:AlternateContent xmlns:mc="http://schemas.openxmlformats.org/markup-compatibility/2006" xmlns:p14="http://schemas.microsoft.com/office/powerpoint/2010/main">
    <mc:Choice Requires="p14">
      <p:transition spd="slow" p14:dur="2000" advTm="103139"/>
    </mc:Choice>
    <mc:Fallback xmlns="">
      <p:transition spd="slow" advTm="10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1" x="8988425" y="3602038"/>
          <p14:tracePt t="689" x="8888413" y="3629025"/>
          <p14:tracePt t="697" x="8761413" y="3638550"/>
          <p14:tracePt t="707" x="8632825" y="3657600"/>
          <p14:tracePt t="714" x="8515350" y="3684588"/>
          <p14:tracePt t="720" x="8405813" y="3702050"/>
          <p14:tracePt t="729" x="8259763" y="3711575"/>
          <p14:tracePt t="739" x="8132763" y="3711575"/>
          <p14:tracePt t="745" x="8040688" y="3711575"/>
          <p14:tracePt t="752" x="7913688" y="3711575"/>
          <p14:tracePt t="761" x="7804150" y="3711575"/>
          <p14:tracePt t="771" x="7712075" y="3711575"/>
          <p14:tracePt t="777" x="7585075" y="3694113"/>
          <p14:tracePt t="787" x="7521575" y="3694113"/>
          <p14:tracePt t="793" x="7466013" y="3684588"/>
          <p14:tracePt t="803" x="7385050" y="3665538"/>
          <p14:tracePt t="809" x="7356475" y="3665538"/>
          <p14:tracePt t="818" x="7329488" y="3665538"/>
          <p14:tracePt t="826" x="7302500" y="3665538"/>
          <p14:tracePt t="832" x="7283450" y="3665538"/>
          <p14:tracePt t="840" x="7265988" y="3665538"/>
          <p14:tracePt t="848" x="7256463" y="3665538"/>
          <p14:tracePt t="856" x="7248525" y="3665538"/>
          <p14:tracePt t="864" x="7239000" y="3665538"/>
          <p14:tracePt t="872" x="7229475" y="3665538"/>
          <p14:tracePt t="880" x="7219950" y="3665538"/>
          <p14:tracePt t="888" x="7212013" y="3665538"/>
          <p14:tracePt t="897" x="7202488" y="3665538"/>
          <p14:tracePt t="906" x="7183438" y="3665538"/>
          <p14:tracePt t="914" x="7175500" y="3665538"/>
          <p14:tracePt t="1010" x="7165975" y="3665538"/>
          <p14:tracePt t="1024" x="7146925" y="3665538"/>
          <p14:tracePt t="1032" x="7138988" y="3657600"/>
          <p14:tracePt t="1042" x="7129463" y="3657600"/>
          <p14:tracePt t="1049" x="7119938" y="3648075"/>
          <p14:tracePt t="1080" x="7119938" y="3638550"/>
          <p14:tracePt t="1112" x="7110413" y="3629025"/>
          <p14:tracePt t="1124" x="7102475" y="3621088"/>
          <p14:tracePt t="1129" x="7102475" y="3611563"/>
          <p14:tracePt t="1137" x="7092950" y="3602038"/>
          <p14:tracePt t="1145" x="7083425" y="3592513"/>
          <p14:tracePt t="1153" x="7083425" y="3575050"/>
          <p14:tracePt t="1161" x="7073900" y="3556000"/>
          <p14:tracePt t="1170" x="7056438" y="3519488"/>
          <p14:tracePt t="1177" x="7037388" y="3502025"/>
          <p14:tracePt t="1186" x="7037388" y="3475038"/>
          <p14:tracePt t="1193" x="7037388" y="3446463"/>
          <p14:tracePt t="1203" x="7029450" y="3402013"/>
          <p14:tracePt t="1220" x="7029450" y="3375025"/>
          <p14:tracePt t="1225" x="7029450" y="3365500"/>
          <p14:tracePt t="1233" x="7029450" y="3355975"/>
          <p14:tracePt t="1240" x="7029450" y="3346450"/>
          <p14:tracePt t="1250" x="7029450" y="3338513"/>
          <p14:tracePt t="1296" x="7029450" y="3328988"/>
          <p14:tracePt t="1305" x="7029450" y="3319463"/>
          <p14:tracePt t="1312" x="7029450" y="3292475"/>
          <p14:tracePt t="1320" x="7029450" y="3265488"/>
          <p14:tracePt t="1328" x="7029450" y="3236913"/>
          <p14:tracePt t="1336" x="7029450" y="3219450"/>
          <p14:tracePt t="1344" x="7029450" y="3182938"/>
          <p14:tracePt t="1353" x="7029450" y="3146425"/>
          <p14:tracePt t="1360" x="7029450" y="3127375"/>
          <p14:tracePt t="1368" x="7029450" y="3100388"/>
          <p14:tracePt t="1385" x="7029450" y="3082925"/>
          <p14:tracePt t="1392" x="7029450" y="3073400"/>
          <p14:tracePt t="1409" x="7019925" y="3054350"/>
          <p14:tracePt t="1417" x="7000875" y="3046413"/>
          <p14:tracePt t="1425" x="6992938" y="3036888"/>
          <p14:tracePt t="1433" x="6964363" y="3036888"/>
          <p14:tracePt t="1441" x="6919913" y="3036888"/>
          <p14:tracePt t="1449" x="6864350" y="3036888"/>
          <p14:tracePt t="1457" x="6810375" y="3036888"/>
          <p14:tracePt t="1465" x="6727825" y="3046413"/>
          <p14:tracePt t="1473" x="6637338" y="3073400"/>
          <p14:tracePt t="1481" x="6500813" y="3119438"/>
          <p14:tracePt t="1489" x="6391275" y="3146425"/>
          <p14:tracePt t="1497" x="6272213" y="3182938"/>
          <p14:tracePt t="1505" x="6126163" y="3219450"/>
          <p14:tracePt t="1513" x="5980113" y="3265488"/>
          <p14:tracePt t="1521" x="5770563" y="3292475"/>
          <p14:tracePt t="1528" x="5588000" y="3338513"/>
          <p14:tracePt t="1536" x="5441950" y="3338513"/>
          <p14:tracePt t="1544" x="5260975" y="3365500"/>
          <p14:tracePt t="1553" x="5095875" y="3382963"/>
          <p14:tracePt t="1560" x="4932363" y="3411538"/>
          <p14:tracePt t="1568" x="4786313" y="3429000"/>
          <p14:tracePt t="1579" x="4640263" y="3429000"/>
          <p14:tracePt t="1590" x="4476750" y="3429000"/>
          <p14:tracePt t="1594" x="4330700" y="3429000"/>
          <p14:tracePt t="1600" x="4165600" y="3429000"/>
          <p14:tracePt t="1608" x="4002088" y="3429000"/>
          <p14:tracePt t="1616" x="3856038" y="3446463"/>
          <p14:tracePt t="1624" x="3673475" y="3446463"/>
          <p14:tracePt t="1632" x="3490913" y="3446463"/>
          <p14:tracePt t="1640" x="3300413" y="3446463"/>
          <p14:tracePt t="1649" x="3136900" y="3446463"/>
          <p14:tracePt t="1656" x="2990850" y="3446463"/>
          <p14:tracePt t="1664" x="2844800" y="3455988"/>
          <p14:tracePt t="1672" x="2716213" y="3455988"/>
          <p14:tracePt t="1680" x="2606675" y="3455988"/>
          <p14:tracePt t="1688" x="2525713" y="3455988"/>
          <p14:tracePt t="1696" x="2489200" y="3455988"/>
          <p14:tracePt t="1705" x="2470150" y="3455988"/>
          <p14:tracePt t="1713" x="2462213" y="3455988"/>
          <p14:tracePt t="1914" x="2470150" y="3455988"/>
          <p14:tracePt t="1922" x="2489200" y="3446463"/>
          <p14:tracePt t="1930" x="2498725" y="3419475"/>
          <p14:tracePt t="1937" x="2498725" y="3392488"/>
          <p14:tracePt t="1949" x="2498725" y="3375025"/>
          <p14:tracePt t="1953" x="2498725" y="3328988"/>
          <p14:tracePt t="1962" x="2498725" y="3292475"/>
          <p14:tracePt t="1971" x="2498725" y="3273425"/>
          <p14:tracePt t="1981" x="2498725" y="3246438"/>
          <p14:tracePt t="1988" x="2498725" y="3228975"/>
          <p14:tracePt t="2003" x="2498725" y="3209925"/>
          <p14:tracePt t="2162" x="2498725" y="3200400"/>
          <p14:tracePt t="2174" x="2498725" y="3192463"/>
          <p14:tracePt t="2179" x="2498725" y="3182938"/>
          <p14:tracePt t="2192" x="2498725" y="3173413"/>
          <p14:tracePt t="2201" x="2498725" y="3155950"/>
          <p14:tracePt t="2216" x="2498725" y="3146425"/>
          <p14:tracePt t="2232" x="2498725" y="3127375"/>
          <p14:tracePt t="2275" x="2498725" y="3119438"/>
          <p14:tracePt t="2330" x="2498725" y="3109913"/>
          <p14:tracePt t="2338" x="2498725" y="3100388"/>
          <p14:tracePt t="2346" x="2489200" y="3090863"/>
          <p14:tracePt t="2356" x="2470150" y="3082925"/>
          <p14:tracePt t="2362" x="2462213" y="3082925"/>
          <p14:tracePt t="2372" x="2425700" y="3054350"/>
          <p14:tracePt t="2378" x="2416175" y="3054350"/>
          <p14:tracePt t="2387" x="2379663" y="3054350"/>
          <p14:tracePt t="2394" x="2352675" y="3054350"/>
          <p14:tracePt t="2403" x="2324100" y="3054350"/>
          <p14:tracePt t="2410" x="2306638" y="3054350"/>
          <p14:tracePt t="2424" x="2287588" y="3046413"/>
          <p14:tracePt t="2425" x="2279650" y="3046413"/>
          <p14:tracePt t="2433" x="2260600" y="3046413"/>
          <p14:tracePt t="2449" x="2251075" y="3046413"/>
          <p14:tracePt t="2465" x="2243138" y="3046413"/>
          <p14:tracePt t="2497" x="2224088" y="3046413"/>
          <p14:tracePt t="2512" x="2214563" y="3046413"/>
          <p14:tracePt t="2521" x="2197100" y="3046413"/>
          <p14:tracePt t="2529" x="2170113" y="3046413"/>
          <p14:tracePt t="2537" x="2151063" y="3046413"/>
          <p14:tracePt t="2545" x="2106613" y="3046413"/>
          <p14:tracePt t="2552" x="2078038" y="3046413"/>
          <p14:tracePt t="2561" x="2051050" y="3046413"/>
          <p14:tracePt t="2568" x="2024063" y="3046413"/>
          <p14:tracePt t="2576" x="1997075" y="3046413"/>
          <p14:tracePt t="2585" x="1960563" y="3046413"/>
          <p14:tracePt t="2593" x="1931988" y="3046413"/>
          <p14:tracePt t="2601" x="1914525" y="3046413"/>
          <p14:tracePt t="2608" x="1887538" y="3046413"/>
          <p14:tracePt t="2617" x="1868488" y="3046413"/>
          <p14:tracePt t="2624" x="1841500" y="3046413"/>
          <p14:tracePt t="2632" x="1831975" y="3046413"/>
          <p14:tracePt t="2640" x="1814513" y="3046413"/>
          <p14:tracePt t="2648" x="1795463" y="3027363"/>
          <p14:tracePt t="2656" x="1787525" y="3027363"/>
          <p14:tracePt t="2680" x="1778000" y="3027363"/>
          <p14:tracePt t="2688" x="1768475" y="3027363"/>
          <p14:tracePt t="2697" x="1751013" y="3027363"/>
          <p14:tracePt t="2730" x="1741488" y="3027363"/>
          <p14:tracePt t="2746" x="1731963" y="3027363"/>
          <p14:tracePt t="3017" x="1722438" y="3017838"/>
          <p14:tracePt t="3034" x="1695450" y="3017838"/>
          <p14:tracePt t="3042" x="1685925" y="3017838"/>
          <p14:tracePt t="3051" x="1668463" y="3017838"/>
          <p14:tracePt t="3056" x="1658938" y="3017838"/>
          <p14:tracePt t="3064" x="1641475" y="3009900"/>
          <p14:tracePt t="3072" x="1622425" y="3009900"/>
          <p14:tracePt t="3080" x="1612900" y="3009900"/>
          <p14:tracePt t="3088" x="1595438" y="3009900"/>
          <p14:tracePt t="3096" x="1576388" y="3009900"/>
          <p14:tracePt t="3112" x="1568450" y="3009900"/>
          <p14:tracePt t="3940" x="1576388" y="3009900"/>
          <p14:tracePt t="3962" x="1585913" y="3009900"/>
          <p14:tracePt t="4018" x="1595438" y="3000375"/>
          <p14:tracePt t="4032" x="1604963" y="2990850"/>
          <p14:tracePt t="4464" x="1612900" y="2990850"/>
          <p14:tracePt t="4489" x="1622425" y="2990850"/>
          <p14:tracePt t="4498" x="1641475" y="2990850"/>
          <p14:tracePt t="4506" x="1649413" y="2990850"/>
          <p14:tracePt t="4514" x="1658938" y="2990850"/>
          <p14:tracePt t="4537" x="1668463" y="2990850"/>
          <p14:tracePt t="4552" x="1685925" y="2990850"/>
          <p14:tracePt t="4576" x="1695450" y="2990850"/>
          <p14:tracePt t="4592" x="1704975" y="2990850"/>
          <p14:tracePt t="4601" x="1722438" y="2990850"/>
          <p14:tracePt t="4608" x="1741488" y="2990850"/>
          <p14:tracePt t="4617" x="1751013" y="2990850"/>
          <p14:tracePt t="4624" x="1768475" y="2990850"/>
          <p14:tracePt t="4632" x="1778000" y="2990850"/>
          <p14:tracePt t="4648" x="1804988" y="2990850"/>
          <p14:tracePt t="4656" x="1814513" y="2990850"/>
          <p14:tracePt t="4665" x="1824038" y="2990850"/>
          <p14:tracePt t="4672" x="1851025" y="2990850"/>
          <p14:tracePt t="4682" x="1860550" y="2990850"/>
          <p14:tracePt t="4688" x="1868488" y="2990850"/>
          <p14:tracePt t="4696" x="1878013" y="2990850"/>
          <p14:tracePt t="4704" x="1895475" y="2990850"/>
          <p14:tracePt t="4712" x="1914525" y="2990850"/>
          <p14:tracePt t="4721" x="1924050" y="2990850"/>
          <p14:tracePt t="4728" x="1941513" y="2990850"/>
          <p14:tracePt t="4736" x="1960563" y="2990850"/>
          <p14:tracePt t="4744" x="1978025" y="2990850"/>
          <p14:tracePt t="4752" x="1987550" y="2990850"/>
          <p14:tracePt t="4760" x="1997075" y="2990850"/>
          <p14:tracePt t="4768" x="2005013" y="2990850"/>
          <p14:tracePt t="5450" x="2014538" y="2990850"/>
          <p14:tracePt t="5458" x="2024063" y="2990850"/>
          <p14:tracePt t="5466" x="2033588" y="2990850"/>
          <p14:tracePt t="5474" x="2051050" y="2990850"/>
          <p14:tracePt t="5482" x="2070100" y="2990850"/>
          <p14:tracePt t="5488" x="2106613" y="2990850"/>
          <p14:tracePt t="5496" x="2124075" y="2990850"/>
          <p14:tracePt t="5504" x="2151063" y="2990850"/>
          <p14:tracePt t="5512" x="2179638" y="2990850"/>
          <p14:tracePt t="5520" x="2224088" y="2990850"/>
          <p14:tracePt t="5528" x="2251075" y="2990850"/>
          <p14:tracePt t="5536" x="2279650" y="2990850"/>
          <p14:tracePt t="5544" x="2316163" y="2990850"/>
          <p14:tracePt t="5560" x="2343150" y="2990850"/>
          <p14:tracePt t="5568" x="2352675" y="2990850"/>
          <p14:tracePt t="5836" x="2333625" y="2982913"/>
          <p14:tracePt t="5848" x="2316163" y="2954338"/>
          <p14:tracePt t="5856" x="2316163" y="2946400"/>
          <p14:tracePt t="5864" x="2316163" y="2927350"/>
          <p14:tracePt t="5887" x="2306638" y="2890838"/>
          <p14:tracePt t="5889" x="2306638" y="2881313"/>
          <p14:tracePt t="5896" x="2306638" y="2863850"/>
          <p14:tracePt t="5904" x="2306638" y="2844800"/>
          <p14:tracePt t="5912" x="2306638" y="2836863"/>
          <p14:tracePt t="5920" x="2306638" y="2808288"/>
          <p14:tracePt t="5936" x="2306638" y="2790825"/>
          <p14:tracePt t="5944" x="2306638" y="2763838"/>
          <p14:tracePt t="5952" x="2306638" y="2744788"/>
          <p14:tracePt t="5960" x="2306638" y="2708275"/>
          <p14:tracePt t="5968" x="2306638" y="2671763"/>
          <p14:tracePt t="5976" x="2306638" y="2662238"/>
          <p14:tracePt t="5984" x="2306638" y="2635250"/>
          <p14:tracePt t="5992" x="2306638" y="2617788"/>
          <p14:tracePt t="6001" x="2306638" y="2608263"/>
          <p14:tracePt t="6008" x="2306638" y="2598738"/>
          <p14:tracePt t="6017" x="2306638" y="2581275"/>
          <p14:tracePt t="6025" x="2306638" y="2571750"/>
          <p14:tracePt t="6037" x="2306638" y="2554288"/>
          <p14:tracePt t="6040" x="2306638" y="2544763"/>
          <p14:tracePt t="6152" x="2306638" y="2535238"/>
          <p14:tracePt t="6192" x="2306638" y="2517775"/>
          <p14:tracePt t="6200" x="2316163" y="2508250"/>
          <p14:tracePt t="6225" x="2324100" y="2498725"/>
          <p14:tracePt t="6242" x="2324100" y="2489200"/>
          <p14:tracePt t="6250" x="2324100" y="2471738"/>
          <p14:tracePt t="6263" x="2333625" y="2452688"/>
          <p14:tracePt t="6274" x="2343150" y="2444750"/>
          <p14:tracePt t="6282" x="2360613" y="2435225"/>
          <p14:tracePt t="6290" x="2370138" y="2425700"/>
          <p14:tracePt t="6297" x="2389188" y="2408238"/>
          <p14:tracePt t="6305" x="2397125" y="2398713"/>
          <p14:tracePt t="6313" x="2406650" y="2389188"/>
          <p14:tracePt t="6321" x="2406650" y="2379663"/>
          <p14:tracePt t="6329" x="2416175" y="2371725"/>
          <p14:tracePt t="6336" x="2416175" y="2362200"/>
          <p14:tracePt t="6345" x="2425700" y="2352675"/>
          <p14:tracePt t="6459" x="2433638" y="2343150"/>
          <p14:tracePt t="6464" x="2443163" y="2335213"/>
          <p14:tracePt t="6472" x="2452688" y="2335213"/>
          <p14:tracePt t="6480" x="2470150" y="2325688"/>
          <p14:tracePt t="6488" x="2506663" y="2316163"/>
          <p14:tracePt t="6496" x="2525713" y="2316163"/>
          <p14:tracePt t="6504" x="2562225" y="2298700"/>
          <p14:tracePt t="6512" x="2589213" y="2298700"/>
          <p14:tracePt t="6520" x="2616200" y="2279650"/>
          <p14:tracePt t="6528" x="2635250" y="2279650"/>
          <p14:tracePt t="6537" x="2679700" y="2270125"/>
          <p14:tracePt t="6544" x="2708275" y="2270125"/>
          <p14:tracePt t="6552" x="2725738" y="2270125"/>
          <p14:tracePt t="6560" x="2752725" y="2270125"/>
          <p14:tracePt t="6568" x="2771775" y="2270125"/>
          <p14:tracePt t="6576" x="2789238" y="2262188"/>
          <p14:tracePt t="6584" x="2798763" y="2262188"/>
          <p14:tracePt t="6592" x="2808288" y="2262188"/>
          <p14:tracePt t="6696" x="2817813" y="2262188"/>
          <p14:tracePt t="6713" x="2844800" y="2262188"/>
          <p14:tracePt t="6721" x="2889250" y="2243138"/>
          <p14:tracePt t="6729" x="2917825" y="2243138"/>
          <p14:tracePt t="6736" x="2954338" y="2243138"/>
          <p14:tracePt t="6744" x="3008313" y="2243138"/>
          <p14:tracePt t="6752" x="3017838" y="2243138"/>
          <p14:tracePt t="6760" x="3071813" y="2243138"/>
          <p14:tracePt t="6768" x="3108325" y="2243138"/>
          <p14:tracePt t="6776" x="3144838" y="2243138"/>
          <p14:tracePt t="6784" x="3171825" y="2243138"/>
          <p14:tracePt t="6792" x="3208338" y="2243138"/>
          <p14:tracePt t="6808" x="3217863" y="2243138"/>
          <p14:tracePt t="6994" x="3236913" y="2243138"/>
          <p14:tracePt t="7072" x="3244850" y="2243138"/>
          <p14:tracePt t="7080" x="3254375" y="2243138"/>
          <p14:tracePt t="7088" x="3281363" y="2243138"/>
          <p14:tracePt t="7096" x="3300413" y="2243138"/>
          <p14:tracePt t="7104" x="3327400" y="2243138"/>
          <p14:tracePt t="7113" x="3346450" y="2243138"/>
          <p14:tracePt t="7122" x="3354388" y="2243138"/>
          <p14:tracePt t="7128" x="3363913" y="2243138"/>
          <p14:tracePt t="7137" x="3373438" y="2243138"/>
          <p14:tracePt t="7153" x="3382963" y="2243138"/>
          <p14:tracePt t="8452" x="3390900" y="2243138"/>
          <p14:tracePt t="8514" x="3400425" y="2252663"/>
          <p14:tracePt t="8530" x="3409950" y="2252663"/>
          <p14:tracePt t="8594" x="3419475" y="2252663"/>
          <p14:tracePt t="8602" x="3427413" y="2252663"/>
          <p14:tracePt t="8610" x="3446463" y="2252663"/>
          <p14:tracePt t="8624" x="3455988" y="2252663"/>
          <p14:tracePt t="8632" x="3463925" y="2252663"/>
          <p14:tracePt t="8956" x="3482975" y="2262188"/>
          <p14:tracePt t="8969" x="3490913" y="2262188"/>
          <p14:tracePt t="8979" x="3509963" y="2270125"/>
          <p14:tracePt t="8994" x="3527425" y="2279650"/>
          <p14:tracePt t="9002" x="3546475" y="2289175"/>
          <p14:tracePt t="9012" x="3556000" y="2289175"/>
          <p14:tracePt t="9019" x="3592513" y="2298700"/>
          <p14:tracePt t="9026" x="3600450" y="2298700"/>
          <p14:tracePt t="9035" x="3609975" y="2306638"/>
          <p14:tracePt t="9578" x="3609975" y="2316163"/>
          <p14:tracePt t="9594" x="3609975" y="2325688"/>
          <p14:tracePt t="9609" x="3609975" y="2335213"/>
          <p14:tracePt t="9722" x="3609975" y="2352675"/>
          <p14:tracePt t="9737" x="3609975" y="2362200"/>
          <p14:tracePt t="9754" x="3609975" y="2371725"/>
          <p14:tracePt t="9762" x="3619500" y="2408238"/>
          <p14:tracePt t="9769" x="3629025" y="2416175"/>
          <p14:tracePt t="9778" x="3629025" y="2444750"/>
          <p14:tracePt t="9787" x="3629025" y="2462213"/>
          <p14:tracePt t="9793" x="3636963" y="2489200"/>
          <p14:tracePt t="9802" x="3636963" y="2508250"/>
          <p14:tracePt t="9808" x="3646488" y="2535238"/>
          <p14:tracePt t="9817" x="3646488" y="2554288"/>
          <p14:tracePt t="9824" x="3646488" y="2589213"/>
          <p14:tracePt t="9840" x="3656013" y="2598738"/>
          <p14:tracePt t="9848" x="3656013" y="2617788"/>
          <p14:tracePt t="9916" x="3656013" y="2625725"/>
          <p14:tracePt t="9920" x="3656013" y="2635250"/>
          <p14:tracePt t="9928" x="3656013" y="2644775"/>
          <p14:tracePt t="9936" x="3656013" y="2671763"/>
          <p14:tracePt t="9946" x="3673475" y="2690813"/>
          <p14:tracePt t="9952" x="3673475" y="2717800"/>
          <p14:tracePt t="9960" x="3683000" y="2735263"/>
          <p14:tracePt t="9968" x="3683000" y="2763838"/>
          <p14:tracePt t="9976" x="3683000" y="2808288"/>
          <p14:tracePt t="9984" x="3692525" y="2827338"/>
          <p14:tracePt t="9992" x="3692525" y="2854325"/>
          <p14:tracePt t="10001" x="3719513" y="2881313"/>
          <p14:tracePt t="10008" x="3719513" y="2890838"/>
          <p14:tracePt t="10017" x="3719513" y="2909888"/>
          <p14:tracePt t="10024" x="3719513" y="2927350"/>
          <p14:tracePt t="10032" x="3719513" y="2946400"/>
          <p14:tracePt t="10040" x="3719513" y="2963863"/>
          <p14:tracePt t="10048" x="3719513" y="2973388"/>
          <p14:tracePt t="10056" x="3729038" y="3000375"/>
          <p14:tracePt t="10080" x="3738563" y="3027363"/>
          <p14:tracePt t="10088" x="3738563" y="3036888"/>
          <p14:tracePt t="10096" x="3738563" y="3046413"/>
          <p14:tracePt t="10104" x="3738563" y="3073400"/>
          <p14:tracePt t="10112" x="3738563" y="3082925"/>
          <p14:tracePt t="10121" x="3738563" y="3090863"/>
          <p14:tracePt t="10137" x="3738563" y="3109913"/>
          <p14:tracePt t="10152" x="3738563" y="3119438"/>
          <p14:tracePt t="10184" x="3738563" y="3127375"/>
          <p14:tracePt t="10193" x="3738563" y="3136900"/>
          <p14:tracePt t="10201" x="3738563" y="3155950"/>
          <p14:tracePt t="11762" x="3746500" y="3163888"/>
          <p14:tracePt t="11771" x="3765550" y="3163888"/>
          <p14:tracePt t="11776" x="3783013" y="3163888"/>
          <p14:tracePt t="11784" x="3819525" y="3163888"/>
          <p14:tracePt t="11792" x="3892550" y="3182938"/>
          <p14:tracePt t="11801" x="3984625" y="3182938"/>
          <p14:tracePt t="11808" x="4029075" y="3182938"/>
          <p14:tracePt t="11818" x="4111625" y="3192463"/>
          <p14:tracePt t="11824" x="4211638" y="3219450"/>
          <p14:tracePt t="11832" x="4303713" y="3228975"/>
          <p14:tracePt t="11840" x="4376738" y="3228975"/>
          <p14:tracePt t="11848" x="4440238" y="3246438"/>
          <p14:tracePt t="11858" x="4494213" y="3255963"/>
          <p14:tracePt t="12179" x="4476750" y="3273425"/>
          <p14:tracePt t="12194" x="4467225" y="3282950"/>
          <p14:tracePt t="12219" x="4457700" y="3282950"/>
          <p14:tracePt t="12274" x="4448175" y="3292475"/>
          <p14:tracePt t="12324" x="4440238" y="3292475"/>
          <p14:tracePt t="12497" x="4440238" y="3282950"/>
          <p14:tracePt t="12514" x="4440238" y="3273425"/>
          <p14:tracePt t="12654" x="4440238" y="3255963"/>
          <p14:tracePt t="12666" x="4440238" y="3246438"/>
          <p14:tracePt t="12684" x="4440238" y="3228975"/>
          <p14:tracePt t="12761" x="4440238" y="3219450"/>
          <p14:tracePt t="12768" x="4448175" y="3209925"/>
          <p14:tracePt t="12784" x="4448175" y="3200400"/>
          <p14:tracePt t="12802" x="4457700" y="3192463"/>
          <p14:tracePt t="13250" x="4457700" y="3182938"/>
          <p14:tracePt t="13626" x="4457700" y="3173413"/>
          <p14:tracePt t="13752" x="4457700" y="3163888"/>
          <p14:tracePt t="13769" x="4467225" y="3163888"/>
          <p14:tracePt t="13785" x="4484688" y="3163888"/>
          <p14:tracePt t="13794" x="4494213" y="3163888"/>
          <p14:tracePt t="13818" x="4503738" y="3163888"/>
          <p14:tracePt t="13827" x="4521200" y="3163888"/>
          <p14:tracePt t="13834" x="4540250" y="3155950"/>
          <p14:tracePt t="13842" x="4549775" y="3155950"/>
          <p14:tracePt t="13849" x="4567238" y="3155950"/>
          <p14:tracePt t="13872" x="4576763" y="3155950"/>
          <p14:tracePt t="14659" x="4576763" y="3163888"/>
          <p14:tracePt t="14664" x="4576763" y="3173413"/>
          <p14:tracePt t="14674" x="4576763" y="3200400"/>
          <p14:tracePt t="14682" x="4576763" y="3236913"/>
          <p14:tracePt t="14689" x="4576763" y="3273425"/>
          <p14:tracePt t="14697" x="4576763" y="3309938"/>
          <p14:tracePt t="14706" x="4576763" y="3338513"/>
          <p14:tracePt t="14713" x="4557713" y="3375025"/>
          <p14:tracePt t="14721" x="4557713" y="3402013"/>
          <p14:tracePt t="14728" x="4549775" y="3419475"/>
          <p14:tracePt t="14737" x="4540250" y="3455988"/>
          <p14:tracePt t="14744" x="4530725" y="3465513"/>
          <p14:tracePt t="14752" x="4530725" y="3482975"/>
          <p14:tracePt t="14760" x="4530725" y="3492500"/>
          <p14:tracePt t="14792" x="4521200" y="3502025"/>
          <p14:tracePt t="14952" x="4513263" y="3502025"/>
          <p14:tracePt t="14961" x="4513263" y="3492500"/>
          <p14:tracePt t="14968" x="4494213" y="3475038"/>
          <p14:tracePt t="14976" x="4494213" y="3446463"/>
          <p14:tracePt t="14984" x="4494213" y="3419475"/>
          <p14:tracePt t="14992" x="4494213" y="3402013"/>
          <p14:tracePt t="15001" x="4494213" y="3355975"/>
          <p14:tracePt t="15009" x="4503738" y="3338513"/>
          <p14:tracePt t="15018" x="4503738" y="3309938"/>
          <p14:tracePt t="15025" x="4503738" y="3302000"/>
          <p14:tracePt t="15033" x="4513263" y="3282950"/>
          <p14:tracePt t="15040" x="4513263" y="3273425"/>
          <p14:tracePt t="15048" x="4513263" y="3265488"/>
          <p14:tracePt t="15080" x="4521200" y="3255963"/>
          <p14:tracePt t="15097" x="4530725" y="3246438"/>
          <p14:tracePt t="15121" x="4549775" y="3236913"/>
          <p14:tracePt t="15129" x="4549775" y="3228975"/>
          <p14:tracePt t="15146" x="4567238" y="3209925"/>
          <p14:tracePt t="15156" x="4576763" y="3200400"/>
          <p14:tracePt t="15161" x="4586288" y="3200400"/>
          <p14:tracePt t="15168" x="4613275" y="3200400"/>
          <p14:tracePt t="15177" x="4630738" y="3200400"/>
          <p14:tracePt t="15184" x="4667250" y="3192463"/>
          <p14:tracePt t="15192" x="4703763" y="3182938"/>
          <p14:tracePt t="15201" x="4730750" y="3182938"/>
          <p14:tracePt t="15208" x="4759325" y="3182938"/>
          <p14:tracePt t="15217" x="4776788" y="3182938"/>
          <p14:tracePt t="15224" x="4803775" y="3182938"/>
          <p14:tracePt t="15308" x="4822825" y="3192463"/>
          <p14:tracePt t="15314" x="4832350" y="3209925"/>
          <p14:tracePt t="15323" x="4859338" y="3246438"/>
          <p14:tracePt t="15330" x="4868863" y="3265488"/>
          <p14:tracePt t="15338" x="4876800" y="3282950"/>
          <p14:tracePt t="15359" x="4905375" y="3309938"/>
          <p14:tracePt t="15372" x="4913313" y="3328988"/>
          <p14:tracePt t="15378" x="4913313" y="3338513"/>
          <p14:tracePt t="15386" x="4922838" y="3355975"/>
          <p14:tracePt t="15410" x="4922838" y="3365500"/>
          <p14:tracePt t="15450" x="4922838" y="3375025"/>
          <p14:tracePt t="15466" x="4913313" y="3392488"/>
          <p14:tracePt t="15490" x="4905375" y="3402013"/>
          <p14:tracePt t="15498" x="4905375" y="3411538"/>
          <p14:tracePt t="15506" x="4905375" y="3419475"/>
          <p14:tracePt t="15514" x="4895850" y="3429000"/>
          <p14:tracePt t="15522" x="4895850" y="3446463"/>
          <p14:tracePt t="15658" x="4895850" y="3455988"/>
          <p14:tracePt t="15674" x="4886325" y="3492500"/>
          <p14:tracePt t="15682" x="4859338" y="3511550"/>
          <p14:tracePt t="15690" x="4832350" y="3538538"/>
          <p14:tracePt t="15698" x="4813300" y="3556000"/>
          <p14:tracePt t="15705" x="4803775" y="3565525"/>
          <p14:tracePt t="15713" x="4776788" y="3592513"/>
          <p14:tracePt t="15721" x="4767263" y="3602038"/>
          <p14:tracePt t="15729" x="4740275" y="3629025"/>
          <p14:tracePt t="15737" x="4730750" y="3638550"/>
          <p14:tracePt t="15768" x="4722813" y="3648075"/>
          <p14:tracePt t="15825" x="4695825" y="3657600"/>
          <p14:tracePt t="15842" x="4686300" y="3657600"/>
          <p14:tracePt t="15858" x="4676775" y="3665538"/>
          <p14:tracePt t="15968" x="4659313" y="3665538"/>
          <p14:tracePt t="15976" x="4649788" y="3665538"/>
          <p14:tracePt t="16000" x="4630738" y="3665538"/>
          <p14:tracePt t="16008" x="4630738" y="3657600"/>
          <p14:tracePt t="16017" x="4622800" y="3657600"/>
          <p14:tracePt t="16024" x="4603750" y="3638550"/>
          <p14:tracePt t="16033" x="4594225" y="3629025"/>
          <p14:tracePt t="16040" x="4586288" y="3621088"/>
          <p14:tracePt t="16064" x="4567238" y="3602038"/>
          <p14:tracePt t="16080" x="4567238" y="3592513"/>
          <p14:tracePt t="16120" x="4567238" y="3584575"/>
          <p14:tracePt t="16137" x="4567238" y="3575050"/>
          <p14:tracePt t="16153" x="4567238" y="3565525"/>
          <p14:tracePt t="16178" x="4567238" y="3556000"/>
          <p14:tracePt t="16194" x="4567238" y="3548063"/>
          <p14:tracePt t="16202" x="4567238" y="3538538"/>
          <p14:tracePt t="16376" x="4567238" y="3519488"/>
          <p14:tracePt t="16385" x="4567238" y="3511550"/>
          <p14:tracePt t="16400" x="4567238" y="3482975"/>
          <p14:tracePt t="16409" x="4576763" y="3475038"/>
          <p14:tracePt t="16417" x="4586288" y="3455988"/>
          <p14:tracePt t="16425" x="4586288" y="3438525"/>
          <p14:tracePt t="16434" x="4586288" y="3419475"/>
          <p14:tracePt t="16441" x="4603750" y="3402013"/>
          <p14:tracePt t="16449" x="4613275" y="3392488"/>
          <p14:tracePt t="16571" x="4622800" y="3382963"/>
          <p14:tracePt t="16610" x="4622800" y="3375025"/>
          <p14:tracePt t="16634" x="4640263" y="3375025"/>
          <p14:tracePt t="16642" x="4649788" y="3375025"/>
          <p14:tracePt t="16658" x="4676775" y="3375025"/>
          <p14:tracePt t="16666" x="4686300" y="3375025"/>
          <p14:tracePt t="16674" x="4695825" y="3365500"/>
          <p14:tracePt t="16683" x="4722813" y="3365500"/>
          <p14:tracePt t="16698" x="4740275" y="3365500"/>
          <p14:tracePt t="16706" x="4786313" y="3365500"/>
          <p14:tracePt t="16715" x="4813300" y="3365500"/>
          <p14:tracePt t="16720" x="4832350" y="3365500"/>
          <p14:tracePt t="16728" x="4859338" y="3365500"/>
          <p14:tracePt t="16736" x="4876800" y="3365500"/>
          <p14:tracePt t="16744" x="4905375" y="3365500"/>
          <p14:tracePt t="16752" x="4913313" y="3365500"/>
          <p14:tracePt t="16761" x="4922838" y="3365500"/>
          <p14:tracePt t="16768" x="4932363" y="3365500"/>
          <p14:tracePt t="16776" x="4949825" y="3382963"/>
          <p14:tracePt t="16784" x="4968875" y="3402013"/>
          <p14:tracePt t="16792" x="4978400" y="3402013"/>
          <p14:tracePt t="16800" x="4978400" y="3419475"/>
          <p14:tracePt t="16808" x="4986338" y="3429000"/>
          <p14:tracePt t="16819" x="4986338" y="3455988"/>
          <p14:tracePt t="16824" x="4986338" y="3465513"/>
          <p14:tracePt t="16834" x="4986338" y="3482975"/>
          <p14:tracePt t="16840" x="4986338" y="3502025"/>
          <p14:tracePt t="16856" x="4986338" y="3511550"/>
          <p14:tracePt t="16867" x="4986338" y="3519488"/>
          <p14:tracePt t="16884" x="4986338" y="3548063"/>
          <p14:tracePt t="16888" x="4949825" y="3565525"/>
          <p14:tracePt t="16896" x="4941888" y="3575050"/>
          <p14:tracePt t="16904" x="4913313" y="3602038"/>
          <p14:tracePt t="16912" x="4895850" y="3611563"/>
          <p14:tracePt t="16920" x="4849813" y="3648075"/>
          <p14:tracePt t="16928" x="4849813" y="3657600"/>
          <p14:tracePt t="16936" x="4795838" y="3694113"/>
          <p14:tracePt t="16944" x="4776788" y="3702050"/>
          <p14:tracePt t="16952" x="4759325" y="3711575"/>
          <p14:tracePt t="16960" x="4722813" y="3711575"/>
          <p14:tracePt t="16968" x="4722813" y="3721100"/>
          <p14:tracePt t="16976" x="4695825" y="3738563"/>
          <p14:tracePt t="16984" x="4686300" y="3738563"/>
          <p14:tracePt t="17051" x="4676775" y="3738563"/>
          <p14:tracePt t="17066" x="4667250" y="3738563"/>
          <p14:tracePt t="17072" x="4659313" y="3738563"/>
          <p14:tracePt t="17080" x="4649788" y="3730625"/>
          <p14:tracePt t="17096" x="4640263" y="3694113"/>
          <p14:tracePt t="17104" x="4640263" y="3684588"/>
          <p14:tracePt t="17120" x="4640263" y="3675063"/>
          <p14:tracePt t="17128" x="4640263" y="3657600"/>
          <p14:tracePt t="17136" x="4640263" y="3648075"/>
          <p14:tracePt t="17144" x="4640263" y="3629025"/>
          <p14:tracePt t="17152" x="4640263" y="3611563"/>
          <p14:tracePt t="17169" x="4640263" y="3602038"/>
          <p14:tracePt t="17176" x="4640263" y="3592513"/>
          <p14:tracePt t="17184" x="4640263" y="3584575"/>
          <p14:tracePt t="17200" x="4640263" y="3565525"/>
          <p14:tracePt t="17208" x="4640263" y="3548063"/>
          <p14:tracePt t="17218" x="4640263" y="3538538"/>
          <p14:tracePt t="17224" x="4640263" y="3529013"/>
          <p14:tracePt t="17233" x="4640263" y="3502025"/>
          <p14:tracePt t="17240" x="4649788" y="3492500"/>
          <p14:tracePt t="17250" x="4649788" y="3482975"/>
          <p14:tracePt t="17257" x="4667250" y="3475038"/>
          <p14:tracePt t="17268" x="4667250" y="3465513"/>
          <p14:tracePt t="17288" x="4676775" y="3446463"/>
          <p14:tracePt t="17296" x="4686300" y="3438525"/>
          <p14:tracePt t="17312" x="4695825" y="3429000"/>
          <p14:tracePt t="17320" x="4703763" y="3429000"/>
          <p14:tracePt t="17328" x="4713288" y="3419475"/>
          <p14:tracePt t="17336" x="4713288" y="3411538"/>
          <p14:tracePt t="17345" x="4722813" y="3411538"/>
          <p14:tracePt t="17353" x="4749800" y="3402013"/>
          <p14:tracePt t="17368" x="4767263" y="3392488"/>
          <p14:tracePt t="17384" x="4786313" y="3392488"/>
          <p14:tracePt t="17392" x="4795838" y="3392488"/>
          <p14:tracePt t="17433" x="4803775" y="3392488"/>
          <p14:tracePt t="17450" x="4813300" y="3392488"/>
          <p14:tracePt t="17458" x="4832350" y="3392488"/>
          <p14:tracePt t="17480" x="4840288" y="3392488"/>
          <p14:tracePt t="17496" x="4849813" y="3392488"/>
          <p14:tracePt t="17512" x="4859338" y="3392488"/>
          <p14:tracePt t="17520" x="4876800" y="3419475"/>
          <p14:tracePt t="17537" x="4876800" y="3446463"/>
          <p14:tracePt t="17545" x="4886325" y="3475038"/>
          <p14:tracePt t="17553" x="4886325" y="3482975"/>
          <p14:tracePt t="17561" x="4886325" y="3502025"/>
          <p14:tracePt t="17568" x="4886325" y="3538538"/>
          <p14:tracePt t="17584" x="4886325" y="3556000"/>
          <p14:tracePt t="17592" x="4886325" y="3575050"/>
          <p14:tracePt t="17600" x="4886325" y="3584575"/>
          <p14:tracePt t="17608" x="4886325" y="3592513"/>
          <p14:tracePt t="17617" x="4886325" y="3602038"/>
          <p14:tracePt t="17624" x="4886325" y="3621088"/>
          <p14:tracePt t="17664" x="4886325" y="3638550"/>
          <p14:tracePt t="17688" x="4868863" y="3648075"/>
          <p14:tracePt t="17697" x="4859338" y="3665538"/>
          <p14:tracePt t="17705" x="4840288" y="3675063"/>
          <p14:tracePt t="17721" x="4795838" y="3702050"/>
          <p14:tracePt t="17729" x="4776788" y="3711575"/>
          <p14:tracePt t="17737" x="4767263" y="3721100"/>
          <p14:tracePt t="17745" x="4759325" y="3721100"/>
          <p14:tracePt t="17761" x="4749800" y="3730625"/>
          <p14:tracePt t="17875" x="4749800" y="3711575"/>
          <p14:tracePt t="17882" x="4749800" y="3694113"/>
          <p14:tracePt t="17890" x="4749800" y="3684588"/>
          <p14:tracePt t="17898" x="4749800" y="3648075"/>
          <p14:tracePt t="17906" x="4749800" y="3638550"/>
          <p14:tracePt t="17914" x="4749800" y="3621088"/>
          <p14:tracePt t="17922" x="4730750" y="3584575"/>
          <p14:tracePt t="17929" x="4730750" y="3556000"/>
          <p14:tracePt t="17937" x="4730750" y="3548063"/>
          <p14:tracePt t="17946" x="4730750" y="3529013"/>
          <p14:tracePt t="17954" x="4730750" y="3511550"/>
          <p14:tracePt t="17962" x="4730750" y="3492500"/>
          <p14:tracePt t="17972" x="4730750" y="3482975"/>
          <p14:tracePt t="17977" x="4730750" y="3455988"/>
          <p14:tracePt t="17994" x="4730750" y="3446463"/>
          <p14:tracePt t="18005" x="4730750" y="3429000"/>
          <p14:tracePt t="18010" x="4730750" y="3419475"/>
          <p14:tracePt t="18019" x="4722813" y="3402013"/>
          <p14:tracePt t="18026" x="4722813" y="3382963"/>
          <p14:tracePt t="18037" x="4713288" y="3365500"/>
          <p14:tracePt t="18042" x="4703763" y="3355975"/>
          <p14:tracePt t="18052" x="4695825" y="3338513"/>
          <p14:tracePt t="18058" x="4686300" y="3338513"/>
          <p14:tracePt t="18067" x="4667250" y="3319463"/>
          <p14:tracePt t="18072" x="4649788" y="3309938"/>
          <p14:tracePt t="18080" x="4640263" y="3302000"/>
          <p14:tracePt t="18089" x="4622800" y="3282950"/>
          <p14:tracePt t="18096" x="4603750" y="3265488"/>
          <p14:tracePt t="18104" x="4576763" y="3236913"/>
          <p14:tracePt t="18112" x="4557713" y="3219450"/>
          <p14:tracePt t="18120" x="4549775" y="3209925"/>
          <p14:tracePt t="18128" x="4530725" y="3200400"/>
          <p14:tracePt t="18136" x="4521200" y="3192463"/>
          <p14:tracePt t="18153" x="4513263" y="3182938"/>
          <p14:tracePt t="18168" x="4503738" y="3182938"/>
          <p14:tracePt t="18306" x="4467225" y="3182938"/>
          <p14:tracePt t="18314" x="4403725" y="3182938"/>
          <p14:tracePt t="18322" x="4275138" y="3163888"/>
          <p14:tracePt t="18330" x="4148138" y="3163888"/>
          <p14:tracePt t="18338" x="3992563" y="3119438"/>
          <p14:tracePt t="18346" x="3829050" y="3090863"/>
          <p14:tracePt t="18353" x="3683000" y="3046413"/>
          <p14:tracePt t="18362" x="3546475" y="3017838"/>
          <p14:tracePt t="18370" x="3427413" y="2946400"/>
          <p14:tracePt t="18378" x="3336925" y="2900363"/>
          <p14:tracePt t="18386" x="3254375" y="2863850"/>
          <p14:tracePt t="18393" x="3208338" y="2836863"/>
          <p14:tracePt t="18400" x="3171825" y="2808288"/>
          <p14:tracePt t="18409" x="3144838" y="2771775"/>
          <p14:tracePt t="18417" x="3136900" y="2754313"/>
          <p14:tracePt t="18425" x="3127375" y="2754313"/>
          <p14:tracePt t="18434" x="3108325" y="2735263"/>
          <p14:tracePt t="18441" x="3100388" y="2717800"/>
          <p14:tracePt t="18449" x="3090863" y="2708275"/>
          <p14:tracePt t="18465" x="3081338" y="2698750"/>
          <p14:tracePt t="18472" x="3063875" y="2681288"/>
          <p14:tracePt t="18480" x="3063875" y="2671763"/>
          <p14:tracePt t="18496" x="3054350" y="2662238"/>
          <p14:tracePt t="18512" x="3044825" y="2654300"/>
          <p14:tracePt t="18521" x="3035300" y="2654300"/>
          <p14:tracePt t="18538" x="3017838" y="2644775"/>
          <p14:tracePt t="18546" x="2998788" y="2617788"/>
          <p14:tracePt t="18555" x="2981325" y="2608263"/>
          <p14:tracePt t="18562" x="2971800" y="2608263"/>
          <p14:tracePt t="18575" x="2935288" y="2581275"/>
          <p14:tracePt t="18578" x="2925763" y="2562225"/>
          <p14:tracePt t="18586" x="2908300" y="2554288"/>
          <p14:tracePt t="18593" x="2871788" y="2525713"/>
          <p14:tracePt t="18600" x="2852738" y="2508250"/>
          <p14:tracePt t="18609" x="2825750" y="2498725"/>
          <p14:tracePt t="18617" x="2798763" y="2462213"/>
          <p14:tracePt t="18624" x="2771775" y="2444750"/>
          <p14:tracePt t="18633" x="2752725" y="2425700"/>
          <p14:tracePt t="18640" x="2735263" y="2408238"/>
          <p14:tracePt t="18648" x="2716213" y="2398713"/>
          <p14:tracePt t="18656" x="2689225" y="2362200"/>
          <p14:tracePt t="18666" x="2679700" y="2362200"/>
          <p14:tracePt t="18672" x="2671763" y="2362200"/>
          <p14:tracePt t="18680" x="2652713" y="2352675"/>
          <p14:tracePt t="18688" x="2635250" y="2343150"/>
          <p14:tracePt t="18696" x="2625725" y="2335213"/>
          <p14:tracePt t="18705" x="2616200" y="2325688"/>
          <p14:tracePt t="18713" x="2606675" y="2325688"/>
          <p14:tracePt t="18721" x="2606675" y="2316163"/>
          <p14:tracePt t="18737" x="2598738" y="2316163"/>
          <p14:tracePt t="18770" x="2589213" y="2316163"/>
          <p14:tracePt t="18930" x="2598738" y="2316163"/>
          <p14:tracePt t="18954" x="2606675" y="2316163"/>
          <p14:tracePt t="18960" x="2625725" y="2316163"/>
          <p14:tracePt t="18969" x="2635250" y="2316163"/>
          <p14:tracePt t="18976" x="2643188" y="2316163"/>
          <p14:tracePt t="18984" x="2652713" y="2316163"/>
          <p14:tracePt t="18992" x="2679700" y="2316163"/>
          <p14:tracePt t="19008" x="2708275" y="2316163"/>
          <p14:tracePt t="19017" x="2735263" y="2316163"/>
          <p14:tracePt t="19025" x="2789238" y="2316163"/>
          <p14:tracePt t="19035" x="2852738" y="2316163"/>
          <p14:tracePt t="19041" x="2944813" y="2316163"/>
          <p14:tracePt t="19050" x="3035300" y="2316163"/>
          <p14:tracePt t="19057" x="3108325" y="2316163"/>
          <p14:tracePt t="19065" x="3163888" y="2316163"/>
          <p14:tracePt t="19072" x="3217863" y="2316163"/>
          <p14:tracePt t="19080" x="3254375" y="2316163"/>
          <p14:tracePt t="19088" x="3263900" y="2316163"/>
          <p14:tracePt t="19096" x="3281363" y="2316163"/>
          <p14:tracePt t="19344" x="3200400" y="2316163"/>
          <p14:tracePt t="19354" x="3090863" y="2335213"/>
          <p14:tracePt t="19360" x="2971800" y="2352675"/>
          <p14:tracePt t="19371" x="2844800" y="2362200"/>
          <p14:tracePt t="19377" x="2771775" y="2379663"/>
          <p14:tracePt t="19384" x="2716213" y="2379663"/>
          <p14:tracePt t="19393" x="2671763" y="2398713"/>
          <p14:tracePt t="19401" x="2662238" y="2398713"/>
          <p14:tracePt t="19408" x="2652713" y="2398713"/>
          <p14:tracePt t="19440" x="2635250" y="2408238"/>
          <p14:tracePt t="19448" x="2616200" y="2416175"/>
          <p14:tracePt t="19456" x="2606675" y="2425700"/>
          <p14:tracePt t="19464" x="2562225" y="2452688"/>
          <p14:tracePt t="19472" x="2498725" y="2481263"/>
          <p14:tracePt t="19480" x="2397125" y="2535238"/>
          <p14:tracePt t="19488" x="2316163" y="2589213"/>
          <p14:tracePt t="19496" x="2214563" y="2617788"/>
          <p14:tracePt t="19504" x="2114550" y="2671763"/>
          <p14:tracePt t="19512" x="2070100" y="2708275"/>
          <p14:tracePt t="19520" x="1978025" y="2754313"/>
          <p14:tracePt t="19528" x="1895475" y="2790825"/>
          <p14:tracePt t="19536" x="1814513" y="2817813"/>
          <p14:tracePt t="19544" x="1787525" y="2844800"/>
          <p14:tracePt t="19554" x="1722438" y="2863850"/>
          <p14:tracePt t="19570" x="1704975" y="2873375"/>
          <p14:tracePt t="19602" x="1704975" y="2881313"/>
          <p14:tracePt t="19610" x="1695450" y="2890838"/>
          <p14:tracePt t="19635" x="1695450" y="2909888"/>
          <p14:tracePt t="19737" x="1685925" y="2917825"/>
          <p14:tracePt t="19754" x="1685925" y="2927350"/>
          <p14:tracePt t="19773" x="1685925" y="2936875"/>
          <p14:tracePt t="19776" x="1685925" y="2946400"/>
          <p14:tracePt t="19785" x="1714500" y="2946400"/>
          <p14:tracePt t="19794" x="1722438" y="2954338"/>
          <p14:tracePt t="19802" x="1758950" y="2954338"/>
          <p14:tracePt t="19809" x="1778000" y="2973388"/>
          <p14:tracePt t="19818" x="1814513" y="2973388"/>
          <p14:tracePt t="19825" x="1851025" y="2973388"/>
          <p14:tracePt t="19834" x="1868488" y="2973388"/>
          <p14:tracePt t="19840" x="1895475" y="2973388"/>
          <p14:tracePt t="19848" x="1914525" y="2973388"/>
          <p14:tracePt t="19867" x="1951038" y="2963863"/>
          <p14:tracePt t="19872" x="1968500" y="2963863"/>
          <p14:tracePt t="19880" x="1997075" y="2963863"/>
          <p14:tracePt t="19888" x="2005013" y="2954338"/>
          <p14:tracePt t="19896" x="2033588" y="2954338"/>
          <p14:tracePt t="19904" x="2051050" y="2936875"/>
          <p14:tracePt t="19912" x="2060575" y="2936875"/>
          <p14:tracePt t="19936" x="2078038" y="2927350"/>
          <p14:tracePt t="19962" x="2087563" y="2927350"/>
          <p14:tracePt t="19972" x="2097088" y="2917825"/>
          <p14:tracePt t="19976" x="2106613" y="2909888"/>
          <p14:tracePt t="19992" x="2133600" y="2881313"/>
          <p14:tracePt t="20001" x="2133600" y="2873375"/>
          <p14:tracePt t="20008" x="2143125" y="2873375"/>
          <p14:tracePt t="20017" x="2151063" y="2863850"/>
          <p14:tracePt t="20024" x="2170113" y="2836863"/>
          <p14:tracePt t="20033" x="2170113" y="2827338"/>
          <p14:tracePt t="20040" x="2170113" y="2800350"/>
          <p14:tracePt t="20049" x="2179638" y="2771775"/>
          <p14:tracePt t="20057" x="2179638" y="2735263"/>
          <p14:tracePt t="20065" x="2179638" y="2708275"/>
          <p14:tracePt t="20073" x="2179638" y="2671763"/>
          <p14:tracePt t="20081" x="2179638" y="2644775"/>
          <p14:tracePt t="20090" x="2179638" y="2608263"/>
          <p14:tracePt t="20097" x="2179638" y="2571750"/>
          <p14:tracePt t="20105" x="2179638" y="2554288"/>
          <p14:tracePt t="20114" x="2179638" y="2508250"/>
          <p14:tracePt t="20122" x="2179638" y="2471738"/>
          <p14:tracePt t="20129" x="2179638" y="2452688"/>
          <p14:tracePt t="20137" x="2187575" y="2408238"/>
          <p14:tracePt t="20145" x="2187575" y="2398713"/>
          <p14:tracePt t="20153" x="2187575" y="2362200"/>
          <p14:tracePt t="20161" x="2197100" y="2343150"/>
          <p14:tracePt t="20175" x="2214563" y="2325688"/>
          <p14:tracePt t="20178" x="2233613" y="2306638"/>
          <p14:tracePt t="20184" x="2243138" y="2289175"/>
          <p14:tracePt t="20193" x="2251075" y="2270125"/>
          <p14:tracePt t="20212" x="2270125" y="2252663"/>
          <p14:tracePt t="20216" x="2279650" y="2233613"/>
          <p14:tracePt t="20224" x="2297113" y="2197100"/>
          <p14:tracePt t="20233" x="2306638" y="2197100"/>
          <p14:tracePt t="20240" x="2316163" y="2189163"/>
          <p14:tracePt t="20248" x="2324100" y="2179638"/>
          <p14:tracePt t="20256" x="2324100" y="2170113"/>
          <p14:tracePt t="20264" x="2333625" y="2160588"/>
          <p14:tracePt t="20272" x="2343150" y="2152650"/>
          <p14:tracePt t="20281" x="2352675" y="2152650"/>
          <p14:tracePt t="20289" x="2370138" y="2152650"/>
          <p14:tracePt t="20297" x="2406650" y="2152650"/>
          <p14:tracePt t="20305" x="2452688" y="2152650"/>
          <p14:tracePt t="20313" x="2489200" y="2152650"/>
          <p14:tracePt t="20321" x="2533650" y="2152650"/>
          <p14:tracePt t="20329" x="2570163" y="2152650"/>
          <p14:tracePt t="20338" x="2625725" y="2152650"/>
          <p14:tracePt t="20345" x="2671763" y="2152650"/>
          <p14:tracePt t="20353" x="2725738" y="2152650"/>
          <p14:tracePt t="20362" x="2762250" y="2152650"/>
          <p14:tracePt t="20369" x="2808288" y="2152650"/>
          <p14:tracePt t="20377" x="2835275" y="2152650"/>
          <p14:tracePt t="20385" x="2871788" y="2152650"/>
          <p14:tracePt t="20395" x="2908300" y="2152650"/>
          <p14:tracePt t="20401" x="2917825" y="2152650"/>
          <p14:tracePt t="20410" x="2954338" y="2152650"/>
          <p14:tracePt t="20419" x="2971800" y="2152650"/>
          <p14:tracePt t="20435" x="2998788" y="2152650"/>
          <p14:tracePt t="20442" x="3017838" y="2152650"/>
          <p14:tracePt t="20451" x="3035300" y="2152650"/>
          <p14:tracePt t="20458" x="3054350" y="2152650"/>
          <p14:tracePt t="20466" x="3081338" y="2152650"/>
          <p14:tracePt t="20475" x="3108325" y="2152650"/>
          <p14:tracePt t="20480" x="3144838" y="2152650"/>
          <p14:tracePt t="20488" x="3163888" y="2152650"/>
          <p14:tracePt t="20496" x="3190875" y="2152650"/>
          <p14:tracePt t="20504" x="3208338" y="2152650"/>
          <p14:tracePt t="20512" x="3227388" y="2152650"/>
          <p14:tracePt t="20520" x="3244850" y="2152650"/>
          <p14:tracePt t="20536" x="3263900" y="2152650"/>
          <p14:tracePt t="20544" x="3273425" y="2152650"/>
          <p14:tracePt t="20552" x="3281363" y="2152650"/>
          <p14:tracePt t="20560" x="3290888" y="2152650"/>
          <p14:tracePt t="20577" x="3309938" y="2152650"/>
          <p14:tracePt t="20828" x="3317875" y="2152650"/>
          <p14:tracePt t="20840" x="3327400" y="2152650"/>
          <p14:tracePt t="20856" x="3346450" y="2152650"/>
          <p14:tracePt t="22410" x="3354388" y="2152650"/>
          <p14:tracePt t="22426" x="3363913" y="2152650"/>
          <p14:tracePt t="22452" x="3373438" y="2152650"/>
          <p14:tracePt t="22474" x="3382963" y="2152650"/>
          <p14:tracePt t="22490" x="3390900" y="2152650"/>
          <p14:tracePt t="22506" x="3400425" y="2152650"/>
          <p14:tracePt t="22547" x="3409950" y="2152650"/>
          <p14:tracePt t="22804" x="3419475" y="2152650"/>
          <p14:tracePt t="22809" x="3436938" y="2152650"/>
          <p14:tracePt t="23019" x="3463925" y="2152650"/>
          <p14:tracePt t="23026" x="3473450" y="2152650"/>
          <p14:tracePt t="23037" x="3482975" y="2152650"/>
          <p14:tracePt t="23042" x="3500438" y="2152650"/>
          <p14:tracePt t="23054" x="3509963" y="2152650"/>
          <p14:tracePt t="23058" x="3527425" y="2160588"/>
          <p14:tracePt t="23064" x="3536950" y="2179638"/>
          <p14:tracePt t="23072" x="3536950" y="2189163"/>
          <p14:tracePt t="23330" x="3536950" y="2206625"/>
          <p14:tracePt t="23338" x="3536950" y="2216150"/>
          <p14:tracePt t="23354" x="3536950" y="2225675"/>
          <p14:tracePt t="23362" x="3546475" y="2225675"/>
          <p14:tracePt t="23370" x="3556000" y="2233613"/>
          <p14:tracePt t="23377" x="3556000" y="2243138"/>
          <p14:tracePt t="23385" x="3556000" y="2252663"/>
          <p14:tracePt t="23393" x="3556000" y="2262188"/>
          <p14:tracePt t="23400" x="3556000" y="2289175"/>
          <p14:tracePt t="23409" x="3556000" y="2298700"/>
          <p14:tracePt t="23418" x="3556000" y="2306638"/>
          <p14:tracePt t="23437" x="3563938" y="2325688"/>
          <p14:tracePt t="23452" x="3563938" y="2335213"/>
          <p14:tracePt t="23457" x="3563938" y="2352675"/>
          <p14:tracePt t="23465" x="3563938" y="2371725"/>
          <p14:tracePt t="23472" x="3563938" y="2379663"/>
          <p14:tracePt t="23489" x="3563938" y="2408238"/>
          <p14:tracePt t="23497" x="3563938" y="2425700"/>
          <p14:tracePt t="23508" x="3563938" y="2444750"/>
          <p14:tracePt t="23514" x="3563938" y="2462213"/>
          <p14:tracePt t="23521" x="3563938" y="2471738"/>
          <p14:tracePt t="23529" x="3563938" y="2489200"/>
          <p14:tracePt t="23538" x="3563938" y="2508250"/>
          <p14:tracePt t="23546" x="3563938" y="2517775"/>
          <p14:tracePt t="23569" x="3563938" y="2535238"/>
          <p14:tracePt t="23593" x="3563938" y="2544763"/>
          <p14:tracePt t="23610" x="3563938" y="2554288"/>
          <p14:tracePt t="23626" x="3563938" y="2562225"/>
          <p14:tracePt t="23634" x="3563938" y="2581275"/>
          <p14:tracePt t="23650" x="3563938" y="2589213"/>
          <p14:tracePt t="23666" x="3563938" y="2617788"/>
          <p14:tracePt t="23674" x="3563938" y="2635250"/>
          <p14:tracePt t="23685" x="3563938" y="2662238"/>
          <p14:tracePt t="23689" x="3563938" y="2698750"/>
          <p14:tracePt t="23697" x="3563938" y="2735263"/>
          <p14:tracePt t="23706" x="3563938" y="2781300"/>
          <p14:tracePt t="23712" x="3563938" y="2817813"/>
          <p14:tracePt t="23720" x="3563938" y="2844800"/>
          <p14:tracePt t="23728" x="3563938" y="2890838"/>
          <p14:tracePt t="23736" x="3563938" y="2927350"/>
          <p14:tracePt t="23744" x="3563938" y="2946400"/>
          <p14:tracePt t="23752" x="3563938" y="2973388"/>
          <p14:tracePt t="23760" x="3563938" y="2990850"/>
          <p14:tracePt t="23768" x="3563938" y="3036888"/>
          <p14:tracePt t="23776" x="3563938" y="3046413"/>
          <p14:tracePt t="23785" x="3563938" y="3054350"/>
          <p14:tracePt t="23792" x="3563938" y="3063875"/>
          <p14:tracePt t="23800" x="3563938" y="3073400"/>
          <p14:tracePt t="23808" x="3563938" y="3082925"/>
          <p14:tracePt t="23890" x="3563938" y="3100388"/>
          <p14:tracePt t="23940" x="3563938" y="3109913"/>
          <p14:tracePt t="24057" x="3563938" y="3119438"/>
          <p14:tracePt t="24072" x="3563938" y="3136900"/>
          <p14:tracePt t="24200" x="3563938" y="3146425"/>
          <p14:tracePt t="24225" x="3563938" y="3155950"/>
          <p14:tracePt t="24323" x="3563938" y="3163888"/>
          <p14:tracePt t="24362" x="3556000" y="3173413"/>
          <p14:tracePt t="24434" x="3536950" y="3173413"/>
          <p14:tracePt t="24443" x="3527425" y="3173413"/>
          <p14:tracePt t="24451" x="3519488" y="3173413"/>
          <p14:tracePt t="24458" x="3509963" y="3173413"/>
          <p14:tracePt t="24467" x="3490913" y="3173413"/>
          <p14:tracePt t="24480" x="3473450" y="3173413"/>
          <p14:tracePt t="24488" x="3446463" y="3173413"/>
          <p14:tracePt t="24496" x="3427413" y="3173413"/>
          <p14:tracePt t="24504" x="3409950" y="3173413"/>
          <p14:tracePt t="24512" x="3390900" y="3173413"/>
          <p14:tracePt t="24528" x="3382963" y="3173413"/>
          <p14:tracePt t="24536" x="3363913" y="3173413"/>
          <p14:tracePt t="24553" x="3354388" y="3173413"/>
          <p14:tracePt t="24571" x="3346450" y="3173413"/>
          <p14:tracePt t="24609" x="3327400" y="3173413"/>
          <p14:tracePt t="24617" x="3317875" y="3173413"/>
          <p14:tracePt t="24627" x="3309938" y="3173413"/>
          <p14:tracePt t="24635" x="3281363" y="3173413"/>
          <p14:tracePt t="24642" x="3263900" y="3173413"/>
          <p14:tracePt t="24651" x="3254375" y="3173413"/>
          <p14:tracePt t="24658" x="3227388" y="3173413"/>
          <p14:tracePt t="24667" x="3200400" y="3146425"/>
          <p14:tracePt t="24673" x="3190875" y="3146425"/>
          <p14:tracePt t="24681" x="3181350" y="3146425"/>
          <p14:tracePt t="24698" x="3171825" y="3146425"/>
          <p14:tracePt t="24788" x="3154363" y="3146425"/>
          <p14:tracePt t="24800" x="3144838" y="3146425"/>
          <p14:tracePt t="24809" x="3136900" y="3146425"/>
          <p14:tracePt t="24824" x="3127375" y="3146425"/>
          <p14:tracePt t="24849" x="3117850" y="3146425"/>
          <p14:tracePt t="24905" x="3108325" y="3146425"/>
          <p14:tracePt t="24968" x="3100388" y="3146425"/>
          <p14:tracePt t="24976" x="3090863" y="3146425"/>
          <p14:tracePt t="25001" x="3063875" y="3155950"/>
          <p14:tracePt t="25018" x="3054350" y="3155950"/>
          <p14:tracePt t="25028" x="3027363" y="3163888"/>
          <p14:tracePt t="25034" x="3008313" y="3173413"/>
          <p14:tracePt t="25042" x="2998788" y="3182938"/>
          <p14:tracePt t="25057" x="2990850" y="3182938"/>
          <p14:tracePt t="25080" x="2981325" y="3182938"/>
          <p14:tracePt t="25097" x="2971800" y="3192463"/>
          <p14:tracePt t="27695" x="2962275" y="3200400"/>
          <p14:tracePt t="28280" x="2935288" y="3209925"/>
          <p14:tracePt t="28288" x="2935288" y="3219450"/>
          <p14:tracePt t="28296" x="2925763" y="3228975"/>
          <p14:tracePt t="30049" x="2935288" y="3228975"/>
          <p14:tracePt t="30056" x="2944813" y="3228975"/>
          <p14:tracePt t="30064" x="2971800" y="3228975"/>
          <p14:tracePt t="30072" x="3008313" y="3228975"/>
          <p14:tracePt t="30080" x="3035300" y="3228975"/>
          <p14:tracePt t="30088" x="3127375" y="3228975"/>
          <p14:tracePt t="30096" x="3181350" y="3228975"/>
          <p14:tracePt t="30104" x="3273425" y="3228975"/>
          <p14:tracePt t="30112" x="3382963" y="3228975"/>
          <p14:tracePt t="30121" x="3490913" y="3255963"/>
          <p14:tracePt t="30128" x="3536950" y="3255963"/>
          <p14:tracePt t="30136" x="3619500" y="3255963"/>
          <p14:tracePt t="30144" x="3765550" y="3255963"/>
          <p14:tracePt t="30153" x="3892550" y="3255963"/>
          <p14:tracePt t="30160" x="4038600" y="3255963"/>
          <p14:tracePt t="30169" x="4184650" y="3255963"/>
          <p14:tracePt t="30176" x="4294188" y="3255963"/>
          <p14:tracePt t="30185" x="4421188" y="3255963"/>
          <p14:tracePt t="30192" x="4513263" y="3255963"/>
          <p14:tracePt t="30200" x="4622800" y="3255963"/>
          <p14:tracePt t="30208" x="4713288" y="3255963"/>
          <p14:tracePt t="30216" x="4840288" y="3255963"/>
          <p14:tracePt t="30224" x="4932363" y="3255963"/>
          <p14:tracePt t="30232" x="5078413" y="3255963"/>
          <p14:tracePt t="30240" x="5205413" y="3255963"/>
          <p14:tracePt t="30250" x="5351463" y="3255963"/>
          <p14:tracePt t="30256" x="5514975" y="3255963"/>
          <p14:tracePt t="30265" x="5734050" y="3255963"/>
          <p14:tracePt t="30272" x="5962650" y="3255963"/>
          <p14:tracePt t="30280" x="6145213" y="3255963"/>
          <p14:tracePt t="30288" x="6335713" y="3255963"/>
          <p14:tracePt t="30297" x="6500813" y="3255963"/>
          <p14:tracePt t="30307" x="6627813" y="3255963"/>
          <p14:tracePt t="30313" x="6718300" y="3255963"/>
          <p14:tracePt t="30322" x="6764338" y="3255963"/>
          <p14:tracePt t="30330" x="6791325" y="3255963"/>
          <p14:tracePt t="30338" x="6800850" y="3255963"/>
          <p14:tracePt t="30514" x="6810375" y="3255963"/>
          <p14:tracePt t="30530" x="6819900" y="3255963"/>
          <p14:tracePt t="30538" x="6827838" y="3255963"/>
          <p14:tracePt t="30546" x="6837363" y="3255963"/>
          <p14:tracePt t="30554" x="6846888" y="3255963"/>
          <p14:tracePt t="30586" x="6856413" y="3236913"/>
          <p14:tracePt t="30594" x="6883400" y="3228975"/>
          <p14:tracePt t="30606" x="6919913" y="3228975"/>
          <p14:tracePt t="30609" x="6956425" y="3219450"/>
          <p14:tracePt t="30617" x="7065963" y="3200400"/>
          <p14:tracePt t="30625" x="7146925" y="3192463"/>
          <p14:tracePt t="30633" x="7219950" y="3173413"/>
          <p14:tracePt t="30641" x="7275513" y="3173413"/>
          <p14:tracePt t="30650" x="7356475" y="3146425"/>
          <p14:tracePt t="30659" x="7385050" y="3146425"/>
          <p14:tracePt t="30666" x="7421563" y="3146425"/>
          <p14:tracePt t="30818" x="7366000" y="3146425"/>
          <p14:tracePt t="30826" x="7275513" y="3146425"/>
          <p14:tracePt t="30835" x="7192963" y="3146425"/>
          <p14:tracePt t="30842" x="7102475" y="3146425"/>
          <p14:tracePt t="30852" x="6992938" y="3146425"/>
          <p14:tracePt t="30858" x="6919913" y="3146425"/>
          <p14:tracePt t="30868" x="6846888" y="3146425"/>
          <p14:tracePt t="30874" x="6754813" y="3146425"/>
          <p14:tracePt t="30887" x="6691313" y="3127375"/>
          <p14:tracePt t="30890" x="6664325" y="3119438"/>
          <p14:tracePt t="30898" x="6618288" y="3119438"/>
          <p14:tracePt t="30905" x="6591300" y="3109913"/>
          <p14:tracePt t="30912" x="6581775" y="3100388"/>
          <p14:tracePt t="30960" x="6573838" y="3090863"/>
          <p14:tracePt t="30968" x="6573838" y="3082925"/>
          <p14:tracePt t="30976" x="6573838" y="3073400"/>
          <p14:tracePt t="30984" x="6573838" y="3063875"/>
          <p14:tracePt t="30994" x="6573838" y="3046413"/>
          <p14:tracePt t="31000" x="6573838" y="3036888"/>
          <p14:tracePt t="31010" x="6573838" y="3027363"/>
          <p14:tracePt t="31016" x="6573838" y="3000375"/>
          <p14:tracePt t="31024" x="6573838" y="2990850"/>
          <p14:tracePt t="31032" x="6573838" y="2982913"/>
          <p14:tracePt t="31040" x="6573838" y="2954338"/>
          <p14:tracePt t="31049" x="6573838" y="2946400"/>
          <p14:tracePt t="31072" x="6573838" y="2927350"/>
          <p14:tracePt t="31081" x="6573838" y="2917825"/>
          <p14:tracePt t="31088" x="6573838" y="2909888"/>
          <p14:tracePt t="31096" x="6573838" y="2873375"/>
          <p14:tracePt t="31104" x="6573838" y="2854325"/>
          <p14:tracePt t="31120" x="6600825" y="2827338"/>
          <p14:tracePt t="31128" x="6610350" y="2808288"/>
          <p14:tracePt t="31136" x="6610350" y="2800350"/>
          <p14:tracePt t="31144" x="6627813" y="2781300"/>
          <p14:tracePt t="31152" x="6664325" y="2744788"/>
          <p14:tracePt t="31160" x="6691313" y="2717800"/>
          <p14:tracePt t="31168" x="6710363" y="2708275"/>
          <p14:tracePt t="31176" x="6727825" y="2698750"/>
          <p14:tracePt t="31184" x="6754813" y="2681288"/>
          <p14:tracePt t="31200" x="6764338" y="2671763"/>
          <p14:tracePt t="31208" x="6773863" y="2671763"/>
          <p14:tracePt t="31217" x="6783388" y="2671763"/>
          <p14:tracePt t="31224" x="6800850" y="2671763"/>
          <p14:tracePt t="31232" x="6819900" y="2671763"/>
          <p14:tracePt t="31240" x="6846888" y="2671763"/>
          <p14:tracePt t="31249" x="6864350" y="2671763"/>
          <p14:tracePt t="31256" x="6892925" y="2671763"/>
          <p14:tracePt t="31265" x="6919913" y="2671763"/>
          <p14:tracePt t="31272" x="6946900" y="2671763"/>
          <p14:tracePt t="31280" x="6964363" y="2671763"/>
          <p14:tracePt t="31289" x="7000875" y="2671763"/>
          <p14:tracePt t="31296" x="7019925" y="2671763"/>
          <p14:tracePt t="31304" x="7037388" y="2671763"/>
          <p14:tracePt t="31312" x="7037388" y="2681288"/>
          <p14:tracePt t="31336" x="7056438" y="2690813"/>
          <p14:tracePt t="31352" x="7056438" y="2708275"/>
          <p14:tracePt t="31369" x="7056438" y="2717800"/>
          <p14:tracePt t="31376" x="7056438" y="2727325"/>
          <p14:tracePt t="31385" x="7056438" y="2754313"/>
          <p14:tracePt t="31392" x="7056438" y="2771775"/>
          <p14:tracePt t="31400" x="7056438" y="2790825"/>
          <p14:tracePt t="31408" x="7056438" y="2800350"/>
          <p14:tracePt t="31416" x="7056438" y="2808288"/>
          <p14:tracePt t="31432" x="7056438" y="2827338"/>
          <p14:tracePt t="31440" x="7056438" y="2836863"/>
          <p14:tracePt t="31457" x="7056438" y="2844800"/>
          <p14:tracePt t="31466" x="7046913" y="2873375"/>
          <p14:tracePt t="31473" x="7046913" y="2890838"/>
          <p14:tracePt t="31481" x="7037388" y="2900363"/>
          <p14:tracePt t="31489" x="7037388" y="2909888"/>
          <p14:tracePt t="31498" x="7037388" y="2917825"/>
          <p14:tracePt t="31504" x="7037388" y="2927350"/>
          <p14:tracePt t="31512" x="7037388" y="2954338"/>
          <p14:tracePt t="31520" x="7029450" y="2973388"/>
          <p14:tracePt t="31536" x="7000875" y="2990850"/>
          <p14:tracePt t="31544" x="7000875" y="3000375"/>
          <p14:tracePt t="31552" x="6992938" y="3009900"/>
          <p14:tracePt t="31569" x="6992938" y="3027363"/>
          <p14:tracePt t="31577" x="6956425" y="3054350"/>
          <p14:tracePt t="31593" x="6946900" y="3063875"/>
          <p14:tracePt t="31602" x="6946900" y="3073400"/>
          <p14:tracePt t="31609" x="6929438" y="3073400"/>
          <p14:tracePt t="31616" x="6892925" y="3082925"/>
          <p14:tracePt t="31634" x="6856413" y="3100388"/>
          <p14:tracePt t="31641" x="6846888" y="3100388"/>
          <p14:tracePt t="31650" x="6827838" y="3109913"/>
          <p14:tracePt t="31657" x="6800850" y="3119438"/>
          <p14:tracePt t="31673" x="6783388" y="3119438"/>
          <p14:tracePt t="31720" x="6773863" y="3119438"/>
          <p14:tracePt t="31744" x="6764338" y="3119438"/>
          <p14:tracePt t="31753" x="6754813" y="3119438"/>
          <p14:tracePt t="31761" x="6754813" y="3100388"/>
          <p14:tracePt t="31771" x="6754813" y="3054350"/>
          <p14:tracePt t="31784" x="6754813" y="3027363"/>
          <p14:tracePt t="31792" x="6754813" y="3017838"/>
          <p14:tracePt t="31800" x="6754813" y="2982913"/>
          <p14:tracePt t="31808" x="6754813" y="2973388"/>
          <p14:tracePt t="31816" x="6754813" y="2963863"/>
          <p14:tracePt t="31824" x="6754813" y="2936875"/>
          <p14:tracePt t="31833" x="6754813" y="2927350"/>
          <p14:tracePt t="31842" x="6764338" y="2909888"/>
          <p14:tracePt t="31851" x="6773863" y="2900363"/>
          <p14:tracePt t="31858" x="6783388" y="2890838"/>
          <p14:tracePt t="31873" x="6791325" y="2881313"/>
          <p14:tracePt t="31883" x="6810375" y="2863850"/>
          <p14:tracePt t="31889" x="6810375" y="2854325"/>
          <p14:tracePt t="31906" x="6827838" y="2844800"/>
          <p14:tracePt t="31913" x="6837363" y="2844800"/>
          <p14:tracePt t="31922" x="6846888" y="2844800"/>
          <p14:tracePt t="31930" x="6864350" y="2844800"/>
          <p14:tracePt t="31938" x="6883400" y="2844800"/>
          <p14:tracePt t="31946" x="6892925" y="2844800"/>
          <p14:tracePt t="31962" x="6900863" y="2844800"/>
          <p14:tracePt t="31969" x="6919913" y="2844800"/>
          <p14:tracePt t="31978" x="6937375" y="2844800"/>
          <p14:tracePt t="31994" x="6946900" y="2854325"/>
          <p14:tracePt t="32000" x="6956425" y="2863850"/>
          <p14:tracePt t="32008" x="6964363" y="2890838"/>
          <p14:tracePt t="32024" x="6973888" y="2900363"/>
          <p14:tracePt t="32040" x="6973888" y="2909888"/>
          <p14:tracePt t="32056" x="6973888" y="2917825"/>
          <p14:tracePt t="32072" x="6973888" y="2927350"/>
          <p14:tracePt t="32097" x="6973888" y="2936875"/>
          <p14:tracePt t="32122" x="6973888" y="2946400"/>
          <p14:tracePt t="32161" x="6964363" y="2973388"/>
          <p14:tracePt t="32176" x="6956425" y="2982913"/>
          <p14:tracePt t="32184" x="6937375" y="2990850"/>
          <p14:tracePt t="32200" x="6929438" y="3000375"/>
          <p14:tracePt t="32208" x="6919913" y="3000375"/>
          <p14:tracePt t="32216" x="6892925" y="3009900"/>
          <p14:tracePt t="32240" x="6883400" y="3009900"/>
          <p14:tracePt t="32249" x="6873875" y="3017838"/>
          <p14:tracePt t="32256" x="6864350" y="3017838"/>
          <p14:tracePt t="32265" x="6856413" y="3017838"/>
          <p14:tracePt t="32288" x="6846888" y="3017838"/>
          <p14:tracePt t="32698" x="6837363" y="3017838"/>
          <p14:tracePt t="32714" x="6846888" y="3017838"/>
          <p14:tracePt t="32730" x="6856413" y="3009900"/>
          <p14:tracePt t="32741" x="6864350" y="3009900"/>
          <p14:tracePt t="32746" x="6873875" y="3000375"/>
          <p14:tracePt t="32755" x="6883400" y="3000375"/>
          <p14:tracePt t="32784" x="6892925" y="3000375"/>
          <p14:tracePt t="32866" x="6900863" y="3000375"/>
          <p14:tracePt t="32880" x="6919913" y="3000375"/>
          <p14:tracePt t="32888" x="6929438" y="3000375"/>
          <p14:tracePt t="32912" x="6937375" y="3000375"/>
          <p14:tracePt t="33762" x="6956425" y="3000375"/>
          <p14:tracePt t="33770" x="6973888" y="2990850"/>
          <p14:tracePt t="33778" x="6973888" y="2982913"/>
          <p14:tracePt t="33787" x="6973888" y="2973388"/>
          <p14:tracePt t="33794" x="6983413" y="2963863"/>
          <p14:tracePt t="33801" x="6992938" y="2954338"/>
          <p14:tracePt t="33826" x="7010400" y="2936875"/>
          <p14:tracePt t="33850" x="7019925" y="2927350"/>
          <p14:tracePt t="33877" x="7029450" y="2917825"/>
          <p14:tracePt t="33883" x="7029450" y="2909888"/>
          <p14:tracePt t="33898" x="7037388" y="2900363"/>
          <p14:tracePt t="33994" x="7037388" y="2890838"/>
          <p14:tracePt t="34034" x="7046913" y="2890838"/>
          <p14:tracePt t="34153" x="7056438" y="2881313"/>
          <p14:tracePt t="34169" x="7056438" y="2873375"/>
          <p14:tracePt t="34178" x="7065963" y="2863850"/>
          <p14:tracePt t="34193" x="7065963" y="2854325"/>
          <p14:tracePt t="34208" x="7065963" y="2844800"/>
          <p14:tracePt t="34225" x="7073900" y="2827338"/>
          <p14:tracePt t="34243" x="7083425" y="2808288"/>
          <p14:tracePt t="34250" x="7092950" y="2800350"/>
          <p14:tracePt t="34260" x="7092950" y="2790825"/>
          <p14:tracePt t="34268" x="7092950" y="2781300"/>
          <p14:tracePt t="34274" x="7092950" y="2771775"/>
          <p14:tracePt t="34288" x="7092950" y="2763838"/>
          <p14:tracePt t="34298" x="7102475" y="2744788"/>
          <p14:tracePt t="34346" x="7102475" y="2735263"/>
          <p14:tracePt t="34362" x="7102475" y="2727325"/>
          <p14:tracePt t="34370" x="7102475" y="2708275"/>
          <p14:tracePt t="34386" x="7102475" y="2698750"/>
          <p14:tracePt t="34410" x="7102475" y="2690813"/>
          <p14:tracePt t="34554" x="7119938" y="2690813"/>
          <p14:tracePt t="34562" x="7138988" y="2690813"/>
          <p14:tracePt t="34569" x="7146925" y="2690813"/>
          <p14:tracePt t="34578" x="7175500" y="2690813"/>
          <p14:tracePt t="34586" x="7212013" y="2690813"/>
          <p14:tracePt t="34594" x="7219950" y="2690813"/>
          <p14:tracePt t="34602" x="7229475" y="2690813"/>
          <p14:tracePt t="34610" x="7239000" y="2690813"/>
          <p14:tracePt t="34617" x="7256463" y="2690813"/>
          <p14:tracePt t="34625" x="7275513" y="2690813"/>
          <p14:tracePt t="34632" x="7302500" y="2690813"/>
          <p14:tracePt t="34641" x="7339013" y="2690813"/>
          <p14:tracePt t="34649" x="7412038" y="2690813"/>
          <p14:tracePt t="34658" x="7502525" y="2690813"/>
          <p14:tracePt t="34665" x="7594600" y="2690813"/>
          <p14:tracePt t="34672" x="7685088" y="2690813"/>
          <p14:tracePt t="34680" x="7758113" y="2690813"/>
          <p14:tracePt t="34688" x="7850188" y="2690813"/>
          <p14:tracePt t="34696" x="7931150" y="2690813"/>
          <p14:tracePt t="34704" x="7986713" y="2690813"/>
          <p14:tracePt t="34712" x="8013700" y="2690813"/>
          <p14:tracePt t="34720" x="8040688" y="2690813"/>
          <p14:tracePt t="34864" x="8050213" y="2690813"/>
          <p14:tracePt t="34912" x="8059738" y="2690813"/>
          <p14:tracePt t="34944" x="8059738" y="2708275"/>
          <p14:tracePt t="34952" x="8050213" y="2717800"/>
          <p14:tracePt t="34960" x="8031163" y="2727325"/>
          <p14:tracePt t="34969" x="8023225" y="2744788"/>
          <p14:tracePt t="34976" x="8013700" y="2744788"/>
          <p14:tracePt t="34985" x="8013700" y="2754313"/>
          <p14:tracePt t="34993" x="8004175" y="2763838"/>
          <p14:tracePt t="35001" x="7994650" y="2771775"/>
          <p14:tracePt t="35024" x="7986713" y="2790825"/>
          <p14:tracePt t="35042" x="7986713" y="2800350"/>
          <p14:tracePt t="35051" x="7967663" y="2827338"/>
          <p14:tracePt t="35067" x="7958138" y="2836863"/>
          <p14:tracePt t="35083" x="7958138" y="2863850"/>
          <p14:tracePt t="35090" x="7950200" y="2873375"/>
          <p14:tracePt t="35098" x="7950200" y="2881313"/>
          <p14:tracePt t="35109" x="7940675" y="2900363"/>
          <p14:tracePt t="35120" x="7940675" y="2909888"/>
          <p14:tracePt t="35128" x="7940675" y="2917825"/>
          <p14:tracePt t="35136" x="7940675" y="2936875"/>
          <p14:tracePt t="35144" x="7931150" y="2954338"/>
          <p14:tracePt t="35160" x="7921625" y="2963863"/>
          <p14:tracePt t="35184" x="7913688" y="2973388"/>
          <p14:tracePt t="35225" x="7913688" y="2982913"/>
          <p14:tracePt t="35248" x="7913688" y="2990850"/>
          <p14:tracePt t="35256" x="7894638" y="3009900"/>
          <p14:tracePt t="35264" x="7867650" y="3017838"/>
          <p14:tracePt t="35272" x="7850188" y="3036888"/>
          <p14:tracePt t="35280" x="7821613" y="3054350"/>
          <p14:tracePt t="35288" x="7794625" y="3063875"/>
          <p14:tracePt t="35296" x="7758113" y="3082925"/>
          <p14:tracePt t="35306" x="7731125" y="3090863"/>
          <p14:tracePt t="35312" x="7721600" y="3090863"/>
          <p14:tracePt t="35320" x="7685088" y="3100388"/>
          <p14:tracePt t="35328" x="7667625" y="3100388"/>
          <p14:tracePt t="35337" x="7648575" y="3100388"/>
          <p14:tracePt t="35344" x="7639050" y="3100388"/>
          <p14:tracePt t="35385" x="7621588" y="3100388"/>
          <p14:tracePt t="35393" x="7602538" y="3100388"/>
          <p14:tracePt t="35400" x="7585075" y="3100388"/>
          <p14:tracePt t="35410" x="7567613" y="3100388"/>
          <p14:tracePt t="35417" x="7548563" y="3100388"/>
          <p14:tracePt t="35426" x="7512050" y="3100388"/>
          <p14:tracePt t="35433" x="7494588" y="3100388"/>
          <p14:tracePt t="35442" x="7458075" y="3090863"/>
          <p14:tracePt t="35451" x="7439025" y="3090863"/>
          <p14:tracePt t="35457" x="7421563" y="3082925"/>
          <p14:tracePt t="35506" x="7412038" y="3073400"/>
          <p14:tracePt t="35538" x="7412038" y="3054350"/>
          <p14:tracePt t="35546" x="7412038" y="3036888"/>
          <p14:tracePt t="35554" x="7412038" y="3009900"/>
          <p14:tracePt t="35561" x="7412038" y="3000375"/>
          <p14:tracePt t="35569" x="7412038" y="2982913"/>
          <p14:tracePt t="35577" x="7412038" y="2963863"/>
          <p14:tracePt t="35585" x="7412038" y="2946400"/>
          <p14:tracePt t="35593" x="7412038" y="2917825"/>
          <p14:tracePt t="35601" x="7412038" y="2900363"/>
          <p14:tracePt t="35610" x="7412038" y="2890838"/>
          <p14:tracePt t="35616" x="7412038" y="2881313"/>
          <p14:tracePt t="35624" x="7412038" y="2873375"/>
          <p14:tracePt t="35632" x="7412038" y="2863850"/>
          <p14:tracePt t="35640" x="7412038" y="2854325"/>
          <p14:tracePt t="35698" x="7412038" y="2836863"/>
          <p14:tracePt t="35724" x="7439025" y="2817813"/>
          <p14:tracePt t="35738" x="7458075" y="2808288"/>
          <p14:tracePt t="35746" x="7485063" y="2808288"/>
          <p14:tracePt t="35754" x="7521575" y="2800350"/>
          <p14:tracePt t="35762" x="7548563" y="2800350"/>
          <p14:tracePt t="35770" x="7567613" y="2781300"/>
          <p14:tracePt t="35779" x="7585075" y="2781300"/>
          <p14:tracePt t="35785" x="7594600" y="2781300"/>
          <p14:tracePt t="35794" x="7602538" y="2781300"/>
          <p14:tracePt t="35815" x="7612063" y="2781300"/>
          <p14:tracePt t="35827" x="7621588" y="2781300"/>
          <p14:tracePt t="35842" x="7631113" y="2781300"/>
          <p14:tracePt t="35858" x="7639050" y="2781300"/>
          <p14:tracePt t="35872" x="7648575" y="2781300"/>
          <p14:tracePt t="35874" x="7667625" y="2781300"/>
          <p14:tracePt t="35882" x="7675563" y="2781300"/>
          <p14:tracePt t="35888" x="7685088" y="2781300"/>
          <p14:tracePt t="35896" x="7704138" y="2781300"/>
          <p14:tracePt t="35904" x="7721600" y="2781300"/>
          <p14:tracePt t="35920" x="7731125" y="2781300"/>
          <p14:tracePt t="36064" x="7740650" y="2781300"/>
          <p14:tracePt t="36080" x="7748588" y="2800350"/>
          <p14:tracePt t="36088" x="7758113" y="2808288"/>
          <p14:tracePt t="36112" x="7758113" y="2827338"/>
          <p14:tracePt t="36121" x="7767638" y="2854325"/>
          <p14:tracePt t="36128" x="7767638" y="2863850"/>
          <p14:tracePt t="36136" x="7767638" y="2890838"/>
          <p14:tracePt t="36144" x="7767638" y="2909888"/>
          <p14:tracePt t="36152" x="7767638" y="2936875"/>
          <p14:tracePt t="36161" x="7777163" y="2954338"/>
          <p14:tracePt t="36169" x="7777163" y="2963863"/>
          <p14:tracePt t="36176" x="7777163" y="2990850"/>
          <p14:tracePt t="36184" x="7777163" y="3000375"/>
          <p14:tracePt t="36192" x="7777163" y="3009900"/>
          <p14:tracePt t="36208" x="7777163" y="3027363"/>
          <p14:tracePt t="36275" x="7777163" y="3036888"/>
          <p14:tracePt t="36280" x="7767638" y="3036888"/>
          <p14:tracePt t="36288" x="7748588" y="3036888"/>
          <p14:tracePt t="36296" x="7721600" y="3063875"/>
          <p14:tracePt t="36304" x="7694613" y="3073400"/>
          <p14:tracePt t="36312" x="7658100" y="3082925"/>
          <p14:tracePt t="36321" x="7631113" y="3090863"/>
          <p14:tracePt t="36329" x="7602538" y="3100388"/>
          <p14:tracePt t="36337" x="7575550" y="3100388"/>
          <p14:tracePt t="36344" x="7539038" y="3109913"/>
          <p14:tracePt t="36354" x="7531100" y="3109913"/>
          <p14:tracePt t="36360" x="7521575" y="3109913"/>
          <p14:tracePt t="36393" x="7512050" y="3109913"/>
          <p14:tracePt t="36522" x="7502525" y="3109913"/>
          <p14:tracePt t="36530" x="7502525" y="3100388"/>
          <p14:tracePt t="36546" x="7502525" y="3090863"/>
          <p14:tracePt t="36554" x="7502525" y="3063875"/>
          <p14:tracePt t="36561" x="7502525" y="3054350"/>
          <p14:tracePt t="36569" x="7502525" y="3036888"/>
          <p14:tracePt t="36577" x="7502525" y="3009900"/>
          <p14:tracePt t="36585" x="7502525" y="2990850"/>
          <p14:tracePt t="36593" x="7502525" y="2973388"/>
          <p14:tracePt t="36602" x="7502525" y="2963863"/>
          <p14:tracePt t="36608" x="7502525" y="2954338"/>
          <p14:tracePt t="36624" x="7521575" y="2936875"/>
          <p14:tracePt t="36632" x="7521575" y="2927350"/>
          <p14:tracePt t="36640" x="7531100" y="2917825"/>
          <p14:tracePt t="36656" x="7531100" y="2900363"/>
          <p14:tracePt t="36665" x="7531100" y="2890838"/>
          <p14:tracePt t="36672" x="7539038" y="2881313"/>
          <p14:tracePt t="36680" x="7548563" y="2881313"/>
          <p14:tracePt t="36688" x="7567613" y="2863850"/>
          <p14:tracePt t="36696" x="7567613" y="2854325"/>
          <p14:tracePt t="36704" x="7575550" y="2844800"/>
          <p14:tracePt t="36712" x="7585075" y="2836863"/>
          <p14:tracePt t="36721" x="7594600" y="2836863"/>
          <p14:tracePt t="36728" x="7602538" y="2827338"/>
          <p14:tracePt t="36736" x="7602538" y="2817813"/>
          <p14:tracePt t="36745" x="7612063" y="2817813"/>
          <p14:tracePt t="36753" x="7639050" y="2808288"/>
          <p14:tracePt t="36761" x="7648575" y="2808288"/>
          <p14:tracePt t="36769" x="7675563" y="2800350"/>
          <p14:tracePt t="36777" x="7685088" y="2800350"/>
          <p14:tracePt t="36785" x="7704138" y="2790825"/>
          <p14:tracePt t="36792" x="7740650" y="2790825"/>
          <p14:tracePt t="36800" x="7758113" y="2781300"/>
          <p14:tracePt t="36808" x="7777163" y="2781300"/>
          <p14:tracePt t="36816" x="7794625" y="2781300"/>
          <p14:tracePt t="36824" x="7821613" y="2781300"/>
          <p14:tracePt t="36832" x="7831138" y="2781300"/>
          <p14:tracePt t="36840" x="7840663" y="2781300"/>
          <p14:tracePt t="36848" x="7858125" y="2781300"/>
          <p14:tracePt t="36857" x="7867650" y="2781300"/>
          <p14:tracePt t="36886" x="7913688" y="2781300"/>
          <p14:tracePt t="36889" x="7940675" y="2800350"/>
          <p14:tracePt t="36898" x="7967663" y="2817813"/>
          <p14:tracePt t="36905" x="7977188" y="2827338"/>
          <p14:tracePt t="36916" x="7986713" y="2844800"/>
          <p14:tracePt t="36920" x="7994650" y="2854325"/>
          <p14:tracePt t="36936" x="7994650" y="2881313"/>
          <p14:tracePt t="36944" x="8004175" y="2900363"/>
          <p14:tracePt t="36952" x="8004175" y="2936875"/>
          <p14:tracePt t="36969" x="8004175" y="2963863"/>
          <p14:tracePt t="36977" x="8004175" y="2973388"/>
          <p14:tracePt t="36985" x="8004175" y="2990850"/>
          <p14:tracePt t="36993" x="8004175" y="3000375"/>
          <p14:tracePt t="37001" x="8004175" y="3027363"/>
          <p14:tracePt t="37009" x="8004175" y="3036888"/>
          <p14:tracePt t="37017" x="7986713" y="3054350"/>
          <p14:tracePt t="37025" x="7958138" y="3073400"/>
          <p14:tracePt t="37032" x="7950200" y="3082925"/>
          <p14:tracePt t="37050" x="7940675" y="3109913"/>
          <p14:tracePt t="37057" x="7931150" y="3109913"/>
          <p14:tracePt t="37067" x="7904163" y="3119438"/>
          <p14:tracePt t="37083" x="7885113" y="3127375"/>
          <p14:tracePt t="37099" x="7877175" y="3127375"/>
          <p14:tracePt t="37105" x="7858125" y="3146425"/>
          <p14:tracePt t="37122" x="7831138" y="3146425"/>
          <p14:tracePt t="37129" x="7813675" y="3146425"/>
          <p14:tracePt t="37138" x="7777163" y="3146425"/>
          <p14:tracePt t="37146" x="7767638" y="3146425"/>
          <p14:tracePt t="37154" x="7721600" y="3146425"/>
          <p14:tracePt t="37162" x="7694613" y="3146425"/>
          <p14:tracePt t="37170" x="7685088" y="3146425"/>
          <p14:tracePt t="37178" x="7675563" y="3146425"/>
          <p14:tracePt t="37186" x="7648575" y="3146425"/>
          <p14:tracePt t="37194" x="7639050" y="3146425"/>
          <p14:tracePt t="37226" x="7631113" y="3136900"/>
          <p14:tracePt t="37233" x="7612063" y="3119438"/>
          <p14:tracePt t="37241" x="7602538" y="3109913"/>
          <p14:tracePt t="37253" x="7594600" y="3100388"/>
          <p14:tracePt t="37257" x="7585075" y="3090863"/>
          <p14:tracePt t="37266" x="7575550" y="3073400"/>
          <p14:tracePt t="37282" x="7558088" y="3046413"/>
          <p14:tracePt t="37298" x="7548563" y="3036888"/>
          <p14:tracePt t="37316" x="7539038" y="3027363"/>
          <p14:tracePt t="37328" x="7531100" y="3009900"/>
          <p14:tracePt t="37394" x="7531100" y="3000375"/>
          <p14:tracePt t="37402" x="7531100" y="2990850"/>
          <p14:tracePt t="37410" x="7531100" y="2982913"/>
          <p14:tracePt t="37417" x="7531100" y="2973388"/>
          <p14:tracePt t="37426" x="7531100" y="2954338"/>
          <p14:tracePt t="37432" x="7531100" y="2946400"/>
          <p14:tracePt t="37440" x="7531100" y="2936875"/>
          <p14:tracePt t="37456" x="7539038" y="2909888"/>
          <p14:tracePt t="37465" x="7575550" y="2881313"/>
          <p14:tracePt t="37485" x="7602538" y="2873375"/>
          <p14:tracePt t="37490" x="7612063" y="2863850"/>
          <p14:tracePt t="37506" x="7631113" y="2854325"/>
          <p14:tracePt t="37519" x="7639050" y="2854325"/>
          <p14:tracePt t="37522" x="7648575" y="2844800"/>
          <p14:tracePt t="37530" x="7658100" y="2844800"/>
          <p14:tracePt t="37536" x="7667625" y="2844800"/>
          <p14:tracePt t="37545" x="7685088" y="2844800"/>
          <p14:tracePt t="37553" x="7694613" y="2844800"/>
          <p14:tracePt t="37561" x="7721600" y="2844800"/>
          <p14:tracePt t="37569" x="7731125" y="2844800"/>
          <p14:tracePt t="37577" x="7740650" y="2844800"/>
          <p14:tracePt t="37585" x="7767638" y="2844800"/>
          <p14:tracePt t="37593" x="7777163" y="2844800"/>
          <p14:tracePt t="37625" x="7794625" y="2844800"/>
          <p14:tracePt t="37633" x="7804150" y="2844800"/>
          <p14:tracePt t="37641" x="7813675" y="2854325"/>
          <p14:tracePt t="37657" x="7813675" y="2863850"/>
          <p14:tracePt t="37668" x="7813675" y="2881313"/>
          <p14:tracePt t="37673" x="7813675" y="2900363"/>
          <p14:tracePt t="37683" x="7813675" y="2936875"/>
          <p14:tracePt t="37689" x="7813675" y="2946400"/>
          <p14:tracePt t="37699" x="7813675" y="2973388"/>
          <p14:tracePt t="37705" x="7804150" y="2990850"/>
          <p14:tracePt t="37721" x="7794625" y="3000375"/>
          <p14:tracePt t="37733" x="7767638" y="3017838"/>
          <p14:tracePt t="37737" x="7758113" y="3036888"/>
          <p14:tracePt t="37745" x="7748588" y="3046413"/>
          <p14:tracePt t="37753" x="7740650" y="3054350"/>
          <p14:tracePt t="37771" x="7731125" y="3054350"/>
          <p14:tracePt t="37785" x="7721600" y="3063875"/>
          <p14:tracePt t="37801" x="7712075" y="3073400"/>
          <p14:tracePt t="38177" x="7704138" y="3073400"/>
          <p14:tracePt t="38185" x="7685088" y="3073400"/>
          <p14:tracePt t="38193" x="7675563" y="3082925"/>
          <p14:tracePt t="38201" x="7667625" y="3082925"/>
          <p14:tracePt t="38209" x="7648575" y="3082925"/>
          <p14:tracePt t="38217" x="7639050" y="3082925"/>
          <p14:tracePt t="38226" x="7621588" y="3090863"/>
          <p14:tracePt t="38235" x="7612063" y="3090863"/>
          <p14:tracePt t="38267" x="7602538" y="3090863"/>
          <p14:tracePt t="38274" x="7585075" y="3090863"/>
          <p14:tracePt t="38282" x="7575550" y="3082925"/>
          <p14:tracePt t="38288" x="7567613" y="3063875"/>
          <p14:tracePt t="38296" x="7558088" y="3054350"/>
          <p14:tracePt t="38304" x="7558088" y="3046413"/>
          <p14:tracePt t="38312" x="7558088" y="3036888"/>
          <p14:tracePt t="38328" x="7548563" y="3027363"/>
          <p14:tracePt t="39130" x="7539038" y="3027363"/>
          <p14:tracePt t="39138" x="7531100" y="3027363"/>
          <p14:tracePt t="39250" x="7521575" y="3009900"/>
          <p14:tracePt t="39258" x="7521575" y="3000375"/>
          <p14:tracePt t="39267" x="7521575" y="2982913"/>
          <p14:tracePt t="39274" x="7521575" y="2954338"/>
          <p14:tracePt t="39284" x="7521575" y="2946400"/>
          <p14:tracePt t="39290" x="7521575" y="2917825"/>
          <p14:tracePt t="39302" x="7531100" y="2900363"/>
          <p14:tracePt t="39304" x="7539038" y="2890838"/>
          <p14:tracePt t="39312" x="7548563" y="2863850"/>
          <p14:tracePt t="39320" x="7567613" y="2854325"/>
          <p14:tracePt t="39368" x="7575550" y="2844800"/>
          <p14:tracePt t="39403" x="7594600" y="2844800"/>
          <p14:tracePt t="39410" x="7602538" y="2844800"/>
          <p14:tracePt t="39436" x="7612063" y="2844800"/>
          <p14:tracePt t="39441" x="7631113" y="2844800"/>
          <p14:tracePt t="39449" x="7639050" y="2844800"/>
          <p14:tracePt t="39466" x="7648575" y="2844800"/>
          <p14:tracePt t="39474" x="7667625" y="2844800"/>
          <p14:tracePt t="39484" x="7675563" y="2854325"/>
          <p14:tracePt t="39499" x="7685088" y="2854325"/>
          <p14:tracePt t="39514" x="7694613" y="2854325"/>
          <p14:tracePt t="39546" x="7721600" y="2863850"/>
          <p14:tracePt t="39578" x="7731125" y="2873375"/>
          <p14:tracePt t="39624" x="7731125" y="2890838"/>
          <p14:tracePt t="39648" x="7731125" y="2909888"/>
          <p14:tracePt t="39672" x="7731125" y="2917825"/>
          <p14:tracePt t="39681" x="7731125" y="2936875"/>
          <p14:tracePt t="39688" x="7721600" y="2946400"/>
          <p14:tracePt t="39697" x="7721600" y="2954338"/>
          <p14:tracePt t="39704" x="7721600" y="2982913"/>
          <p14:tracePt t="39713" x="7712075" y="2990850"/>
          <p14:tracePt t="39721" x="7704138" y="3000375"/>
          <p14:tracePt t="39729" x="7704138" y="3009900"/>
          <p14:tracePt t="39736" x="7694613" y="3009900"/>
          <p14:tracePt t="39745" x="7675563" y="3027363"/>
          <p14:tracePt t="39761" x="7658100" y="3036888"/>
          <p14:tracePt t="39769" x="7648575" y="3036888"/>
          <p14:tracePt t="39777" x="7639050" y="3036888"/>
          <p14:tracePt t="39785" x="7631113" y="3036888"/>
          <p14:tracePt t="39817" x="7612063" y="3036888"/>
          <p14:tracePt t="39888" x="7602538" y="3036888"/>
          <p14:tracePt t="39912" x="7594600" y="3036888"/>
          <p14:tracePt t="39920" x="7585075" y="3036888"/>
          <p14:tracePt t="39928" x="7575550" y="3036888"/>
          <p14:tracePt t="39936" x="7567613" y="3027363"/>
          <p14:tracePt t="40120" x="7558088" y="3017838"/>
          <p14:tracePt t="40154" x="7558088" y="3009900"/>
          <p14:tracePt t="40170" x="7548563" y="3000375"/>
          <p14:tracePt t="40186" x="7548563" y="2990850"/>
          <p14:tracePt t="40218" x="7548563" y="2982913"/>
          <p14:tracePt t="40226" x="7548563" y="2963863"/>
          <p14:tracePt t="40233" x="7548563" y="2954338"/>
          <p14:tracePt t="40250" x="7548563" y="2946400"/>
          <p14:tracePt t="40261" x="7548563" y="2936875"/>
          <p14:tracePt t="40267" x="7548563" y="2927350"/>
          <p14:tracePt t="40284" x="7548563" y="2917825"/>
          <p14:tracePt t="40291" x="7548563" y="2909888"/>
          <p14:tracePt t="40306" x="7548563" y="2900363"/>
          <p14:tracePt t="40315" x="7548563" y="2890838"/>
          <p14:tracePt t="40329" x="7558088" y="2881313"/>
          <p14:tracePt t="40336" x="7567613" y="2873375"/>
          <p14:tracePt t="40344" x="7575550" y="2873375"/>
          <p14:tracePt t="40368" x="7602538" y="2873375"/>
          <p14:tracePt t="40376" x="7612063" y="2863850"/>
          <p14:tracePt t="40384" x="7621588" y="2863850"/>
          <p14:tracePt t="40392" x="7648575" y="2863850"/>
          <p14:tracePt t="40400" x="7648575" y="2854325"/>
          <p14:tracePt t="40408" x="7658100" y="2854325"/>
          <p14:tracePt t="40425" x="7675563" y="2854325"/>
          <p14:tracePt t="40434" x="7685088" y="2854325"/>
          <p14:tracePt t="40441" x="7704138" y="2836863"/>
          <p14:tracePt t="40546" x="7704138" y="2854325"/>
          <p14:tracePt t="40554" x="7685088" y="2873375"/>
          <p14:tracePt t="40562" x="7675563" y="2881313"/>
          <p14:tracePt t="40570" x="7658100" y="2890838"/>
          <p14:tracePt t="40577" x="7639050" y="2890838"/>
          <p14:tracePt t="40585" x="7631113" y="2890838"/>
          <p14:tracePt t="40594" x="7602538" y="2909888"/>
          <p14:tracePt t="40603" x="7602538" y="2917825"/>
          <p14:tracePt t="40610" x="7567613" y="2917825"/>
          <p14:tracePt t="40619" x="7548563" y="2927350"/>
          <p14:tracePt t="40635" x="7512050" y="2936875"/>
          <p14:tracePt t="40650" x="7502525" y="2936875"/>
          <p14:tracePt t="40661" x="7475538" y="2954338"/>
          <p14:tracePt t="40866" x="7485063" y="2954338"/>
          <p14:tracePt t="40925" x="7494588" y="2954338"/>
          <p14:tracePt t="41160" x="7512050" y="2954338"/>
          <p14:tracePt t="41169" x="7548563" y="2936875"/>
          <p14:tracePt t="41179" x="7594600" y="2917825"/>
          <p14:tracePt t="41184" x="7658100" y="2909888"/>
          <p14:tracePt t="41192" x="7712075" y="2890838"/>
          <p14:tracePt t="41200" x="7794625" y="2890838"/>
          <p14:tracePt t="41208" x="7831138" y="2881313"/>
          <p14:tracePt t="41216" x="7858125" y="2881313"/>
          <p14:tracePt t="41224" x="7904163" y="2881313"/>
          <p14:tracePt t="41232" x="7931150" y="2863850"/>
          <p14:tracePt t="41240" x="7950200" y="2863850"/>
          <p14:tracePt t="41248" x="7958138" y="2863850"/>
          <p14:tracePt t="41258" x="7977188" y="2863850"/>
          <p14:tracePt t="41276" x="7994650" y="2863850"/>
          <p14:tracePt t="41283" x="8004175" y="2863850"/>
          <p14:tracePt t="41290" x="8013700" y="2863850"/>
          <p14:tracePt t="41299" x="8023225" y="2863850"/>
          <p14:tracePt t="41307" x="8031163" y="2873375"/>
          <p14:tracePt t="41322" x="8050213" y="2881313"/>
          <p14:tracePt t="41329" x="8059738" y="2881313"/>
          <p14:tracePt t="41338" x="8077200" y="2881313"/>
          <p14:tracePt t="41345" x="8096250" y="2900363"/>
          <p14:tracePt t="41353" x="8104188" y="2900363"/>
          <p14:tracePt t="41363" x="8113713" y="2900363"/>
          <p14:tracePt t="41377" x="8123238" y="2900363"/>
          <p14:tracePt t="41384" x="8140700" y="2900363"/>
          <p14:tracePt t="41392" x="8150225" y="2900363"/>
          <p14:tracePt t="41400" x="8169275" y="2900363"/>
          <p14:tracePt t="41408" x="8186738" y="2900363"/>
          <p14:tracePt t="41416" x="8196263" y="2900363"/>
          <p14:tracePt t="42112" x="8204200" y="2900363"/>
          <p14:tracePt t="42120" x="8232775" y="2900363"/>
          <p14:tracePt t="42128" x="8240713" y="2900363"/>
          <p14:tracePt t="42152" x="8250238" y="2890838"/>
          <p14:tracePt t="42696" x="8240713" y="2890838"/>
          <p14:tracePt t="42705" x="8232775" y="2890838"/>
          <p14:tracePt t="42713" x="8196263" y="2890838"/>
          <p14:tracePt t="42721" x="8159750" y="2890838"/>
          <p14:tracePt t="42729" x="8086725" y="2909888"/>
          <p14:tracePt t="42738" x="8013700" y="2909888"/>
          <p14:tracePt t="42746" x="7894638" y="2917825"/>
          <p14:tracePt t="42754" x="7785100" y="2946400"/>
          <p14:tracePt t="42762" x="7639050" y="2946400"/>
          <p14:tracePt t="42769" x="7458075" y="2946400"/>
          <p14:tracePt t="42777" x="7292975" y="2946400"/>
          <p14:tracePt t="42785" x="7129463" y="2946400"/>
          <p14:tracePt t="42794" x="6992938" y="2946400"/>
          <p14:tracePt t="42801" x="6846888" y="2946400"/>
          <p14:tracePt t="42810" x="6737350" y="2946400"/>
          <p14:tracePt t="42818" x="6637338" y="2946400"/>
          <p14:tracePt t="42826" x="6564313" y="2946400"/>
          <p14:tracePt t="42833" x="6527800" y="2946400"/>
          <p14:tracePt t="42842" x="6472238" y="2946400"/>
          <p14:tracePt t="42849" x="6427788" y="2946400"/>
          <p14:tracePt t="42858" x="6391275" y="2946400"/>
          <p14:tracePt t="42866" x="6362700" y="2946400"/>
          <p14:tracePt t="42874" x="6308725" y="2946400"/>
          <p14:tracePt t="42886" x="6262688" y="2946400"/>
          <p14:tracePt t="42889" x="6199188" y="2946400"/>
          <p14:tracePt t="42899" x="6108700" y="2946400"/>
          <p14:tracePt t="42906" x="6026150" y="2946400"/>
          <p14:tracePt t="42915" x="5935663" y="2946400"/>
          <p14:tracePt t="42924" x="5807075" y="2946400"/>
          <p14:tracePt t="42929" x="5697538" y="2946400"/>
          <p14:tracePt t="42940" x="5588000" y="2946400"/>
          <p14:tracePt t="42944" x="5478463" y="2946400"/>
          <p14:tracePt t="42952" x="5351463" y="2917825"/>
          <p14:tracePt t="42960" x="5232400" y="2890838"/>
          <p14:tracePt t="42968" x="5141913" y="2890838"/>
          <p14:tracePt t="42976" x="5068888" y="2873375"/>
          <p14:tracePt t="42984" x="4986338" y="2844800"/>
          <p14:tracePt t="42992" x="4978400" y="2844800"/>
          <p14:tracePt t="43000" x="4949825" y="2844800"/>
          <p14:tracePt t="43008" x="4932363" y="2836863"/>
          <p14:tracePt t="43018" x="4913313" y="2836863"/>
          <p14:tracePt t="43026" x="4895850" y="2827338"/>
          <p14:tracePt t="43032" x="4886325" y="2827338"/>
          <p14:tracePt t="43041" x="4859338" y="2827338"/>
          <p14:tracePt t="43048" x="4813300" y="2827338"/>
          <p14:tracePt t="43056" x="4759325" y="2827338"/>
          <p14:tracePt t="43065" x="4703763" y="2827338"/>
          <p14:tracePt t="43072" x="4613275" y="2827338"/>
          <p14:tracePt t="43081" x="4503738" y="2827338"/>
          <p14:tracePt t="43088" x="4413250" y="2827338"/>
          <p14:tracePt t="43096" x="4284663" y="2827338"/>
          <p14:tracePt t="43104" x="4157663" y="2827338"/>
          <p14:tracePt t="43112" x="4065588" y="2827338"/>
          <p14:tracePt t="43120" x="3929063" y="2817813"/>
          <p14:tracePt t="43130" x="3838575" y="2817813"/>
          <p14:tracePt t="43139" x="3746500" y="2817813"/>
          <p14:tracePt t="43145" x="3656013" y="2790825"/>
          <p14:tracePt t="43154" x="3556000" y="2771775"/>
          <p14:tracePt t="43164" x="3482975" y="2763838"/>
          <p14:tracePt t="43170" x="3419475" y="2744788"/>
          <p14:tracePt t="43178" x="3363913" y="2727325"/>
          <p14:tracePt t="43187" x="3317875" y="2717800"/>
          <p14:tracePt t="43194" x="3300413" y="2708275"/>
          <p14:tracePt t="43204" x="3254375" y="2690813"/>
          <p14:tracePt t="43210" x="3227388" y="2671763"/>
          <p14:tracePt t="43219" x="3208338" y="2671763"/>
          <p14:tracePt t="43226" x="3190875" y="2662238"/>
          <p14:tracePt t="43232" x="3163888" y="2644775"/>
          <p14:tracePt t="43242" x="3127375" y="2635250"/>
          <p14:tracePt t="43248" x="3100388" y="2617788"/>
          <p14:tracePt t="43256" x="3054350" y="2589213"/>
          <p14:tracePt t="43264" x="3035300" y="2571750"/>
          <p14:tracePt t="43272" x="3017838" y="2562225"/>
          <p14:tracePt t="43281" x="2998788" y="2554288"/>
          <p14:tracePt t="43288" x="2990850" y="2544763"/>
          <p14:tracePt t="43297" x="2962275" y="2525713"/>
          <p14:tracePt t="43320" x="2954338" y="2517775"/>
          <p14:tracePt t="43394" x="2954338" y="2508250"/>
          <p14:tracePt t="43409" x="2954338" y="2498725"/>
          <p14:tracePt t="43417" x="2954338" y="2481263"/>
          <p14:tracePt t="43425" x="2954338" y="2471738"/>
          <p14:tracePt t="43432" x="2954338" y="2452688"/>
          <p14:tracePt t="43440" x="2954338" y="2444750"/>
          <p14:tracePt t="43464" x="2954338" y="2425700"/>
          <p14:tracePt t="43488" x="2962275" y="2416175"/>
          <p14:tracePt t="43505" x="2981325" y="2398713"/>
          <p14:tracePt t="43513" x="3008313" y="2389188"/>
          <p14:tracePt t="43521" x="3044825" y="2389188"/>
          <p14:tracePt t="43529" x="3081338" y="2389188"/>
          <p14:tracePt t="43537" x="3163888" y="2379663"/>
          <p14:tracePt t="43544" x="3244850" y="2379663"/>
          <p14:tracePt t="43552" x="3317875" y="2379663"/>
          <p14:tracePt t="43561" x="3427413" y="2379663"/>
          <p14:tracePt t="43570" x="3500438" y="2379663"/>
          <p14:tracePt t="43579" x="3573463" y="2379663"/>
          <p14:tracePt t="43586" x="3665538" y="2379663"/>
          <p14:tracePt t="43594" x="3738563" y="2379663"/>
          <p14:tracePt t="43602" x="3792538" y="2379663"/>
          <p14:tracePt t="43610" x="3838575" y="2379663"/>
          <p14:tracePt t="43618" x="3856038" y="2379663"/>
          <p14:tracePt t="43632" x="3865563" y="2379663"/>
          <p14:tracePt t="43828" x="3875088" y="2379663"/>
          <p14:tracePt t="43832" x="3875088" y="2389188"/>
          <p14:tracePt t="43840" x="3875088" y="2398713"/>
          <p14:tracePt t="43856" x="3875088" y="2416175"/>
          <p14:tracePt t="43865" x="3875088" y="2435225"/>
          <p14:tracePt t="43872" x="3875088" y="2452688"/>
          <p14:tracePt t="43882" x="3875088" y="2471738"/>
          <p14:tracePt t="43889" x="3875088" y="2489200"/>
          <p14:tracePt t="43899" x="3875088" y="2508250"/>
          <p14:tracePt t="43906" x="3875088" y="2525713"/>
          <p14:tracePt t="43915" x="3875088" y="2535238"/>
          <p14:tracePt t="43922" x="3875088" y="2562225"/>
          <p14:tracePt t="43930" x="3875088" y="2598738"/>
          <p14:tracePt t="43938" x="3875088" y="2617788"/>
          <p14:tracePt t="43946" x="3875088" y="2644775"/>
          <p14:tracePt t="43954" x="3875088" y="2671763"/>
          <p14:tracePt t="43963" x="3875088" y="2708275"/>
          <p14:tracePt t="43970" x="3875088" y="2727325"/>
          <p14:tracePt t="43979" x="3875088" y="2763838"/>
          <p14:tracePt t="43984" x="3875088" y="2790825"/>
          <p14:tracePt t="43993" x="3875088" y="2808288"/>
          <p14:tracePt t="44000" x="3875088" y="2854325"/>
          <p14:tracePt t="44008" x="3875088" y="2873375"/>
          <p14:tracePt t="44016" x="3875088" y="2900363"/>
          <p14:tracePt t="44025" x="3875088" y="2917825"/>
          <p14:tracePt t="44032" x="3875088" y="2946400"/>
          <p14:tracePt t="44040" x="3875088" y="2954338"/>
          <p14:tracePt t="44048" x="3875088" y="2973388"/>
          <p14:tracePt t="44065" x="3875088" y="2982913"/>
          <p14:tracePt t="44072" x="3875088" y="2990850"/>
          <p14:tracePt t="44081" x="3875088" y="3000375"/>
          <p14:tracePt t="44105" x="3875088" y="3017838"/>
          <p14:tracePt t="44113" x="3856038" y="3036888"/>
          <p14:tracePt t="44121" x="3856038" y="3046413"/>
          <p14:tracePt t="44136" x="3846513" y="3063875"/>
          <p14:tracePt t="44152" x="3838575" y="3073400"/>
          <p14:tracePt t="44162" x="3838575" y="3082925"/>
          <p14:tracePt t="44170" x="3829050" y="3109913"/>
          <p14:tracePt t="44188" x="3829050" y="3119438"/>
          <p14:tracePt t="44217" x="3819525" y="3127375"/>
          <p14:tracePt t="44297" x="3810000" y="3136900"/>
          <p14:tracePt t="44306" x="3802063" y="3136900"/>
          <p14:tracePt t="44312" x="3775075" y="3155950"/>
          <p14:tracePt t="44320" x="3746500" y="3163888"/>
          <p14:tracePt t="44328" x="3692525" y="3173413"/>
          <p14:tracePt t="44336" x="3629025" y="3182938"/>
          <p14:tracePt t="44344" x="3573463" y="3209925"/>
          <p14:tracePt t="44352" x="3473450" y="3219450"/>
          <p14:tracePt t="44362" x="3400425" y="3219450"/>
          <p14:tracePt t="44370" x="3363913" y="3219450"/>
          <p14:tracePt t="44378" x="3317875" y="3219450"/>
          <p14:tracePt t="44386" x="3290888" y="3219450"/>
          <p14:tracePt t="44396" x="3281363" y="3219450"/>
          <p14:tracePt t="44680" x="3254375" y="3219450"/>
          <p14:tracePt t="44699" x="3244850" y="3219450"/>
          <p14:tracePt t="44713" x="3236913" y="3219450"/>
          <p14:tracePt t="44753" x="3236913" y="3209925"/>
          <p14:tracePt t="44763" x="3227388" y="3209925"/>
          <p14:tracePt t="44769" x="3217863" y="3209925"/>
          <p14:tracePt t="44779" x="3200400" y="3200400"/>
          <p14:tracePt t="44784" x="3171825" y="3200400"/>
          <p14:tracePt t="44792" x="3127375" y="3173413"/>
          <p14:tracePt t="44800" x="3108325" y="3173413"/>
          <p14:tracePt t="44809" x="3100388" y="3173413"/>
          <p14:tracePt t="44816" x="3071813" y="3163888"/>
          <p14:tracePt t="44824" x="3063875" y="3163888"/>
          <p14:tracePt t="44930" x="3063875" y="3155950"/>
          <p14:tracePt t="44952" x="3090863" y="3136900"/>
          <p14:tracePt t="44960" x="3117850" y="3136900"/>
          <p14:tracePt t="44968" x="3127375" y="3136900"/>
          <p14:tracePt t="44984" x="3144838" y="3136900"/>
          <p14:tracePt t="45124" x="3136900" y="3136900"/>
          <p14:tracePt t="45276" x="3163888" y="3136900"/>
          <p14:tracePt t="45282" x="3217863" y="3136900"/>
          <p14:tracePt t="45290" x="3290888" y="3136900"/>
          <p14:tracePt t="45299" x="3346450" y="3136900"/>
          <p14:tracePt t="45306" x="3409950" y="3136900"/>
          <p14:tracePt t="45313" x="3446463" y="3136900"/>
          <p14:tracePt t="45321" x="3463925" y="3136900"/>
          <p14:tracePt t="45448" x="3436938" y="3136900"/>
          <p14:tracePt t="45456" x="3409950" y="3127375"/>
          <p14:tracePt t="45464" x="3363913" y="3109913"/>
          <p14:tracePt t="45472" x="3346450" y="3100388"/>
          <p14:tracePt t="45480" x="3317875" y="3100388"/>
          <p14:tracePt t="45488" x="3300413" y="3082925"/>
          <p14:tracePt t="45570" x="3290888" y="3082925"/>
          <p14:tracePt t="45603" x="3273425" y="3082925"/>
          <p14:tracePt t="45802" x="3273425" y="3073400"/>
          <p14:tracePt t="45858" x="3263900" y="3073400"/>
          <p14:tracePt t="45869" x="3254375" y="3073400"/>
          <p14:tracePt t="45873" x="3236913" y="3073400"/>
          <p14:tracePt t="45881" x="3227388" y="3073400"/>
          <p14:tracePt t="45889" x="3217863" y="3073400"/>
          <p14:tracePt t="45904" x="3208338" y="3073400"/>
          <p14:tracePt t="45920" x="3208338" y="3046413"/>
          <p14:tracePt t="45928" x="3208338" y="3027363"/>
          <p14:tracePt t="45937" x="3208338" y="2982913"/>
          <p14:tracePt t="45944" x="3208338" y="2946400"/>
          <p14:tracePt t="45952" x="3208338" y="2890838"/>
          <p14:tracePt t="45960" x="3208338" y="2836863"/>
          <p14:tracePt t="45968" x="3208338" y="2771775"/>
          <p14:tracePt t="45976" x="3208338" y="2717800"/>
          <p14:tracePt t="45984" x="3208338" y="2662238"/>
          <p14:tracePt t="45993" x="3208338" y="2625725"/>
          <p14:tracePt t="46001" x="3208338" y="2571750"/>
          <p14:tracePt t="46009" x="3208338" y="2535238"/>
          <p14:tracePt t="46016" x="3208338" y="2498725"/>
          <p14:tracePt t="46025" x="3208338" y="2452688"/>
          <p14:tracePt t="46033" x="3208338" y="2444750"/>
          <p14:tracePt t="46041" x="3208338" y="2398713"/>
          <p14:tracePt t="46048" x="3208338" y="2389188"/>
          <p14:tracePt t="46058" x="3208338" y="2352675"/>
          <p14:tracePt t="46064" x="3208338" y="2343150"/>
          <p14:tracePt t="46073" x="3200400" y="2316163"/>
          <p14:tracePt t="46081" x="3200400" y="2306638"/>
          <p14:tracePt t="46089" x="3181350" y="2270125"/>
          <p14:tracePt t="46097" x="3171825" y="2262188"/>
          <p14:tracePt t="46113" x="3171825" y="2252663"/>
          <p14:tracePt t="46186" x="3163888" y="2252663"/>
          <p14:tracePt t="46202" x="3154363" y="2252663"/>
          <p14:tracePt t="46217" x="3144838" y="2252663"/>
          <p14:tracePt t="46314" x="3136900" y="2252663"/>
          <p14:tracePt t="46330" x="3144838" y="2262188"/>
          <p14:tracePt t="46341" x="3181350" y="2279650"/>
          <p14:tracePt t="46347" x="3263900" y="2289175"/>
          <p14:tracePt t="46355" x="3354388" y="2289175"/>
          <p14:tracePt t="46360" x="3446463" y="2298700"/>
          <p14:tracePt t="46368" x="3527425" y="2316163"/>
          <p14:tracePt t="46376" x="3600450" y="2343150"/>
          <p14:tracePt t="46384" x="3719513" y="2352675"/>
          <p14:tracePt t="46392" x="3775075" y="2352675"/>
          <p14:tracePt t="46401" x="3810000" y="2362200"/>
          <p14:tracePt t="46408" x="3846513" y="2362200"/>
          <p14:tracePt t="46417" x="3875088" y="2362200"/>
          <p14:tracePt t="46424" x="3883025" y="2362200"/>
          <p14:tracePt t="46498" x="3892550" y="2371725"/>
          <p14:tracePt t="46512" x="3892550" y="2379663"/>
          <p14:tracePt t="46520" x="3892550" y="2389188"/>
          <p14:tracePt t="46528" x="3892550" y="2398713"/>
          <p14:tracePt t="46536" x="3892550" y="2416175"/>
          <p14:tracePt t="46552" x="3892550" y="2435225"/>
          <p14:tracePt t="46560" x="3892550" y="2452688"/>
          <p14:tracePt t="46568" x="3892550" y="2462213"/>
          <p14:tracePt t="46576" x="3892550" y="2471738"/>
          <p14:tracePt t="46585" x="3892550" y="2481263"/>
          <p14:tracePt t="46593" x="3892550" y="2498725"/>
          <p14:tracePt t="46609" x="3892550" y="2517775"/>
          <p14:tracePt t="46617" x="3892550" y="2544763"/>
          <p14:tracePt t="46625" x="3875088" y="2571750"/>
          <p14:tracePt t="46633" x="3875088" y="2581275"/>
          <p14:tracePt t="46640" x="3865563" y="2617788"/>
          <p14:tracePt t="46648" x="3865563" y="2654300"/>
          <p14:tracePt t="46656" x="3865563" y="2698750"/>
          <p14:tracePt t="46664" x="3856038" y="2735263"/>
          <p14:tracePt t="46672" x="3846513" y="2771775"/>
          <p14:tracePt t="46680" x="3846513" y="2800350"/>
          <p14:tracePt t="46690" x="3846513" y="2854325"/>
          <p14:tracePt t="46697" x="3829050" y="2900363"/>
          <p14:tracePt t="46704" x="3810000" y="2927350"/>
          <p14:tracePt t="46712" x="3810000" y="2946400"/>
          <p14:tracePt t="46721" x="3810000" y="2963863"/>
          <p14:tracePt t="46730" x="3802063" y="2982913"/>
          <p14:tracePt t="46740" x="3802063" y="3000375"/>
          <p14:tracePt t="46744" x="3802063" y="3009900"/>
          <p14:tracePt t="46752" x="3802063" y="3017838"/>
          <p14:tracePt t="46768" x="3802063" y="3027363"/>
          <p14:tracePt t="46784" x="3802063" y="3036888"/>
          <p14:tracePt t="46833" x="3802063" y="3046413"/>
          <p14:tracePt t="46851" x="3802063" y="3054350"/>
          <p14:tracePt t="46864" x="3802063" y="3073400"/>
          <p14:tracePt t="46873" x="3792538" y="3082925"/>
          <p14:tracePt t="46880" x="3783013" y="3082925"/>
          <p14:tracePt t="46888" x="3775075" y="3090863"/>
          <p14:tracePt t="46904" x="3765550" y="3100388"/>
          <p14:tracePt t="46912" x="3756025" y="3109913"/>
          <p14:tracePt t="46920" x="3738563" y="3127375"/>
          <p14:tracePt t="46936" x="3738563" y="3136900"/>
          <p14:tracePt t="46960" x="3729038" y="3146425"/>
          <p14:tracePt t="46968" x="3709988" y="3146425"/>
          <p14:tracePt t="46977" x="3702050" y="3146425"/>
          <p14:tracePt t="46993" x="3692525" y="3146425"/>
          <p14:tracePt t="47001" x="3683000" y="3146425"/>
          <p14:tracePt t="47009" x="3656013" y="3155950"/>
          <p14:tracePt t="47025" x="3646488" y="3155950"/>
          <p14:tracePt t="47034" x="3619500" y="3155950"/>
          <p14:tracePt t="47041" x="3592513" y="3155950"/>
          <p14:tracePt t="47049" x="3546475" y="3155950"/>
          <p14:tracePt t="47057" x="3463925" y="3155950"/>
          <p14:tracePt t="47065" x="3409950" y="3155950"/>
          <p14:tracePt t="47073" x="3354388" y="3155950"/>
          <p14:tracePt t="47082" x="3273425" y="3155950"/>
          <p14:tracePt t="47089" x="3217863" y="3155950"/>
          <p14:tracePt t="47098" x="3163888" y="3155950"/>
          <p14:tracePt t="47105" x="3108325" y="3155950"/>
          <p14:tracePt t="47114" x="3090863" y="3155950"/>
          <p14:tracePt t="47121" x="3063875" y="3155950"/>
          <p14:tracePt t="47129" x="3017838" y="3146425"/>
          <p14:tracePt t="47137" x="3008313" y="3146425"/>
          <p14:tracePt t="47144" x="2998788" y="3136900"/>
          <p14:tracePt t="47152" x="2990850" y="3136900"/>
          <p14:tracePt t="47409" x="2971800" y="3127375"/>
          <p14:tracePt t="47451" x="2954338" y="3127375"/>
          <p14:tracePt t="47458" x="2944813" y="3127375"/>
          <p14:tracePt t="47466" x="2935288" y="3127375"/>
          <p14:tracePt t="47475" x="2925763" y="3136900"/>
          <p14:tracePt t="47482" x="2908300" y="3136900"/>
          <p14:tracePt t="47488" x="2881313" y="3136900"/>
          <p14:tracePt t="47497" x="2862263" y="3155950"/>
          <p14:tracePt t="47512" x="2852738" y="3155950"/>
          <p14:tracePt t="47520" x="2844800" y="3155950"/>
          <p14:tracePt t="48194" x="2835275" y="3163888"/>
          <p14:tracePt t="48202" x="2825750" y="3173413"/>
          <p14:tracePt t="48210" x="2808288" y="3182938"/>
          <p14:tracePt t="48219" x="2781300" y="3200400"/>
          <p14:tracePt t="48225" x="2781300" y="3209925"/>
          <p14:tracePt t="48233" x="2762250" y="3219450"/>
          <p14:tracePt t="48241" x="2752725" y="3228975"/>
          <p14:tracePt t="48248" x="2735263" y="3236913"/>
          <p14:tracePt t="48256" x="2725738" y="3246438"/>
          <p14:tracePt t="48264" x="2716213" y="3255963"/>
          <p14:tracePt t="48280" x="2708275" y="3265488"/>
          <p14:tracePt t="48370" x="2698750" y="3273425"/>
          <p14:tracePt t="48380" x="2698750" y="3282950"/>
          <p14:tracePt t="48386" x="2698750" y="3302000"/>
          <p14:tracePt t="48394" x="2689225" y="3328988"/>
          <p14:tracePt t="48401" x="2689225" y="3338513"/>
          <p14:tracePt t="48408" x="2679700" y="3365500"/>
          <p14:tracePt t="48417" x="2679700" y="3382963"/>
          <p14:tracePt t="48424" x="2662238" y="3411538"/>
          <p14:tracePt t="48432" x="2662238" y="3429000"/>
          <p14:tracePt t="48440" x="2662238" y="3438525"/>
          <p14:tracePt t="48456" x="2652713" y="3475038"/>
          <p14:tracePt t="48480" x="2652713" y="3482975"/>
          <p14:tracePt t="48497" x="2652713" y="3511550"/>
          <p14:tracePt t="48506" x="2643188" y="3519488"/>
          <p14:tracePt t="48512" x="2643188" y="3538538"/>
          <p14:tracePt t="48521" x="2635250" y="3556000"/>
          <p14:tracePt t="48530" x="2635250" y="3602038"/>
          <p14:tracePt t="48540" x="2635250" y="3638550"/>
          <p14:tracePt t="48546" x="2635250" y="3657600"/>
          <p14:tracePt t="48558" x="2635250" y="3694113"/>
          <p14:tracePt t="48561" x="2635250" y="3702050"/>
          <p14:tracePt t="48570" x="2635250" y="3738563"/>
          <p14:tracePt t="48578" x="2635250" y="3757613"/>
          <p14:tracePt t="48586" x="2635250" y="3784600"/>
          <p14:tracePt t="48594" x="2635250" y="3803650"/>
          <p14:tracePt t="48601" x="2635250" y="3840163"/>
          <p14:tracePt t="48610" x="2635250" y="3857625"/>
          <p14:tracePt t="48617" x="2635250" y="3875088"/>
          <p14:tracePt t="48625" x="2635250" y="3894138"/>
          <p14:tracePt t="48634" x="2635250" y="3921125"/>
          <p14:tracePt t="48640" x="2635250" y="3930650"/>
          <p14:tracePt t="48648" x="2635250" y="3940175"/>
          <p14:tracePt t="49642" x="2635250" y="3957638"/>
          <p14:tracePt t="49650" x="2635250" y="3967163"/>
          <p14:tracePt t="49659" x="2635250" y="3976688"/>
          <p14:tracePt t="49665" x="2635250" y="3984625"/>
          <p14:tracePt t="49674" x="2635250" y="4003675"/>
          <p14:tracePt t="49683" x="2643188" y="4013200"/>
          <p14:tracePt t="49840" x="2652713" y="4021138"/>
          <p14:tracePt t="50242" x="2671763" y="4040188"/>
          <p14:tracePt t="50250" x="2689225" y="4057650"/>
          <p14:tracePt t="50259" x="2698750" y="4067175"/>
          <p14:tracePt t="50265" x="2716213" y="4067175"/>
          <p14:tracePt t="50274" x="2735263" y="4076700"/>
          <p14:tracePt t="50283" x="2752725" y="4086225"/>
          <p14:tracePt t="50299" x="2762250" y="4086225"/>
          <p14:tracePt t="52112" x="2771775" y="4086225"/>
          <p14:tracePt t="52120" x="2781300" y="4086225"/>
          <p14:tracePt t="52128" x="2789238" y="4086225"/>
          <p14:tracePt t="52136" x="2798763" y="4094163"/>
          <p14:tracePt t="52153" x="2808288" y="4094163"/>
          <p14:tracePt t="52161" x="2817813" y="4103688"/>
          <p14:tracePt t="52632" x="2825750" y="4103688"/>
          <p14:tracePt t="52666" x="2825750" y="4086225"/>
          <p14:tracePt t="52673" x="2825750" y="4076700"/>
          <p14:tracePt t="52684" x="2825750" y="4067175"/>
          <p14:tracePt t="52689" x="2817813" y="4040188"/>
          <p14:tracePt t="52705" x="2808288" y="4013200"/>
          <p14:tracePt t="52715" x="2808288" y="4003675"/>
          <p14:tracePt t="52721" x="2798763" y="3967163"/>
          <p14:tracePt t="52730" x="2789238" y="3921125"/>
          <p14:tracePt t="52737" x="2781300" y="3903663"/>
          <p14:tracePt t="52745" x="2781300" y="3867150"/>
          <p14:tracePt t="52753" x="2771775" y="3830638"/>
          <p14:tracePt t="52762" x="2771775" y="3821113"/>
          <p14:tracePt t="52769" x="2771775" y="3775075"/>
          <p14:tracePt t="52777" x="2771775" y="3757613"/>
          <p14:tracePt t="52785" x="2762250" y="3721100"/>
          <p14:tracePt t="52793" x="2762250" y="3711575"/>
          <p14:tracePt t="52801" x="2762250" y="3684588"/>
          <p14:tracePt t="52809" x="2762250" y="3675063"/>
          <p14:tracePt t="52817" x="2762250" y="3657600"/>
          <p14:tracePt t="52825" x="2762250" y="3638550"/>
          <p14:tracePt t="52833" x="2762250" y="3621088"/>
          <p14:tracePt t="52841" x="2762250" y="3602038"/>
          <p14:tracePt t="52860" x="2762250" y="3592513"/>
          <p14:tracePt t="52864" x="2762250" y="3584575"/>
          <p14:tracePt t="52874" x="2762250" y="3565525"/>
          <p14:tracePt t="52884" x="2762250" y="3548063"/>
          <p14:tracePt t="52900" x="2762250" y="3511550"/>
          <p14:tracePt t="52906" x="2762250" y="3502025"/>
          <p14:tracePt t="52922" x="2762250" y="3475038"/>
          <p14:tracePt t="52932" x="2762250" y="3455988"/>
          <p14:tracePt t="52938" x="2771775" y="3419475"/>
          <p14:tracePt t="52947" x="2781300" y="3402013"/>
          <p14:tracePt t="52954" x="2781300" y="3375025"/>
          <p14:tracePt t="52962" x="2789238" y="3365500"/>
          <p14:tracePt t="52970" x="2789238" y="3338513"/>
          <p14:tracePt t="52978" x="2798763" y="3319463"/>
          <p14:tracePt t="52994" x="2817813" y="3302000"/>
          <p14:tracePt t="53002" x="2817813" y="3292475"/>
          <p14:tracePt t="53012" x="2825750" y="3282950"/>
          <p14:tracePt t="53018" x="2825750" y="3273425"/>
          <p14:tracePt t="53027" x="2844800" y="3246438"/>
          <p14:tracePt t="53035" x="2852738" y="3228975"/>
          <p14:tracePt t="53044" x="2862263" y="3219450"/>
          <p14:tracePt t="53048" x="2881313" y="3200400"/>
          <p14:tracePt t="53056" x="2881313" y="3192463"/>
          <p14:tracePt t="53064" x="2889250" y="3182938"/>
          <p14:tracePt t="53072" x="2917825" y="3155950"/>
          <p14:tracePt t="53088" x="2925763" y="3146425"/>
          <p14:tracePt t="53096" x="2935288" y="3136900"/>
          <p14:tracePt t="53120" x="2944813" y="3136900"/>
          <p14:tracePt t="53128" x="2954338" y="3136900"/>
          <p14:tracePt t="53137" x="2962275" y="3136900"/>
          <p14:tracePt t="53144" x="2998788" y="3136900"/>
          <p14:tracePt t="53152" x="3027363" y="3136900"/>
          <p14:tracePt t="53160" x="3054350" y="3136900"/>
          <p14:tracePt t="53169" x="3090863" y="3136900"/>
          <p14:tracePt t="53176" x="3144838" y="3136900"/>
          <p14:tracePt t="53185" x="3208338" y="3136900"/>
          <p14:tracePt t="53192" x="3263900" y="3136900"/>
          <p14:tracePt t="53201" x="3317875" y="3136900"/>
          <p14:tracePt t="53208" x="3373438" y="3136900"/>
          <p14:tracePt t="53216" x="3419475" y="3136900"/>
          <p14:tracePt t="53224" x="3455988" y="3136900"/>
          <p14:tracePt t="53233" x="3482975" y="3136900"/>
          <p14:tracePt t="53240" x="3500438" y="3136900"/>
          <p14:tracePt t="53248" x="3509963" y="3136900"/>
          <p14:tracePt t="53330" x="3519488" y="3136900"/>
          <p14:tracePt t="53347" x="3527425" y="3136900"/>
          <p14:tracePt t="53359" x="3546475" y="3136900"/>
          <p14:tracePt t="53362" x="3563938" y="3136900"/>
          <p14:tracePt t="53376" x="3592513" y="3136900"/>
          <p14:tracePt t="53384" x="3609975" y="3136900"/>
          <p14:tracePt t="53392" x="3629025" y="3136900"/>
          <p14:tracePt t="53401" x="3665538" y="3146425"/>
          <p14:tracePt t="53408" x="3665538" y="3155950"/>
          <p14:tracePt t="53417" x="3673475" y="3163888"/>
          <p14:tracePt t="53424" x="3683000" y="3163888"/>
          <p14:tracePt t="53506" x="3692525" y="3163888"/>
          <p14:tracePt t="53522" x="3702050" y="3163888"/>
          <p14:tracePt t="53530" x="3719513" y="3163888"/>
          <p14:tracePt t="53538" x="3729038" y="3163888"/>
          <p14:tracePt t="53545" x="3729038" y="3146425"/>
          <p14:tracePt t="53554" x="3729038" y="3127375"/>
          <p14:tracePt t="53561" x="3746500" y="3109913"/>
          <p14:tracePt t="53569" x="3756025" y="3082925"/>
          <p14:tracePt t="53577" x="3756025" y="3063875"/>
          <p14:tracePt t="53585" x="3756025" y="3036888"/>
          <p14:tracePt t="53593" x="3756025" y="3000375"/>
          <p14:tracePt t="53601" x="3756025" y="2973388"/>
          <p14:tracePt t="53608" x="3756025" y="2954338"/>
          <p14:tracePt t="53617" x="3756025" y="2917825"/>
          <p14:tracePt t="53624" x="3756025" y="2890838"/>
          <p14:tracePt t="53632" x="3756025" y="2881313"/>
          <p14:tracePt t="53640" x="3756025" y="2863850"/>
          <p14:tracePt t="53650" x="3756025" y="2836863"/>
          <p14:tracePt t="53656" x="3756025" y="2827338"/>
          <p14:tracePt t="53666" x="3756025" y="2817813"/>
          <p14:tracePt t="53672" x="3756025" y="2800350"/>
          <p14:tracePt t="53681" x="3756025" y="2790825"/>
          <p14:tracePt t="53688" x="3756025" y="2781300"/>
          <p14:tracePt t="53697" x="3756025" y="2763838"/>
          <p14:tracePt t="53704" x="3756025" y="2754313"/>
          <p14:tracePt t="53713" x="3756025" y="2735263"/>
          <p14:tracePt t="53720" x="3756025" y="2717800"/>
          <p14:tracePt t="53729" x="3756025" y="2698750"/>
          <p14:tracePt t="53737" x="3756025" y="2690813"/>
          <p14:tracePt t="53746" x="3756025" y="2671763"/>
          <p14:tracePt t="53760" x="3756025" y="2662238"/>
          <p14:tracePt t="53768" x="3756025" y="2654300"/>
          <p14:tracePt t="53776" x="3756025" y="2635250"/>
          <p14:tracePt t="53784" x="3756025" y="2625725"/>
          <p14:tracePt t="53792" x="3756025" y="2617788"/>
          <p14:tracePt t="53800" x="3756025" y="2608263"/>
          <p14:tracePt t="53817" x="3756025" y="2598738"/>
          <p14:tracePt t="53825" x="3756025" y="2589213"/>
          <p14:tracePt t="53833" x="3756025" y="2571750"/>
          <p14:tracePt t="53841" x="3756025" y="2554288"/>
          <p14:tracePt t="53848" x="3756025" y="2535238"/>
          <p14:tracePt t="53864" x="3756025" y="2508250"/>
          <p14:tracePt t="53872" x="3756025" y="2498725"/>
          <p14:tracePt t="53880" x="3756025" y="2489200"/>
          <p14:tracePt t="53888" x="3756025" y="2481263"/>
          <p14:tracePt t="53897" x="3756025" y="2471738"/>
          <p14:tracePt t="53914" x="3756025" y="2452688"/>
          <p14:tracePt t="53929" x="3746500" y="2435225"/>
          <p14:tracePt t="53936" x="3738563" y="2425700"/>
          <p14:tracePt t="53978" x="3738563" y="2416175"/>
          <p14:tracePt t="54064" x="3738563" y="2444750"/>
          <p14:tracePt t="54073" x="3738563" y="2462213"/>
          <p14:tracePt t="54082" x="3738563" y="2489200"/>
          <p14:tracePt t="54090" x="3738563" y="2508250"/>
          <p14:tracePt t="54099" x="3729038" y="2554288"/>
          <p14:tracePt t="54106" x="3729038" y="2589213"/>
          <p14:tracePt t="54116" x="3729038" y="2608263"/>
          <p14:tracePt t="54122" x="3729038" y="2654300"/>
          <p14:tracePt t="54131" x="3729038" y="2662238"/>
          <p14:tracePt t="54137" x="3729038" y="2708275"/>
          <p14:tracePt t="54146" x="3729038" y="2744788"/>
          <p14:tracePt t="54154" x="3729038" y="2754313"/>
          <p14:tracePt t="54162" x="3729038" y="2781300"/>
          <p14:tracePt t="54169" x="3729038" y="2808288"/>
          <p14:tracePt t="54177" x="3729038" y="2827338"/>
          <p14:tracePt t="54185" x="3729038" y="2844800"/>
          <p14:tracePt t="54193" x="3729038" y="2873375"/>
          <p14:tracePt t="54201" x="3729038" y="2881313"/>
          <p14:tracePt t="54208" x="3729038" y="2900363"/>
          <p14:tracePt t="54217" x="3729038" y="2917825"/>
          <p14:tracePt t="54225" x="3729038" y="2936875"/>
          <p14:tracePt t="54233" x="3729038" y="2946400"/>
          <p14:tracePt t="54241" x="3738563" y="2954338"/>
          <p14:tracePt t="54249" x="3738563" y="2963863"/>
          <p14:tracePt t="54280" x="3738563" y="2973388"/>
          <p14:tracePt t="54296" x="3738563" y="2982913"/>
          <p14:tracePt t="54304" x="3738563" y="3009900"/>
          <p14:tracePt t="54314" x="3738563" y="3017838"/>
          <p14:tracePt t="54321" x="3738563" y="3046413"/>
          <p14:tracePt t="54329" x="3738563" y="3054350"/>
          <p14:tracePt t="54345" x="3738563" y="3082925"/>
          <p14:tracePt t="54354" x="3738563" y="3090863"/>
          <p14:tracePt t="54361" x="3729038" y="3100388"/>
          <p14:tracePt t="54371" x="3729038" y="3109913"/>
          <p14:tracePt t="54384" x="3719513" y="3136900"/>
          <p14:tracePt t="54458" x="3709988" y="3146425"/>
          <p14:tracePt t="54470" x="3702050" y="3146425"/>
          <p14:tracePt t="54482" x="3692525" y="3146425"/>
          <p14:tracePt t="54490" x="3683000" y="3146425"/>
          <p14:tracePt t="54499" x="3636963" y="3146425"/>
          <p14:tracePt t="54506" x="3609975" y="3146425"/>
          <p14:tracePt t="54516" x="3582988" y="3155950"/>
          <p14:tracePt t="54522" x="3536950" y="3155950"/>
          <p14:tracePt t="54532" x="3490913" y="3163888"/>
          <p14:tracePt t="54538" x="3482975" y="3163888"/>
          <p14:tracePt t="54546" x="3446463" y="3163888"/>
          <p14:tracePt t="54560" x="3436938" y="3163888"/>
          <p14:tracePt t="54600" x="3409950" y="3163888"/>
          <p14:tracePt t="54608" x="3390900" y="3163888"/>
          <p14:tracePt t="54616" x="3363913" y="3163888"/>
          <p14:tracePt t="54624" x="3317875" y="3163888"/>
          <p14:tracePt t="54632" x="3300413" y="3163888"/>
          <p14:tracePt t="54640" x="3263900" y="3163888"/>
          <p14:tracePt t="54648" x="3244850" y="3163888"/>
          <p14:tracePt t="54656" x="3217863" y="3163888"/>
          <p14:tracePt t="54664" x="3208338" y="3163888"/>
          <p14:tracePt t="54672" x="3181350" y="3163888"/>
          <p14:tracePt t="54680" x="3171825" y="3163888"/>
          <p14:tracePt t="54712" x="3163888" y="3163888"/>
          <p14:tracePt t="54728" x="3154363" y="3173413"/>
          <p14:tracePt t="54736" x="3144838" y="3182938"/>
          <p14:tracePt t="54761" x="3127375" y="3192463"/>
          <p14:tracePt t="54778" x="3108325" y="3200400"/>
          <p14:tracePt t="54790" x="3100388" y="3200400"/>
          <p14:tracePt t="54792" x="3081338" y="3200400"/>
          <p14:tracePt t="54800" x="3071813" y="3200400"/>
          <p14:tracePt t="54808" x="3044825" y="3219450"/>
          <p14:tracePt t="54816" x="3035300" y="3228975"/>
          <p14:tracePt t="54824" x="3035300" y="3236913"/>
          <p14:tracePt t="54832" x="3017838" y="3236913"/>
          <p14:tracePt t="54840" x="3008313" y="3246438"/>
          <p14:tracePt t="54848" x="2998788" y="3265488"/>
          <p14:tracePt t="54882" x="2990850" y="3273425"/>
          <p14:tracePt t="54888" x="2971800" y="3282950"/>
          <p14:tracePt t="54896" x="2954338" y="3292475"/>
          <p14:tracePt t="54914" x="2944813" y="3302000"/>
          <p14:tracePt t="54920" x="2935288" y="3302000"/>
          <p14:tracePt t="54928" x="2925763" y="3319463"/>
          <p14:tracePt t="54944" x="2925763" y="3328988"/>
          <p14:tracePt t="54960" x="2917825" y="3338513"/>
          <p14:tracePt t="54968" x="2908300" y="3346450"/>
          <p14:tracePt t="55002" x="2898775" y="3355975"/>
          <p14:tracePt t="55025" x="2889250" y="3375025"/>
          <p14:tracePt t="55034" x="2871788" y="3392488"/>
          <p14:tracePt t="55041" x="2862263" y="3411538"/>
          <p14:tracePt t="55057" x="2852738" y="3438525"/>
          <p14:tracePt t="55073" x="2852738" y="3446463"/>
          <p14:tracePt t="55081" x="2844800" y="3465513"/>
          <p14:tracePt t="55089" x="2835275" y="3482975"/>
          <p14:tracePt t="55097" x="2835275" y="3492500"/>
          <p14:tracePt t="55105" x="2825750" y="3502025"/>
          <p14:tracePt t="55113" x="2825750" y="3511550"/>
          <p14:tracePt t="55121" x="2825750" y="3529013"/>
          <p14:tracePt t="55130" x="2825750" y="3556000"/>
          <p14:tracePt t="55137" x="2825750" y="3575050"/>
          <p14:tracePt t="55145" x="2825750" y="3611563"/>
          <p14:tracePt t="55153" x="2825750" y="3629025"/>
          <p14:tracePt t="55161" x="2825750" y="3657600"/>
          <p14:tracePt t="55169" x="2825750" y="3675063"/>
          <p14:tracePt t="55177" x="2825750" y="3702050"/>
          <p14:tracePt t="55185" x="2825750" y="3721100"/>
          <p14:tracePt t="55193" x="2825750" y="3748088"/>
          <p14:tracePt t="55201" x="2825750" y="3767138"/>
          <p14:tracePt t="55209" x="2825750" y="3775075"/>
          <p14:tracePt t="55217" x="2825750" y="3794125"/>
          <p14:tracePt t="55233" x="2825750" y="3811588"/>
          <p14:tracePt t="55241" x="2825750" y="3830638"/>
          <p14:tracePt t="55249" x="2825750" y="3840163"/>
          <p14:tracePt t="55264" x="2825750" y="3857625"/>
          <p14:tracePt t="55273" x="2825750" y="3875088"/>
          <p14:tracePt t="55280" x="2825750" y="3884613"/>
          <p14:tracePt t="55346" x="2825750" y="3894138"/>
          <p14:tracePt t="55387" x="2817813" y="3903663"/>
          <p14:tracePt t="55442" x="2817813" y="3911600"/>
          <p14:tracePt t="55482" x="2817813" y="3921125"/>
          <p14:tracePt t="57788" x="2825750" y="3921125"/>
          <p14:tracePt t="57802" x="2825750" y="3911600"/>
          <p14:tracePt t="57817" x="2825750" y="3894138"/>
          <p14:tracePt t="57826" x="2825750" y="3884613"/>
          <p14:tracePt t="57833" x="2817813" y="3884613"/>
          <p14:tracePt t="57841" x="2817813" y="3875088"/>
          <p14:tracePt t="57849" x="2808288" y="3848100"/>
          <p14:tracePt t="57858" x="2789238" y="3811588"/>
          <p14:tracePt t="57865" x="2781300" y="3794125"/>
          <p14:tracePt t="57872" x="2781300" y="3775075"/>
          <p14:tracePt t="57881" x="2762250" y="3738563"/>
          <p14:tracePt t="57888" x="2735263" y="3694113"/>
          <p14:tracePt t="57896" x="2716213" y="3648075"/>
          <p14:tracePt t="57904" x="2671763" y="3584575"/>
          <p14:tracePt t="57913" x="2635250" y="3519488"/>
          <p14:tracePt t="57920" x="2598738" y="3475038"/>
          <p14:tracePt t="57928" x="2589213" y="3455988"/>
          <p14:tracePt t="57937" x="2543175" y="3402013"/>
          <p14:tracePt t="57945" x="2489200" y="3319463"/>
          <p14:tracePt t="57953" x="2433638" y="3255963"/>
          <p14:tracePt t="57961" x="2370138" y="3192463"/>
          <p14:tracePt t="57972" x="2352675" y="3173413"/>
          <p14:tracePt t="57976" x="2306638" y="3109913"/>
          <p14:tracePt t="57984" x="2251075" y="3073400"/>
          <p14:tracePt t="57992" x="2206625" y="3054350"/>
          <p14:tracePt t="58000" x="2179638" y="3046413"/>
          <p14:tracePt t="58008" x="2124075" y="3017838"/>
          <p14:tracePt t="58016" x="2097088" y="3017838"/>
          <p14:tracePt t="58024" x="2060575" y="3009900"/>
          <p14:tracePt t="58033" x="2033588" y="3009900"/>
          <p14:tracePt t="58041" x="1997075" y="3000375"/>
          <p14:tracePt t="58049" x="1978025" y="3000375"/>
          <p14:tracePt t="58057" x="1931988" y="3000375"/>
          <p14:tracePt t="58064" x="1905000" y="3000375"/>
          <p14:tracePt t="58073" x="1878013" y="3000375"/>
          <p14:tracePt t="58080" x="1831975" y="3000375"/>
          <p14:tracePt t="58089" x="1795463" y="3000375"/>
          <p14:tracePt t="58097" x="1778000" y="3000375"/>
          <p14:tracePt t="58105" x="1751013" y="3000375"/>
          <p14:tracePt t="58114" x="1714500" y="3000375"/>
          <p14:tracePt t="58121" x="1677988" y="3000375"/>
          <p14:tracePt t="58129" x="1649413" y="3000375"/>
          <p14:tracePt t="58136" x="1622425" y="3000375"/>
          <p14:tracePt t="58144" x="1576388" y="3000375"/>
          <p14:tracePt t="58153" x="1541463" y="3000375"/>
          <p14:tracePt t="58160" x="1522413" y="3000375"/>
          <p14:tracePt t="58169" x="1476375" y="3000375"/>
          <p14:tracePt t="58177" x="1412875" y="3000375"/>
          <p14:tracePt t="58186" x="1349375" y="3000375"/>
          <p14:tracePt t="58194" x="1258888" y="3000375"/>
          <p14:tracePt t="58202" x="1185863" y="3000375"/>
          <p14:tracePt t="58209" x="1093788" y="3000375"/>
          <p14:tracePt t="58217" x="1003300" y="2982913"/>
          <p14:tracePt t="58225" x="947738" y="2982913"/>
          <p14:tracePt t="58233" x="939800" y="2982913"/>
          <p14:tracePt t="58241" x="930275" y="2982913"/>
          <p14:tracePt t="58250" x="911225" y="2973388"/>
          <p14:tracePt t="58257" x="893763" y="2973388"/>
          <p14:tracePt t="58266" x="884238" y="2973388"/>
          <p14:tracePt t="58272" x="874713" y="2973388"/>
          <p14:tracePt t="58488" x="884238" y="2973388"/>
          <p14:tracePt t="58496" x="903288" y="2973388"/>
          <p14:tracePt t="58513" x="930275" y="2990850"/>
          <p14:tracePt t="58521" x="947738" y="3009900"/>
          <p14:tracePt t="58530" x="993775" y="3017838"/>
          <p14:tracePt t="58538" x="1047750" y="3017838"/>
          <p14:tracePt t="58546" x="1093788" y="3027363"/>
          <p14:tracePt t="58553" x="1149350" y="3036888"/>
          <p14:tracePt t="58561" x="1239838" y="3036888"/>
          <p14:tracePt t="58572" x="1376363" y="3063875"/>
          <p14:tracePt t="58576" x="1468438" y="3063875"/>
          <p14:tracePt t="58584" x="1576388" y="3063875"/>
          <p14:tracePt t="58592" x="1668463" y="3063875"/>
          <p14:tracePt t="58600" x="1741488" y="3063875"/>
          <p14:tracePt t="58608" x="1795463" y="3063875"/>
          <p14:tracePt t="58616" x="1804988" y="3063875"/>
          <p14:tracePt t="58624" x="1814513" y="3063875"/>
          <p14:tracePt t="58633" x="1831975" y="3063875"/>
          <p14:tracePt t="58666" x="1841500" y="3063875"/>
          <p14:tracePt t="58680" x="1851025" y="3063875"/>
          <p14:tracePt t="58696" x="1851025" y="3054350"/>
          <p14:tracePt t="58704" x="1905000" y="3036888"/>
          <p14:tracePt t="58713" x="1914525" y="3036888"/>
          <p14:tracePt t="58721" x="1941513" y="3036888"/>
          <p14:tracePt t="58728" x="1960563" y="3036888"/>
          <p14:tracePt t="58736" x="1997075" y="3017838"/>
          <p14:tracePt t="58744" x="2005013" y="3017838"/>
          <p14:tracePt t="58753" x="2041525" y="3009900"/>
          <p14:tracePt t="58760" x="2070100" y="3000375"/>
          <p14:tracePt t="58768" x="2078038" y="3000375"/>
          <p14:tracePt t="58776" x="2097088" y="2982913"/>
          <p14:tracePt t="58784" x="2114550" y="2973388"/>
          <p14:tracePt t="58792" x="2133600" y="2963863"/>
          <p14:tracePt t="58800" x="2143125" y="2963863"/>
          <p14:tracePt t="58808" x="2160588" y="2954338"/>
          <p14:tracePt t="58816" x="2170113" y="2954338"/>
          <p14:tracePt t="58824" x="2187575" y="2936875"/>
          <p14:tracePt t="58841" x="2197100" y="2927350"/>
          <p14:tracePt t="58868" x="2197100" y="2917825"/>
          <p14:tracePt t="58873" x="2206625" y="2909888"/>
          <p14:tracePt t="58880" x="2214563" y="2900363"/>
          <p14:tracePt t="58888" x="2214563" y="2890838"/>
          <p14:tracePt t="58897" x="2224088" y="2863850"/>
          <p14:tracePt t="58904" x="2224088" y="2854325"/>
          <p14:tracePt t="58913" x="2233613" y="2827338"/>
          <p14:tracePt t="58920" x="2233613" y="2817813"/>
          <p14:tracePt t="58929" x="2233613" y="2800350"/>
          <p14:tracePt t="58936" x="2233613" y="2763838"/>
          <p14:tracePt t="58947" x="2233613" y="2754313"/>
          <p14:tracePt t="58953" x="2233613" y="2717800"/>
          <p14:tracePt t="58961" x="2233613" y="2708275"/>
          <p14:tracePt t="58972" x="2233613" y="2690813"/>
          <p14:tracePt t="58976" x="2233613" y="2671763"/>
          <p14:tracePt t="58984" x="2233613" y="2635250"/>
          <p14:tracePt t="58993" x="2233613" y="2625725"/>
          <p14:tracePt t="59000" x="2233613" y="2617788"/>
          <p14:tracePt t="59008" x="2233613" y="2598738"/>
          <p14:tracePt t="59016" x="2233613" y="2589213"/>
          <p14:tracePt t="59024" x="2233613" y="2581275"/>
          <p14:tracePt t="59032" x="2233613" y="2571750"/>
          <p14:tracePt t="59041" x="2233613" y="2554288"/>
          <p14:tracePt t="59057" x="2233613" y="2544763"/>
          <p14:tracePt t="59065" x="2233613" y="2535238"/>
          <p14:tracePt t="59073" x="2251075" y="2498725"/>
          <p14:tracePt t="59082" x="2251075" y="2489200"/>
          <p14:tracePt t="59089" x="2251075" y="2471738"/>
          <p14:tracePt t="59097" x="2260600" y="2452688"/>
          <p14:tracePt t="59105" x="2260600" y="2444750"/>
          <p14:tracePt t="59114" x="2270125" y="2416175"/>
          <p14:tracePt t="59121" x="2270125" y="2398713"/>
          <p14:tracePt t="59130" x="2279650" y="2379663"/>
          <p14:tracePt t="59137" x="2279650" y="2371725"/>
          <p14:tracePt t="59145" x="2297113" y="2362200"/>
          <p14:tracePt t="59161" x="2324100" y="2316163"/>
          <p14:tracePt t="59177" x="2333625" y="2279650"/>
          <p14:tracePt t="59185" x="2343150" y="2262188"/>
          <p14:tracePt t="59198" x="2352675" y="2262188"/>
          <p14:tracePt t="59217" x="2352675" y="2252663"/>
          <p14:tracePt t="59264" x="2370138" y="2233613"/>
          <p14:tracePt t="59272" x="2389188" y="2233613"/>
          <p14:tracePt t="59280" x="2406650" y="2225675"/>
          <p14:tracePt t="59290" x="2425700" y="2225675"/>
          <p14:tracePt t="59299" x="2462213" y="2216150"/>
          <p14:tracePt t="59306" x="2489200" y="2216150"/>
          <p14:tracePt t="59315" x="2525713" y="2216150"/>
          <p14:tracePt t="59321" x="2570163" y="2197100"/>
          <p14:tracePt t="59331" x="2606675" y="2197100"/>
          <p14:tracePt t="59338" x="2662238" y="2197100"/>
          <p14:tracePt t="59346" x="2716213" y="2197100"/>
          <p14:tracePt t="59353" x="2817813" y="2197100"/>
          <p14:tracePt t="59363" x="2889250" y="2197100"/>
          <p14:tracePt t="59368" x="2944813" y="2197100"/>
          <p14:tracePt t="59376" x="2998788" y="2197100"/>
          <p14:tracePt t="59384" x="3054350" y="2197100"/>
          <p14:tracePt t="59392" x="3100388" y="2197100"/>
          <p14:tracePt t="59400" x="3127375" y="2197100"/>
          <p14:tracePt t="59408" x="3163888" y="2197100"/>
          <p14:tracePt t="59416" x="3217863" y="2197100"/>
          <p14:tracePt t="59424" x="3254375" y="2197100"/>
          <p14:tracePt t="59433" x="3281363" y="2197100"/>
          <p14:tracePt t="59441" x="3309938" y="2197100"/>
          <p14:tracePt t="59449" x="3317875" y="2197100"/>
          <p14:tracePt t="59457" x="3346450" y="2197100"/>
          <p14:tracePt t="59465" x="3354388" y="2197100"/>
          <p14:tracePt t="59488" x="3363913" y="2197100"/>
          <p14:tracePt t="59496" x="3382963" y="2197100"/>
          <p14:tracePt t="59504" x="3390900" y="2197100"/>
          <p14:tracePt t="59513" x="3400425" y="2197100"/>
          <p14:tracePt t="59520" x="3427413" y="2197100"/>
          <p14:tracePt t="59530" x="3446463" y="2197100"/>
          <p14:tracePt t="59545" x="3463925" y="2197100"/>
          <p14:tracePt t="59553" x="3482975" y="2197100"/>
          <p14:tracePt t="59561" x="3490913" y="2197100"/>
          <p14:tracePt t="59570" x="3509963" y="2197100"/>
          <p14:tracePt t="59576" x="3527425" y="2225675"/>
          <p14:tracePt t="59600" x="3546475" y="2243138"/>
          <p14:tracePt t="59624" x="3556000" y="2270125"/>
          <p14:tracePt t="59632" x="3563938" y="2279650"/>
          <p14:tracePt t="59640" x="3563938" y="2289175"/>
          <p14:tracePt t="59649" x="3563938" y="2306638"/>
          <p14:tracePt t="59657" x="3563938" y="2316163"/>
          <p14:tracePt t="59665" x="3563938" y="2325688"/>
          <p14:tracePt t="59680" x="3563938" y="2343150"/>
          <p14:tracePt t="59688" x="3563938" y="2352675"/>
          <p14:tracePt t="59696" x="3563938" y="2371725"/>
          <p14:tracePt t="59704" x="3563938" y="2389188"/>
          <p14:tracePt t="59713" x="3563938" y="2408238"/>
          <p14:tracePt t="59720" x="3563938" y="2416175"/>
          <p14:tracePt t="59729" x="3563938" y="2435225"/>
          <p14:tracePt t="59736" x="3563938" y="2452688"/>
          <p14:tracePt t="59745" x="3563938" y="2471738"/>
          <p14:tracePt t="59753" x="3563938" y="2489200"/>
          <p14:tracePt t="59761" x="3573463" y="2535238"/>
          <p14:tracePt t="59769" x="3573463" y="2554288"/>
          <p14:tracePt t="59777" x="3573463" y="2581275"/>
          <p14:tracePt t="59785" x="3573463" y="2617788"/>
          <p14:tracePt t="59794" x="3582988" y="2654300"/>
          <p14:tracePt t="59800" x="3582988" y="2681288"/>
          <p14:tracePt t="59808" x="3582988" y="2717800"/>
          <p14:tracePt t="59816" x="3582988" y="2735263"/>
          <p14:tracePt t="59824" x="3600450" y="2771775"/>
          <p14:tracePt t="59832" x="3600450" y="2790825"/>
          <p14:tracePt t="59840" x="3600450" y="2817813"/>
          <p14:tracePt t="59848" x="3619500" y="2836863"/>
          <p14:tracePt t="59856" x="3619500" y="2863850"/>
          <p14:tracePt t="59864" x="3629025" y="2881313"/>
          <p14:tracePt t="59882" x="3629025" y="2917825"/>
          <p14:tracePt t="59888" x="3629025" y="2936875"/>
          <p14:tracePt t="59896" x="3636963" y="2963863"/>
          <p14:tracePt t="59904" x="3636963" y="2973388"/>
          <p14:tracePt t="59913" x="3636963" y="3009900"/>
          <p14:tracePt t="59920" x="3636963" y="3027363"/>
          <p14:tracePt t="59928" x="3646488" y="3054350"/>
          <p14:tracePt t="59936" x="3646488" y="3073400"/>
          <p14:tracePt t="59944" x="3646488" y="3100388"/>
          <p14:tracePt t="59952" x="3646488" y="3109913"/>
          <p14:tracePt t="59976" x="3646488" y="3119438"/>
          <p14:tracePt t="59984" x="3646488" y="3127375"/>
          <p14:tracePt t="59992" x="3646488" y="3146425"/>
          <p14:tracePt t="60072" x="3636963" y="3155950"/>
          <p14:tracePt t="60088" x="3609975" y="3163888"/>
          <p14:tracePt t="60096" x="3592513" y="3163888"/>
          <p14:tracePt t="60104" x="3573463" y="3163888"/>
          <p14:tracePt t="60112" x="3546475" y="3163888"/>
          <p14:tracePt t="60120" x="3519488" y="3163888"/>
          <p14:tracePt t="60129" x="3473450" y="3192463"/>
          <p14:tracePt t="60137" x="3463925" y="3192463"/>
          <p14:tracePt t="60145" x="3446463" y="3192463"/>
          <p14:tracePt t="60153" x="3427413" y="3192463"/>
          <p14:tracePt t="60161" x="3409950" y="3192463"/>
          <p14:tracePt t="60169" x="3400425" y="3192463"/>
          <p14:tracePt t="60185" x="3390900" y="3192463"/>
          <p14:tracePt t="60200" x="3382963" y="3182938"/>
          <p14:tracePt t="60233" x="3354388" y="3173413"/>
          <p14:tracePt t="60242" x="3346450" y="3173413"/>
          <p14:tracePt t="60250" x="3317875" y="3173413"/>
          <p14:tracePt t="60257" x="3300413" y="3155950"/>
          <p14:tracePt t="60266" x="3263900" y="3155950"/>
          <p14:tracePt t="60274" x="3217863" y="3155950"/>
          <p14:tracePt t="60284" x="3200400" y="3155950"/>
          <p14:tracePt t="60290" x="3171825" y="3146425"/>
          <p14:tracePt t="60299" x="3163888" y="3146425"/>
          <p14:tracePt t="60306" x="3154363" y="3146425"/>
          <p14:tracePt t="60400" x="3136900" y="3146425"/>
          <p14:tracePt t="60409" x="3117850" y="3146425"/>
          <p14:tracePt t="60416" x="3108325" y="3146425"/>
          <p14:tracePt t="60424" x="3081338" y="3146425"/>
          <p14:tracePt t="60433" x="3063875" y="3146425"/>
          <p14:tracePt t="60440" x="3035300" y="3146425"/>
          <p14:tracePt t="60448" x="3017838" y="3146425"/>
          <p14:tracePt t="60536" x="3008313" y="3155950"/>
          <p14:tracePt t="60544" x="2998788" y="3155950"/>
          <p14:tracePt t="60560" x="2990850" y="3155950"/>
          <p14:tracePt t="60627" x="2981325" y="3163888"/>
          <p14:tracePt t="60642" x="2971800" y="3173413"/>
          <p14:tracePt t="60658" x="2954338" y="3192463"/>
          <p14:tracePt t="60675" x="2944813" y="3200400"/>
          <p14:tracePt t="60680" x="2935288" y="3219450"/>
          <p14:tracePt t="60690" x="2935288" y="3228975"/>
          <p14:tracePt t="60706" x="2925763" y="3246438"/>
          <p14:tracePt t="60731" x="2908300" y="3273425"/>
          <p14:tracePt t="60739" x="2898775" y="3282950"/>
          <p14:tracePt t="60755" x="2898775" y="3292475"/>
          <p14:tracePt t="60779" x="2889250" y="3302000"/>
          <p14:tracePt t="60784" x="2889250" y="3309938"/>
          <p14:tracePt t="60794" x="2881313" y="3319463"/>
          <p14:tracePt t="60816" x="2881313" y="3328988"/>
          <p14:tracePt t="60824" x="2871788" y="3365500"/>
          <p14:tracePt t="60840" x="2852738" y="3382963"/>
          <p14:tracePt t="60848" x="2852738" y="3392488"/>
          <p14:tracePt t="60856" x="2844800" y="3402013"/>
          <p14:tracePt t="60865" x="2835275" y="3446463"/>
          <p14:tracePt t="60881" x="2817813" y="3482975"/>
          <p14:tracePt t="60890" x="2817813" y="3492500"/>
          <p14:tracePt t="60899" x="2808288" y="3529013"/>
          <p14:tracePt t="60906" x="2808288" y="3538538"/>
          <p14:tracePt t="60915" x="2808288" y="3548063"/>
          <p14:tracePt t="60922" x="2798763" y="3575050"/>
          <p14:tracePt t="60938" x="2798763" y="3584575"/>
          <p14:tracePt t="60948" x="2798763" y="3611563"/>
          <p14:tracePt t="60962" x="2789238" y="3621088"/>
          <p14:tracePt t="60978" x="2789238" y="3629025"/>
          <p14:tracePt t="60986" x="2789238" y="3638550"/>
          <p14:tracePt t="61002" x="2789238" y="3657600"/>
          <p14:tracePt t="61010" x="2781300" y="3675063"/>
          <p14:tracePt t="61018" x="2771775" y="3684588"/>
          <p14:tracePt t="61027" x="2771775" y="3694113"/>
          <p14:tracePt t="61041" x="2771775" y="3702050"/>
          <p14:tracePt t="61049" x="2771775" y="3721100"/>
          <p14:tracePt t="61065" x="2771775" y="3738563"/>
          <p14:tracePt t="61073" x="2771775" y="3748088"/>
          <p14:tracePt t="61080" x="2771775" y="3757613"/>
          <p14:tracePt t="61105" x="2771775" y="3775075"/>
          <p14:tracePt t="61178" x="2771775" y="3784600"/>
          <p14:tracePt t="61198" x="2771775" y="3794125"/>
          <p14:tracePt t="61211" x="2771775" y="3803650"/>
          <p14:tracePt t="61218" x="2771775" y="3821113"/>
          <p14:tracePt t="61426" x="2771775" y="3830638"/>
          <p14:tracePt t="62099" x="2771775" y="3803650"/>
          <p14:tracePt t="62108" x="2771775" y="3784600"/>
          <p14:tracePt t="62114" x="2771775" y="3775075"/>
          <p14:tracePt t="62122" x="2771775" y="3748088"/>
          <p14:tracePt t="62132" x="2771775" y="3730625"/>
          <p14:tracePt t="62138" x="2771775" y="3694113"/>
          <p14:tracePt t="62148" x="2771775" y="3665538"/>
          <p14:tracePt t="62153" x="2771775" y="3611563"/>
          <p14:tracePt t="62161" x="2771775" y="3575050"/>
          <p14:tracePt t="62169" x="2762250" y="3548063"/>
          <p14:tracePt t="62177" x="2762250" y="3511550"/>
          <p14:tracePt t="62186" x="2744788" y="3475038"/>
          <p14:tracePt t="62194" x="2744788" y="3438525"/>
          <p14:tracePt t="62201" x="2744788" y="3392488"/>
          <p14:tracePt t="62209" x="2725738" y="3365500"/>
          <p14:tracePt t="62217" x="2725738" y="3338513"/>
          <p14:tracePt t="62225" x="2716213" y="3302000"/>
          <p14:tracePt t="62233" x="2716213" y="3282950"/>
          <p14:tracePt t="62241" x="2716213" y="3246438"/>
          <p14:tracePt t="62249" x="2708275" y="3228975"/>
          <p14:tracePt t="62256" x="2708275" y="3200400"/>
          <p14:tracePt t="62265" x="2708275" y="3182938"/>
          <p14:tracePt t="62273" x="2698750" y="3155950"/>
          <p14:tracePt t="62280" x="2698750" y="3146425"/>
          <p14:tracePt t="62288" x="2679700" y="3127375"/>
          <p14:tracePt t="62296" x="2679700" y="3119438"/>
          <p14:tracePt t="62304" x="2679700" y="3100388"/>
          <p14:tracePt t="62313" x="2679700" y="3090863"/>
          <p14:tracePt t="62320" x="2671763" y="3073400"/>
          <p14:tracePt t="62329" x="2671763" y="3063875"/>
          <p14:tracePt t="62336" x="2662238" y="3054350"/>
          <p14:tracePt t="62353" x="2662238" y="3036888"/>
          <p14:tracePt t="62360" x="2662238" y="3027363"/>
          <p14:tracePt t="62376" x="2652713" y="3017838"/>
          <p14:tracePt t="62400" x="2652713" y="3009900"/>
          <p14:tracePt t="62417" x="2652713" y="2990850"/>
          <p14:tracePt t="62425" x="2652713" y="2982913"/>
          <p14:tracePt t="62433" x="2635250" y="2973388"/>
          <p14:tracePt t="62449" x="2635250" y="2954338"/>
          <p14:tracePt t="62456" x="2635250" y="2946400"/>
          <p14:tracePt t="62465" x="2635250" y="2936875"/>
          <p14:tracePt t="62473" x="2625725" y="2909888"/>
          <p14:tracePt t="62481" x="2625725" y="2890838"/>
          <p14:tracePt t="62488" x="2625725" y="2881313"/>
          <p14:tracePt t="62497" x="2616200" y="2854325"/>
          <p14:tracePt t="62504" x="2616200" y="2844800"/>
          <p14:tracePt t="62513" x="2616200" y="2836863"/>
          <p14:tracePt t="62520" x="2616200" y="2827338"/>
          <p14:tracePt t="62528" x="2616200" y="2817813"/>
          <p14:tracePt t="62552" x="2616200" y="2808288"/>
          <p14:tracePt t="62746" x="2589213" y="2800350"/>
          <p14:tracePt t="62754" x="2552700" y="2808288"/>
          <p14:tracePt t="62762" x="2516188" y="2808288"/>
          <p14:tracePt t="62769" x="2479675" y="2817813"/>
          <p14:tracePt t="62778" x="2443163" y="2817813"/>
          <p14:tracePt t="62786" x="2397125" y="2836863"/>
          <p14:tracePt t="62794" x="2379663" y="2836863"/>
          <p14:tracePt t="62802" x="2343150" y="2836863"/>
          <p14:tracePt t="62809" x="2324100" y="2836863"/>
          <p14:tracePt t="62817" x="2297113" y="2836863"/>
          <p14:tracePt t="62824" x="2279650" y="2844800"/>
          <p14:tracePt t="62833" x="2251075" y="2844800"/>
          <p14:tracePt t="62840" x="2243138" y="2844800"/>
          <p14:tracePt t="62848" x="2224088" y="2844800"/>
          <p14:tracePt t="62856" x="2206625" y="2863850"/>
          <p14:tracePt t="62864" x="2187575" y="2863850"/>
          <p14:tracePt t="62874" x="2160588" y="2863850"/>
          <p14:tracePt t="62880" x="2151063" y="2863850"/>
          <p14:tracePt t="62888" x="2124075" y="2863850"/>
          <p14:tracePt t="62896" x="2106613" y="2873375"/>
          <p14:tracePt t="62904" x="2060575" y="2873375"/>
          <p14:tracePt t="62913" x="2033588" y="2873375"/>
          <p14:tracePt t="62920" x="2005013" y="2873375"/>
          <p14:tracePt t="62929" x="1960563" y="2873375"/>
          <p14:tracePt t="62936" x="1924050" y="2873375"/>
          <p14:tracePt t="62944" x="1895475" y="2873375"/>
          <p14:tracePt t="62953" x="1851025" y="2873375"/>
          <p14:tracePt t="62961" x="1814513" y="2873375"/>
          <p14:tracePt t="62969" x="1795463" y="2873375"/>
          <p14:tracePt t="62977" x="1768475" y="2873375"/>
          <p14:tracePt t="62985" x="1722438" y="2873375"/>
          <p14:tracePt t="62993" x="1714500" y="2873375"/>
          <p14:tracePt t="63010" x="1704975" y="2873375"/>
          <p14:tracePt t="63018" x="1685925" y="2873375"/>
          <p14:tracePt t="63160" x="1677988" y="2873375"/>
          <p14:tracePt t="63242" x="1668463" y="2881313"/>
          <p14:tracePt t="63250" x="1668463" y="2890838"/>
          <p14:tracePt t="63258" x="1668463" y="2900363"/>
          <p14:tracePt t="63266" x="1677988" y="2917825"/>
          <p14:tracePt t="63274" x="1685925" y="2917825"/>
          <p14:tracePt t="63284" x="1714500" y="2927350"/>
          <p14:tracePt t="63289" x="1768475" y="2927350"/>
          <p14:tracePt t="63299" x="1831975" y="2954338"/>
          <p14:tracePt t="63308" x="1924050" y="2954338"/>
          <p14:tracePt t="63314" x="2070100" y="2954338"/>
          <p14:tracePt t="63321" x="2214563" y="2954338"/>
          <p14:tracePt t="63329" x="2406650" y="2954338"/>
          <p14:tracePt t="63336" x="2589213" y="2946400"/>
          <p14:tracePt t="63345" x="2771775" y="2927350"/>
          <p14:tracePt t="63352" x="2981325" y="2881313"/>
          <p14:tracePt t="63360" x="3127375" y="2863850"/>
          <p14:tracePt t="63369" x="3281363" y="2854325"/>
          <p14:tracePt t="63376" x="3390900" y="2854325"/>
          <p14:tracePt t="63384" x="3463925" y="2854325"/>
          <p14:tracePt t="63392" x="3519488" y="2854325"/>
          <p14:tracePt t="63400" x="3546475" y="2854325"/>
          <p14:tracePt t="63409" x="3563938" y="2854325"/>
          <p14:tracePt t="63434" x="3573463" y="2854325"/>
          <p14:tracePt t="63441" x="3592513" y="2854325"/>
          <p14:tracePt t="63449" x="3609975" y="2854325"/>
          <p14:tracePt t="63457" x="3629025" y="2873375"/>
          <p14:tracePt t="63466" x="3673475" y="2890838"/>
          <p14:tracePt t="63474" x="3738563" y="2936875"/>
          <p14:tracePt t="63481" x="3819525" y="2973388"/>
          <p14:tracePt t="63488" x="3911600" y="3017838"/>
          <p14:tracePt t="63496" x="3975100" y="3054350"/>
          <p14:tracePt t="63504" x="4057650" y="3090863"/>
          <p14:tracePt t="63512" x="4138613" y="3146425"/>
          <p14:tracePt t="63520" x="4184650" y="3182938"/>
          <p14:tracePt t="63529" x="4238625" y="3219450"/>
          <p14:tracePt t="63536" x="4267200" y="3236913"/>
          <p14:tracePt t="63544" x="4284663" y="3255963"/>
          <p14:tracePt t="63552" x="4303713" y="3292475"/>
          <p14:tracePt t="63560" x="4303713" y="3302000"/>
          <p14:tracePt t="63569" x="4311650" y="3302000"/>
          <p14:tracePt t="63576" x="4330700" y="3319463"/>
          <p14:tracePt t="63584" x="4330700" y="3328988"/>
          <p14:tracePt t="63592" x="4340225" y="3338513"/>
          <p14:tracePt t="63706" x="4330700" y="3365500"/>
          <p14:tracePt t="63715" x="4311650" y="3382963"/>
          <p14:tracePt t="63722" x="4303713" y="3392488"/>
          <p14:tracePt t="63731" x="4275138" y="3402013"/>
          <p14:tracePt t="63738" x="4257675" y="3419475"/>
          <p14:tracePt t="63747" x="4238625" y="3419475"/>
          <p14:tracePt t="63754" x="4221163" y="3429000"/>
          <p14:tracePt t="63762" x="4211638" y="3429000"/>
          <p14:tracePt t="63769" x="4194175" y="3429000"/>
          <p14:tracePt t="63776" x="4184650" y="3429000"/>
          <p14:tracePt t="63784" x="4175125" y="3429000"/>
          <p14:tracePt t="63792" x="4165600" y="3429000"/>
          <p14:tracePt t="63800" x="4157663" y="3429000"/>
          <p14:tracePt t="63808" x="4148138" y="3429000"/>
          <p14:tracePt t="63818" x="4129088" y="3429000"/>
          <p14:tracePt t="63824" x="4121150" y="3419475"/>
          <p14:tracePt t="63833" x="4111625" y="3419475"/>
          <p14:tracePt t="63840" x="4111625" y="3402013"/>
          <p14:tracePt t="63848" x="4102100" y="3382963"/>
          <p14:tracePt t="63856" x="4102100" y="3365500"/>
          <p14:tracePt t="63864" x="4102100" y="3346450"/>
          <p14:tracePt t="63872" x="4102100" y="3328988"/>
          <p14:tracePt t="63903" x="4094163" y="3246438"/>
          <p14:tracePt t="63904" x="4094163" y="3209925"/>
          <p14:tracePt t="63915" x="4094163" y="3192463"/>
          <p14:tracePt t="63921" x="4129088" y="3146425"/>
          <p14:tracePt t="63932" x="4138613" y="3136900"/>
          <p14:tracePt t="63937" x="4165600" y="3109913"/>
          <p14:tracePt t="63947" x="4184650" y="3090863"/>
          <p14:tracePt t="63953" x="4202113" y="3082925"/>
          <p14:tracePt t="63962" x="4248150" y="3054350"/>
          <p14:tracePt t="63969" x="4275138" y="3036888"/>
          <p14:tracePt t="63981" x="4321175" y="3036888"/>
          <p14:tracePt t="63984" x="4357688" y="3027363"/>
          <p14:tracePt t="63994" x="4421188" y="3027363"/>
          <p14:tracePt t="64004" x="4440238" y="3017838"/>
          <p14:tracePt t="64010" x="4476750" y="3017838"/>
          <p14:tracePt t="64018" x="4484688" y="3017838"/>
          <p14:tracePt t="64026" x="4494213" y="3017838"/>
          <p14:tracePt t="64034" x="4513263" y="3017838"/>
          <p14:tracePt t="64050" x="4521200" y="3036888"/>
          <p14:tracePt t="64058" x="4530725" y="3046413"/>
          <p14:tracePt t="64066" x="4530725" y="3063875"/>
          <p14:tracePt t="64074" x="4549775" y="3082925"/>
          <p14:tracePt t="64080" x="4567238" y="3119438"/>
          <p14:tracePt t="64088" x="4567238" y="3127375"/>
          <p14:tracePt t="64097" x="4567238" y="3146425"/>
          <p14:tracePt t="64106" x="4567238" y="3163888"/>
          <p14:tracePt t="64115" x="4567238" y="3173413"/>
          <p14:tracePt t="64122" x="4567238" y="3182938"/>
          <p14:tracePt t="64138" x="4567238" y="3192463"/>
          <p14:tracePt t="64148" x="4567238" y="3209925"/>
          <p14:tracePt t="64162" x="4557713" y="3228975"/>
          <p14:tracePt t="64170" x="4549775" y="3246438"/>
          <p14:tracePt t="64178" x="4549775" y="3255963"/>
          <p14:tracePt t="64186" x="4540250" y="3273425"/>
          <p14:tracePt t="64193" x="4503738" y="3302000"/>
          <p14:tracePt t="64201" x="4494213" y="3309938"/>
          <p14:tracePt t="64209" x="4494213" y="3319463"/>
          <p14:tracePt t="64217" x="4476750" y="3328988"/>
          <p14:tracePt t="64224" x="4440238" y="3346450"/>
          <p14:tracePt t="64233" x="4440238" y="3355975"/>
          <p14:tracePt t="64241" x="4421188" y="3365500"/>
          <p14:tracePt t="64249" x="4376738" y="3375025"/>
          <p14:tracePt t="64257" x="4348163" y="3375025"/>
          <p14:tracePt t="64265" x="4330700" y="3375025"/>
          <p14:tracePt t="64273" x="4303713" y="3402013"/>
          <p14:tracePt t="64280" x="4284663" y="3402013"/>
          <p14:tracePt t="64288" x="4248150" y="3402013"/>
          <p14:tracePt t="64297" x="4238625" y="3402013"/>
          <p14:tracePt t="64304" x="4202113" y="3402013"/>
          <p14:tracePt t="64312" x="4194175" y="3402013"/>
          <p14:tracePt t="64329" x="4184650" y="3402013"/>
          <p14:tracePt t="64337" x="4157663" y="3392488"/>
          <p14:tracePt t="64354" x="4157663" y="3375025"/>
          <p14:tracePt t="64364" x="4157663" y="3365500"/>
          <p14:tracePt t="64369" x="4157663" y="3355975"/>
          <p14:tracePt t="64377" x="4157663" y="3328988"/>
          <p14:tracePt t="64394" x="4157663" y="3319463"/>
          <p14:tracePt t="64401" x="4157663" y="3309938"/>
          <p14:tracePt t="64418" x="4157663" y="3302000"/>
          <p14:tracePt t="64425" x="4165600" y="3292475"/>
          <p14:tracePt t="64434" x="4175125" y="3273425"/>
          <p14:tracePt t="64441" x="4184650" y="3265488"/>
          <p14:tracePt t="64450" x="4194175" y="3265488"/>
          <p14:tracePt t="64457" x="4202113" y="3255963"/>
          <p14:tracePt t="64537" x="4221163" y="3255963"/>
          <p14:tracePt t="64554" x="4230688" y="3255963"/>
          <p14:tracePt t="64569" x="4238625" y="3255963"/>
          <p14:tracePt t="64690" x="4257675" y="3255963"/>
          <p14:tracePt t="64722" x="4267200" y="3255963"/>
          <p14:tracePt t="64737" x="4275138" y="3255963"/>
          <p14:tracePt t="64754" x="4294188" y="3255963"/>
          <p14:tracePt t="64777" x="4311650" y="3236913"/>
          <p14:tracePt t="65016" x="4321175" y="3228975"/>
          <p14:tracePt t="65033" x="4330700" y="3228975"/>
          <p14:tracePt t="65041" x="4340225" y="3228975"/>
          <p14:tracePt t="65058" x="4348163" y="3228975"/>
          <p14:tracePt t="65330" x="4340225" y="3228975"/>
          <p14:tracePt t="65340" x="4303713" y="3228975"/>
          <p14:tracePt t="65346" x="4257675" y="3228975"/>
          <p14:tracePt t="65353" x="4221163" y="3228975"/>
          <p14:tracePt t="65363" x="4194175" y="3228975"/>
          <p14:tracePt t="65372" x="4148138" y="3228975"/>
          <p14:tracePt t="65376" x="4121150" y="3228975"/>
          <p14:tracePt t="65384" x="4102100" y="3228975"/>
          <p14:tracePt t="65394" x="4075113" y="3228975"/>
          <p14:tracePt t="65402" x="4057650" y="3228975"/>
          <p14:tracePt t="65409" x="4021138" y="3228975"/>
          <p14:tracePt t="65418" x="3975100" y="3219450"/>
          <p14:tracePt t="65426" x="3929063" y="3219450"/>
          <p14:tracePt t="65434" x="3892550" y="3219450"/>
          <p14:tracePt t="65442" x="3856038" y="3219450"/>
          <p14:tracePt t="65449" x="3802063" y="3219450"/>
          <p14:tracePt t="65458" x="3756025" y="3219450"/>
          <p14:tracePt t="65466" x="3709988" y="3209925"/>
          <p14:tracePt t="65474" x="3683000" y="3209925"/>
          <p14:tracePt t="65481" x="3665538" y="3209925"/>
          <p14:tracePt t="65488" x="3656013" y="3209925"/>
          <p14:tracePt t="65728" x="3665538" y="3209925"/>
          <p14:tracePt t="65737" x="3709988" y="3209925"/>
          <p14:tracePt t="65744" x="3765550" y="3209925"/>
          <p14:tracePt t="65752" x="3819525" y="3209925"/>
          <p14:tracePt t="65762" x="3875088" y="3209925"/>
          <p14:tracePt t="65770" x="3948113" y="3209925"/>
          <p14:tracePt t="65777" x="4021138" y="3209925"/>
          <p14:tracePt t="65787" x="4084638" y="3209925"/>
          <p14:tracePt t="65792" x="4157663" y="3209925"/>
          <p14:tracePt t="65800" x="4184650" y="3209925"/>
          <p14:tracePt t="65808" x="4238625" y="3209925"/>
          <p14:tracePt t="65816" x="4275138" y="3209925"/>
          <p14:tracePt t="65824" x="4321175" y="3209925"/>
          <p14:tracePt t="65832" x="4357688" y="3209925"/>
          <p14:tracePt t="65840" x="4394200" y="3209925"/>
          <p14:tracePt t="65848" x="4430713" y="3209925"/>
          <p14:tracePt t="65866" x="4467225" y="3209925"/>
          <p14:tracePt t="65873" x="4484688" y="3209925"/>
          <p14:tracePt t="65881" x="4494213" y="3209925"/>
          <p14:tracePt t="65896" x="4503738" y="3209925"/>
          <p14:tracePt t="65928" x="4513263" y="3209925"/>
          <p14:tracePt t="65936" x="4530725" y="3209925"/>
          <p14:tracePt t="65945" x="4549775" y="3209925"/>
          <p14:tracePt t="65952" x="4557713" y="3209925"/>
          <p14:tracePt t="65960" x="4576763" y="3209925"/>
          <p14:tracePt t="65986" x="4594225" y="3209925"/>
          <p14:tracePt t="66002" x="4603750" y="3209925"/>
          <p14:tracePt t="66281" x="4613275" y="3200400"/>
          <p14:tracePt t="66306" x="4613275" y="3192463"/>
          <p14:tracePt t="66312" x="4613275" y="3182938"/>
          <p14:tracePt t="66329" x="4613275" y="3163888"/>
          <p14:tracePt t="66345" x="4586288" y="3155950"/>
          <p14:tracePt t="66352" x="4576763" y="3146425"/>
          <p14:tracePt t="66361" x="4557713" y="3136900"/>
          <p14:tracePt t="66368" x="4557713" y="3127375"/>
          <p14:tracePt t="66378" x="4540250" y="3109913"/>
          <p14:tracePt t="66390" x="4530725" y="3100388"/>
          <p14:tracePt t="66400" x="4521200" y="3082925"/>
          <p14:tracePt t="66409" x="4513263" y="3073400"/>
          <p14:tracePt t="66632" x="4513263" y="3090863"/>
          <p14:tracePt t="66641" x="4521200" y="3109913"/>
          <p14:tracePt t="66649" x="4549775" y="3127375"/>
          <p14:tracePt t="66657" x="4576763" y="3155950"/>
          <p14:tracePt t="66665" x="4586288" y="3173413"/>
          <p14:tracePt t="66673" x="4622800" y="3182938"/>
          <p14:tracePt t="66682" x="4630738" y="3192463"/>
          <p14:tracePt t="66688" x="4649788" y="3209925"/>
          <p14:tracePt t="66880" x="4659313" y="3219450"/>
          <p14:tracePt t="66888" x="4649788" y="3219450"/>
          <p14:tracePt t="66896" x="4603750" y="3228975"/>
          <p14:tracePt t="66904" x="4594225" y="3228975"/>
          <p14:tracePt t="66912" x="4549775" y="3246438"/>
          <p14:tracePt t="66920" x="4503738" y="3255963"/>
          <p14:tracePt t="66929" x="4484688" y="3265488"/>
          <p14:tracePt t="66936" x="4457700" y="3265488"/>
          <p14:tracePt t="66945" x="4448175" y="3265488"/>
          <p14:tracePt t="67098" x="4430713" y="3265488"/>
          <p14:tracePt t="67106" x="4430713" y="3255963"/>
          <p14:tracePt t="67114" x="4430713" y="3236913"/>
          <p14:tracePt t="67122" x="4421188" y="3209925"/>
          <p14:tracePt t="67132" x="4413250" y="3200400"/>
          <p14:tracePt t="67138" x="4403725" y="3182938"/>
          <p14:tracePt t="67148" x="4394200" y="3163888"/>
          <p14:tracePt t="67154" x="4384675" y="3127375"/>
          <p14:tracePt t="67162" x="4367213" y="3109913"/>
          <p14:tracePt t="67169" x="4357688" y="3100388"/>
          <p14:tracePt t="67177" x="4348163" y="3082925"/>
          <p14:tracePt t="67185" x="4340225" y="3073400"/>
          <p14:tracePt t="67194" x="4321175" y="3054350"/>
          <p14:tracePt t="67202" x="4303713" y="3017838"/>
          <p14:tracePt t="67214" x="4294188" y="3017838"/>
          <p14:tracePt t="67218" x="4267200" y="3000375"/>
          <p14:tracePt t="67226" x="4221163" y="2963863"/>
          <p14:tracePt t="67233" x="4211638" y="2954338"/>
          <p14:tracePt t="67242" x="4165600" y="2909888"/>
          <p14:tracePt t="67248" x="4102100" y="2873375"/>
          <p14:tracePt t="67256" x="4084638" y="2854325"/>
          <p14:tracePt t="67264" x="4038600" y="2844800"/>
          <p14:tracePt t="67272" x="3975100" y="2808288"/>
          <p14:tracePt t="67280" x="3929063" y="2781300"/>
          <p14:tracePt t="67288" x="3865563" y="2744788"/>
          <p14:tracePt t="67296" x="3819525" y="2735263"/>
          <p14:tracePt t="67304" x="3802063" y="2727325"/>
          <p14:tracePt t="67312" x="3746500" y="2698750"/>
          <p14:tracePt t="67320" x="3719513" y="2690813"/>
          <p14:tracePt t="67328" x="3702050" y="2681288"/>
          <p14:tracePt t="67336" x="3683000" y="2681288"/>
          <p14:tracePt t="67345" x="3665538" y="2671763"/>
          <p14:tracePt t="67352" x="3646488" y="2654300"/>
          <p14:tracePt t="67360" x="3629025" y="2644775"/>
          <p14:tracePt t="67376" x="3600450" y="2635250"/>
          <p14:tracePt t="67384" x="3600450" y="2625725"/>
          <p14:tracePt t="67392" x="3582988" y="2617788"/>
          <p14:tracePt t="67400" x="3573463" y="2608263"/>
          <p14:tracePt t="67426" x="3563938" y="2608263"/>
          <p14:tracePt t="67433" x="3556000" y="2598738"/>
          <p14:tracePt t="67450" x="3546475" y="2598738"/>
          <p14:tracePt t="67458" x="3536950" y="2589213"/>
          <p14:tracePt t="67467" x="3536950" y="2581275"/>
          <p14:tracePt t="67474" x="3527425" y="2571750"/>
          <p14:tracePt t="67483" x="3519488" y="2562225"/>
          <p14:tracePt t="67513" x="3519488" y="2554288"/>
          <p14:tracePt t="67586" x="3546475" y="2544763"/>
          <p14:tracePt t="67596" x="3600450" y="2544763"/>
          <p14:tracePt t="67602" x="3665538" y="2554288"/>
          <p14:tracePt t="67613" x="3738563" y="2581275"/>
          <p14:tracePt t="67618" x="3765550" y="2581275"/>
          <p14:tracePt t="67626" x="3783013" y="2581275"/>
          <p14:tracePt t="67633" x="3802063" y="2581275"/>
          <p14:tracePt t="67730" x="3810000" y="2581275"/>
          <p14:tracePt t="67770" x="3810000" y="2608263"/>
          <p14:tracePt t="67778" x="3810000" y="2625725"/>
          <p14:tracePt t="67786" x="3810000" y="2671763"/>
          <p14:tracePt t="67794" x="3810000" y="2708275"/>
          <p14:tracePt t="67802" x="3810000" y="2735263"/>
          <p14:tracePt t="67813" x="3802063" y="2781300"/>
          <p14:tracePt t="67818" x="3802063" y="2836863"/>
          <p14:tracePt t="67826" x="3792538" y="2873375"/>
          <p14:tracePt t="67832" x="3765550" y="2900363"/>
          <p14:tracePt t="67840" x="3756025" y="2927350"/>
          <p14:tracePt t="67848" x="3746500" y="2963863"/>
          <p14:tracePt t="67857" x="3746500" y="2982913"/>
          <p14:tracePt t="67864" x="3738563" y="2982913"/>
          <p14:tracePt t="67872" x="3738563" y="2990850"/>
          <p14:tracePt t="67880" x="3729038" y="3017838"/>
          <p14:tracePt t="67896" x="3729038" y="3027363"/>
          <p14:tracePt t="67920" x="3719513" y="3036888"/>
          <p14:tracePt t="67968" x="3709988" y="3063875"/>
          <p14:tracePt t="67984" x="3709988" y="3073400"/>
          <p14:tracePt t="67992" x="3702050" y="3090863"/>
          <p14:tracePt t="68008" x="3702050" y="3100388"/>
          <p14:tracePt t="68016" x="3692525" y="3109913"/>
          <p14:tracePt t="68024" x="3683000" y="3119438"/>
          <p14:tracePt t="68048" x="3683000" y="3136900"/>
          <p14:tracePt t="68056" x="3683000" y="3146425"/>
          <p14:tracePt t="68122" x="3683000" y="3155950"/>
          <p14:tracePt t="68976" x="3692525" y="3155950"/>
          <p14:tracePt t="68984" x="3709988" y="3155950"/>
          <p14:tracePt t="69008" x="3719513" y="3155950"/>
          <p14:tracePt t="69355" x="3729038" y="3163888"/>
          <p14:tracePt t="69362" x="3729038" y="3173413"/>
          <p14:tracePt t="69371" x="3729038" y="3192463"/>
          <p14:tracePt t="69379" x="3729038" y="3219450"/>
          <p14:tracePt t="69388" x="3729038" y="3236913"/>
          <p14:tracePt t="69392" x="3738563" y="3255963"/>
          <p14:tracePt t="69401" x="3746500" y="3282950"/>
          <p14:tracePt t="69408" x="3756025" y="3292475"/>
          <p14:tracePt t="69416" x="3765550" y="3309938"/>
          <p14:tracePt t="69424" x="3775075" y="3319463"/>
          <p14:tracePt t="69432" x="3783013" y="3328988"/>
          <p14:tracePt t="69440" x="3802063" y="3346450"/>
          <p14:tracePt t="69449" x="3810000" y="3365500"/>
          <p14:tracePt t="69456" x="3819525" y="3375025"/>
          <p14:tracePt t="69472" x="3846513" y="3402013"/>
          <p14:tracePt t="69480" x="3856038" y="3411538"/>
          <p14:tracePt t="69488" x="3875088" y="3429000"/>
          <p14:tracePt t="69496" x="3892550" y="3446463"/>
          <p14:tracePt t="69504" x="3919538" y="3475038"/>
          <p14:tracePt t="69513" x="3948113" y="3511550"/>
          <p14:tracePt t="69520" x="3965575" y="3538538"/>
          <p14:tracePt t="69528" x="3984625" y="3556000"/>
          <p14:tracePt t="69536" x="3992563" y="3565525"/>
          <p14:tracePt t="69544" x="4002088" y="3565525"/>
          <p14:tracePt t="69552" x="4011613" y="3575050"/>
          <p14:tracePt t="69560" x="4011613" y="3592513"/>
          <p14:tracePt t="69568" x="4021138" y="3602038"/>
          <p14:tracePt t="69576" x="4029075" y="3611563"/>
          <p14:tracePt t="69608" x="4038600" y="3621088"/>
          <p14:tracePt t="69747" x="4038600" y="3611563"/>
          <p14:tracePt t="69752" x="4038600" y="3592513"/>
          <p14:tracePt t="69760" x="4038600" y="3584575"/>
          <p14:tracePt t="69768" x="4038600" y="3556000"/>
          <p14:tracePt t="69776" x="4038600" y="3548063"/>
          <p14:tracePt t="69784" x="4038600" y="3519488"/>
          <p14:tracePt t="69800" x="4038600" y="3511550"/>
          <p14:tracePt t="69808" x="4038600" y="3502025"/>
          <p14:tracePt t="69816" x="4038600" y="3482975"/>
          <p14:tracePt t="69824" x="4038600" y="3475038"/>
          <p14:tracePt t="69832" x="4038600" y="3465513"/>
          <p14:tracePt t="69840" x="4038600" y="3455988"/>
          <p14:tracePt t="69849" x="4038600" y="3446463"/>
          <p14:tracePt t="69857" x="4038600" y="3438525"/>
          <p14:tracePt t="69865" x="4038600" y="3429000"/>
          <p14:tracePt t="69873" x="4038600" y="3411538"/>
          <p14:tracePt t="69899" x="4048125" y="3355975"/>
          <p14:tracePt t="69904" x="4057650" y="3338513"/>
          <p14:tracePt t="69913" x="4075113" y="3319463"/>
          <p14:tracePt t="69920" x="4094163" y="3302000"/>
          <p14:tracePt t="69929" x="4102100" y="3292475"/>
          <p14:tracePt t="69936" x="4111625" y="3282950"/>
          <p14:tracePt t="69952" x="4129088" y="3273425"/>
          <p14:tracePt t="69960" x="4165600" y="3255963"/>
          <p14:tracePt t="69976" x="4202113" y="3255963"/>
          <p14:tracePt t="69984" x="4257675" y="3255963"/>
          <p14:tracePt t="69993" x="4321175" y="3255963"/>
          <p14:tracePt t="70000" x="4376738" y="3255963"/>
          <p14:tracePt t="70008" x="4394200" y="3255963"/>
          <p14:tracePt t="70016" x="4457700" y="3255963"/>
          <p14:tracePt t="70024" x="4503738" y="3265488"/>
          <p14:tracePt t="70033" x="4594225" y="3265488"/>
          <p14:tracePt t="70040" x="4613275" y="3265488"/>
          <p14:tracePt t="70049" x="4649788" y="3265488"/>
          <p14:tracePt t="70056" x="4667250" y="3265488"/>
          <p14:tracePt t="70064" x="4686300" y="3265488"/>
          <p14:tracePt t="70073" x="4703763" y="3273425"/>
          <p14:tracePt t="70080" x="4713288" y="3273425"/>
          <p14:tracePt t="70096" x="4740275" y="3282950"/>
          <p14:tracePt t="70113" x="4759325" y="3302000"/>
          <p14:tracePt t="70129" x="4776788" y="3319463"/>
          <p14:tracePt t="70137" x="4786313" y="3328988"/>
          <p14:tracePt t="70146" x="4803775" y="3346450"/>
          <p14:tracePt t="70163" x="4813300" y="3382963"/>
          <p14:tracePt t="70169" x="4832350" y="3402013"/>
          <p14:tracePt t="70186" x="4840288" y="3419475"/>
          <p14:tracePt t="70193" x="4840288" y="3429000"/>
          <p14:tracePt t="70290" x="4840288" y="3446463"/>
          <p14:tracePt t="70307" x="4803775" y="3455988"/>
          <p14:tracePt t="70314" x="4786313" y="3465513"/>
          <p14:tracePt t="70322" x="4759325" y="3492500"/>
          <p14:tracePt t="70330" x="4749800" y="3492500"/>
          <p14:tracePt t="70337" x="4740275" y="3492500"/>
          <p14:tracePt t="70346" x="4730750" y="3492500"/>
          <p14:tracePt t="70442" x="4703763" y="3492500"/>
          <p14:tracePt t="70458" x="4695825" y="3492500"/>
          <p14:tracePt t="70651" x="4686300" y="3492500"/>
          <p14:tracePt t="70658" x="4676775" y="3492500"/>
          <p14:tracePt t="70666" x="4659313" y="3502025"/>
          <p14:tracePt t="70681" x="4630738" y="3511550"/>
          <p14:tracePt t="70690" x="4613275" y="3519488"/>
          <p14:tracePt t="70699" x="4586288" y="3538538"/>
          <p14:tracePt t="70713" x="4576763" y="3538538"/>
          <p14:tracePt t="70720" x="4567238" y="3548063"/>
          <p14:tracePt t="70736" x="4557713" y="3548063"/>
          <p14:tracePt t="70746" x="4540250" y="3556000"/>
          <p14:tracePt t="70752" x="4530725" y="3556000"/>
          <p14:tracePt t="70760" x="4521200" y="3556000"/>
          <p14:tracePt t="70800" x="4503738" y="3565525"/>
          <p14:tracePt t="70816" x="4494213" y="3565525"/>
          <p14:tracePt t="70824" x="4484688" y="3565525"/>
          <p14:tracePt t="70834" x="4476750" y="3565525"/>
          <p14:tracePt t="70840" x="4448175" y="3565525"/>
          <p14:tracePt t="70849" x="4430713" y="3565525"/>
          <p14:tracePt t="70857" x="4413250" y="3565525"/>
          <p14:tracePt t="70883" x="4403725" y="3565525"/>
          <p14:tracePt t="71434" x="4394200" y="3565525"/>
          <p14:tracePt t="71442" x="4394200" y="3575050"/>
          <p14:tracePt t="71466" x="4394200" y="3584575"/>
          <p14:tracePt t="71523" x="4403725" y="3584575"/>
          <p14:tracePt t="71538" x="4403725" y="3592513"/>
          <p14:tracePt t="71681" x="4413250" y="3592513"/>
          <p14:tracePt t="71688" x="4413250" y="3575050"/>
          <p14:tracePt t="71697" x="4403725" y="3565525"/>
          <p14:tracePt t="71709" x="4403725" y="3556000"/>
          <p14:tracePt t="71720" x="4403725" y="3548063"/>
          <p14:tracePt t="71728" x="4403725" y="3529013"/>
          <p14:tracePt t="71736" x="4403725" y="3502025"/>
          <p14:tracePt t="71746" x="4403725" y="3482975"/>
          <p14:tracePt t="71752" x="4403725" y="3446463"/>
          <p14:tracePt t="71761" x="4440238" y="3392488"/>
          <p14:tracePt t="71768" x="4457700" y="3375025"/>
          <p14:tracePt t="71778" x="4494213" y="3328988"/>
          <p14:tracePt t="71784" x="4557713" y="3292475"/>
          <p14:tracePt t="71792" x="4603750" y="3265488"/>
          <p14:tracePt t="71800" x="4667250" y="3228975"/>
          <p14:tracePt t="71808" x="4759325" y="3182938"/>
          <p14:tracePt t="71816" x="4840288" y="3127375"/>
          <p14:tracePt t="71824" x="4905375" y="3109913"/>
          <p14:tracePt t="71832" x="4986338" y="3063875"/>
          <p14:tracePt t="71840" x="5032375" y="3054350"/>
          <p14:tracePt t="71849" x="5068888" y="3046413"/>
          <p14:tracePt t="71856" x="5105400" y="3027363"/>
          <p14:tracePt t="71865" x="5122863" y="3027363"/>
          <p14:tracePt t="71888" x="5132388" y="3027363"/>
          <p14:tracePt t="71922" x="5141913" y="3027363"/>
          <p14:tracePt t="71928" x="5141913" y="3063875"/>
          <p14:tracePt t="71936" x="5141913" y="3073400"/>
          <p14:tracePt t="71945" x="5141913" y="3090863"/>
          <p14:tracePt t="71952" x="5141913" y="3109913"/>
          <p14:tracePt t="71961" x="5141913" y="3119438"/>
          <p14:tracePt t="71969" x="5132388" y="3155950"/>
          <p14:tracePt t="71977" x="5132388" y="3163888"/>
          <p14:tracePt t="71985" x="5122863" y="3192463"/>
          <p14:tracePt t="71993" x="5122863" y="3200400"/>
          <p14:tracePt t="72001" x="5114925" y="3209925"/>
          <p14:tracePt t="72009" x="5114925" y="3228975"/>
          <p14:tracePt t="72017" x="5105400" y="3246438"/>
          <p14:tracePt t="72025" x="5095875" y="3265488"/>
          <p14:tracePt t="72033" x="5078413" y="3273425"/>
          <p14:tracePt t="72040" x="5078413" y="3282950"/>
          <p14:tracePt t="72048" x="5059363" y="3309938"/>
          <p14:tracePt t="72056" x="5041900" y="3338513"/>
          <p14:tracePt t="72065" x="5032375" y="3346450"/>
          <p14:tracePt t="72072" x="5022850" y="3355975"/>
          <p14:tracePt t="72080" x="4986338" y="3382963"/>
          <p14:tracePt t="72088" x="4968875" y="3392488"/>
          <p14:tracePt t="72097" x="4949825" y="3402013"/>
          <p14:tracePt t="72104" x="4913313" y="3429000"/>
          <p14:tracePt t="72113" x="4895850" y="3438525"/>
          <p14:tracePt t="72121" x="4876800" y="3446463"/>
          <p14:tracePt t="72129" x="4849813" y="3465513"/>
          <p14:tracePt t="72137" x="4832350" y="3482975"/>
          <p14:tracePt t="72153" x="4803775" y="3482975"/>
          <p14:tracePt t="72163" x="4795838" y="3492500"/>
          <p14:tracePt t="72169" x="4786313" y="3492500"/>
          <p14:tracePt t="72177" x="4767263" y="3492500"/>
          <p14:tracePt t="72185" x="4759325" y="3492500"/>
          <p14:tracePt t="72193" x="4749800" y="3492500"/>
          <p14:tracePt t="72201" x="4730750" y="3492500"/>
          <p14:tracePt t="72208" x="4713288" y="3492500"/>
          <p14:tracePt t="72216" x="4676775" y="3492500"/>
          <p14:tracePt t="72224" x="4649788" y="3492500"/>
          <p14:tracePt t="72233" x="4622800" y="3492500"/>
          <p14:tracePt t="72240" x="4586288" y="3492500"/>
          <p14:tracePt t="72248" x="4549775" y="3492500"/>
          <p14:tracePt t="72256" x="4521200" y="3492500"/>
          <p14:tracePt t="72264" x="4503738" y="3492500"/>
          <p14:tracePt t="72272" x="4484688" y="3492500"/>
          <p14:tracePt t="72280" x="4476750" y="3492500"/>
          <p14:tracePt t="72339" x="4467225" y="3492500"/>
          <p14:tracePt t="72388" x="4467225" y="3475038"/>
          <p14:tracePt t="72402" x="4467225" y="3465513"/>
          <p14:tracePt t="72418" x="4467225" y="3446463"/>
          <p14:tracePt t="72434" x="4467225" y="3438525"/>
          <p14:tracePt t="72450" x="4467225" y="3429000"/>
          <p14:tracePt t="72474" x="4467225" y="3402013"/>
          <p14:tracePt t="72482" x="4476750" y="3392488"/>
          <p14:tracePt t="72490" x="4476750" y="3382963"/>
          <p14:tracePt t="72496" x="4484688" y="3365500"/>
          <p14:tracePt t="72506" x="4494213" y="3346450"/>
          <p14:tracePt t="72526" x="4521200" y="3328988"/>
          <p14:tracePt t="72544" x="4540250" y="3309938"/>
          <p14:tracePt t="72569" x="4557713" y="3309938"/>
          <p14:tracePt t="72641" x="4557713" y="3319463"/>
          <p14:tracePt t="72649" x="4557713" y="3338513"/>
          <p14:tracePt t="72656" x="4567238" y="3355975"/>
          <p14:tracePt t="72672" x="4567238" y="3382963"/>
          <p14:tracePt t="72680" x="4567238" y="3392488"/>
          <p14:tracePt t="72688" x="4567238" y="3402013"/>
          <p14:tracePt t="72696" x="4567238" y="3419475"/>
          <p14:tracePt t="72704" x="4567238" y="3429000"/>
          <p14:tracePt t="72712" x="4567238" y="3446463"/>
          <p14:tracePt t="72735" x="4567238" y="3455988"/>
          <p14:tracePt t="72737" x="4567238" y="3465513"/>
          <p14:tracePt t="72752" x="4567238" y="3475038"/>
          <p14:tracePt t="72760" x="4567238" y="3482975"/>
          <p14:tracePt t="72776" x="4567238" y="3492500"/>
          <p14:tracePt t="72800" x="4557713" y="3511550"/>
          <p14:tracePt t="72824" x="4549775" y="3511550"/>
          <p14:tracePt t="72856" x="4540250" y="3519488"/>
          <p14:tracePt t="72987" x="4530725" y="3519488"/>
          <p14:tracePt t="73050" x="4530725" y="3511550"/>
          <p14:tracePt t="73218" x="4530725" y="3502025"/>
          <p14:tracePt t="73226" x="4530725" y="3475038"/>
          <p14:tracePt t="73234" x="4540250" y="3455988"/>
          <p14:tracePt t="73242" x="4549775" y="3429000"/>
          <p14:tracePt t="73250" x="4567238" y="3392488"/>
          <p14:tracePt t="73257" x="4576763" y="3375025"/>
          <p14:tracePt t="73265" x="4586288" y="3365500"/>
          <p14:tracePt t="73273" x="4594225" y="3338513"/>
          <p14:tracePt t="73282" x="4613275" y="3319463"/>
          <p14:tracePt t="73289" x="4622800" y="3309938"/>
          <p14:tracePt t="73298" x="4630738" y="3282950"/>
          <p14:tracePt t="73459" x="4640263" y="3265488"/>
          <p14:tracePt t="73506" x="4622800" y="3265488"/>
          <p14:tracePt t="73513" x="4594225" y="3265488"/>
          <p14:tracePt t="73522" x="4576763" y="3265488"/>
          <p14:tracePt t="73531" x="4557713" y="3265488"/>
          <p14:tracePt t="73538" x="4503738" y="3265488"/>
          <p14:tracePt t="73546" x="4448175" y="3265488"/>
          <p14:tracePt t="73553" x="4421188" y="3255963"/>
          <p14:tracePt t="73562" x="4376738" y="3236913"/>
          <p14:tracePt t="73569" x="4340225" y="3219450"/>
          <p14:tracePt t="73578" x="4311650" y="3209925"/>
          <p14:tracePt t="73585" x="4284663" y="3173413"/>
          <p14:tracePt t="73593" x="4267200" y="3155950"/>
          <p14:tracePt t="73601" x="4238625" y="3136900"/>
          <p14:tracePt t="73608" x="4238625" y="3127375"/>
          <p14:tracePt t="73616" x="4230688" y="3100388"/>
          <p14:tracePt t="73627" x="4230688" y="3082925"/>
          <p14:tracePt t="73632" x="4211638" y="3054350"/>
          <p14:tracePt t="73640" x="4211638" y="3046413"/>
          <p14:tracePt t="73648" x="4211638" y="3027363"/>
          <p14:tracePt t="73657" x="4211638" y="3009900"/>
          <p14:tracePt t="73665" x="4211638" y="2990850"/>
          <p14:tracePt t="73674" x="4202113" y="2982913"/>
          <p14:tracePt t="73682" x="4202113" y="2973388"/>
          <p14:tracePt t="73689" x="4194175" y="2936875"/>
          <p14:tracePt t="73696" x="4194175" y="2917825"/>
          <p14:tracePt t="73707" x="4184650" y="2917825"/>
          <p14:tracePt t="73713" x="4157663" y="2881313"/>
          <p14:tracePt t="73722" x="4148138" y="2863850"/>
          <p14:tracePt t="73730" x="4138613" y="2844800"/>
          <p14:tracePt t="73737" x="4111625" y="2817813"/>
          <p14:tracePt t="73746" x="4094163" y="2800350"/>
          <p14:tracePt t="73753" x="4075113" y="2781300"/>
          <p14:tracePt t="73762" x="4038600" y="2744788"/>
          <p14:tracePt t="73769" x="4021138" y="2698750"/>
          <p14:tracePt t="73777" x="4002088" y="2681288"/>
          <p14:tracePt t="73785" x="3984625" y="2654300"/>
          <p14:tracePt t="73793" x="3965575" y="2635250"/>
          <p14:tracePt t="73801" x="3956050" y="2598738"/>
          <p14:tracePt t="73809" x="3948113" y="2562225"/>
          <p14:tracePt t="73817" x="3938588" y="2554288"/>
          <p14:tracePt t="73828" x="3919538" y="2498725"/>
          <p14:tracePt t="73833" x="3902075" y="2481263"/>
          <p14:tracePt t="73842" x="3902075" y="2471738"/>
          <p14:tracePt t="73849" x="3892550" y="2462213"/>
          <p14:tracePt t="73858" x="3892550" y="2452688"/>
          <p14:tracePt t="73864" x="3875088" y="2435225"/>
          <p14:tracePt t="73880" x="3875088" y="2416175"/>
          <p14:tracePt t="73888" x="3875088" y="2408238"/>
          <p14:tracePt t="73970" x="3865563" y="2398713"/>
          <p14:tracePt t="73994" x="3865563" y="2408238"/>
          <p14:tracePt t="74002" x="3856038" y="2452688"/>
          <p14:tracePt t="74010" x="3856038" y="2489200"/>
          <p14:tracePt t="74018" x="3846513" y="2544763"/>
          <p14:tracePt t="74033" x="3819525" y="2644775"/>
          <p14:tracePt t="74043" x="3819525" y="2698750"/>
          <p14:tracePt t="74049" x="3819525" y="2754313"/>
          <p14:tracePt t="74058" x="3810000" y="2800350"/>
          <p14:tracePt t="74065" x="3810000" y="2854325"/>
          <p14:tracePt t="74073" x="3810000" y="2900363"/>
          <p14:tracePt t="74080" x="3802063" y="2927350"/>
          <p14:tracePt t="74088" x="3792538" y="2954338"/>
          <p14:tracePt t="74096" x="3792538" y="3000375"/>
          <p14:tracePt t="74104" x="3792538" y="3027363"/>
          <p14:tracePt t="74112" x="3775075" y="3054350"/>
          <p14:tracePt t="74120" x="3765550" y="3073400"/>
          <p14:tracePt t="74128" x="3765550" y="3109913"/>
          <p14:tracePt t="74136" x="3765550" y="3127375"/>
          <p14:tracePt t="74144" x="3756025" y="3146425"/>
          <p14:tracePt t="74152" x="3746500" y="3163888"/>
          <p14:tracePt t="74161" x="3738563" y="3173413"/>
          <p14:tracePt t="74168" x="3719513" y="3182938"/>
          <p14:tracePt t="74176" x="3719513" y="3192463"/>
          <p14:tracePt t="74184" x="3709988" y="3200400"/>
          <p14:tracePt t="74192" x="3709988" y="3209925"/>
          <p14:tracePt t="74208" x="3702050" y="3228975"/>
          <p14:tracePt t="74224" x="3702050" y="3236913"/>
          <p14:tracePt t="74240" x="3683000" y="3255963"/>
          <p14:tracePt t="74281" x="3673475" y="3255963"/>
          <p14:tracePt t="74292" x="3665538" y="3255963"/>
          <p14:tracePt t="74305" x="3656013" y="3255963"/>
          <p14:tracePt t="74313" x="3636963" y="3255963"/>
          <p14:tracePt t="74321" x="3619500" y="3255963"/>
          <p14:tracePt t="74331" x="3600450" y="3255963"/>
          <p14:tracePt t="74337" x="3582988" y="3255963"/>
          <p14:tracePt t="74347" x="3556000" y="3255963"/>
          <p14:tracePt t="74353" x="3546475" y="3255963"/>
          <p14:tracePt t="74362" x="3536950" y="3255963"/>
          <p14:tracePt t="74369" x="3519488" y="3255963"/>
          <p14:tracePt t="74377" x="3509963" y="3255963"/>
          <p14:tracePt t="74394" x="3500438" y="3255963"/>
          <p14:tracePt t="74401" x="3490913" y="3255963"/>
          <p14:tracePt t="74409" x="3473450" y="3255963"/>
          <p14:tracePt t="74417" x="3455988" y="3255963"/>
          <p14:tracePt t="74424" x="3409950" y="3246438"/>
          <p14:tracePt t="74432" x="3354388" y="3236913"/>
          <p14:tracePt t="74440" x="3290888" y="3228975"/>
          <p14:tracePt t="74448" x="3217863" y="3228975"/>
          <p14:tracePt t="74456" x="3108325" y="3209925"/>
          <p14:tracePt t="74464" x="3008313" y="3200400"/>
          <p14:tracePt t="74472" x="2917825" y="3173413"/>
          <p14:tracePt t="74480" x="2825750" y="3173413"/>
          <p14:tracePt t="74488" x="2771775" y="3173413"/>
          <p14:tracePt t="74496" x="2725738" y="3173413"/>
          <p14:tracePt t="74505" x="2689225" y="3173413"/>
          <p14:tracePt t="74528" x="2679700" y="3173413"/>
          <p14:tracePt t="74618" x="2662238" y="3173413"/>
          <p14:tracePt t="74626" x="2635250" y="3173413"/>
          <p14:tracePt t="74634" x="2625725" y="3182938"/>
          <p14:tracePt t="74643" x="2606675" y="3200400"/>
          <p14:tracePt t="74650" x="2589213" y="3219450"/>
          <p14:tracePt t="74660" x="2543175" y="3265488"/>
          <p14:tracePt t="74667" x="2506663" y="3292475"/>
          <p14:tracePt t="74673" x="2470150" y="3346450"/>
          <p14:tracePt t="74681" x="2452688" y="3365500"/>
          <p14:tracePt t="74689" x="2416175" y="3411538"/>
          <p14:tracePt t="74698" x="2406650" y="3438525"/>
          <p14:tracePt t="74706" x="2406650" y="3446463"/>
          <p14:tracePt t="74714" x="2397125" y="3465513"/>
          <p14:tracePt t="74734" x="2397125" y="3475038"/>
          <p14:tracePt t="74811" x="2397125" y="3465513"/>
          <p14:tracePt t="74818" x="2397125" y="3429000"/>
          <p14:tracePt t="74826" x="2397125" y="3392488"/>
          <p14:tracePt t="74833" x="2397125" y="3365500"/>
          <p14:tracePt t="74843" x="2416175" y="3319463"/>
          <p14:tracePt t="74849" x="2425700" y="3246438"/>
          <p14:tracePt t="74857" x="2443163" y="3146425"/>
          <p14:tracePt t="74865" x="2452688" y="3054350"/>
          <p14:tracePt t="74873" x="2452688" y="2982913"/>
          <p14:tracePt t="74881" x="2452688" y="2873375"/>
          <p14:tracePt t="74889" x="2452688" y="2781300"/>
          <p14:tracePt t="74897" x="2452688" y="2662238"/>
          <p14:tracePt t="74906" x="2406650" y="2589213"/>
          <p14:tracePt t="74912" x="2389188" y="2544763"/>
          <p14:tracePt t="74920" x="2360613" y="2462213"/>
          <p14:tracePt t="74928" x="2333625" y="2416175"/>
          <p14:tracePt t="74936" x="2324100" y="2398713"/>
          <p14:tracePt t="74944" x="2306638" y="2352675"/>
          <p14:tracePt t="74952" x="2297113" y="2343150"/>
          <p14:tracePt t="75192" x="2297113" y="2335213"/>
          <p14:tracePt t="75298" x="2297113" y="2343150"/>
          <p14:tracePt t="75308" x="2297113" y="2352675"/>
          <p14:tracePt t="75313" x="2297113" y="2371725"/>
          <p14:tracePt t="75322" x="2306638" y="2379663"/>
          <p14:tracePt t="75331" x="2316163" y="2379663"/>
          <p14:tracePt t="75338" x="2333625" y="2379663"/>
          <p14:tracePt t="75408" x="2352675" y="2379663"/>
          <p14:tracePt t="75416" x="2360613" y="2362200"/>
          <p14:tracePt t="75424" x="2389188" y="2325688"/>
          <p14:tracePt t="75432" x="2397125" y="2306638"/>
          <p14:tracePt t="75441" x="2406650" y="2289175"/>
          <p14:tracePt t="75449" x="2416175" y="2262188"/>
          <p14:tracePt t="75457" x="2416175" y="2252663"/>
          <p14:tracePt t="75465" x="2416175" y="2243138"/>
          <p14:tracePt t="75473" x="2416175" y="2233613"/>
          <p14:tracePt t="75578" x="2416175" y="2225675"/>
          <p14:tracePt t="75594" x="2433638" y="2206625"/>
          <p14:tracePt t="75618" x="2433638" y="2189163"/>
          <p14:tracePt t="75627" x="2443163" y="2170113"/>
          <p14:tracePt t="75652" x="2443163" y="2160588"/>
          <p14:tracePt t="75666" x="2452688" y="2152650"/>
          <p14:tracePt t="75690" x="2462213" y="2152650"/>
          <p14:tracePt t="75700" x="2479675" y="2152650"/>
          <p14:tracePt t="75705" x="2489200" y="2152650"/>
          <p14:tracePt t="75713" x="2525713" y="2152650"/>
          <p14:tracePt t="75720" x="2552700" y="2152650"/>
          <p14:tracePt t="75728" x="2579688" y="2152650"/>
          <p14:tracePt t="75736" x="2635250" y="2152650"/>
          <p14:tracePt t="75746" x="2679700" y="2152650"/>
          <p14:tracePt t="75752" x="2744788" y="2152650"/>
          <p14:tracePt t="75762" x="2808288" y="2152650"/>
          <p14:tracePt t="75768" x="2862263" y="2152650"/>
          <p14:tracePt t="75777" x="2954338" y="2152650"/>
          <p14:tracePt t="75786" x="3027363" y="2152650"/>
          <p14:tracePt t="75794" x="3100388" y="2152650"/>
          <p14:tracePt t="75802" x="3171825" y="2152650"/>
          <p14:tracePt t="75813" x="3236913" y="2152650"/>
          <p14:tracePt t="75818" x="3290888" y="2152650"/>
          <p14:tracePt t="75826" x="3346450" y="2152650"/>
          <p14:tracePt t="75834" x="3373438" y="2152650"/>
          <p14:tracePt t="75841" x="3390900" y="2152650"/>
          <p14:tracePt t="75849" x="3409950" y="2152650"/>
          <p14:tracePt t="75857" x="3419475" y="2152650"/>
          <p14:tracePt t="76514" x="3419475" y="2160588"/>
          <p14:tracePt t="76530" x="3419475" y="2170113"/>
          <p14:tracePt t="76547" x="3419475" y="2179638"/>
          <p14:tracePt t="76970" x="3419475" y="2189163"/>
          <p14:tracePt t="76978" x="3419475" y="2206625"/>
          <p14:tracePt t="76985" x="3419475" y="2216150"/>
          <p14:tracePt t="76994" x="3419475" y="2225675"/>
          <p14:tracePt t="77002" x="3419475" y="2243138"/>
          <p14:tracePt t="77010" x="3419475" y="2252663"/>
          <p14:tracePt t="77017" x="3419475" y="2262188"/>
          <p14:tracePt t="77144" x="3419475" y="2270125"/>
          <p14:tracePt t="77153" x="3427413" y="2289175"/>
          <p14:tracePt t="77168" x="3436938" y="2298700"/>
          <p14:tracePt t="77586" x="3436938" y="2306638"/>
          <p14:tracePt t="77821" x="3455988" y="2306638"/>
          <p14:tracePt t="77824" x="3463925" y="2316163"/>
          <p14:tracePt t="77832" x="3473450" y="2316163"/>
          <p14:tracePt t="77840" x="3490913" y="2316163"/>
          <p14:tracePt t="77848" x="3500438" y="2316163"/>
          <p14:tracePt t="77856" x="3500438" y="2325688"/>
          <p14:tracePt t="77865" x="3509963" y="2335213"/>
          <p14:tracePt t="77913" x="3527425" y="2335213"/>
          <p14:tracePt t="77921" x="3536950" y="2335213"/>
          <p14:tracePt t="77937" x="3546475" y="2335213"/>
          <p14:tracePt t="77977" x="3556000" y="2335213"/>
          <p14:tracePt t="78257" x="3582988" y="2335213"/>
          <p14:tracePt t="78264" x="3582988" y="2343150"/>
          <p14:tracePt t="78272" x="3600450" y="2343150"/>
          <p14:tracePt t="78280" x="3609975" y="2343150"/>
          <p14:tracePt t="78288" x="3619500" y="2352675"/>
          <p14:tracePt t="78818" x="3629025" y="2352675"/>
          <p14:tracePt t="79457" x="3636963" y="2352675"/>
          <p14:tracePt t="79465" x="3656013" y="2352675"/>
          <p14:tracePt t="79473" x="3683000" y="2389188"/>
          <p14:tracePt t="79481" x="3709988" y="2408238"/>
          <p14:tracePt t="79488" x="3719513" y="2416175"/>
          <p14:tracePt t="79497" x="3738563" y="2435225"/>
          <p14:tracePt t="79505" x="3756025" y="2452688"/>
          <p14:tracePt t="79513" x="3775075" y="2471738"/>
          <p14:tracePt t="79528" x="3775075" y="2489200"/>
          <p14:tracePt t="79545" x="3775075" y="2508250"/>
          <p14:tracePt t="79642" x="3775075" y="2489200"/>
          <p14:tracePt t="79651" x="3775075" y="2462213"/>
          <p14:tracePt t="79658" x="3775075" y="2444750"/>
          <p14:tracePt t="79666" x="3775075" y="2435225"/>
          <p14:tracePt t="79674" x="3775075" y="2425700"/>
          <p14:tracePt t="79770" x="3775075" y="2408238"/>
          <p14:tracePt t="82730" x="3819525" y="2398713"/>
          <p14:tracePt t="82740" x="3865563" y="2398713"/>
          <p14:tracePt t="82748" x="3883025" y="2425700"/>
          <p14:tracePt t="82754" x="3892550" y="2498725"/>
          <p14:tracePt t="82762" x="3919538" y="2544763"/>
          <p14:tracePt t="82769" x="3919538" y="2571750"/>
          <p14:tracePt t="82780" x="3929063" y="2598738"/>
          <p14:tracePt t="82785" x="3929063" y="2608263"/>
          <p14:tracePt t="83042" x="3929063" y="2617788"/>
          <p14:tracePt t="83050" x="3919538" y="2654300"/>
          <p14:tracePt t="83058" x="3846513" y="2708275"/>
          <p14:tracePt t="83064" x="3765550" y="2781300"/>
          <p14:tracePt t="83072" x="3665538" y="2836863"/>
          <p14:tracePt t="83080" x="3600450" y="2873375"/>
          <p14:tracePt t="83088" x="3556000" y="2917825"/>
          <p14:tracePt t="83096" x="3536950" y="2946400"/>
          <p14:tracePt t="83104" x="3519488" y="2963863"/>
          <p14:tracePt t="83112" x="3509963" y="2973388"/>
          <p14:tracePt t="83120" x="3490913" y="3017838"/>
          <p14:tracePt t="83128" x="3482975" y="3027363"/>
          <p14:tracePt t="83136" x="3455988" y="3063875"/>
          <p14:tracePt t="83144" x="3400425" y="3119438"/>
          <p14:tracePt t="83152" x="3354388" y="3155950"/>
          <p14:tracePt t="83161" x="3309938" y="3192463"/>
          <p14:tracePt t="83169" x="3227388" y="3246438"/>
          <p14:tracePt t="83177" x="3181350" y="3265488"/>
          <p14:tracePt t="83185" x="3100388" y="3319463"/>
          <p14:tracePt t="83195" x="3035300" y="3346450"/>
          <p14:tracePt t="83200" x="2971800" y="3365500"/>
          <p14:tracePt t="83210" x="2908300" y="3392488"/>
          <p14:tracePt t="83217" x="2871788" y="3402013"/>
          <p14:tracePt t="83226" x="2825750" y="3429000"/>
          <p14:tracePt t="83233" x="2808288" y="3429000"/>
          <p14:tracePt t="83249" x="2781300" y="3438525"/>
          <p14:tracePt t="83546" x="2781300" y="3429000"/>
          <p14:tracePt t="83554" x="2781300" y="3419475"/>
          <p14:tracePt t="83565" x="2781300" y="3411538"/>
          <p14:tracePt t="83568" x="2781300" y="3392488"/>
          <p14:tracePt t="83579" x="2781300" y="3346450"/>
          <p14:tracePt t="83584" x="2781300" y="3328988"/>
          <p14:tracePt t="83592" x="2781300" y="3292475"/>
          <p14:tracePt t="83600" x="2789238" y="3246438"/>
          <p14:tracePt t="83608" x="2789238" y="3209925"/>
          <p14:tracePt t="83616" x="2798763" y="3146425"/>
          <p14:tracePt t="83624" x="2825750" y="3090863"/>
          <p14:tracePt t="83632" x="2825750" y="3054350"/>
          <p14:tracePt t="83640" x="2825750" y="3017838"/>
          <p14:tracePt t="83648" x="2835275" y="2973388"/>
          <p14:tracePt t="83657" x="2844800" y="2917825"/>
          <p14:tracePt t="83665" x="2844800" y="2900363"/>
          <p14:tracePt t="83673" x="2852738" y="2854325"/>
          <p14:tracePt t="83681" x="2881313" y="2827338"/>
          <p14:tracePt t="83689" x="2889250" y="2808288"/>
          <p14:tracePt t="83698" x="2889250" y="2800350"/>
          <p14:tracePt t="83705" x="2898775" y="2781300"/>
          <p14:tracePt t="83715" x="2908300" y="2763838"/>
          <p14:tracePt t="83721" x="2908300" y="2754313"/>
          <p14:tracePt t="83890" x="2908300" y="2763838"/>
          <p14:tracePt t="83898" x="2908300" y="2781300"/>
          <p14:tracePt t="83906" x="2917825" y="2817813"/>
          <p14:tracePt t="83915" x="2925763" y="2827338"/>
          <p14:tracePt t="83922" x="2925763" y="2854325"/>
          <p14:tracePt t="83929" x="2935288" y="2873375"/>
          <p14:tracePt t="83938" x="2944813" y="2900363"/>
          <p14:tracePt t="83946" x="2944813" y="2909888"/>
          <p14:tracePt t="83954" x="2954338" y="2917825"/>
          <p14:tracePt t="83970" x="2954338" y="2927350"/>
          <p14:tracePt t="84088" x="2962275" y="2936875"/>
          <p14:tracePt t="84096" x="2962275" y="2954338"/>
          <p14:tracePt t="84112" x="2962275" y="2982913"/>
          <p14:tracePt t="84120" x="2962275" y="2990850"/>
          <p14:tracePt t="84128" x="2962275" y="3017838"/>
          <p14:tracePt t="84137" x="2962275" y="3046413"/>
          <p14:tracePt t="84144" x="2962275" y="3090863"/>
          <p14:tracePt t="84152" x="2954338" y="3119438"/>
          <p14:tracePt t="84161" x="2954338" y="3146425"/>
          <p14:tracePt t="84168" x="2954338" y="3200400"/>
          <p14:tracePt t="84177" x="2944813" y="3236913"/>
          <p14:tracePt t="84185" x="2925763" y="3265488"/>
          <p14:tracePt t="84194" x="2925763" y="3282950"/>
          <p14:tracePt t="84200" x="2917825" y="3292475"/>
          <p14:tracePt t="84296" x="2908300" y="3302000"/>
          <p14:tracePt t="84312" x="2889250" y="3302000"/>
          <p14:tracePt t="84320" x="2871788" y="3302000"/>
          <p14:tracePt t="84328" x="2835275" y="3302000"/>
          <p14:tracePt t="84336" x="2798763" y="3282950"/>
          <p14:tracePt t="84345" x="2789238" y="3282950"/>
          <p14:tracePt t="84352" x="2781300" y="3282950"/>
          <p14:tracePt t="84362" x="2744788" y="3273425"/>
          <p14:tracePt t="84369" x="2725738" y="3265488"/>
          <p14:tracePt t="84380" x="2679700" y="3236913"/>
          <p14:tracePt t="84385" x="2662238" y="3219450"/>
          <p14:tracePt t="84395" x="2643188" y="3209925"/>
          <p14:tracePt t="84401" x="2625725" y="3192463"/>
          <p14:tracePt t="84417" x="2625725" y="3173413"/>
          <p14:tracePt t="84425" x="2606675" y="3146425"/>
          <p14:tracePt t="84433" x="2606675" y="3127375"/>
          <p14:tracePt t="84442" x="2606675" y="3100388"/>
          <p14:tracePt t="84449" x="2606675" y="3046413"/>
          <p14:tracePt t="84457" x="2606675" y="3000375"/>
          <p14:tracePt t="84465" x="2606675" y="2946400"/>
          <p14:tracePt t="84473" x="2606675" y="2917825"/>
          <p14:tracePt t="84480" x="2606675" y="2863850"/>
          <p14:tracePt t="84488" x="2616200" y="2817813"/>
          <p14:tracePt t="84496" x="2635250" y="2771775"/>
          <p14:tracePt t="84504" x="2635250" y="2735263"/>
          <p14:tracePt t="84512" x="2643188" y="2708275"/>
          <p14:tracePt t="84520" x="2643188" y="2690813"/>
          <p14:tracePt t="84528" x="2643188" y="2671763"/>
          <p14:tracePt t="84536" x="2643188" y="2635250"/>
          <p14:tracePt t="84552" x="2643188" y="2617788"/>
          <p14:tracePt t="84563" x="2652713" y="2589213"/>
          <p14:tracePt t="84569" x="2652713" y="2571750"/>
          <p14:tracePt t="84581" x="2652713" y="2554288"/>
          <p14:tracePt t="84585" x="2652713" y="2535238"/>
          <p14:tracePt t="84594" x="2662238" y="2489200"/>
          <p14:tracePt t="84601" x="2662238" y="2471738"/>
          <p14:tracePt t="84611" x="2662238" y="2444750"/>
          <p14:tracePt t="84617" x="2662238" y="2425700"/>
          <p14:tracePt t="84625" x="2662238" y="2398713"/>
          <p14:tracePt t="84633" x="2662238" y="2389188"/>
          <p14:tracePt t="84642" x="2662238" y="2379663"/>
          <p14:tracePt t="84649" x="2662238" y="2362200"/>
          <p14:tracePt t="84665" x="2662238" y="2343150"/>
          <p14:tracePt t="84673" x="2662238" y="2325688"/>
          <p14:tracePt t="84681" x="2662238" y="2316163"/>
          <p14:tracePt t="84697" x="2662238" y="2298700"/>
          <p14:tracePt t="84705" x="2662238" y="2279650"/>
          <p14:tracePt t="84713" x="2662238" y="2270125"/>
          <p14:tracePt t="84728" x="2662238" y="2262188"/>
          <p14:tracePt t="84737" x="2662238" y="2243138"/>
          <p14:tracePt t="84745" x="2662238" y="2233613"/>
          <p14:tracePt t="84763" x="2652713" y="2216150"/>
          <p14:tracePt t="84874" x="2652713" y="2225675"/>
          <p14:tracePt t="84884" x="2652713" y="2233613"/>
          <p14:tracePt t="84898" x="2652713" y="2243138"/>
          <p14:tracePt t="84906" x="2671763" y="2243138"/>
          <p14:tracePt t="84914" x="2689225" y="2243138"/>
          <p14:tracePt t="84922" x="2725738" y="2243138"/>
          <p14:tracePt t="84929" x="2771775" y="2243138"/>
          <p14:tracePt t="84938" x="2835275" y="2243138"/>
          <p14:tracePt t="84946" x="2862263" y="2243138"/>
          <p14:tracePt t="84953" x="2898775" y="2243138"/>
          <p14:tracePt t="84962" x="2944813" y="2243138"/>
          <p14:tracePt t="84969" x="2981325" y="2243138"/>
          <p14:tracePt t="84980" x="3017838" y="2243138"/>
          <p14:tracePt t="84984" x="3044825" y="2243138"/>
          <p14:tracePt t="84994" x="3090863" y="2225675"/>
          <p14:tracePt t="85000" x="3127375" y="2225675"/>
          <p14:tracePt t="85008" x="3171825" y="2225675"/>
          <p14:tracePt t="85016" x="3227388" y="2216150"/>
          <p14:tracePt t="85024" x="3300413" y="2216150"/>
          <p14:tracePt t="85032" x="3373438" y="2216150"/>
          <p14:tracePt t="85040" x="3446463" y="2216150"/>
          <p14:tracePt t="85049" x="3500438" y="2216150"/>
          <p14:tracePt t="85057" x="3563938" y="2216150"/>
          <p14:tracePt t="85065" x="3619500" y="2216150"/>
          <p14:tracePt t="85073" x="3656013" y="2216150"/>
          <p14:tracePt t="85080" x="3683000" y="2216150"/>
          <p14:tracePt t="85089" x="3729038" y="2216150"/>
          <p14:tracePt t="85097" x="3738563" y="2216150"/>
          <p14:tracePt t="85113" x="3756025" y="2216150"/>
          <p14:tracePt t="85320" x="3756025" y="2225675"/>
          <p14:tracePt t="85386" x="3746500" y="2262188"/>
          <p14:tracePt t="85412" x="3746500" y="2279650"/>
          <p14:tracePt t="85427" x="3746500" y="2298700"/>
          <p14:tracePt t="85434" x="3746500" y="2306638"/>
          <p14:tracePt t="85450" x="3746500" y="2316163"/>
          <p14:tracePt t="85570" x="3746500" y="2325688"/>
          <p14:tracePt t="85586" x="3746500" y="2352675"/>
          <p14:tracePt t="85602" x="3746500" y="2379663"/>
          <p14:tracePt t="85613" x="3719513" y="2416175"/>
          <p14:tracePt t="85618" x="3719513" y="2435225"/>
          <p14:tracePt t="85625" x="3719513" y="2444750"/>
          <p14:tracePt t="85633" x="3709988" y="2489200"/>
          <p14:tracePt t="85643" x="3709988" y="2508250"/>
          <p14:tracePt t="85648" x="3709988" y="2544763"/>
          <p14:tracePt t="85656" x="3702050" y="2589213"/>
          <p14:tracePt t="85664" x="3702050" y="2608263"/>
          <p14:tracePt t="85672" x="3692525" y="2635250"/>
          <p14:tracePt t="85680" x="3692525" y="2654300"/>
          <p14:tracePt t="85688" x="3692525" y="2698750"/>
          <p14:tracePt t="85696" x="3692525" y="2708275"/>
          <p14:tracePt t="85704" x="3692525" y="2727325"/>
          <p14:tracePt t="85712" x="3692525" y="2744788"/>
          <p14:tracePt t="85720" x="3692525" y="2763838"/>
          <p14:tracePt t="85728" x="3692525" y="2771775"/>
          <p14:tracePt t="85736" x="3692525" y="2790825"/>
          <p14:tracePt t="85744" x="3692525" y="2808288"/>
          <p14:tracePt t="85752" x="3692525" y="2817813"/>
          <p14:tracePt t="85760" x="3692525" y="2827338"/>
          <p14:tracePt t="85777" x="3692525" y="2844800"/>
          <p14:tracePt t="85793" x="3692525" y="2854325"/>
          <p14:tracePt t="85816" x="3692525" y="2863850"/>
          <p14:tracePt t="85833" x="3692525" y="2873375"/>
          <p14:tracePt t="85844" x="3692525" y="2890838"/>
          <p14:tracePt t="85858" x="3692525" y="2900363"/>
          <p14:tracePt t="85884" x="3692525" y="2936875"/>
          <p14:tracePt t="85890" x="3692525" y="2946400"/>
          <p14:tracePt t="85898" x="3692525" y="2954338"/>
          <p14:tracePt t="85905" x="3692525" y="2963863"/>
          <p14:tracePt t="86232" x="3692525" y="2973388"/>
          <p14:tracePt t="86256" x="3692525" y="2982913"/>
          <p14:tracePt t="86281" x="3692525" y="2990850"/>
          <p14:tracePt t="86312" x="3692525" y="3009900"/>
          <p14:tracePt t="86328" x="3692525" y="3017838"/>
          <p14:tracePt t="86443" x="3692525" y="3027363"/>
          <p14:tracePt t="86538" x="3692525" y="3046413"/>
          <p14:tracePt t="86570" x="3692525" y="3054350"/>
          <p14:tracePt t="86586" x="3702050" y="3063875"/>
          <p14:tracePt t="86594" x="3709988" y="3073400"/>
          <p14:tracePt t="86603" x="3709988" y="3082925"/>
          <p14:tracePt t="86652" x="3719513" y="3082925"/>
          <p14:tracePt t="86684" x="3729038" y="3090863"/>
          <p14:tracePt t="86713" x="3729038" y="3100388"/>
          <p14:tracePt t="86720" x="3738563" y="3109913"/>
          <p14:tracePt t="86728" x="3746500" y="3119438"/>
          <p14:tracePt t="86736" x="3756025" y="3127375"/>
          <p14:tracePt t="86965" x="3775075" y="3127375"/>
          <p14:tracePt t="86982" x="3783013" y="3127375"/>
          <p14:tracePt t="87016" x="3802063" y="3127375"/>
          <p14:tracePt t="87048" x="3810000" y="3127375"/>
          <p14:tracePt t="87860" x="3810000" y="3109913"/>
          <p14:tracePt t="87865" x="3810000" y="3100388"/>
          <p14:tracePt t="87881" x="3810000" y="3082925"/>
          <p14:tracePt t="88504" x="3810000" y="3073400"/>
          <p14:tracePt t="88562" x="3802063" y="3073400"/>
          <p14:tracePt t="88578" x="3783013" y="3073400"/>
          <p14:tracePt t="88595" x="3775075" y="3063875"/>
          <p14:tracePt t="88610" x="3765550" y="3063875"/>
          <p14:tracePt t="88618" x="3746500" y="3063875"/>
          <p14:tracePt t="88626" x="3738563" y="3054350"/>
          <p14:tracePt t="88642" x="3719513" y="3054350"/>
          <p14:tracePt t="88653" x="3709988" y="3054350"/>
          <p14:tracePt t="88657" x="3692525" y="3054350"/>
          <p14:tracePt t="88674" x="3673475" y="3046413"/>
          <p14:tracePt t="88683" x="3665538" y="3046413"/>
          <p14:tracePt t="88698" x="3646488" y="3036888"/>
          <p14:tracePt t="88706" x="3629025" y="3036888"/>
          <p14:tracePt t="88717" x="3619500" y="3036888"/>
          <p14:tracePt t="88721" x="3592513" y="3017838"/>
          <p14:tracePt t="88729" x="3582988" y="3017838"/>
          <p14:tracePt t="88737" x="3573463" y="3017838"/>
          <p14:tracePt t="88748" x="3563938" y="3017838"/>
          <p14:tracePt t="88760" x="3556000" y="3009900"/>
          <p14:tracePt t="88776" x="3546475" y="3009900"/>
          <p14:tracePt t="88784" x="3527425" y="3000375"/>
          <p14:tracePt t="88793" x="3509963" y="3000375"/>
          <p14:tracePt t="88800" x="3490913" y="3000375"/>
          <p14:tracePt t="88808" x="3463925" y="3000375"/>
          <p14:tracePt t="88816" x="3455988" y="3000375"/>
          <p14:tracePt t="88824" x="3446463" y="3000375"/>
          <p14:tracePt t="89098" x="3419475" y="3000375"/>
          <p14:tracePt t="89106" x="3400425" y="3000375"/>
          <p14:tracePt t="89114" x="3373438" y="3000375"/>
          <p14:tracePt t="89122" x="3346450" y="3000375"/>
          <p14:tracePt t="89128" x="3327400" y="3000375"/>
          <p14:tracePt t="89138" x="3300413" y="3009900"/>
          <p14:tracePt t="89145" x="3263900" y="3017838"/>
          <p14:tracePt t="89154" x="3254375" y="3017838"/>
          <p14:tracePt t="89162" x="3217863" y="3027363"/>
          <p14:tracePt t="89178" x="3200400" y="3036888"/>
          <p14:tracePt t="89185" x="3190875" y="3036888"/>
          <p14:tracePt t="89424" x="3171825" y="3054350"/>
          <p14:tracePt t="89448" x="3163888" y="3063875"/>
          <p14:tracePt t="89562" x="3144838" y="3063875"/>
          <p14:tracePt t="89649" x="3136900" y="3063875"/>
          <p14:tracePt t="89714" x="3127375" y="3063875"/>
          <p14:tracePt t="89723" x="3090863" y="3063875"/>
          <p14:tracePt t="89729" x="3063875" y="3063875"/>
          <p14:tracePt t="89738" x="3035300" y="3063875"/>
          <p14:tracePt t="89745" x="2990850" y="3063875"/>
          <p14:tracePt t="89755" x="2981325" y="3063875"/>
          <p14:tracePt t="89760" x="2944813" y="3063875"/>
          <p14:tracePt t="89768" x="2925763" y="3063875"/>
          <p14:tracePt t="89776" x="2898775" y="3063875"/>
          <p14:tracePt t="89793" x="2889250" y="3063875"/>
          <p14:tracePt t="89832" x="2889250" y="3073400"/>
          <p14:tracePt t="90104" x="2871788" y="3073400"/>
          <p14:tracePt t="90113" x="2852738" y="3082925"/>
          <p14:tracePt t="90121" x="2844800" y="3100388"/>
          <p14:tracePt t="90129" x="2844800" y="3109913"/>
          <p14:tracePt t="90137" x="2835275" y="3119438"/>
          <p14:tracePt t="90145" x="2835275" y="3146425"/>
          <p14:tracePt t="90153" x="2825750" y="3163888"/>
          <p14:tracePt t="90163" x="2817813" y="3182938"/>
          <p14:tracePt t="90170" x="2808288" y="3192463"/>
          <p14:tracePt t="90185" x="2798763" y="3200400"/>
          <p14:tracePt t="90193" x="2798763" y="3228975"/>
          <p14:tracePt t="90200" x="2789238" y="3246438"/>
          <p14:tracePt t="90232" x="2771775" y="3265488"/>
          <p14:tracePt t="90248" x="2771775" y="3273425"/>
          <p14:tracePt t="90281" x="2771775" y="3282950"/>
          <p14:tracePt t="90289" x="2771775" y="3292475"/>
          <p14:tracePt t="90297" x="2762250" y="3319463"/>
          <p14:tracePt t="90306" x="2762250" y="3338513"/>
          <p14:tracePt t="90313" x="2752725" y="3346450"/>
          <p14:tracePt t="90322" x="2752725" y="3355975"/>
          <p14:tracePt t="90330" x="2752725" y="3375025"/>
          <p14:tracePt t="90339" x="2752725" y="3392488"/>
          <p14:tracePt t="90345" x="2744788" y="3411538"/>
          <p14:tracePt t="90357" x="2708275" y="3455988"/>
          <p14:tracePt t="90379" x="2698750" y="3465513"/>
          <p14:tracePt t="90474" x="2698750" y="3475038"/>
          <p14:tracePt t="90883" x="2698750" y="3492500"/>
          <p14:tracePt t="90922" x="2698750" y="3502025"/>
          <p14:tracePt t="90938" x="2698750" y="3511550"/>
          <p14:tracePt t="91626" x="2708275" y="3511550"/>
          <p14:tracePt t="92138" x="2716213" y="3511550"/>
          <p14:tracePt t="92154" x="2725738" y="3511550"/>
          <p14:tracePt t="92170" x="2744788" y="3511550"/>
          <p14:tracePt t="92178" x="2752725" y="3511550"/>
          <p14:tracePt t="92202" x="2762250" y="3511550"/>
          <p14:tracePt t="92219" x="2781300" y="3511550"/>
          <p14:tracePt t="92257" x="2798763" y="3502025"/>
          <p14:tracePt t="92272" x="2835275" y="3482975"/>
          <p14:tracePt t="92281" x="2852738" y="3475038"/>
          <p14:tracePt t="92288" x="2871788" y="3455988"/>
          <p14:tracePt t="92297" x="2898775" y="3438525"/>
          <p14:tracePt t="92304" x="2908300" y="3429000"/>
          <p14:tracePt t="92312" x="2917825" y="3411538"/>
          <p14:tracePt t="92320" x="2944813" y="3392488"/>
          <p14:tracePt t="92328" x="2954338" y="3382963"/>
          <p14:tracePt t="92336" x="2981325" y="3355975"/>
          <p14:tracePt t="92344" x="2998788" y="3338513"/>
          <p14:tracePt t="92352" x="3008313" y="3328988"/>
          <p14:tracePt t="92361" x="3027363" y="3309938"/>
          <p14:tracePt t="92379" x="3035300" y="3302000"/>
          <p14:tracePt t="92521" x="3035300" y="3292475"/>
          <p14:tracePt t="92528" x="3027363" y="3292475"/>
          <p14:tracePt t="92552" x="3017838" y="3292475"/>
          <p14:tracePt t="92560" x="2990850" y="3302000"/>
          <p14:tracePt t="92568" x="2990850" y="3309938"/>
          <p14:tracePt t="92576" x="2981325" y="3319463"/>
          <p14:tracePt t="92601" x="2954338" y="3328988"/>
          <p14:tracePt t="92634" x="2944813" y="3328988"/>
          <p14:tracePt t="92650" x="2935288" y="3338513"/>
          <p14:tracePt t="92674" x="2935288" y="3346450"/>
          <p14:tracePt t="92686" x="2935288" y="3355975"/>
          <p14:tracePt t="92690" x="2935288" y="3365500"/>
          <p14:tracePt t="92697" x="2925763" y="3375025"/>
          <p14:tracePt t="92704" x="2925763" y="3382963"/>
          <p14:tracePt t="92720" x="2917825" y="3402013"/>
          <p14:tracePt t="92736" x="2908300" y="3411538"/>
          <p14:tracePt t="92744" x="2908300" y="3419475"/>
          <p14:tracePt t="92752" x="2908300" y="3429000"/>
          <p14:tracePt t="93105" x="2917825" y="3419475"/>
          <p14:tracePt t="93122" x="2935288" y="3411538"/>
          <p14:tracePt t="93129" x="2944813" y="3411538"/>
          <p14:tracePt t="93146" x="2962275" y="3392488"/>
          <p14:tracePt t="93161" x="2971800" y="3382963"/>
          <p14:tracePt t="93194" x="2981325" y="3382963"/>
          <p14:tracePt t="93325" x="2990850" y="3382963"/>
          <p14:tracePt t="93338" x="2990850" y="3392488"/>
          <p14:tracePt t="93345" x="2990850" y="3419475"/>
          <p14:tracePt t="93358" x="2990850" y="3446463"/>
          <p14:tracePt t="93360" x="2990850" y="3492500"/>
          <p14:tracePt t="93369" x="2990850" y="3519488"/>
          <p14:tracePt t="93377" x="2990850" y="3575050"/>
          <p14:tracePt t="93384" x="2971800" y="3602038"/>
          <p14:tracePt t="93393" x="2971800" y="3657600"/>
          <p14:tracePt t="93400" x="2971800" y="3702050"/>
          <p14:tracePt t="93409" x="2971800" y="3738563"/>
          <p14:tracePt t="93416" x="2971800" y="3767138"/>
          <p14:tracePt t="93424" x="2971800" y="3794125"/>
          <p14:tracePt t="93432" x="2971800" y="3830638"/>
          <p14:tracePt t="93440" x="2971800" y="3848100"/>
          <p14:tracePt t="93448" x="2962275" y="3884613"/>
          <p14:tracePt t="93456" x="2962275" y="3894138"/>
          <p14:tracePt t="93465" x="2962275" y="3903663"/>
          <p14:tracePt t="93472" x="2944813" y="3921125"/>
          <p14:tracePt t="93480" x="2944813" y="3930650"/>
          <p14:tracePt t="93488" x="2944813" y="3948113"/>
          <p14:tracePt t="93504" x="2944813" y="3957638"/>
          <p14:tracePt t="93520" x="2944813" y="3967163"/>
          <p14:tracePt t="93810" x="2944813" y="3948113"/>
          <p14:tracePt t="93826" x="2944813" y="3940175"/>
          <p14:tracePt t="93862" x="2944813" y="3930650"/>
          <p14:tracePt t="94040" x="2944813" y="3921125"/>
          <p14:tracePt t="94048" x="2944813" y="3903663"/>
          <p14:tracePt t="94056" x="2944813" y="3884613"/>
          <p14:tracePt t="94064" x="2954338" y="3848100"/>
          <p14:tracePt t="94072" x="2962275" y="3840163"/>
          <p14:tracePt t="94080" x="2971800" y="3811588"/>
          <p14:tracePt t="94088" x="2990850" y="3767138"/>
          <p14:tracePt t="94096" x="2998788" y="3738563"/>
          <p14:tracePt t="94104" x="3008313" y="3694113"/>
          <p14:tracePt t="94112" x="3027363" y="3657600"/>
          <p14:tracePt t="94120" x="3044825" y="3621088"/>
          <p14:tracePt t="94128" x="3044825" y="3592513"/>
          <p14:tracePt t="94136" x="3054350" y="3548063"/>
          <p14:tracePt t="94144" x="3054350" y="3519488"/>
          <p14:tracePt t="94152" x="3063875" y="3492500"/>
          <p14:tracePt t="94161" x="3071813" y="3446463"/>
          <p14:tracePt t="94168" x="3071813" y="3429000"/>
          <p14:tracePt t="94176" x="3108325" y="3382963"/>
          <p14:tracePt t="94184" x="3108325" y="3375025"/>
          <p14:tracePt t="94193" x="3117850" y="3338513"/>
          <p14:tracePt t="94200" x="3117850" y="3309938"/>
          <p14:tracePt t="94209" x="3127375" y="3282950"/>
          <p14:tracePt t="94217" x="3144838" y="3246438"/>
          <p14:tracePt t="94224" x="3144838" y="3228975"/>
          <p14:tracePt t="94241" x="3144838" y="3209925"/>
          <p14:tracePt t="94482" x="3144838" y="3200400"/>
          <p14:tracePt t="94490" x="3144838" y="3192463"/>
          <p14:tracePt t="94498" x="3144838" y="3163888"/>
          <p14:tracePt t="94507" x="3136900" y="3146425"/>
          <p14:tracePt t="94513" x="3136900" y="3119438"/>
          <p14:tracePt t="94520" x="3127375" y="3100388"/>
          <p14:tracePt t="94528" x="3108325" y="3054350"/>
          <p14:tracePt t="94536" x="3108325" y="3036888"/>
          <p14:tracePt t="94544" x="3100388" y="3009900"/>
          <p14:tracePt t="94552" x="3090863" y="2990850"/>
          <p14:tracePt t="94562" x="3090863" y="2963863"/>
          <p14:tracePt t="94570" x="3090863" y="2954338"/>
          <p14:tracePt t="94579" x="3081338" y="2946400"/>
          <p14:tracePt t="94597" x="3081338" y="2927350"/>
          <p14:tracePt t="94634" x="3081338" y="2917825"/>
          <p14:tracePt t="94845" x="3081338" y="2909888"/>
          <p14:tracePt t="94850" x="3081338" y="2900363"/>
          <p14:tracePt t="94858" x="3081338" y="2881313"/>
          <p14:tracePt t="94866" x="3081338" y="2863850"/>
          <p14:tracePt t="94882" x="3054350" y="2771775"/>
          <p14:tracePt t="94890" x="3044825" y="2735263"/>
          <p14:tracePt t="94898" x="3044825" y="2662238"/>
          <p14:tracePt t="94907" x="3044825" y="2608263"/>
          <p14:tracePt t="94912" x="3044825" y="2544763"/>
          <p14:tracePt t="94921" x="3035300" y="2489200"/>
          <p14:tracePt t="94928" x="3035300" y="2444750"/>
          <p14:tracePt t="94936" x="3027363" y="2416175"/>
          <p14:tracePt t="94944" x="3027363" y="2389188"/>
          <p14:tracePt t="94952" x="3027363" y="2379663"/>
          <p14:tracePt t="94960" x="3027363" y="2371725"/>
          <p14:tracePt t="94968" x="3017838" y="2362200"/>
          <p14:tracePt t="95146" x="3008313" y="2362200"/>
          <p14:tracePt t="95161" x="3008313" y="2371725"/>
          <p14:tracePt t="95171" x="3008313" y="2379663"/>
          <p14:tracePt t="95178" x="2990850" y="2398713"/>
          <p14:tracePt t="95186" x="2981325" y="2408238"/>
          <p14:tracePt t="95202" x="2962275" y="2425700"/>
          <p14:tracePt t="95211" x="2962275" y="2435225"/>
          <p14:tracePt t="95217" x="2962275" y="2452688"/>
          <p14:tracePt t="95226" x="2954338" y="2471738"/>
          <p14:tracePt t="95240" x="2935288" y="2498725"/>
          <p14:tracePt t="95256" x="2917825" y="2525713"/>
          <p14:tracePt t="95272" x="2908300" y="2525713"/>
          <p14:tracePt t="95296" x="2908300" y="2535238"/>
          <p14:tracePt t="95472" x="2889250" y="2535238"/>
          <p14:tracePt t="95489" x="2881313" y="2535238"/>
          <p14:tracePt t="95898" x="2881313" y="2525713"/>
          <p14:tracePt t="95940" x="2889250" y="2525713"/>
          <p14:tracePt t="95944" x="2898775" y="2525713"/>
          <p14:tracePt t="95960" x="2908300" y="2525713"/>
          <p14:tracePt t="95968" x="2925763" y="2517775"/>
          <p14:tracePt t="95976" x="2935288" y="2517775"/>
          <p14:tracePt t="95984" x="2954338" y="2517775"/>
          <p14:tracePt t="96000" x="2962275" y="2517775"/>
          <p14:tracePt t="96162" x="2981325" y="2525713"/>
          <p14:tracePt t="96173" x="2998788" y="2535238"/>
          <p14:tracePt t="96180" x="3017838" y="2554288"/>
          <p14:tracePt t="96186" x="3027363" y="2562225"/>
          <p14:tracePt t="96195" x="3054350" y="2589213"/>
          <p14:tracePt t="96202" x="3063875" y="2598738"/>
          <p14:tracePt t="96213" x="3090863" y="2625725"/>
          <p14:tracePt t="96225" x="3108325" y="2644775"/>
          <p14:tracePt t="96233" x="3144838" y="2671763"/>
          <p14:tracePt t="96240" x="3171825" y="2698750"/>
          <p14:tracePt t="96250" x="3190875" y="2708275"/>
          <p14:tracePt t="96258" x="3227388" y="2727325"/>
          <p14:tracePt t="96266" x="3254375" y="2763838"/>
          <p14:tracePt t="96274" x="3281363" y="2781300"/>
          <p14:tracePt t="96282" x="3309938" y="2800350"/>
          <p14:tracePt t="96291" x="3327400" y="2817813"/>
          <p14:tracePt t="96297" x="3346450" y="2836863"/>
          <p14:tracePt t="96308" x="3354388" y="2844800"/>
          <p14:tracePt t="96315" x="3363913" y="2854325"/>
          <p14:tracePt t="96324" x="3373438" y="2873375"/>
          <p14:tracePt t="96331" x="3382963" y="2881313"/>
          <p14:tracePt t="96337" x="3390900" y="2890838"/>
          <p14:tracePt t="96346" x="3400425" y="2900363"/>
          <p14:tracePt t="96354" x="3409950" y="2900363"/>
          <p14:tracePt t="96360" x="3427413" y="2909888"/>
          <p14:tracePt t="96369" x="3446463" y="2917825"/>
          <p14:tracePt t="96376" x="3455988" y="2917825"/>
          <p14:tracePt t="96385" x="3463925" y="2917825"/>
          <p14:tracePt t="96395" x="3482975" y="2927350"/>
          <p14:tracePt t="96402" x="3519488" y="2936875"/>
          <p14:tracePt t="96409" x="3527425" y="2936875"/>
          <p14:tracePt t="96416" x="3556000" y="2946400"/>
          <p14:tracePt t="96432" x="3582988" y="2946400"/>
          <p14:tracePt t="96440" x="3600450" y="2946400"/>
          <p14:tracePt t="96448" x="3629025" y="2946400"/>
          <p14:tracePt t="96456" x="3646488" y="2954338"/>
          <p14:tracePt t="96464" x="3709988" y="2963863"/>
          <p14:tracePt t="96472" x="3738563" y="2963863"/>
          <p14:tracePt t="96480" x="3765550" y="2963863"/>
          <p14:tracePt t="96491" x="3819525" y="2982913"/>
          <p14:tracePt t="96497" x="3856038" y="2982913"/>
          <p14:tracePt t="96506" x="3875088" y="2982913"/>
          <p14:tracePt t="96514" x="3902075" y="2982913"/>
          <p14:tracePt t="96569" x="3911600" y="2982913"/>
          <p14:tracePt t="96608" x="3938588" y="2982913"/>
          <p14:tracePt t="96617" x="3956050" y="2982913"/>
          <p14:tracePt t="96625" x="3984625" y="2982913"/>
          <p14:tracePt t="96633" x="3992563" y="2982913"/>
          <p14:tracePt t="96641" x="4021138" y="2990850"/>
          <p14:tracePt t="96657" x="4029075" y="2990850"/>
          <p14:tracePt t="96794" x="4038600" y="3000375"/>
          <p14:tracePt t="96802" x="4038600" y="3009900"/>
          <p14:tracePt t="96812" x="4021138" y="3027363"/>
          <p14:tracePt t="96817" x="4011613" y="3036888"/>
          <p14:tracePt t="96825" x="3992563" y="3054350"/>
          <p14:tracePt t="96833" x="3975100" y="3073400"/>
          <p14:tracePt t="96841" x="3956050" y="3090863"/>
          <p14:tracePt t="96849" x="3948113" y="3100388"/>
          <p14:tracePt t="96857" x="3929063" y="3109913"/>
          <p14:tracePt t="96865" x="3929063" y="3119438"/>
          <p14:tracePt t="96875" x="3911600" y="3136900"/>
          <p14:tracePt t="96895" x="3883025" y="3155950"/>
          <p14:tracePt t="96898" x="3856038" y="3173413"/>
          <p14:tracePt t="96907" x="3819525" y="3182938"/>
          <p14:tracePt t="96912" x="3792538" y="3192463"/>
          <p14:tracePt t="96920" x="3746500" y="3219450"/>
          <p14:tracePt t="96928" x="3702050" y="3236913"/>
          <p14:tracePt t="96936" x="3665538" y="3246438"/>
          <p14:tracePt t="96944" x="3636963" y="3246438"/>
          <p14:tracePt t="96953" x="3592513" y="3265488"/>
          <p14:tracePt t="96960" x="3527425" y="3273425"/>
          <p14:tracePt t="96968" x="3490913" y="3292475"/>
          <p14:tracePt t="96976" x="3427413" y="3292475"/>
          <p14:tracePt t="96984" x="3390900" y="3292475"/>
          <p14:tracePt t="96992" x="3346450" y="3292475"/>
          <p14:tracePt t="97000" x="3309938" y="3292475"/>
          <p14:tracePt t="97009" x="3281363" y="3292475"/>
          <p14:tracePt t="97017" x="3263900" y="3292475"/>
          <p14:tracePt t="97025" x="3236913" y="3282950"/>
          <p14:tracePt t="97032" x="3208338" y="3265488"/>
          <p14:tracePt t="97040" x="3208338" y="3255963"/>
          <p14:tracePt t="97048" x="3190875" y="3255963"/>
          <p14:tracePt t="97072" x="3181350" y="3246438"/>
          <p14:tracePt t="97113" x="3171825" y="3236913"/>
          <p14:tracePt t="97122" x="3163888" y="3228975"/>
          <p14:tracePt t="97130" x="3154363" y="3219450"/>
          <p14:tracePt t="97139" x="3144838" y="3209925"/>
          <p14:tracePt t="97146" x="3127375" y="3192463"/>
          <p14:tracePt t="97160" x="3108325" y="3182938"/>
          <p14:tracePt t="97172" x="3090863" y="3173413"/>
          <p14:tracePt t="97176" x="3071813" y="3146425"/>
          <p14:tracePt t="97186" x="3044825" y="3127375"/>
          <p14:tracePt t="97195" x="3027363" y="3119438"/>
          <p14:tracePt t="97202" x="3008313" y="3109913"/>
          <p14:tracePt t="97211" x="2990850" y="3090863"/>
          <p14:tracePt t="97218" x="2981325" y="3082925"/>
          <p14:tracePt t="97250" x="2971800" y="3082925"/>
          <p14:tracePt t="97292" x="2962275" y="3082925"/>
          <p14:tracePt t="97297" x="2925763" y="3082925"/>
          <p14:tracePt t="97324" x="2908300" y="3082925"/>
          <p14:tracePt t="97329" x="2898775" y="3090863"/>
          <p14:tracePt t="97337" x="2889250" y="3100388"/>
          <p14:tracePt t="97355" x="2871788" y="3109913"/>
          <p14:tracePt t="97395" x="2862263" y="3127375"/>
          <p14:tracePt t="97402" x="2852738" y="3136900"/>
          <p14:tracePt t="97410" x="2835275" y="3163888"/>
          <p14:tracePt t="97417" x="2835275" y="3173413"/>
          <p14:tracePt t="97424" x="2817813" y="3182938"/>
          <p14:tracePt t="97440" x="2817813" y="3192463"/>
          <p14:tracePt t="97448" x="2798763" y="3209925"/>
          <p14:tracePt t="97456" x="2789238" y="3228975"/>
          <p14:tracePt t="97464" x="2781300" y="3236913"/>
          <p14:tracePt t="97472" x="2781300" y="3246438"/>
          <p14:tracePt t="97480" x="2771775" y="3265488"/>
          <p14:tracePt t="97488" x="2762250" y="3273425"/>
          <p14:tracePt t="97496" x="2752725" y="3282950"/>
          <p14:tracePt t="97504" x="2744788" y="3282950"/>
          <p14:tracePt t="97512" x="2735263" y="3302000"/>
          <p14:tracePt t="97521" x="2725738" y="3319463"/>
          <p14:tracePt t="97528" x="2716213" y="3355975"/>
          <p14:tracePt t="97536" x="2698750" y="3375025"/>
          <p14:tracePt t="97544" x="2698750" y="3392488"/>
          <p14:tracePt t="97553" x="2679700" y="3419475"/>
          <p14:tracePt t="97560" x="2662238" y="3438525"/>
          <p14:tracePt t="97568" x="2652713" y="3455988"/>
          <p14:tracePt t="97576" x="2652713" y="3482975"/>
          <p14:tracePt t="97584" x="2652713" y="3502025"/>
          <p14:tracePt t="97592" x="2652713" y="3511550"/>
          <p14:tracePt t="97600" x="2643188" y="3538538"/>
          <p14:tracePt t="97610" x="2643188" y="3556000"/>
          <p14:tracePt t="97616" x="2643188" y="3575050"/>
          <p14:tracePt t="97624" x="2643188" y="3584575"/>
          <p14:tracePt t="97632" x="2643188" y="3602038"/>
          <p14:tracePt t="97640" x="2643188" y="3621088"/>
          <p14:tracePt t="97657" x="2643188" y="3629025"/>
          <p14:tracePt t="97665" x="2643188" y="3638550"/>
          <p14:tracePt t="97672" x="2643188" y="3665538"/>
          <p14:tracePt t="97691" x="2643188" y="3684588"/>
          <p14:tracePt t="97698" x="2643188" y="3702050"/>
          <p14:tracePt t="97708" x="2643188" y="3711575"/>
          <p14:tracePt t="97714" x="2643188" y="3721100"/>
          <p14:tracePt t="97730" x="2643188" y="3738563"/>
          <p14:tracePt t="97742" x="2643188" y="3748088"/>
          <p14:tracePt t="97745" x="2643188" y="3757613"/>
          <p14:tracePt t="97761" x="2643188" y="3767138"/>
          <p14:tracePt t="97772" x="2643188" y="3784600"/>
          <p14:tracePt t="97786" x="2643188" y="3794125"/>
          <p14:tracePt t="97796" x="2643188" y="3803650"/>
          <p14:tracePt t="97811" x="2652713" y="3811588"/>
          <p14:tracePt t="97906" x="2662238" y="3811588"/>
          <p14:tracePt t="97913" x="2662238" y="3803650"/>
          <p14:tracePt t="97922" x="2662238" y="3794125"/>
          <p14:tracePt t="97929" x="2671763" y="3784600"/>
          <p14:tracePt t="97938" x="2671763" y="3748088"/>
          <p14:tracePt t="97955" x="2689225" y="3702050"/>
          <p14:tracePt t="97960" x="2689225" y="3684588"/>
          <p14:tracePt t="97971" x="2689225" y="3648075"/>
          <p14:tracePt t="97976" x="2698750" y="3602038"/>
          <p14:tracePt t="97986" x="2698750" y="3584575"/>
          <p14:tracePt t="97996" x="2708275" y="3529013"/>
          <p14:tracePt t="98002" x="2708275" y="3492500"/>
          <p14:tracePt t="98012" x="2725738" y="3446463"/>
          <p14:tracePt t="98018" x="2744788" y="3402013"/>
          <p14:tracePt t="98028" x="2752725" y="3375025"/>
          <p14:tracePt t="98033" x="2762250" y="3328988"/>
          <p14:tracePt t="98040" x="2762250" y="3292475"/>
          <p14:tracePt t="98049" x="2771775" y="3273425"/>
          <p14:tracePt t="98057" x="2798763" y="3236913"/>
          <p14:tracePt t="98064" x="2808288" y="3209925"/>
          <p14:tracePt t="98072" x="2808288" y="3192463"/>
          <p14:tracePt t="98080" x="2825750" y="3173413"/>
          <p14:tracePt t="98088" x="2825750" y="3155950"/>
          <p14:tracePt t="98096" x="2835275" y="3127375"/>
          <p14:tracePt t="98104" x="2844800" y="3119438"/>
          <p14:tracePt t="98112" x="2862263" y="3100388"/>
          <p14:tracePt t="98120" x="2881313" y="3082925"/>
          <p14:tracePt t="98131" x="2898775" y="3073400"/>
          <p14:tracePt t="98178" x="2908300" y="3073400"/>
          <p14:tracePt t="98346" x="2917825" y="3054350"/>
          <p14:tracePt t="98357" x="2917825" y="3036888"/>
          <p14:tracePt t="98361" x="2917825" y="3009900"/>
          <p14:tracePt t="98373" x="2917825" y="2990850"/>
          <p14:tracePt t="98379" x="2917825" y="2963863"/>
          <p14:tracePt t="98385" x="2917825" y="2917825"/>
          <p14:tracePt t="98396" x="2917825" y="2900363"/>
          <p14:tracePt t="98411" x="2917825" y="2873375"/>
          <p14:tracePt t="98417" x="2917825" y="2854325"/>
          <p14:tracePt t="98427" x="2917825" y="2836863"/>
          <p14:tracePt t="98433" x="2917825" y="2827338"/>
          <p14:tracePt t="98441" x="2917825" y="2817813"/>
          <p14:tracePt t="98449" x="2917825" y="2808288"/>
          <p14:tracePt t="98457" x="2925763" y="2800350"/>
          <p14:tracePt t="98562" x="2925763" y="2827338"/>
          <p14:tracePt t="98570" x="2925763" y="2873375"/>
          <p14:tracePt t="98578" x="2925763" y="2890838"/>
          <p14:tracePt t="98586" x="2925763" y="2927350"/>
          <p14:tracePt t="98597" x="2925763" y="2982913"/>
          <p14:tracePt t="98602" x="2925763" y="3027363"/>
          <p14:tracePt t="98613" x="2925763" y="3046413"/>
          <p14:tracePt t="98617" x="2925763" y="3073400"/>
          <p14:tracePt t="98626" x="2925763" y="3109913"/>
          <p14:tracePt t="98632" x="2925763" y="3119438"/>
          <p14:tracePt t="98640" x="2925763" y="3136900"/>
          <p14:tracePt t="98656" x="2925763" y="3155950"/>
          <p14:tracePt t="98672" x="2925763" y="3163888"/>
          <p14:tracePt t="98688" x="2935288" y="3173413"/>
          <p14:tracePt t="98738" x="2944813" y="3182938"/>
          <p14:tracePt t="98882" x="2962275" y="3182938"/>
          <p14:tracePt t="98890" x="2981325" y="3192463"/>
          <p14:tracePt t="98898" x="3035300" y="3200400"/>
          <p14:tracePt t="98906" x="3063875" y="3209925"/>
          <p14:tracePt t="98914" x="3090863" y="3219450"/>
          <p14:tracePt t="98921" x="3136900" y="3228975"/>
          <p14:tracePt t="98930" x="3190875" y="3228975"/>
          <p14:tracePt t="98937" x="3236913" y="3236913"/>
          <p14:tracePt t="98946" x="3254375" y="3236913"/>
          <p14:tracePt t="98953" x="3290888" y="3236913"/>
          <p14:tracePt t="98961" x="3327400" y="3265488"/>
          <p14:tracePt t="98969" x="3346450" y="3273425"/>
          <p14:tracePt t="98976" x="3373438" y="3273425"/>
          <p14:tracePt t="98984" x="3390900" y="3282950"/>
          <p14:tracePt t="99000" x="3400425" y="3292475"/>
          <p14:tracePt t="101016" x="3409950" y="3292475"/>
          <p14:tracePt t="101024" x="3409950" y="3302000"/>
          <p14:tracePt t="101040" x="3409950" y="3309938"/>
          <p14:tracePt t="101048" x="3427413" y="3328988"/>
          <p14:tracePt t="101170" x="3436938" y="3346450"/>
          <p14:tracePt t="101177" x="3436938" y="3355975"/>
          <p14:tracePt t="101194" x="3446463" y="3365500"/>
          <p14:tracePt t="101202" x="3455988" y="3365500"/>
          <p14:tracePt t="101217" x="3482975" y="3392488"/>
          <p14:tracePt t="101224" x="3490913" y="3392488"/>
          <p14:tracePt t="101232" x="3500438" y="3392488"/>
          <p14:tracePt t="101248" x="3509963" y="3392488"/>
          <p14:tracePt t="101256" x="3519488" y="3392488"/>
          <p14:tracePt t="101264" x="3546475" y="3402013"/>
          <p14:tracePt t="101272" x="3563938" y="3402013"/>
          <p14:tracePt t="101280" x="3600450" y="3402013"/>
          <p14:tracePt t="101289" x="3656013" y="3402013"/>
          <p14:tracePt t="101296" x="3719513" y="3402013"/>
          <p14:tracePt t="101305" x="3792538" y="3402013"/>
          <p14:tracePt t="101313" x="3883025" y="3402013"/>
          <p14:tracePt t="101321" x="3975100" y="3402013"/>
          <p14:tracePt t="101329" x="4048125" y="3402013"/>
          <p14:tracePt t="101337" x="4157663" y="3402013"/>
          <p14:tracePt t="101345" x="4248150" y="3402013"/>
          <p14:tracePt t="101352" x="4340225" y="3402013"/>
          <p14:tracePt t="101360" x="4430713" y="3402013"/>
          <p14:tracePt t="101368" x="4494213" y="3402013"/>
          <p14:tracePt t="101377" x="4549775" y="3402013"/>
          <p14:tracePt t="101385" x="4576763" y="3402013"/>
          <p14:tracePt t="101393" x="4603750" y="3402013"/>
          <p14:tracePt t="101401" x="4622800" y="3402013"/>
          <p14:tracePt t="101417" x="4630738" y="3402013"/>
          <p14:tracePt t="101425" x="4640263" y="3402013"/>
          <p14:tracePt t="101433" x="4649788" y="3402013"/>
          <p14:tracePt t="101441" x="4676775" y="3411538"/>
          <p14:tracePt t="101450" x="4695825" y="3411538"/>
          <p14:tracePt t="101456" x="4730750" y="3411538"/>
          <p14:tracePt t="101465" x="4786313" y="3411538"/>
          <p14:tracePt t="101473" x="4840288" y="3411538"/>
          <p14:tracePt t="101480" x="4913313" y="3411538"/>
          <p14:tracePt t="101488" x="5041900" y="3411538"/>
          <p14:tracePt t="101496" x="5168900" y="3411538"/>
          <p14:tracePt t="101504" x="5278438" y="3411538"/>
          <p14:tracePt t="101513" x="5387975" y="3411538"/>
          <p14:tracePt t="101520" x="5514975" y="3411538"/>
          <p14:tracePt t="101528" x="5607050" y="3411538"/>
          <p14:tracePt t="101536" x="5716588" y="3411538"/>
          <p14:tracePt t="101544" x="5734050" y="3411538"/>
          <p14:tracePt t="101552" x="5807075" y="3411538"/>
          <p14:tracePt t="101560" x="5834063" y="3419475"/>
          <p14:tracePt t="101568" x="5889625" y="3419475"/>
          <p14:tracePt t="101576" x="5935663" y="3419475"/>
          <p14:tracePt t="101584" x="5953125" y="3419475"/>
          <p14:tracePt t="101592" x="5989638" y="3419475"/>
          <p14:tracePt t="101602" x="6016625" y="3419475"/>
          <p14:tracePt t="101612" x="6035675" y="3429000"/>
          <p14:tracePt t="101622" x="6043613" y="3429000"/>
          <p14:tracePt t="101627" x="6062663" y="3429000"/>
          <p14:tracePt t="101633" x="6072188" y="3429000"/>
          <p14:tracePt t="101648" x="6080125" y="3429000"/>
          <p14:tracePt t="101657" x="6089650" y="3429000"/>
          <p14:tracePt t="101664" x="6099175" y="3429000"/>
          <p14:tracePt t="101672" x="6116638" y="3429000"/>
          <p14:tracePt t="101681" x="6153150" y="3429000"/>
          <p14:tracePt t="101688" x="6162675" y="3429000"/>
          <p14:tracePt t="101696" x="6218238" y="3429000"/>
          <p14:tracePt t="101704" x="6281738" y="3429000"/>
          <p14:tracePt t="101712" x="6354763" y="3429000"/>
          <p14:tracePt t="101720" x="6408738" y="3429000"/>
          <p14:tracePt t="101728" x="6518275" y="3429000"/>
          <p14:tracePt t="101736" x="6591300" y="3446463"/>
          <p14:tracePt t="101744" x="6673850" y="3446463"/>
          <p14:tracePt t="101753" x="6764338" y="3446463"/>
          <p14:tracePt t="101761" x="6856413" y="3446463"/>
          <p14:tracePt t="101769" x="6983413" y="3446463"/>
          <p14:tracePt t="101777" x="7073900" y="3446463"/>
          <p14:tracePt t="101785" x="7183438" y="3446463"/>
          <p14:tracePt t="101792" x="7312025" y="3446463"/>
          <p14:tracePt t="101801" x="7421563" y="3446463"/>
          <p14:tracePt t="101810" x="7531100" y="3446463"/>
          <p14:tracePt t="101817" x="7621588" y="3446463"/>
          <p14:tracePt t="101825" x="7712075" y="3446463"/>
          <p14:tracePt t="101832" x="7804150" y="3446463"/>
          <p14:tracePt t="101840" x="7913688" y="3446463"/>
          <p14:tracePt t="101848" x="7986713" y="3446463"/>
          <p14:tracePt t="101856" x="8059738" y="3446463"/>
          <p14:tracePt t="101864" x="8140700" y="3446463"/>
          <p14:tracePt t="101872" x="8232775" y="3446463"/>
          <p14:tracePt t="101896" x="8496300" y="3502025"/>
          <p14:tracePt t="101906" x="8569325" y="3502025"/>
          <p14:tracePt t="101912" x="8661400" y="3511550"/>
          <p14:tracePt t="101920" x="8778875" y="3529013"/>
          <p14:tracePt t="101928" x="8870950" y="3538538"/>
          <p14:tracePt t="101936" x="8997950" y="3565525"/>
          <p14:tracePt t="101944" x="9061450" y="3584575"/>
          <p14:tracePt t="101953" x="9134475" y="35845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1354F2-D5D5-4070-981C-A929A44BA26F}"/>
              </a:ext>
            </a:extLst>
          </p:cNvPr>
          <p:cNvSpPr>
            <a:spLocks noGrp="1"/>
          </p:cNvSpPr>
          <p:nvPr>
            <p:ph type="title"/>
          </p:nvPr>
        </p:nvSpPr>
        <p:spPr/>
        <p:txBody>
          <a:bodyPr/>
          <a:lstStyle/>
          <a:p>
            <a:r>
              <a:rPr kumimoji="1" lang="ja-JP" altLang="en-US" dirty="0"/>
              <a:t>ではなぜ負帰還を掛けるのか？</a:t>
            </a:r>
          </a:p>
        </p:txBody>
      </p:sp>
      <p:sp>
        <p:nvSpPr>
          <p:cNvPr id="3" name="コンテンツ プレースホルダー 2">
            <a:extLst>
              <a:ext uri="{FF2B5EF4-FFF2-40B4-BE49-F238E27FC236}">
                <a16:creationId xmlns:a16="http://schemas.microsoft.com/office/drawing/2014/main" id="{231422C7-C27E-4CFC-BD99-BEE078B98D12}"/>
              </a:ext>
            </a:extLst>
          </p:cNvPr>
          <p:cNvSpPr>
            <a:spLocks noGrp="1"/>
          </p:cNvSpPr>
          <p:nvPr>
            <p:ph idx="1"/>
          </p:nvPr>
        </p:nvSpPr>
        <p:spPr>
          <a:xfrm>
            <a:off x="457200" y="1600200"/>
            <a:ext cx="8686800" cy="4525963"/>
          </a:xfrm>
        </p:spPr>
        <p:txBody>
          <a:bodyPr/>
          <a:lstStyle/>
          <a:p>
            <a:r>
              <a:rPr kumimoji="1" lang="ja-JP" altLang="en-US" dirty="0"/>
              <a:t>安定した増幅を行うため</a:t>
            </a:r>
            <a:endParaRPr kumimoji="1" lang="en-US" altLang="ja-JP" dirty="0"/>
          </a:p>
          <a:p>
            <a:pPr lvl="1"/>
            <a:r>
              <a:rPr lang="ja-JP" altLang="en-US" dirty="0"/>
              <a:t>負帰還を掛けないオペアンプは</a:t>
            </a:r>
            <a:r>
              <a:rPr lang="en-US" altLang="ja-JP" dirty="0"/>
              <a:t>100dB=10</a:t>
            </a:r>
            <a:r>
              <a:rPr lang="en-US" altLang="ja-JP" baseline="30000" dirty="0"/>
              <a:t>5</a:t>
            </a:r>
            <a:r>
              <a:rPr lang="en-US" altLang="ja-JP" dirty="0"/>
              <a:t> </a:t>
            </a:r>
            <a:r>
              <a:rPr lang="ja-JP" altLang="en-US" dirty="0"/>
              <a:t>の利得がある→開放利得と呼ぶ</a:t>
            </a:r>
            <a:endParaRPr lang="en-US" altLang="ja-JP" dirty="0"/>
          </a:p>
          <a:p>
            <a:pPr lvl="1"/>
            <a:r>
              <a:rPr lang="ja-JP" altLang="en-US" dirty="0"/>
              <a:t>この状態は不安定</a:t>
            </a:r>
            <a:endParaRPr lang="en-US" altLang="ja-JP" dirty="0"/>
          </a:p>
          <a:p>
            <a:pPr lvl="2"/>
            <a:r>
              <a:rPr lang="ja-JP" altLang="en-US" dirty="0"/>
              <a:t>歪、雑音による影響が大きい。発振の危険もある。</a:t>
            </a:r>
            <a:endParaRPr lang="en-US" altLang="ja-JP" dirty="0"/>
          </a:p>
          <a:p>
            <a:pPr lvl="1"/>
            <a:r>
              <a:rPr lang="ja-JP" altLang="en-US" dirty="0"/>
              <a:t>周波数特性を一定にする</a:t>
            </a:r>
            <a:endParaRPr lang="en-US" altLang="ja-JP" dirty="0"/>
          </a:p>
          <a:p>
            <a:pPr lvl="2"/>
            <a:r>
              <a:rPr lang="ja-JP" altLang="en-US" dirty="0"/>
              <a:t>開放利得は、周波数</a:t>
            </a:r>
            <a:r>
              <a:rPr lang="en-US" altLang="ja-JP" dirty="0"/>
              <a:t>×10</a:t>
            </a:r>
            <a:r>
              <a:rPr lang="ja-JP" altLang="en-US" dirty="0"/>
              <a:t>で、</a:t>
            </a:r>
            <a:r>
              <a:rPr lang="en-US" altLang="ja-JP" dirty="0"/>
              <a:t>20dB</a:t>
            </a:r>
            <a:r>
              <a:rPr lang="ja-JP" altLang="en-US" dirty="0"/>
              <a:t>低下する。</a:t>
            </a:r>
            <a:r>
              <a:rPr lang="en-US" altLang="ja-JP" dirty="0"/>
              <a:t>(20db/</a:t>
            </a:r>
            <a:r>
              <a:rPr lang="en-US" altLang="ja-JP" dirty="0" err="1"/>
              <a:t>dec</a:t>
            </a:r>
            <a:r>
              <a:rPr lang="ja-JP" altLang="en-US" dirty="0"/>
              <a:t>と呼ぶ）</a:t>
            </a:r>
            <a:endParaRPr lang="en-US" altLang="ja-JP" dirty="0"/>
          </a:p>
          <a:p>
            <a:pPr lvl="2"/>
            <a:r>
              <a:rPr lang="ja-JP" altLang="en-US" dirty="0"/>
              <a:t>負帰還を掛けることで、一定の範囲で一定の利得になる。</a:t>
            </a:r>
            <a:endParaRPr lang="en-US" altLang="ja-JP" dirty="0"/>
          </a:p>
        </p:txBody>
      </p:sp>
      <p:pic>
        <p:nvPicPr>
          <p:cNvPr id="4" name="オーディオ 3">
            <a:hlinkClick r:id="" action="ppaction://media"/>
            <a:extLst>
              <a:ext uri="{FF2B5EF4-FFF2-40B4-BE49-F238E27FC236}">
                <a16:creationId xmlns:a16="http://schemas.microsoft.com/office/drawing/2014/main" id="{45A30D8A-CFFE-45DA-8589-A85591967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36727252"/>
      </p:ext>
    </p:extLst>
  </p:cSld>
  <p:clrMapOvr>
    <a:masterClrMapping/>
  </p:clrMapOvr>
  <mc:AlternateContent xmlns:mc="http://schemas.openxmlformats.org/markup-compatibility/2006">
    <mc:Choice xmlns:p14="http://schemas.microsoft.com/office/powerpoint/2010/main" Requires="p14">
      <p:transition spd="slow" p14:dur="2000" advTm="75360"/>
    </mc:Choice>
    <mc:Fallback>
      <p:transition spd="slow" advTm="7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2B7C0-4CDC-41C2-8B06-865A4010D4F8}"/>
              </a:ext>
            </a:extLst>
          </p:cNvPr>
          <p:cNvSpPr>
            <a:spLocks noGrp="1"/>
          </p:cNvSpPr>
          <p:nvPr>
            <p:ph type="title"/>
          </p:nvPr>
        </p:nvSpPr>
        <p:spPr/>
        <p:txBody>
          <a:bodyPr/>
          <a:lstStyle/>
          <a:p>
            <a:r>
              <a:rPr kumimoji="1" lang="ja-JP" altLang="en-US" dirty="0"/>
              <a:t>ボード線図</a:t>
            </a:r>
          </a:p>
        </p:txBody>
      </p:sp>
      <p:cxnSp>
        <p:nvCxnSpPr>
          <p:cNvPr id="5" name="直線矢印コネクタ 4">
            <a:extLst>
              <a:ext uri="{FF2B5EF4-FFF2-40B4-BE49-F238E27FC236}">
                <a16:creationId xmlns:a16="http://schemas.microsoft.com/office/drawing/2014/main" id="{E4F85F1A-6860-4C58-B426-6911443A8507}"/>
              </a:ext>
            </a:extLst>
          </p:cNvPr>
          <p:cNvCxnSpPr/>
          <p:nvPr/>
        </p:nvCxnSpPr>
        <p:spPr>
          <a:xfrm flipV="1">
            <a:off x="2526393" y="1722438"/>
            <a:ext cx="0" cy="3851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38FCF18E-6120-4269-8052-B3EBB93AC743}"/>
              </a:ext>
            </a:extLst>
          </p:cNvPr>
          <p:cNvCxnSpPr>
            <a:cxnSpLocks/>
          </p:cNvCxnSpPr>
          <p:nvPr/>
        </p:nvCxnSpPr>
        <p:spPr>
          <a:xfrm>
            <a:off x="2265136" y="5167086"/>
            <a:ext cx="4809671"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5B55EB15-D353-4D75-9437-9507628BD148}"/>
              </a:ext>
            </a:extLst>
          </p:cNvPr>
          <p:cNvCxnSpPr>
            <a:cxnSpLocks/>
          </p:cNvCxnSpPr>
          <p:nvPr/>
        </p:nvCxnSpPr>
        <p:spPr>
          <a:xfrm flipH="1">
            <a:off x="2526393" y="2343150"/>
            <a:ext cx="60506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F12344F-0F05-47BE-A147-E6C5EF4BC56E}"/>
              </a:ext>
            </a:extLst>
          </p:cNvPr>
          <p:cNvCxnSpPr/>
          <p:nvPr/>
        </p:nvCxnSpPr>
        <p:spPr>
          <a:xfrm>
            <a:off x="3169557" y="2362200"/>
            <a:ext cx="2804886" cy="280488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F9E6B40-7104-46B4-BBFF-47860BC3D11D}"/>
              </a:ext>
            </a:extLst>
          </p:cNvPr>
          <p:cNvCxnSpPr/>
          <p:nvPr/>
        </p:nvCxnSpPr>
        <p:spPr>
          <a:xfrm>
            <a:off x="2526393" y="4514850"/>
            <a:ext cx="28076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E8B20F6-A67B-4955-B0F3-E95698FAB054}"/>
              </a:ext>
            </a:extLst>
          </p:cNvPr>
          <p:cNvCxnSpPr/>
          <p:nvPr/>
        </p:nvCxnSpPr>
        <p:spPr>
          <a:xfrm>
            <a:off x="5319132" y="4505093"/>
            <a:ext cx="655311" cy="655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4F21A53-7356-4AEE-8E01-C6B5175D3B66}"/>
              </a:ext>
            </a:extLst>
          </p:cNvPr>
          <p:cNvSpPr txBox="1"/>
          <p:nvPr/>
        </p:nvSpPr>
        <p:spPr>
          <a:xfrm>
            <a:off x="1674879" y="2177534"/>
            <a:ext cx="851515" cy="369332"/>
          </a:xfrm>
          <a:prstGeom prst="rect">
            <a:avLst/>
          </a:prstGeom>
          <a:noFill/>
        </p:spPr>
        <p:txBody>
          <a:bodyPr wrap="none" rtlCol="0">
            <a:spAutoFit/>
          </a:bodyPr>
          <a:lstStyle/>
          <a:p>
            <a:r>
              <a:rPr kumimoji="1" lang="en-US" altLang="ja-JP" dirty="0"/>
              <a:t>100dB</a:t>
            </a:r>
            <a:endParaRPr kumimoji="1" lang="ja-JP" altLang="en-US" dirty="0"/>
          </a:p>
        </p:txBody>
      </p:sp>
      <p:sp>
        <p:nvSpPr>
          <p:cNvPr id="20" name="テキスト ボックス 19">
            <a:extLst>
              <a:ext uri="{FF2B5EF4-FFF2-40B4-BE49-F238E27FC236}">
                <a16:creationId xmlns:a16="http://schemas.microsoft.com/office/drawing/2014/main" id="{C2D7119D-35E0-4371-8A0E-02F767FFCD4A}"/>
              </a:ext>
            </a:extLst>
          </p:cNvPr>
          <p:cNvSpPr txBox="1"/>
          <p:nvPr/>
        </p:nvSpPr>
        <p:spPr>
          <a:xfrm>
            <a:off x="1643435" y="4286971"/>
            <a:ext cx="723275" cy="369332"/>
          </a:xfrm>
          <a:prstGeom prst="rect">
            <a:avLst/>
          </a:prstGeom>
          <a:noFill/>
        </p:spPr>
        <p:txBody>
          <a:bodyPr wrap="none" rtlCol="0">
            <a:spAutoFit/>
          </a:bodyPr>
          <a:lstStyle/>
          <a:p>
            <a:r>
              <a:rPr lang="en-US" altLang="ja-JP" dirty="0"/>
              <a:t>2</a:t>
            </a:r>
            <a:r>
              <a:rPr kumimoji="1" lang="en-US" altLang="ja-JP" dirty="0"/>
              <a:t>0dB</a:t>
            </a:r>
            <a:endParaRPr kumimoji="1" lang="ja-JP" altLang="en-US" dirty="0"/>
          </a:p>
        </p:txBody>
      </p:sp>
      <p:sp>
        <p:nvSpPr>
          <p:cNvPr id="21" name="テキスト ボックス 20">
            <a:extLst>
              <a:ext uri="{FF2B5EF4-FFF2-40B4-BE49-F238E27FC236}">
                <a16:creationId xmlns:a16="http://schemas.microsoft.com/office/drawing/2014/main" id="{C65AFB07-09C6-4A8A-BFB5-C83DEBF326CC}"/>
              </a:ext>
            </a:extLst>
          </p:cNvPr>
          <p:cNvSpPr txBox="1"/>
          <p:nvPr/>
        </p:nvSpPr>
        <p:spPr>
          <a:xfrm>
            <a:off x="7074807" y="5299286"/>
            <a:ext cx="1313180" cy="369332"/>
          </a:xfrm>
          <a:prstGeom prst="rect">
            <a:avLst/>
          </a:prstGeom>
          <a:noFill/>
        </p:spPr>
        <p:txBody>
          <a:bodyPr wrap="none" rtlCol="0">
            <a:spAutoFit/>
          </a:bodyPr>
          <a:lstStyle/>
          <a:p>
            <a:r>
              <a:rPr lang="ja-JP" altLang="en-US" dirty="0"/>
              <a:t>周波数</a:t>
            </a:r>
            <a:r>
              <a:rPr lang="en-US" altLang="ja-JP" dirty="0"/>
              <a:t>(Hz)</a:t>
            </a:r>
            <a:endParaRPr kumimoji="1" lang="ja-JP" altLang="en-US" dirty="0"/>
          </a:p>
        </p:txBody>
      </p:sp>
      <p:sp>
        <p:nvSpPr>
          <p:cNvPr id="22" name="テキスト ボックス 21">
            <a:extLst>
              <a:ext uri="{FF2B5EF4-FFF2-40B4-BE49-F238E27FC236}">
                <a16:creationId xmlns:a16="http://schemas.microsoft.com/office/drawing/2014/main" id="{74DDD603-3F8B-4B8E-943A-0F37F71900DC}"/>
              </a:ext>
            </a:extLst>
          </p:cNvPr>
          <p:cNvSpPr txBox="1"/>
          <p:nvPr/>
        </p:nvSpPr>
        <p:spPr>
          <a:xfrm>
            <a:off x="5780742" y="5238704"/>
            <a:ext cx="787395" cy="369332"/>
          </a:xfrm>
          <a:prstGeom prst="rect">
            <a:avLst/>
          </a:prstGeom>
          <a:noFill/>
        </p:spPr>
        <p:txBody>
          <a:bodyPr wrap="none" rtlCol="0">
            <a:spAutoFit/>
          </a:bodyPr>
          <a:lstStyle/>
          <a:p>
            <a:r>
              <a:rPr kumimoji="1" lang="en-US" altLang="ja-JP" dirty="0"/>
              <a:t>1MHz</a:t>
            </a:r>
            <a:endParaRPr kumimoji="1" lang="ja-JP" altLang="en-US" dirty="0"/>
          </a:p>
        </p:txBody>
      </p:sp>
      <p:sp>
        <p:nvSpPr>
          <p:cNvPr id="23" name="テキスト ボックス 22">
            <a:extLst>
              <a:ext uri="{FF2B5EF4-FFF2-40B4-BE49-F238E27FC236}">
                <a16:creationId xmlns:a16="http://schemas.microsoft.com/office/drawing/2014/main" id="{BBC911D1-29E2-4C0B-8317-605BFDCA6B8B}"/>
              </a:ext>
            </a:extLst>
          </p:cNvPr>
          <p:cNvSpPr txBox="1"/>
          <p:nvPr/>
        </p:nvSpPr>
        <p:spPr>
          <a:xfrm>
            <a:off x="1562146" y="4975738"/>
            <a:ext cx="595035" cy="369332"/>
          </a:xfrm>
          <a:prstGeom prst="rect">
            <a:avLst/>
          </a:prstGeom>
          <a:noFill/>
        </p:spPr>
        <p:txBody>
          <a:bodyPr wrap="none" rtlCol="0">
            <a:spAutoFit/>
          </a:bodyPr>
          <a:lstStyle/>
          <a:p>
            <a:r>
              <a:rPr kumimoji="1" lang="en-US" altLang="ja-JP" dirty="0"/>
              <a:t>0dB</a:t>
            </a:r>
            <a:endParaRPr kumimoji="1" lang="ja-JP" altLang="en-US" dirty="0"/>
          </a:p>
        </p:txBody>
      </p:sp>
      <p:sp>
        <p:nvSpPr>
          <p:cNvPr id="24" name="テキスト ボックス 23">
            <a:extLst>
              <a:ext uri="{FF2B5EF4-FFF2-40B4-BE49-F238E27FC236}">
                <a16:creationId xmlns:a16="http://schemas.microsoft.com/office/drawing/2014/main" id="{6CD24E21-2774-4D5F-9E9D-16B43B47C9FC}"/>
              </a:ext>
            </a:extLst>
          </p:cNvPr>
          <p:cNvSpPr txBox="1"/>
          <p:nvPr/>
        </p:nvSpPr>
        <p:spPr>
          <a:xfrm>
            <a:off x="2547304" y="5255697"/>
            <a:ext cx="723275" cy="369332"/>
          </a:xfrm>
          <a:prstGeom prst="rect">
            <a:avLst/>
          </a:prstGeom>
          <a:noFill/>
        </p:spPr>
        <p:txBody>
          <a:bodyPr wrap="none" rtlCol="0">
            <a:spAutoFit/>
          </a:bodyPr>
          <a:lstStyle/>
          <a:p>
            <a:r>
              <a:rPr kumimoji="1" lang="en-US" altLang="ja-JP" dirty="0"/>
              <a:t>10Hz</a:t>
            </a:r>
            <a:endParaRPr kumimoji="1" lang="ja-JP" altLang="en-US" dirty="0"/>
          </a:p>
        </p:txBody>
      </p:sp>
      <p:sp>
        <p:nvSpPr>
          <p:cNvPr id="25" name="テキスト ボックス 24">
            <a:extLst>
              <a:ext uri="{FF2B5EF4-FFF2-40B4-BE49-F238E27FC236}">
                <a16:creationId xmlns:a16="http://schemas.microsoft.com/office/drawing/2014/main" id="{30A5C9E4-0B34-4A97-9E2D-E94206F8031D}"/>
              </a:ext>
            </a:extLst>
          </p:cNvPr>
          <p:cNvSpPr txBox="1"/>
          <p:nvPr/>
        </p:nvSpPr>
        <p:spPr>
          <a:xfrm>
            <a:off x="3100435" y="5255697"/>
            <a:ext cx="851515" cy="369332"/>
          </a:xfrm>
          <a:prstGeom prst="rect">
            <a:avLst/>
          </a:prstGeom>
          <a:noFill/>
        </p:spPr>
        <p:txBody>
          <a:bodyPr wrap="none" rtlCol="0">
            <a:spAutoFit/>
          </a:bodyPr>
          <a:lstStyle/>
          <a:p>
            <a:r>
              <a:rPr kumimoji="1" lang="en-US" altLang="ja-JP" dirty="0"/>
              <a:t>100Hz</a:t>
            </a:r>
            <a:endParaRPr kumimoji="1" lang="ja-JP" altLang="en-US" dirty="0"/>
          </a:p>
        </p:txBody>
      </p:sp>
      <p:sp>
        <p:nvSpPr>
          <p:cNvPr id="26" name="テキスト ボックス 25">
            <a:extLst>
              <a:ext uri="{FF2B5EF4-FFF2-40B4-BE49-F238E27FC236}">
                <a16:creationId xmlns:a16="http://schemas.microsoft.com/office/drawing/2014/main" id="{D8BB4A7E-85FC-4336-B07F-F310377283BA}"/>
              </a:ext>
            </a:extLst>
          </p:cNvPr>
          <p:cNvSpPr txBox="1"/>
          <p:nvPr/>
        </p:nvSpPr>
        <p:spPr>
          <a:xfrm>
            <a:off x="3798529" y="5255697"/>
            <a:ext cx="710451" cy="369332"/>
          </a:xfrm>
          <a:prstGeom prst="rect">
            <a:avLst/>
          </a:prstGeom>
          <a:noFill/>
        </p:spPr>
        <p:txBody>
          <a:bodyPr wrap="none" rtlCol="0">
            <a:spAutoFit/>
          </a:bodyPr>
          <a:lstStyle/>
          <a:p>
            <a:r>
              <a:rPr kumimoji="1" lang="en-US" altLang="ja-JP" dirty="0"/>
              <a:t>1kHz</a:t>
            </a:r>
            <a:endParaRPr kumimoji="1" lang="ja-JP" altLang="en-US" dirty="0"/>
          </a:p>
        </p:txBody>
      </p:sp>
      <p:sp>
        <p:nvSpPr>
          <p:cNvPr id="27" name="テキスト ボックス 26">
            <a:extLst>
              <a:ext uri="{FF2B5EF4-FFF2-40B4-BE49-F238E27FC236}">
                <a16:creationId xmlns:a16="http://schemas.microsoft.com/office/drawing/2014/main" id="{0B1B768D-E9F0-4903-B6E2-85AB4D0AF5B0}"/>
              </a:ext>
            </a:extLst>
          </p:cNvPr>
          <p:cNvSpPr txBox="1"/>
          <p:nvPr/>
        </p:nvSpPr>
        <p:spPr>
          <a:xfrm>
            <a:off x="4329354" y="5255697"/>
            <a:ext cx="838691" cy="369332"/>
          </a:xfrm>
          <a:prstGeom prst="rect">
            <a:avLst/>
          </a:prstGeom>
          <a:noFill/>
        </p:spPr>
        <p:txBody>
          <a:bodyPr wrap="none" rtlCol="0">
            <a:spAutoFit/>
          </a:bodyPr>
          <a:lstStyle/>
          <a:p>
            <a:r>
              <a:rPr lang="en-US" altLang="ja-JP" dirty="0"/>
              <a:t>10</a:t>
            </a:r>
            <a:r>
              <a:rPr kumimoji="1" lang="en-US" altLang="ja-JP" dirty="0"/>
              <a:t>kHz</a:t>
            </a:r>
            <a:endParaRPr kumimoji="1" lang="ja-JP" altLang="en-US" dirty="0"/>
          </a:p>
        </p:txBody>
      </p:sp>
      <p:sp>
        <p:nvSpPr>
          <p:cNvPr id="28" name="テキスト ボックス 27">
            <a:extLst>
              <a:ext uri="{FF2B5EF4-FFF2-40B4-BE49-F238E27FC236}">
                <a16:creationId xmlns:a16="http://schemas.microsoft.com/office/drawing/2014/main" id="{3D685CF7-8776-432C-8726-20BDD3F55218}"/>
              </a:ext>
            </a:extLst>
          </p:cNvPr>
          <p:cNvSpPr txBox="1"/>
          <p:nvPr/>
        </p:nvSpPr>
        <p:spPr>
          <a:xfrm>
            <a:off x="5017525" y="5238705"/>
            <a:ext cx="966931" cy="369332"/>
          </a:xfrm>
          <a:prstGeom prst="rect">
            <a:avLst/>
          </a:prstGeom>
          <a:noFill/>
        </p:spPr>
        <p:txBody>
          <a:bodyPr wrap="none" rtlCol="0">
            <a:spAutoFit/>
          </a:bodyPr>
          <a:lstStyle/>
          <a:p>
            <a:r>
              <a:rPr lang="en-US" altLang="ja-JP" dirty="0"/>
              <a:t>100</a:t>
            </a:r>
            <a:r>
              <a:rPr kumimoji="1" lang="en-US" altLang="ja-JP" dirty="0"/>
              <a:t>kHz</a:t>
            </a:r>
            <a:endParaRPr kumimoji="1" lang="ja-JP" altLang="en-US" dirty="0"/>
          </a:p>
        </p:txBody>
      </p:sp>
      <p:sp>
        <p:nvSpPr>
          <p:cNvPr id="29" name="テキスト ボックス 28">
            <a:extLst>
              <a:ext uri="{FF2B5EF4-FFF2-40B4-BE49-F238E27FC236}">
                <a16:creationId xmlns:a16="http://schemas.microsoft.com/office/drawing/2014/main" id="{69565553-2F23-4758-9A72-B298E5324316}"/>
              </a:ext>
            </a:extLst>
          </p:cNvPr>
          <p:cNvSpPr txBox="1"/>
          <p:nvPr/>
        </p:nvSpPr>
        <p:spPr>
          <a:xfrm>
            <a:off x="3670289" y="2583173"/>
            <a:ext cx="1159292" cy="369332"/>
          </a:xfrm>
          <a:prstGeom prst="rect">
            <a:avLst/>
          </a:prstGeom>
          <a:noFill/>
        </p:spPr>
        <p:txBody>
          <a:bodyPr wrap="none" rtlCol="0">
            <a:spAutoFit/>
          </a:bodyPr>
          <a:lstStyle/>
          <a:p>
            <a:r>
              <a:rPr kumimoji="1" lang="en-US" altLang="ja-JP" dirty="0"/>
              <a:t>20dB/</a:t>
            </a:r>
            <a:r>
              <a:rPr kumimoji="1" lang="en-US" altLang="ja-JP" dirty="0" err="1"/>
              <a:t>dec</a:t>
            </a:r>
            <a:endParaRPr kumimoji="1" lang="ja-JP" altLang="en-US" dirty="0"/>
          </a:p>
        </p:txBody>
      </p:sp>
      <p:sp>
        <p:nvSpPr>
          <p:cNvPr id="30" name="テキスト ボックス 29">
            <a:extLst>
              <a:ext uri="{FF2B5EF4-FFF2-40B4-BE49-F238E27FC236}">
                <a16:creationId xmlns:a16="http://schemas.microsoft.com/office/drawing/2014/main" id="{D5463963-47BA-4B24-9E84-C0C2BB8EEDB0}"/>
              </a:ext>
            </a:extLst>
          </p:cNvPr>
          <p:cNvSpPr txBox="1"/>
          <p:nvPr/>
        </p:nvSpPr>
        <p:spPr>
          <a:xfrm>
            <a:off x="2994276" y="1941482"/>
            <a:ext cx="1132041" cy="369332"/>
          </a:xfrm>
          <a:prstGeom prst="rect">
            <a:avLst/>
          </a:prstGeom>
          <a:noFill/>
        </p:spPr>
        <p:txBody>
          <a:bodyPr wrap="none" rtlCol="0">
            <a:spAutoFit/>
          </a:bodyPr>
          <a:lstStyle/>
          <a:p>
            <a:r>
              <a:rPr kumimoji="1" lang="ja-JP" altLang="en-US" dirty="0"/>
              <a:t>開放利得</a:t>
            </a:r>
          </a:p>
        </p:txBody>
      </p:sp>
      <p:sp>
        <p:nvSpPr>
          <p:cNvPr id="31" name="テキスト ボックス 30">
            <a:extLst>
              <a:ext uri="{FF2B5EF4-FFF2-40B4-BE49-F238E27FC236}">
                <a16:creationId xmlns:a16="http://schemas.microsoft.com/office/drawing/2014/main" id="{F447D167-C7E3-4ACB-A26F-9753833960FF}"/>
              </a:ext>
            </a:extLst>
          </p:cNvPr>
          <p:cNvSpPr txBox="1"/>
          <p:nvPr/>
        </p:nvSpPr>
        <p:spPr>
          <a:xfrm>
            <a:off x="2631543" y="4026953"/>
            <a:ext cx="2198038" cy="369332"/>
          </a:xfrm>
          <a:prstGeom prst="rect">
            <a:avLst/>
          </a:prstGeom>
          <a:noFill/>
        </p:spPr>
        <p:txBody>
          <a:bodyPr wrap="none" rtlCol="0">
            <a:spAutoFit/>
          </a:bodyPr>
          <a:lstStyle/>
          <a:p>
            <a:r>
              <a:rPr lang="ja-JP" altLang="en-US" dirty="0"/>
              <a:t>負帰還を掛けた</a:t>
            </a:r>
            <a:r>
              <a:rPr kumimoji="1" lang="ja-JP" altLang="en-US" dirty="0"/>
              <a:t>利得</a:t>
            </a:r>
          </a:p>
        </p:txBody>
      </p:sp>
      <p:pic>
        <p:nvPicPr>
          <p:cNvPr id="3" name="オーディオ 2">
            <a:hlinkClick r:id="" action="ppaction://media"/>
            <a:extLst>
              <a:ext uri="{FF2B5EF4-FFF2-40B4-BE49-F238E27FC236}">
                <a16:creationId xmlns:a16="http://schemas.microsoft.com/office/drawing/2014/main" id="{F3152E3C-707B-4614-BD56-DA43D9468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4480258"/>
      </p:ext>
    </p:extLst>
  </p:cSld>
  <p:clrMapOvr>
    <a:masterClrMapping/>
  </p:clrMapOvr>
  <mc:AlternateContent xmlns:mc="http://schemas.openxmlformats.org/markup-compatibility/2006">
    <mc:Choice xmlns:p14="http://schemas.microsoft.com/office/powerpoint/2010/main" Requires="p14">
      <p:transition spd="slow" p14:dur="2000" advTm="131227"/>
    </mc:Choice>
    <mc:Fallback>
      <p:transition spd="slow" advTm="13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586" x="2360613" y="2452688"/>
          <p14:tracePt t="5770" x="2370138" y="2444750"/>
          <p14:tracePt t="6075" x="2360613" y="2444750"/>
          <p14:tracePt t="6082" x="2343150" y="2462213"/>
          <p14:tracePt t="6090" x="2324100" y="2462213"/>
          <p14:tracePt t="6098" x="2279650" y="2481263"/>
          <p14:tracePt t="6105" x="2260600" y="2489200"/>
          <p14:tracePt t="6113" x="2214563" y="2517775"/>
          <p14:tracePt t="6121" x="2170113" y="2554288"/>
          <p14:tracePt t="6130" x="2151063" y="2562225"/>
          <p14:tracePt t="6138" x="2124075" y="2571750"/>
          <p14:tracePt t="6146" x="2097088" y="2589213"/>
          <p14:tracePt t="6162" x="2097088" y="2598738"/>
          <p14:tracePt t="6170" x="2070100" y="2608263"/>
          <p14:tracePt t="6219" x="2060575" y="2608263"/>
          <p14:tracePt t="6227" x="2060575" y="2617788"/>
          <p14:tracePt t="6830" x="2060575" y="2625725"/>
          <p14:tracePt t="6836" x="2087563" y="2625725"/>
          <p14:tracePt t="6843" x="2106613" y="2617788"/>
          <p14:tracePt t="6856" x="2114550" y="2617788"/>
          <p14:tracePt t="6859" x="2114550" y="2608263"/>
          <p14:tracePt t="6870" x="2143125" y="2608263"/>
          <p14:tracePt t="6874" x="2160588" y="2598738"/>
          <p14:tracePt t="6882" x="2170113" y="2589213"/>
          <p14:tracePt t="6890" x="2179638" y="2589213"/>
          <p14:tracePt t="6958" x="2197100" y="2589213"/>
          <p14:tracePt t="6983" x="2206625" y="2589213"/>
          <p14:tracePt t="6988" x="2233613" y="2581275"/>
          <p14:tracePt t="7002" x="2243138" y="2581275"/>
          <p14:tracePt t="7025" x="2243138" y="2571750"/>
          <p14:tracePt t="7214" x="2233613" y="2571750"/>
          <p14:tracePt t="7227" x="2224088" y="2571750"/>
          <p14:tracePt t="7236" x="2206625" y="2571750"/>
          <p14:tracePt t="7243" x="2197100" y="2571750"/>
          <p14:tracePt t="7255" x="2187575" y="2571750"/>
          <p14:tracePt t="7844" x="2179638" y="2562225"/>
          <p14:tracePt t="7989" x="2179638" y="2554288"/>
          <p14:tracePt t="8587" x="2187575" y="2544763"/>
          <p14:tracePt t="8596" x="2206625" y="2544763"/>
          <p14:tracePt t="8604" x="2224088" y="2544763"/>
          <p14:tracePt t="8611" x="2243138" y="2544763"/>
          <p14:tracePt t="8619" x="2251075" y="2544763"/>
          <p14:tracePt t="8636" x="2270125" y="2544763"/>
          <p14:tracePt t="8796" x="2260600" y="2554288"/>
          <p14:tracePt t="8804" x="2251075" y="2562225"/>
          <p14:tracePt t="8811" x="2243138" y="2571750"/>
          <p14:tracePt t="8827" x="2224088" y="2581275"/>
          <p14:tracePt t="8841" x="2214563" y="2589213"/>
          <p14:tracePt t="8853" x="2206625" y="2598738"/>
          <p14:tracePt t="9315" x="2214563" y="2589213"/>
          <p14:tracePt t="9324" x="2224088" y="2581275"/>
          <p14:tracePt t="9330" x="2233613" y="2571750"/>
          <p14:tracePt t="9346" x="2233613" y="2562225"/>
          <p14:tracePt t="9355" x="2243138" y="2554288"/>
          <p14:tracePt t="9373" x="2251075" y="2535238"/>
          <p14:tracePt t="9380" x="2251075" y="2525713"/>
          <p14:tracePt t="9387" x="2260600" y="2508250"/>
          <p14:tracePt t="9423" x="2270125" y="2498725"/>
          <p14:tracePt t="9556" x="2270125" y="2508250"/>
          <p14:tracePt t="9563" x="2260600" y="2525713"/>
          <p14:tracePt t="9572" x="2251075" y="2554288"/>
          <p14:tracePt t="9579" x="2233613" y="2562225"/>
          <p14:tracePt t="9586" x="2224088" y="2598738"/>
          <p14:tracePt t="9605" x="2224088" y="2635250"/>
          <p14:tracePt t="9609" x="2224088" y="2654300"/>
          <p14:tracePt t="9617" x="2214563" y="2690813"/>
          <p14:tracePt t="9626" x="2214563" y="2698750"/>
          <p14:tracePt t="9634" x="2214563" y="2708275"/>
          <p14:tracePt t="9643" x="2214563" y="2744788"/>
          <p14:tracePt t="9659" x="2214563" y="2754313"/>
          <p14:tracePt t="9668" x="2214563" y="2771775"/>
          <p14:tracePt t="9685" x="2214563" y="2781300"/>
          <p14:tracePt t="9699" x="2214563" y="2800350"/>
          <p14:tracePt t="9706" x="2214563" y="2808288"/>
          <p14:tracePt t="9714" x="2214563" y="2817813"/>
          <p14:tracePt t="9731" x="2214563" y="2863850"/>
          <p14:tracePt t="9738" x="2214563" y="2881313"/>
          <p14:tracePt t="9747" x="2214563" y="2917825"/>
          <p14:tracePt t="9755" x="2214563" y="2973388"/>
          <p14:tracePt t="9763" x="2214563" y="3046413"/>
          <p14:tracePt t="9770" x="2214563" y="3136900"/>
          <p14:tracePt t="9779" x="2214563" y="3236913"/>
          <p14:tracePt t="9786" x="2214563" y="3309938"/>
          <p14:tracePt t="9794" x="2214563" y="3402013"/>
          <p14:tracePt t="9803" x="2214563" y="3492500"/>
          <p14:tracePt t="9812" x="2214563" y="3621088"/>
          <p14:tracePt t="9820" x="2214563" y="3675063"/>
          <p14:tracePt t="9829" x="2214563" y="3767138"/>
          <p14:tracePt t="9836" x="2214563" y="3840163"/>
          <p14:tracePt t="9844" x="2214563" y="3884613"/>
          <p14:tracePt t="9853" x="2214563" y="3948113"/>
          <p14:tracePt t="9859" x="2214563" y="3984625"/>
          <p14:tracePt t="9870" x="2224088" y="4021138"/>
          <p14:tracePt t="9875" x="2224088" y="4040188"/>
          <p14:tracePt t="9886" x="2224088" y="4086225"/>
          <p14:tracePt t="9890" x="2224088" y="4094163"/>
          <p14:tracePt t="9906" x="2224088" y="4122738"/>
          <p14:tracePt t="9914" x="2233613" y="4130675"/>
          <p14:tracePt t="9922" x="2233613" y="4167188"/>
          <p14:tracePt t="9930" x="2233613" y="4213225"/>
          <p14:tracePt t="9938" x="2233613" y="4268788"/>
          <p14:tracePt t="9947" x="2233613" y="4340225"/>
          <p14:tracePt t="9955" x="2233613" y="4413250"/>
          <p14:tracePt t="9962" x="2233613" y="4486275"/>
          <p14:tracePt t="9970" x="2233613" y="4559300"/>
          <p14:tracePt t="9979" x="2233613" y="4651375"/>
          <p14:tracePt t="9987" x="2233613" y="4668838"/>
          <p14:tracePt t="9994" x="2233613" y="4714875"/>
          <p14:tracePt t="10002" x="2233613" y="4724400"/>
          <p14:tracePt t="10018" x="2233613" y="4741863"/>
          <p14:tracePt t="10042" x="2233613" y="4751388"/>
          <p14:tracePt t="10074" x="2233613" y="4760913"/>
          <p14:tracePt t="10090" x="2233613" y="4778375"/>
          <p14:tracePt t="10099" x="2233613" y="4797425"/>
          <p14:tracePt t="10107" x="2233613" y="4824413"/>
          <p14:tracePt t="10114" x="2233613" y="4841875"/>
          <p14:tracePt t="10122" x="2233613" y="4851400"/>
          <p14:tracePt t="10130" x="2233613" y="4887913"/>
          <p14:tracePt t="10138" x="2233613" y="4924425"/>
          <p14:tracePt t="10146" x="2233613" y="4943475"/>
          <p14:tracePt t="10154" x="2233613" y="4987925"/>
          <p14:tracePt t="10162" x="2233613" y="5016500"/>
          <p14:tracePt t="10170" x="2233613" y="5043488"/>
          <p14:tracePt t="10178" x="2233613" y="5089525"/>
          <p14:tracePt t="10186" x="2233613" y="5126038"/>
          <p14:tracePt t="10194" x="2233613" y="5143500"/>
          <p14:tracePt t="10202" x="2233613" y="5216525"/>
          <p14:tracePt t="10210" x="2233613" y="5270500"/>
          <p14:tracePt t="10218" x="2233613" y="5307013"/>
          <p14:tracePt t="10226" x="2233613" y="5353050"/>
          <p14:tracePt t="10234" x="2233613" y="5362575"/>
          <p14:tracePt t="10242" x="2233613" y="5372100"/>
          <p14:tracePt t="10250" x="2243138" y="5380038"/>
          <p14:tracePt t="10459" x="2243138" y="5362575"/>
          <p14:tracePt t="10517" x="2243138" y="5353050"/>
          <p14:tracePt t="10522" x="2233613" y="5353050"/>
          <p14:tracePt t="10535" x="2224088" y="5353050"/>
          <p14:tracePt t="10542" x="2206625" y="5353050"/>
          <p14:tracePt t="10548" x="2170113" y="5353050"/>
          <p14:tracePt t="10555" x="2151063" y="5353050"/>
          <p14:tracePt t="10562" x="2143125" y="5362575"/>
          <p14:tracePt t="10570" x="2133600" y="5362575"/>
          <p14:tracePt t="10580" x="2124075" y="5362575"/>
          <p14:tracePt t="10611" x="2106613" y="5362575"/>
          <p14:tracePt t="10620" x="2097088" y="5362575"/>
          <p14:tracePt t="10627" x="2097088" y="5353050"/>
          <p14:tracePt t="10637" x="2087563" y="5335588"/>
          <p14:tracePt t="10794" x="2087563" y="5307013"/>
          <p14:tracePt t="10802" x="2087563" y="5289550"/>
          <p14:tracePt t="10809" x="2087563" y="5270500"/>
          <p14:tracePt t="10818" x="2087563" y="5262563"/>
          <p14:tracePt t="10850" x="2087563" y="5253038"/>
          <p14:tracePt t="10957" x="2097088" y="5253038"/>
          <p14:tracePt t="10968" x="2114550" y="5253038"/>
          <p14:tracePt t="10970" x="2151063" y="5253038"/>
          <p14:tracePt t="10979" x="2206625" y="5253038"/>
          <p14:tracePt t="10987" x="2287588" y="5253038"/>
          <p14:tracePt t="10995" x="2397125" y="5253038"/>
          <p14:tracePt t="11002" x="2489200" y="5233988"/>
          <p14:tracePt t="11010" x="2616200" y="5233988"/>
          <p14:tracePt t="11019" x="2762250" y="5233988"/>
          <p14:tracePt t="11026" x="2889250" y="5233988"/>
          <p14:tracePt t="11035" x="3017838" y="5233988"/>
          <p14:tracePt t="11042" x="3144838" y="5233988"/>
          <p14:tracePt t="11051" x="3273425" y="5262563"/>
          <p14:tracePt t="11060" x="3455988" y="5270500"/>
          <p14:tracePt t="11067" x="3646488" y="5307013"/>
          <p14:tracePt t="11074" x="3846513" y="5335588"/>
          <p14:tracePt t="11082" x="4094163" y="5372100"/>
          <p14:tracePt t="11090" x="4330700" y="5389563"/>
          <p14:tracePt t="11098" x="4549775" y="5389563"/>
          <p14:tracePt t="11106" x="4776788" y="5389563"/>
          <p14:tracePt t="11114" x="4959350" y="5389563"/>
          <p14:tracePt t="11122" x="5141913" y="5389563"/>
          <p14:tracePt t="11130" x="5305425" y="5389563"/>
          <p14:tracePt t="11137" x="5451475" y="5389563"/>
          <p14:tracePt t="11146" x="5580063" y="5389563"/>
          <p14:tracePt t="11154" x="5688013" y="5389563"/>
          <p14:tracePt t="11162" x="5797550" y="5389563"/>
          <p14:tracePt t="11170" x="5889625" y="5389563"/>
          <p14:tracePt t="11179" x="5999163" y="5389563"/>
          <p14:tracePt t="11187" x="6053138" y="5389563"/>
          <p14:tracePt t="11195" x="6108700" y="5389563"/>
          <p14:tracePt t="11203" x="6162675" y="5389563"/>
          <p14:tracePt t="11210" x="6245225" y="5416550"/>
          <p14:tracePt t="11218" x="6299200" y="5416550"/>
          <p14:tracePt t="11226" x="6345238" y="5426075"/>
          <p14:tracePt t="11238" x="6399213" y="5435600"/>
          <p14:tracePt t="11243" x="6418263" y="5435600"/>
          <p14:tracePt t="11252" x="6481763" y="5462588"/>
          <p14:tracePt t="11258" x="6518275" y="5472113"/>
          <p14:tracePt t="11267" x="6554788" y="5489575"/>
          <p14:tracePt t="11274" x="6610350" y="5518150"/>
          <p14:tracePt t="11282" x="6627813" y="5535613"/>
          <p14:tracePt t="11290" x="6673850" y="5545138"/>
          <p14:tracePt t="11298" x="6691313" y="5545138"/>
          <p14:tracePt t="11306" x="6710363" y="5545138"/>
          <p14:tracePt t="11323" x="6727825" y="5545138"/>
          <p14:tracePt t="11330" x="6754813" y="5545138"/>
          <p14:tracePt t="11338" x="6773863" y="5545138"/>
          <p14:tracePt t="11347" x="6810375" y="5545138"/>
          <p14:tracePt t="11354" x="6827838" y="5545138"/>
          <p14:tracePt t="11362" x="6856413" y="5545138"/>
          <p14:tracePt t="11369" x="6864350" y="5545138"/>
          <p14:tracePt t="11562" x="6883400" y="5545138"/>
          <p14:tracePt t="11570" x="6892925" y="5535613"/>
          <p14:tracePt t="11578" x="6900863" y="5518150"/>
          <p14:tracePt t="11594" x="6900863" y="5499100"/>
          <p14:tracePt t="11602" x="6900863" y="5481638"/>
          <p14:tracePt t="11610" x="6900863" y="5472113"/>
          <p14:tracePt t="11618" x="6900863" y="5445125"/>
          <p14:tracePt t="11626" x="6900863" y="5435600"/>
          <p14:tracePt t="11634" x="6900863" y="5426075"/>
          <p14:tracePt t="11643" x="6900863" y="5399088"/>
          <p14:tracePt t="11654" x="6900863" y="5353050"/>
          <p14:tracePt t="11659" x="6900863" y="5335588"/>
          <p14:tracePt t="11670" x="6892925" y="5307013"/>
          <p14:tracePt t="11676" x="6883400" y="5262563"/>
          <p14:tracePt t="11686" x="6873875" y="5233988"/>
          <p14:tracePt t="11690" x="6837363" y="5189538"/>
          <p14:tracePt t="11698" x="6819900" y="5143500"/>
          <p14:tracePt t="11706" x="6810375" y="5116513"/>
          <p14:tracePt t="11714" x="6783388" y="5070475"/>
          <p14:tracePt t="11722" x="6773863" y="5043488"/>
          <p14:tracePt t="11730" x="6764338" y="5016500"/>
          <p14:tracePt t="11737" x="6754813" y="4960938"/>
          <p14:tracePt t="11746" x="6746875" y="4943475"/>
          <p14:tracePt t="11754" x="6737350" y="4933950"/>
          <p14:tracePt t="11987" x="6746875" y="4933950"/>
          <p14:tracePt t="11995" x="6764338" y="4943475"/>
          <p14:tracePt t="12004" x="6810375" y="4987925"/>
          <p14:tracePt t="12013" x="6856413" y="5024438"/>
          <p14:tracePt t="12019" x="6910388" y="5070475"/>
          <p14:tracePt t="12031" x="6956425" y="5106988"/>
          <p14:tracePt t="12035" x="6973888" y="5116513"/>
          <p14:tracePt t="12042" x="6983413" y="5126038"/>
          <p14:tracePt t="12051" x="7000875" y="5126038"/>
          <p14:tracePt t="12148" x="7000875" y="5133975"/>
          <p14:tracePt t="12155" x="7010400" y="5143500"/>
          <p14:tracePt t="12164" x="7019925" y="5143500"/>
          <p14:tracePt t="12173" x="7029450" y="5160963"/>
          <p14:tracePt t="12186" x="7046913" y="5180013"/>
          <p14:tracePt t="12283" x="7056438" y="5189538"/>
          <p14:tracePt t="12347" x="7065963" y="5197475"/>
          <p14:tracePt t="12363" x="7065963" y="5226050"/>
          <p14:tracePt t="12371" x="7073900" y="5233988"/>
          <p14:tracePt t="12379" x="7073900" y="5243513"/>
          <p14:tracePt t="12484" x="7065963" y="5262563"/>
          <p14:tracePt t="12491" x="7046913" y="5280025"/>
          <p14:tracePt t="12501" x="7037388" y="5289550"/>
          <p14:tracePt t="12508" x="7000875" y="5299075"/>
          <p14:tracePt t="12515" x="6919913" y="5307013"/>
          <p14:tracePt t="12522" x="6892925" y="5326063"/>
          <p14:tracePt t="12530" x="6873875" y="5343525"/>
          <p14:tracePt t="12538" x="6827838" y="5362575"/>
          <p14:tracePt t="12554" x="6827838" y="5372100"/>
          <p14:tracePt t="12562" x="6810375" y="5380038"/>
          <p14:tracePt t="12570" x="6800850" y="5389563"/>
          <p14:tracePt t="12579" x="6791325" y="5399088"/>
          <p14:tracePt t="12699" x="6783388" y="5426075"/>
          <p14:tracePt t="12707" x="6783388" y="5462588"/>
          <p14:tracePt t="12715" x="6783388" y="5518150"/>
          <p14:tracePt t="12724" x="6810375" y="5572125"/>
          <p14:tracePt t="12734" x="6873875" y="5635625"/>
          <p14:tracePt t="12738" x="6937375" y="5691188"/>
          <p14:tracePt t="12746" x="6956425" y="5718175"/>
          <p14:tracePt t="12754" x="6992938" y="5735638"/>
          <p14:tracePt t="12762" x="7037388" y="5735638"/>
          <p14:tracePt t="12769" x="7083425" y="5764213"/>
          <p14:tracePt t="12777" x="7102475" y="5764213"/>
          <p14:tracePt t="12785" x="7138988" y="5764213"/>
          <p14:tracePt t="12794" x="7146925" y="5764213"/>
          <p14:tracePt t="12802" x="7175500" y="5764213"/>
          <p14:tracePt t="12810" x="7192963" y="5764213"/>
          <p14:tracePt t="12818" x="7202488" y="5754688"/>
          <p14:tracePt t="12834" x="7202488" y="5745163"/>
          <p14:tracePt t="12842" x="7202488" y="5735638"/>
          <p14:tracePt t="12858" x="7219950" y="5718175"/>
          <p14:tracePt t="12874" x="7229475" y="5708650"/>
          <p14:tracePt t="12899" x="7239000" y="5708650"/>
          <p14:tracePt t="12915" x="7256463" y="5691188"/>
          <p14:tracePt t="12923" x="7265988" y="5681663"/>
          <p14:tracePt t="12931" x="7283450" y="5672138"/>
          <p14:tracePt t="12940" x="7302500" y="5662613"/>
          <p14:tracePt t="12947" x="7319963" y="5645150"/>
          <p14:tracePt t="12963" x="7339013" y="5626100"/>
          <p14:tracePt t="12981" x="7339013" y="5589588"/>
          <p14:tracePt t="12985" x="7339013" y="5581650"/>
          <p14:tracePt t="12994" x="7356475" y="5572125"/>
          <p14:tracePt t="13018" x="7356475" y="5562600"/>
          <p14:tracePt t="13100" x="7348538" y="5572125"/>
          <p14:tracePt t="13107" x="7329488" y="5589588"/>
          <p14:tracePt t="13116" x="7312025" y="5608638"/>
          <p14:tracePt t="13124" x="7302500" y="5608638"/>
          <p14:tracePt t="13132" x="7275513" y="5618163"/>
          <p14:tracePt t="13143" x="7265988" y="5626100"/>
          <p14:tracePt t="13146" x="7256463" y="5635625"/>
          <p14:tracePt t="13346" x="7248525" y="5635625"/>
          <p14:tracePt t="13363" x="7248525" y="5626100"/>
          <p14:tracePt t="13620" x="7256463" y="5645150"/>
          <p14:tracePt t="13628" x="7265988" y="5645150"/>
          <p14:tracePt t="13635" x="7275513" y="5654675"/>
          <p14:tracePt t="13658" x="7283450" y="5654675"/>
          <p14:tracePt t="13666" x="7302500" y="5654675"/>
          <p14:tracePt t="13674" x="7312025" y="5654675"/>
          <p14:tracePt t="13690" x="7319963" y="5654675"/>
          <p14:tracePt t="13698" x="7348538" y="5654675"/>
          <p14:tracePt t="13707" x="7356475" y="5654675"/>
          <p14:tracePt t="13715" x="7385050" y="5654675"/>
          <p14:tracePt t="13723" x="7402513" y="5635625"/>
          <p14:tracePt t="13730" x="7412038" y="5635625"/>
          <p14:tracePt t="13770" x="7429500" y="5635625"/>
          <p14:tracePt t="13940" x="7421563" y="5635625"/>
          <p14:tracePt t="14195" x="7421563" y="5645150"/>
          <p14:tracePt t="14316" x="7421563" y="5662613"/>
          <p14:tracePt t="14324" x="7421563" y="5672138"/>
          <p14:tracePt t="14331" x="7421563" y="5681663"/>
          <p14:tracePt t="14348" x="7421563" y="5699125"/>
          <p14:tracePt t="14357" x="7421563" y="5708650"/>
          <p14:tracePt t="14362" x="7439025" y="5708650"/>
          <p14:tracePt t="14370" x="7458075" y="5708650"/>
          <p14:tracePt t="14378" x="7485063" y="5708650"/>
          <p14:tracePt t="14386" x="7494588" y="5708650"/>
          <p14:tracePt t="14394" x="7502525" y="5708650"/>
          <p14:tracePt t="14403" x="7521575" y="5708650"/>
          <p14:tracePt t="14410" x="7531100" y="5708650"/>
          <p14:tracePt t="14418" x="7548563" y="5691188"/>
          <p14:tracePt t="14426" x="7567613" y="5681663"/>
          <p14:tracePt t="14436" x="7575550" y="5662613"/>
          <p14:tracePt t="14441" x="7575550" y="5654675"/>
          <p14:tracePt t="14450" x="7585075" y="5626100"/>
          <p14:tracePt t="14466" x="7585075" y="5618163"/>
          <p14:tracePt t="14474" x="7594600" y="5608638"/>
          <p14:tracePt t="14498" x="7594600" y="5599113"/>
          <p14:tracePt t="14563" x="7594600" y="5589588"/>
          <p14:tracePt t="14572" x="7575550" y="5589588"/>
          <p14:tracePt t="14587" x="7567613" y="5589588"/>
          <p14:tracePt t="14596" x="7548563" y="5589588"/>
          <p14:tracePt t="14603" x="7539038" y="5589588"/>
          <p14:tracePt t="14626" x="7531100" y="5581650"/>
          <p14:tracePt t="14780" x="7521575" y="5581650"/>
          <p14:tracePt t="14796" x="7521575" y="5562600"/>
          <p14:tracePt t="14811" x="7521575" y="5545138"/>
          <p14:tracePt t="14820" x="7521575" y="5535613"/>
          <p14:tracePt t="14834" x="7521575" y="5518150"/>
          <p14:tracePt t="14918" x="7502525" y="5518150"/>
          <p14:tracePt t="14924" x="7494588" y="5526088"/>
          <p14:tracePt t="14932" x="7494588" y="5535613"/>
          <p14:tracePt t="14939" x="7485063" y="5545138"/>
          <p14:tracePt t="14946" x="7475538" y="5554663"/>
          <p14:tracePt t="15439" x="7466013" y="5554663"/>
          <p14:tracePt t="15452" x="7458075" y="5554663"/>
          <p14:tracePt t="15556" x="7448550" y="5554663"/>
          <p14:tracePt t="15676" x="7439025" y="5554663"/>
          <p14:tracePt t="16378" x="7429500" y="5554663"/>
          <p14:tracePt t="16403" x="7421563" y="5554663"/>
          <p14:tracePt t="17020" x="7412038" y="5554663"/>
          <p14:tracePt t="17036" x="7412038" y="5545138"/>
          <p14:tracePt t="17524" x="7412038" y="5535613"/>
          <p14:tracePt t="17659" x="7429500" y="5535613"/>
          <p14:tracePt t="17676" x="7458075" y="5535613"/>
          <p14:tracePt t="17692" x="7466013" y="5535613"/>
          <p14:tracePt t="17701" x="7494588" y="5535613"/>
          <p14:tracePt t="17707" x="7512050" y="5535613"/>
          <p14:tracePt t="17722" x="7548563" y="5526088"/>
          <p14:tracePt t="17730" x="7594600" y="5526088"/>
          <p14:tracePt t="17738" x="7621588" y="5499100"/>
          <p14:tracePt t="17746" x="7631113" y="5489575"/>
          <p14:tracePt t="17754" x="7648575" y="5481638"/>
          <p14:tracePt t="17763" x="7667625" y="5462588"/>
          <p14:tracePt t="17770" x="7685088" y="5453063"/>
          <p14:tracePt t="17778" x="7694613" y="5445125"/>
          <p14:tracePt t="17858" x="7685088" y="5453063"/>
          <p14:tracePt t="17866" x="7667625" y="5472113"/>
          <p14:tracePt t="17874" x="7648575" y="5481638"/>
          <p14:tracePt t="17882" x="7639050" y="5499100"/>
          <p14:tracePt t="17890" x="7631113" y="5508625"/>
          <p14:tracePt t="17898" x="7602538" y="5518150"/>
          <p14:tracePt t="17906" x="7594600" y="5518150"/>
          <p14:tracePt t="17914" x="7575550" y="5518150"/>
          <p14:tracePt t="18123" x="7567613" y="5518150"/>
          <p14:tracePt t="18140" x="7558088" y="5518150"/>
          <p14:tracePt t="18159" x="7548563" y="5526088"/>
          <p14:tracePt t="18178" x="7531100" y="5526088"/>
          <p14:tracePt t="18186" x="7512050" y="5535613"/>
          <p14:tracePt t="18194" x="7502525" y="5554663"/>
          <p14:tracePt t="18202" x="7494588" y="5554663"/>
          <p14:tracePt t="18211" x="7485063" y="5562600"/>
          <p14:tracePt t="18226" x="7466013" y="5581650"/>
          <p14:tracePt t="18235" x="7458075" y="5589588"/>
          <p14:tracePt t="18242" x="7448550" y="5589588"/>
          <p14:tracePt t="18411" x="7429500" y="5599113"/>
          <p14:tracePt t="18421" x="7402513" y="5608638"/>
          <p14:tracePt t="18427" x="7392988" y="5608638"/>
          <p14:tracePt t="18437" x="7375525" y="5608638"/>
          <p14:tracePt t="18443" x="7339013" y="5608638"/>
          <p14:tracePt t="18454" x="7302500" y="5608638"/>
          <p14:tracePt t="18459" x="7248525" y="5608638"/>
          <p14:tracePt t="18468" x="7219950" y="5608638"/>
          <p14:tracePt t="18475" x="7165975" y="5599113"/>
          <p14:tracePt t="18486" x="7102475" y="5554663"/>
          <p14:tracePt t="18490" x="7037388" y="5518150"/>
          <p14:tracePt t="18498" x="6937375" y="5489575"/>
          <p14:tracePt t="18505" x="6873875" y="5453063"/>
          <p14:tracePt t="18514" x="6846888" y="5435600"/>
          <p14:tracePt t="18522" x="6791325" y="5426075"/>
          <p14:tracePt t="18530" x="6754813" y="5408613"/>
          <p14:tracePt t="18538" x="6737350" y="5389563"/>
          <p14:tracePt t="18554" x="6718300" y="5380038"/>
          <p14:tracePt t="18570" x="6710363" y="5380038"/>
          <p14:tracePt t="18819" x="6710363" y="5372100"/>
          <p14:tracePt t="18835" x="6710363" y="5353050"/>
          <p14:tracePt t="18842" x="6710363" y="5326063"/>
          <p14:tracePt t="18850" x="6710363" y="5307013"/>
          <p14:tracePt t="18858" x="6710363" y="5270500"/>
          <p14:tracePt t="18866" x="6710363" y="5253038"/>
          <p14:tracePt t="18874" x="6727825" y="5226050"/>
          <p14:tracePt t="18882" x="6727825" y="5216525"/>
          <p14:tracePt t="18889" x="6754813" y="5189538"/>
          <p14:tracePt t="18906" x="6754813" y="5180013"/>
          <p14:tracePt t="18922" x="6764338" y="5160963"/>
          <p14:tracePt t="18938" x="6773863" y="5160963"/>
          <p14:tracePt t="18968" x="6791325" y="5160963"/>
          <p14:tracePt t="19109" x="6800850" y="5160963"/>
          <p14:tracePt t="19131" x="6800850" y="5170488"/>
          <p14:tracePt t="19299" x="6764338" y="5170488"/>
          <p14:tracePt t="19309" x="6737350" y="5207000"/>
          <p14:tracePt t="19315" x="6700838" y="5233988"/>
          <p14:tracePt t="19323" x="6681788" y="5253038"/>
          <p14:tracePt t="19331" x="6673850" y="5262563"/>
          <p14:tracePt t="19338" x="6673850" y="5270500"/>
          <p14:tracePt t="19354" x="6664325" y="5270500"/>
          <p14:tracePt t="19491" x="6654800" y="5270500"/>
          <p14:tracePt t="19532" x="6654800" y="5253038"/>
          <p14:tracePt t="19539" x="6654800" y="5233988"/>
          <p14:tracePt t="19547" x="6654800" y="5226050"/>
          <p14:tracePt t="19555" x="6654800" y="5216525"/>
          <p14:tracePt t="19563" x="6654800" y="5180013"/>
          <p14:tracePt t="19570" x="6637338" y="5153025"/>
          <p14:tracePt t="19579" x="6637338" y="5143500"/>
          <p14:tracePt t="19586" x="6637338" y="5133975"/>
          <p14:tracePt t="19594" x="6627813" y="5126038"/>
          <p14:tracePt t="19603" x="6618288" y="5126038"/>
          <p14:tracePt t="19658" x="6591300" y="5126038"/>
          <p14:tracePt t="19667" x="6537325" y="5153025"/>
          <p14:tracePt t="19674" x="6491288" y="5160963"/>
          <p14:tracePt t="19684" x="6354763" y="5197475"/>
          <p14:tracePt t="19690" x="6208713" y="5233988"/>
          <p14:tracePt t="19703" x="6026150" y="5243513"/>
          <p14:tracePt t="19706" x="5797550" y="5280025"/>
          <p14:tracePt t="19715" x="5424488" y="5280025"/>
          <p14:tracePt t="19722" x="5049838" y="5280025"/>
          <p14:tracePt t="19733" x="4640263" y="5280025"/>
          <p14:tracePt t="19737" x="4194175" y="5280025"/>
          <p14:tracePt t="19745" x="3810000" y="5243513"/>
          <p14:tracePt t="19753" x="3446463" y="5180013"/>
          <p14:tracePt t="19762" x="3136900" y="5143500"/>
          <p14:tracePt t="19770" x="2871788" y="5070475"/>
          <p14:tracePt t="19778" x="2635250" y="5053013"/>
          <p14:tracePt t="19786" x="2452688" y="5006975"/>
          <p14:tracePt t="19794" x="2316163" y="4979988"/>
          <p14:tracePt t="19802" x="2224088" y="4933950"/>
          <p14:tracePt t="19810" x="2170113" y="4933950"/>
          <p14:tracePt t="19818" x="2133600" y="4924425"/>
          <p14:tracePt t="19826" x="2114550" y="4914900"/>
          <p14:tracePt t="20051" x="2106613" y="4914900"/>
          <p14:tracePt t="20064" x="2106613" y="4933950"/>
          <p14:tracePt t="20068" x="2151063" y="4951413"/>
          <p14:tracePt t="20075" x="2187575" y="4987925"/>
          <p14:tracePt t="20084" x="2224088" y="4997450"/>
          <p14:tracePt t="20090" x="2287588" y="5033963"/>
          <p14:tracePt t="20101" x="2333625" y="5053013"/>
          <p14:tracePt t="20107" x="2416175" y="5080000"/>
          <p14:tracePt t="20115" x="2452688" y="5089525"/>
          <p14:tracePt t="20122" x="2516188" y="5106988"/>
          <p14:tracePt t="20131" x="2543175" y="5106988"/>
          <p14:tracePt t="20139" x="2570163" y="5106988"/>
          <p14:tracePt t="20147" x="2606675" y="5106988"/>
          <p14:tracePt t="20483" x="2606675" y="5116513"/>
          <p14:tracePt t="20491" x="2606675" y="5143500"/>
          <p14:tracePt t="20501" x="2616200" y="5143500"/>
          <p14:tracePt t="20507" x="2625725" y="5153025"/>
          <p14:tracePt t="20517" x="2643188" y="5160963"/>
          <p14:tracePt t="20522" x="2662238" y="5170488"/>
          <p14:tracePt t="20530" x="2689225" y="5189538"/>
          <p14:tracePt t="20538" x="2708275" y="5189538"/>
          <p14:tracePt t="20546" x="2744788" y="5207000"/>
          <p14:tracePt t="20554" x="2781300" y="5216525"/>
          <p14:tracePt t="20563" x="2825750" y="5233988"/>
          <p14:tracePt t="20571" x="2871788" y="5233988"/>
          <p14:tracePt t="20579" x="2898775" y="5243513"/>
          <p14:tracePt t="20588" x="2954338" y="5262563"/>
          <p14:tracePt t="20595" x="2998788" y="5289550"/>
          <p14:tracePt t="20606" x="3044825" y="5289550"/>
          <p14:tracePt t="20609" x="3090863" y="5307013"/>
          <p14:tracePt t="20618" x="3144838" y="5316538"/>
          <p14:tracePt t="20626" x="3190875" y="5326063"/>
          <p14:tracePt t="20634" x="3244850" y="5326063"/>
          <p14:tracePt t="20642" x="3281363" y="5326063"/>
          <p14:tracePt t="20650" x="3354388" y="5326063"/>
          <p14:tracePt t="20658" x="3390900" y="5326063"/>
          <p14:tracePt t="20666" x="3436938" y="5326063"/>
          <p14:tracePt t="20674" x="3463925" y="5326063"/>
          <p14:tracePt t="20683" x="3490913" y="5326063"/>
          <p14:tracePt t="20690" x="3509963" y="5326063"/>
          <p14:tracePt t="20700" x="3546475" y="5307013"/>
          <p14:tracePt t="20707" x="3563938" y="5289550"/>
          <p14:tracePt t="20718" x="3573463" y="5280025"/>
          <p14:tracePt t="20723" x="3600450" y="5270500"/>
          <p14:tracePt t="20742" x="3600450" y="5262563"/>
          <p14:tracePt t="20752" x="3600450" y="5253038"/>
          <p14:tracePt t="20755" x="3600450" y="5243513"/>
          <p14:tracePt t="20914" x="3600450" y="5253038"/>
          <p14:tracePt t="20922" x="3600450" y="5270500"/>
          <p14:tracePt t="20930" x="3656013" y="5316538"/>
          <p14:tracePt t="20939" x="3673475" y="5335588"/>
          <p14:tracePt t="20946" x="3719513" y="5380038"/>
          <p14:tracePt t="20954" x="3765550" y="5416550"/>
          <p14:tracePt t="20962" x="3829050" y="5445125"/>
          <p14:tracePt t="20970" x="3911600" y="5481638"/>
          <p14:tracePt t="20980" x="4002088" y="5508625"/>
          <p14:tracePt t="20986" x="4094163" y="5526088"/>
          <p14:tracePt t="20993" x="4211638" y="5562600"/>
          <p14:tracePt t="21002" x="4303713" y="5562600"/>
          <p14:tracePt t="21010" x="4367213" y="5581650"/>
          <p14:tracePt t="21018" x="4421188" y="5581650"/>
          <p14:tracePt t="21026" x="4448175" y="5581650"/>
          <p14:tracePt t="21034" x="4467225" y="5581650"/>
          <p14:tracePt t="21042" x="4476750" y="5581650"/>
          <p14:tracePt t="21050" x="4494213" y="5581650"/>
          <p14:tracePt t="21066" x="4494213" y="5562600"/>
          <p14:tracePt t="21075" x="4503738" y="5554663"/>
          <p14:tracePt t="21083" x="4513263" y="5526088"/>
          <p14:tracePt t="21228" x="4513263" y="5518150"/>
          <p14:tracePt t="21244" x="4540250" y="5489575"/>
          <p14:tracePt t="21251" x="4549775" y="5481638"/>
          <p14:tracePt t="21258" x="4567238" y="5472113"/>
          <p14:tracePt t="21266" x="4594225" y="5453063"/>
          <p14:tracePt t="21274" x="4640263" y="5426075"/>
          <p14:tracePt t="21283" x="4659313" y="5416550"/>
          <p14:tracePt t="21290" x="4703763" y="5408613"/>
          <p14:tracePt t="21299" x="4713288" y="5408613"/>
          <p14:tracePt t="21306" x="4730750" y="5389563"/>
          <p14:tracePt t="21314" x="4740275" y="5389563"/>
          <p14:tracePt t="21322" x="4740275" y="5380038"/>
          <p14:tracePt t="21346" x="4749800" y="5380038"/>
          <p14:tracePt t="21402" x="4776788" y="5372100"/>
          <p14:tracePt t="21418" x="4786313" y="5372100"/>
          <p14:tracePt t="21426" x="4795838" y="5362575"/>
          <p14:tracePt t="21434" x="4813300" y="5362575"/>
          <p14:tracePt t="21442" x="4832350" y="5343525"/>
          <p14:tracePt t="21458" x="4849813" y="5335588"/>
          <p14:tracePt t="21582" x="4859338" y="5343525"/>
          <p14:tracePt t="21651" x="4876800" y="5343525"/>
          <p14:tracePt t="21668" x="4895850" y="5343525"/>
          <p14:tracePt t="21675" x="4913313" y="5343525"/>
          <p14:tracePt t="21685" x="4941888" y="5343525"/>
          <p14:tracePt t="21691" x="4949825" y="5343525"/>
          <p14:tracePt t="21704" x="4968875" y="5353050"/>
          <p14:tracePt t="21715" x="4986338" y="5353050"/>
          <p14:tracePt t="21843" x="4932363" y="5353050"/>
          <p14:tracePt t="21850" x="4822825" y="5353050"/>
          <p14:tracePt t="21862" x="4659313" y="5353050"/>
          <p14:tracePt t="21868" x="4476750" y="5353050"/>
          <p14:tracePt t="21875" x="4230688" y="5353050"/>
          <p14:tracePt t="21887" x="3929063" y="5353050"/>
          <p14:tracePt t="21890" x="3665538" y="5353050"/>
          <p14:tracePt t="21901" x="3363913" y="5353050"/>
          <p14:tracePt t="21907" x="3136900" y="5353050"/>
          <p14:tracePt t="21918" x="2962275" y="5353050"/>
          <p14:tracePt t="21922" x="2835275" y="5353050"/>
          <p14:tracePt t="21931" x="2752725" y="5353050"/>
          <p14:tracePt t="21939" x="2725738" y="5353050"/>
          <p14:tracePt t="21947" x="2716213" y="5353050"/>
          <p14:tracePt t="21995" x="2708275" y="5353050"/>
          <p14:tracePt t="22013" x="2708275" y="5343525"/>
          <p14:tracePt t="22027" x="2708275" y="5335588"/>
          <p14:tracePt t="22159" x="2708275" y="5326063"/>
          <p14:tracePt t="22180" x="2716213" y="5326063"/>
          <p14:tracePt t="22188" x="2725738" y="5307013"/>
          <p14:tracePt t="22202" x="2725738" y="5299075"/>
          <p14:tracePt t="22275" x="2725738" y="5307013"/>
          <p14:tracePt t="22283" x="2708275" y="5353050"/>
          <p14:tracePt t="22292" x="2708275" y="5362575"/>
          <p14:tracePt t="22300" x="2708275" y="5372100"/>
          <p14:tracePt t="22308" x="2698750" y="5408613"/>
          <p14:tracePt t="22313" x="2679700" y="5426075"/>
          <p14:tracePt t="22322" x="2679700" y="5445125"/>
          <p14:tracePt t="22330" x="2679700" y="5472113"/>
          <p14:tracePt t="22337" x="2671763" y="5489575"/>
          <p14:tracePt t="22346" x="2662238" y="5499100"/>
          <p14:tracePt t="22355" x="2662238" y="5518150"/>
          <p14:tracePt t="22361" x="2652713" y="5526088"/>
          <p14:tracePt t="22378" x="2652713" y="5554663"/>
          <p14:tracePt t="22386" x="2652713" y="5562600"/>
          <p14:tracePt t="22394" x="2652713" y="5572125"/>
          <p14:tracePt t="22404" x="2652713" y="5581650"/>
          <p14:tracePt t="22410" x="2643188" y="5608638"/>
          <p14:tracePt t="22427" x="2635250" y="5618163"/>
          <p14:tracePt t="22556" x="2635250" y="5608638"/>
          <p14:tracePt t="22565" x="2643188" y="5572125"/>
          <p14:tracePt t="22570" x="2662238" y="5554663"/>
          <p14:tracePt t="22578" x="2671763" y="5535613"/>
          <p14:tracePt t="22586" x="2679700" y="5518150"/>
          <p14:tracePt t="22594" x="2679700" y="5508625"/>
          <p14:tracePt t="22602" x="2679700" y="5499100"/>
          <p14:tracePt t="22610" x="2679700" y="5489575"/>
          <p14:tracePt t="22618" x="2679700" y="5481638"/>
          <p14:tracePt t="22626" x="2679700" y="5472113"/>
          <p14:tracePt t="22635" x="2679700" y="5462588"/>
          <p14:tracePt t="22642" x="2679700" y="5435600"/>
          <p14:tracePt t="22650" x="2679700" y="5416550"/>
          <p14:tracePt t="22658" x="2679700" y="5408613"/>
          <p14:tracePt t="22666" x="2679700" y="5372100"/>
          <p14:tracePt t="22674" x="2698750" y="5335588"/>
          <p14:tracePt t="22683" x="2708275" y="5253038"/>
          <p14:tracePt t="22690" x="2735263" y="5160963"/>
          <p14:tracePt t="22700" x="2744788" y="5080000"/>
          <p14:tracePt t="22706" x="2762250" y="5006975"/>
          <p14:tracePt t="22714" x="2762250" y="4878388"/>
          <p14:tracePt t="22722" x="2798763" y="4778375"/>
          <p14:tracePt t="22730" x="2798763" y="4668838"/>
          <p14:tracePt t="22738" x="2798763" y="4578350"/>
          <p14:tracePt t="22746" x="2798763" y="4468813"/>
          <p14:tracePt t="22753" x="2798763" y="4376738"/>
          <p14:tracePt t="22761" x="2798763" y="4322763"/>
          <p14:tracePt t="22770" x="2781300" y="4240213"/>
          <p14:tracePt t="22778" x="2771775" y="4167188"/>
          <p14:tracePt t="22785" x="2725738" y="4067175"/>
          <p14:tracePt t="22793" x="2725738" y="4030663"/>
          <p14:tracePt t="22802" x="2708275" y="3967163"/>
          <p14:tracePt t="22810" x="2708275" y="3930650"/>
          <p14:tracePt t="22818" x="2708275" y="3857625"/>
          <p14:tracePt t="22826" x="2708275" y="3821113"/>
          <p14:tracePt t="22834" x="2708275" y="3748088"/>
          <p14:tracePt t="22844" x="2708275" y="3694113"/>
          <p14:tracePt t="22853" x="2708275" y="3638550"/>
          <p14:tracePt t="22859" x="2708275" y="3575050"/>
          <p14:tracePt t="22869" x="2708275" y="3502025"/>
          <p14:tracePt t="22876" x="2679700" y="3446463"/>
          <p14:tracePt t="22888" x="2671763" y="3365500"/>
          <p14:tracePt t="22891" x="2652713" y="3273425"/>
          <p14:tracePt t="22900" x="2652713" y="3200400"/>
          <p14:tracePt t="22907" x="2643188" y="3119438"/>
          <p14:tracePt t="22915" x="2625725" y="3027363"/>
          <p14:tracePt t="22923" x="2616200" y="2936875"/>
          <p14:tracePt t="22931" x="2616200" y="2873375"/>
          <p14:tracePt t="22939" x="2616200" y="2836863"/>
          <p14:tracePt t="22947" x="2616200" y="2781300"/>
          <p14:tracePt t="22969" x="2616200" y="2727325"/>
          <p14:tracePt t="22972" x="2616200" y="2708275"/>
          <p14:tracePt t="22979" x="2616200" y="2690813"/>
          <p14:tracePt t="22987" x="2616200" y="2662238"/>
          <p14:tracePt t="22995" x="2616200" y="2644775"/>
          <p14:tracePt t="23003" x="2616200" y="2635250"/>
          <p14:tracePt t="23035" x="2606675" y="2608263"/>
          <p14:tracePt t="23044" x="2606675" y="2598738"/>
          <p14:tracePt t="23051" x="2598738" y="2589213"/>
          <p14:tracePt t="23058" x="2598738" y="2554288"/>
          <p14:tracePt t="23065" x="2598738" y="2525713"/>
          <p14:tracePt t="23074" x="2589213" y="2481263"/>
          <p14:tracePt t="23083" x="2562225" y="2452688"/>
          <p14:tracePt t="23090" x="2562225" y="2435225"/>
          <p14:tracePt t="23099" x="2543175" y="2389188"/>
          <p14:tracePt t="23106" x="2533650" y="2352675"/>
          <p14:tracePt t="23114" x="2516188" y="2335213"/>
          <p14:tracePt t="23122" x="2516188" y="2298700"/>
          <p14:tracePt t="23130" x="2516188" y="2279650"/>
          <p14:tracePt t="23138" x="2506663" y="2279650"/>
          <p14:tracePt t="23146" x="2506663" y="2262188"/>
          <p14:tracePt t="23153" x="2506663" y="2252663"/>
          <p14:tracePt t="23161" x="2506663" y="2243138"/>
          <p14:tracePt t="23170" x="2506663" y="2233613"/>
          <p14:tracePt t="23194" x="2506663" y="2225675"/>
          <p14:tracePt t="23202" x="2498725" y="2216150"/>
          <p14:tracePt t="23210" x="2498725" y="2206625"/>
          <p14:tracePt t="23218" x="2498725" y="2197100"/>
          <p14:tracePt t="23226" x="2498725" y="2170113"/>
          <p14:tracePt t="23234" x="2498725" y="2160588"/>
          <p14:tracePt t="23242" x="2498725" y="2133600"/>
          <p14:tracePt t="23250" x="2498725" y="2125663"/>
          <p14:tracePt t="23258" x="2498725" y="2116138"/>
          <p14:tracePt t="23428" x="2489200" y="2106613"/>
          <p14:tracePt t="23459" x="2479675" y="2106613"/>
          <p14:tracePt t="23469" x="2462213" y="2106613"/>
          <p14:tracePt t="23475" x="2416175" y="2133600"/>
          <p14:tracePt t="23485" x="2406650" y="2143125"/>
          <p14:tracePt t="23490" x="2379663" y="2152650"/>
          <p14:tracePt t="23499" x="2360613" y="2170113"/>
          <p14:tracePt t="23506" x="2352675" y="2179638"/>
          <p14:tracePt t="23515" x="2324100" y="2206625"/>
          <p14:tracePt t="23522" x="2316163" y="2225675"/>
          <p14:tracePt t="23531" x="2306638" y="2262188"/>
          <p14:tracePt t="23538" x="2287588" y="2270125"/>
          <p14:tracePt t="23554" x="2279650" y="2270125"/>
          <p14:tracePt t="23562" x="2279650" y="2279650"/>
          <p14:tracePt t="23578" x="2260600" y="2289175"/>
          <p14:tracePt t="23586" x="2251075" y="2306638"/>
          <p14:tracePt t="23649" x="2243138" y="2306638"/>
          <p14:tracePt t="23666" x="2260600" y="2262188"/>
          <p14:tracePt t="23673" x="2279650" y="2243138"/>
          <p14:tracePt t="23682" x="2297113" y="2197100"/>
          <p14:tracePt t="23689" x="2306638" y="2179638"/>
          <p14:tracePt t="23699" x="2316163" y="2160588"/>
          <p14:tracePt t="23705" x="2333625" y="2143125"/>
          <p14:tracePt t="23713" x="2352675" y="2125663"/>
          <p14:tracePt t="23721" x="2360613" y="2116138"/>
          <p14:tracePt t="23737" x="2379663" y="2089150"/>
          <p14:tracePt t="23746" x="2389188" y="2070100"/>
          <p14:tracePt t="23753" x="2397125" y="2060575"/>
          <p14:tracePt t="23763" x="2397125" y="2033588"/>
          <p14:tracePt t="23770" x="2406650" y="2006600"/>
          <p14:tracePt t="23782" x="2406650" y="1997075"/>
          <p14:tracePt t="23788" x="2406650" y="1979613"/>
          <p14:tracePt t="23794" x="2406650" y="1970088"/>
          <p14:tracePt t="23986" x="2406650" y="1979613"/>
          <p14:tracePt t="24018" x="2406650" y="1987550"/>
          <p14:tracePt t="24051" x="2406650" y="1997075"/>
          <p14:tracePt t="24062" x="2406650" y="2024063"/>
          <p14:tracePt t="24066" x="2406650" y="2033588"/>
          <p14:tracePt t="24074" x="2406650" y="2070100"/>
          <p14:tracePt t="24082" x="2406650" y="2106613"/>
          <p14:tracePt t="24090" x="2406650" y="2133600"/>
          <p14:tracePt t="24099" x="2406650" y="2189163"/>
          <p14:tracePt t="24106" x="2406650" y="2206625"/>
          <p14:tracePt t="24114" x="2416175" y="2243138"/>
          <p14:tracePt t="24122" x="2425700" y="2262188"/>
          <p14:tracePt t="24482" x="2425700" y="2270125"/>
          <p14:tracePt t="24595" x="2433638" y="2289175"/>
          <p14:tracePt t="24611" x="2452688" y="2306638"/>
          <p14:tracePt t="24620" x="2470150" y="2316163"/>
          <p14:tracePt t="24627" x="2498725" y="2325688"/>
          <p14:tracePt t="24636" x="2506663" y="2325688"/>
          <p14:tracePt t="24642" x="2516188" y="2335213"/>
          <p14:tracePt t="24650" x="2533650" y="2335213"/>
          <p14:tracePt t="24658" x="2562225" y="2352675"/>
          <p14:tracePt t="24667" x="2579688" y="2352675"/>
          <p14:tracePt t="24673" x="2616200" y="2352675"/>
          <p14:tracePt t="24682" x="2635250" y="2362200"/>
          <p14:tracePt t="24690" x="2652713" y="2362200"/>
          <p14:tracePt t="24706" x="2662238" y="2362200"/>
          <p14:tracePt t="24714" x="2671763" y="2362200"/>
          <p14:tracePt t="24734" x="2698750" y="2362200"/>
          <p14:tracePt t="24755" x="2708275" y="2362200"/>
          <p14:tracePt t="24811" x="2708275" y="2389188"/>
          <p14:tracePt t="24819" x="2708275" y="2425700"/>
          <p14:tracePt t="24826" x="2708275" y="2471738"/>
          <p14:tracePt t="24834" x="2708275" y="2525713"/>
          <p14:tracePt t="24843" x="2708275" y="2635250"/>
          <p14:tracePt t="24850" x="2708275" y="2727325"/>
          <p14:tracePt t="24858" x="2708275" y="2817813"/>
          <p14:tracePt t="24867" x="2708275" y="2927350"/>
          <p14:tracePt t="24875" x="2708275" y="3000375"/>
          <p14:tracePt t="24884" x="2708275" y="3090863"/>
          <p14:tracePt t="24891" x="2708275" y="3163888"/>
          <p14:tracePt t="24901" x="2708275" y="3219450"/>
          <p14:tracePt t="24907" x="2708275" y="3265488"/>
          <p14:tracePt t="24916" x="2708275" y="3319463"/>
          <p14:tracePt t="24922" x="2708275" y="3375025"/>
          <p14:tracePt t="24931" x="2708275" y="3429000"/>
          <p14:tracePt t="24938" x="2708275" y="3502025"/>
          <p14:tracePt t="24947" x="2708275" y="3565525"/>
          <p14:tracePt t="24955" x="2708275" y="3638550"/>
          <p14:tracePt t="24971" x="2708275" y="3803650"/>
          <p14:tracePt t="24980" x="2708275" y="3875088"/>
          <p14:tracePt t="24986" x="2708275" y="3957638"/>
          <p14:tracePt t="24994" x="2708275" y="4030663"/>
          <p14:tracePt t="25002" x="2716213" y="4086225"/>
          <p14:tracePt t="25010" x="2716213" y="4140200"/>
          <p14:tracePt t="25018" x="2716213" y="4203700"/>
          <p14:tracePt t="25026" x="2716213" y="4259263"/>
          <p14:tracePt t="25034" x="2716213" y="4313238"/>
          <p14:tracePt t="25042" x="2716213" y="4368800"/>
          <p14:tracePt t="25050" x="2716213" y="4422775"/>
          <p14:tracePt t="25058" x="2716213" y="4459288"/>
          <p14:tracePt t="25065" x="2716213" y="4495800"/>
          <p14:tracePt t="25083" x="2716213" y="4522788"/>
          <p14:tracePt t="25089" x="2735263" y="4541838"/>
          <p14:tracePt t="25098" x="2735263" y="4551363"/>
          <p14:tracePt t="25106" x="2735263" y="4559300"/>
          <p14:tracePt t="25114" x="2735263" y="4568825"/>
          <p14:tracePt t="25122" x="2735263" y="4587875"/>
          <p14:tracePt t="25130" x="2735263" y="4605338"/>
          <p14:tracePt t="25138" x="2752725" y="4614863"/>
          <p14:tracePt t="25147" x="2762250" y="4632325"/>
          <p14:tracePt t="25155" x="2762250" y="4651375"/>
          <p14:tracePt t="25173" x="2762250" y="4668838"/>
          <p14:tracePt t="25179" x="2762250" y="4687888"/>
          <p14:tracePt t="25187" x="2771775" y="4732338"/>
          <p14:tracePt t="25195" x="2771775" y="4768850"/>
          <p14:tracePt t="25203" x="2771775" y="4797425"/>
          <p14:tracePt t="25211" x="2771775" y="4841875"/>
          <p14:tracePt t="25220" x="2771775" y="4878388"/>
          <p14:tracePt t="25227" x="2771775" y="4924425"/>
          <p14:tracePt t="25235" x="2771775" y="4960938"/>
          <p14:tracePt t="25242" x="2771775" y="4997450"/>
          <p14:tracePt t="25250" x="2771775" y="5024438"/>
          <p14:tracePt t="25258" x="2771775" y="5043488"/>
          <p14:tracePt t="25269" x="2771775" y="5053013"/>
          <p14:tracePt t="25274" x="2771775" y="5060950"/>
          <p14:tracePt t="25282" x="2771775" y="5070475"/>
          <p14:tracePt t="25306" x="2771775" y="5080000"/>
          <p14:tracePt t="25314" x="2771775" y="5089525"/>
          <p14:tracePt t="25324" x="2771775" y="5106988"/>
          <p14:tracePt t="25348" x="2771775" y="5116513"/>
          <p14:tracePt t="25443" x="2771775" y="5126038"/>
          <p14:tracePt t="25476" x="2771775" y="5143500"/>
          <p14:tracePt t="25508" x="2771775" y="5153025"/>
          <p14:tracePt t="25524" x="2771775" y="5160963"/>
          <p14:tracePt t="25532" x="2771775" y="5170488"/>
          <p14:tracePt t="25538" x="2771775" y="5197475"/>
          <p14:tracePt t="25562" x="2762250" y="5207000"/>
          <p14:tracePt t="25570" x="2762250" y="5226050"/>
          <p14:tracePt t="25586" x="2752725" y="5233988"/>
          <p14:tracePt t="25655" x="2744788" y="5253038"/>
          <p14:tracePt t="25657" x="2725738" y="5253038"/>
          <p14:tracePt t="25668" x="2716213" y="5262563"/>
          <p14:tracePt t="25683" x="2689225" y="5280025"/>
          <p14:tracePt t="25690" x="2671763" y="5289550"/>
          <p14:tracePt t="25699" x="2662238" y="5289550"/>
          <p14:tracePt t="25706" x="2643188" y="5299075"/>
          <p14:tracePt t="25714" x="2625725" y="5307013"/>
          <p14:tracePt t="25820" x="2616200" y="5307013"/>
          <p14:tracePt t="25827" x="2616200" y="5299075"/>
          <p14:tracePt t="25834" x="2616200" y="5280025"/>
          <p14:tracePt t="25850" x="2625725" y="5270500"/>
          <p14:tracePt t="25857" x="2635250" y="5262563"/>
          <p14:tracePt t="25964" x="2652713" y="5262563"/>
          <p14:tracePt t="25982" x="2671763" y="5253038"/>
          <p14:tracePt t="25996" x="2679700" y="5243513"/>
          <p14:tracePt t="26003" x="2698750" y="5243513"/>
          <p14:tracePt t="26018" x="2716213" y="5226050"/>
          <p14:tracePt t="26157" x="2725738" y="5226050"/>
          <p14:tracePt t="26163" x="2735263" y="5216525"/>
          <p14:tracePt t="26174" x="2744788" y="5207000"/>
          <p14:tracePt t="26180" x="2752725" y="5207000"/>
          <p14:tracePt t="26194" x="2762250" y="5197475"/>
          <p14:tracePt t="26219" x="2781300" y="5197475"/>
          <p14:tracePt t="26227" x="2789238" y="5197475"/>
          <p14:tracePt t="26259" x="2798763" y="5197475"/>
          <p14:tracePt t="26267" x="2808288" y="5197475"/>
          <p14:tracePt t="26275" x="2817813" y="5207000"/>
          <p14:tracePt t="26284" x="2817813" y="5216525"/>
          <p14:tracePt t="26291" x="2825750" y="5253038"/>
          <p14:tracePt t="26302" x="2835275" y="5262563"/>
          <p14:tracePt t="26308" x="2844800" y="5270500"/>
          <p14:tracePt t="26318" x="2852738" y="5299075"/>
          <p14:tracePt t="26549" x="2852738" y="5289550"/>
          <p14:tracePt t="26555" x="2852738" y="5280025"/>
          <p14:tracePt t="26564" x="2852738" y="5253038"/>
          <p14:tracePt t="26571" x="2862263" y="5233988"/>
          <p14:tracePt t="26579" x="2862263" y="5216525"/>
          <p14:tracePt t="26586" x="2862263" y="5207000"/>
          <p14:tracePt t="26692" x="2844800" y="5216525"/>
          <p14:tracePt t="26701" x="2835275" y="5226050"/>
          <p14:tracePt t="26707" x="2817813" y="5233988"/>
          <p14:tracePt t="26812" x="2817813" y="5243513"/>
          <p14:tracePt t="26819" x="2817813" y="5253038"/>
          <p14:tracePt t="26844" x="2808288" y="5262563"/>
          <p14:tracePt t="26899" x="2798763" y="5262563"/>
          <p14:tracePt t="26916" x="2798763" y="5270500"/>
          <p14:tracePt t="26934" x="2789238" y="5280025"/>
          <p14:tracePt t="26940" x="2781300" y="5289550"/>
          <p14:tracePt t="26946" x="2771775" y="5289550"/>
          <p14:tracePt t="26967" x="2762250" y="5289550"/>
          <p14:tracePt t="26969" x="2752725" y="5299075"/>
          <p14:tracePt t="26986" x="2735263" y="5316538"/>
          <p14:tracePt t="26994" x="2716213" y="5335588"/>
          <p14:tracePt t="27011" x="2716213" y="5353050"/>
          <p14:tracePt t="27018" x="2708275" y="5372100"/>
          <p14:tracePt t="27034" x="2708275" y="5380038"/>
          <p14:tracePt t="27252" x="2708275" y="5362575"/>
          <p14:tracePt t="27257" x="2716213" y="5362575"/>
          <p14:tracePt t="27266" x="2725738" y="5353050"/>
          <p14:tracePt t="27274" x="2725738" y="5343525"/>
          <p14:tracePt t="27281" x="2735263" y="5335588"/>
          <p14:tracePt t="27756" x="2735263" y="5326063"/>
          <p14:tracePt t="27765" x="2716213" y="5335588"/>
          <p14:tracePt t="27850" x="2708275" y="5335588"/>
          <p14:tracePt t="28115" x="2698750" y="5335588"/>
          <p14:tracePt t="28252" x="2679700" y="5335588"/>
          <p14:tracePt t="28267" x="2671763" y="5335588"/>
          <p14:tracePt t="28275" x="2662238" y="5335588"/>
          <p14:tracePt t="28298" x="2643188" y="5335588"/>
          <p14:tracePt t="28411" x="2635250" y="5326063"/>
          <p14:tracePt t="28427" x="2625725" y="5326063"/>
          <p14:tracePt t="28673" x="2616200" y="5307013"/>
          <p14:tracePt t="28682" x="2616200" y="5299075"/>
          <p14:tracePt t="28691" x="2616200" y="5289550"/>
          <p14:tracePt t="28703" x="2616200" y="5253038"/>
          <p14:tracePt t="28707" x="2616200" y="5207000"/>
          <p14:tracePt t="28716" x="2635250" y="5153025"/>
          <p14:tracePt t="28723" x="2662238" y="5116513"/>
          <p14:tracePt t="28734" x="2671763" y="5080000"/>
          <p14:tracePt t="28738" x="2679700" y="4997450"/>
          <p14:tracePt t="28747" x="2689225" y="4960938"/>
          <p14:tracePt t="28755" x="2689225" y="4914900"/>
          <p14:tracePt t="28766" x="2708275" y="4860925"/>
          <p14:tracePt t="28770" x="2708275" y="4814888"/>
          <p14:tracePt t="28780" x="2708275" y="4768850"/>
          <p14:tracePt t="28787" x="2716213" y="4732338"/>
          <p14:tracePt t="28795" x="2716213" y="4697413"/>
          <p14:tracePt t="28803" x="2716213" y="4651375"/>
          <p14:tracePt t="28811" x="2725738" y="4614863"/>
          <p14:tracePt t="28819" x="2725738" y="4595813"/>
          <p14:tracePt t="28826" x="2725738" y="4568825"/>
          <p14:tracePt t="28834" x="2744788" y="4532313"/>
          <p14:tracePt t="28842" x="2744788" y="4505325"/>
          <p14:tracePt t="28850" x="2744788" y="4449763"/>
          <p14:tracePt t="28859" x="2744788" y="4432300"/>
          <p14:tracePt t="28868" x="2744788" y="4376738"/>
          <p14:tracePt t="28874" x="2744788" y="4322763"/>
          <p14:tracePt t="28884" x="2744788" y="4276725"/>
          <p14:tracePt t="28893" x="2744788" y="4222750"/>
          <p14:tracePt t="28899" x="2744788" y="4167188"/>
          <p14:tracePt t="28905" x="2744788" y="4094163"/>
          <p14:tracePt t="28915" x="2725738" y="4030663"/>
          <p14:tracePt t="28922" x="2725738" y="3976688"/>
          <p14:tracePt t="28930" x="2725738" y="3921125"/>
          <p14:tracePt t="28937" x="2725738" y="3867150"/>
          <p14:tracePt t="28946" x="2725738" y="3821113"/>
          <p14:tracePt t="28967" x="2716213" y="3738563"/>
          <p14:tracePt t="28970" x="2716213" y="3721100"/>
          <p14:tracePt t="28978" x="2716213" y="3684588"/>
          <p14:tracePt t="28986" x="2716213" y="3665538"/>
          <p14:tracePt t="28994" x="2716213" y="3638550"/>
          <p14:tracePt t="29002" x="2716213" y="3621088"/>
          <p14:tracePt t="29010" x="2716213" y="3602038"/>
          <p14:tracePt t="29018" x="2716213" y="3584575"/>
          <p14:tracePt t="29026" x="2716213" y="3556000"/>
          <p14:tracePt t="29034" x="2716213" y="3538538"/>
          <p14:tracePt t="29042" x="2716213" y="3511550"/>
          <p14:tracePt t="29050" x="2716213" y="3492500"/>
          <p14:tracePt t="29058" x="2716213" y="3455988"/>
          <p14:tracePt t="29066" x="2716213" y="3438525"/>
          <p14:tracePt t="29076" x="2744788" y="3382963"/>
          <p14:tracePt t="29081" x="2744788" y="3355975"/>
          <p14:tracePt t="29090" x="2752725" y="3302000"/>
          <p14:tracePt t="29099" x="2752725" y="3236913"/>
          <p14:tracePt t="29105" x="2762250" y="3200400"/>
          <p14:tracePt t="29114" x="2781300" y="3136900"/>
          <p14:tracePt t="29122" x="2781300" y="3100388"/>
          <p14:tracePt t="29130" x="2781300" y="3046413"/>
          <p14:tracePt t="29138" x="2781300" y="3000375"/>
          <p14:tracePt t="29146" x="2781300" y="2963863"/>
          <p14:tracePt t="29154" x="2798763" y="2936875"/>
          <p14:tracePt t="29162" x="2798763" y="2900363"/>
          <p14:tracePt t="29170" x="2798763" y="2890838"/>
          <p14:tracePt t="29178" x="2798763" y="2881313"/>
          <p14:tracePt t="29186" x="2798763" y="2873375"/>
          <p14:tracePt t="29194" x="2798763" y="2863850"/>
          <p14:tracePt t="29235" x="2798763" y="2854325"/>
          <p14:tracePt t="29243" x="2798763" y="2827338"/>
          <p14:tracePt t="29251" x="2798763" y="2817813"/>
          <p14:tracePt t="29258" x="2789238" y="2790825"/>
          <p14:tracePt t="29274" x="2781300" y="2754313"/>
          <p14:tracePt t="29282" x="2762250" y="2727325"/>
          <p14:tracePt t="29289" x="2744788" y="2708275"/>
          <p14:tracePt t="29298" x="2716213" y="2662238"/>
          <p14:tracePt t="29308" x="2689225" y="2635250"/>
          <p14:tracePt t="29323" x="2671763" y="2617788"/>
          <p14:tracePt t="29333" x="2662238" y="2608263"/>
          <p14:tracePt t="29339" x="2652713" y="2598738"/>
          <p14:tracePt t="29386" x="2643188" y="2589213"/>
          <p14:tracePt t="29402" x="2625725" y="2589213"/>
          <p14:tracePt t="29418" x="2606675" y="2589213"/>
          <p14:tracePt t="29425" x="2598738" y="2598738"/>
          <p14:tracePt t="29515" x="2589213" y="2598738"/>
          <p14:tracePt t="29522" x="2589213" y="2589213"/>
          <p14:tracePt t="29546" x="2589213" y="2581275"/>
          <p14:tracePt t="29554" x="2589213" y="2562225"/>
          <p14:tracePt t="29627" x="2589213" y="2554288"/>
          <p14:tracePt t="29639" x="2589213" y="2544763"/>
          <p14:tracePt t="29651" x="2579688" y="2525713"/>
          <p14:tracePt t="29660" x="2579688" y="2517775"/>
          <p14:tracePt t="29685" x="2579688" y="2508250"/>
          <p14:tracePt t="29699" x="2579688" y="2498725"/>
          <p14:tracePt t="29811" x="2579688" y="2481263"/>
          <p14:tracePt t="29820" x="2579688" y="2462213"/>
          <p14:tracePt t="29827" x="2579688" y="2435225"/>
          <p14:tracePt t="29834" x="2579688" y="2425700"/>
          <p14:tracePt t="29842" x="2579688" y="2408238"/>
          <p14:tracePt t="29850" x="2579688" y="2379663"/>
          <p14:tracePt t="29858" x="2579688" y="2371725"/>
          <p14:tracePt t="29866" x="2579688" y="2362200"/>
          <p14:tracePt t="29874" x="2579688" y="2343150"/>
          <p14:tracePt t="29882" x="2579688" y="2335213"/>
          <p14:tracePt t="29890" x="2579688" y="2325688"/>
          <p14:tracePt t="30444" x="2570163" y="2316163"/>
          <p14:tracePt t="30486" x="2562225" y="2316163"/>
          <p14:tracePt t="30500" x="2543175" y="2316163"/>
          <p14:tracePt t="30507" x="2533650" y="2316163"/>
          <p14:tracePt t="31080" x="2533650" y="2325688"/>
          <p14:tracePt t="31090" x="2525713" y="2335213"/>
          <p14:tracePt t="31668" x="2533650" y="2335213"/>
          <p14:tracePt t="31675" x="2562225" y="2335213"/>
          <p14:tracePt t="31685" x="2579688" y="2316163"/>
          <p14:tracePt t="31692" x="2643188" y="2279650"/>
          <p14:tracePt t="31702" x="2662238" y="2262188"/>
          <p14:tracePt t="31707" x="2689225" y="2252663"/>
          <p14:tracePt t="31716" x="2708275" y="2243138"/>
          <p14:tracePt t="31722" x="2716213" y="2233613"/>
          <p14:tracePt t="31734" x="2725738" y="2233613"/>
          <p14:tracePt t="31738" x="2735263" y="2233613"/>
          <p14:tracePt t="31971" x="2735263" y="2243138"/>
          <p14:tracePt t="31987" x="2744788" y="2270125"/>
          <p14:tracePt t="32099" x="2752725" y="2270125"/>
          <p14:tracePt t="32131" x="2762250" y="2279650"/>
          <p14:tracePt t="32219" x="2771775" y="2289175"/>
          <p14:tracePt t="32281" x="2771775" y="2298700"/>
          <p14:tracePt t="32290" x="2771775" y="2306638"/>
          <p14:tracePt t="32314" x="2789238" y="2325688"/>
          <p14:tracePt t="32322" x="2808288" y="2335213"/>
          <p14:tracePt t="32330" x="2817813" y="2343150"/>
          <p14:tracePt t="32338" x="2825750" y="2352675"/>
          <p14:tracePt t="32354" x="2835275" y="2362200"/>
          <p14:tracePt t="32362" x="2852738" y="2371725"/>
          <p14:tracePt t="32370" x="2871788" y="2389188"/>
          <p14:tracePt t="32378" x="2881313" y="2389188"/>
          <p14:tracePt t="32386" x="2889250" y="2398713"/>
          <p14:tracePt t="32395" x="2898775" y="2408238"/>
          <p14:tracePt t="32406" x="2925763" y="2408238"/>
          <p14:tracePt t="32412" x="2935288" y="2416175"/>
          <p14:tracePt t="32810" x="2944813" y="2416175"/>
          <p14:tracePt t="32818" x="2962275" y="2416175"/>
          <p14:tracePt t="32826" x="2971800" y="2408238"/>
          <p14:tracePt t="32834" x="2981325" y="2398713"/>
          <p14:tracePt t="32962" x="2981325" y="2408238"/>
          <p14:tracePt t="32986" x="2971800" y="2416175"/>
          <p14:tracePt t="33922" x="2971800" y="2408238"/>
          <p14:tracePt t="33930" x="2981325" y="2398713"/>
          <p14:tracePt t="33937" x="2990850" y="2379663"/>
          <p14:tracePt t="33954" x="2990850" y="2362200"/>
          <p14:tracePt t="33965" x="2998788" y="2362200"/>
          <p14:tracePt t="34371" x="3008313" y="2362200"/>
          <p14:tracePt t="34380" x="3017838" y="2362200"/>
          <p14:tracePt t="34388" x="3027363" y="2371725"/>
          <p14:tracePt t="34397" x="3054350" y="2398713"/>
          <p14:tracePt t="34403" x="3063875" y="2408238"/>
          <p14:tracePt t="34410" x="3081338" y="2416175"/>
          <p14:tracePt t="34418" x="3100388" y="2425700"/>
          <p14:tracePt t="35019" x="3108325" y="2425700"/>
          <p14:tracePt t="36827" x="3108325" y="2408238"/>
          <p14:tracePt t="36997" x="3100388" y="2408238"/>
          <p14:tracePt t="37074" x="3100388" y="2425700"/>
          <p14:tracePt t="37282" x="3100388" y="2435225"/>
          <p14:tracePt t="37331" x="3100388" y="2444750"/>
          <p14:tracePt t="37655" x="3090863" y="2452688"/>
          <p14:tracePt t="37705" x="3071813" y="2452688"/>
          <p14:tracePt t="37714" x="3071813" y="2462213"/>
          <p14:tracePt t="38274" x="3071813" y="2452688"/>
          <p14:tracePt t="38290" x="3071813" y="2444750"/>
          <p14:tracePt t="38411" x="3071813" y="2435225"/>
          <p14:tracePt t="38435" x="3071813" y="2425700"/>
          <p14:tracePt t="38468" x="3071813" y="2408238"/>
          <p14:tracePt t="38620" x="3071813" y="2398713"/>
          <p14:tracePt t="38702" x="3071813" y="2389188"/>
          <p14:tracePt t="38780" x="3071813" y="2398713"/>
          <p14:tracePt t="38899" x="3071813" y="2408238"/>
          <p14:tracePt t="39131" x="3071813" y="2425700"/>
          <p14:tracePt t="39148" x="3071813" y="2435225"/>
          <p14:tracePt t="39163" x="3071813" y="2444750"/>
          <p14:tracePt t="39171" x="3071813" y="2452688"/>
          <p14:tracePt t="39187" x="3071813" y="2462213"/>
          <p14:tracePt t="39195" x="3071813" y="2471738"/>
          <p14:tracePt t="39210" x="3071813" y="2489200"/>
          <p14:tracePt t="39219" x="3071813" y="2508250"/>
          <p14:tracePt t="39226" x="3071813" y="2535238"/>
          <p14:tracePt t="39234" x="3081338" y="2562225"/>
          <p14:tracePt t="39242" x="3090863" y="2581275"/>
          <p14:tracePt t="39251" x="3117850" y="2608263"/>
          <p14:tracePt t="39258" x="3117850" y="2625725"/>
          <p14:tracePt t="39267" x="3127375" y="2654300"/>
          <p14:tracePt t="39274" x="3136900" y="2662238"/>
          <p14:tracePt t="39282" x="3136900" y="2671763"/>
          <p14:tracePt t="39290" x="3154363" y="2698750"/>
          <p14:tracePt t="39314" x="3154363" y="2708275"/>
          <p14:tracePt t="39419" x="3154363" y="2717800"/>
          <p14:tracePt t="39435" x="3154363" y="2735263"/>
          <p14:tracePt t="39443" x="3154363" y="2754313"/>
          <p14:tracePt t="39451" x="3154363" y="2781300"/>
          <p14:tracePt t="39458" x="3154363" y="2790825"/>
          <p14:tracePt t="39466" x="3163888" y="2808288"/>
          <p14:tracePt t="39474" x="3171825" y="2836863"/>
          <p14:tracePt t="39483" x="3190875" y="2863850"/>
          <p14:tracePt t="39490" x="3208338" y="2900363"/>
          <p14:tracePt t="39498" x="3217863" y="2909888"/>
          <p14:tracePt t="39515" x="3227388" y="2917825"/>
          <p14:tracePt t="39522" x="3227388" y="2927350"/>
          <p14:tracePt t="39754" x="3236913" y="2927350"/>
          <p14:tracePt t="39763" x="3244850" y="2927350"/>
          <p14:tracePt t="39769" x="3263900" y="2909888"/>
          <p14:tracePt t="39778" x="3281363" y="2890838"/>
          <p14:tracePt t="39786" x="3290888" y="2881313"/>
          <p14:tracePt t="39794" x="3300413" y="2873375"/>
          <p14:tracePt t="39802" x="3309938" y="2854325"/>
          <p14:tracePt t="39818" x="3317875" y="2854325"/>
          <p14:tracePt t="40132" x="3327400" y="2844800"/>
          <p14:tracePt t="40274" x="3327400" y="2854325"/>
          <p14:tracePt t="40281" x="3327400" y="2863850"/>
          <p14:tracePt t="40306" x="3336925" y="2863850"/>
          <p14:tracePt t="40390" x="3354388" y="2881313"/>
          <p14:tracePt t="40406" x="3363913" y="2890838"/>
          <p14:tracePt t="40466" x="3382963" y="2881313"/>
          <p14:tracePt t="40481" x="3390900" y="2873375"/>
          <p14:tracePt t="40490" x="3409950" y="2873375"/>
          <p14:tracePt t="40506" x="3419475" y="2873375"/>
          <p14:tracePt t="40874" x="3436938" y="2873375"/>
          <p14:tracePt t="40882" x="3455988" y="2844800"/>
          <p14:tracePt t="40994" x="3490913" y="2844800"/>
          <p14:tracePt t="41227" x="3500438" y="2844800"/>
          <p14:tracePt t="41235" x="3519488" y="2844800"/>
          <p14:tracePt t="41243" x="3527425" y="2844800"/>
          <p14:tracePt t="41251" x="3546475" y="2844800"/>
          <p14:tracePt t="41259" x="3556000" y="2844800"/>
          <p14:tracePt t="41266" x="3563938" y="2844800"/>
          <p14:tracePt t="41274" x="3582988" y="2836863"/>
          <p14:tracePt t="41290" x="3592513" y="2836863"/>
          <p14:tracePt t="41298" x="3609975" y="2836863"/>
          <p14:tracePt t="41315" x="3629025" y="2836863"/>
          <p14:tracePt t="41322" x="3636963" y="2836863"/>
          <p14:tracePt t="41331" x="3665538" y="2836863"/>
          <p14:tracePt t="41338" x="3673475" y="2844800"/>
          <p14:tracePt t="41347" x="3683000" y="2881313"/>
          <p14:tracePt t="41355" x="3683000" y="2890838"/>
          <p14:tracePt t="41366" x="3702050" y="2900363"/>
          <p14:tracePt t="41372" x="3709988" y="2909888"/>
          <p14:tracePt t="41391" x="3709988" y="2927350"/>
          <p14:tracePt t="41836" x="3709988" y="2946400"/>
          <p14:tracePt t="41843" x="3709988" y="2973388"/>
          <p14:tracePt t="41851" x="3709988" y="2982913"/>
          <p14:tracePt t="41859" x="3709988" y="3017838"/>
          <p14:tracePt t="41866" x="3709988" y="3036888"/>
          <p14:tracePt t="41875" x="3709988" y="3073400"/>
          <p14:tracePt t="41882" x="3709988" y="3100388"/>
          <p14:tracePt t="41891" x="3709988" y="3127375"/>
          <p14:tracePt t="41898" x="3709988" y="3173413"/>
          <p14:tracePt t="41906" x="3709988" y="3200400"/>
          <p14:tracePt t="41917" x="3709988" y="3219450"/>
          <p14:tracePt t="41922" x="3719513" y="3265488"/>
          <p14:tracePt t="41931" x="3719513" y="3273425"/>
          <p14:tracePt t="42027" x="3729038" y="3282950"/>
          <p14:tracePt t="42043" x="3729038" y="3292475"/>
          <p14:tracePt t="42051" x="3746500" y="3309938"/>
          <p14:tracePt t="42077" x="3756025" y="3319463"/>
          <p14:tracePt t="42084" x="3765550" y="3328988"/>
          <p14:tracePt t="42091" x="3792538" y="3355975"/>
          <p14:tracePt t="42100" x="3838575" y="3375025"/>
          <p14:tracePt t="42108" x="3865563" y="3411538"/>
          <p14:tracePt t="42116" x="3883025" y="3419475"/>
          <p14:tracePt t="42123" x="3919538" y="3438525"/>
          <p14:tracePt t="42133" x="3938588" y="3455988"/>
          <p14:tracePt t="42139" x="3948113" y="3455988"/>
          <p14:tracePt t="42149" x="3956050" y="3465513"/>
          <p14:tracePt t="42195" x="3975100" y="3465513"/>
          <p14:tracePt t="42219" x="3984625" y="3465513"/>
          <p14:tracePt t="42243" x="3992563" y="3465513"/>
          <p14:tracePt t="42251" x="4002088" y="3465513"/>
          <p14:tracePt t="42259" x="4029075" y="3465513"/>
          <p14:tracePt t="42267" x="4048125" y="3465513"/>
          <p14:tracePt t="42274" x="4057650" y="3465513"/>
          <p14:tracePt t="42282" x="4075113" y="3465513"/>
          <p14:tracePt t="42299" x="4094163" y="3475038"/>
          <p14:tracePt t="42315" x="4102100" y="3475038"/>
          <p14:tracePt t="42323" x="4111625" y="3475038"/>
          <p14:tracePt t="42332" x="4121150" y="3475038"/>
          <p14:tracePt t="42338" x="4129088" y="3475038"/>
          <p14:tracePt t="42348" x="4148138" y="3475038"/>
          <p14:tracePt t="42363" x="4157663" y="3475038"/>
          <p14:tracePt t="42458" x="4165600" y="3475038"/>
          <p14:tracePt t="42467" x="4184650" y="3475038"/>
          <p14:tracePt t="42475" x="4194175" y="3475038"/>
          <p14:tracePt t="42540" x="4202113" y="3475038"/>
          <p14:tracePt t="42549" x="4211638" y="3475038"/>
          <p14:tracePt t="43028" x="4230688" y="3475038"/>
          <p14:tracePt t="43115" x="4238625" y="3482975"/>
          <p14:tracePt t="43132" x="4238625" y="3492500"/>
          <p14:tracePt t="43140" x="4238625" y="3502025"/>
          <p14:tracePt t="43155" x="4238625" y="3538538"/>
          <p14:tracePt t="43164" x="4248150" y="3584575"/>
          <p14:tracePt t="43171" x="4267200" y="3611563"/>
          <p14:tracePt t="43178" x="4267200" y="3638550"/>
          <p14:tracePt t="43186" x="4303713" y="3684588"/>
          <p14:tracePt t="43194" x="4321175" y="3767138"/>
          <p14:tracePt t="43201" x="4348163" y="3794125"/>
          <p14:tracePt t="43210" x="4367213" y="3840163"/>
          <p14:tracePt t="43218" x="4403725" y="3884613"/>
          <p14:tracePt t="43226" x="4421188" y="3911600"/>
          <p14:tracePt t="43233" x="4430713" y="3911600"/>
          <p14:tracePt t="43243" x="4430713" y="3930650"/>
          <p14:tracePt t="43252" x="4440238" y="3940175"/>
          <p14:tracePt t="43330" x="4448175" y="3948113"/>
          <p14:tracePt t="43338" x="4457700" y="3967163"/>
          <p14:tracePt t="43346" x="4476750" y="3984625"/>
          <p14:tracePt t="43355" x="4494213" y="4003675"/>
          <p14:tracePt t="43362" x="4513263" y="4013200"/>
          <p14:tracePt t="43370" x="4530725" y="4021138"/>
          <p14:tracePt t="43378" x="4549775" y="4030663"/>
          <p14:tracePt t="43394" x="4567238" y="4049713"/>
          <p14:tracePt t="43427" x="4586288" y="4049713"/>
          <p14:tracePt t="43437" x="4594225" y="4049713"/>
          <p14:tracePt t="43443" x="4603750" y="4049713"/>
          <p14:tracePt t="43459" x="4630738" y="4049713"/>
          <p14:tracePt t="43467" x="4640263" y="4049713"/>
          <p14:tracePt t="43484" x="4659313" y="4049713"/>
          <p14:tracePt t="43491" x="4667250" y="4049713"/>
          <p14:tracePt t="43499" x="4676775" y="4049713"/>
          <p14:tracePt t="43538" x="4686300" y="4040188"/>
          <p14:tracePt t="43563" x="4703763" y="4040188"/>
          <p14:tracePt t="43748" x="4713288" y="4040188"/>
          <p14:tracePt t="43771" x="4722813" y="4040188"/>
          <p14:tracePt t="43788" x="4740275" y="4040188"/>
          <p14:tracePt t="43803" x="4749800" y="4040188"/>
          <p14:tracePt t="43810" x="4759325" y="4040188"/>
          <p14:tracePt t="43874" x="4767263" y="4040188"/>
          <p14:tracePt t="43898" x="4795838" y="4040188"/>
          <p14:tracePt t="43907" x="4803775" y="4076700"/>
          <p14:tracePt t="43915" x="4813300" y="4094163"/>
          <p14:tracePt t="43926" x="4822825" y="4113213"/>
          <p14:tracePt t="43935" x="4822825" y="4122738"/>
          <p14:tracePt t="43940" x="4840288" y="4149725"/>
          <p14:tracePt t="43956" x="4849813" y="4167188"/>
          <p14:tracePt t="44018" x="4849813" y="4186238"/>
          <p14:tracePt t="44034" x="4859338" y="4213225"/>
          <p14:tracePt t="44042" x="4859338" y="4232275"/>
          <p14:tracePt t="44050" x="4868863" y="4259263"/>
          <p14:tracePt t="44058" x="4886325" y="4303713"/>
          <p14:tracePt t="44066" x="4886325" y="4332288"/>
          <p14:tracePt t="44074" x="4913313" y="4368800"/>
          <p14:tracePt t="44082" x="4913313" y="4395788"/>
          <p14:tracePt t="44090" x="4913313" y="4405313"/>
          <p14:tracePt t="44098" x="4922838" y="4422775"/>
          <p14:tracePt t="44106" x="4932363" y="4449763"/>
          <p14:tracePt t="44259" x="4941888" y="4459288"/>
          <p14:tracePt t="44267" x="4959350" y="4459288"/>
          <p14:tracePt t="44275" x="5005388" y="4486275"/>
          <p14:tracePt t="44282" x="5014913" y="4486275"/>
          <p14:tracePt t="44293" x="5022850" y="4486275"/>
          <p14:tracePt t="44306" x="5041900" y="4495800"/>
          <p14:tracePt t="44331" x="5059363" y="4495800"/>
          <p14:tracePt t="44388" x="5078413" y="4495800"/>
          <p14:tracePt t="44403" x="5086350" y="4495800"/>
          <p14:tracePt t="44418" x="5095875" y="4495800"/>
          <p14:tracePt t="44425" x="5105400" y="4495800"/>
          <p14:tracePt t="44434" x="5114925" y="4495800"/>
          <p14:tracePt t="44466" x="5122863" y="4495800"/>
          <p14:tracePt t="44475" x="5141913" y="4495800"/>
          <p14:tracePt t="44482" x="5159375" y="4486275"/>
          <p14:tracePt t="44491" x="5168900" y="4486275"/>
          <p14:tracePt t="44500" x="5187950" y="4478338"/>
          <p14:tracePt t="44508" x="5205413" y="4468813"/>
          <p14:tracePt t="44518" x="5232400" y="4459288"/>
          <p14:tracePt t="44524" x="5268913" y="4432300"/>
          <p14:tracePt t="44530" x="5287963" y="4422775"/>
          <p14:tracePt t="44538" x="5305425" y="4413250"/>
          <p14:tracePt t="44547" x="5314950" y="4405313"/>
          <p14:tracePt t="44554" x="5324475" y="4395788"/>
          <p14:tracePt t="44562" x="5324475" y="4386263"/>
          <p14:tracePt t="44932" x="5334000" y="4386263"/>
          <p14:tracePt t="44955" x="5334000" y="4395788"/>
          <p14:tracePt t="44963" x="5341938" y="4405313"/>
          <p14:tracePt t="44971" x="5341938" y="4422775"/>
          <p14:tracePt t="44982" x="5351463" y="4422775"/>
          <p14:tracePt t="45002" x="5351463" y="4441825"/>
          <p14:tracePt t="45010" x="5360988" y="4449763"/>
          <p14:tracePt t="45018" x="5360988" y="4459288"/>
          <p14:tracePt t="45026" x="5368925" y="4468813"/>
          <p14:tracePt t="45116" x="5368925" y="4478338"/>
          <p14:tracePt t="45156" x="5378450" y="4495800"/>
          <p14:tracePt t="45164" x="5397500" y="4505325"/>
          <p14:tracePt t="45172" x="5424488" y="4532313"/>
          <p14:tracePt t="45180" x="5434013" y="4541838"/>
          <p14:tracePt t="45308" x="5441950" y="4559300"/>
          <p14:tracePt t="45331" x="5478463" y="4587875"/>
          <p14:tracePt t="45339" x="5487988" y="4595813"/>
          <p14:tracePt t="45348" x="5497513" y="4614863"/>
          <p14:tracePt t="45357" x="5524500" y="4632325"/>
          <p14:tracePt t="45366" x="5534025" y="4651375"/>
          <p14:tracePt t="45371" x="5543550" y="4660900"/>
          <p14:tracePt t="45380" x="5551488" y="4660900"/>
          <p14:tracePt t="45389" x="5561013" y="4668838"/>
          <p14:tracePt t="45395" x="5570538" y="4678363"/>
          <p14:tracePt t="45410" x="5570538" y="4687888"/>
          <p14:tracePt t="45434" x="5580063" y="4687888"/>
          <p14:tracePt t="45451" x="5588000" y="4705350"/>
          <p14:tracePt t="45458" x="5597525" y="4724400"/>
          <p14:tracePt t="45466" x="5607050" y="4741863"/>
          <p14:tracePt t="45474" x="5616575" y="4778375"/>
          <p14:tracePt t="45483" x="5643563" y="4805363"/>
          <p14:tracePt t="45490" x="5661025" y="4833938"/>
          <p14:tracePt t="45498" x="5707063" y="4878388"/>
          <p14:tracePt t="45506" x="5724525" y="4914900"/>
          <p14:tracePt t="45519" x="5734050" y="4943475"/>
          <p14:tracePt t="45522" x="5770563" y="4987925"/>
          <p14:tracePt t="45531" x="5797550" y="5024438"/>
          <p14:tracePt t="45538" x="5826125" y="5053013"/>
          <p14:tracePt t="45548" x="5826125" y="5060950"/>
          <p14:tracePt t="45554" x="5834063" y="5097463"/>
          <p14:tracePt t="45594" x="5843588" y="5106988"/>
          <p14:tracePt t="45659" x="5853113" y="5116513"/>
          <p14:tracePt t="45669" x="5853113" y="5126038"/>
          <p14:tracePt t="45675" x="5853113" y="5133975"/>
          <p14:tracePt t="45685" x="5880100" y="5170488"/>
          <p14:tracePt t="45691" x="5916613" y="5207000"/>
          <p14:tracePt t="45700" x="5926138" y="5216525"/>
          <p14:tracePt t="45707" x="5953125" y="5243513"/>
          <p14:tracePt t="45718" x="5962650" y="5262563"/>
          <p14:tracePt t="45723" x="5972175" y="5280025"/>
          <p14:tracePt t="46171" x="5999163" y="5280025"/>
          <p14:tracePt t="46187" x="6007100" y="5270500"/>
          <p14:tracePt t="46258" x="6016625" y="5270500"/>
          <p14:tracePt t="46334" x="6043613" y="5270500"/>
          <p14:tracePt t="46340" x="6053138" y="5270500"/>
          <p14:tracePt t="46358" x="6072188" y="5262563"/>
          <p14:tracePt t="46371" x="6080125" y="5253038"/>
          <p14:tracePt t="46386" x="6089650" y="5243513"/>
          <p14:tracePt t="46668" x="6099175" y="5233988"/>
          <p14:tracePt t="46676" x="6108700" y="5233988"/>
          <p14:tracePt t="46708" x="6116638" y="5226050"/>
          <p14:tracePt t="48170" x="6099175" y="5226050"/>
          <p14:tracePt t="48177" x="6080125" y="5216525"/>
          <p14:tracePt t="48275" x="6072188" y="5207000"/>
          <p14:tracePt t="48299" x="6053138" y="5207000"/>
          <p14:tracePt t="48907" x="6043613" y="5197475"/>
          <p14:tracePt t="48987" x="6026150" y="5197475"/>
          <p14:tracePt t="48996" x="6016625" y="5197475"/>
          <p14:tracePt t="49003" x="5999163" y="5207000"/>
          <p14:tracePt t="49638" x="5999163" y="5197475"/>
          <p14:tracePt t="53258" x="5999163" y="5189538"/>
          <p14:tracePt t="53715" x="6007100" y="5180013"/>
          <p14:tracePt t="56003" x="6016625" y="5170488"/>
          <p14:tracePt t="56067" x="6026150" y="5170488"/>
          <p14:tracePt t="56077" x="6035675" y="5170488"/>
          <p14:tracePt t="56083" x="6043613" y="5170488"/>
          <p14:tracePt t="56638" x="6053138" y="5160963"/>
          <p14:tracePt t="59196" x="6053138" y="5153025"/>
          <p14:tracePt t="59360" x="6053138" y="5133975"/>
          <p14:tracePt t="59866" x="6053138" y="5126038"/>
          <p14:tracePt t="60468" x="6053138" y="5116513"/>
          <p14:tracePt t="60748" x="6043613" y="5116513"/>
          <p14:tracePt t="60786" x="6035675" y="5106988"/>
          <p14:tracePt t="60802" x="6035675" y="5097463"/>
          <p14:tracePt t="61067" x="6035675" y="5089525"/>
          <p14:tracePt t="61124" x="6035675" y="5080000"/>
          <p14:tracePt t="61267" x="6035675" y="5070475"/>
          <p14:tracePt t="61371" x="6035675" y="5060950"/>
          <p14:tracePt t="61381" x="6026150" y="5043488"/>
          <p14:tracePt t="63065" x="6026150" y="5033963"/>
          <p14:tracePt t="63454" x="6016625" y="5033963"/>
          <p14:tracePt t="63469" x="6007100" y="5033963"/>
          <p14:tracePt t="63538" x="5999163" y="5043488"/>
          <p14:tracePt t="63898" x="5989638" y="5053013"/>
          <p14:tracePt t="63922" x="5980113" y="5060950"/>
          <p14:tracePt t="67688" x="5972175" y="5060950"/>
          <p14:tracePt t="68331" x="5962650" y="5043488"/>
          <p14:tracePt t="68340" x="5953125" y="4987925"/>
          <p14:tracePt t="68346" x="5935663" y="4924425"/>
          <p14:tracePt t="68358" x="5889625" y="4841875"/>
          <p14:tracePt t="68363" x="5880100" y="4787900"/>
          <p14:tracePt t="68371" x="5834063" y="4705350"/>
          <p14:tracePt t="68378" x="5834063" y="4660900"/>
          <p14:tracePt t="68386" x="5816600" y="4624388"/>
          <p14:tracePt t="68394" x="5780088" y="4541838"/>
          <p14:tracePt t="68402" x="5761038" y="4495800"/>
          <p14:tracePt t="68410" x="5743575" y="4468813"/>
          <p14:tracePt t="68417" x="5724525" y="4422775"/>
          <p14:tracePt t="68425" x="5707063" y="4395788"/>
          <p14:tracePt t="68434" x="5697538" y="4386263"/>
          <p14:tracePt t="68442" x="5670550" y="4359275"/>
          <p14:tracePt t="68450" x="5661025" y="4340225"/>
          <p14:tracePt t="68458" x="5661025" y="4303713"/>
          <p14:tracePt t="68466" x="5634038" y="4276725"/>
          <p14:tracePt t="68474" x="5616575" y="4259263"/>
          <p14:tracePt t="68481" x="5597525" y="4232275"/>
          <p14:tracePt t="68490" x="5580063" y="4186238"/>
          <p14:tracePt t="68498" x="5570538" y="4176713"/>
          <p14:tracePt t="68505" x="5551488" y="4122738"/>
          <p14:tracePt t="68513" x="5514975" y="4094163"/>
          <p14:tracePt t="68521" x="5497513" y="4067175"/>
          <p14:tracePt t="68530" x="5478463" y="4030663"/>
          <p14:tracePt t="68538" x="5470525" y="4021138"/>
          <p14:tracePt t="68546" x="5461000" y="4021138"/>
          <p14:tracePt t="68554" x="5451475" y="4013200"/>
          <p14:tracePt t="68654" x="5434013" y="4003675"/>
          <p14:tracePt t="68794" x="5414963" y="4003675"/>
          <p14:tracePt t="68802" x="5397500" y="4013200"/>
          <p14:tracePt t="68811" x="5378450" y="4021138"/>
          <p14:tracePt t="68835" x="5368925" y="4030663"/>
          <p14:tracePt t="69298" x="5341938" y="4049713"/>
          <p14:tracePt t="69306" x="5334000" y="4057650"/>
          <p14:tracePt t="69314" x="5324475" y="4076700"/>
          <p14:tracePt t="69323" x="5278438" y="4140200"/>
          <p14:tracePt t="69330" x="5260975" y="4159250"/>
          <p14:tracePt t="69338" x="5241925" y="4176713"/>
          <p14:tracePt t="69346" x="5205413" y="4222750"/>
          <p14:tracePt t="69354" x="5187950" y="4259263"/>
          <p14:tracePt t="69362" x="5168900" y="4276725"/>
          <p14:tracePt t="69371" x="5159375" y="4286250"/>
          <p14:tracePt t="69378" x="5151438" y="4295775"/>
          <p14:tracePt t="69590" x="5132388" y="4303713"/>
          <p14:tracePt t="69603" x="5122863" y="4313238"/>
          <p14:tracePt t="69876" x="5105400" y="4313238"/>
          <p14:tracePt t="69899" x="5095875" y="4313238"/>
          <p14:tracePt t="69915" x="5086350" y="4313238"/>
          <p14:tracePt t="69923" x="5068888" y="4313238"/>
          <p14:tracePt t="70003" x="5059363" y="4313238"/>
          <p14:tracePt t="70011" x="5041900" y="4313238"/>
          <p14:tracePt t="70019" x="5014913" y="4313238"/>
          <p14:tracePt t="70028" x="5005388" y="4313238"/>
          <p14:tracePt t="70034" x="4995863" y="4313238"/>
          <p14:tracePt t="70047" x="4968875" y="4322763"/>
          <p14:tracePt t="70049" x="4959350" y="4332288"/>
          <p14:tracePt t="70066" x="4941888" y="4340225"/>
          <p14:tracePt t="70082" x="4922838" y="4340225"/>
          <p14:tracePt t="70098" x="4905375" y="4340225"/>
          <p14:tracePt t="70105" x="4895850" y="4340225"/>
          <p14:tracePt t="70114" x="4886325" y="4340225"/>
          <p14:tracePt t="70122" x="4876800" y="4340225"/>
          <p14:tracePt t="70130" x="4868863" y="4340225"/>
          <p14:tracePt t="70138" x="4840288" y="4340225"/>
          <p14:tracePt t="70154" x="4813300" y="4340225"/>
          <p14:tracePt t="70162" x="4803775" y="4340225"/>
          <p14:tracePt t="70170" x="4786313" y="4340225"/>
          <p14:tracePt t="70179" x="4767263" y="4340225"/>
          <p14:tracePt t="70187" x="4759325" y="4340225"/>
          <p14:tracePt t="70195" x="4749800" y="4340225"/>
          <p14:tracePt t="70218" x="4730750" y="4340225"/>
          <p14:tracePt t="70226" x="4722813" y="4340225"/>
          <p14:tracePt t="70234" x="4713288" y="4340225"/>
          <p14:tracePt t="70242" x="4686300" y="4340225"/>
          <p14:tracePt t="70250" x="4667250" y="4340225"/>
          <p14:tracePt t="70258" x="4640263" y="4340225"/>
          <p14:tracePt t="70265" x="4613275" y="4340225"/>
          <p14:tracePt t="70274" x="4557713" y="4340225"/>
          <p14:tracePt t="70281" x="4513263" y="4340225"/>
          <p14:tracePt t="70290" x="4457700" y="4340225"/>
          <p14:tracePt t="70298" x="4403725" y="4340225"/>
          <p14:tracePt t="70305" x="4367213" y="4340225"/>
          <p14:tracePt t="70314" x="4311650" y="4340225"/>
          <p14:tracePt t="70322" x="4257675" y="4340225"/>
          <p14:tracePt t="70330" x="4194175" y="4340225"/>
          <p14:tracePt t="70338" x="4138613" y="4340225"/>
          <p14:tracePt t="70346" x="4084638" y="4340225"/>
          <p14:tracePt t="70356" x="4038600" y="4340225"/>
          <p14:tracePt t="70364" x="4011613" y="4340225"/>
          <p14:tracePt t="70371" x="3984625" y="4340225"/>
          <p14:tracePt t="70382" x="3948113" y="4340225"/>
          <p14:tracePt t="70387" x="3929063" y="4349750"/>
          <p14:tracePt t="70396" x="3883025" y="4359275"/>
          <p14:tracePt t="70403" x="3865563" y="4359275"/>
          <p14:tracePt t="70413" x="3829050" y="4359275"/>
          <p14:tracePt t="70419" x="3783013" y="4386263"/>
          <p14:tracePt t="70426" x="3765550" y="4386263"/>
          <p14:tracePt t="70434" x="3738563" y="4386263"/>
          <p14:tracePt t="70442" x="3702050" y="4395788"/>
          <p14:tracePt t="70450" x="3683000" y="4395788"/>
          <p14:tracePt t="70458" x="3665538" y="4395788"/>
          <p14:tracePt t="70466" x="3636963" y="4395788"/>
          <p14:tracePt t="70474" x="3619500" y="4395788"/>
          <p14:tracePt t="70484" x="3592513" y="4395788"/>
          <p14:tracePt t="70499" x="3582988" y="4395788"/>
          <p14:tracePt t="70518" x="3573463" y="4395788"/>
          <p14:tracePt t="70532" x="3556000" y="4405313"/>
          <p14:tracePt t="70547" x="3546475" y="4413250"/>
          <p14:tracePt t="70563" x="3527425" y="4422775"/>
          <p14:tracePt t="70570" x="3509963" y="4441825"/>
          <p14:tracePt t="70580" x="3500438" y="4441825"/>
          <p14:tracePt t="70587" x="3490913" y="4449763"/>
          <p14:tracePt t="70596" x="3473450" y="4449763"/>
          <p14:tracePt t="70602" x="3446463" y="4478338"/>
          <p14:tracePt t="70618" x="3419475" y="4478338"/>
          <p14:tracePt t="70627" x="3409950" y="4486275"/>
          <p14:tracePt t="70635" x="3400425" y="4486275"/>
          <p14:tracePt t="70643" x="3382963" y="4486275"/>
          <p14:tracePt t="70651" x="3373438" y="4486275"/>
          <p14:tracePt t="70659" x="3354388" y="4486275"/>
          <p14:tracePt t="70667" x="3336925" y="4486275"/>
          <p14:tracePt t="70684" x="3327400" y="4486275"/>
          <p14:tracePt t="70691" x="3309938" y="4486275"/>
          <p14:tracePt t="70702" x="3290888" y="4486275"/>
          <p14:tracePt t="70707" x="3281363" y="4486275"/>
          <p14:tracePt t="70715" x="3254375" y="4486275"/>
          <p14:tracePt t="70723" x="3244850" y="4486275"/>
          <p14:tracePt t="70732" x="3227388" y="4495800"/>
          <p14:tracePt t="70738" x="3200400" y="4495800"/>
          <p14:tracePt t="70746" x="3181350" y="4505325"/>
          <p14:tracePt t="70754" x="3127375" y="4522788"/>
          <p14:tracePt t="70763" x="3071813" y="4522788"/>
          <p14:tracePt t="70770" x="3044825" y="4522788"/>
          <p14:tracePt t="70781" x="2981325" y="4532313"/>
          <p14:tracePt t="70785" x="2908300" y="4551363"/>
          <p14:tracePt t="70795" x="2835275" y="4551363"/>
          <p14:tracePt t="70802" x="2771775" y="4559300"/>
          <p14:tracePt t="70811" x="2679700" y="4559300"/>
          <p14:tracePt t="70818" x="2606675" y="4559300"/>
          <p14:tracePt t="70826" x="2570163" y="4559300"/>
          <p14:tracePt t="70834" x="2498725" y="4559300"/>
          <p14:tracePt t="70842" x="2479675" y="4559300"/>
          <p14:tracePt t="70850" x="2443163" y="4559300"/>
          <p14:tracePt t="70858" x="2433638" y="4559300"/>
          <p14:tracePt t="70866" x="2416175" y="4559300"/>
          <p14:tracePt t="70971" x="2406650" y="4559300"/>
          <p14:tracePt t="70987" x="2397125" y="4551363"/>
          <p14:tracePt t="70996" x="2389188" y="4532313"/>
          <p14:tracePt t="71019" x="2389188" y="4514850"/>
          <p14:tracePt t="71028" x="2389188" y="4495800"/>
          <p14:tracePt t="71036" x="2379663" y="4478338"/>
          <p14:tracePt t="71044" x="2379663" y="4468813"/>
          <p14:tracePt t="71050" x="2379663" y="4459288"/>
          <p14:tracePt t="71058" x="2379663" y="4449763"/>
          <p14:tracePt t="71282" x="2360613" y="4449763"/>
          <p14:tracePt t="71290" x="2360613" y="4459288"/>
          <p14:tracePt t="71298" x="2352675" y="4468813"/>
          <p14:tracePt t="71306" x="2343150" y="4478338"/>
          <p14:tracePt t="71314" x="2343150" y="4486275"/>
          <p14:tracePt t="71331" x="2343150" y="4495800"/>
          <p14:tracePt t="71338" x="2333625" y="4505325"/>
          <p14:tracePt t="71347" x="2324100" y="4505325"/>
          <p14:tracePt t="71355" x="2316163" y="4514850"/>
          <p14:tracePt t="71394" x="2297113" y="4532313"/>
          <p14:tracePt t="71410" x="2287588" y="4532313"/>
          <p14:tracePt t="71427" x="2279650" y="4541838"/>
          <p14:tracePt t="71436" x="2270125" y="4551363"/>
          <p14:tracePt t="71443" x="2243138" y="4559300"/>
          <p14:tracePt t="71452" x="2224088" y="4568825"/>
          <p14:tracePt t="71458" x="2206625" y="4587875"/>
          <p14:tracePt t="71466" x="2170113" y="4595813"/>
          <p14:tracePt t="71474" x="2151063" y="4605338"/>
          <p14:tracePt t="71484" x="2124075" y="4624388"/>
          <p14:tracePt t="71489" x="2078038" y="4651375"/>
          <p14:tracePt t="71498" x="2033588" y="4660900"/>
          <p14:tracePt t="71506" x="2005013" y="4660900"/>
          <p14:tracePt t="71514" x="1968500" y="4668838"/>
          <p14:tracePt t="71522" x="1931988" y="4678363"/>
          <p14:tracePt t="71530" x="1914525" y="4678363"/>
          <p14:tracePt t="71537" x="1887538" y="4678363"/>
          <p14:tracePt t="71546" x="1868488" y="4678363"/>
          <p14:tracePt t="71562" x="1851025" y="4678363"/>
          <p14:tracePt t="71569" x="1824038" y="4668838"/>
          <p14:tracePt t="71578" x="1814513" y="4660900"/>
          <p14:tracePt t="71585" x="1787525" y="4632325"/>
          <p14:tracePt t="71602" x="1778000" y="4624388"/>
          <p14:tracePt t="71611" x="1768475" y="4624388"/>
          <p14:tracePt t="71618" x="1758950" y="4614863"/>
          <p14:tracePt t="71635" x="1751013" y="4614863"/>
          <p14:tracePt t="71651" x="1741488" y="4614863"/>
          <p14:tracePt t="71659" x="1731963" y="4605338"/>
          <p14:tracePt t="71691" x="1714500" y="4587875"/>
          <p14:tracePt t="71699" x="1704975" y="4587875"/>
          <p14:tracePt t="71706" x="1685925" y="4568825"/>
          <p14:tracePt t="71714" x="1685925" y="4551363"/>
          <p14:tracePt t="71722" x="1668463" y="4532313"/>
          <p14:tracePt t="71730" x="1658938" y="4514850"/>
          <p14:tracePt t="71738" x="1658938" y="4495800"/>
          <p14:tracePt t="71746" x="1649413" y="4459288"/>
          <p14:tracePt t="71754" x="1649413" y="4441825"/>
          <p14:tracePt t="71763" x="1641475" y="4405313"/>
          <p14:tracePt t="71769" x="1641475" y="4395788"/>
          <p14:tracePt t="71778" x="1641475" y="4359275"/>
          <p14:tracePt t="71788" x="1641475" y="4349750"/>
          <p14:tracePt t="71799" x="1641475" y="4322763"/>
          <p14:tracePt t="71814" x="1641475" y="4313238"/>
          <p14:tracePt t="71852" x="1641475" y="4303713"/>
          <p14:tracePt t="71861" x="1649413" y="4286250"/>
          <p14:tracePt t="71875" x="1668463" y="4276725"/>
          <p14:tracePt t="71891" x="1685925" y="4268788"/>
          <p14:tracePt t="71900" x="1695450" y="4268788"/>
          <p14:tracePt t="71906" x="1714500" y="4259263"/>
          <p14:tracePt t="71914" x="1731963" y="4249738"/>
          <p14:tracePt t="71922" x="1751013" y="4232275"/>
          <p14:tracePt t="71930" x="1758950" y="4232275"/>
          <p14:tracePt t="71938" x="1787525" y="4222750"/>
          <p14:tracePt t="71946" x="1804988" y="4213225"/>
          <p14:tracePt t="71955" x="1860550" y="4186238"/>
          <p14:tracePt t="71964" x="1878013" y="4186238"/>
          <p14:tracePt t="71969" x="1905000" y="4186238"/>
          <p14:tracePt t="71980" x="1960563" y="4186238"/>
          <p14:tracePt t="71985" x="2005013" y="4186238"/>
          <p14:tracePt t="71994" x="2014538" y="4186238"/>
          <p14:tracePt t="72002" x="2060575" y="4186238"/>
          <p14:tracePt t="72010" x="2106613" y="4186238"/>
          <p14:tracePt t="72017" x="2124075" y="4203700"/>
          <p14:tracePt t="72026" x="2151063" y="4203700"/>
          <p14:tracePt t="72034" x="2179638" y="4232275"/>
          <p14:tracePt t="72042" x="2187575" y="4240213"/>
          <p14:tracePt t="72050" x="2197100" y="4240213"/>
          <p14:tracePt t="72058" x="2206625" y="4240213"/>
          <p14:tracePt t="72066" x="2214563" y="4240213"/>
          <p14:tracePt t="72074" x="2243138" y="4240213"/>
          <p14:tracePt t="72083" x="2260600" y="4249738"/>
          <p14:tracePt t="72091" x="2297113" y="4249738"/>
          <p14:tracePt t="72097" x="2343150" y="4249738"/>
          <p14:tracePt t="72106" x="2397125" y="4249738"/>
          <p14:tracePt t="72113" x="2433638" y="4249738"/>
          <p14:tracePt t="72122" x="2452688" y="4249738"/>
          <p14:tracePt t="72130" x="2479675" y="4249738"/>
          <p14:tracePt t="72138" x="2498725" y="4249738"/>
          <p14:tracePt t="72146" x="2506663" y="4249738"/>
          <p14:tracePt t="72212" x="2516188" y="4276725"/>
          <p14:tracePt t="72219" x="2533650" y="4313238"/>
          <p14:tracePt t="72228" x="2533650" y="4322763"/>
          <p14:tracePt t="72236" x="2543175" y="4322763"/>
          <p14:tracePt t="72243" x="2543175" y="4332288"/>
          <p14:tracePt t="72250" x="2552700" y="4340225"/>
          <p14:tracePt t="72406" x="2552700" y="4349750"/>
          <p14:tracePt t="72500" x="2552700" y="4359275"/>
          <p14:tracePt t="72515" x="2552700" y="4368800"/>
          <p14:tracePt t="72524" x="2562225" y="4395788"/>
          <p14:tracePt t="72531" x="2579688" y="4413250"/>
          <p14:tracePt t="72538" x="2579688" y="4422775"/>
          <p14:tracePt t="72546" x="2579688" y="4441825"/>
          <p14:tracePt t="72554" x="2589213" y="4468813"/>
          <p14:tracePt t="72562" x="2598738" y="4495800"/>
          <p14:tracePt t="72570" x="2598738" y="4532313"/>
          <p14:tracePt t="72577" x="2606675" y="4551363"/>
          <p14:tracePt t="72586" x="2606675" y="4587875"/>
          <p14:tracePt t="72602" x="2606675" y="4595813"/>
          <p14:tracePt t="72618" x="2606675" y="4605338"/>
          <p14:tracePt t="72709" x="2606675" y="4624388"/>
          <p14:tracePt t="72715" x="2606675" y="4632325"/>
          <p14:tracePt t="72724" x="2598738" y="4641850"/>
          <p14:tracePt t="72731" x="2589213" y="4651375"/>
          <p14:tracePt t="72748" x="2579688" y="4651375"/>
          <p14:tracePt t="72754" x="2543175" y="4668838"/>
          <p14:tracePt t="72765" x="2533650" y="4678363"/>
          <p14:tracePt t="72771" x="2506663" y="4678363"/>
          <p14:tracePt t="72781" x="2498725" y="4678363"/>
          <p14:tracePt t="72788" x="2470150" y="4678363"/>
          <p14:tracePt t="72800" x="2452688" y="4678363"/>
          <p14:tracePt t="72802" x="2425700" y="4678363"/>
          <p14:tracePt t="72812" x="2406650" y="4678363"/>
          <p14:tracePt t="72818" x="2379663" y="4678363"/>
          <p14:tracePt t="72826" x="2360613" y="4678363"/>
          <p14:tracePt t="72834" x="2333625" y="4668838"/>
          <p14:tracePt t="72842" x="2297113" y="4651375"/>
          <p14:tracePt t="72850" x="2260600" y="4641850"/>
          <p14:tracePt t="72858" x="2233613" y="4624388"/>
          <p14:tracePt t="72866" x="2206625" y="4614863"/>
          <p14:tracePt t="72874" x="2179638" y="4614863"/>
          <p14:tracePt t="72882" x="2160588" y="4605338"/>
          <p14:tracePt t="72890" x="2151063" y="4605338"/>
          <p14:tracePt t="72898" x="2143125" y="4595813"/>
          <p14:tracePt t="72914" x="2133600" y="4587875"/>
          <p14:tracePt t="72946" x="2114550" y="4587875"/>
          <p14:tracePt t="72963" x="2097088" y="4587875"/>
          <p14:tracePt t="72978" x="2087563" y="4587875"/>
          <p14:tracePt t="72994" x="2078038" y="4587875"/>
          <p14:tracePt t="73002" x="2070100" y="4578350"/>
          <p14:tracePt t="73034" x="2070100" y="4568825"/>
          <p14:tracePt t="73066" x="2070100" y="4559300"/>
          <p14:tracePt t="73084" x="2060575" y="4551363"/>
          <p14:tracePt t="73219" x="2060575" y="4541838"/>
          <p14:tracePt t="73235" x="2060575" y="4532313"/>
          <p14:tracePt t="73406" x="2060575" y="4514850"/>
          <p14:tracePt t="73435" x="2060575" y="4505325"/>
          <p14:tracePt t="73507" x="2051050" y="4495800"/>
          <p14:tracePt t="73524" x="2051050" y="4478338"/>
          <p14:tracePt t="73530" x="2051050" y="4459288"/>
          <p14:tracePt t="73546" x="2051050" y="4413250"/>
          <p14:tracePt t="73554" x="2060575" y="4368800"/>
          <p14:tracePt t="73563" x="2060575" y="4359275"/>
          <p14:tracePt t="73570" x="2087563" y="4295775"/>
          <p14:tracePt t="73578" x="2087563" y="4286250"/>
          <p14:tracePt t="73586" x="2106613" y="4249738"/>
          <p14:tracePt t="73594" x="2114550" y="4232275"/>
          <p14:tracePt t="73602" x="2114550" y="4213225"/>
          <p14:tracePt t="73611" x="2143125" y="4195763"/>
          <p14:tracePt t="73626" x="2151063" y="4167188"/>
          <p14:tracePt t="73675" x="2160588" y="4159250"/>
          <p14:tracePt t="73691" x="2170113" y="4159250"/>
          <p14:tracePt t="73699" x="2187575" y="4159250"/>
          <p14:tracePt t="73707" x="2224088" y="4159250"/>
          <p14:tracePt t="73715" x="2243138" y="4159250"/>
          <p14:tracePt t="73723" x="2279650" y="4167188"/>
          <p14:tracePt t="73731" x="2297113" y="4167188"/>
          <p14:tracePt t="73738" x="2324100" y="4176713"/>
          <p14:tracePt t="73748" x="2333625" y="4176713"/>
          <p14:tracePt t="73755" x="2360613" y="4176713"/>
          <p14:tracePt t="73764" x="2370138" y="4186238"/>
          <p14:tracePt t="73771" x="2379663" y="4186238"/>
          <p14:tracePt t="73786" x="2389188" y="4186238"/>
          <p14:tracePt t="73803" x="2397125" y="4195763"/>
          <p14:tracePt t="73813" x="2397125" y="4203700"/>
          <p14:tracePt t="73819" x="2406650" y="4203700"/>
          <p14:tracePt t="73829" x="2425700" y="4222750"/>
          <p14:tracePt t="73835" x="2433638" y="4240213"/>
          <p14:tracePt t="73843" x="2470150" y="4259263"/>
          <p14:tracePt t="73859" x="2470150" y="4268788"/>
          <p14:tracePt t="73867" x="2479675" y="4276725"/>
          <p14:tracePt t="73883" x="2479675" y="4286250"/>
          <p14:tracePt t="73890" x="2489200" y="4286250"/>
          <p14:tracePt t="73914" x="2498725" y="4295775"/>
          <p14:tracePt t="73938" x="2506663" y="4295775"/>
          <p14:tracePt t="73954" x="2516188" y="4295775"/>
          <p14:tracePt t="74019" x="2525713" y="4295775"/>
          <p14:tracePt t="74029" x="2543175" y="4313238"/>
          <p14:tracePt t="74036" x="2562225" y="4332288"/>
          <p14:tracePt t="74045" x="2579688" y="4368800"/>
          <p14:tracePt t="74052" x="2606675" y="4395788"/>
          <p14:tracePt t="74063" x="2616200" y="4422775"/>
          <p14:tracePt t="74065" x="2652713" y="4449763"/>
          <p14:tracePt t="74074" x="2662238" y="4449763"/>
          <p14:tracePt t="74082" x="2662238" y="4478338"/>
          <p14:tracePt t="74090" x="2689225" y="4505325"/>
          <p14:tracePt t="74604" x="2689225" y="4514850"/>
          <p14:tracePt t="74612" x="2689225" y="4522788"/>
          <p14:tracePt t="74626" x="2689225" y="4532313"/>
          <p14:tracePt t="74642" x="2698750" y="4551363"/>
          <p14:tracePt t="74971" x="2698750" y="4559300"/>
          <p14:tracePt t="74980" x="2698750" y="4568825"/>
          <p14:tracePt t="74986" x="2698750" y="4578350"/>
          <p14:tracePt t="76763" x="2708275" y="4568825"/>
          <p14:tracePt t="76771" x="2716213" y="4568825"/>
          <p14:tracePt t="76780" x="2725738" y="4568825"/>
          <p14:tracePt t="76786" x="2744788" y="4568825"/>
          <p14:tracePt t="76796" x="2771775" y="4568825"/>
          <p14:tracePt t="76802" x="2808288" y="4568825"/>
          <p14:tracePt t="76811" x="2844800" y="4568825"/>
          <p14:tracePt t="76818" x="2898775" y="4568825"/>
          <p14:tracePt t="76827" x="2990850" y="4568825"/>
          <p14:tracePt t="76834" x="3081338" y="4568825"/>
          <p14:tracePt t="76842" x="3190875" y="4568825"/>
          <p14:tracePt t="76850" x="3300413" y="4568825"/>
          <p14:tracePt t="76858" x="3409950" y="4568825"/>
          <p14:tracePt t="76866" x="3500438" y="4568825"/>
          <p14:tracePt t="76874" x="3592513" y="4568825"/>
          <p14:tracePt t="76882" x="3673475" y="4551363"/>
          <p14:tracePt t="76890" x="3729038" y="4541838"/>
          <p14:tracePt t="76898" x="3792538" y="4514850"/>
          <p14:tracePt t="76906" x="3829050" y="4505325"/>
          <p14:tracePt t="76914" x="3865563" y="4505325"/>
          <p14:tracePt t="76922" x="3892550" y="4495800"/>
          <p14:tracePt t="76930" x="3902075" y="4495800"/>
          <p14:tracePt t="76938" x="3911600" y="4495800"/>
          <p14:tracePt t="76954" x="3938588" y="4495800"/>
          <p14:tracePt t="76963" x="3948113" y="4495800"/>
          <p14:tracePt t="76970" x="3965575" y="4495800"/>
          <p14:tracePt t="76979" x="3984625" y="4495800"/>
          <p14:tracePt t="76986" x="4021138" y="4495800"/>
          <p14:tracePt t="76994" x="4029075" y="4495800"/>
          <p14:tracePt t="77002" x="4065588" y="4495800"/>
          <p14:tracePt t="77012" x="4084638" y="4505325"/>
          <p14:tracePt t="77020" x="4094163" y="4505325"/>
          <p14:tracePt t="77030" x="4111625" y="4514850"/>
          <p14:tracePt t="77121" x="4148138" y="4514850"/>
          <p14:tracePt t="77137" x="4165600" y="4514850"/>
          <p14:tracePt t="77146" x="4194175" y="4514850"/>
          <p14:tracePt t="77155" x="4211638" y="4522788"/>
          <p14:tracePt t="77162" x="4275138" y="4541838"/>
          <p14:tracePt t="77170" x="4303713" y="4541838"/>
          <p14:tracePt t="77179" x="4321175" y="4541838"/>
          <p14:tracePt t="77186" x="4348163" y="4559300"/>
          <p14:tracePt t="77194" x="4376738" y="4568825"/>
          <p14:tracePt t="77202" x="4394200" y="4568825"/>
          <p14:tracePt t="77211" x="4413250" y="4568825"/>
          <p14:tracePt t="77218" x="4421188" y="4568825"/>
          <p14:tracePt t="77228" x="4448175" y="4568825"/>
          <p14:tracePt t="77233" x="4457700" y="4568825"/>
          <p14:tracePt t="77242" x="4484688" y="4568825"/>
          <p14:tracePt t="77250" x="4503738" y="4568825"/>
          <p14:tracePt t="77257" x="4513263" y="4568825"/>
          <p14:tracePt t="77265" x="4530725" y="4568825"/>
          <p14:tracePt t="77273" x="4540250" y="4568825"/>
          <p14:tracePt t="77281" x="4576763" y="4568825"/>
          <p14:tracePt t="77290" x="4586288" y="4568825"/>
          <p14:tracePt t="77297" x="4613275" y="4568825"/>
          <p14:tracePt t="77305" x="4630738" y="4568825"/>
          <p14:tracePt t="77313" x="4659313" y="4568825"/>
          <p14:tracePt t="77322" x="4676775" y="4568825"/>
          <p14:tracePt t="77329" x="4713288" y="4568825"/>
          <p14:tracePt t="77338" x="4722813" y="4578350"/>
          <p14:tracePt t="77346" x="4749800" y="4587875"/>
          <p14:tracePt t="77355" x="4795838" y="4605338"/>
          <p14:tracePt t="77364" x="4813300" y="4614863"/>
          <p14:tracePt t="77371" x="4832350" y="4624388"/>
          <p14:tracePt t="77380" x="4859338" y="4624388"/>
          <p14:tracePt t="77390" x="4868863" y="4632325"/>
          <p14:tracePt t="77398" x="4876800" y="4632325"/>
          <p14:tracePt t="77476" x="4895850" y="4632325"/>
          <p14:tracePt t="77500" x="4905375" y="4632325"/>
          <p14:tracePt t="77505" x="4913313" y="4632325"/>
          <p14:tracePt t="77522" x="4932363" y="4632325"/>
          <p14:tracePt t="77529" x="4949825" y="4632325"/>
          <p14:tracePt t="77538" x="4978400" y="4632325"/>
          <p14:tracePt t="77546" x="4995863" y="4632325"/>
          <p14:tracePt t="77554" x="5041900" y="4632325"/>
          <p14:tracePt t="77562" x="5078413" y="4632325"/>
          <p14:tracePt t="77570" x="5114925" y="4632325"/>
          <p14:tracePt t="77578" x="5151438" y="4605338"/>
          <p14:tracePt t="77586" x="5214938" y="4605338"/>
          <p14:tracePt t="77595" x="5251450" y="4595813"/>
          <p14:tracePt t="77602" x="5297488" y="4587875"/>
          <p14:tracePt t="77611" x="5324475" y="4578350"/>
          <p14:tracePt t="77618" x="5368925" y="4568825"/>
          <p14:tracePt t="77628" x="5387975" y="4551363"/>
          <p14:tracePt t="77634" x="5405438" y="4551363"/>
          <p14:tracePt t="77642" x="5424488" y="4541838"/>
          <p14:tracePt t="78347" x="5434013" y="4522788"/>
          <p14:tracePt t="78358" x="5434013" y="4514850"/>
          <p14:tracePt t="78363" x="5451475" y="4495800"/>
          <p14:tracePt t="78531" x="5451475" y="4486275"/>
          <p14:tracePt t="78547" x="5441950" y="4486275"/>
          <p14:tracePt t="78556" x="5424488" y="4486275"/>
          <p14:tracePt t="78562" x="5405438" y="4486275"/>
          <p14:tracePt t="78581" x="5378450" y="4486275"/>
          <p14:tracePt t="78587" x="5368925" y="4486275"/>
          <p14:tracePt t="78597" x="5351463" y="4486275"/>
          <p14:tracePt t="78603" x="5297488" y="4522788"/>
          <p14:tracePt t="78613" x="5278438" y="4522788"/>
          <p14:tracePt t="78618" x="5268913" y="4522788"/>
          <p14:tracePt t="78628" x="5251450" y="4532313"/>
          <p14:tracePt t="78642" x="5232400" y="4532313"/>
          <p14:tracePt t="78666" x="5232400" y="4541838"/>
          <p14:tracePt t="79115" x="5241925" y="4541838"/>
          <p14:tracePt t="79123" x="5260975" y="4541838"/>
          <p14:tracePt t="79131" x="5278438" y="4541838"/>
          <p14:tracePt t="79139" x="5297488" y="4541838"/>
          <p14:tracePt t="79147" x="5305425" y="4541838"/>
          <p14:tracePt t="79154" x="5314950" y="4541838"/>
          <p14:tracePt t="79170" x="5334000" y="4541838"/>
          <p14:tracePt t="79177" x="5351463" y="4541838"/>
          <p14:tracePt t="79186" x="5360988" y="4541838"/>
          <p14:tracePt t="79195" x="5378450" y="4541838"/>
          <p14:tracePt t="79202" x="5387975" y="4541838"/>
          <p14:tracePt t="79243" x="5397500" y="4541838"/>
          <p14:tracePt t="79717" x="5405438" y="4541838"/>
          <p14:tracePt t="79723" x="5405438" y="4551363"/>
          <p14:tracePt t="79731" x="5378450" y="4559300"/>
          <p14:tracePt t="79739" x="5324475" y="4559300"/>
          <p14:tracePt t="79748" x="5260975" y="4578350"/>
          <p14:tracePt t="79755" x="5187950" y="4578350"/>
          <p14:tracePt t="79764" x="5095875" y="4578350"/>
          <p14:tracePt t="79771" x="5005388" y="4578350"/>
          <p14:tracePt t="79780" x="4932363" y="4578350"/>
          <p14:tracePt t="79788" x="4832350" y="4559300"/>
          <p14:tracePt t="79796" x="4740275" y="4541838"/>
          <p14:tracePt t="79802" x="4676775" y="4522788"/>
          <p14:tracePt t="79811" x="4622800" y="4522788"/>
          <p14:tracePt t="79818" x="4557713" y="4478338"/>
          <p14:tracePt t="79827" x="4521200" y="4478338"/>
          <p14:tracePt t="79834" x="4467225" y="4478338"/>
          <p14:tracePt t="79842" x="4421188" y="4478338"/>
          <p14:tracePt t="79849" x="4403725" y="4478338"/>
          <p14:tracePt t="79858" x="4376738" y="4478338"/>
          <p14:tracePt t="79866" x="4367213" y="4478338"/>
          <p14:tracePt t="79874" x="4357688" y="4478338"/>
          <p14:tracePt t="79881" x="4340225" y="4478338"/>
          <p14:tracePt t="79890" x="4330700" y="4478338"/>
          <p14:tracePt t="79898" x="4311650" y="4478338"/>
          <p14:tracePt t="79906" x="4267200" y="4495800"/>
          <p14:tracePt t="79914" x="4230688" y="4495800"/>
          <p14:tracePt t="79922" x="4184650" y="4505325"/>
          <p14:tracePt t="79930" x="4121150" y="4514850"/>
          <p14:tracePt t="79938" x="4065588" y="4541838"/>
          <p14:tracePt t="79946" x="4011613" y="4541838"/>
          <p14:tracePt t="79954" x="3948113" y="4541838"/>
          <p14:tracePt t="79962" x="3875088" y="4541838"/>
          <p14:tracePt t="79971" x="3802063" y="4541838"/>
          <p14:tracePt t="79983" x="3729038" y="4541838"/>
          <p14:tracePt t="79987" x="3636963" y="4541838"/>
          <p14:tracePt t="79998" x="3563938" y="4541838"/>
          <p14:tracePt t="80003" x="3482975" y="4541838"/>
          <p14:tracePt t="80016" x="3409950" y="4522788"/>
          <p14:tracePt t="80019" x="3354388" y="4522788"/>
          <p14:tracePt t="80028" x="3254375" y="4514850"/>
          <p14:tracePt t="80034" x="3227388" y="4514850"/>
          <p14:tracePt t="80046" x="3171825" y="4486275"/>
          <p14:tracePt t="80052" x="3154363" y="4486275"/>
          <p14:tracePt t="80060" x="3144838" y="4486275"/>
          <p14:tracePt t="80066" x="3136900" y="4486275"/>
          <p14:tracePt t="80074" x="3127375" y="4486275"/>
          <p14:tracePt t="80082" x="3117850" y="4486275"/>
          <p14:tracePt t="80090" x="3108325" y="4486275"/>
          <p14:tracePt t="80098" x="3100388" y="4486275"/>
          <p14:tracePt t="80107" x="3090863" y="4486275"/>
          <p14:tracePt t="80113" x="3054350" y="4486275"/>
          <p14:tracePt t="80122" x="3044825" y="4486275"/>
          <p14:tracePt t="80129" x="3008313" y="4486275"/>
          <p14:tracePt t="80138" x="2981325" y="4486275"/>
          <p14:tracePt t="80145" x="2954338" y="4486275"/>
          <p14:tracePt t="80154" x="2908300" y="4486275"/>
          <p14:tracePt t="80170" x="2898775" y="4486275"/>
          <p14:tracePt t="80370" x="2862263" y="4486275"/>
          <p14:tracePt t="80378" x="2825750" y="4486275"/>
          <p14:tracePt t="80385" x="2771775" y="4486275"/>
          <p14:tracePt t="80394" x="2752725" y="4486275"/>
          <p14:tracePt t="80401" x="2735263" y="4486275"/>
          <p14:tracePt t="80411" x="2716213" y="4495800"/>
          <p14:tracePt t="80418" x="2708275" y="4495800"/>
          <p14:tracePt t="80427" x="2689225" y="4505325"/>
          <p14:tracePt t="80812" x="2735263" y="4505325"/>
          <p14:tracePt t="80819" x="2844800" y="4505325"/>
          <p14:tracePt t="80829" x="2935288" y="4505325"/>
          <p14:tracePt t="80835" x="3044825" y="4505325"/>
          <p14:tracePt t="80844" x="3227388" y="4505325"/>
          <p14:tracePt t="80850" x="3354388" y="4505325"/>
          <p14:tracePt t="80859" x="3519488" y="4505325"/>
          <p14:tracePt t="80866" x="3646488" y="4505325"/>
          <p14:tracePt t="80874" x="3775075" y="4505325"/>
          <p14:tracePt t="80882" x="3865563" y="4505325"/>
          <p14:tracePt t="80890" x="3938588" y="4505325"/>
          <p14:tracePt t="80898" x="4038600" y="4505325"/>
          <p14:tracePt t="80905" x="4065588" y="4505325"/>
          <p14:tracePt t="80914" x="4102100" y="4505325"/>
          <p14:tracePt t="80922" x="4138613" y="4478338"/>
          <p14:tracePt t="80930" x="4165600" y="4468813"/>
          <p14:tracePt t="80938" x="4221163" y="4459288"/>
          <p14:tracePt t="80946" x="4248150" y="4459288"/>
          <p14:tracePt t="80954" x="4294188" y="4449763"/>
          <p14:tracePt t="80962" x="4340225" y="4422775"/>
          <p14:tracePt t="80969" x="4357688" y="4422775"/>
          <p14:tracePt t="80978" x="4394200" y="4422775"/>
          <p14:tracePt t="80986" x="4413250" y="4422775"/>
          <p14:tracePt t="80993" x="4421188" y="4422775"/>
          <p14:tracePt t="81002" x="4440238" y="4422775"/>
          <p14:tracePt t="81013" x="4457700" y="4422775"/>
          <p14:tracePt t="81017" x="4467225" y="4422775"/>
          <p14:tracePt t="81030" x="4494213" y="4422775"/>
          <p14:tracePt t="81045" x="4503738" y="4422775"/>
          <p14:tracePt t="81051" x="4521200" y="4432300"/>
          <p14:tracePt t="81059" x="4530725" y="4432300"/>
          <p14:tracePt t="81067" x="4540250" y="4441825"/>
          <p14:tracePt t="81075" x="4549775" y="4441825"/>
          <p14:tracePt t="81091" x="4567238" y="4441825"/>
          <p14:tracePt t="81099" x="4567238" y="4449763"/>
          <p14:tracePt t="81163" x="4576763" y="4459288"/>
          <p14:tracePt t="81178" x="4586288" y="4459288"/>
          <p14:tracePt t="81187" x="4622800" y="4459288"/>
          <p14:tracePt t="81194" x="4630738" y="4459288"/>
          <p14:tracePt t="81202" x="4659313" y="4459288"/>
          <p14:tracePt t="81211" x="4667250" y="4459288"/>
          <p14:tracePt t="81218" x="4703763" y="4468813"/>
          <p14:tracePt t="81228" x="4713288" y="4468813"/>
          <p14:tracePt t="81234" x="4740275" y="4478338"/>
          <p14:tracePt t="81244" x="4749800" y="4478338"/>
          <p14:tracePt t="81250" x="4786313" y="4478338"/>
          <p14:tracePt t="81266" x="4795838" y="4478338"/>
          <p14:tracePt t="81274" x="4803775" y="4478338"/>
          <p14:tracePt t="81282" x="4832350" y="4478338"/>
          <p14:tracePt t="81290" x="4840288" y="4478338"/>
          <p14:tracePt t="81298" x="4859338" y="4478338"/>
          <p14:tracePt t="81306" x="4876800" y="4478338"/>
          <p14:tracePt t="81314" x="4895850" y="4478338"/>
          <p14:tracePt t="81330" x="4922838" y="4478338"/>
          <p14:tracePt t="81338" x="4932363" y="4478338"/>
          <p14:tracePt t="81346" x="4959350" y="4478338"/>
          <p14:tracePt t="81355" x="4986338" y="4478338"/>
          <p14:tracePt t="81362" x="5022850" y="4495800"/>
          <p14:tracePt t="81370" x="5059363" y="4505325"/>
          <p14:tracePt t="81378" x="5078413" y="4514850"/>
          <p14:tracePt t="81387" x="5122863" y="4541838"/>
          <p14:tracePt t="81395" x="5141913" y="4541838"/>
          <p14:tracePt t="81403" x="5159375" y="4559300"/>
          <p14:tracePt t="81410" x="5178425" y="4568825"/>
          <p14:tracePt t="81756" x="5205413" y="4568825"/>
          <p14:tracePt t="81763" x="5232400" y="4568825"/>
          <p14:tracePt t="81771" x="5278438" y="4568825"/>
          <p14:tracePt t="81780" x="5297488" y="4568825"/>
          <p14:tracePt t="81788" x="5305425" y="4568825"/>
          <p14:tracePt t="81796" x="5314950" y="4568825"/>
          <p14:tracePt t="82050" x="5324475" y="4559300"/>
          <p14:tracePt t="82108" x="5334000" y="4551363"/>
          <p14:tracePt t="82114" x="5341938" y="4541838"/>
          <p14:tracePt t="82122" x="5351463" y="4541838"/>
          <p14:tracePt t="82130" x="5368925" y="4522788"/>
          <p14:tracePt t="82146" x="5397500" y="4522788"/>
          <p14:tracePt t="83858" x="5397500" y="4514850"/>
          <p14:tracePt t="83866" x="5397500" y="4505325"/>
          <p14:tracePt t="83873" x="5397500" y="4486275"/>
          <p14:tracePt t="83906" x="5397500" y="4478338"/>
          <p14:tracePt t="87212" x="5387975" y="4478338"/>
          <p14:tracePt t="88258" x="5387975" y="4468813"/>
          <p14:tracePt t="88274" x="5387975" y="4449763"/>
          <p14:tracePt t="88298" x="5397500" y="4432300"/>
          <p14:tracePt t="89332" x="5397500" y="4422775"/>
          <p14:tracePt t="89337" x="5397500" y="4413250"/>
          <p14:tracePt t="89476" x="5397500" y="4405313"/>
          <p14:tracePt t="90476" x="5378450" y="4405313"/>
          <p14:tracePt t="90483" x="5305425" y="4405313"/>
          <p14:tracePt t="90492" x="5195888" y="4405313"/>
          <p14:tracePt t="90500" x="5068888" y="4405313"/>
          <p14:tracePt t="90508" x="4941888" y="4405313"/>
          <p14:tracePt t="90516" x="4813300" y="4376738"/>
          <p14:tracePt t="90522" x="4659313" y="4340225"/>
          <p14:tracePt t="90530" x="4530725" y="4313238"/>
          <p14:tracePt t="90537" x="4421188" y="4286250"/>
          <p14:tracePt t="90546" x="4284663" y="4240213"/>
          <p14:tracePt t="90554" x="4175125" y="4213225"/>
          <p14:tracePt t="90562" x="4075113" y="4167188"/>
          <p14:tracePt t="90570" x="3975100" y="4113213"/>
          <p14:tracePt t="90578" x="3929063" y="4094163"/>
          <p14:tracePt t="90586" x="3865563" y="4040188"/>
          <p14:tracePt t="90594" x="3819525" y="3957638"/>
          <p14:tracePt t="90602" x="3783013" y="3875088"/>
          <p14:tracePt t="90610" x="3746500" y="3794125"/>
          <p14:tracePt t="90618" x="3729038" y="3738563"/>
          <p14:tracePt t="90626" x="3692525" y="3657600"/>
          <p14:tracePt t="90634" x="3646488" y="3575050"/>
          <p14:tracePt t="90642" x="3592513" y="3455988"/>
          <p14:tracePt t="90650" x="3536950" y="3375025"/>
          <p14:tracePt t="90658" x="3500438" y="3302000"/>
          <p14:tracePt t="90666" x="3446463" y="3246438"/>
          <p14:tracePt t="90674" x="3419475" y="3219450"/>
          <p14:tracePt t="90683" x="3363913" y="3163888"/>
          <p14:tracePt t="90692" x="3346450" y="3146425"/>
          <p14:tracePt t="90702" x="3317875" y="3119438"/>
          <p14:tracePt t="90708" x="3281363" y="3082925"/>
          <p14:tracePt t="90716" x="3273425" y="3063875"/>
          <p14:tracePt t="90723" x="3254375" y="3054350"/>
          <p14:tracePt t="90737" x="3244850" y="3036888"/>
          <p14:tracePt t="90738" x="3217863" y="3009900"/>
          <p14:tracePt t="90746" x="3208338" y="2990850"/>
          <p14:tracePt t="90754" x="3190875" y="2963863"/>
          <p14:tracePt t="90762" x="3163888" y="2936875"/>
          <p14:tracePt t="90769" x="3144838" y="2909888"/>
          <p14:tracePt t="90778" x="3136900" y="2890838"/>
          <p14:tracePt t="90785" x="3108325" y="2854325"/>
          <p14:tracePt t="90795" x="3054350" y="2808288"/>
          <p14:tracePt t="90802" x="3035300" y="2790825"/>
          <p14:tracePt t="90810" x="2990850" y="2754313"/>
          <p14:tracePt t="90818" x="2944813" y="2708275"/>
          <p14:tracePt t="90828" x="2925763" y="2681288"/>
          <p14:tracePt t="90833" x="2862263" y="2662238"/>
          <p14:tracePt t="90843" x="2844800" y="2644775"/>
          <p14:tracePt t="90850" x="2825750" y="2625725"/>
          <p14:tracePt t="90858" x="2817813" y="2617788"/>
          <p14:tracePt t="90865" x="2808288" y="2608263"/>
          <p14:tracePt t="90939" x="2798763" y="2598738"/>
          <p14:tracePt t="90947" x="2798763" y="2589213"/>
          <p14:tracePt t="90955" x="2781300" y="2571750"/>
          <p14:tracePt t="90965" x="2744788" y="2544763"/>
          <p14:tracePt t="90971" x="2735263" y="2525713"/>
          <p14:tracePt t="90978" x="2689225" y="2481263"/>
          <p14:tracePt t="90987" x="2662238" y="2444750"/>
          <p14:tracePt t="90994" x="2606675" y="2398713"/>
          <p14:tracePt t="91002" x="2579688" y="2379663"/>
          <p14:tracePt t="91014" x="2543175" y="2343150"/>
          <p14:tracePt t="91017" x="2525713" y="2325688"/>
          <p14:tracePt t="91026" x="2498725" y="2298700"/>
          <p14:tracePt t="91034" x="2479675" y="2289175"/>
          <p14:tracePt t="91043" x="2470150" y="2279650"/>
          <p14:tracePt t="91049" x="2452688" y="2270125"/>
          <p14:tracePt t="91059" x="2433638" y="2252663"/>
          <p14:tracePt t="91082" x="2425700" y="2243138"/>
          <p14:tracePt t="91090" x="2416175" y="2243138"/>
          <p14:tracePt t="91114" x="2397125" y="2233613"/>
          <p14:tracePt t="91122" x="2389188" y="2233613"/>
          <p14:tracePt t="91130" x="2389188" y="2225675"/>
          <p14:tracePt t="91139" x="2379663" y="2216150"/>
          <p14:tracePt t="91145" x="2370138" y="2197100"/>
          <p14:tracePt t="91155" x="2352675" y="2179638"/>
          <p14:tracePt t="91162" x="2343150" y="2160588"/>
          <p14:tracePt t="91169" x="2333625" y="2143125"/>
          <p14:tracePt t="91178" x="2324100" y="2125663"/>
          <p14:tracePt t="91186" x="2297113" y="2106613"/>
          <p14:tracePt t="91194" x="2279650" y="2089150"/>
          <p14:tracePt t="91202" x="2270125" y="2070100"/>
          <p14:tracePt t="91210" x="2260600" y="2060575"/>
          <p14:tracePt t="91218" x="2260600" y="2052638"/>
          <p14:tracePt t="91571" x="2260600" y="2043113"/>
          <p14:tracePt t="91627" x="2260600" y="2060575"/>
          <p14:tracePt t="91637" x="2243138" y="2089150"/>
          <p14:tracePt t="91642" x="2243138" y="2143125"/>
          <p14:tracePt t="91649" x="2243138" y="2189163"/>
          <p14:tracePt t="91659" x="2243138" y="2243138"/>
          <p14:tracePt t="91666" x="2243138" y="2298700"/>
          <p14:tracePt t="91674" x="2243138" y="2352675"/>
          <p14:tracePt t="91683" x="2243138" y="2425700"/>
          <p14:tracePt t="91690" x="2243138" y="2481263"/>
          <p14:tracePt t="91698" x="2270125" y="2598738"/>
          <p14:tracePt t="91706" x="2279650" y="2690813"/>
          <p14:tracePt t="91714" x="2297113" y="2817813"/>
          <p14:tracePt t="91722" x="2333625" y="2917825"/>
          <p14:tracePt t="91730" x="2352675" y="3009900"/>
          <p14:tracePt t="91738" x="2360613" y="3109913"/>
          <p14:tracePt t="91746" x="2360613" y="3219450"/>
          <p14:tracePt t="91753" x="2360613" y="3292475"/>
          <p14:tracePt t="91761" x="2389188" y="3402013"/>
          <p14:tracePt t="91770" x="2406650" y="3502025"/>
          <p14:tracePt t="91777" x="2433638" y="3592513"/>
          <p14:tracePt t="91786" x="2462213" y="3711575"/>
          <p14:tracePt t="91794" x="2462213" y="3821113"/>
          <p14:tracePt t="91802" x="2470150" y="3857625"/>
          <p14:tracePt t="91811" x="2479675" y="3957638"/>
          <p14:tracePt t="91818" x="2525713" y="4049713"/>
          <p14:tracePt t="91826" x="2525713" y="4094163"/>
          <p14:tracePt t="91834" x="2525713" y="4159250"/>
          <p14:tracePt t="91844" x="2525713" y="4222750"/>
          <p14:tracePt t="91849" x="2525713" y="4259263"/>
          <p14:tracePt t="91858" x="2525713" y="4303713"/>
          <p14:tracePt t="91866" x="2525713" y="4313238"/>
          <p14:tracePt t="91873" x="2525713" y="4349750"/>
          <p14:tracePt t="91906" x="2525713" y="4359275"/>
          <p14:tracePt t="91955" x="2525713" y="4386263"/>
          <p14:tracePt t="91965" x="2525713" y="4432300"/>
          <p14:tracePt t="91971" x="2525713" y="4449763"/>
          <p14:tracePt t="91978" x="2525713" y="4486275"/>
          <p14:tracePt t="91985" x="2525713" y="4532313"/>
          <p14:tracePt t="91994" x="2525713" y="4559300"/>
          <p14:tracePt t="92002" x="2525713" y="4587875"/>
          <p14:tracePt t="92011" x="2525713" y="4605338"/>
          <p14:tracePt t="92017" x="2516188" y="4632325"/>
          <p14:tracePt t="92026" x="2516188" y="4641850"/>
          <p14:tracePt t="92125" x="2516188" y="4651375"/>
          <p14:tracePt t="92131" x="2506663" y="4668838"/>
          <p14:tracePt t="92142" x="2498725" y="4687888"/>
          <p14:tracePt t="92147" x="2489200" y="4697413"/>
          <p14:tracePt t="92155" x="2479675" y="4705350"/>
          <p14:tracePt t="92163" x="2479675" y="4714875"/>
          <p14:tracePt t="92170" x="2470150" y="4714875"/>
          <p14:tracePt t="92180" x="2462213" y="4732338"/>
          <p14:tracePt t="92186" x="2452688" y="4768850"/>
          <p14:tracePt t="92202" x="2443163" y="4768850"/>
          <p14:tracePt t="92235" x="2443163" y="4778375"/>
          <p14:tracePt t="92243" x="2433638" y="4797425"/>
          <p14:tracePt t="92250" x="2425700" y="4805363"/>
          <p14:tracePt t="92266" x="2406650" y="4833938"/>
          <p14:tracePt t="92282" x="2406650" y="4841875"/>
          <p14:tracePt t="92290" x="2397125" y="4851400"/>
          <p14:tracePt t="92314" x="2397125" y="4860925"/>
          <p14:tracePt t="92338" x="2389188" y="4887913"/>
          <p14:tracePt t="92346" x="2389188" y="4897438"/>
          <p14:tracePt t="92355" x="2379663" y="4914900"/>
          <p14:tracePt t="92362" x="2379663" y="4924425"/>
          <p14:tracePt t="92372" x="2379663" y="4943475"/>
          <p14:tracePt t="92378" x="2379663" y="4951413"/>
          <p14:tracePt t="92389" x="2370138" y="4951413"/>
          <p14:tracePt t="92482" x="2360613" y="4960938"/>
          <p14:tracePt t="92490" x="2343150" y="4979988"/>
          <p14:tracePt t="92498" x="2343150" y="5006975"/>
          <p14:tracePt t="92506" x="2333625" y="5024438"/>
          <p14:tracePt t="92515" x="2316163" y="5053013"/>
          <p14:tracePt t="92531" x="2297113" y="5070475"/>
          <p14:tracePt t="92545" x="2297113" y="5080000"/>
          <p14:tracePt t="92561" x="2287588" y="5106988"/>
          <p14:tracePt t="92586" x="2287588" y="5116513"/>
          <p14:tracePt t="92702" x="2270125" y="5133975"/>
          <p14:tracePt t="92708" x="2260600" y="5143500"/>
          <p14:tracePt t="92716" x="2260600" y="5153025"/>
          <p14:tracePt t="92957" x="2279650" y="5160963"/>
          <p14:tracePt t="92963" x="2333625" y="5153025"/>
          <p14:tracePt t="92972" x="2443163" y="5126038"/>
          <p14:tracePt t="92978" x="2533650" y="5126038"/>
          <p14:tracePt t="92986" x="2679700" y="5116513"/>
          <p14:tracePt t="92994" x="2852738" y="5080000"/>
          <p14:tracePt t="93002" x="3017838" y="5080000"/>
          <p14:tracePt t="93012" x="3190875" y="5080000"/>
          <p14:tracePt t="93017" x="3419475" y="5080000"/>
          <p14:tracePt t="93026" x="3592513" y="5080000"/>
          <p14:tracePt t="93033" x="3792538" y="5080000"/>
          <p14:tracePt t="93043" x="3975100" y="5080000"/>
          <p14:tracePt t="93049" x="4121150" y="5106988"/>
          <p14:tracePt t="93058" x="4257675" y="5143500"/>
          <p14:tracePt t="93066" x="4367213" y="5160963"/>
          <p14:tracePt t="93074" x="4513263" y="5189538"/>
          <p14:tracePt t="93082" x="4649788" y="5216525"/>
          <p14:tracePt t="93090" x="4776788" y="5233988"/>
          <p14:tracePt t="93098" x="4905375" y="5253038"/>
          <p14:tracePt t="93106" x="4978400" y="5262563"/>
          <p14:tracePt t="93114" x="5078413" y="5270500"/>
          <p14:tracePt t="93122" x="5114925" y="5289550"/>
          <p14:tracePt t="93130" x="5159375" y="5289550"/>
          <p14:tracePt t="93137" x="5187950" y="5289550"/>
          <p14:tracePt t="93145" x="5205413" y="5289550"/>
          <p14:tracePt t="93154" x="5214938" y="5289550"/>
          <p14:tracePt t="93162" x="5232400" y="5289550"/>
          <p14:tracePt t="93169" x="5251450" y="5289550"/>
          <p14:tracePt t="93194" x="5268913" y="5289550"/>
          <p14:tracePt t="93210" x="5278438" y="5289550"/>
          <p14:tracePt t="93219" x="5297488" y="5289550"/>
          <p14:tracePt t="93227" x="5314950" y="5289550"/>
          <p14:tracePt t="93235" x="5334000" y="5289550"/>
          <p14:tracePt t="93245" x="5360988" y="5289550"/>
          <p14:tracePt t="93250" x="5378450" y="5289550"/>
          <p14:tracePt t="93262" x="5405438" y="5289550"/>
          <p14:tracePt t="93266" x="5434013" y="5289550"/>
          <p14:tracePt t="93274" x="5478463" y="5289550"/>
          <p14:tracePt t="93281" x="5514975" y="5289550"/>
          <p14:tracePt t="93290" x="5561013" y="5289550"/>
          <p14:tracePt t="93298" x="5597525" y="5280025"/>
          <p14:tracePt t="93306" x="5643563" y="5280025"/>
          <p14:tracePt t="93314" x="5697538" y="5280025"/>
          <p14:tracePt t="93322" x="5734050" y="5280025"/>
          <p14:tracePt t="93330" x="5780088" y="5270500"/>
          <p14:tracePt t="93338" x="5834063" y="5270500"/>
          <p14:tracePt t="93345" x="5880100" y="5262563"/>
          <p14:tracePt t="93353" x="5953125" y="5262563"/>
          <p14:tracePt t="93362" x="6007100" y="5262563"/>
          <p14:tracePt t="93370" x="6099175" y="5262563"/>
          <p14:tracePt t="93378" x="6189663" y="5262563"/>
          <p14:tracePt t="93387" x="6262688" y="5262563"/>
          <p14:tracePt t="93394" x="6345238" y="5262563"/>
          <p14:tracePt t="93402" x="6418263" y="5262563"/>
          <p14:tracePt t="93410" x="6472238" y="5262563"/>
          <p14:tracePt t="93419" x="6527800" y="5262563"/>
          <p14:tracePt t="93427" x="6573838" y="5262563"/>
          <p14:tracePt t="93433" x="6610350" y="5262563"/>
          <p14:tracePt t="93442" x="6627813" y="5262563"/>
          <p14:tracePt t="93449" x="6654800" y="5262563"/>
          <p14:tracePt t="93466" x="6664325" y="5262563"/>
          <p14:tracePt t="93515" x="6673850" y="5262563"/>
          <p14:tracePt t="93524" x="6691313" y="5262563"/>
          <p14:tracePt t="93628" x="6537325" y="5262563"/>
          <p14:tracePt t="93639" x="6391275" y="5299075"/>
          <p14:tracePt t="93642" x="6245225" y="5307013"/>
          <p14:tracePt t="93651" x="6116638" y="5326063"/>
          <p14:tracePt t="93661" x="5989638" y="5335588"/>
          <p14:tracePt t="93668" x="5826125" y="5335588"/>
          <p14:tracePt t="93678" x="5680075" y="5335588"/>
          <p14:tracePt t="93685" x="5514975" y="5335588"/>
          <p14:tracePt t="93691" x="5334000" y="5335588"/>
          <p14:tracePt t="93699" x="5151438" y="5335588"/>
          <p14:tracePt t="93707" x="5005388" y="5335588"/>
          <p14:tracePt t="93715" x="4859338" y="5335588"/>
          <p14:tracePt t="93722" x="4749800" y="5307013"/>
          <p14:tracePt t="93731" x="4630738" y="5280025"/>
          <p14:tracePt t="93738" x="4557713" y="5262563"/>
          <p14:tracePt t="93748" x="4440238" y="5233988"/>
          <p14:tracePt t="93755" x="4413250" y="5226050"/>
          <p14:tracePt t="93763" x="4357688" y="5226050"/>
          <p14:tracePt t="93771" x="4284663" y="5216525"/>
          <p14:tracePt t="93778" x="4211638" y="5216525"/>
          <p14:tracePt t="93786" x="4148138" y="5216525"/>
          <p14:tracePt t="93794" x="4075113" y="5216525"/>
          <p14:tracePt t="93802" x="4002088" y="5216525"/>
          <p14:tracePt t="93810" x="3929063" y="5216525"/>
          <p14:tracePt t="93818" x="3865563" y="5226050"/>
          <p14:tracePt t="93826" x="3810000" y="5243513"/>
          <p14:tracePt t="93834" x="3756025" y="5243513"/>
          <p14:tracePt t="93843" x="3709988" y="5243513"/>
          <p14:tracePt t="93850" x="3665538" y="5253038"/>
          <p14:tracePt t="93859" x="3656013" y="5253038"/>
          <p14:tracePt t="93866" x="3636963" y="5253038"/>
          <p14:tracePt t="93874" x="3619500" y="5253038"/>
          <p14:tracePt t="93882" x="3592513" y="5253038"/>
          <p14:tracePt t="93890" x="3573463" y="5253038"/>
          <p14:tracePt t="93898" x="3563938" y="5253038"/>
          <p14:tracePt t="93905" x="3546475" y="5253038"/>
          <p14:tracePt t="93914" x="3536950" y="5253038"/>
          <p14:tracePt t="93922" x="3519488" y="5253038"/>
          <p14:tracePt t="93929" x="3500438" y="5253038"/>
          <p14:tracePt t="93937" x="3490913" y="5253038"/>
          <p14:tracePt t="93946" x="3473450" y="5262563"/>
          <p14:tracePt t="93954" x="3436938" y="5262563"/>
          <p14:tracePt t="93962" x="3409950" y="5280025"/>
          <p14:tracePt t="93977" x="3354388" y="5289550"/>
          <p14:tracePt t="93978" x="3290888" y="5299075"/>
          <p14:tracePt t="93985" x="3217863" y="5299075"/>
          <p14:tracePt t="93994" x="3144838" y="5316538"/>
          <p14:tracePt t="94002" x="3063875" y="5343525"/>
          <p14:tracePt t="94012" x="2971800" y="5343525"/>
          <p14:tracePt t="94018" x="2917825" y="5343525"/>
          <p14:tracePt t="94025" x="2889250" y="5343525"/>
          <p14:tracePt t="94033" x="2844800" y="5343525"/>
          <p14:tracePt t="94042" x="2817813" y="5343525"/>
          <p14:tracePt t="94050" x="2808288" y="5343525"/>
          <p14:tracePt t="94060" x="2798763" y="5343525"/>
          <p14:tracePt t="94146" x="2789238" y="5353050"/>
          <p14:tracePt t="94170" x="2762250" y="5372100"/>
          <p14:tracePt t="94186" x="2752725" y="5389563"/>
          <p14:tracePt t="94194" x="2752725" y="5399088"/>
          <p14:tracePt t="94219" x="2744788" y="5408613"/>
          <p14:tracePt t="94259" x="2735263" y="5408613"/>
          <p14:tracePt t="94299" x="2725738" y="5416550"/>
          <p14:tracePt t="94308" x="2725738" y="5426075"/>
          <p14:tracePt t="94315" x="2725738" y="5435600"/>
          <p14:tracePt t="94331" x="2725738" y="5462588"/>
          <p14:tracePt t="94339" x="2716213" y="5462588"/>
          <p14:tracePt t="94347" x="2698750" y="5481638"/>
          <p14:tracePt t="94363" x="2689225" y="5489575"/>
          <p14:tracePt t="94371" x="2679700" y="5499100"/>
          <p14:tracePt t="94523" x="2679700" y="5508625"/>
          <p14:tracePt t="94532" x="2671763" y="5526088"/>
          <p14:tracePt t="94539" x="2662238" y="5535613"/>
          <p14:tracePt t="94548" x="2652713" y="5554663"/>
          <p14:tracePt t="94553" x="2643188" y="5554663"/>
          <p14:tracePt t="94643" x="2635250" y="5554663"/>
          <p14:tracePt t="94660" x="2643188" y="5545138"/>
          <p14:tracePt t="94668" x="2652713" y="5508625"/>
          <p14:tracePt t="94684" x="2652713" y="5481638"/>
          <p14:tracePt t="94691" x="2662238" y="5472113"/>
          <p14:tracePt t="94699" x="2662238" y="5462588"/>
          <p14:tracePt t="94706" x="2662238" y="5453063"/>
          <p14:tracePt t="94723" x="2679700" y="5435600"/>
          <p14:tracePt t="94731" x="2679700" y="5416550"/>
          <p14:tracePt t="94739" x="2679700" y="5380038"/>
          <p14:tracePt t="94745" x="2679700" y="5335588"/>
          <p14:tracePt t="94753" x="2689225" y="5280025"/>
          <p14:tracePt t="94762" x="2698750" y="5233988"/>
          <p14:tracePt t="94770" x="2716213" y="5126038"/>
          <p14:tracePt t="94778" x="2735263" y="5053013"/>
          <p14:tracePt t="94786" x="2752725" y="4933950"/>
          <p14:tracePt t="94794" x="2752725" y="4878388"/>
          <p14:tracePt t="94802" x="2752725" y="4805363"/>
          <p14:tracePt t="94810" x="2752725" y="4732338"/>
          <p14:tracePt t="94818" x="2752725" y="4678363"/>
          <p14:tracePt t="94826" x="2752725" y="4614863"/>
          <p14:tracePt t="94834" x="2752725" y="4578350"/>
          <p14:tracePt t="94842" x="2752725" y="4532313"/>
          <p14:tracePt t="94859" x="2752725" y="4505325"/>
          <p14:tracePt t="94866" x="2752725" y="4495800"/>
          <p14:tracePt t="94874" x="2744788" y="4478338"/>
          <p14:tracePt t="94882" x="2744788" y="4459288"/>
          <p14:tracePt t="94890" x="2744788" y="4441825"/>
          <p14:tracePt t="94898" x="2744788" y="4413250"/>
          <p14:tracePt t="94906" x="2744788" y="4395788"/>
          <p14:tracePt t="94915" x="2735263" y="4376738"/>
          <p14:tracePt t="94922" x="2735263" y="4349750"/>
          <p14:tracePt t="94930" x="2735263" y="4332288"/>
          <p14:tracePt t="94939" x="2735263" y="4303713"/>
          <p14:tracePt t="94946" x="2735263" y="4249738"/>
          <p14:tracePt t="94961" x="2735263" y="4203700"/>
          <p14:tracePt t="94962" x="2735263" y="4186238"/>
          <p14:tracePt t="94970" x="2735263" y="4130675"/>
          <p14:tracePt t="94978" x="2735263" y="4076700"/>
          <p14:tracePt t="94986" x="2735263" y="4021138"/>
          <p14:tracePt t="94994" x="2725738" y="3957638"/>
          <p14:tracePt t="95002" x="2698750" y="3903663"/>
          <p14:tracePt t="95011" x="2698750" y="3857625"/>
          <p14:tracePt t="95019" x="2689225" y="3811588"/>
          <p14:tracePt t="95029" x="2689225" y="3757613"/>
          <p14:tracePt t="95035" x="2689225" y="3738563"/>
          <p14:tracePt t="95048" x="2689225" y="3711575"/>
          <p14:tracePt t="95051" x="2689225" y="3675063"/>
          <p14:tracePt t="95063" x="2679700" y="3665538"/>
          <p14:tracePt t="95067" x="2679700" y="3629025"/>
          <p14:tracePt t="95080" x="2671763" y="3602038"/>
          <p14:tracePt t="95083" x="2671763" y="3565525"/>
          <p14:tracePt t="95092" x="2671763" y="3548063"/>
          <p14:tracePt t="95098" x="2643188" y="3511550"/>
          <p14:tracePt t="95106" x="2643188" y="3502025"/>
          <p14:tracePt t="95114" x="2643188" y="3475038"/>
          <p14:tracePt t="95123" x="2643188" y="3455988"/>
          <p14:tracePt t="95130" x="2643188" y="3419475"/>
          <p14:tracePt t="95138" x="2643188" y="3375025"/>
          <p14:tracePt t="95146" x="2643188" y="3355975"/>
          <p14:tracePt t="95155" x="2635250" y="3282950"/>
          <p14:tracePt t="95161" x="2625725" y="3228975"/>
          <p14:tracePt t="95170" x="2625725" y="3155950"/>
          <p14:tracePt t="95178" x="2625725" y="3082925"/>
          <p14:tracePt t="95186" x="2625725" y="3017838"/>
          <p14:tracePt t="95193" x="2606675" y="2946400"/>
          <p14:tracePt t="95202" x="2589213" y="2863850"/>
          <p14:tracePt t="95210" x="2589213" y="2836863"/>
          <p14:tracePt t="95218" x="2589213" y="2817813"/>
          <p14:tracePt t="95227" x="2570163" y="2781300"/>
          <p14:tracePt t="95290" x="2570163" y="2771775"/>
          <p14:tracePt t="95298" x="2570163" y="2754313"/>
          <p14:tracePt t="95305" x="2570163" y="2744788"/>
          <p14:tracePt t="95313" x="2570163" y="2735263"/>
          <p14:tracePt t="95322" x="2570163" y="2708275"/>
          <p14:tracePt t="95330" x="2570163" y="2690813"/>
          <p14:tracePt t="95346" x="2570163" y="2662238"/>
          <p14:tracePt t="95353" x="2570163" y="2654300"/>
          <p14:tracePt t="95362" x="2562225" y="2625725"/>
          <p14:tracePt t="95370" x="2562225" y="2617788"/>
          <p14:tracePt t="95378" x="2562225" y="2608263"/>
          <p14:tracePt t="95394" x="2562225" y="2598738"/>
          <p14:tracePt t="95418" x="2562225" y="2589213"/>
          <p14:tracePt t="95449" x="2562225" y="2571750"/>
          <p14:tracePt t="95458" x="2562225" y="2535238"/>
          <p14:tracePt t="95466" x="2562225" y="2525713"/>
          <p14:tracePt t="95474" x="2562225" y="2489200"/>
          <p14:tracePt t="95482" x="2552700" y="2462213"/>
          <p14:tracePt t="95490" x="2552700" y="2435225"/>
          <p14:tracePt t="95498" x="2533650" y="2371725"/>
          <p14:tracePt t="95506" x="2533650" y="2316163"/>
          <p14:tracePt t="95514" x="2525713" y="2289175"/>
          <p14:tracePt t="95522" x="2525713" y="2252663"/>
          <p14:tracePt t="95530" x="2525713" y="2197100"/>
          <p14:tracePt t="95538" x="2525713" y="2152650"/>
          <p14:tracePt t="95546" x="2525713" y="2097088"/>
          <p14:tracePt t="95555" x="2525713" y="2060575"/>
          <p14:tracePt t="95563" x="2525713" y="2016125"/>
          <p14:tracePt t="95572" x="2525713" y="1997075"/>
          <p14:tracePt t="95579" x="2525713" y="1970088"/>
          <p14:tracePt t="95587" x="2525713" y="1951038"/>
          <p14:tracePt t="95603" x="2525713" y="1924050"/>
          <p14:tracePt t="95685" x="2525713" y="1914525"/>
          <p14:tracePt t="95700" x="2525713" y="1906588"/>
          <p14:tracePt t="95898" x="2525713" y="1897063"/>
          <p14:tracePt t="96187" x="2525713" y="1860550"/>
          <p14:tracePt t="96195" x="2533650" y="1851025"/>
          <p14:tracePt t="96203" x="2533650" y="1833563"/>
          <p14:tracePt t="96212" x="2533650" y="1824038"/>
          <p14:tracePt t="96219" x="2533650" y="1804988"/>
          <p14:tracePt t="96233" x="2533650" y="1787525"/>
          <p14:tracePt t="96236" x="2533650" y="1768475"/>
          <p14:tracePt t="96244" x="2543175" y="1741488"/>
          <p14:tracePt t="96258" x="2543175" y="1731963"/>
          <p14:tracePt t="96265" x="2543175" y="1724025"/>
          <p14:tracePt t="96531" x="2533650" y="1724025"/>
          <p14:tracePt t="96539" x="2525713" y="1731963"/>
          <p14:tracePt t="96547" x="2498725" y="1751013"/>
          <p14:tracePt t="96555" x="2498725" y="1760538"/>
          <p14:tracePt t="96563" x="2470150" y="1787525"/>
          <p14:tracePt t="96570" x="2452688" y="1797050"/>
          <p14:tracePt t="96578" x="2443163" y="1804988"/>
          <p14:tracePt t="96586" x="2425700" y="1824038"/>
          <p14:tracePt t="96602" x="2416175" y="1833563"/>
          <p14:tracePt t="96618" x="2416175" y="1841500"/>
          <p14:tracePt t="96627" x="2406650" y="1841500"/>
          <p14:tracePt t="96636" x="2397125" y="1851025"/>
          <p14:tracePt t="96642" x="2397125" y="1860550"/>
          <p14:tracePt t="96659" x="2389188" y="1870075"/>
          <p14:tracePt t="96682" x="2389188" y="1878013"/>
          <p14:tracePt t="96804" x="2389188" y="1860550"/>
          <p14:tracePt t="96810" x="2397125" y="1851025"/>
          <p14:tracePt t="96819" x="2406650" y="1841500"/>
          <p14:tracePt t="96829" x="2416175" y="1833563"/>
          <p14:tracePt t="96835" x="2433638" y="1804988"/>
          <p14:tracePt t="96845" x="2443163" y="1804988"/>
          <p14:tracePt t="96861" x="2452688" y="1787525"/>
          <p14:tracePt t="96883" x="2462213" y="1778000"/>
          <p14:tracePt t="96924" x="2470150" y="1768475"/>
          <p14:tracePt t="96947" x="2470150" y="1760538"/>
          <p14:tracePt t="96955" x="2470150" y="1751013"/>
          <p14:tracePt t="96965" x="2479675" y="1741488"/>
          <p14:tracePt t="96978" x="2489200" y="1731963"/>
          <p14:tracePt t="97002" x="2498725" y="1724025"/>
          <p14:tracePt t="97042" x="2498725" y="1714500"/>
          <p14:tracePt t="97205" x="2498725" y="1731963"/>
          <p14:tracePt t="97219" x="2498725" y="1741488"/>
          <p14:tracePt t="97226" x="2498725" y="1751013"/>
          <p14:tracePt t="97233" x="2498725" y="1768475"/>
          <p14:tracePt t="97249" x="2498725" y="1778000"/>
          <p14:tracePt t="97334" x="2506663" y="1787525"/>
          <p14:tracePt t="97347" x="2516188" y="1787525"/>
          <p14:tracePt t="97411" x="2533650" y="1797050"/>
          <p14:tracePt t="97419" x="2552700" y="1814513"/>
          <p14:tracePt t="97427" x="2562225" y="1833563"/>
          <p14:tracePt t="97435" x="2579688" y="1851025"/>
          <p14:tracePt t="97444" x="2589213" y="1870075"/>
          <p14:tracePt t="97451" x="2606675" y="1878013"/>
          <p14:tracePt t="97460" x="2635250" y="1897063"/>
          <p14:tracePt t="97475" x="2643188" y="1897063"/>
          <p14:tracePt t="97554" x="2652713" y="1897063"/>
          <p14:tracePt t="97563" x="2671763" y="1906588"/>
          <p14:tracePt t="97571" x="2689225" y="1924050"/>
          <p14:tracePt t="97580" x="2698750" y="1924050"/>
          <p14:tracePt t="97587" x="2716213" y="1933575"/>
          <p14:tracePt t="97596" x="2735263" y="1943100"/>
          <p14:tracePt t="97685" x="2744788" y="1943100"/>
          <p14:tracePt t="98178" x="2744788" y="1951038"/>
          <p14:tracePt t="98876" x="2744788" y="1960563"/>
          <p14:tracePt t="98899" x="2744788" y="1970088"/>
          <p14:tracePt t="98908" x="2744788" y="1979613"/>
          <p14:tracePt t="99235" x="2744788" y="2006600"/>
          <p14:tracePt t="99243" x="2744788" y="2024063"/>
          <p14:tracePt t="99252" x="2744788" y="2033588"/>
          <p14:tracePt t="99261" x="2744788" y="2043113"/>
          <p14:tracePt t="99266" x="2744788" y="2052638"/>
          <p14:tracePt t="99275" x="2744788" y="2060575"/>
          <p14:tracePt t="99715" x="2752725" y="2070100"/>
          <p14:tracePt t="99746" x="2771775" y="2070100"/>
          <p14:tracePt t="99987" x="2781300" y="2079625"/>
          <p14:tracePt t="99995" x="2789238" y="2097088"/>
          <p14:tracePt t="100251" x="2798763" y="2106613"/>
          <p14:tracePt t="100284" x="2817813" y="2106613"/>
          <p14:tracePt t="100643" x="2825750" y="2106613"/>
          <p14:tracePt t="101828" x="2835275" y="2106613"/>
          <p14:tracePt t="101835" x="2844800" y="2125663"/>
          <p14:tracePt t="101851" x="2844800" y="2133600"/>
          <p14:tracePt t="102363" x="2844800" y="2143125"/>
          <p14:tracePt t="102748" x="2844800" y="2170113"/>
          <p14:tracePt t="102766" x="2844800" y="2179638"/>
          <p14:tracePt t="102779" x="2844800" y="2206625"/>
          <p14:tracePt t="102811" x="2844800" y="2216150"/>
          <p14:tracePt t="102851" x="2844800" y="2225675"/>
          <p14:tracePt t="103733" x="2844800" y="2233613"/>
          <p14:tracePt t="104035" x="2835275" y="2252663"/>
          <p14:tracePt t="104275" x="2825750" y="2262188"/>
          <p14:tracePt t="104379" x="2825750" y="2270125"/>
          <p14:tracePt t="104930" x="2825750" y="2279650"/>
          <p14:tracePt t="105235" x="2825750" y="2289175"/>
          <p14:tracePt t="105348" x="2835275" y="2289175"/>
          <p14:tracePt t="105374" x="2835275" y="2279650"/>
          <p14:tracePt t="105380" x="2844800" y="2279650"/>
          <p14:tracePt t="106385" x="2844800" y="2270125"/>
          <p14:tracePt t="106410" x="2844800" y="2262188"/>
          <p14:tracePt t="106508" x="2844800" y="2243138"/>
          <p14:tracePt t="106518" x="2862263" y="2197100"/>
          <p14:tracePt t="106530" x="2862263" y="2170113"/>
          <p14:tracePt t="106538" x="2862263" y="2152650"/>
          <p14:tracePt t="106546" x="2881313" y="2125663"/>
          <p14:tracePt t="106554" x="2881313" y="2116138"/>
          <p14:tracePt t="106563" x="2881313" y="2106613"/>
          <p14:tracePt t="106570" x="2881313" y="2097088"/>
          <p14:tracePt t="107499" x="2881313" y="2106613"/>
          <p14:tracePt t="107508" x="2881313" y="2116138"/>
          <p14:tracePt t="107515" x="2881313" y="2125663"/>
          <p14:tracePt t="107523" x="2881313" y="2143125"/>
          <p14:tracePt t="107562" x="2881313" y="2152650"/>
          <p14:tracePt t="107804" x="2881313" y="2160588"/>
          <p14:tracePt t="107899" x="2871788" y="2160588"/>
          <p14:tracePt t="108205" x="2862263" y="2170113"/>
          <p14:tracePt t="108219" x="2862263" y="2179638"/>
          <p14:tracePt t="109934" x="2862263" y="2189163"/>
          <p14:tracePt t="109955" x="2862263" y="2197100"/>
          <p14:tracePt t="110194" x="2862263" y="2216150"/>
          <p14:tracePt t="110202" x="2862263" y="2225675"/>
          <p14:tracePt t="110218" x="2862263" y="2233613"/>
          <p14:tracePt t="110226" x="2862263" y="2243138"/>
          <p14:tracePt t="110234" x="2852738" y="2252663"/>
          <p14:tracePt t="110249" x="2852738" y="2262188"/>
          <p14:tracePt t="110265" x="2852738" y="2270125"/>
          <p14:tracePt t="110274" x="2852738" y="2279650"/>
          <p14:tracePt t="110281" x="2852738" y="2298700"/>
          <p14:tracePt t="110291" x="2852738" y="2306638"/>
          <p14:tracePt t="110298" x="2852738" y="2316163"/>
          <p14:tracePt t="110347" x="2852738" y="2335213"/>
          <p14:tracePt t="110467" x="2852738" y="2325688"/>
          <p14:tracePt t="110485" x="2852738" y="2316163"/>
          <p14:tracePt t="110530" x="2852738" y="2306638"/>
          <p14:tracePt t="110842" x="2852738" y="2298700"/>
          <p14:tracePt t="111315" x="2862263" y="2298700"/>
          <p14:tracePt t="111323" x="2871788" y="2298700"/>
          <p14:tracePt t="111754" x="2881313" y="2298700"/>
          <p14:tracePt t="112491" x="2881313" y="2279650"/>
          <p14:tracePt t="113931" x="2881313" y="2298700"/>
          <p14:tracePt t="113938" x="2881313" y="2306638"/>
          <p14:tracePt t="114867" x="2889250" y="2306638"/>
          <p14:tracePt t="115628" x="2898775" y="2306638"/>
          <p14:tracePt t="115707" x="2908300" y="2306638"/>
          <p14:tracePt t="115851" x="2917825" y="2306638"/>
          <p14:tracePt t="115915" x="2925763" y="2306638"/>
          <p14:tracePt t="115924" x="2925763" y="2343150"/>
          <p14:tracePt t="115931" x="2925763" y="2352675"/>
          <p14:tracePt t="115940" x="2925763" y="2379663"/>
          <p14:tracePt t="115947" x="2925763" y="2389188"/>
          <p14:tracePt t="115955" x="2925763" y="2398713"/>
          <p14:tracePt t="116003" x="2925763" y="2389188"/>
          <p14:tracePt t="116013" x="2935288" y="2362200"/>
          <p14:tracePt t="116019" x="2935288" y="2316163"/>
          <p14:tracePt t="116029" x="2954338" y="2279650"/>
          <p14:tracePt t="116033" x="2954338" y="2262188"/>
          <p14:tracePt t="116041" x="2962275" y="2243138"/>
          <p14:tracePt t="116050" x="2962275" y="2206625"/>
          <p14:tracePt t="116058" x="2962275" y="2197100"/>
          <p14:tracePt t="116077" x="2971800" y="2189163"/>
          <p14:tracePt t="116148" x="2971800" y="2197100"/>
          <p14:tracePt t="116155" x="2971800" y="2216150"/>
          <p14:tracePt t="116172" x="2971800" y="2233613"/>
          <p14:tracePt t="116179" x="2971800" y="2243138"/>
          <p14:tracePt t="116187" x="2971800" y="2252663"/>
          <p14:tracePt t="116195" x="2971800" y="2270125"/>
          <p14:tracePt t="116206" x="2971800" y="2289175"/>
          <p14:tracePt t="116220" x="2962275" y="2298700"/>
          <p14:tracePt t="116226" x="2962275" y="2306638"/>
          <p14:tracePt t="116243" x="2954338" y="2316163"/>
          <p14:tracePt t="116258" x="2954338" y="2325688"/>
          <p14:tracePt t="117359" x="2944813" y="2362200"/>
          <p14:tracePt t="117747" x="2944813" y="2352675"/>
          <p14:tracePt t="117756" x="2944813" y="2335213"/>
          <p14:tracePt t="117764" x="2944813" y="2325688"/>
          <p14:tracePt t="118372" x="2935288" y="2362200"/>
          <p14:tracePt t="118394" x="2935288" y="2371725"/>
          <p14:tracePt t="118884" x="2935288" y="2379663"/>
          <p14:tracePt t="119035" x="2935288" y="2398713"/>
          <p14:tracePt t="119044" x="2935288" y="2408238"/>
          <p14:tracePt t="119052" x="2935288" y="2416175"/>
          <p14:tracePt t="120554" x="2935288" y="2408238"/>
          <p14:tracePt t="120875" x="2935288" y="2398713"/>
          <p14:tracePt t="121043" x="2935288" y="2416175"/>
          <p14:tracePt t="121052" x="2925763" y="2435225"/>
          <p14:tracePt t="121156" x="2917825" y="2435225"/>
          <p14:tracePt t="121266" x="2917825" y="2416175"/>
          <p14:tracePt t="121290" x="2925763" y="2398713"/>
          <p14:tracePt t="121309" x="2944813" y="2371725"/>
          <p14:tracePt t="121443" x="2944813" y="2362200"/>
          <p14:tracePt t="121453" x="2944813" y="2352675"/>
          <p14:tracePt t="121770" x="2944813" y="2362200"/>
          <p14:tracePt t="121778" x="2954338" y="2362200"/>
          <p14:tracePt t="121786" x="2962275" y="2352675"/>
          <p14:tracePt t="121794" x="2971800" y="2325688"/>
          <p14:tracePt t="121802" x="2971800" y="2316163"/>
          <p14:tracePt t="121810" x="2981325" y="2298700"/>
          <p14:tracePt t="121826" x="2981325" y="2289175"/>
          <p14:tracePt t="121882" x="2990850" y="2289175"/>
          <p14:tracePt t="121890" x="2998788" y="2306638"/>
          <p14:tracePt t="121906" x="2998788" y="2316163"/>
          <p14:tracePt t="121925" x="2998788" y="2325688"/>
          <p14:tracePt t="122030" x="2998788" y="2335213"/>
          <p14:tracePt t="122035" x="2998788" y="2352675"/>
          <p14:tracePt t="122044" x="3008313" y="2371725"/>
          <p14:tracePt t="122859" x="3008313" y="2389188"/>
          <p14:tracePt t="122867" x="3008313" y="2398713"/>
          <p14:tracePt t="122874" x="3008313" y="2408238"/>
          <p14:tracePt t="122915" x="3008313" y="2416175"/>
          <p14:tracePt t="123533" x="3008313" y="2435225"/>
          <p14:tracePt t="123548" x="3008313" y="2444750"/>
          <p14:tracePt t="123556" x="3008313" y="2452688"/>
          <p14:tracePt t="123571" x="3008313" y="2471738"/>
          <p14:tracePt t="123702" x="3008313" y="2481263"/>
          <p14:tracePt t="123708" x="3008313" y="2498725"/>
          <p14:tracePt t="123716" x="3008313" y="2517775"/>
          <p14:tracePt t="123724" x="3017838" y="2535238"/>
          <p14:tracePt t="123746" x="3027363" y="2554288"/>
          <p14:tracePt t="123899" x="3035300" y="2554288"/>
          <p14:tracePt t="123915" x="3044825" y="2554288"/>
          <p14:tracePt t="123940" x="3063875" y="2554288"/>
          <p14:tracePt t="123955" x="3081338" y="2535238"/>
          <p14:tracePt t="123962" x="3090863" y="2525713"/>
          <p14:tracePt t="123977" x="3100388" y="2517775"/>
          <p14:tracePt t="123993" x="3108325" y="2508250"/>
          <p14:tracePt t="124147" x="3108325" y="2498725"/>
          <p14:tracePt t="124155" x="3108325" y="2489200"/>
          <p14:tracePt t="124163" x="3108325" y="2481263"/>
          <p14:tracePt t="124395" x="3108325" y="2489200"/>
          <p14:tracePt t="124403" x="3108325" y="2498725"/>
          <p14:tracePt t="124411" x="3108325" y="2517775"/>
          <p14:tracePt t="124419" x="3108325" y="2525713"/>
          <p14:tracePt t="124427" x="3108325" y="2535238"/>
          <p14:tracePt t="124632" x="3136900" y="2535238"/>
          <p14:tracePt t="124643" x="3136900" y="2525713"/>
          <p14:tracePt t="124659" x="3144838" y="2517775"/>
          <p14:tracePt t="124667" x="3144838" y="2498725"/>
          <p14:tracePt t="124675" x="3154363" y="2489200"/>
          <p14:tracePt t="124787" x="3171825" y="2471738"/>
          <p14:tracePt t="124795" x="3181350" y="2452688"/>
          <p14:tracePt t="124812" x="3181350" y="2435225"/>
          <p14:tracePt t="124819" x="3200400" y="2416175"/>
          <p14:tracePt t="124829" x="3200400" y="2408238"/>
          <p14:tracePt t="124834" x="3217863" y="2398713"/>
          <p14:tracePt t="124842" x="3227388" y="2389188"/>
          <p14:tracePt t="124866" x="3227388" y="2379663"/>
          <p14:tracePt t="124875" x="3227388" y="2371725"/>
          <p14:tracePt t="125036" x="3227388" y="2389188"/>
          <p14:tracePt t="125044" x="3227388" y="2398713"/>
          <p14:tracePt t="125051" x="3227388" y="2435225"/>
          <p14:tracePt t="125066" x="3227388" y="2471738"/>
          <p14:tracePt t="125075" x="3227388" y="2481263"/>
          <p14:tracePt t="125082" x="3227388" y="2517775"/>
          <p14:tracePt t="125091" x="3227388" y="2535238"/>
          <p14:tracePt t="125124" x="3227388" y="2544763"/>
          <p14:tracePt t="125259" x="3227388" y="2581275"/>
          <p14:tracePt t="125266" x="3227388" y="2608263"/>
          <p14:tracePt t="125274" x="3227388" y="2625725"/>
          <p14:tracePt t="125282" x="3227388" y="2635250"/>
          <p14:tracePt t="125291" x="3227388" y="2662238"/>
          <p14:tracePt t="125298" x="3227388" y="2671763"/>
          <p14:tracePt t="125339" x="3227388" y="2681288"/>
          <p14:tracePt t="125380" x="3227388" y="2698750"/>
          <p14:tracePt t="125389" x="3236913" y="2708275"/>
          <p14:tracePt t="125405" x="3236913" y="2717800"/>
          <p14:tracePt t="125412" x="3236913" y="2735263"/>
          <p14:tracePt t="125419" x="3236913" y="2744788"/>
          <p14:tracePt t="125426" x="3236913" y="2754313"/>
          <p14:tracePt t="125491" x="3244850" y="2754313"/>
          <p14:tracePt t="125770" x="3254375" y="2763838"/>
          <p14:tracePt t="125875" x="3263900" y="2763838"/>
          <p14:tracePt t="125891" x="3273425" y="2763838"/>
          <p14:tracePt t="125899" x="3281363" y="2744788"/>
          <p14:tracePt t="126051" x="3273425" y="2735263"/>
          <p14:tracePt t="126060" x="3236913" y="2735263"/>
          <p14:tracePt t="126067" x="3208338" y="2735263"/>
          <p14:tracePt t="126076" x="3163888" y="2744788"/>
          <p14:tracePt t="126083" x="3136900" y="2744788"/>
          <p14:tracePt t="126092" x="3108325" y="2744788"/>
          <p14:tracePt t="126099" x="3081338" y="2754313"/>
          <p14:tracePt t="126109" x="3063875" y="2754313"/>
          <p14:tracePt t="126114" x="3054350" y="2754313"/>
          <p14:tracePt t="126125" x="3044825" y="2754313"/>
          <p14:tracePt t="126131" x="3035300" y="2754313"/>
          <p14:tracePt t="126140" x="3027363" y="2754313"/>
          <p14:tracePt t="126146" x="3008313" y="2744788"/>
          <p14:tracePt t="126157" x="2998788" y="2727325"/>
          <p14:tracePt t="126162" x="2981325" y="2698750"/>
          <p14:tracePt t="126171" x="2962275" y="2690813"/>
          <p14:tracePt t="126178" x="2954338" y="2690813"/>
          <p14:tracePt t="126185" x="2954338" y="2681288"/>
          <p14:tracePt t="126193" x="2954338" y="2671763"/>
          <p14:tracePt t="126268" x="2944813" y="2662238"/>
          <p14:tracePt t="126515" x="2944813" y="2644775"/>
          <p14:tracePt t="126524" x="2981325" y="2635250"/>
          <p14:tracePt t="126531" x="2998788" y="2625725"/>
          <p14:tracePt t="126540" x="3035300" y="2617788"/>
          <p14:tracePt t="126547" x="3071813" y="2608263"/>
          <p14:tracePt t="126558" x="3090863" y="2608263"/>
          <p14:tracePt t="126563" x="3117850" y="2608263"/>
          <p14:tracePt t="126571" x="3127375" y="2608263"/>
          <p14:tracePt t="126578" x="3154363" y="2608263"/>
          <p14:tracePt t="126618" x="3163888" y="2608263"/>
          <p14:tracePt t="126626" x="3171825" y="2608263"/>
          <p14:tracePt t="126633" x="3190875" y="2608263"/>
          <p14:tracePt t="126642" x="3200400" y="2608263"/>
          <p14:tracePt t="126650" x="3208338" y="2608263"/>
          <p14:tracePt t="126658" x="3227388" y="2608263"/>
          <p14:tracePt t="126666" x="3244850" y="2608263"/>
          <p14:tracePt t="126674" x="3281363" y="2608263"/>
          <p14:tracePt t="126690" x="3290888" y="2608263"/>
          <p14:tracePt t="126698" x="3300413" y="2608263"/>
          <p14:tracePt t="126706" x="3317875" y="2608263"/>
          <p14:tracePt t="126715" x="3327400" y="2608263"/>
          <p14:tracePt t="127127" x="3336925" y="2617788"/>
          <p14:tracePt t="127290" x="3336925" y="2625725"/>
          <p14:tracePt t="127298" x="3336925" y="2644775"/>
          <p14:tracePt t="127314" x="3336925" y="2654300"/>
          <p14:tracePt t="127329" x="3336925" y="2662238"/>
          <p14:tracePt t="127345" x="3336925" y="2671763"/>
          <p14:tracePt t="127361" x="3336925" y="2690813"/>
          <p14:tracePt t="127369" x="3336925" y="2698750"/>
          <p14:tracePt t="127394" x="3336925" y="2717800"/>
          <p14:tracePt t="127402" x="3346450" y="2735263"/>
          <p14:tracePt t="127410" x="3354388" y="2744788"/>
          <p14:tracePt t="127419" x="3373438" y="2771775"/>
          <p14:tracePt t="127427" x="3373438" y="2781300"/>
          <p14:tracePt t="127434" x="3382963" y="2800350"/>
          <p14:tracePt t="127442" x="3390900" y="2817813"/>
          <p14:tracePt t="127459" x="3390900" y="2827338"/>
          <p14:tracePt t="128085" x="3390900" y="2817813"/>
          <p14:tracePt t="128108" x="3390900" y="2800350"/>
          <p14:tracePt t="128125" x="3400425" y="2790825"/>
          <p14:tracePt t="128267" x="3409950" y="2790825"/>
          <p14:tracePt t="128619" x="3409950" y="2781300"/>
          <p14:tracePt t="128627" x="3409950" y="2763838"/>
          <p14:tracePt t="128643" x="3409950" y="2754313"/>
          <p14:tracePt t="128747" x="3409950" y="2763838"/>
          <p14:tracePt t="128794" x="3409950" y="2781300"/>
          <p14:tracePt t="128826" x="3409950" y="2790825"/>
          <p14:tracePt t="128834" x="3409950" y="2800350"/>
          <p14:tracePt t="128842" x="3409950" y="2817813"/>
          <p14:tracePt t="128850" x="3409950" y="2827338"/>
          <p14:tracePt t="128866" x="3409950" y="2836863"/>
          <p14:tracePt t="129125" x="3419475" y="2827338"/>
          <p14:tracePt t="129963" x="3419475" y="2817813"/>
          <p14:tracePt t="129972" x="3419475" y="2790825"/>
          <p14:tracePt t="129983" x="3419475" y="2781300"/>
          <p14:tracePt t="129987" x="3419475" y="2754313"/>
          <p14:tracePt t="129994" x="3419475" y="2744788"/>
          <p14:tracePt t="130002" x="3409950" y="2735263"/>
          <p14:tracePt t="130012" x="3400425" y="2698750"/>
          <p14:tracePt t="130018" x="3390900" y="2690813"/>
          <p14:tracePt t="130026" x="3390900" y="2671763"/>
          <p14:tracePt t="130036" x="3373438" y="2644775"/>
          <p14:tracePt t="130044" x="3363913" y="2625725"/>
          <p14:tracePt t="130050" x="3354388" y="2608263"/>
          <p14:tracePt t="130059" x="3336925" y="2581275"/>
          <p14:tracePt t="130065" x="3300413" y="2554288"/>
          <p14:tracePt t="130074" x="3273425" y="2535238"/>
          <p14:tracePt t="130083" x="3244850" y="2498725"/>
          <p14:tracePt t="130092" x="3154363" y="2435225"/>
          <p14:tracePt t="130099" x="3081338" y="2389188"/>
          <p14:tracePt t="130109" x="2998788" y="2335213"/>
          <p14:tracePt t="130115" x="2862263" y="2243138"/>
          <p14:tracePt t="130125" x="2744788" y="2170113"/>
          <p14:tracePt t="130131" x="2589213" y="2060575"/>
          <p14:tracePt t="130141" x="2452688" y="1970088"/>
          <p14:tracePt t="130146" x="2243138" y="1833563"/>
          <p14:tracePt t="130154" x="2060575" y="1714500"/>
          <p14:tracePt t="130162" x="1860550" y="1558925"/>
          <p14:tracePt t="130170" x="1641475" y="1404938"/>
          <p14:tracePt t="130178" x="1449388" y="1268413"/>
          <p14:tracePt t="130187" x="1322388" y="1176338"/>
          <p14:tracePt t="130194" x="1176338" y="1066800"/>
          <p14:tracePt t="130203" x="1039813" y="976313"/>
          <p14:tracePt t="130210" x="957263" y="911225"/>
          <p14:tracePt t="130219" x="857250" y="847725"/>
          <p14:tracePt t="130226" x="774700" y="811213"/>
          <p14:tracePt t="130236" x="711200" y="774700"/>
          <p14:tracePt t="130243" x="647700" y="747713"/>
          <p14:tracePt t="130250" x="601663" y="711200"/>
          <p14:tracePt t="130262" x="565150" y="693738"/>
          <p14:tracePt t="130265" x="465138" y="657225"/>
          <p14:tracePt t="130273" x="382588" y="601663"/>
          <p14:tracePt t="130281" x="292100" y="555625"/>
          <p14:tracePt t="130291" x="173038" y="4826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82600" y="0"/>
            <a:ext cx="8229600" cy="1143000"/>
          </a:xfrm>
        </p:spPr>
        <p:txBody>
          <a:bodyPr/>
          <a:lstStyle/>
          <a:p>
            <a:pPr eaLnBrk="1" hangingPunct="1"/>
            <a:r>
              <a:rPr lang="ja-JP" altLang="en-US" dirty="0"/>
              <a:t>演習</a:t>
            </a:r>
            <a:r>
              <a:rPr lang="en-US" altLang="ja-JP" dirty="0"/>
              <a:t>11</a:t>
            </a:r>
            <a:r>
              <a:rPr lang="ja-JP" altLang="en-US" dirty="0"/>
              <a:t>．１</a:t>
            </a:r>
          </a:p>
        </p:txBody>
      </p:sp>
      <p:pic>
        <p:nvPicPr>
          <p:cNvPr id="32772" name="Picture 4" descr="図05_09"/>
          <p:cNvPicPr>
            <a:picLocks noChangeAspect="1" noChangeArrowheads="1"/>
          </p:cNvPicPr>
          <p:nvPr/>
        </p:nvPicPr>
        <p:blipFill>
          <a:blip r:embed="rId5" cstate="print"/>
          <a:srcRect/>
          <a:stretch>
            <a:fillRect/>
          </a:stretch>
        </p:blipFill>
        <p:spPr bwMode="auto">
          <a:xfrm>
            <a:off x="1965869" y="1026806"/>
            <a:ext cx="4164249" cy="2299562"/>
          </a:xfrm>
          <a:prstGeom prst="rect">
            <a:avLst/>
          </a:prstGeom>
          <a:noFill/>
          <a:ln w="9525">
            <a:noFill/>
            <a:miter lim="800000"/>
            <a:headEnd/>
            <a:tailEnd/>
          </a:ln>
        </p:spPr>
      </p:pic>
      <p:sp>
        <p:nvSpPr>
          <p:cNvPr id="3" name="テキスト ボックス 2"/>
          <p:cNvSpPr txBox="1"/>
          <p:nvPr/>
        </p:nvSpPr>
        <p:spPr>
          <a:xfrm>
            <a:off x="3493830" y="3998795"/>
            <a:ext cx="3103735" cy="2308324"/>
          </a:xfrm>
          <a:prstGeom prst="rect">
            <a:avLst/>
          </a:prstGeom>
          <a:noFill/>
        </p:spPr>
        <p:txBody>
          <a:bodyPr wrap="none" rtlCol="0">
            <a:spAutoFit/>
          </a:bodyPr>
          <a:lstStyle/>
          <a:p>
            <a:r>
              <a:rPr lang="en-US" altLang="ja-JP" sz="2400" dirty="0"/>
              <a:t>V1=1V</a:t>
            </a:r>
            <a:r>
              <a:rPr lang="ja-JP" altLang="en-US" sz="2400" dirty="0"/>
              <a:t>のとき</a:t>
            </a:r>
            <a:endParaRPr lang="en-US" altLang="ja-JP" sz="2400" dirty="0"/>
          </a:p>
          <a:p>
            <a:pPr marL="342900" indent="-342900">
              <a:buAutoNum type="arabicPeriod"/>
            </a:pPr>
            <a:r>
              <a:rPr lang="en-US" altLang="ja-JP" sz="2400" dirty="0"/>
              <a:t>a</a:t>
            </a:r>
            <a:r>
              <a:rPr lang="ja-JP" altLang="en-US" sz="2400" dirty="0"/>
              <a:t>点の電位を求めよ</a:t>
            </a:r>
            <a:endParaRPr lang="en-US" altLang="ja-JP" sz="2400" dirty="0"/>
          </a:p>
          <a:p>
            <a:pPr marL="342900" indent="-342900">
              <a:buAutoNum type="arabicPeriod"/>
            </a:pPr>
            <a:r>
              <a:rPr lang="en-US" altLang="ja-JP" sz="2400" dirty="0"/>
              <a:t>I1</a:t>
            </a:r>
            <a:r>
              <a:rPr lang="ja-JP" altLang="en-US" sz="2400" dirty="0"/>
              <a:t>の値を求めよ</a:t>
            </a:r>
            <a:endParaRPr lang="en-US" altLang="ja-JP" sz="2400" dirty="0"/>
          </a:p>
          <a:p>
            <a:pPr marL="342900" indent="-342900">
              <a:buAutoNum type="arabicPeriod"/>
            </a:pPr>
            <a:r>
              <a:rPr lang="en-US" altLang="ja-JP" sz="2400" dirty="0"/>
              <a:t>Vo</a:t>
            </a:r>
            <a:r>
              <a:rPr kumimoji="1" lang="ja-JP" altLang="en-US" sz="2400" dirty="0"/>
              <a:t>の値を求めよ</a:t>
            </a:r>
            <a:endParaRPr kumimoji="1" lang="en-US" altLang="ja-JP" sz="2400" dirty="0"/>
          </a:p>
          <a:p>
            <a:pPr marL="342900" indent="-342900">
              <a:buAutoNum type="arabicPeriod"/>
            </a:pPr>
            <a:r>
              <a:rPr lang="ja-JP" altLang="en-US" sz="2400" dirty="0"/>
              <a:t>差動利得は何倍か</a:t>
            </a:r>
            <a:endParaRPr kumimoji="1" lang="en-US" altLang="ja-JP" sz="2400" dirty="0"/>
          </a:p>
          <a:p>
            <a:endParaRPr kumimoji="1" lang="en-US" altLang="ja-JP" sz="2400" dirty="0"/>
          </a:p>
        </p:txBody>
      </p:sp>
      <p:sp>
        <p:nvSpPr>
          <p:cNvPr id="4" name="テキスト ボックス 3"/>
          <p:cNvSpPr txBox="1"/>
          <p:nvPr/>
        </p:nvSpPr>
        <p:spPr>
          <a:xfrm>
            <a:off x="4542808" y="1088408"/>
            <a:ext cx="639919" cy="369332"/>
          </a:xfrm>
          <a:prstGeom prst="rect">
            <a:avLst/>
          </a:prstGeom>
          <a:noFill/>
        </p:spPr>
        <p:txBody>
          <a:bodyPr wrap="none" rtlCol="0">
            <a:spAutoFit/>
          </a:bodyPr>
          <a:lstStyle/>
          <a:p>
            <a:r>
              <a:rPr kumimoji="1" lang="en-US" altLang="ja-JP" dirty="0"/>
              <a:t>2KΩ</a:t>
            </a:r>
            <a:endParaRPr kumimoji="1" lang="ja-JP" altLang="en-US" dirty="0"/>
          </a:p>
        </p:txBody>
      </p:sp>
      <p:sp>
        <p:nvSpPr>
          <p:cNvPr id="8" name="テキスト ボックス 7"/>
          <p:cNvSpPr txBox="1"/>
          <p:nvPr/>
        </p:nvSpPr>
        <p:spPr>
          <a:xfrm>
            <a:off x="2547033" y="1455170"/>
            <a:ext cx="639919" cy="369332"/>
          </a:xfrm>
          <a:prstGeom prst="rect">
            <a:avLst/>
          </a:prstGeom>
          <a:noFill/>
        </p:spPr>
        <p:txBody>
          <a:bodyPr wrap="none" rtlCol="0">
            <a:spAutoFit/>
          </a:bodyPr>
          <a:lstStyle/>
          <a:p>
            <a:r>
              <a:rPr lang="en-US" altLang="ja-JP" dirty="0"/>
              <a:t>1</a:t>
            </a:r>
            <a:r>
              <a:rPr kumimoji="1" lang="en-US" altLang="ja-JP" dirty="0"/>
              <a:t>KΩ</a:t>
            </a:r>
            <a:endParaRPr kumimoji="1" lang="ja-JP" altLang="en-US" dirty="0"/>
          </a:p>
        </p:txBody>
      </p:sp>
      <p:cxnSp>
        <p:nvCxnSpPr>
          <p:cNvPr id="7" name="直線矢印コネクタ 6"/>
          <p:cNvCxnSpPr/>
          <p:nvPr/>
        </p:nvCxnSpPr>
        <p:spPr>
          <a:xfrm>
            <a:off x="2304686" y="1937982"/>
            <a:ext cx="319959" cy="13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169994" y="1583137"/>
            <a:ext cx="377026" cy="369332"/>
          </a:xfrm>
          <a:prstGeom prst="rect">
            <a:avLst/>
          </a:prstGeom>
          <a:noFill/>
        </p:spPr>
        <p:txBody>
          <a:bodyPr wrap="none" rtlCol="0">
            <a:spAutoFit/>
          </a:bodyPr>
          <a:lstStyle/>
          <a:p>
            <a:r>
              <a:rPr kumimoji="1" lang="en-US" altLang="ja-JP"/>
              <a:t>I1</a:t>
            </a:r>
            <a:endParaRPr kumimoji="1" lang="ja-JP" altLang="en-US" dirty="0"/>
          </a:p>
        </p:txBody>
      </p:sp>
      <p:pic>
        <p:nvPicPr>
          <p:cNvPr id="2" name="オーディオ 1">
            <a:hlinkClick r:id="" action="ppaction://media"/>
            <a:extLst>
              <a:ext uri="{FF2B5EF4-FFF2-40B4-BE49-F238E27FC236}">
                <a16:creationId xmlns:a16="http://schemas.microsoft.com/office/drawing/2014/main" id="{21081AA5-3D81-4124-8C89-9B56CF76F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2083947"/>
      </p:ext>
    </p:extLst>
  </p:cSld>
  <p:clrMapOvr>
    <a:masterClrMapping/>
  </p:clrMapOvr>
  <mc:AlternateContent xmlns:mc="http://schemas.openxmlformats.org/markup-compatibility/2006" xmlns:p14="http://schemas.microsoft.com/office/powerpoint/2010/main">
    <mc:Choice Requires="p14">
      <p:transition spd="slow" p14:dur="2000" advTm="69327"/>
    </mc:Choice>
    <mc:Fallback xmlns="">
      <p:transition spd="slow" advTm="6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4" x="8951913" y="3529013"/>
          <p14:tracePt t="982" x="8751888" y="3538538"/>
          <p14:tracePt t="990" x="8569325" y="3538538"/>
          <p14:tracePt t="998" x="8386763" y="3538538"/>
          <p14:tracePt t="1006" x="8240713" y="3556000"/>
          <p14:tracePt t="1014" x="8096250" y="3556000"/>
          <p14:tracePt t="1022" x="7967663" y="3556000"/>
          <p14:tracePt t="1031" x="7858125" y="3556000"/>
          <p14:tracePt t="1038" x="7748588" y="3556000"/>
          <p14:tracePt t="1047" x="7658100" y="3556000"/>
          <p14:tracePt t="1054" x="7585075" y="3556000"/>
          <p14:tracePt t="1065" x="7531100" y="3556000"/>
          <p14:tracePt t="1070" x="7439025" y="3556000"/>
          <p14:tracePt t="1080" x="7385050" y="3556000"/>
          <p14:tracePt t="1086" x="7312025" y="3556000"/>
          <p14:tracePt t="1094" x="7229475" y="3556000"/>
          <p14:tracePt t="1102" x="7175500" y="3556000"/>
          <p14:tracePt t="1110" x="7102475" y="3556000"/>
          <p14:tracePt t="1118" x="7010400" y="3556000"/>
          <p14:tracePt t="1126" x="6919913" y="3556000"/>
          <p14:tracePt t="1134" x="6846888" y="3556000"/>
          <p14:tracePt t="1142" x="6754813" y="3556000"/>
          <p14:tracePt t="1150" x="6691313" y="3556000"/>
          <p14:tracePt t="1158" x="6618288" y="3556000"/>
          <p14:tracePt t="1166" x="6564313" y="3556000"/>
          <p14:tracePt t="1174" x="6508750" y="3556000"/>
          <p14:tracePt t="1183" x="6464300" y="3556000"/>
          <p14:tracePt t="1191" x="6435725" y="3556000"/>
          <p14:tracePt t="1199" x="6399213" y="3556000"/>
          <p14:tracePt t="1207" x="6372225" y="3556000"/>
          <p14:tracePt t="1215" x="6354763" y="3556000"/>
          <p14:tracePt t="1223" x="6345238" y="3556000"/>
          <p14:tracePt t="1304" x="6326188" y="3556000"/>
          <p14:tracePt t="3694" x="6326188" y="3548063"/>
          <p14:tracePt t="3703" x="6335713" y="3538538"/>
          <p14:tracePt t="4296" x="6345238" y="3529013"/>
          <p14:tracePt t="5458" x="6354763" y="3529013"/>
          <p14:tracePt t="5936" x="6362700" y="3511550"/>
          <p14:tracePt t="7055" x="6372225" y="3502025"/>
          <p14:tracePt t="7318" x="6381750" y="3502025"/>
          <p14:tracePt t="7440" x="6391275" y="3502025"/>
          <p14:tracePt t="7688" x="6399213" y="3492500"/>
          <p14:tracePt t="7694" x="6399213" y="3482975"/>
          <p14:tracePt t="7702" x="6391275" y="3465513"/>
          <p14:tracePt t="7710" x="6381750" y="3446463"/>
          <p14:tracePt t="7718" x="6381750" y="3419475"/>
          <p14:tracePt t="7726" x="6354763" y="3375025"/>
          <p14:tracePt t="7736" x="6326188" y="3346450"/>
          <p14:tracePt t="7749" x="6318250" y="3282950"/>
          <p14:tracePt t="7752" x="6281738" y="3236913"/>
          <p14:tracePt t="7759" x="6254750" y="3173413"/>
          <p14:tracePt t="7767" x="6235700" y="3127375"/>
          <p14:tracePt t="7775" x="6218238" y="3109913"/>
          <p14:tracePt t="7785" x="6208713" y="3073400"/>
          <p14:tracePt t="7791" x="6199188" y="3027363"/>
          <p14:tracePt t="7800" x="6181725" y="3000375"/>
          <p14:tracePt t="7808" x="6172200" y="2982913"/>
          <p14:tracePt t="7816" x="6172200" y="2963863"/>
          <p14:tracePt t="7826" x="6172200" y="2927350"/>
          <p14:tracePt t="7831" x="6162675" y="2909888"/>
          <p14:tracePt t="7842" x="6153150" y="2881313"/>
          <p14:tracePt t="7849" x="6153150" y="2863850"/>
          <p14:tracePt t="7855" x="6145213" y="2827338"/>
          <p14:tracePt t="7865" x="6135688" y="2817813"/>
          <p14:tracePt t="7872" x="6135688" y="2781300"/>
          <p14:tracePt t="7890" x="6126163" y="2717800"/>
          <p14:tracePt t="7897" x="6099175" y="2662238"/>
          <p14:tracePt t="7903" x="6089650" y="2617788"/>
          <p14:tracePt t="7910" x="6080125" y="2581275"/>
          <p14:tracePt t="7918" x="6072188" y="2544763"/>
          <p14:tracePt t="7926" x="6062663" y="2508250"/>
          <p14:tracePt t="7934" x="6043613" y="2462213"/>
          <p14:tracePt t="7942" x="6026150" y="2444750"/>
          <p14:tracePt t="7950" x="6007100" y="2389188"/>
          <p14:tracePt t="7958" x="5999163" y="2352675"/>
          <p14:tracePt t="7966" x="5989638" y="2335213"/>
          <p14:tracePt t="7974" x="5972175" y="2306638"/>
          <p14:tracePt t="7989" x="5962650" y="2289175"/>
          <p14:tracePt t="7992" x="5953125" y="2270125"/>
          <p14:tracePt t="8001" x="5943600" y="2252663"/>
          <p14:tracePt t="8007" x="5943600" y="2243138"/>
          <p14:tracePt t="8015" x="5926138" y="2206625"/>
          <p14:tracePt t="8030" x="5916613" y="2197100"/>
          <p14:tracePt t="8054" x="5916613" y="2189163"/>
          <p14:tracePt t="8070" x="5916613" y="2179638"/>
          <p14:tracePt t="8079" x="5907088" y="2170113"/>
          <p14:tracePt t="8103" x="5899150" y="2170113"/>
          <p14:tracePt t="8114" x="5880100" y="2160588"/>
          <p14:tracePt t="8120" x="5870575" y="2160588"/>
          <p14:tracePt t="8128" x="5834063" y="2160588"/>
          <p14:tracePt t="8136" x="5807075" y="2160588"/>
          <p14:tracePt t="8144" x="5761038" y="2133600"/>
          <p14:tracePt t="8152" x="5734050" y="2125663"/>
          <p14:tracePt t="8160" x="5688013" y="2116138"/>
          <p14:tracePt t="8169" x="5653088" y="2106613"/>
          <p14:tracePt t="8175" x="5616575" y="2097088"/>
          <p14:tracePt t="8184" x="5588000" y="2097088"/>
          <p14:tracePt t="8190" x="5561013" y="2097088"/>
          <p14:tracePt t="8198" x="5543550" y="2097088"/>
          <p14:tracePt t="8214" x="5534025" y="2097088"/>
          <p14:tracePt t="8254" x="5514975" y="2097088"/>
          <p14:tracePt t="8270" x="5507038" y="2097088"/>
          <p14:tracePt t="8279" x="5487988" y="2097088"/>
          <p14:tracePt t="8286" x="5461000" y="2097088"/>
          <p14:tracePt t="8295" x="5434013" y="2116138"/>
          <p14:tracePt t="8302" x="5405438" y="2133600"/>
          <p14:tracePt t="8310" x="5360988" y="2170113"/>
          <p14:tracePt t="8318" x="5314950" y="2189163"/>
          <p14:tracePt t="8326" x="5287963" y="2206625"/>
          <p14:tracePt t="8334" x="5224463" y="2233613"/>
          <p14:tracePt t="8343" x="5187950" y="2262188"/>
          <p14:tracePt t="8351" x="5122863" y="2298700"/>
          <p14:tracePt t="8359" x="5059363" y="2306638"/>
          <p14:tracePt t="8367" x="4995863" y="2335213"/>
          <p14:tracePt t="8375" x="4978400" y="2352675"/>
          <p14:tracePt t="8384" x="4932363" y="2362200"/>
          <p14:tracePt t="8392" x="4876800" y="2379663"/>
          <p14:tracePt t="8400" x="4868863" y="2398713"/>
          <p14:tracePt t="8408" x="4849813" y="2408238"/>
          <p14:tracePt t="8417" x="4832350" y="2416175"/>
          <p14:tracePt t="8431" x="4822825" y="2425700"/>
          <p14:tracePt t="8681" x="4813300" y="2425700"/>
          <p14:tracePt t="8734" x="4813300" y="2416175"/>
          <p14:tracePt t="8742" x="4822825" y="2408238"/>
          <p14:tracePt t="8750" x="4832350" y="2398713"/>
          <p14:tracePt t="8767" x="4840288" y="2398713"/>
          <p14:tracePt t="8791" x="4840288" y="2389188"/>
          <p14:tracePt t="8808" x="4859338" y="2389188"/>
          <p14:tracePt t="8867" x="4868863" y="2389188"/>
          <p14:tracePt t="8882" x="4876800" y="2379663"/>
          <p14:tracePt t="8899" x="4886325" y="2362200"/>
          <p14:tracePt t="8912" x="4895850" y="2352675"/>
          <p14:tracePt t="8921" x="4895850" y="2335213"/>
          <p14:tracePt t="8936" x="4895850" y="2325688"/>
          <p14:tracePt t="8944" x="4895850" y="2316163"/>
          <p14:tracePt t="8952" x="4905375" y="2306638"/>
          <p14:tracePt t="8985" x="4913313" y="2270125"/>
          <p14:tracePt t="8992" x="4922838" y="2252663"/>
          <p14:tracePt t="8999" x="4922838" y="2233613"/>
          <p14:tracePt t="9007" x="4922838" y="2197100"/>
          <p14:tracePt t="9015" x="4922838" y="2179638"/>
          <p14:tracePt t="9023" x="4922838" y="2133600"/>
          <p14:tracePt t="9031" x="4932363" y="2079625"/>
          <p14:tracePt t="9039" x="4932363" y="2052638"/>
          <p14:tracePt t="9047" x="4941888" y="2024063"/>
          <p14:tracePt t="9055" x="4941888" y="1979613"/>
          <p14:tracePt t="9065" x="4941888" y="1943100"/>
          <p14:tracePt t="9070" x="4959350" y="1897063"/>
          <p14:tracePt t="9081" x="4968875" y="1860550"/>
          <p14:tracePt t="9086" x="4968875" y="1833563"/>
          <p14:tracePt t="9096" x="4968875" y="1814513"/>
          <p14:tracePt t="9102" x="4968875" y="1787525"/>
          <p14:tracePt t="9111" x="4978400" y="1778000"/>
          <p14:tracePt t="9118" x="4978400" y="1751013"/>
          <p14:tracePt t="9134" x="4986338" y="1741488"/>
          <p14:tracePt t="9143" x="4986338" y="1731963"/>
          <p14:tracePt t="9151" x="4995863" y="1704975"/>
          <p14:tracePt t="9159" x="5005388" y="1697038"/>
          <p14:tracePt t="9183" x="5005388" y="1687513"/>
          <p14:tracePt t="9199" x="5014913" y="1668463"/>
          <p14:tracePt t="9408" x="5014913" y="1660525"/>
          <p14:tracePt t="9416" x="4995863" y="1660525"/>
          <p14:tracePt t="9424" x="4941888" y="1660525"/>
          <p14:tracePt t="9432" x="4886325" y="1641475"/>
          <p14:tracePt t="9440" x="4822825" y="1641475"/>
          <p14:tracePt t="9449" x="4767263" y="1641475"/>
          <p14:tracePt t="9456" x="4730750" y="1631950"/>
          <p14:tracePt t="9469" x="4686300" y="1631950"/>
          <p14:tracePt t="9471" x="4667250" y="1631950"/>
          <p14:tracePt t="9481" x="4649788" y="1631950"/>
          <p14:tracePt t="9486" x="4630738" y="1631950"/>
          <p14:tracePt t="9510" x="4622800" y="1624013"/>
          <p14:tracePt t="9704" x="4622800" y="1604963"/>
          <p14:tracePt t="9712" x="4622800" y="1577975"/>
          <p14:tracePt t="9729" x="4622800" y="1558925"/>
          <p14:tracePt t="9734" x="4622800" y="1531938"/>
          <p14:tracePt t="9742" x="4622800" y="1522413"/>
          <p14:tracePt t="9750" x="4622800" y="1504950"/>
          <p14:tracePt t="9758" x="4622800" y="1485900"/>
          <p14:tracePt t="9766" x="4622800" y="1477963"/>
          <p14:tracePt t="9774" x="4622800" y="1468438"/>
          <p14:tracePt t="9782" x="4622800" y="1449388"/>
          <p14:tracePt t="9790" x="4622800" y="1441450"/>
          <p14:tracePt t="9798" x="4622800" y="1431925"/>
          <p14:tracePt t="9806" x="4622800" y="1422400"/>
          <p14:tracePt t="9814" x="4622800" y="1412875"/>
          <p14:tracePt t="9822" x="4622800" y="1404938"/>
          <p14:tracePt t="9839" x="4622800" y="1395413"/>
          <p14:tracePt t="9855" x="4622800" y="1385888"/>
          <p14:tracePt t="9863" x="4622800" y="1368425"/>
          <p14:tracePt t="9883" x="4622800" y="1358900"/>
          <p14:tracePt t="9984" x="4613275" y="1349375"/>
          <p14:tracePt t="9994" x="4594225" y="1358900"/>
          <p14:tracePt t="10000" x="4586288" y="1368425"/>
          <p14:tracePt t="10008" x="4567238" y="1376363"/>
          <p14:tracePt t="10015" x="4549775" y="1395413"/>
          <p14:tracePt t="10022" x="4530725" y="1404938"/>
          <p14:tracePt t="10030" x="4513263" y="1412875"/>
          <p14:tracePt t="10038" x="4503738" y="1422400"/>
          <p14:tracePt t="10046" x="4484688" y="1431925"/>
          <p14:tracePt t="10056" x="4467225" y="1449388"/>
          <p14:tracePt t="10062" x="4448175" y="1458913"/>
          <p14:tracePt t="10086" x="4430713" y="1468438"/>
          <p14:tracePt t="10111" x="4421188" y="1468438"/>
          <p14:tracePt t="10127" x="4403725" y="1477963"/>
          <p14:tracePt t="10136" x="4394200" y="1485900"/>
          <p14:tracePt t="10151" x="4376738" y="1485900"/>
          <p14:tracePt t="10159" x="4348163" y="1504950"/>
          <p14:tracePt t="10167" x="4330700" y="1504950"/>
          <p14:tracePt t="10175" x="4284663" y="1504950"/>
          <p14:tracePt t="10183" x="4267200" y="1514475"/>
          <p14:tracePt t="10192" x="4211638" y="1541463"/>
          <p14:tracePt t="10198" x="4194175" y="1541463"/>
          <p14:tracePt t="10207" x="4184650" y="1541463"/>
          <p14:tracePt t="10214" x="4165600" y="1541463"/>
          <p14:tracePt t="10280" x="4148138" y="1541463"/>
          <p14:tracePt t="10312" x="4129088" y="1541463"/>
          <p14:tracePt t="10328" x="4129088" y="1531938"/>
          <p14:tracePt t="10336" x="4129088" y="1514475"/>
          <p14:tracePt t="10345" x="4121150" y="1504950"/>
          <p14:tracePt t="10359" x="4121150" y="1485900"/>
          <p14:tracePt t="10367" x="4111625" y="1485900"/>
          <p14:tracePt t="10375" x="4102100" y="1477963"/>
          <p14:tracePt t="10391" x="4102100" y="1468438"/>
          <p14:tracePt t="10399" x="4102100" y="1458913"/>
          <p14:tracePt t="10407" x="4102100" y="1449388"/>
          <p14:tracePt t="10415" x="4094163" y="1441450"/>
          <p14:tracePt t="10423" x="4094163" y="1431925"/>
          <p14:tracePt t="10704" x="4084638" y="1422400"/>
          <p14:tracePt t="10728" x="4075113" y="1422400"/>
          <p14:tracePt t="10736" x="4065588" y="1422400"/>
          <p14:tracePt t="10747" x="4029075" y="1412875"/>
          <p14:tracePt t="10752" x="4011613" y="1412875"/>
          <p14:tracePt t="10758" x="3984625" y="1404938"/>
          <p14:tracePt t="10766" x="3965575" y="1404938"/>
          <p14:tracePt t="10774" x="3919538" y="1404938"/>
          <p14:tracePt t="10783" x="3902075" y="1376363"/>
          <p14:tracePt t="10792" x="3875088" y="1376363"/>
          <p14:tracePt t="10804" x="3829050" y="1376363"/>
          <p14:tracePt t="10807" x="3810000" y="1376363"/>
          <p14:tracePt t="11040" x="3792538" y="1376363"/>
          <p14:tracePt t="11048" x="3783013" y="1376363"/>
          <p14:tracePt t="11056" x="3765550" y="1376363"/>
          <p14:tracePt t="11064" x="3746500" y="1376363"/>
          <p14:tracePt t="11072" x="3738563" y="1376363"/>
          <p14:tracePt t="11081" x="3719513" y="1376363"/>
          <p14:tracePt t="11088" x="3692525" y="1376363"/>
          <p14:tracePt t="11097" x="3673475" y="1376363"/>
          <p14:tracePt t="11106" x="3656013" y="1376363"/>
          <p14:tracePt t="11109" x="3636963" y="1385888"/>
          <p14:tracePt t="11118" x="3629025" y="1385888"/>
          <p14:tracePt t="11126" x="3609975" y="1385888"/>
          <p14:tracePt t="11134" x="3600450" y="1385888"/>
          <p14:tracePt t="11599" x="3592513" y="1395413"/>
          <p14:tracePt t="11759" x="3592513" y="1404938"/>
          <p14:tracePt t="11791" x="3600450" y="1422400"/>
          <p14:tracePt t="12224" x="3609975" y="1431925"/>
          <p14:tracePt t="12281" x="3629025" y="1441450"/>
          <p14:tracePt t="12288" x="3646488" y="1458913"/>
          <p14:tracePt t="12304" x="3656013" y="1468438"/>
          <p14:tracePt t="12314" x="3665538" y="1477963"/>
          <p14:tracePt t="12360" x="3673475" y="1477963"/>
          <p14:tracePt t="12367" x="3683000" y="1477963"/>
          <p14:tracePt t="12377" x="3692525" y="1477963"/>
          <p14:tracePt t="12384" x="3719513" y="1477963"/>
          <p14:tracePt t="12392" x="3738563" y="1477963"/>
          <p14:tracePt t="12412" x="3765550" y="1477963"/>
          <p14:tracePt t="12416" x="3810000" y="1477963"/>
          <p14:tracePt t="12424" x="3838575" y="1468438"/>
          <p14:tracePt t="12430" x="3865563" y="1468438"/>
          <p14:tracePt t="12442" x="3919538" y="1468438"/>
          <p14:tracePt t="12448" x="3965575" y="1449388"/>
          <p14:tracePt t="12455" x="3992563" y="1449388"/>
          <p14:tracePt t="12465" x="4048125" y="1441450"/>
          <p14:tracePt t="12471" x="4102100" y="1441450"/>
          <p14:tracePt t="12480" x="4148138" y="1431925"/>
          <p14:tracePt t="12487" x="4202113" y="1431925"/>
          <p14:tracePt t="12494" x="4267200" y="1404938"/>
          <p14:tracePt t="12503" x="4311650" y="1404938"/>
          <p14:tracePt t="12512" x="4340225" y="1404938"/>
          <p14:tracePt t="12519" x="4367213" y="1404938"/>
          <p14:tracePt t="12527" x="4376738" y="1404938"/>
          <p14:tracePt t="12535" x="4394200" y="1404938"/>
          <p14:tracePt t="12552" x="4403725" y="1404938"/>
          <p14:tracePt t="12559" x="4413250" y="1404938"/>
          <p14:tracePt t="12577" x="4440238" y="1404938"/>
          <p14:tracePt t="12583" x="4448175" y="1404938"/>
          <p14:tracePt t="12593" x="4457700" y="1404938"/>
          <p14:tracePt t="12598" x="4484688" y="1404938"/>
          <p14:tracePt t="12606" x="4503738" y="1404938"/>
          <p14:tracePt t="12614" x="4530725" y="1404938"/>
          <p14:tracePt t="12623" x="4549775" y="1404938"/>
          <p14:tracePt t="12630" x="4567238" y="1404938"/>
          <p14:tracePt t="12638" x="4586288" y="1404938"/>
          <p14:tracePt t="12830" x="4594225" y="1404938"/>
          <p14:tracePt t="12846" x="4594225" y="1395413"/>
          <p14:tracePt t="12855" x="4594225" y="1376363"/>
          <p14:tracePt t="12862" x="4594225" y="1368425"/>
          <p14:tracePt t="12870" x="4594225" y="1349375"/>
          <p14:tracePt t="12883" x="4622800" y="1303338"/>
          <p14:tracePt t="12887" x="4630738" y="1295400"/>
          <p14:tracePt t="12897" x="4630738" y="1276350"/>
          <p14:tracePt t="12902" x="4640263" y="1258888"/>
          <p14:tracePt t="12910" x="4640263" y="1249363"/>
          <p14:tracePt t="12918" x="4667250" y="1222375"/>
          <p14:tracePt t="12926" x="4676775" y="1222375"/>
          <p14:tracePt t="12934" x="4695825" y="1212850"/>
          <p14:tracePt t="12942" x="4730750" y="1185863"/>
          <p14:tracePt t="12950" x="4759325" y="1166813"/>
          <p14:tracePt t="12958" x="4776788" y="1166813"/>
          <p14:tracePt t="12966" x="4822825" y="1149350"/>
          <p14:tracePt t="12974" x="4876800" y="1149350"/>
          <p14:tracePt t="12982" x="4932363" y="1149350"/>
          <p14:tracePt t="12992" x="5014913" y="1122363"/>
          <p14:tracePt t="12998" x="5068888" y="1122363"/>
          <p14:tracePt t="13006" x="5141913" y="1122363"/>
          <p14:tracePt t="13014" x="5214938" y="1122363"/>
          <p14:tracePt t="13023" x="5268913" y="1122363"/>
          <p14:tracePt t="13030" x="5334000" y="1122363"/>
          <p14:tracePt t="13038" x="5387975" y="1122363"/>
          <p14:tracePt t="13046" x="5414963" y="1130300"/>
          <p14:tracePt t="13056" x="5434013" y="1139825"/>
          <p14:tracePt t="13061" x="5461000" y="1158875"/>
          <p14:tracePt t="13070" x="5497513" y="1185863"/>
          <p14:tracePt t="13079" x="5507038" y="1185863"/>
          <p14:tracePt t="13086" x="5507038" y="1195388"/>
          <p14:tracePt t="13095" x="5514975" y="1203325"/>
          <p14:tracePt t="13102" x="5514975" y="1212850"/>
          <p14:tracePt t="13110" x="5514975" y="1231900"/>
          <p14:tracePt t="13118" x="5514975" y="1249363"/>
          <p14:tracePt t="13126" x="5514975" y="1258888"/>
          <p14:tracePt t="13134" x="5514975" y="1285875"/>
          <p14:tracePt t="13151" x="5514975" y="1303338"/>
          <p14:tracePt t="13159" x="5507038" y="1349375"/>
          <p14:tracePt t="13167" x="5487988" y="1368425"/>
          <p14:tracePt t="13177" x="5470525" y="1395413"/>
          <p14:tracePt t="13182" x="5441950" y="1422400"/>
          <p14:tracePt t="13190" x="5397500" y="1449388"/>
          <p14:tracePt t="13198" x="5378450" y="1458913"/>
          <p14:tracePt t="13208" x="5334000" y="1495425"/>
          <p14:tracePt t="13214" x="5287963" y="1514475"/>
          <p14:tracePt t="13224" x="5224463" y="1531938"/>
          <p14:tracePt t="13230" x="5151438" y="1558925"/>
          <p14:tracePt t="13241" x="5086350" y="1568450"/>
          <p14:tracePt t="13248" x="4995863" y="1568450"/>
          <p14:tracePt t="13256" x="4905375" y="1577975"/>
          <p14:tracePt t="13264" x="4849813" y="1577975"/>
          <p14:tracePt t="13272" x="4786313" y="1577975"/>
          <p14:tracePt t="13281" x="4767263" y="1577975"/>
          <p14:tracePt t="13287" x="4730750" y="1577975"/>
          <p14:tracePt t="13297" x="4722813" y="1577975"/>
          <p14:tracePt t="13496" x="4695825" y="1577975"/>
          <p14:tracePt t="13504" x="4659313" y="1577975"/>
          <p14:tracePt t="13512" x="4622800" y="1577975"/>
          <p14:tracePt t="13520" x="4549775" y="1614488"/>
          <p14:tracePt t="13528" x="4457700" y="1641475"/>
          <p14:tracePt t="13535" x="4367213" y="1660525"/>
          <p14:tracePt t="13543" x="4248150" y="1714500"/>
          <p14:tracePt t="13551" x="4165600" y="1731963"/>
          <p14:tracePt t="13559" x="4094163" y="1768475"/>
          <p14:tracePt t="13567" x="4029075" y="1778000"/>
          <p14:tracePt t="13577" x="3984625" y="1797050"/>
          <p14:tracePt t="13582" x="3929063" y="1804988"/>
          <p14:tracePt t="13590" x="3919538" y="1814513"/>
          <p14:tracePt t="13599" x="3902075" y="1824038"/>
          <p14:tracePt t="13608" x="3892550" y="1824038"/>
          <p14:tracePt t="13639" x="3865563" y="1833563"/>
          <p14:tracePt t="13646" x="3856038" y="1833563"/>
          <p14:tracePt t="13654" x="3829050" y="1841500"/>
          <p14:tracePt t="13663" x="3792538" y="1870075"/>
          <p14:tracePt t="13670" x="3765550" y="1878013"/>
          <p14:tracePt t="13679" x="3738563" y="1887538"/>
          <p14:tracePt t="13686" x="3683000" y="1906588"/>
          <p14:tracePt t="13695" x="3646488" y="1906588"/>
          <p14:tracePt t="13702" x="3609975" y="1924050"/>
          <p14:tracePt t="13710" x="3582988" y="1924050"/>
          <p14:tracePt t="13718" x="3536950" y="1933575"/>
          <p14:tracePt t="13726" x="3527425" y="1933575"/>
          <p14:tracePt t="13734" x="3509963" y="1933575"/>
          <p14:tracePt t="13743" x="3500438" y="1933575"/>
          <p14:tracePt t="14008" x="3490913" y="1933575"/>
          <p14:tracePt t="14016" x="3473450" y="1933575"/>
          <p14:tracePt t="14023" x="3446463" y="1943100"/>
          <p14:tracePt t="14034" x="3427413" y="1943100"/>
          <p14:tracePt t="14038" x="3409950" y="1943100"/>
          <p14:tracePt t="14046" x="3363913" y="1943100"/>
          <p14:tracePt t="14054" x="3346450" y="1943100"/>
          <p14:tracePt t="14062" x="3309938" y="1943100"/>
          <p14:tracePt t="14070" x="3263900" y="1943100"/>
          <p14:tracePt t="14079" x="3227388" y="1943100"/>
          <p14:tracePt t="14086" x="3208338" y="1943100"/>
          <p14:tracePt t="14094" x="3181350" y="1943100"/>
          <p14:tracePt t="14102" x="3154363" y="1943100"/>
          <p14:tracePt t="14110" x="3117850" y="1943100"/>
          <p14:tracePt t="14118" x="3100388" y="1943100"/>
          <p14:tracePt t="14126" x="3063875" y="1960563"/>
          <p14:tracePt t="14142" x="3044825" y="1970088"/>
          <p14:tracePt t="14232" x="3035300" y="1970088"/>
          <p14:tracePt t="14247" x="3027363" y="1970088"/>
          <p14:tracePt t="14257" x="3008313" y="1970088"/>
          <p14:tracePt t="14262" x="2990850" y="1970088"/>
          <p14:tracePt t="14270" x="2981325" y="1960563"/>
          <p14:tracePt t="14279" x="2971800" y="1960563"/>
          <p14:tracePt t="14294" x="2962275" y="1960563"/>
          <p14:tracePt t="14302" x="2954338" y="1960563"/>
          <p14:tracePt t="14326" x="2935288" y="1951038"/>
          <p14:tracePt t="14343" x="2935288" y="1943100"/>
          <p14:tracePt t="14352" x="2925763" y="1924050"/>
          <p14:tracePt t="14368" x="2925763" y="1914525"/>
          <p14:tracePt t="14380" x="2917825" y="1897063"/>
          <p14:tracePt t="14384" x="2917825" y="1887538"/>
          <p14:tracePt t="14392" x="2898775" y="1870075"/>
          <p14:tracePt t="14400" x="2889250" y="1841500"/>
          <p14:tracePt t="14413" x="2889250" y="1833563"/>
          <p14:tracePt t="14416" x="2889250" y="1824038"/>
          <p14:tracePt t="14424" x="2881313" y="1797050"/>
          <p14:tracePt t="14439" x="2871788" y="1778000"/>
          <p14:tracePt t="14446" x="2871788" y="1760538"/>
          <p14:tracePt t="14455" x="2871788" y="1751013"/>
          <p14:tracePt t="14463" x="2871788" y="1741488"/>
          <p14:tracePt t="14470" x="2852738" y="1724025"/>
          <p14:tracePt t="14479" x="2852738" y="1714500"/>
          <p14:tracePt t="14486" x="2852738" y="1704975"/>
          <p14:tracePt t="14510" x="2852738" y="1687513"/>
          <p14:tracePt t="14518" x="2852738" y="1677988"/>
          <p14:tracePt t="14526" x="2852738" y="1668463"/>
          <p14:tracePt t="14534" x="2852738" y="1631950"/>
          <p14:tracePt t="14542" x="2852738" y="1614488"/>
          <p14:tracePt t="14550" x="2871788" y="1595438"/>
          <p14:tracePt t="14559" x="2908300" y="1568450"/>
          <p14:tracePt t="14568" x="2917825" y="1558925"/>
          <p14:tracePt t="14578" x="2954338" y="1522413"/>
          <p14:tracePt t="14585" x="2962275" y="1522413"/>
          <p14:tracePt t="14592" x="2990850" y="1514475"/>
          <p14:tracePt t="14601" x="2998788" y="1514475"/>
          <p14:tracePt t="14614" x="3017838" y="1514475"/>
          <p14:tracePt t="14630" x="3027363" y="1514475"/>
          <p14:tracePt t="14638" x="3035300" y="1514475"/>
          <p14:tracePt t="14654" x="3063875" y="1514475"/>
          <p14:tracePt t="14662" x="3081338" y="1514475"/>
          <p14:tracePt t="14678" x="3108325" y="1514475"/>
          <p14:tracePt t="14688" x="3117850" y="1522413"/>
          <p14:tracePt t="14698" x="3136900" y="1550988"/>
          <p14:tracePt t="14713" x="3144838" y="1587500"/>
          <p14:tracePt t="14719" x="3144838" y="1595438"/>
          <p14:tracePt t="14728" x="3144838" y="1614488"/>
          <p14:tracePt t="14736" x="3163888" y="1631950"/>
          <p14:tracePt t="14752" x="3163888" y="1641475"/>
          <p14:tracePt t="14777" x="3163888" y="1660525"/>
          <p14:tracePt t="14816" x="3154363" y="1668463"/>
          <p14:tracePt t="14839" x="3154363" y="1677988"/>
          <p14:tracePt t="14846" x="3144838" y="1687513"/>
          <p14:tracePt t="14862" x="3127375" y="1697038"/>
          <p14:tracePt t="14870" x="3117850" y="1704975"/>
          <p14:tracePt t="14879" x="3108325" y="1724025"/>
          <p14:tracePt t="14886" x="3100388" y="1731963"/>
          <p14:tracePt t="14895" x="3090863" y="1731963"/>
          <p14:tracePt t="14902" x="3090863" y="1741488"/>
          <p14:tracePt t="14910" x="3090863" y="1751013"/>
          <p14:tracePt t="14918" x="3081338" y="1760538"/>
          <p14:tracePt t="14950" x="3071813" y="1778000"/>
          <p14:tracePt t="14967" x="3071813" y="1787525"/>
          <p14:tracePt t="14983" x="3071813" y="1797050"/>
          <p14:tracePt t="14999" x="3071813" y="1814513"/>
          <p14:tracePt t="15010" x="3071813" y="1824038"/>
          <p14:tracePt t="15014" x="3071813" y="1841500"/>
          <p14:tracePt t="15023" x="3071813" y="1870075"/>
          <p14:tracePt t="15030" x="3071813" y="1887538"/>
          <p14:tracePt t="15039" x="3071813" y="1924050"/>
          <p14:tracePt t="15046" x="3071813" y="1970088"/>
          <p14:tracePt t="15055" x="3071813" y="2006600"/>
          <p14:tracePt t="15064" x="3071813" y="2052638"/>
          <p14:tracePt t="15071" x="3108325" y="2097088"/>
          <p14:tracePt t="15080" x="3117850" y="2160588"/>
          <p14:tracePt t="15087" x="3144838" y="2206625"/>
          <p14:tracePt t="15096" x="3171825" y="2252663"/>
          <p14:tracePt t="15103" x="3181350" y="2262188"/>
          <p14:tracePt t="15110" x="3200400" y="2279650"/>
          <p14:tracePt t="15118" x="3208338" y="2298700"/>
          <p14:tracePt t="15304" x="3217863" y="2289175"/>
          <p14:tracePt t="15358" x="3217863" y="2270125"/>
          <p14:tracePt t="15366" x="3227388" y="2262188"/>
          <p14:tracePt t="15382" x="3244850" y="2252663"/>
          <p14:tracePt t="15390" x="3254375" y="2243138"/>
          <p14:tracePt t="15398" x="3273425" y="2233613"/>
          <p14:tracePt t="15408" x="3300413" y="2216150"/>
          <p14:tracePt t="15414" x="3309938" y="2206625"/>
          <p14:tracePt t="15422" x="3336925" y="2197100"/>
          <p14:tracePt t="15430" x="3382963" y="2189163"/>
          <p14:tracePt t="15439" x="3390900" y="2189163"/>
          <p14:tracePt t="15447" x="3427413" y="2160588"/>
          <p14:tracePt t="15455" x="3455988" y="2143125"/>
          <p14:tracePt t="15463" x="3482975" y="2133600"/>
          <p14:tracePt t="15471" x="3519488" y="2125663"/>
          <p14:tracePt t="15481" x="3546475" y="2106613"/>
          <p14:tracePt t="15487" x="3563938" y="2097088"/>
          <p14:tracePt t="15496" x="3573463" y="2097088"/>
          <p14:tracePt t="15503" x="3592513" y="2089150"/>
          <p14:tracePt t="15628" x="3600450" y="2079625"/>
          <p14:tracePt t="15942" x="3592513" y="2070100"/>
          <p14:tracePt t="15950" x="3582988" y="2070100"/>
          <p14:tracePt t="15959" x="3556000" y="2070100"/>
          <p14:tracePt t="15966" x="3527425" y="2070100"/>
          <p14:tracePt t="15974" x="3500438" y="2070100"/>
          <p14:tracePt t="15982" x="3463925" y="2060575"/>
          <p14:tracePt t="15990" x="3436938" y="2060575"/>
          <p14:tracePt t="15998" x="3400425" y="2060575"/>
          <p14:tracePt t="16006" x="3346450" y="2060575"/>
          <p14:tracePt t="16015" x="3300413" y="2060575"/>
          <p14:tracePt t="16022" x="3244850" y="2060575"/>
          <p14:tracePt t="16031" x="3217863" y="2060575"/>
          <p14:tracePt t="16038" x="3163888" y="2060575"/>
          <p14:tracePt t="16046" x="3127375" y="2060575"/>
          <p14:tracePt t="16054" x="3071813" y="2060575"/>
          <p14:tracePt t="16063" x="3027363" y="2060575"/>
          <p14:tracePt t="16070" x="2971800" y="2060575"/>
          <p14:tracePt t="16079" x="2935288" y="2060575"/>
          <p14:tracePt t="16086" x="2908300" y="2060575"/>
          <p14:tracePt t="16095" x="2871788" y="2060575"/>
          <p14:tracePt t="16102" x="2852738" y="2060575"/>
          <p14:tracePt t="16111" x="2835275" y="2060575"/>
          <p14:tracePt t="16134" x="2825750" y="2060575"/>
          <p14:tracePt t="16158" x="2817813" y="2060575"/>
          <p14:tracePt t="16182" x="2798763" y="2060575"/>
          <p14:tracePt t="16190" x="2781300" y="2060575"/>
          <p14:tracePt t="16198" x="2771775" y="2060575"/>
          <p14:tracePt t="16206" x="2762250" y="2060575"/>
          <p14:tracePt t="16215" x="2752725" y="2060575"/>
          <p14:tracePt t="16222" x="2735263" y="2060575"/>
          <p14:tracePt t="16262" x="2716213" y="2060575"/>
          <p14:tracePt t="16918" x="2708275" y="2070100"/>
          <p14:tracePt t="16927" x="2689225" y="2079625"/>
          <p14:tracePt t="16934" x="2606675" y="2089150"/>
          <p14:tracePt t="16942" x="2543175" y="2125663"/>
          <p14:tracePt t="16950" x="2516188" y="2125663"/>
          <p14:tracePt t="16958" x="2452688" y="2143125"/>
          <p14:tracePt t="16966" x="2425700" y="2143125"/>
          <p14:tracePt t="16974" x="2406650" y="2152650"/>
          <p14:tracePt t="16982" x="2389188" y="2152650"/>
          <p14:tracePt t="18352" x="2406650" y="2133600"/>
          <p14:tracePt t="18360" x="2416175" y="2125663"/>
          <p14:tracePt t="18369" x="2425700" y="2116138"/>
          <p14:tracePt t="18383" x="2433638" y="2089150"/>
          <p14:tracePt t="18407" x="2433638" y="2079625"/>
          <p14:tracePt t="19692" x="2425700" y="2106613"/>
          <p14:tracePt t="19702" x="2416175" y="2125663"/>
          <p14:tracePt t="19880" x="2406650" y="2133600"/>
          <p14:tracePt t="19960" x="2379663" y="2133600"/>
          <p14:tracePt t="19968" x="2370138" y="2133600"/>
          <p14:tracePt t="19977" x="2333625" y="2133600"/>
          <p14:tracePt t="19984" x="2316163" y="2133600"/>
          <p14:tracePt t="19992" x="2287588" y="2133600"/>
          <p14:tracePt t="20000" x="2260600" y="2133600"/>
          <p14:tracePt t="20008" x="2233613" y="2133600"/>
          <p14:tracePt t="20015" x="2206625" y="2125663"/>
          <p14:tracePt t="20022" x="2179638" y="2116138"/>
          <p14:tracePt t="20030" x="2170113" y="2116138"/>
          <p14:tracePt t="20038" x="2143125" y="2116138"/>
          <p14:tracePt t="20054" x="2114550" y="2089150"/>
          <p14:tracePt t="20062" x="2106613" y="2079625"/>
          <p14:tracePt t="20070" x="2087563" y="2070100"/>
          <p14:tracePt t="20078" x="2070100" y="2060575"/>
          <p14:tracePt t="20086" x="2060575" y="2060575"/>
          <p14:tracePt t="20095" x="2041525" y="2043113"/>
          <p14:tracePt t="20102" x="2024063" y="2043113"/>
          <p14:tracePt t="20110" x="2005013" y="2033588"/>
          <p14:tracePt t="20126" x="1997075" y="2016125"/>
          <p14:tracePt t="20134" x="1968500" y="2006600"/>
          <p14:tracePt t="20142" x="1968500" y="1997075"/>
          <p14:tracePt t="20152" x="1968500" y="1987550"/>
          <p14:tracePt t="20158" x="1968500" y="1970088"/>
          <p14:tracePt t="20174" x="1968500" y="1960563"/>
          <p14:tracePt t="20190" x="1968500" y="1951038"/>
          <p14:tracePt t="20207" x="1968500" y="1943100"/>
          <p14:tracePt t="20215" x="1968500" y="1924050"/>
          <p14:tracePt t="20223" x="1968500" y="1914525"/>
          <p14:tracePt t="20255" x="1968500" y="1906588"/>
          <p14:tracePt t="20325" x="1968500" y="1897063"/>
          <p14:tracePt t="20344" x="1978025" y="1887538"/>
          <p14:tracePt t="20353" x="1997075" y="1841500"/>
          <p14:tracePt t="20371" x="2014538" y="1833563"/>
          <p14:tracePt t="20374" x="2033588" y="1814513"/>
          <p14:tracePt t="20382" x="2051050" y="1804988"/>
          <p14:tracePt t="20390" x="2060575" y="1797050"/>
          <p14:tracePt t="20406" x="2087563" y="1778000"/>
          <p14:tracePt t="20414" x="2097088" y="1778000"/>
          <p14:tracePt t="20430" x="2133600" y="1768475"/>
          <p14:tracePt t="20438" x="2143125" y="1768475"/>
          <p14:tracePt t="20446" x="2151063" y="1768475"/>
          <p14:tracePt t="20454" x="2170113" y="1768475"/>
          <p14:tracePt t="20462" x="2179638" y="1768475"/>
          <p14:tracePt t="20480" x="2187575" y="1768475"/>
          <p14:tracePt t="20552" x="2197100" y="1768475"/>
          <p14:tracePt t="20559" x="2206625" y="1778000"/>
          <p14:tracePt t="20570" x="2224088" y="1778000"/>
          <p14:tracePt t="20574" x="2233613" y="1787525"/>
          <p14:tracePt t="20582" x="2243138" y="1797050"/>
          <p14:tracePt t="20590" x="2270125" y="1824038"/>
          <p14:tracePt t="20598" x="2287588" y="1851025"/>
          <p14:tracePt t="20606" x="2297113" y="1870075"/>
          <p14:tracePt t="20614" x="2316163" y="1887538"/>
          <p14:tracePt t="20622" x="2333625" y="1906588"/>
          <p14:tracePt t="20630" x="2352675" y="1943100"/>
          <p14:tracePt t="20638" x="2360613" y="1951038"/>
          <p14:tracePt t="20646" x="2370138" y="1960563"/>
          <p14:tracePt t="20654" x="2379663" y="1970088"/>
          <p14:tracePt t="20664" x="2397125" y="1997075"/>
          <p14:tracePt t="20672" x="2406650" y="2006600"/>
          <p14:tracePt t="20688" x="2406650" y="2024063"/>
          <p14:tracePt t="20697" x="2416175" y="2043113"/>
          <p14:tracePt t="20712" x="2416175" y="2052638"/>
          <p14:tracePt t="20719" x="2416175" y="2060575"/>
          <p14:tracePt t="20726" x="2416175" y="2079625"/>
          <p14:tracePt t="20734" x="2416175" y="2089150"/>
          <p14:tracePt t="20742" x="2416175" y="2106613"/>
          <p14:tracePt t="20750" x="2416175" y="2143125"/>
          <p14:tracePt t="20758" x="2416175" y="2170113"/>
          <p14:tracePt t="20766" x="2416175" y="2179638"/>
          <p14:tracePt t="20782" x="2416175" y="2197100"/>
          <p14:tracePt t="20791" x="2416175" y="2206625"/>
          <p14:tracePt t="20800" x="2406650" y="2233613"/>
          <p14:tracePt t="20817" x="2397125" y="2243138"/>
          <p14:tracePt t="20825" x="2389188" y="2262188"/>
          <p14:tracePt t="20838" x="2379663" y="2270125"/>
          <p14:tracePt t="20846" x="2370138" y="2289175"/>
          <p14:tracePt t="20854" x="2352675" y="2306638"/>
          <p14:tracePt t="20864" x="2343150" y="2316163"/>
          <p14:tracePt t="20884" x="2333625" y="2316163"/>
          <p14:tracePt t="20888" x="2324100" y="2325688"/>
          <p14:tracePt t="20898" x="2306638" y="2335213"/>
          <p14:tracePt t="20902" x="2297113" y="2343150"/>
          <p14:tracePt t="20918" x="2279650" y="2352675"/>
          <p14:tracePt t="20926" x="2270125" y="2362200"/>
          <p14:tracePt t="20934" x="2260600" y="2362200"/>
          <p14:tracePt t="20942" x="2251075" y="2362200"/>
          <p14:tracePt t="20958" x="2243138" y="2362200"/>
          <p14:tracePt t="20966" x="2233613" y="2371725"/>
          <p14:tracePt t="20982" x="2224088" y="2371725"/>
          <p14:tracePt t="20998" x="2197100" y="2371725"/>
          <p14:tracePt t="21007" x="2187575" y="2371725"/>
          <p14:tracePt t="21015" x="2160588" y="2371725"/>
          <p14:tracePt t="21023" x="2143125" y="2371725"/>
          <p14:tracePt t="21031" x="2114550" y="2371725"/>
          <p14:tracePt t="21039" x="2106613" y="2371725"/>
          <p14:tracePt t="21046" x="2097088" y="2371725"/>
          <p14:tracePt t="21055" x="2060575" y="2371725"/>
          <p14:tracePt t="21079" x="2051050" y="2371725"/>
          <p14:tracePt t="21086" x="2033588" y="2371725"/>
          <p14:tracePt t="21100" x="2024063" y="2362200"/>
          <p14:tracePt t="21104" x="2014538" y="2352675"/>
          <p14:tracePt t="21116" x="2005013" y="2335213"/>
          <p14:tracePt t="21131" x="2005013" y="2316163"/>
          <p14:tracePt t="21136" x="1997075" y="2298700"/>
          <p14:tracePt t="21146" x="1987550" y="2279650"/>
          <p14:tracePt t="21150" x="1978025" y="2262188"/>
          <p14:tracePt t="21158" x="1968500" y="2252663"/>
          <p14:tracePt t="21166" x="1968500" y="2225675"/>
          <p14:tracePt t="21174" x="1960563" y="2197100"/>
          <p14:tracePt t="21193" x="1951038" y="2179638"/>
          <p14:tracePt t="21209" x="1931988" y="2170113"/>
          <p14:tracePt t="21214" x="1924050" y="2160588"/>
          <p14:tracePt t="21223" x="1924050" y="2152650"/>
          <p14:tracePt t="21230" x="1924050" y="2143125"/>
          <p14:tracePt t="21254" x="1924050" y="2133600"/>
          <p14:tracePt t="21262" x="1924050" y="2125663"/>
          <p14:tracePt t="21270" x="1924050" y="2106613"/>
          <p14:tracePt t="21286" x="1931988" y="2097088"/>
          <p14:tracePt t="21294" x="1941513" y="2089150"/>
          <p14:tracePt t="21304" x="1951038" y="2079625"/>
          <p14:tracePt t="21313" x="1987550" y="2043113"/>
          <p14:tracePt t="21320" x="2060575" y="1979613"/>
          <p14:tracePt t="21331" x="2087563" y="1943100"/>
          <p14:tracePt t="21336" x="2106613" y="1914525"/>
          <p14:tracePt t="21343" x="2170113" y="1851025"/>
          <p14:tracePt t="21351" x="2187575" y="1841500"/>
          <p14:tracePt t="21359" x="2197100" y="1833563"/>
          <p14:tracePt t="21367" x="2224088" y="1814513"/>
          <p14:tracePt t="21375" x="2251075" y="1797050"/>
          <p14:tracePt t="21383" x="2279650" y="1787525"/>
          <p14:tracePt t="21391" x="2324100" y="1768475"/>
          <p14:tracePt t="21399" x="2333625" y="1768475"/>
          <p14:tracePt t="21407" x="2352675" y="1768475"/>
          <p14:tracePt t="21415" x="2360613" y="1768475"/>
          <p14:tracePt t="21423" x="2379663" y="1768475"/>
          <p14:tracePt t="21431" x="2389188" y="1768475"/>
          <p14:tracePt t="21441" x="2425700" y="1768475"/>
          <p14:tracePt t="21446" x="2433638" y="1768475"/>
          <p14:tracePt t="21454" x="2443163" y="1768475"/>
          <p14:tracePt t="21462" x="2479675" y="1768475"/>
          <p14:tracePt t="21472" x="2498725" y="1768475"/>
          <p14:tracePt t="21478" x="2533650" y="1787525"/>
          <p14:tracePt t="21486" x="2543175" y="1804988"/>
          <p14:tracePt t="21494" x="2562225" y="1814513"/>
          <p14:tracePt t="21504" x="2589213" y="1833563"/>
          <p14:tracePt t="21513" x="2598738" y="1851025"/>
          <p14:tracePt t="21519" x="2606675" y="1897063"/>
          <p14:tracePt t="21530" x="2625725" y="1914525"/>
          <p14:tracePt t="21535" x="2635250" y="1943100"/>
          <p14:tracePt t="21544" x="2635250" y="1951038"/>
          <p14:tracePt t="21552" x="2635250" y="1970088"/>
          <p14:tracePt t="21559" x="2635250" y="1997075"/>
          <p14:tracePt t="21567" x="2635250" y="2006600"/>
          <p14:tracePt t="21575" x="2635250" y="2016125"/>
          <p14:tracePt t="21600" x="2635250" y="2043113"/>
          <p14:tracePt t="21611" x="2635250" y="2060575"/>
          <p14:tracePt t="21616" x="2616200" y="2079625"/>
          <p14:tracePt t="21628" x="2598738" y="2097088"/>
          <p14:tracePt t="21631" x="2579688" y="2116138"/>
          <p14:tracePt t="21638" x="2533650" y="2160588"/>
          <p14:tracePt t="21647" x="2525713" y="2170113"/>
          <p14:tracePt t="21654" x="2498725" y="2197100"/>
          <p14:tracePt t="21664" x="2462213" y="2216150"/>
          <p14:tracePt t="21674" x="2416175" y="2252663"/>
          <p14:tracePt t="21681" x="2397125" y="2262188"/>
          <p14:tracePt t="21688" x="2360613" y="2279650"/>
          <p14:tracePt t="21700" x="2324100" y="2306638"/>
          <p14:tracePt t="21704" x="2316163" y="2306638"/>
          <p14:tracePt t="21713" x="2287588" y="2306638"/>
          <p14:tracePt t="21719" x="2270125" y="2316163"/>
          <p14:tracePt t="22131" x="2270125" y="2335213"/>
          <p14:tracePt t="22142" x="2270125" y="2343150"/>
          <p14:tracePt t="22158" x="2270125" y="2352675"/>
          <p14:tracePt t="22174" x="2270125" y="2371725"/>
          <p14:tracePt t="22962" x="2270125" y="2352675"/>
          <p14:tracePt t="22967" x="2270125" y="2343150"/>
          <p14:tracePt t="23312" x="2270125" y="2335213"/>
          <p14:tracePt t="23320" x="2270125" y="2325688"/>
          <p14:tracePt t="23331" x="2270125" y="2316163"/>
          <p14:tracePt t="23695" x="2270125" y="2335213"/>
          <p14:tracePt t="23713" x="2270125" y="2343150"/>
          <p14:tracePt t="23728" x="2270125" y="2362200"/>
          <p14:tracePt t="23734" x="2270125" y="2379663"/>
          <p14:tracePt t="23744" x="2270125" y="2398713"/>
          <p14:tracePt t="23752" x="2270125" y="2425700"/>
          <p14:tracePt t="23760" x="2270125" y="2435225"/>
          <p14:tracePt t="23771" x="2270125" y="2444750"/>
          <p14:tracePt t="23775" x="2270125" y="2471738"/>
          <p14:tracePt t="23783" x="2279650" y="2517775"/>
          <p14:tracePt t="23790" x="2287588" y="2535238"/>
          <p14:tracePt t="23801" x="2287588" y="2544763"/>
          <p14:tracePt t="23806" x="2297113" y="2562225"/>
          <p14:tracePt t="23814" x="2306638" y="2589213"/>
          <p14:tracePt t="23822" x="2306638" y="2644775"/>
          <p14:tracePt t="23831" x="2333625" y="2698750"/>
          <p14:tracePt t="23838" x="2333625" y="2754313"/>
          <p14:tracePt t="23847" x="2343150" y="2817813"/>
          <p14:tracePt t="23854" x="2352675" y="2881313"/>
          <p14:tracePt t="23862" x="2370138" y="2954338"/>
          <p14:tracePt t="23870" x="2389188" y="3000375"/>
          <p14:tracePt t="23879" x="2406650" y="3027363"/>
          <p14:tracePt t="23897" x="2470150" y="3109913"/>
          <p14:tracePt t="23903" x="2489200" y="3136900"/>
          <p14:tracePt t="23912" x="2506663" y="3155950"/>
          <p14:tracePt t="23919" x="2516188" y="3192463"/>
          <p14:tracePt t="23928" x="2533650" y="3219450"/>
          <p14:tracePt t="23934" x="2570163" y="3265488"/>
          <p14:tracePt t="23943" x="2598738" y="3309938"/>
          <p14:tracePt t="23951" x="2625725" y="3355975"/>
          <p14:tracePt t="23959" x="2662238" y="3392488"/>
          <p14:tracePt t="23968" x="2698750" y="3438525"/>
          <p14:tracePt t="23975" x="2725738" y="3465513"/>
          <p14:tracePt t="23984" x="2771775" y="3529013"/>
          <p14:tracePt t="23991" x="2798763" y="3565525"/>
          <p14:tracePt t="24001" x="2844800" y="3584575"/>
          <p14:tracePt t="24006" x="2862263" y="3602038"/>
          <p14:tracePt t="24015" x="2889250" y="3611563"/>
          <p14:tracePt t="24022" x="2898775" y="3621088"/>
          <p14:tracePt t="24038" x="2908300" y="3629025"/>
          <p14:tracePt t="24110" x="2917825" y="3638550"/>
          <p14:tracePt t="24118" x="2925763" y="3648075"/>
          <p14:tracePt t="24126" x="2935288" y="3657600"/>
          <p14:tracePt t="24134" x="2954338" y="3684588"/>
          <p14:tracePt t="24142" x="2954338" y="3694113"/>
          <p14:tracePt t="24150" x="2971800" y="3702050"/>
          <p14:tracePt t="24159" x="2981325" y="3730625"/>
          <p14:tracePt t="24166" x="2990850" y="3730625"/>
          <p14:tracePt t="24174" x="3008313" y="3748088"/>
          <p14:tracePt t="24182" x="3017838" y="3757613"/>
          <p14:tracePt t="24190" x="3035300" y="3775075"/>
          <p14:tracePt t="24206" x="3054350" y="3794125"/>
          <p14:tracePt t="24223" x="3063875" y="3803650"/>
          <p14:tracePt t="24248" x="3071813" y="3811588"/>
          <p14:tracePt t="24264" x="3081338" y="3821113"/>
          <p14:tracePt t="24271" x="3100388" y="3830638"/>
          <p14:tracePt t="24282" x="3117850" y="3840163"/>
          <p14:tracePt t="24287" x="3136900" y="3857625"/>
          <p14:tracePt t="24296" x="3154363" y="3875088"/>
          <p14:tracePt t="24303" x="3171825" y="3894138"/>
          <p14:tracePt t="24312" x="3200400" y="3930650"/>
          <p14:tracePt t="24319" x="3208338" y="3948113"/>
          <p14:tracePt t="24329" x="3244850" y="3976688"/>
          <p14:tracePt t="24335" x="3263900" y="4021138"/>
          <p14:tracePt t="24343" x="3290888" y="4049713"/>
          <p14:tracePt t="24351" x="3309938" y="4076700"/>
          <p14:tracePt t="24358" x="3327400" y="4113213"/>
          <p14:tracePt t="24367" x="3346450" y="4130675"/>
          <p14:tracePt t="24374" x="3354388" y="4140200"/>
          <p14:tracePt t="24382" x="3363913" y="4159250"/>
          <p14:tracePt t="24391" x="3373438" y="4167188"/>
          <p14:tracePt t="24401" x="3382963" y="4195763"/>
          <p14:tracePt t="24418" x="3400425" y="4213225"/>
          <p14:tracePt t="24423" x="3409950" y="4222750"/>
          <p14:tracePt t="24435" x="3436938" y="4249738"/>
          <p14:tracePt t="24438" x="3446463" y="4259263"/>
          <p14:tracePt t="24447" x="3482975" y="4295775"/>
          <p14:tracePt t="24455" x="3490913" y="4303713"/>
          <p14:tracePt t="24463" x="3509963" y="4332288"/>
          <p14:tracePt t="24471" x="3556000" y="4376738"/>
          <p14:tracePt t="24482" x="3563938" y="4405313"/>
          <p14:tracePt t="24487" x="3582988" y="4432300"/>
          <p14:tracePt t="24496" x="3609975" y="4459288"/>
          <p14:tracePt t="24505" x="3619500" y="4486275"/>
          <p14:tracePt t="24512" x="3646488" y="4522788"/>
          <p14:tracePt t="24519" x="3673475" y="4568825"/>
          <p14:tracePt t="24529" x="3692525" y="4614863"/>
          <p14:tracePt t="24534" x="3719513" y="4660900"/>
          <p14:tracePt t="24544" x="3729038" y="4678363"/>
          <p14:tracePt t="24552" x="3756025" y="4705350"/>
          <p14:tracePt t="24559" x="3802063" y="4751388"/>
          <p14:tracePt t="24567" x="3829050" y="4787900"/>
          <p14:tracePt t="24575" x="3856038" y="4833938"/>
          <p14:tracePt t="24583" x="3883025" y="4851400"/>
          <p14:tracePt t="24591" x="3911600" y="4878388"/>
          <p14:tracePt t="24599" x="3919538" y="4887913"/>
          <p14:tracePt t="24606" x="3929063" y="4897438"/>
          <p14:tracePt t="24615" x="3948113" y="4914900"/>
          <p14:tracePt t="24686" x="3956050" y="4914900"/>
          <p14:tracePt t="24808" x="3948113" y="4914900"/>
          <p14:tracePt t="24816" x="3948113" y="4906963"/>
          <p14:tracePt t="24824" x="3938588" y="4897438"/>
          <p14:tracePt t="24836" x="3929063" y="4878388"/>
          <p14:tracePt t="24840" x="3911600" y="4870450"/>
          <p14:tracePt t="24850" x="3902075" y="4870450"/>
          <p14:tracePt t="24855" x="3875088" y="4860925"/>
          <p14:tracePt t="24865" x="3856038" y="4833938"/>
          <p14:tracePt t="24872" x="3810000" y="4833938"/>
          <p14:tracePt t="24882" x="3802063" y="4833938"/>
          <p14:tracePt t="24898" x="3756025" y="4824413"/>
          <p14:tracePt t="24903" x="3719513" y="4824413"/>
          <p14:tracePt t="24913" x="3683000" y="4805363"/>
          <p14:tracePt t="24919" x="3665538" y="4805363"/>
          <p14:tracePt t="24928" x="3636963" y="4805363"/>
          <p14:tracePt t="24934" x="3629025" y="4805363"/>
          <p14:tracePt t="24946" x="3619500" y="4805363"/>
          <p14:tracePt t="24952" x="3600450" y="4805363"/>
          <p14:tracePt t="24968" x="3582988" y="4805363"/>
          <p14:tracePt t="24976" x="3573463" y="4805363"/>
          <p14:tracePt t="24984" x="3546475" y="4814888"/>
          <p14:tracePt t="24992" x="3536950" y="4833938"/>
          <p14:tracePt t="25000" x="3527425" y="4841875"/>
          <p14:tracePt t="25007" x="3519488" y="4851400"/>
          <p14:tracePt t="25015" x="3500438" y="4878388"/>
          <p14:tracePt t="25031" x="3490913" y="4887913"/>
          <p14:tracePt t="25040" x="3482975" y="4897438"/>
          <p14:tracePt t="25046" x="3482975" y="4906963"/>
          <p14:tracePt t="25055" x="3473450" y="4914900"/>
          <p14:tracePt t="25063" x="3463925" y="4924425"/>
          <p14:tracePt t="25073" x="3455988" y="4933950"/>
          <p14:tracePt t="25078" x="3455988" y="4951413"/>
          <p14:tracePt t="25086" x="3455988" y="4960938"/>
          <p14:tracePt t="25094" x="3446463" y="4979988"/>
          <p14:tracePt t="25102" x="3446463" y="4997450"/>
          <p14:tracePt t="25118" x="3446463" y="5024438"/>
          <p14:tracePt t="25127" x="3446463" y="5033963"/>
          <p14:tracePt t="25134" x="3446463" y="5053013"/>
          <p14:tracePt t="25150" x="3446463" y="5070475"/>
          <p14:tracePt t="25158" x="3446463" y="5080000"/>
          <p14:tracePt t="25175" x="3446463" y="5089525"/>
          <p14:tracePt t="25320" x="3455988" y="5089525"/>
          <p14:tracePt t="25338" x="3463925" y="5089525"/>
          <p14:tracePt t="25352" x="3482975" y="5097463"/>
          <p14:tracePt t="25360" x="3500438" y="5097463"/>
          <p14:tracePt t="25368" x="3509963" y="5097463"/>
          <p14:tracePt t="25374" x="3536950" y="5097463"/>
          <p14:tracePt t="25382" x="3556000" y="5133975"/>
          <p14:tracePt t="25390" x="3582988" y="5133975"/>
          <p14:tracePt t="25398" x="3600450" y="5143500"/>
          <p14:tracePt t="25406" x="3619500" y="5143500"/>
          <p14:tracePt t="25417" x="3636963" y="5143500"/>
          <p14:tracePt t="25424" x="3646488" y="5143500"/>
          <p14:tracePt t="25433" x="3665538" y="5143500"/>
          <p14:tracePt t="25447" x="3673475" y="5143500"/>
          <p14:tracePt t="25465" x="3683000" y="5143500"/>
          <p14:tracePt t="25472" x="3692525" y="5143500"/>
          <p14:tracePt t="25488" x="3702050" y="5143500"/>
          <p14:tracePt t="25497" x="3709988" y="5143500"/>
          <p14:tracePt t="25513" x="3719513" y="5143500"/>
          <p14:tracePt t="25719" x="3709988" y="5160963"/>
          <p14:tracePt t="25726" x="3702050" y="5170488"/>
          <p14:tracePt t="25734" x="3673475" y="5189538"/>
          <p14:tracePt t="25742" x="3656013" y="5197475"/>
          <p14:tracePt t="25751" x="3636963" y="5216525"/>
          <p14:tracePt t="25758" x="3629025" y="5226050"/>
          <p14:tracePt t="25766" x="3600450" y="5243513"/>
          <p14:tracePt t="25774" x="3573463" y="5253038"/>
          <p14:tracePt t="25782" x="3556000" y="5270500"/>
          <p14:tracePt t="25790" x="3536950" y="5289550"/>
          <p14:tracePt t="25798" x="3519488" y="5307013"/>
          <p14:tracePt t="25806" x="3509963" y="5316538"/>
          <p14:tracePt t="25815" x="3490913" y="5335588"/>
          <p14:tracePt t="25822" x="3482975" y="5343525"/>
          <p14:tracePt t="25831" x="3473450" y="5372100"/>
          <p14:tracePt t="25838" x="3473450" y="5380038"/>
          <p14:tracePt t="25846" x="3473450" y="5389563"/>
          <p14:tracePt t="25854" x="3473450" y="5408613"/>
          <p14:tracePt t="25862" x="3473450" y="5426075"/>
          <p14:tracePt t="25880" x="3473450" y="5445125"/>
          <p14:tracePt t="25887" x="3473450" y="5453063"/>
          <p14:tracePt t="25918" x="3473450" y="5472113"/>
          <p14:tracePt t="25927" x="3473450" y="5481638"/>
          <p14:tracePt t="25942" x="3482975" y="5481638"/>
          <p14:tracePt t="25950" x="3490913" y="5481638"/>
          <p14:tracePt t="25974" x="3509963" y="5489575"/>
          <p14:tracePt t="25991" x="3519488" y="5489575"/>
          <p14:tracePt t="25999" x="3527425" y="5489575"/>
          <p14:tracePt t="26007" x="3536950" y="5489575"/>
          <p14:tracePt t="26023" x="3556000" y="5489575"/>
          <p14:tracePt t="26031" x="3573463" y="5489575"/>
          <p14:tracePt t="26047" x="3600450" y="5499100"/>
          <p14:tracePt t="26055" x="3609975" y="5499100"/>
          <p14:tracePt t="26064" x="3619500" y="5499100"/>
          <p14:tracePt t="26071" x="3636963" y="5499100"/>
          <p14:tracePt t="26264" x="3646488" y="5518150"/>
          <p14:tracePt t="26271" x="3646488" y="5526088"/>
          <p14:tracePt t="26278" x="3646488" y="5545138"/>
          <p14:tracePt t="26286" x="3636963" y="5554663"/>
          <p14:tracePt t="26296" x="3636963" y="5562600"/>
          <p14:tracePt t="26303" x="3629025" y="5572125"/>
          <p14:tracePt t="26318" x="3609975" y="5589588"/>
          <p14:tracePt t="26327" x="3600450" y="5608638"/>
          <p14:tracePt t="26334" x="3592513" y="5635625"/>
          <p14:tracePt t="26342" x="3592513" y="5645150"/>
          <p14:tracePt t="26350" x="3592513" y="5654675"/>
          <p14:tracePt t="26358" x="3592513" y="5681663"/>
          <p14:tracePt t="26366" x="3592513" y="5699125"/>
          <p14:tracePt t="26374" x="3592513" y="5727700"/>
          <p14:tracePt t="26382" x="3592513" y="5735638"/>
          <p14:tracePt t="26392" x="3592513" y="5754688"/>
          <p14:tracePt t="26399" x="3592513" y="5772150"/>
          <p14:tracePt t="26408" x="3592513" y="5781675"/>
          <p14:tracePt t="26416" x="3592513" y="5800725"/>
          <p14:tracePt t="26424" x="3582988" y="5818188"/>
          <p14:tracePt t="26440" x="3582988" y="5827713"/>
          <p14:tracePt t="26446" x="3582988" y="5854700"/>
          <p14:tracePt t="26456" x="3582988" y="5864225"/>
          <p14:tracePt t="26462" x="3582988" y="5873750"/>
          <p14:tracePt t="26472" x="3582988" y="5900738"/>
          <p14:tracePt t="26478" x="3582988" y="5910263"/>
          <p14:tracePt t="26495" x="3582988" y="5918200"/>
          <p14:tracePt t="26502" x="3582988" y="5937250"/>
          <p14:tracePt t="26511" x="3582988" y="5946775"/>
          <p14:tracePt t="26527" x="3582988" y="5954713"/>
          <p14:tracePt t="26640" x="3582988" y="5964238"/>
          <p14:tracePt t="28183" x="3609975" y="5964238"/>
          <p14:tracePt t="28190" x="3636963" y="5964238"/>
          <p14:tracePt t="28199" x="3709988" y="5964238"/>
          <p14:tracePt t="28206" x="3783013" y="5964238"/>
          <p14:tracePt t="28216" x="3892550" y="5964238"/>
          <p14:tracePt t="28222" x="3992563" y="5946775"/>
          <p14:tracePt t="28230" x="4102100" y="5927725"/>
          <p14:tracePt t="28238" x="4175125" y="5927725"/>
          <p14:tracePt t="28248" x="4248150" y="5918200"/>
          <p14:tracePt t="28254" x="4330700" y="5900738"/>
          <p14:tracePt t="28262" x="4394200" y="5881688"/>
          <p14:tracePt t="28270" x="4430713" y="5881688"/>
          <p14:tracePt t="28279" x="4457700" y="5873750"/>
          <p14:tracePt t="28286" x="4467225" y="5873750"/>
          <p14:tracePt t="28552" x="4476750" y="5864225"/>
          <p14:tracePt t="29440" x="4476750" y="5854700"/>
          <p14:tracePt t="29792" x="4467225" y="5854700"/>
          <p14:tracePt t="29800" x="4457700" y="5864225"/>
          <p14:tracePt t="29816" x="4457700" y="5873750"/>
          <p14:tracePt t="29848" x="4448175" y="5881688"/>
          <p14:tracePt t="30704" x="4440238" y="5891213"/>
          <p14:tracePt t="31176" x="4440238" y="5900738"/>
          <p14:tracePt t="31184" x="4430713" y="5910263"/>
          <p14:tracePt t="31295" x="4430713" y="5918200"/>
          <p14:tracePt t="32152" x="4421188" y="5918200"/>
          <p14:tracePt t="32194" x="4403725" y="5918200"/>
          <p14:tracePt t="32224" x="4394200" y="5918200"/>
          <p14:tracePt t="32246" x="4384675" y="5918200"/>
          <p14:tracePt t="32254" x="4367213" y="5918200"/>
          <p14:tracePt t="32270" x="4357688" y="5918200"/>
          <p14:tracePt t="35224" x="4357688" y="5910263"/>
          <p14:tracePt t="35231" x="4357688" y="5900738"/>
          <p14:tracePt t="35240" x="4357688" y="5881688"/>
          <p14:tracePt t="35247" x="4357688" y="5864225"/>
          <p14:tracePt t="35256" x="4357688" y="5854700"/>
          <p14:tracePt t="35264" x="4357688" y="5827713"/>
          <p14:tracePt t="35271" x="4357688" y="5808663"/>
          <p14:tracePt t="35278" x="4357688" y="5781675"/>
          <p14:tracePt t="35286" x="4367213" y="5764213"/>
          <p14:tracePt t="35294" x="4367213" y="5745163"/>
          <p14:tracePt t="35302" x="4376738" y="5718175"/>
          <p14:tracePt t="35310" x="4376738" y="5691188"/>
          <p14:tracePt t="35318" x="4376738" y="5645150"/>
          <p14:tracePt t="35327" x="4394200" y="5618163"/>
          <p14:tracePt t="35334" x="4394200" y="5599113"/>
          <p14:tracePt t="35343" x="4403725" y="5581650"/>
          <p14:tracePt t="35350" x="4421188" y="5535613"/>
          <p14:tracePt t="35358" x="4421188" y="5518150"/>
          <p14:tracePt t="35366" x="4421188" y="5489575"/>
          <p14:tracePt t="35374" x="4421188" y="5472113"/>
          <p14:tracePt t="35386" x="4421188" y="5445125"/>
          <p14:tracePt t="35390" x="4421188" y="5435600"/>
          <p14:tracePt t="35406" x="4421188" y="5426075"/>
          <p14:tracePt t="35503" x="4440238" y="5408613"/>
          <p14:tracePt t="35510" x="4448175" y="5408613"/>
          <p14:tracePt t="35526" x="4457700" y="5399088"/>
          <p14:tracePt t="35534" x="4467225" y="5389563"/>
          <p14:tracePt t="35551" x="4484688" y="5380038"/>
          <p14:tracePt t="35584" x="4494213" y="5372100"/>
          <p14:tracePt t="35712" x="4494213" y="5362575"/>
          <p14:tracePt t="35793" x="4476750" y="5362575"/>
          <p14:tracePt t="35800" x="4457700" y="5362575"/>
          <p14:tracePt t="35808" x="4440238" y="5343525"/>
          <p14:tracePt t="35817" x="4430713" y="5326063"/>
          <p14:tracePt t="35823" x="4421188" y="5307013"/>
          <p14:tracePt t="35833" x="4394200" y="5253038"/>
          <p14:tracePt t="35840" x="4384675" y="5243513"/>
          <p14:tracePt t="35849" x="4376738" y="5216525"/>
          <p14:tracePt t="35855" x="4367213" y="5170488"/>
          <p14:tracePt t="35865" x="4367213" y="5153025"/>
          <p14:tracePt t="35875" x="4367213" y="5126038"/>
          <p14:tracePt t="35896" x="4348163" y="5080000"/>
          <p14:tracePt t="35918" x="4348163" y="5070475"/>
          <p14:tracePt t="35950" x="4348163" y="5060950"/>
          <p14:tracePt t="36519" x="4348163" y="5024438"/>
          <p14:tracePt t="36534" x="4357688" y="5006975"/>
          <p14:tracePt t="36542" x="4357688" y="4987925"/>
          <p14:tracePt t="36550" x="4367213" y="4979988"/>
          <p14:tracePt t="36558" x="4384675" y="4943475"/>
          <p14:tracePt t="36574" x="4384675" y="4933950"/>
          <p14:tracePt t="36582" x="4394200" y="4906963"/>
          <p14:tracePt t="36590" x="4403725" y="4897438"/>
          <p14:tracePt t="36598" x="4403725" y="4887913"/>
          <p14:tracePt t="36606" x="4403725" y="4851400"/>
          <p14:tracePt t="36614" x="4413250" y="4833938"/>
          <p14:tracePt t="36622" x="4421188" y="4805363"/>
          <p14:tracePt t="36630" x="4430713" y="4797425"/>
          <p14:tracePt t="36638" x="4430713" y="4768850"/>
          <p14:tracePt t="36647" x="4440238" y="4751388"/>
          <p14:tracePt t="36655" x="4440238" y="4741863"/>
          <p14:tracePt t="36662" x="4440238" y="4732338"/>
          <p14:tracePt t="36670" x="4448175" y="4705350"/>
          <p14:tracePt t="36686" x="4448175" y="4687888"/>
          <p14:tracePt t="36694" x="4457700" y="4678363"/>
          <p14:tracePt t="36831" x="4457700" y="4668838"/>
          <p14:tracePt t="37209" x="4457700" y="4660900"/>
          <p14:tracePt t="37218" x="4467225" y="4632325"/>
          <p14:tracePt t="37225" x="4476750" y="4624388"/>
          <p14:tracePt t="37231" x="4484688" y="4624388"/>
          <p14:tracePt t="37239" x="4484688" y="4605338"/>
          <p14:tracePt t="37247" x="4484688" y="4595813"/>
          <p14:tracePt t="37256" x="4494213" y="4578350"/>
          <p14:tracePt t="37263" x="4494213" y="4551363"/>
          <p14:tracePt t="37270" x="4494213" y="4541838"/>
          <p14:tracePt t="37278" x="4494213" y="4514850"/>
          <p14:tracePt t="37286" x="4494213" y="4505325"/>
          <p14:tracePt t="37294" x="4494213" y="4495800"/>
          <p14:tracePt t="37302" x="4513263" y="4468813"/>
          <p14:tracePt t="37318" x="4521200" y="4459288"/>
          <p14:tracePt t="37335" x="4521200" y="4449763"/>
          <p14:tracePt t="37358" x="4521200" y="4432300"/>
          <p14:tracePt t="43407" x="4521200" y="4422775"/>
          <p14:tracePt t="43414" x="4521200" y="4413250"/>
          <p14:tracePt t="43430" x="4521200" y="4395788"/>
          <p14:tracePt t="43438" x="4521200" y="4376738"/>
          <p14:tracePt t="43446" x="4521200" y="4368800"/>
          <p14:tracePt t="43454" x="4513263" y="4332288"/>
          <p14:tracePt t="43462" x="4513263" y="4303713"/>
          <p14:tracePt t="43470" x="4503738" y="4268788"/>
          <p14:tracePt t="43479" x="4503738" y="4249738"/>
          <p14:tracePt t="43488" x="4484688" y="4213225"/>
          <p14:tracePt t="43494" x="4476750" y="4176713"/>
          <p14:tracePt t="43504" x="4476750" y="4140200"/>
          <p14:tracePt t="43511" x="4476750" y="4094163"/>
          <p14:tracePt t="43521" x="4467225" y="4067175"/>
          <p14:tracePt t="43529" x="4467225" y="4040188"/>
          <p14:tracePt t="43537" x="4467225" y="3994150"/>
          <p14:tracePt t="43545" x="4457700" y="3976688"/>
          <p14:tracePt t="43552" x="4457700" y="3940175"/>
          <p14:tracePt t="43562" x="4457700" y="3930650"/>
          <p14:tracePt t="43569" x="4457700" y="3903663"/>
          <p14:tracePt t="43575" x="4457700" y="3884613"/>
          <p14:tracePt t="43585" x="4457700" y="3867150"/>
          <p14:tracePt t="43590" x="4457700" y="3848100"/>
          <p14:tracePt t="43598" x="4457700" y="3830638"/>
          <p14:tracePt t="43606" x="4457700" y="3821113"/>
          <p14:tracePt t="43614" x="4448175" y="3784600"/>
          <p14:tracePt t="43622" x="4448175" y="3767138"/>
          <p14:tracePt t="43630" x="4448175" y="3748088"/>
          <p14:tracePt t="43639" x="4448175" y="3721100"/>
          <p14:tracePt t="43646" x="4448175" y="3694113"/>
          <p14:tracePt t="43654" x="4448175" y="3665538"/>
          <p14:tracePt t="43662" x="4448175" y="3648075"/>
          <p14:tracePt t="43670" x="4448175" y="3621088"/>
          <p14:tracePt t="43678" x="4448175" y="3611563"/>
          <p14:tracePt t="43686" x="4448175" y="3602038"/>
          <p14:tracePt t="43694" x="4448175" y="3584575"/>
          <p14:tracePt t="43742" x="4448175" y="3575050"/>
          <p14:tracePt t="43750" x="4448175" y="3565525"/>
          <p14:tracePt t="43759" x="4421188" y="3519488"/>
          <p14:tracePt t="43766" x="4413250" y="3475038"/>
          <p14:tracePt t="43775" x="4413250" y="3419475"/>
          <p14:tracePt t="43782" x="4413250" y="3365500"/>
          <p14:tracePt t="43790" x="4403725" y="3282950"/>
          <p14:tracePt t="43798" x="4357688" y="3192463"/>
          <p14:tracePt t="43806" x="4348163" y="3127375"/>
          <p14:tracePt t="43814" x="4330700" y="3054350"/>
          <p14:tracePt t="43822" x="4294188" y="2990850"/>
          <p14:tracePt t="43831" x="4294188" y="2954338"/>
          <p14:tracePt t="43838" x="4284663" y="2927350"/>
          <p14:tracePt t="43846" x="4284663" y="2917825"/>
          <p14:tracePt t="43854" x="4275138" y="2909888"/>
          <p14:tracePt t="43958" x="4267200" y="2909888"/>
          <p14:tracePt t="43974" x="4257675" y="2909888"/>
          <p14:tracePt t="43982" x="4248150" y="2909888"/>
          <p14:tracePt t="43991" x="4230688" y="2881313"/>
          <p14:tracePt t="43999" x="4194175" y="2854325"/>
          <p14:tracePt t="44007" x="4175125" y="2836863"/>
          <p14:tracePt t="44015" x="4148138" y="2817813"/>
          <p14:tracePt t="44023" x="4121150" y="2808288"/>
          <p14:tracePt t="44031" x="4111625" y="2808288"/>
          <p14:tracePt t="44041" x="4075113" y="2790825"/>
          <p14:tracePt t="44047" x="4065588" y="2790825"/>
          <p14:tracePt t="44054" x="4057650" y="2790825"/>
          <p14:tracePt t="44078" x="4048125" y="2790825"/>
          <p14:tracePt t="44096" x="4029075" y="2790825"/>
          <p14:tracePt t="44104" x="4021138" y="2790825"/>
          <p14:tracePt t="44120" x="3992563" y="2790825"/>
          <p14:tracePt t="44129" x="3975100" y="2790825"/>
          <p14:tracePt t="44136" x="3948113" y="2790825"/>
          <p14:tracePt t="44146" x="3929063" y="2790825"/>
          <p14:tracePt t="44152" x="3911600" y="2790825"/>
          <p14:tracePt t="44161" x="3892550" y="2790825"/>
          <p14:tracePt t="44167" x="3875088" y="2790825"/>
          <p14:tracePt t="44178" x="3838575" y="2800350"/>
          <p14:tracePt t="44195" x="3802063" y="2808288"/>
          <p14:tracePt t="44200" x="3792538" y="2808288"/>
          <p14:tracePt t="44212" x="3783013" y="2808288"/>
          <p14:tracePt t="44214" x="3765550" y="2827338"/>
          <p14:tracePt t="44223" x="3756025" y="2827338"/>
          <p14:tracePt t="44231" x="3746500" y="2827338"/>
          <p14:tracePt t="44240" x="3738563" y="2827338"/>
          <p14:tracePt t="44286" x="3729038" y="2827338"/>
          <p14:tracePt t="44294" x="3719513" y="2827338"/>
          <p14:tracePt t="44302" x="3702050" y="2827338"/>
          <p14:tracePt t="44310" x="3683000" y="2827338"/>
          <p14:tracePt t="44318" x="3665538" y="2817813"/>
          <p14:tracePt t="44326" x="3656013" y="2808288"/>
          <p14:tracePt t="44334" x="3646488" y="2790825"/>
          <p14:tracePt t="44342" x="3636963" y="2781300"/>
          <p14:tracePt t="44350" x="3629025" y="2771775"/>
          <p14:tracePt t="44422" x="3629025" y="2763838"/>
          <p14:tracePt t="44430" x="3619500" y="2754313"/>
          <p14:tracePt t="44438" x="3619500" y="2744788"/>
          <p14:tracePt t="44447" x="3609975" y="2727325"/>
          <p14:tracePt t="44454" x="3582988" y="2690813"/>
          <p14:tracePt t="44471" x="3573463" y="2671763"/>
          <p14:tracePt t="44479" x="3573463" y="2662238"/>
          <p14:tracePt t="44488" x="3563938" y="2644775"/>
          <p14:tracePt t="44494" x="3556000" y="2617788"/>
          <p14:tracePt t="44502" x="3546475" y="2608263"/>
          <p14:tracePt t="44519" x="3536950" y="2598738"/>
          <p14:tracePt t="44585" x="3527425" y="2571750"/>
          <p14:tracePt t="44608" x="3519488" y="2554288"/>
          <p14:tracePt t="44632" x="3519488" y="2535238"/>
          <p14:tracePt t="44644" x="3519488" y="2525713"/>
          <p14:tracePt t="44649" x="3509963" y="2517775"/>
          <p14:tracePt t="44663" x="3500438" y="2517775"/>
          <p14:tracePt t="44950" x="3490913" y="2517775"/>
          <p14:tracePt t="44961" x="3482975" y="2517775"/>
          <p14:tracePt t="44969" x="3473450" y="2517775"/>
          <p14:tracePt t="44976" x="3455988" y="2517775"/>
          <p14:tracePt t="44983" x="3446463" y="2517775"/>
          <p14:tracePt t="44994" x="3427413" y="2517775"/>
          <p14:tracePt t="44999" x="3419475" y="2517775"/>
          <p14:tracePt t="45007" x="3409950" y="2517775"/>
          <p14:tracePt t="45024" x="3400425" y="2517775"/>
          <p14:tracePt t="45040" x="3400425" y="2508250"/>
          <p14:tracePt t="45046" x="3390900" y="2508250"/>
          <p14:tracePt t="45070" x="3382963" y="2508250"/>
          <p14:tracePt t="45086" x="3373438" y="2498725"/>
          <p14:tracePt t="45094" x="3363913" y="2489200"/>
          <p14:tracePt t="45102" x="3354388" y="2481263"/>
          <p14:tracePt t="45118" x="3346450" y="2471738"/>
          <p14:tracePt t="45127" x="3346450" y="2462213"/>
          <p14:tracePt t="45134" x="3327400" y="2452688"/>
          <p14:tracePt t="45142" x="3317875" y="2444750"/>
          <p14:tracePt t="45159" x="3309938" y="2425700"/>
          <p14:tracePt t="45166" x="3300413" y="2416175"/>
          <p14:tracePt t="45182" x="3290888" y="2408238"/>
          <p14:tracePt t="45198" x="3290888" y="2398713"/>
          <p14:tracePt t="45206" x="3290888" y="2389188"/>
          <p14:tracePt t="45231" x="3290888" y="2379663"/>
          <p14:tracePt t="45247" x="3290888" y="2371725"/>
          <p14:tracePt t="45263" x="3281363" y="2362200"/>
          <p14:tracePt t="45294" x="3281363" y="2352675"/>
          <p14:tracePt t="45326" x="3281363" y="2335213"/>
          <p14:tracePt t="45343" x="3281363" y="2325688"/>
          <p14:tracePt t="45361" x="3281363" y="2316163"/>
          <p14:tracePt t="45394" x="3281363" y="2298700"/>
          <p14:tracePt t="45400" x="3281363" y="2289175"/>
          <p14:tracePt t="45416" x="3281363" y="2279650"/>
          <p14:tracePt t="45425" x="3281363" y="2270125"/>
          <p14:tracePt t="45440" x="3281363" y="2252663"/>
          <p14:tracePt t="45446" x="3300413" y="2233613"/>
          <p14:tracePt t="45462" x="3300413" y="2225675"/>
          <p14:tracePt t="45494" x="3300413" y="2216150"/>
          <p14:tracePt t="45502" x="3309938" y="2206625"/>
          <p14:tracePt t="45510" x="3317875" y="2197100"/>
          <p14:tracePt t="45518" x="3327400" y="2189163"/>
          <p14:tracePt t="45534" x="3336925" y="2189163"/>
          <p14:tracePt t="45542" x="3346450" y="2179638"/>
          <p14:tracePt t="45550" x="3363913" y="2170113"/>
          <p14:tracePt t="45559" x="3382963" y="2160588"/>
          <p14:tracePt t="45566" x="3390900" y="2160588"/>
          <p14:tracePt t="45574" x="3419475" y="2152650"/>
          <p14:tracePt t="45582" x="3427413" y="2152650"/>
          <p14:tracePt t="45593" x="3436938" y="2143125"/>
          <p14:tracePt t="45600" x="3455988" y="2143125"/>
          <p14:tracePt t="45609" x="3473450" y="2133600"/>
          <p14:tracePt t="45615" x="3490913" y="2116138"/>
          <p14:tracePt t="45625" x="3500438" y="2116138"/>
          <p14:tracePt t="45639" x="3509963" y="2106613"/>
          <p14:tracePt t="45648" x="3519488" y="2106613"/>
          <p14:tracePt t="45662" x="3527425" y="2106613"/>
          <p14:tracePt t="46024" x="3536950" y="2106613"/>
          <p14:tracePt t="46478" x="3536950" y="2125663"/>
          <p14:tracePt t="46504" x="3536950" y="2143125"/>
          <p14:tracePt t="46638" x="3536950" y="2152650"/>
          <p14:tracePt t="46719" x="3536950" y="2160588"/>
          <p14:tracePt t="46976" x="3509963" y="2179638"/>
          <p14:tracePt t="46999" x="3500438" y="2179638"/>
          <p14:tracePt t="47039" x="3490913" y="2189163"/>
          <p14:tracePt t="47047" x="3482975" y="2197100"/>
          <p14:tracePt t="47063" x="3473450" y="2206625"/>
          <p14:tracePt t="47079" x="3463925" y="2206625"/>
          <p14:tracePt t="47127" x="3446463" y="2206625"/>
          <p14:tracePt t="47151" x="3436938" y="2206625"/>
          <p14:tracePt t="47175" x="3427413" y="2206625"/>
          <p14:tracePt t="47199" x="3419475" y="2206625"/>
          <p14:tracePt t="47208" x="3409950" y="2206625"/>
          <p14:tracePt t="47232" x="3390900" y="2206625"/>
          <p14:tracePt t="47248" x="3382963" y="2189163"/>
          <p14:tracePt t="47263" x="3382963" y="2179638"/>
          <p14:tracePt t="47287" x="3382963" y="2160588"/>
          <p14:tracePt t="47336" x="3382963" y="2152650"/>
          <p14:tracePt t="47359" x="3382963" y="2143125"/>
          <p14:tracePt t="47367" x="3382963" y="2125663"/>
          <p14:tracePt t="47392" x="3382963" y="2116138"/>
          <p14:tracePt t="47399" x="3382963" y="2106613"/>
          <p14:tracePt t="47566" x="3390900" y="2106613"/>
          <p14:tracePt t="47574" x="3390900" y="2125663"/>
          <p14:tracePt t="47582" x="3390900" y="2152650"/>
          <p14:tracePt t="47590" x="3390900" y="2225675"/>
          <p14:tracePt t="47598" x="3390900" y="2298700"/>
          <p14:tracePt t="47606" x="3390900" y="2408238"/>
          <p14:tracePt t="47614" x="3390900" y="2498725"/>
          <p14:tracePt t="47622" x="3346450" y="2654300"/>
          <p14:tracePt t="47630" x="3300413" y="2817813"/>
          <p14:tracePt t="47638" x="3273425" y="2982913"/>
          <p14:tracePt t="47646" x="3227388" y="3100388"/>
          <p14:tracePt t="47654" x="3200400" y="3246438"/>
          <p14:tracePt t="47662" x="3163888" y="3429000"/>
          <p14:tracePt t="47670" x="3154363" y="3611563"/>
          <p14:tracePt t="47678" x="3136900" y="3775075"/>
          <p14:tracePt t="47686" x="3136900" y="3957638"/>
          <p14:tracePt t="47695" x="3136900" y="4122738"/>
          <p14:tracePt t="47701" x="3136900" y="4268788"/>
          <p14:tracePt t="47710" x="3136900" y="4395788"/>
          <p14:tracePt t="47718" x="3136900" y="4486275"/>
          <p14:tracePt t="47726" x="3136900" y="4595813"/>
          <p14:tracePt t="47734" x="3154363" y="4660900"/>
          <p14:tracePt t="47742" x="3154363" y="4714875"/>
          <p14:tracePt t="47750" x="3163888" y="4741863"/>
          <p14:tracePt t="47759" x="3171825" y="4768850"/>
          <p14:tracePt t="47766" x="3181350" y="4797425"/>
          <p14:tracePt t="47782" x="3190875" y="4797425"/>
          <p14:tracePt t="47880" x="3200400" y="4797425"/>
          <p14:tracePt t="47897" x="3208338" y="4797425"/>
          <p14:tracePt t="47902" x="3254375" y="4797425"/>
          <p14:tracePt t="47913" x="3273425" y="4787900"/>
          <p14:tracePt t="47919" x="3300413" y="4768850"/>
          <p14:tracePt t="47927" x="3336925" y="4724400"/>
          <p14:tracePt t="47935" x="3354388" y="4705350"/>
          <p14:tracePt t="47943" x="3390900" y="4678363"/>
          <p14:tracePt t="47951" x="3419475" y="4641850"/>
          <p14:tracePt t="47960" x="3446463" y="4595813"/>
          <p14:tracePt t="47967" x="3473450" y="4578350"/>
          <p14:tracePt t="47976" x="3500438" y="4541838"/>
          <p14:tracePt t="47983" x="3509963" y="4522788"/>
          <p14:tracePt t="47991" x="3519488" y="4505325"/>
          <p14:tracePt t="47999" x="3527425" y="4495800"/>
          <p14:tracePt t="48007" x="3546475" y="4486275"/>
          <p14:tracePt t="48015" x="3556000" y="4478338"/>
          <p14:tracePt t="48136" x="3563938" y="4468813"/>
          <p14:tracePt t="48152" x="3563938" y="4478338"/>
          <p14:tracePt t="48160" x="3573463" y="4478338"/>
          <p14:tracePt t="48177" x="3573463" y="4495800"/>
          <p14:tracePt t="48192" x="3573463" y="4505325"/>
          <p14:tracePt t="48200" x="3573463" y="4514850"/>
          <p14:tracePt t="48209" x="3573463" y="4522788"/>
          <p14:tracePt t="48215" x="3582988" y="4551363"/>
          <p14:tracePt t="48222" x="3592513" y="4559300"/>
          <p14:tracePt t="48230" x="3600450" y="4595813"/>
          <p14:tracePt t="48238" x="3600450" y="4605338"/>
          <p14:tracePt t="48246" x="3609975" y="4641850"/>
          <p14:tracePt t="48254" x="3619500" y="4668838"/>
          <p14:tracePt t="48262" x="3636963" y="4714875"/>
          <p14:tracePt t="48270" x="3646488" y="4732338"/>
          <p14:tracePt t="48279" x="3646488" y="4741863"/>
          <p14:tracePt t="48286" x="3656013" y="4751388"/>
          <p14:tracePt t="48368" x="3683000" y="4751388"/>
          <p14:tracePt t="48392" x="3683000" y="4741863"/>
          <p14:tracePt t="48408" x="3683000" y="4732338"/>
          <p14:tracePt t="48544" x="3683000" y="4714875"/>
          <p14:tracePt t="48552" x="3692525" y="4705350"/>
          <p14:tracePt t="48586" x="3692525" y="4697413"/>
          <p14:tracePt t="48622" x="3692525" y="4678363"/>
          <p14:tracePt t="48806" x="3692525" y="4668838"/>
          <p14:tracePt t="48814" x="3683000" y="4668838"/>
          <p14:tracePt t="48822" x="3673475" y="4668838"/>
          <p14:tracePt t="48838" x="3646488" y="4660900"/>
          <p14:tracePt t="48854" x="3636963" y="4651375"/>
          <p14:tracePt t="48894" x="3619500" y="4651375"/>
          <p14:tracePt t="48903" x="3609975" y="4651375"/>
          <p14:tracePt t="48911" x="3600450" y="4651375"/>
          <p14:tracePt t="48918" x="3573463" y="4651375"/>
          <p14:tracePt t="48926" x="3563938" y="4651375"/>
          <p14:tracePt t="48934" x="3556000" y="4651375"/>
          <p14:tracePt t="48942" x="3519488" y="4651375"/>
          <p14:tracePt t="48951" x="3500438" y="4651375"/>
          <p14:tracePt t="48959" x="3490913" y="4651375"/>
          <p14:tracePt t="48966" x="3482975" y="4651375"/>
          <p14:tracePt t="48975" x="3473450" y="4651375"/>
          <p14:tracePt t="48982" x="3463925" y="4651375"/>
          <p14:tracePt t="48990" x="3446463" y="4651375"/>
          <p14:tracePt t="48998" x="3436938" y="4651375"/>
          <p14:tracePt t="49006" x="3427413" y="4651375"/>
          <p14:tracePt t="49344" x="3419475" y="4651375"/>
          <p14:tracePt t="49352" x="3419475" y="4660900"/>
          <p14:tracePt t="49361" x="3427413" y="4668838"/>
          <p14:tracePt t="49368" x="3446463" y="4668838"/>
          <p14:tracePt t="49377" x="3490913" y="4687888"/>
          <p14:tracePt t="49383" x="3573463" y="4714875"/>
          <p14:tracePt t="49390" x="3629025" y="4724400"/>
          <p14:tracePt t="49399" x="3746500" y="4741863"/>
          <p14:tracePt t="49406" x="3875088" y="4751388"/>
          <p14:tracePt t="49415" x="4038600" y="4787900"/>
          <p14:tracePt t="49422" x="4184650" y="4797425"/>
          <p14:tracePt t="49430" x="4367213" y="4814888"/>
          <p14:tracePt t="49438" x="4576763" y="4841875"/>
          <p14:tracePt t="49446" x="4740275" y="4878388"/>
          <p14:tracePt t="49454" x="4868863" y="4878388"/>
          <p14:tracePt t="49462" x="4995863" y="4878388"/>
          <p14:tracePt t="49470" x="5105400" y="4878388"/>
          <p14:tracePt t="49478" x="5159375" y="4878388"/>
          <p14:tracePt t="49487" x="5214938" y="4878388"/>
          <p14:tracePt t="49494" x="5268913" y="4878388"/>
          <p14:tracePt t="49502" x="5314950" y="4878388"/>
          <p14:tracePt t="49510" x="5324475" y="4878388"/>
          <p14:tracePt t="49518" x="5360988" y="4878388"/>
          <p14:tracePt t="49526" x="5378450" y="4870450"/>
          <p14:tracePt t="49534" x="5405438" y="4860925"/>
          <p14:tracePt t="49542" x="5434013" y="4841875"/>
          <p14:tracePt t="49551" x="5451475" y="4841875"/>
          <p14:tracePt t="49561" x="5487988" y="4824413"/>
          <p14:tracePt t="49567" x="5514975" y="4824413"/>
          <p14:tracePt t="49576" x="5551488" y="4814888"/>
          <p14:tracePt t="49583" x="5561013" y="4814888"/>
          <p14:tracePt t="49590" x="5588000" y="4814888"/>
          <p14:tracePt t="49598" x="5607050" y="4814888"/>
          <p14:tracePt t="49606" x="5624513" y="4814888"/>
          <p14:tracePt t="49622" x="5634038" y="4814888"/>
          <p14:tracePt t="49655" x="5643563" y="4814888"/>
          <p14:tracePt t="49671" x="5653088" y="4814888"/>
          <p14:tracePt t="49679" x="5661025" y="4814888"/>
          <p14:tracePt t="49688" x="5680075" y="4814888"/>
          <p14:tracePt t="49695" x="5688013" y="4814888"/>
          <p14:tracePt t="49704" x="5707063" y="4814888"/>
          <p14:tracePt t="49711" x="5716588" y="4814888"/>
          <p14:tracePt t="49719" x="5724525" y="4814888"/>
          <p14:tracePt t="49840" x="5743575" y="4814888"/>
          <p14:tracePt t="49848" x="5770563" y="4814888"/>
          <p14:tracePt t="49856" x="5807075" y="4814888"/>
          <p14:tracePt t="49865" x="5843588" y="4814888"/>
          <p14:tracePt t="49881" x="5926138" y="4814888"/>
          <p14:tracePt t="49887" x="5989638" y="4814888"/>
          <p14:tracePt t="49895" x="6080125" y="4814888"/>
          <p14:tracePt t="49902" x="6153150" y="4797425"/>
          <p14:tracePt t="49911" x="6245225" y="4797425"/>
          <p14:tracePt t="49918" x="6326188" y="4787900"/>
          <p14:tracePt t="49927" x="6399213" y="4787900"/>
          <p14:tracePt t="49935" x="6464300" y="4760913"/>
          <p14:tracePt t="49943" x="6491288" y="4751388"/>
          <p14:tracePt t="49950" x="6518275" y="4751388"/>
          <p14:tracePt t="49958" x="6537325" y="4741863"/>
          <p14:tracePt t="49966" x="6554788" y="4741863"/>
          <p14:tracePt t="50112" x="6554788" y="4732338"/>
          <p14:tracePt t="50120" x="6518275" y="4714875"/>
          <p14:tracePt t="50127" x="6491288" y="4697413"/>
          <p14:tracePt t="50136" x="6445250" y="4668838"/>
          <p14:tracePt t="50146" x="6399213" y="4651375"/>
          <p14:tracePt t="50151" x="6354763" y="4624388"/>
          <p14:tracePt t="50161" x="6291263" y="4605338"/>
          <p14:tracePt t="50168" x="6235700" y="4578350"/>
          <p14:tracePt t="50177" x="6135688" y="4532313"/>
          <p14:tracePt t="50183" x="6072188" y="4514850"/>
          <p14:tracePt t="50192" x="5972175" y="4449763"/>
          <p14:tracePt t="50198" x="5870575" y="4395788"/>
          <p14:tracePt t="50212" x="5770563" y="4322763"/>
          <p14:tracePt t="50217" x="5670550" y="4249738"/>
          <p14:tracePt t="50224" x="5570538" y="4167188"/>
          <p14:tracePt t="50231" x="5451475" y="4057650"/>
          <p14:tracePt t="50239" x="5351463" y="3976688"/>
          <p14:tracePt t="50247" x="5232400" y="3867150"/>
          <p14:tracePt t="50255" x="5195888" y="3821113"/>
          <p14:tracePt t="50263" x="5159375" y="3794125"/>
          <p14:tracePt t="50271" x="5086350" y="3694113"/>
          <p14:tracePt t="50279" x="5005388" y="3621088"/>
          <p14:tracePt t="50287" x="4968875" y="3575050"/>
          <p14:tracePt t="50295" x="4913313" y="3475038"/>
          <p14:tracePt t="50303" x="4876800" y="3429000"/>
          <p14:tracePt t="50312" x="4822825" y="3355975"/>
          <p14:tracePt t="50318" x="4786313" y="3292475"/>
          <p14:tracePt t="50327" x="4749800" y="3246438"/>
          <p14:tracePt t="50334" x="4703763" y="3200400"/>
          <p14:tracePt t="50342" x="4667250" y="3155950"/>
          <p14:tracePt t="50350" x="4640263" y="3119438"/>
          <p14:tracePt t="50358" x="4603750" y="3090863"/>
          <p14:tracePt t="50366" x="4557713" y="3054350"/>
          <p14:tracePt t="50375" x="4521200" y="3017838"/>
          <p14:tracePt t="50382" x="4494213" y="3000375"/>
          <p14:tracePt t="50390" x="4448175" y="2982913"/>
          <p14:tracePt t="50398" x="4421188" y="2946400"/>
          <p14:tracePt t="50406" x="4367213" y="2900363"/>
          <p14:tracePt t="50414" x="4340225" y="2863850"/>
          <p14:tracePt t="50422" x="4330700" y="2844800"/>
          <p14:tracePt t="50430" x="4267200" y="2800350"/>
          <p14:tracePt t="50438" x="4248150" y="2771775"/>
          <p14:tracePt t="50446" x="4211638" y="2727325"/>
          <p14:tracePt t="50454" x="4194175" y="2681288"/>
          <p14:tracePt t="50462" x="4138613" y="2608263"/>
          <p14:tracePt t="50469" x="4111625" y="2581275"/>
          <p14:tracePt t="50478" x="4075113" y="2554288"/>
          <p14:tracePt t="50494" x="4038600" y="2498725"/>
          <p14:tracePt t="50502" x="4029075" y="2489200"/>
          <p14:tracePt t="50510" x="4021138" y="2489200"/>
          <p14:tracePt t="50519" x="4011613" y="2481263"/>
          <p14:tracePt t="50527" x="3984625" y="2462213"/>
          <p14:tracePt t="50536" x="3965575" y="2435225"/>
          <p14:tracePt t="50544" x="3948113" y="2416175"/>
          <p14:tracePt t="50551" x="3929063" y="2389188"/>
          <p14:tracePt t="50560" x="3902075" y="2371725"/>
          <p14:tracePt t="50567" x="3856038" y="2335213"/>
          <p14:tracePt t="50576" x="3819525" y="2298700"/>
          <p14:tracePt t="50585" x="3792538" y="2270125"/>
          <p14:tracePt t="50589" x="3738563" y="2233613"/>
          <p14:tracePt t="50598" x="3709988" y="2206625"/>
          <p14:tracePt t="50606" x="3665538" y="2170113"/>
          <p14:tracePt t="50614" x="3629025" y="2143125"/>
          <p14:tracePt t="50622" x="3609975" y="2125663"/>
          <p14:tracePt t="50630" x="3600450" y="2116138"/>
          <p14:tracePt t="50934" x="3563938" y="2116138"/>
          <p14:tracePt t="50942" x="3473450" y="2116138"/>
          <p14:tracePt t="50950" x="3419475" y="2116138"/>
          <p14:tracePt t="50958" x="3346450" y="2116138"/>
          <p14:tracePt t="50966" x="3273425" y="2116138"/>
          <p14:tracePt t="50975" x="3227388" y="2116138"/>
          <p14:tracePt t="50982" x="3200400" y="2116138"/>
          <p14:tracePt t="50990" x="3181350" y="2116138"/>
          <p14:tracePt t="50998" x="3181350" y="2106613"/>
          <p14:tracePt t="51006" x="3171825" y="2097088"/>
          <p14:tracePt t="51049" x="3163888" y="2089150"/>
          <p14:tracePt t="51056" x="3144838" y="2089150"/>
          <p14:tracePt t="51063" x="3117850" y="2089150"/>
          <p14:tracePt t="51071" x="3063875" y="2079625"/>
          <p14:tracePt t="51079" x="2981325" y="2060575"/>
          <p14:tracePt t="51087" x="2889250" y="2060575"/>
          <p14:tracePt t="51096" x="2781300" y="2033588"/>
          <p14:tracePt t="51103" x="2679700" y="2024063"/>
          <p14:tracePt t="51113" x="2589213" y="2006600"/>
          <p14:tracePt t="51119" x="2516188" y="2006600"/>
          <p14:tracePt t="51127" x="2470150" y="1997075"/>
          <p14:tracePt t="51134" x="2452688" y="1997075"/>
          <p14:tracePt t="51143" x="2425700" y="1979613"/>
          <p14:tracePt t="51151" x="2416175" y="1979613"/>
          <p14:tracePt t="51487" x="2397125" y="1979613"/>
          <p14:tracePt t="51494" x="2389188" y="1979613"/>
          <p14:tracePt t="51591" x="2379663" y="1979613"/>
          <p14:tracePt t="51599" x="2360613" y="1987550"/>
          <p14:tracePt t="51616" x="2343150" y="1987550"/>
          <p14:tracePt t="51632" x="2333625" y="1987550"/>
          <p14:tracePt t="51648" x="2324100" y="1987550"/>
          <p14:tracePt t="51663" x="2316163" y="1987550"/>
          <p14:tracePt t="51672" x="2306638" y="1987550"/>
          <p14:tracePt t="51680" x="2297113" y="1987550"/>
          <p14:tracePt t="51688" x="2287588" y="1987550"/>
          <p14:tracePt t="51697" x="2279650" y="1987550"/>
          <p14:tracePt t="52102" x="2297113" y="1987550"/>
          <p14:tracePt t="52110" x="2352675" y="1987550"/>
          <p14:tracePt t="52118" x="2462213" y="1987550"/>
          <p14:tracePt t="52126" x="2552700" y="1997075"/>
          <p14:tracePt t="52134" x="2689225" y="2024063"/>
          <p14:tracePt t="52142" x="2798763" y="2043113"/>
          <p14:tracePt t="52150" x="2908300" y="2052638"/>
          <p14:tracePt t="52158" x="2998788" y="2052638"/>
          <p14:tracePt t="52168" x="3071813" y="2052638"/>
          <p14:tracePt t="52178" x="3136900" y="2070100"/>
          <p14:tracePt t="52182" x="3154363" y="2070100"/>
          <p14:tracePt t="52192" x="3171825" y="2089150"/>
          <p14:tracePt t="52646" x="3171825" y="2079625"/>
          <p14:tracePt t="52672" x="3171825" y="2060575"/>
          <p14:tracePt t="52694" x="3171825" y="2052638"/>
          <p14:tracePt t="52830" x="3171825" y="2043113"/>
          <p14:tracePt t="52838" x="3181350" y="2043113"/>
          <p14:tracePt t="52846" x="3200400" y="2052638"/>
          <p14:tracePt t="52854" x="3217863" y="2070100"/>
          <p14:tracePt t="52864" x="3244850" y="2097088"/>
          <p14:tracePt t="52876" x="3254375" y="2097088"/>
          <p14:tracePt t="52878" x="3263900" y="2106613"/>
          <p14:tracePt t="52886" x="3281363" y="2116138"/>
          <p14:tracePt t="52894" x="3290888" y="2125663"/>
          <p14:tracePt t="53120" x="3290888" y="2133600"/>
          <p14:tracePt t="53152" x="3290888" y="2143125"/>
          <p14:tracePt t="53418" x="3244850" y="2143125"/>
          <p14:tracePt t="53424" x="3144838" y="2143125"/>
          <p14:tracePt t="53432" x="3035300" y="2143125"/>
          <p14:tracePt t="53439" x="2944813" y="2143125"/>
          <p14:tracePt t="53447" x="2852738" y="2143125"/>
          <p14:tracePt t="53455" x="2781300" y="2143125"/>
          <p14:tracePt t="53463" x="2708275" y="2143125"/>
          <p14:tracePt t="53471" x="2652713" y="2133600"/>
          <p14:tracePt t="53479" x="2606675" y="2125663"/>
          <p14:tracePt t="53487" x="2589213" y="2116138"/>
          <p14:tracePt t="53495" x="2570163" y="2116138"/>
          <p14:tracePt t="53512" x="2562225" y="2116138"/>
          <p14:tracePt t="53761" x="2589213" y="2116138"/>
          <p14:tracePt t="53770" x="2606675" y="2116138"/>
          <p14:tracePt t="53776" x="2635250" y="2116138"/>
          <p14:tracePt t="53784" x="2652713" y="2116138"/>
          <p14:tracePt t="53794" x="2708275" y="2143125"/>
          <p14:tracePt t="53800" x="2744788" y="2152650"/>
          <p14:tracePt t="53807" x="2771775" y="2160588"/>
          <p14:tracePt t="53814" x="2825750" y="2170113"/>
          <p14:tracePt t="53822" x="2917825" y="2170113"/>
          <p14:tracePt t="53830" x="2981325" y="2197100"/>
          <p14:tracePt t="53838" x="3054350" y="2197100"/>
          <p14:tracePt t="53847" x="3127375" y="2197100"/>
          <p14:tracePt t="53855" x="3181350" y="2197100"/>
          <p14:tracePt t="53864" x="3244850" y="2197100"/>
          <p14:tracePt t="53870" x="3273425" y="2197100"/>
          <p14:tracePt t="53896" x="3317875" y="2197100"/>
          <p14:tracePt t="53902" x="3327400" y="2197100"/>
          <p14:tracePt t="53910" x="3336925" y="2197100"/>
          <p14:tracePt t="53926" x="3336925" y="2189163"/>
          <p14:tracePt t="53934" x="3354388" y="2189163"/>
          <p14:tracePt t="53942" x="3373438" y="2189163"/>
          <p14:tracePt t="53950" x="3419475" y="2179638"/>
          <p14:tracePt t="53959" x="3473450" y="2179638"/>
          <p14:tracePt t="53966" x="3546475" y="2179638"/>
          <p14:tracePt t="53976" x="3619500" y="2179638"/>
          <p14:tracePt t="53983" x="3709988" y="2179638"/>
          <p14:tracePt t="53991" x="3775075" y="2179638"/>
          <p14:tracePt t="53998" x="3829050" y="2179638"/>
          <p14:tracePt t="54006" x="3902075" y="2179638"/>
          <p14:tracePt t="54014" x="3938588" y="2179638"/>
          <p14:tracePt t="54023" x="3984625" y="2189163"/>
          <p14:tracePt t="54031" x="4002088" y="2197100"/>
          <p14:tracePt t="54038" x="4021138" y="2206625"/>
          <p14:tracePt t="54489" x="4048125" y="2206625"/>
          <p14:tracePt t="54494" x="4065588" y="2206625"/>
          <p14:tracePt t="54502" x="4121150" y="2206625"/>
          <p14:tracePt t="54510" x="4165600" y="2206625"/>
          <p14:tracePt t="54519" x="4184650" y="2233613"/>
          <p14:tracePt t="54526" x="4211638" y="2243138"/>
          <p14:tracePt t="54534" x="4248150" y="2262188"/>
          <p14:tracePt t="54543" x="4248150" y="2270125"/>
          <p14:tracePt t="54550" x="4267200" y="2289175"/>
          <p14:tracePt t="54558" x="4275138" y="2298700"/>
          <p14:tracePt t="54584" x="4284663" y="2306638"/>
          <p14:tracePt t="54591" x="4294188" y="2316163"/>
          <p14:tracePt t="54606" x="4294188" y="2325688"/>
          <p14:tracePt t="54614" x="4294188" y="2335213"/>
          <p14:tracePt t="54638" x="4294188" y="2343150"/>
          <p14:tracePt t="54702" x="4294188" y="2352675"/>
          <p14:tracePt t="54718" x="4294188" y="2362200"/>
          <p14:tracePt t="54726" x="4294188" y="2371725"/>
          <p14:tracePt t="54742" x="4294188" y="2389188"/>
          <p14:tracePt t="54751" x="4284663" y="2398713"/>
          <p14:tracePt t="54759" x="4275138" y="2408238"/>
          <p14:tracePt t="54767" x="4248150" y="2425700"/>
          <p14:tracePt t="54776" x="4238625" y="2435225"/>
          <p14:tracePt t="54783" x="4238625" y="2444750"/>
          <p14:tracePt t="54793" x="4211638" y="2471738"/>
          <p14:tracePt t="54833" x="4202113" y="2481263"/>
          <p14:tracePt t="54839" x="4184650" y="2498725"/>
          <p14:tracePt t="54855" x="4175125" y="2508250"/>
          <p14:tracePt t="54864" x="4157663" y="2525713"/>
          <p14:tracePt t="54879" x="4148138" y="2544763"/>
          <p14:tracePt t="54886" x="4138613" y="2554288"/>
          <p14:tracePt t="54895" x="4129088" y="2562225"/>
          <p14:tracePt t="54902" x="4121150" y="2571750"/>
          <p14:tracePt t="54918" x="4121150" y="2581275"/>
          <p14:tracePt t="54926" x="4111625" y="2589213"/>
          <p14:tracePt t="54950" x="4102100" y="2608263"/>
          <p14:tracePt t="54966" x="4094163" y="2608263"/>
          <p14:tracePt t="54975" x="4084638" y="2617788"/>
          <p14:tracePt t="54998" x="4075113" y="2625725"/>
          <p14:tracePt t="55022" x="4057650" y="2625725"/>
          <p14:tracePt t="55030" x="4038600" y="2625725"/>
          <p14:tracePt t="55038" x="4011613" y="2625725"/>
          <p14:tracePt t="55046" x="3992563" y="2625725"/>
          <p14:tracePt t="55055" x="3965575" y="2625725"/>
          <p14:tracePt t="55062" x="3938588" y="2625725"/>
          <p14:tracePt t="55070" x="3911600" y="2625725"/>
          <p14:tracePt t="55078" x="3902075" y="2625725"/>
          <p14:tracePt t="55086" x="3892550" y="2625725"/>
          <p14:tracePt t="55094" x="3883025" y="2625725"/>
          <p14:tracePt t="55102" x="3875088" y="2625725"/>
          <p14:tracePt t="55110" x="3865563" y="2617788"/>
          <p14:tracePt t="55118" x="3865563" y="2608263"/>
          <p14:tracePt t="55126" x="3856038" y="2589213"/>
          <p14:tracePt t="55142" x="3856038" y="2581275"/>
          <p14:tracePt t="55151" x="3856038" y="2562225"/>
          <p14:tracePt t="55162" x="3846513" y="2544763"/>
          <p14:tracePt t="55167" x="3846513" y="2535238"/>
          <p14:tracePt t="55176" x="3829050" y="2489200"/>
          <p14:tracePt t="55193" x="3819525" y="2471738"/>
          <p14:tracePt t="55199" x="3810000" y="2452688"/>
          <p14:tracePt t="55207" x="3775075" y="2408238"/>
          <p14:tracePt t="55215" x="3756025" y="2389188"/>
          <p14:tracePt t="55223" x="3709988" y="2352675"/>
          <p14:tracePt t="55231" x="3665538" y="2325688"/>
          <p14:tracePt t="55240" x="3600450" y="2316163"/>
          <p14:tracePt t="55246" x="3536950" y="2279650"/>
          <p14:tracePt t="55254" x="3463925" y="2252663"/>
          <p14:tracePt t="55262" x="3382963" y="2216150"/>
          <p14:tracePt t="55270" x="3317875" y="2189163"/>
          <p14:tracePt t="55278" x="3254375" y="2152650"/>
          <p14:tracePt t="55286" x="3190875" y="2125663"/>
          <p14:tracePt t="55294" x="3136900" y="2097088"/>
          <p14:tracePt t="55302" x="3035300" y="2070100"/>
          <p14:tracePt t="55310" x="2962275" y="2060575"/>
          <p14:tracePt t="55318" x="2898775" y="2024063"/>
          <p14:tracePt t="55327" x="2835275" y="2006600"/>
          <p14:tracePt t="55334" x="2781300" y="1997075"/>
          <p14:tracePt t="55342" x="2744788" y="1979613"/>
          <p14:tracePt t="55351" x="2716213" y="1970088"/>
          <p14:tracePt t="55360" x="2671763" y="1970088"/>
          <p14:tracePt t="55367" x="2652713" y="1970088"/>
          <p14:tracePt t="55377" x="2625725" y="1960563"/>
          <p14:tracePt t="55383" x="2616200" y="1960563"/>
          <p14:tracePt t="55394" x="2606675" y="1960563"/>
          <p14:tracePt t="55408" x="2598738" y="1960563"/>
          <p14:tracePt t="55584" x="2589213" y="1960563"/>
          <p14:tracePt t="55593" x="2552700" y="1960563"/>
          <p14:tracePt t="55600" x="2533650" y="1960563"/>
          <p14:tracePt t="55609" x="2525713" y="1960563"/>
          <p14:tracePt t="55617" x="2498725" y="1960563"/>
          <p14:tracePt t="55624" x="2443163" y="1960563"/>
          <p14:tracePt t="55631" x="2416175" y="1960563"/>
          <p14:tracePt t="55639" x="2379663" y="1960563"/>
          <p14:tracePt t="55647" x="2343150" y="1960563"/>
          <p14:tracePt t="55654" x="2324100" y="1960563"/>
          <p14:tracePt t="55662" x="2306638" y="1960563"/>
          <p14:tracePt t="55671" x="2297113" y="1960563"/>
          <p14:tracePt t="55678" x="2287588" y="1960563"/>
          <p14:tracePt t="56000" x="2306638" y="1960563"/>
          <p14:tracePt t="56008" x="2343150" y="1970088"/>
          <p14:tracePt t="56016" x="2406650" y="1997075"/>
          <p14:tracePt t="56025" x="2470150" y="2006600"/>
          <p14:tracePt t="56031" x="2543175" y="2033588"/>
          <p14:tracePt t="56038" x="2606675" y="2043113"/>
          <p14:tracePt t="56047" x="2662238" y="2060575"/>
          <p14:tracePt t="56054" x="2744788" y="2070100"/>
          <p14:tracePt t="56063" x="2835275" y="2070100"/>
          <p14:tracePt t="56070" x="2881313" y="2089150"/>
          <p14:tracePt t="56078" x="2917825" y="2089150"/>
          <p14:tracePt t="56086" x="2944813" y="2089150"/>
          <p14:tracePt t="56094" x="2971800" y="2097088"/>
          <p14:tracePt t="56111" x="2981325" y="2097088"/>
          <p14:tracePt t="56184" x="3017838" y="2097088"/>
          <p14:tracePt t="56200" x="3044825" y="2089150"/>
          <p14:tracePt t="56211" x="3090863" y="2089150"/>
          <p14:tracePt t="56217" x="3108325" y="2079625"/>
          <p14:tracePt t="56230" x="3144838" y="2070100"/>
          <p14:tracePt t="56239" x="3154363" y="2070100"/>
          <p14:tracePt t="56246" x="3190875" y="2060575"/>
          <p14:tracePt t="56254" x="3200400" y="2052638"/>
          <p14:tracePt t="56270" x="3217863" y="2052638"/>
          <p14:tracePt t="56278" x="3227388" y="2052638"/>
          <p14:tracePt t="56286" x="3236913" y="2052638"/>
          <p14:tracePt t="56294" x="3244850" y="2052638"/>
          <p14:tracePt t="56310" x="3254375" y="2052638"/>
          <p14:tracePt t="56319" x="3273425" y="2043113"/>
          <p14:tracePt t="56335" x="3281363" y="2033588"/>
          <p14:tracePt t="56358" x="3309938" y="2033588"/>
          <p14:tracePt t="56366" x="3317875" y="2033588"/>
          <p14:tracePt t="56375" x="3336925" y="2024063"/>
          <p14:tracePt t="56382" x="3346450" y="2016125"/>
          <p14:tracePt t="56391" x="3354388" y="2006600"/>
          <p14:tracePt t="56398" x="3363913" y="2006600"/>
          <p14:tracePt t="56406" x="3382963" y="1997075"/>
          <p14:tracePt t="56414" x="3390900" y="1997075"/>
          <p14:tracePt t="56422" x="3400425" y="1987550"/>
          <p14:tracePt t="56430" x="3409950" y="1987550"/>
          <p14:tracePt t="56438" x="3427413" y="1987550"/>
          <p14:tracePt t="56454" x="3446463" y="1970088"/>
          <p14:tracePt t="56480" x="3455988" y="1960563"/>
          <p14:tracePt t="56537" x="3455988" y="1951038"/>
          <p14:tracePt t="56543" x="3455988" y="1933575"/>
          <p14:tracePt t="56552" x="3455988" y="1924050"/>
          <p14:tracePt t="56567" x="3455988" y="1897063"/>
          <p14:tracePt t="56577" x="3455988" y="1887538"/>
          <p14:tracePt t="56584" x="3455988" y="1878013"/>
          <p14:tracePt t="56591" x="3455988" y="1851025"/>
          <p14:tracePt t="56598" x="3455988" y="1841500"/>
          <p14:tracePt t="56606" x="3455988" y="1814513"/>
          <p14:tracePt t="56615" x="3455988" y="1787525"/>
          <p14:tracePt t="56622" x="3455988" y="1760538"/>
          <p14:tracePt t="56631" x="3455988" y="1741488"/>
          <p14:tracePt t="56638" x="3455988" y="1704975"/>
          <p14:tracePt t="56646" x="3455988" y="1687513"/>
          <p14:tracePt t="56654" x="3455988" y="1651000"/>
          <p14:tracePt t="56670" x="3455988" y="1624013"/>
          <p14:tracePt t="56678" x="3455988" y="1614488"/>
          <p14:tracePt t="56694" x="3455988" y="1604963"/>
          <p14:tracePt t="56711" x="3463925" y="1587500"/>
          <p14:tracePt t="56718" x="3463925" y="1577975"/>
          <p14:tracePt t="56726" x="3463925" y="1568450"/>
          <p14:tracePt t="56743" x="3463925" y="1558925"/>
          <p14:tracePt t="56750" x="3482975" y="1541463"/>
          <p14:tracePt t="56760" x="3482975" y="1531938"/>
          <p14:tracePt t="56782" x="3482975" y="1522413"/>
          <p14:tracePt t="56793" x="3482975" y="1514475"/>
          <p14:tracePt t="56808" x="3482975" y="1495425"/>
          <p14:tracePt t="56816" x="3490913" y="1495425"/>
          <p14:tracePt t="56831" x="3490913" y="1485900"/>
          <p14:tracePt t="56863" x="3519488" y="1477963"/>
          <p14:tracePt t="56878" x="3527425" y="1477963"/>
          <p14:tracePt t="56886" x="3546475" y="1468438"/>
          <p14:tracePt t="56895" x="3556000" y="1468438"/>
          <p14:tracePt t="56902" x="3563938" y="1468438"/>
          <p14:tracePt t="56910" x="3573463" y="1468438"/>
          <p14:tracePt t="56918" x="3609975" y="1458913"/>
          <p14:tracePt t="56934" x="3619500" y="1449388"/>
          <p14:tracePt t="56942" x="3619500" y="1441450"/>
          <p14:tracePt t="56959" x="3646488" y="1431925"/>
          <p14:tracePt t="56966" x="3656013" y="1431925"/>
          <p14:tracePt t="56975" x="3673475" y="1422400"/>
          <p14:tracePt t="56982" x="3683000" y="1422400"/>
          <p14:tracePt t="56990" x="3709988" y="1404938"/>
          <p14:tracePt t="56998" x="3719513" y="1404938"/>
          <p14:tracePt t="57006" x="3746500" y="1404938"/>
          <p14:tracePt t="57014" x="3775075" y="1395413"/>
          <p14:tracePt t="57022" x="3792538" y="1395413"/>
          <p14:tracePt t="57030" x="3829050" y="1395413"/>
          <p14:tracePt t="57039" x="3846513" y="1395413"/>
          <p14:tracePt t="57047" x="3902075" y="1395413"/>
          <p14:tracePt t="57055" x="3948113" y="1395413"/>
          <p14:tracePt t="57063" x="3984625" y="1395413"/>
          <p14:tracePt t="57071" x="4029075" y="1395413"/>
          <p14:tracePt t="57079" x="4057650" y="1395413"/>
          <p14:tracePt t="57087" x="4094163" y="1395413"/>
          <p14:tracePt t="57095" x="4138613" y="1395413"/>
          <p14:tracePt t="57103" x="4175125" y="1395413"/>
          <p14:tracePt t="57111" x="4184650" y="1395413"/>
          <p14:tracePt t="57120" x="4221163" y="1395413"/>
          <p14:tracePt t="57128" x="4230688" y="1395413"/>
          <p14:tracePt t="57135" x="4248150" y="1395413"/>
          <p14:tracePt t="57142" x="4284663" y="1395413"/>
          <p14:tracePt t="57151" x="4321175" y="1404938"/>
          <p14:tracePt t="57166" x="4330700" y="1404938"/>
          <p14:tracePt t="57175" x="4367213" y="1404938"/>
          <p14:tracePt t="57182" x="4403725" y="1412875"/>
          <p14:tracePt t="57192" x="4440238" y="1412875"/>
          <p14:tracePt t="57200" x="4476750" y="1412875"/>
          <p14:tracePt t="57210" x="4521200" y="1412875"/>
          <p14:tracePt t="57215" x="4576763" y="1412875"/>
          <p14:tracePt t="57223" x="4613275" y="1412875"/>
          <p14:tracePt t="57231" x="4667250" y="1412875"/>
          <p14:tracePt t="57240" x="4703763" y="1412875"/>
          <p14:tracePt t="57247" x="4730750" y="1412875"/>
          <p14:tracePt t="57255" x="4767263" y="1412875"/>
          <p14:tracePt t="57263" x="4776788" y="1412875"/>
          <p14:tracePt t="57271" x="4786313" y="1412875"/>
          <p14:tracePt t="57295" x="4795838" y="1412875"/>
          <p14:tracePt t="57343" x="4822825" y="1412875"/>
          <p14:tracePt t="57351" x="4840288" y="1412875"/>
          <p14:tracePt t="57359" x="4876800" y="1412875"/>
          <p14:tracePt t="57368" x="4922838" y="1412875"/>
          <p14:tracePt t="57376" x="4949825" y="1412875"/>
          <p14:tracePt t="57383" x="4978400" y="1412875"/>
          <p14:tracePt t="57393" x="4986338" y="1412875"/>
          <p14:tracePt t="57399" x="5005388" y="1412875"/>
          <p14:tracePt t="57440" x="5014913" y="1412875"/>
          <p14:tracePt t="58513" x="5014913" y="1422400"/>
          <p14:tracePt t="58527" x="5014913" y="1431925"/>
          <p14:tracePt t="58537" x="5014913" y="1441450"/>
          <p14:tracePt t="58543" x="5014913" y="1449388"/>
          <p14:tracePt t="58558" x="5014913" y="1468438"/>
          <p14:tracePt t="58567" x="5014913" y="1485900"/>
          <p14:tracePt t="58575" x="5014913" y="1495425"/>
          <p14:tracePt t="58584" x="5022850" y="1522413"/>
          <p14:tracePt t="58591" x="5022850" y="1541463"/>
          <p14:tracePt t="58598" x="5041900" y="1595438"/>
          <p14:tracePt t="58606" x="5041900" y="1651000"/>
          <p14:tracePt t="58614" x="5059363" y="1714500"/>
          <p14:tracePt t="58622" x="5078413" y="1804988"/>
          <p14:tracePt t="58630" x="5086350" y="1887538"/>
          <p14:tracePt t="58638" x="5105400" y="1960563"/>
          <p14:tracePt t="58646" x="5105400" y="2070100"/>
          <p14:tracePt t="58654" x="5122863" y="2133600"/>
          <p14:tracePt t="58662" x="5141913" y="2206625"/>
          <p14:tracePt t="58670" x="5151438" y="2270125"/>
          <p14:tracePt t="58678" x="5187950" y="2316163"/>
          <p14:tracePt t="58686" x="5187950" y="2343150"/>
          <p14:tracePt t="58694" x="5195888" y="2379663"/>
          <p14:tracePt t="58919" x="5205413" y="2379663"/>
          <p14:tracePt t="58934" x="5214938" y="2389188"/>
          <p14:tracePt t="58942" x="5224463" y="2398713"/>
          <p14:tracePt t="58950" x="5241925" y="2416175"/>
          <p14:tracePt t="58958" x="5241925" y="2425700"/>
          <p14:tracePt t="58966" x="5251450" y="2435225"/>
          <p14:tracePt t="58975" x="5278438" y="2462213"/>
          <p14:tracePt t="58982" x="5297488" y="2481263"/>
          <p14:tracePt t="58991" x="5334000" y="2489200"/>
          <p14:tracePt t="58998" x="5360988" y="2517775"/>
          <p14:tracePt t="59006" x="5397500" y="2544763"/>
          <p14:tracePt t="59014" x="5434013" y="2571750"/>
          <p14:tracePt t="59022" x="5470525" y="2589213"/>
          <p14:tracePt t="59030" x="5487988" y="2598738"/>
          <p14:tracePt t="59038" x="5514975" y="2617788"/>
          <p14:tracePt t="59046" x="5524500" y="2625725"/>
          <p14:tracePt t="59054" x="5534025" y="2635250"/>
          <p14:tracePt t="59071" x="5543550" y="2635250"/>
          <p14:tracePt t="59257" x="5534025" y="2635250"/>
          <p14:tracePt t="59264" x="5514975" y="2635250"/>
          <p14:tracePt t="59272" x="5470525" y="2608263"/>
          <p14:tracePt t="59280" x="5461000" y="2598738"/>
          <p14:tracePt t="59287" x="5434013" y="2581275"/>
          <p14:tracePt t="59295" x="5414963" y="2562225"/>
          <p14:tracePt t="59304" x="5405438" y="2544763"/>
          <p14:tracePt t="59313" x="5368925" y="2498725"/>
          <p14:tracePt t="59322" x="5368925" y="2481263"/>
          <p14:tracePt t="59329" x="5360988" y="2462213"/>
          <p14:tracePt t="59334" x="5351463" y="2435225"/>
          <p14:tracePt t="59342" x="5351463" y="2416175"/>
          <p14:tracePt t="59350" x="5351463" y="2379663"/>
          <p14:tracePt t="59358" x="5351463" y="2371725"/>
          <p14:tracePt t="59366" x="5351463" y="2335213"/>
          <p14:tracePt t="59375" x="5351463" y="2316163"/>
          <p14:tracePt t="59382" x="5351463" y="2289175"/>
          <p14:tracePt t="59391" x="5351463" y="2279650"/>
          <p14:tracePt t="59398" x="5351463" y="2270125"/>
          <p14:tracePt t="59406" x="5351463" y="2233613"/>
          <p14:tracePt t="59414" x="5378450" y="2216150"/>
          <p14:tracePt t="59422" x="5378450" y="2206625"/>
          <p14:tracePt t="59431" x="5441950" y="2179638"/>
          <p14:tracePt t="59439" x="5478463" y="2170113"/>
          <p14:tracePt t="59447" x="5534025" y="2170113"/>
          <p14:tracePt t="59454" x="5624513" y="2152650"/>
          <p14:tracePt t="59462" x="5734050" y="2152650"/>
          <p14:tracePt t="59470" x="5826125" y="2152650"/>
          <p14:tracePt t="59479" x="5953125" y="2152650"/>
          <p14:tracePt t="59486" x="6080125" y="2152650"/>
          <p14:tracePt t="59495" x="6162675" y="2160588"/>
          <p14:tracePt t="59502" x="6272213" y="2197100"/>
          <p14:tracePt t="59511" x="6391275" y="2262188"/>
          <p14:tracePt t="59518" x="6454775" y="2298700"/>
          <p14:tracePt t="59527" x="6518275" y="2352675"/>
          <p14:tracePt t="59535" x="6564313" y="2389188"/>
          <p14:tracePt t="59542" x="6600825" y="2416175"/>
          <p14:tracePt t="59550" x="6618288" y="2435225"/>
          <p14:tracePt t="59558" x="6627813" y="2462213"/>
          <p14:tracePt t="59568" x="6627813" y="2481263"/>
          <p14:tracePt t="59576" x="6627813" y="2489200"/>
          <p14:tracePt t="59585" x="6627813" y="2498725"/>
          <p14:tracePt t="59591" x="6627813" y="2517775"/>
          <p14:tracePt t="59598" x="6627813" y="2535238"/>
          <p14:tracePt t="59606" x="6627813" y="2544763"/>
          <p14:tracePt t="59614" x="6627813" y="2562225"/>
          <p14:tracePt t="59630" x="6627813" y="2571750"/>
          <p14:tracePt t="59638" x="6618288" y="2589213"/>
          <p14:tracePt t="59646" x="6600825" y="2608263"/>
          <p14:tracePt t="59654" x="6581775" y="2617788"/>
          <p14:tracePt t="59663" x="6527800" y="2635250"/>
          <p14:tracePt t="59671" x="6500813" y="2635250"/>
          <p14:tracePt t="59682" x="6427788" y="2635250"/>
          <p14:tracePt t="59688" x="6354763" y="2635250"/>
          <p14:tracePt t="59695" x="6299200" y="2635250"/>
          <p14:tracePt t="59702" x="6218238" y="2635250"/>
          <p14:tracePt t="59710" x="6162675" y="2635250"/>
          <p14:tracePt t="59718" x="6108700" y="2635250"/>
          <p14:tracePt t="59726" x="6053138" y="2635250"/>
          <p14:tracePt t="59734" x="5999163" y="2635250"/>
          <p14:tracePt t="59742" x="5943600" y="2635250"/>
          <p14:tracePt t="59750" x="5899150" y="2635250"/>
          <p14:tracePt t="59758" x="5870575" y="2635250"/>
          <p14:tracePt t="59766" x="5843588" y="2635250"/>
          <p14:tracePt t="59774" x="5807075" y="2617788"/>
          <p14:tracePt t="59782" x="5797550" y="2617788"/>
          <p14:tracePt t="59791" x="5797550" y="2608263"/>
          <p14:tracePt t="59856" x="5789613" y="2608263"/>
          <p14:tracePt t="59896" x="5780088" y="2589213"/>
          <p14:tracePt t="59919" x="5770563" y="2581275"/>
          <p14:tracePt t="59951" x="5761038" y="2571750"/>
          <p14:tracePt t="60272" x="5697538" y="2571750"/>
          <p14:tracePt t="60281" x="5570538" y="2589213"/>
          <p14:tracePt t="60288" x="5405438" y="2654300"/>
          <p14:tracePt t="60296" x="5251450" y="2681288"/>
          <p14:tracePt t="60304" x="5068888" y="2727325"/>
          <p14:tracePt t="60313" x="4941888" y="2754313"/>
          <p14:tracePt t="60319" x="4813300" y="2771775"/>
          <p14:tracePt t="60327" x="4676775" y="2817813"/>
          <p14:tracePt t="60334" x="4530725" y="2827338"/>
          <p14:tracePt t="60342" x="4367213" y="2844800"/>
          <p14:tracePt t="60350" x="4202113" y="2873375"/>
          <p14:tracePt t="60359" x="4021138" y="2873375"/>
          <p14:tracePt t="60366" x="3838575" y="2873375"/>
          <p14:tracePt t="60374" x="3673475" y="2873375"/>
          <p14:tracePt t="60382" x="3527425" y="2873375"/>
          <p14:tracePt t="60390" x="3382963" y="2873375"/>
          <p14:tracePt t="60398" x="3273425" y="2873375"/>
          <p14:tracePt t="60407" x="3181350" y="2854325"/>
          <p14:tracePt t="60414" x="3071813" y="2844800"/>
          <p14:tracePt t="60422" x="2954338" y="2817813"/>
          <p14:tracePt t="60430" x="2898775" y="2817813"/>
          <p14:tracePt t="60438" x="2852738" y="2808288"/>
          <p14:tracePt t="60446" x="2798763" y="2808288"/>
          <p14:tracePt t="60454" x="2771775" y="2790825"/>
          <p14:tracePt t="60462" x="2744788" y="2790825"/>
          <p14:tracePt t="60470" x="2708275" y="2790825"/>
          <p14:tracePt t="60478" x="2698750" y="2790825"/>
          <p14:tracePt t="60486" x="2662238" y="2781300"/>
          <p14:tracePt t="60494" x="2643188" y="2781300"/>
          <p14:tracePt t="60502" x="2606675" y="2781300"/>
          <p14:tracePt t="60510" x="2589213" y="2771775"/>
          <p14:tracePt t="60518" x="2552700" y="2763838"/>
          <p14:tracePt t="60648" x="2525713" y="2763838"/>
          <p14:tracePt t="60655" x="2506663" y="2763838"/>
          <p14:tracePt t="60664" x="2462213" y="2754313"/>
          <p14:tracePt t="60672" x="2425700" y="2744788"/>
          <p14:tracePt t="60682" x="2379663" y="2735263"/>
          <p14:tracePt t="60687" x="2352675" y="2735263"/>
          <p14:tracePt t="60695" x="2306638" y="2708275"/>
          <p14:tracePt t="60702" x="2297113" y="2708275"/>
          <p14:tracePt t="60711" x="2270125" y="2698750"/>
          <p14:tracePt t="60718" x="2233613" y="2690813"/>
          <p14:tracePt t="60728" x="2214563" y="2690813"/>
          <p14:tracePt t="60735" x="2170113" y="2690813"/>
          <p14:tracePt t="60742" x="2151063" y="2681288"/>
          <p14:tracePt t="60751" x="2133600" y="2681288"/>
          <p14:tracePt t="60761" x="2124075" y="2681288"/>
          <p14:tracePt t="60919" x="2114550" y="2662238"/>
          <p14:tracePt t="60928" x="2114550" y="2654300"/>
          <p14:tracePt t="60934" x="2114550" y="2635250"/>
          <p14:tracePt t="60942" x="2114550" y="2617788"/>
          <p14:tracePt t="60950" x="2114550" y="2608263"/>
          <p14:tracePt t="60958" x="2114550" y="2571750"/>
          <p14:tracePt t="60966" x="2114550" y="2562225"/>
          <p14:tracePt t="60975" x="2133600" y="2535238"/>
          <p14:tracePt t="60982" x="2160588" y="2517775"/>
          <p14:tracePt t="60990" x="2179638" y="2508250"/>
          <p14:tracePt t="60998" x="2224088" y="2471738"/>
          <p14:tracePt t="61007" x="2243138" y="2462213"/>
          <p14:tracePt t="61014" x="2270125" y="2452688"/>
          <p14:tracePt t="61023" x="2316163" y="2435225"/>
          <p14:tracePt t="61031" x="2333625" y="2435225"/>
          <p14:tracePt t="61039" x="2360613" y="2435225"/>
          <p14:tracePt t="61046" x="2379663" y="2425700"/>
          <p14:tracePt t="61063" x="2389188" y="2425700"/>
          <p14:tracePt t="61418" x="2397125" y="2425700"/>
          <p14:tracePt t="61424" x="2452688" y="2425700"/>
          <p14:tracePt t="61433" x="2552700" y="2425700"/>
          <p14:tracePt t="61439" x="2679700" y="2425700"/>
          <p14:tracePt t="61447" x="2808288" y="2444750"/>
          <p14:tracePt t="61454" x="2971800" y="2452688"/>
          <p14:tracePt t="61462" x="3154363" y="2471738"/>
          <p14:tracePt t="61470" x="3363913" y="2517775"/>
          <p14:tracePt t="61479" x="3609975" y="2554288"/>
          <p14:tracePt t="61488" x="3856038" y="2589213"/>
          <p14:tracePt t="61495" x="4129088" y="2625725"/>
          <p14:tracePt t="61502" x="4530725" y="2690813"/>
          <p14:tracePt t="61511" x="4767263" y="2708275"/>
          <p14:tracePt t="61519" x="5114925" y="2754313"/>
          <p14:tracePt t="61527" x="5368925" y="2808288"/>
          <p14:tracePt t="61534" x="5643563" y="2827338"/>
          <p14:tracePt t="61542" x="5807075" y="2873375"/>
          <p14:tracePt t="61550" x="5953125" y="2881313"/>
          <p14:tracePt t="61559" x="6072188" y="2900363"/>
          <p14:tracePt t="61566" x="6145213" y="2900363"/>
          <p14:tracePt t="61574" x="6199188" y="2900363"/>
          <p14:tracePt t="61582" x="6208713" y="2900363"/>
          <p14:tracePt t="61591" x="6226175" y="2900363"/>
          <p14:tracePt t="61607" x="6235700" y="2900363"/>
          <p14:tracePt t="61614" x="6254750" y="2900363"/>
          <p14:tracePt t="61623" x="6272213" y="2890838"/>
          <p14:tracePt t="61631" x="6318250" y="2873375"/>
          <p14:tracePt t="61639" x="6345238" y="2836863"/>
          <p14:tracePt t="61647" x="6391275" y="2827338"/>
          <p14:tracePt t="61654" x="6435725" y="2817813"/>
          <p14:tracePt t="61662" x="6527800" y="2817813"/>
          <p14:tracePt t="61670" x="6618288" y="2800350"/>
          <p14:tracePt t="61678" x="6710363" y="2790825"/>
          <p14:tracePt t="61686" x="6791325" y="2763838"/>
          <p14:tracePt t="61694" x="6864350" y="2744788"/>
          <p14:tracePt t="61702" x="6910388" y="2744788"/>
          <p14:tracePt t="61710" x="6946900" y="2744788"/>
          <p14:tracePt t="61718" x="6973888" y="2735263"/>
          <p14:tracePt t="61786" x="6973888" y="2727325"/>
          <p14:tracePt t="61808" x="6973888" y="2717800"/>
          <p14:tracePt t="61824" x="6973888" y="2708275"/>
          <p14:tracePt t="61835" x="6973888" y="2698750"/>
          <p14:tracePt t="61840" x="6964363" y="2698750"/>
          <p14:tracePt t="61847" x="6946900" y="2681288"/>
          <p14:tracePt t="61855" x="6937375" y="2671763"/>
          <p14:tracePt t="61865" x="6910388" y="2671763"/>
          <p14:tracePt t="61870" x="6900863" y="2671763"/>
          <p14:tracePt t="61895" x="6819900" y="2654300"/>
          <p14:tracePt t="61902" x="6773863" y="2635250"/>
          <p14:tracePt t="61910" x="6700838" y="2635250"/>
          <p14:tracePt t="61918" x="6618288" y="2617788"/>
          <p14:tracePt t="61926" x="6545263" y="2608263"/>
          <p14:tracePt t="61934" x="6435725" y="2589213"/>
          <p14:tracePt t="61942" x="6345238" y="2589213"/>
          <p14:tracePt t="61950" x="6226175" y="2562225"/>
          <p14:tracePt t="61959" x="6135688" y="2562225"/>
          <p14:tracePt t="61966" x="6062663" y="2554288"/>
          <p14:tracePt t="61974" x="6016625" y="2554288"/>
          <p14:tracePt t="61982" x="5962650" y="2554288"/>
          <p14:tracePt t="61992" x="5943600" y="2554288"/>
          <p14:tracePt t="61998" x="5935663" y="2554288"/>
          <p14:tracePt t="62704" x="5935663" y="2562225"/>
          <p14:tracePt t="62720" x="5935663" y="2571750"/>
          <p14:tracePt t="62728" x="5943600" y="2581275"/>
          <p14:tracePt t="62742" x="5953125" y="2581275"/>
          <p14:tracePt t="63390" x="5953125" y="2589213"/>
          <p14:tracePt t="63544" x="5953125" y="2598738"/>
          <p14:tracePt t="63551" x="5962650" y="2608263"/>
          <p14:tracePt t="63682" x="5972175" y="2617788"/>
          <p14:tracePt t="64304" x="5980113" y="2635250"/>
          <p14:tracePt t="64312" x="5999163" y="2654300"/>
          <p14:tracePt t="64328" x="6026150" y="2681288"/>
          <p14:tracePt t="64335" x="6035675" y="2690813"/>
          <p14:tracePt t="64351" x="6043613" y="2698750"/>
          <p14:tracePt t="64358" x="6053138" y="2698750"/>
          <p14:tracePt t="64367" x="6062663" y="2708275"/>
          <p14:tracePt t="66568" x="6072188" y="2735263"/>
          <p14:tracePt t="66576" x="6072188" y="2763838"/>
          <p14:tracePt t="66584" x="6072188" y="2771775"/>
          <p14:tracePt t="66592" x="6072188" y="2790825"/>
          <p14:tracePt t="66600" x="6072188" y="2808288"/>
          <p14:tracePt t="66615" x="6080125" y="2827338"/>
          <p14:tracePt t="66624" x="6089650" y="2844800"/>
          <p14:tracePt t="66639" x="6089650" y="2854325"/>
          <p14:tracePt t="66654" x="6099175" y="2873375"/>
          <p14:tracePt t="66710" x="6099175" y="2881313"/>
          <p14:tracePt t="66759" x="6108700" y="2890838"/>
          <p14:tracePt t="67086" x="6116638" y="2900363"/>
          <p14:tracePt t="67102" x="6145213" y="2900363"/>
          <p14:tracePt t="67110" x="6153150" y="2900363"/>
          <p14:tracePt t="67118" x="6189663" y="2900363"/>
          <p14:tracePt t="67126" x="6226175" y="2909888"/>
          <p14:tracePt t="67134" x="6245225" y="2917825"/>
          <p14:tracePt t="67142" x="6291263" y="2927350"/>
          <p14:tracePt t="67150" x="6308725" y="2946400"/>
          <p14:tracePt t="67160" x="6354763" y="2946400"/>
          <p14:tracePt t="67166" x="6381750" y="2954338"/>
          <p14:tracePt t="67175" x="6391275" y="2954338"/>
          <p14:tracePt t="67183" x="6399213" y="2954338"/>
          <p14:tracePt t="67464" x="6418263" y="2954338"/>
          <p14:tracePt t="67472" x="6435725" y="2963863"/>
          <p14:tracePt t="67480" x="6472238" y="2963863"/>
          <p14:tracePt t="67491" x="6500813" y="2963863"/>
          <p14:tracePt t="67495" x="6537325" y="2973388"/>
          <p14:tracePt t="67504" x="6600825" y="2973388"/>
          <p14:tracePt t="67512" x="6654800" y="3000375"/>
          <p14:tracePt t="67521" x="6700838" y="3000375"/>
          <p14:tracePt t="67528" x="6718300" y="3009900"/>
          <p14:tracePt t="67543" x="6810375" y="3017838"/>
          <p14:tracePt t="67550" x="6856413" y="3017838"/>
          <p14:tracePt t="67559" x="6910388" y="3017838"/>
          <p14:tracePt t="67566" x="6964363" y="3036888"/>
          <p14:tracePt t="67575" x="7029450" y="3054350"/>
          <p14:tracePt t="67582" x="7119938" y="3054350"/>
          <p14:tracePt t="67591" x="7219950" y="3073400"/>
          <p14:tracePt t="67598" x="7312025" y="3082925"/>
          <p14:tracePt t="67607" x="7385050" y="3100388"/>
          <p14:tracePt t="67614" x="7521575" y="3109913"/>
          <p14:tracePt t="67622" x="7594600" y="3136900"/>
          <p14:tracePt t="67630" x="7721600" y="3155950"/>
          <p14:tracePt t="67638" x="7858125" y="3163888"/>
          <p14:tracePt t="67646" x="7986713" y="3192463"/>
          <p14:tracePt t="67654" x="8077200" y="3192463"/>
          <p14:tracePt t="67662" x="8186738" y="3209925"/>
          <p14:tracePt t="67670" x="8286750" y="3219450"/>
          <p14:tracePt t="67678" x="8359775" y="3236913"/>
          <p14:tracePt t="67686" x="8451850" y="3236913"/>
          <p14:tracePt t="67694" x="8505825" y="3236913"/>
          <p14:tracePt t="67702" x="8569325" y="3255963"/>
          <p14:tracePt t="67711" x="8642350" y="3273425"/>
          <p14:tracePt t="67719" x="8705850" y="3273425"/>
          <p14:tracePt t="67726" x="8778875" y="3282950"/>
          <p14:tracePt t="67735" x="8851900" y="3302000"/>
          <p14:tracePt t="67742" x="8934450" y="3309938"/>
          <p14:tracePt t="67750" x="9024938" y="3328988"/>
          <p14:tracePt t="67760" x="9126538" y="33385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82600" y="0"/>
            <a:ext cx="8229600" cy="1143000"/>
          </a:xfrm>
        </p:spPr>
        <p:txBody>
          <a:bodyPr/>
          <a:lstStyle/>
          <a:p>
            <a:pPr eaLnBrk="1" hangingPunct="1"/>
            <a:r>
              <a:rPr lang="ja-JP" altLang="en-US" dirty="0"/>
              <a:t>非反転増幅回路</a:t>
            </a:r>
          </a:p>
        </p:txBody>
      </p:sp>
      <p:pic>
        <p:nvPicPr>
          <p:cNvPr id="33796" name="Picture 4" descr="図05_10"/>
          <p:cNvPicPr>
            <a:picLocks noChangeAspect="1" noChangeArrowheads="1"/>
          </p:cNvPicPr>
          <p:nvPr/>
        </p:nvPicPr>
        <p:blipFill>
          <a:blip r:embed="rId5" cstate="print"/>
          <a:srcRect/>
          <a:stretch>
            <a:fillRect/>
          </a:stretch>
        </p:blipFill>
        <p:spPr bwMode="auto">
          <a:xfrm>
            <a:off x="1065319" y="979867"/>
            <a:ext cx="6759362" cy="3899314"/>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 name="テキスト ボックス 5"/>
              <p:cNvSpPr txBox="1"/>
              <p:nvPr/>
            </p:nvSpPr>
            <p:spPr>
              <a:xfrm>
                <a:off x="2023183" y="5048226"/>
                <a:ext cx="1164293" cy="704167"/>
              </a:xfrm>
              <a:prstGeom prst="rect">
                <a:avLst/>
              </a:prstGeom>
              <a:noFill/>
            </p:spPr>
            <p:txBody>
              <a:bodyPr wrap="none" rtlCol="0">
                <a:spAutoFit/>
              </a:bodyPr>
              <a:lstStyle/>
              <a:p>
                <a14:m>
                  <m:oMath xmlns:m="http://schemas.openxmlformats.org/officeDocument/2006/math">
                    <m:r>
                      <a:rPr lang="en-US" altLang="ja-JP" sz="2800" b="0" i="1" smtClean="0">
                        <a:latin typeface="Cambria Math" panose="02040503050406030204" pitchFamily="18" charset="0"/>
                      </a:rPr>
                      <m:t>𝐼</m:t>
                    </m:r>
                  </m:oMath>
                </a14:m>
                <a:r>
                  <a:rPr lang="en-US" altLang="ja-JP" sz="2800" dirty="0"/>
                  <a:t> = </a:t>
                </a:r>
                <a14:m>
                  <m:oMath xmlns:m="http://schemas.openxmlformats.org/officeDocument/2006/math">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𝑉</m:t>
                        </m:r>
                        <m:r>
                          <a:rPr lang="en-US" altLang="ja-JP" sz="2800" i="1">
                            <a:latin typeface="Cambria Math" panose="02040503050406030204" pitchFamily="18" charset="0"/>
                          </a:rPr>
                          <m:t>1</m:t>
                        </m:r>
                      </m:num>
                      <m:den>
                        <m:r>
                          <a:rPr lang="en-US" altLang="ja-JP" sz="2800" i="1">
                            <a:latin typeface="Cambria Math" panose="02040503050406030204" pitchFamily="18" charset="0"/>
                          </a:rPr>
                          <m:t>𝑅𝑖</m:t>
                        </m:r>
                      </m:den>
                    </m:f>
                  </m:oMath>
                </a14:m>
                <a:r>
                  <a:rPr lang="en-US" altLang="ja-JP" sz="2800" dirty="0"/>
                  <a:t> </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023183" y="5048226"/>
                <a:ext cx="1164293" cy="704167"/>
              </a:xfrm>
              <a:prstGeom prst="rect">
                <a:avLst/>
              </a:prstGeom>
              <a:blipFill rotWithShape="0">
                <a:blip r:embed="rId6"/>
                <a:stretch>
                  <a:fillRect b="-86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957215" y="5910312"/>
                <a:ext cx="2844561" cy="717119"/>
              </a:xfrm>
              <a:prstGeom prst="rect">
                <a:avLst/>
              </a:prstGeom>
              <a:noFill/>
            </p:spPr>
            <p:txBody>
              <a:bodyPr wrap="none" rtlCol="0">
                <a:spAutoFit/>
              </a:bodyPr>
              <a:lstStyle/>
              <a:p>
                <a14:m>
                  <m:oMath xmlns:m="http://schemas.openxmlformats.org/officeDocument/2006/math">
                    <m:r>
                      <a:rPr lang="en-US" altLang="ja-JP" sz="2800" b="0" i="1" smtClean="0">
                        <a:latin typeface="Cambria Math" panose="02040503050406030204" pitchFamily="18" charset="0"/>
                      </a:rPr>
                      <m:t>𝑉𝑜</m:t>
                    </m:r>
                    <m:r>
                      <a:rPr lang="en-US" altLang="ja-JP" sz="2800" i="1" smtClean="0">
                        <a:latin typeface="Cambria Math" panose="02040503050406030204" pitchFamily="18" charset="0"/>
                      </a:rPr>
                      <m:t>=</m:t>
                    </m:r>
                    <m:r>
                      <a:rPr lang="en-US" altLang="ja-JP" sz="2800" b="0" i="1" smtClean="0">
                        <a:latin typeface="Cambria Math" panose="02040503050406030204" pitchFamily="18" charset="0"/>
                      </a:rPr>
                      <m:t>(1+</m:t>
                    </m:r>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oMath>
                </a14:m>
                <a:r>
                  <a:rPr lang="en-US" altLang="ja-JP" sz="2800" dirty="0"/>
                  <a:t> )</a:t>
                </a:r>
                <a:r>
                  <a:rPr lang="en-US" altLang="ja-JP" sz="2800" i="1" dirty="0"/>
                  <a:t>V1</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957215" y="5910312"/>
                <a:ext cx="2844561" cy="717119"/>
              </a:xfrm>
              <a:prstGeom prst="rect">
                <a:avLst/>
              </a:prstGeom>
              <a:blipFill rotWithShape="0">
                <a:blip r:embed="rId7"/>
                <a:stretch>
                  <a:fillRect r="-3212" b="-94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4934702" y="5035192"/>
                <a:ext cx="2728183" cy="16145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800" b="0" i="1" smtClean="0">
                          <a:latin typeface="Cambria Math" panose="02040503050406030204" pitchFamily="18" charset="0"/>
                        </a:rPr>
                        <m:t>𝑉𝑜</m:t>
                      </m:r>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𝑉</m:t>
                      </m:r>
                      <m:r>
                        <a:rPr lang="en-US" altLang="ja-JP" sz="2800" b="0" i="1" smtClean="0">
                          <a:latin typeface="Cambria Math" panose="02040503050406030204" pitchFamily="18" charset="0"/>
                        </a:rPr>
                        <m:t>1+</m:t>
                      </m:r>
                      <m:r>
                        <a:rPr lang="en-US" altLang="ja-JP" sz="2800" b="0" i="1" smtClean="0">
                          <a:latin typeface="Cambria Math" panose="02040503050406030204" pitchFamily="18" charset="0"/>
                        </a:rPr>
                        <m:t>𝐼𝑅𝑓</m:t>
                      </m:r>
                    </m:oMath>
                  </m:oMathPara>
                </a14:m>
                <a:endParaRPr lang="en-US" altLang="ja-JP" sz="2800" b="0" i="1" dirty="0">
                  <a:latin typeface="Cambria Math" panose="02040503050406030204" pitchFamily="18" charset="0"/>
                </a:endParaRPr>
              </a:p>
              <a:p>
                <a:r>
                  <a:rPr lang="en-US" altLang="ja-JP" sz="2800" b="0" i="1" dirty="0">
                    <a:latin typeface="Cambria Math" panose="02040503050406030204" pitchFamily="18" charset="0"/>
                  </a:rPr>
                  <a:t>  I=</a:t>
                </a:r>
                <a:r>
                  <a:rPr lang="ja-JP" altLang="en-US" sz="2800" b="0" i="1" dirty="0">
                    <a:latin typeface="Cambria Math" panose="02040503050406030204" pitchFamily="18" charset="0"/>
                  </a:rPr>
                  <a:t>　</a:t>
                </a:r>
                <a14:m>
                  <m:oMath xmlns:m="http://schemas.openxmlformats.org/officeDocument/2006/math">
                    <m:f>
                      <m:fPr>
                        <m:ctrlPr>
                          <a:rPr lang="en-US" altLang="ja-JP" sz="2800" i="1" smtClean="0">
                            <a:latin typeface="Cambria Math" panose="02040503050406030204" pitchFamily="18" charset="0"/>
                          </a:rPr>
                        </m:ctrlPr>
                      </m:fPr>
                      <m:num>
                        <m:r>
                          <a:rPr lang="en-US" altLang="ja-JP" sz="2800" i="1">
                            <a:latin typeface="Cambria Math" panose="02040503050406030204" pitchFamily="18" charset="0"/>
                          </a:rPr>
                          <m:t>𝑉</m:t>
                        </m:r>
                        <m:r>
                          <a:rPr lang="en-US" altLang="ja-JP" sz="2800" b="0" i="1" smtClean="0">
                            <a:latin typeface="Cambria Math" panose="02040503050406030204" pitchFamily="18" charset="0"/>
                          </a:rPr>
                          <m:t>𝑜</m:t>
                        </m:r>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𝑉</m:t>
                        </m:r>
                        <m:r>
                          <a:rPr lang="en-US" altLang="ja-JP" sz="2800" b="0" i="1" smtClean="0">
                            <a:latin typeface="Cambria Math" panose="02040503050406030204" pitchFamily="18" charset="0"/>
                          </a:rPr>
                          <m:t>1</m:t>
                        </m:r>
                      </m:num>
                      <m:den>
                        <m:r>
                          <a:rPr lang="en-US" altLang="ja-JP" sz="2800" i="1">
                            <a:latin typeface="Cambria Math" panose="02040503050406030204" pitchFamily="18" charset="0"/>
                          </a:rPr>
                          <m:t>𝑅</m:t>
                        </m:r>
                        <m:r>
                          <a:rPr lang="en-US" altLang="ja-JP" sz="2800" b="0" i="1" smtClean="0">
                            <a:latin typeface="Cambria Math" panose="02040503050406030204" pitchFamily="18" charset="0"/>
                          </a:rPr>
                          <m:t>𝑓</m:t>
                        </m:r>
                      </m:den>
                    </m:f>
                  </m:oMath>
                </a14:m>
                <a:endParaRPr lang="en-US" altLang="ja-JP" sz="2800" b="0" i="1" dirty="0">
                  <a:latin typeface="Cambria Math" panose="02040503050406030204" pitchFamily="18" charset="0"/>
                </a:endParaRPr>
              </a:p>
              <a:p>
                <a:endParaRPr lang="en-US" altLang="ja-JP" sz="28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934702" y="5035192"/>
                <a:ext cx="2728183" cy="1614545"/>
              </a:xfrm>
              <a:prstGeom prst="rect">
                <a:avLst/>
              </a:prstGeom>
              <a:blipFill rotWithShape="0">
                <a:blip r:embed="rId8"/>
                <a:stretch>
                  <a:fillRect/>
                </a:stretch>
              </a:blipFill>
            </p:spPr>
            <p:txBody>
              <a:bodyPr/>
              <a:lstStyle/>
              <a:p>
                <a:r>
                  <a:rPr lang="ja-JP" altLang="en-US">
                    <a:noFill/>
                  </a:rPr>
                  <a:t> </a:t>
                </a:r>
              </a:p>
            </p:txBody>
          </p:sp>
        </mc:Fallback>
      </mc:AlternateContent>
      <p:pic>
        <p:nvPicPr>
          <p:cNvPr id="9" name="Picture 4" descr="図05_10"/>
          <p:cNvPicPr>
            <a:picLocks noChangeAspect="1" noChangeArrowheads="1"/>
          </p:cNvPicPr>
          <p:nvPr/>
        </p:nvPicPr>
        <p:blipFill>
          <a:blip r:embed="rId5" cstate="print"/>
          <a:srcRect/>
          <a:stretch>
            <a:fillRect/>
          </a:stretch>
        </p:blipFill>
        <p:spPr bwMode="auto">
          <a:xfrm>
            <a:off x="1217719" y="1132267"/>
            <a:ext cx="6759362" cy="3899314"/>
          </a:xfrm>
          <a:prstGeom prst="rect">
            <a:avLst/>
          </a:prstGeom>
          <a:noFill/>
          <a:ln w="9525">
            <a:noFill/>
            <a:miter lim="800000"/>
            <a:headEnd/>
            <a:tailEnd/>
          </a:ln>
        </p:spPr>
      </p:pic>
      <p:pic>
        <p:nvPicPr>
          <p:cNvPr id="2" name="オーディオ 1">
            <a:hlinkClick r:id="" action="ppaction://media"/>
            <a:extLst>
              <a:ext uri="{FF2B5EF4-FFF2-40B4-BE49-F238E27FC236}">
                <a16:creationId xmlns:a16="http://schemas.microsoft.com/office/drawing/2014/main" id="{C0E4FCD7-C73F-4582-9AA6-416FA33707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94614149"/>
      </p:ext>
    </p:extLst>
  </p:cSld>
  <p:clrMapOvr>
    <a:masterClrMapping/>
  </p:clrMapOvr>
  <mc:AlternateContent xmlns:mc="http://schemas.openxmlformats.org/markup-compatibility/2006" xmlns:p14="http://schemas.microsoft.com/office/powerpoint/2010/main">
    <mc:Choice Requires="p14">
      <p:transition spd="slow" p14:dur="2000" advTm="120278"/>
    </mc:Choice>
    <mc:Fallback xmlns="">
      <p:transition spd="slow" advTm="12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47" x="9034463" y="3265488"/>
          <p14:tracePt t="2054" x="8915400" y="3236913"/>
          <p14:tracePt t="2063" x="8788400" y="3200400"/>
          <p14:tracePt t="2069" x="8678863" y="3163888"/>
          <p14:tracePt t="2077" x="8523288" y="3136900"/>
          <p14:tracePt t="2085" x="8396288" y="3127375"/>
          <p14:tracePt t="2097" x="8269288" y="3109913"/>
          <p14:tracePt t="2101" x="8140700" y="3090863"/>
          <p14:tracePt t="2108" x="8050213" y="3090863"/>
          <p14:tracePt t="2117" x="7931150" y="3063875"/>
          <p14:tracePt t="2124" x="7840663" y="3054350"/>
          <p14:tracePt t="2132" x="7767638" y="3054350"/>
          <p14:tracePt t="2140" x="7740650" y="3054350"/>
          <p14:tracePt t="2149" x="7721600" y="3054350"/>
          <p14:tracePt t="2156" x="7704138" y="3054350"/>
          <p14:tracePt t="2164" x="7694613" y="3054350"/>
          <p14:tracePt t="2182" x="7685088" y="3054350"/>
          <p14:tracePt t="2494" x="7675563" y="3054350"/>
          <p14:tracePt t="2548" x="7658100" y="3054350"/>
          <p14:tracePt t="2556" x="7639050" y="3054350"/>
          <p14:tracePt t="2572" x="7602538" y="3054350"/>
          <p14:tracePt t="2581" x="7567613" y="3054350"/>
          <p14:tracePt t="2589" x="7548563" y="3054350"/>
          <p14:tracePt t="2597" x="7512050" y="3054350"/>
          <p14:tracePt t="2604" x="7458075" y="3054350"/>
          <p14:tracePt t="2613" x="7392988" y="3063875"/>
          <p14:tracePt t="2621" x="7339013" y="3063875"/>
          <p14:tracePt t="2629" x="7248525" y="3063875"/>
          <p14:tracePt t="2637" x="7156450" y="3082925"/>
          <p14:tracePt t="2644" x="7056438" y="3090863"/>
          <p14:tracePt t="2652" x="6964363" y="3090863"/>
          <p14:tracePt t="2660" x="6856413" y="3090863"/>
          <p14:tracePt t="2668" x="6783388" y="3090863"/>
          <p14:tracePt t="2676" x="6727825" y="3090863"/>
          <p14:tracePt t="2684" x="6681788" y="3090863"/>
          <p14:tracePt t="2692" x="6645275" y="3090863"/>
          <p14:tracePt t="2701" x="6637338" y="3090863"/>
          <p14:tracePt t="2710" x="6627813" y="3090863"/>
          <p14:tracePt t="2717" x="6610350" y="3090863"/>
          <p14:tracePt t="2742" x="6600825" y="3090863"/>
          <p14:tracePt t="2749" x="6573838" y="3090863"/>
          <p14:tracePt t="2757" x="6554788" y="3090863"/>
          <p14:tracePt t="2765" x="6527800" y="3090863"/>
          <p14:tracePt t="2773" x="6500813" y="3090863"/>
          <p14:tracePt t="2782" x="6464300" y="3119438"/>
          <p14:tracePt t="2789" x="6408738" y="3119438"/>
          <p14:tracePt t="2796" x="6372225" y="3119438"/>
          <p14:tracePt t="2805" x="6318250" y="3119438"/>
          <p14:tracePt t="2814" x="6299200" y="3119438"/>
          <p14:tracePt t="2820" x="6254750" y="3119438"/>
          <p14:tracePt t="2828" x="6245225" y="3119438"/>
          <p14:tracePt t="4038" x="6254750" y="3119438"/>
          <p14:tracePt t="4047" x="6262688" y="3119438"/>
          <p14:tracePt t="4245" x="6281738" y="3119438"/>
          <p14:tracePt t="4262" x="6291263" y="3119438"/>
          <p14:tracePt t="4356" x="6299200" y="3119438"/>
          <p14:tracePt t="4645" x="6308725" y="3119438"/>
          <p14:tracePt t="4805" x="6318250" y="3119438"/>
          <p14:tracePt t="5232" x="6326188" y="3119438"/>
          <p14:tracePt t="5572" x="6326188" y="3127375"/>
          <p14:tracePt t="5596" x="6326188" y="3146425"/>
          <p14:tracePt t="5614" x="6326188" y="3155950"/>
          <p14:tracePt t="5621" x="6326188" y="3163888"/>
          <p14:tracePt t="5629" x="6326188" y="3173413"/>
          <p14:tracePt t="5648" x="6326188" y="3192463"/>
          <p14:tracePt t="5653" x="6326188" y="3200400"/>
          <p14:tracePt t="5663" x="6326188" y="3228975"/>
          <p14:tracePt t="5669" x="6326188" y="3236913"/>
          <p14:tracePt t="5679" x="6326188" y="3246438"/>
          <p14:tracePt t="5685" x="6326188" y="3255963"/>
          <p14:tracePt t="5693" x="6326188" y="3273425"/>
          <p14:tracePt t="7087" x="6335713" y="3265488"/>
          <p14:tracePt t="7123" x="6335713" y="3255963"/>
          <p14:tracePt t="7140" x="6345238" y="3246438"/>
          <p14:tracePt t="10756" x="6345238" y="3236913"/>
          <p14:tracePt t="10765" x="6354763" y="3200400"/>
          <p14:tracePt t="10772" x="6372225" y="3182938"/>
          <p14:tracePt t="10780" x="6381750" y="3146425"/>
          <p14:tracePt t="10788" x="6391275" y="3100388"/>
          <p14:tracePt t="10796" x="6408738" y="3036888"/>
          <p14:tracePt t="10804" x="6427788" y="3009900"/>
          <p14:tracePt t="10812" x="6435725" y="2982913"/>
          <p14:tracePt t="10820" x="6435725" y="2936875"/>
          <p14:tracePt t="10829" x="6445250" y="2917825"/>
          <p14:tracePt t="10835" x="6445250" y="2890838"/>
          <p14:tracePt t="10844" x="6454775" y="2844800"/>
          <p14:tracePt t="10852" x="6454775" y="2827338"/>
          <p14:tracePt t="10860" x="6454775" y="2781300"/>
          <p14:tracePt t="10868" x="6454775" y="2744788"/>
          <p14:tracePt t="10876" x="6454775" y="2717800"/>
          <p14:tracePt t="10884" x="6454775" y="2662238"/>
          <p14:tracePt t="10892" x="6454775" y="2625725"/>
          <p14:tracePt t="10900" x="6454775" y="2581275"/>
          <p14:tracePt t="10908" x="6454775" y="2544763"/>
          <p14:tracePt t="10916" x="6454775" y="2498725"/>
          <p14:tracePt t="10924" x="6454775" y="2471738"/>
          <p14:tracePt t="10932" x="6454775" y="2425700"/>
          <p14:tracePt t="10940" x="6454775" y="2389188"/>
          <p14:tracePt t="10948" x="6454775" y="2371725"/>
          <p14:tracePt t="10956" x="6472238" y="2343150"/>
          <p14:tracePt t="10964" x="6472238" y="2316163"/>
          <p14:tracePt t="10972" x="6491288" y="2279650"/>
          <p14:tracePt t="10980" x="6500813" y="2262188"/>
          <p14:tracePt t="10989" x="6500813" y="2233613"/>
          <p14:tracePt t="10996" x="6518275" y="2206625"/>
          <p14:tracePt t="11004" x="6527800" y="2189163"/>
          <p14:tracePt t="11012" x="6545263" y="2152650"/>
          <p14:tracePt t="11020" x="6554788" y="2125663"/>
          <p14:tracePt t="11027" x="6554788" y="2116138"/>
          <p14:tracePt t="11036" x="6573838" y="2079625"/>
          <p14:tracePt t="11044" x="6581775" y="2070100"/>
          <p14:tracePt t="11052" x="6581775" y="2052638"/>
          <p14:tracePt t="11060" x="6591300" y="2033588"/>
          <p14:tracePt t="11342" x="6591300" y="2024063"/>
          <p14:tracePt t="11365" x="6581775" y="2016125"/>
          <p14:tracePt t="11422" x="6564313" y="1997075"/>
          <p14:tracePt t="11429" x="6545263" y="1979613"/>
          <p14:tracePt t="11440" x="6527800" y="1979613"/>
          <p14:tracePt t="11443" x="6491288" y="1943100"/>
          <p14:tracePt t="11452" x="6454775" y="1943100"/>
          <p14:tracePt t="11460" x="6391275" y="1924050"/>
          <p14:tracePt t="11468" x="6335713" y="1924050"/>
          <p14:tracePt t="11476" x="6254750" y="1878013"/>
          <p14:tracePt t="11484" x="6181725" y="1870075"/>
          <p14:tracePt t="11492" x="6108700" y="1851025"/>
          <p14:tracePt t="11500" x="6043613" y="1851025"/>
          <p14:tracePt t="11508" x="5972175" y="1841500"/>
          <p14:tracePt t="11516" x="5953125" y="1833563"/>
          <p14:tracePt t="11524" x="5907088" y="1833563"/>
          <p14:tracePt t="11532" x="5907088" y="1824038"/>
          <p14:tracePt t="11540" x="5899150" y="1824038"/>
          <p14:tracePt t="11548" x="5889625" y="1824038"/>
          <p14:tracePt t="11556" x="5870575" y="1824038"/>
          <p14:tracePt t="11572" x="5862638" y="1814513"/>
          <p14:tracePt t="11630" x="5853113" y="1814513"/>
          <p14:tracePt t="11656" x="5843588" y="1814513"/>
          <p14:tracePt t="11662" x="5834063" y="1814513"/>
          <p14:tracePt t="11672" x="5816600" y="1814513"/>
          <p14:tracePt t="11679" x="5770563" y="1814513"/>
          <p14:tracePt t="11687" x="5753100" y="1814513"/>
          <p14:tracePt t="11694" x="5724525" y="1814513"/>
          <p14:tracePt t="11701" x="5707063" y="1814513"/>
          <p14:tracePt t="11710" x="5680075" y="1814513"/>
          <p14:tracePt t="11716" x="5670550" y="1814513"/>
          <p14:tracePt t="11724" x="5661025" y="1814513"/>
          <p14:tracePt t="11732" x="5643563" y="1814513"/>
          <p14:tracePt t="11739" x="5616575" y="1814513"/>
          <p14:tracePt t="11748" x="5588000" y="1814513"/>
          <p14:tracePt t="11755" x="5543550" y="1833563"/>
          <p14:tracePt t="11764" x="5514975" y="1833563"/>
          <p14:tracePt t="11772" x="5461000" y="1833563"/>
          <p14:tracePt t="11780" x="5424488" y="1833563"/>
          <p14:tracePt t="11788" x="5378450" y="1833563"/>
          <p14:tracePt t="11796" x="5341938" y="1841500"/>
          <p14:tracePt t="11804" x="5305425" y="1841500"/>
          <p14:tracePt t="11812" x="5278438" y="1841500"/>
          <p14:tracePt t="11820" x="5268913" y="1841500"/>
          <p14:tracePt t="11828" x="5260975" y="1841500"/>
          <p14:tracePt t="11836" x="5251450" y="1841500"/>
          <p14:tracePt t="11925" x="5241925" y="1841500"/>
          <p14:tracePt t="11941" x="5232400" y="1841500"/>
          <p14:tracePt t="11957" x="5224463" y="1841500"/>
          <p14:tracePt t="14365" x="5214938" y="1841500"/>
          <p14:tracePt t="14377" x="5214938" y="1833563"/>
          <p14:tracePt t="14382" x="5214938" y="1824038"/>
          <p14:tracePt t="14389" x="5214938" y="1797050"/>
          <p14:tracePt t="14405" x="5214938" y="1768475"/>
          <p14:tracePt t="14413" x="5214938" y="1751013"/>
          <p14:tracePt t="14429" x="5214938" y="1731963"/>
          <p14:tracePt t="14446" x="5214938" y="1714500"/>
          <p14:tracePt t="14909" x="5214938" y="1724025"/>
          <p14:tracePt t="14928" x="5187950" y="1760538"/>
          <p14:tracePt t="14935" x="5178425" y="1778000"/>
          <p14:tracePt t="14943" x="5178425" y="1787525"/>
          <p14:tracePt t="14948" x="5178425" y="1797050"/>
          <p14:tracePt t="14957" x="5141913" y="1833563"/>
          <p14:tracePt t="14964" x="5132388" y="1841500"/>
          <p14:tracePt t="14989" x="5132388" y="1851025"/>
          <p14:tracePt t="15044" x="5114925" y="1870075"/>
          <p14:tracePt t="15062" x="5095875" y="1887538"/>
          <p14:tracePt t="15068" x="5086350" y="1897063"/>
          <p14:tracePt t="15084" x="5059363" y="1906588"/>
          <p14:tracePt t="15100" x="5041900" y="1924050"/>
          <p14:tracePt t="15108" x="5022850" y="1943100"/>
          <p14:tracePt t="15116" x="5014913" y="1951038"/>
          <p14:tracePt t="15124" x="4995863" y="1970088"/>
          <p14:tracePt t="15132" x="4986338" y="1970088"/>
          <p14:tracePt t="15144" x="4978400" y="1979613"/>
          <p14:tracePt t="15350" x="4968875" y="1979613"/>
          <p14:tracePt t="15365" x="4959350" y="1951038"/>
          <p14:tracePt t="15378" x="4959350" y="1943100"/>
          <p14:tracePt t="15390" x="4959350" y="1933575"/>
          <p14:tracePt t="15406" x="4959350" y="1924050"/>
          <p14:tracePt t="15413" x="4949825" y="1914525"/>
          <p14:tracePt t="15437" x="4949825" y="1906588"/>
          <p14:tracePt t="15444" x="4949825" y="1897063"/>
          <p14:tracePt t="15453" x="4941888" y="1878013"/>
          <p14:tracePt t="15462" x="4932363" y="1860550"/>
          <p14:tracePt t="15469" x="4932363" y="1851025"/>
          <p14:tracePt t="15478" x="4922838" y="1841500"/>
          <p14:tracePt t="15485" x="4913313" y="1804988"/>
          <p14:tracePt t="15493" x="4913313" y="1797050"/>
          <p14:tracePt t="15501" x="4905375" y="1760538"/>
          <p14:tracePt t="15509" x="4895850" y="1751013"/>
          <p14:tracePt t="15517" x="4886325" y="1751013"/>
          <p14:tracePt t="15533" x="4876800" y="1714500"/>
          <p14:tracePt t="15861" x="4859338" y="1714500"/>
          <p14:tracePt t="15870" x="4840288" y="1731963"/>
          <p14:tracePt t="15878" x="4832350" y="1760538"/>
          <p14:tracePt t="15886" x="4795838" y="1824038"/>
          <p14:tracePt t="15895" x="4767263" y="1870075"/>
          <p14:tracePt t="15900" x="4759325" y="1897063"/>
          <p14:tracePt t="15908" x="4749800" y="1943100"/>
          <p14:tracePt t="15916" x="4730750" y="1960563"/>
          <p14:tracePt t="15924" x="4722813" y="1979613"/>
          <p14:tracePt t="15932" x="4713288" y="1987550"/>
          <p14:tracePt t="15948" x="4703763" y="1997075"/>
          <p14:tracePt t="16086" x="4695825" y="2006600"/>
          <p14:tracePt t="16192" x="4695825" y="2016125"/>
          <p14:tracePt t="16324" x="4695825" y="2006600"/>
          <p14:tracePt t="16332" x="4695825" y="1979613"/>
          <p14:tracePt t="16349" x="4695825" y="1951038"/>
          <p14:tracePt t="16358" x="4695825" y="1933575"/>
          <p14:tracePt t="16364" x="4695825" y="1924050"/>
          <p14:tracePt t="16372" x="4695825" y="1897063"/>
          <p14:tracePt t="16380" x="4695825" y="1887538"/>
          <p14:tracePt t="16388" x="4695825" y="1870075"/>
          <p14:tracePt t="16396" x="4695825" y="1860550"/>
          <p14:tracePt t="16404" x="4695825" y="1851025"/>
          <p14:tracePt t="16412" x="4695825" y="1841500"/>
          <p14:tracePt t="16420" x="4695825" y="1824038"/>
          <p14:tracePt t="16428" x="4695825" y="1814513"/>
          <p14:tracePt t="16436" x="4695825" y="1804988"/>
          <p14:tracePt t="16444" x="4695825" y="1797050"/>
          <p14:tracePt t="16462" x="4695825" y="1787525"/>
          <p14:tracePt t="16477" x="4695825" y="1778000"/>
          <p14:tracePt t="16495" x="4695825" y="1768475"/>
          <p14:tracePt t="16750" x="4686300" y="1760538"/>
          <p14:tracePt t="16765" x="4686300" y="1768475"/>
          <p14:tracePt t="16779" x="4676775" y="1778000"/>
          <p14:tracePt t="16781" x="4667250" y="1787525"/>
          <p14:tracePt t="16789" x="4649788" y="1814513"/>
          <p14:tracePt t="16797" x="4640263" y="1833563"/>
          <p14:tracePt t="16805" x="4630738" y="1833563"/>
          <p14:tracePt t="16820" x="4613275" y="1851025"/>
          <p14:tracePt t="16838" x="4603750" y="1860550"/>
          <p14:tracePt t="16977" x="4594225" y="1870075"/>
          <p14:tracePt t="17046" x="4576763" y="1870075"/>
          <p14:tracePt t="17053" x="4567238" y="1870075"/>
          <p14:tracePt t="17078" x="4540250" y="1870075"/>
          <p14:tracePt t="17086" x="4521200" y="1870075"/>
          <p14:tracePt t="17094" x="4494213" y="1870075"/>
          <p14:tracePt t="17101" x="4476750" y="1870075"/>
          <p14:tracePt t="17109" x="4448175" y="1870075"/>
          <p14:tracePt t="17117" x="4430713" y="1870075"/>
          <p14:tracePt t="17125" x="4394200" y="1870075"/>
          <p14:tracePt t="17141" x="4384675" y="1860550"/>
          <p14:tracePt t="17157" x="4376738" y="1860550"/>
          <p14:tracePt t="17173" x="4357688" y="1860550"/>
          <p14:tracePt t="17190" x="4348163" y="1860550"/>
          <p14:tracePt t="17222" x="4340225" y="1860550"/>
          <p14:tracePt t="17254" x="4330700" y="1860550"/>
          <p14:tracePt t="17262" x="4311650" y="1860550"/>
          <p14:tracePt t="17269" x="4294188" y="1860550"/>
          <p14:tracePt t="17281" x="4257675" y="1860550"/>
          <p14:tracePt t="17292" x="4238625" y="1860550"/>
          <p14:tracePt t="17300" x="4211638" y="1860550"/>
          <p14:tracePt t="17308" x="4175125" y="1860550"/>
          <p14:tracePt t="17324" x="4165600" y="1860550"/>
          <p14:tracePt t="17342" x="4138613" y="1860550"/>
          <p14:tracePt t="17350" x="4129088" y="1860550"/>
          <p14:tracePt t="17369" x="4111625" y="1860550"/>
          <p14:tracePt t="17371" x="4094163" y="1860550"/>
          <p14:tracePt t="17388" x="4084638" y="1860550"/>
          <p14:tracePt t="17396" x="4075113" y="1860550"/>
          <p14:tracePt t="17404" x="4048125" y="1860550"/>
          <p14:tracePt t="17415" x="4029075" y="1860550"/>
          <p14:tracePt t="17420" x="3992563" y="1860550"/>
          <p14:tracePt t="17428" x="3948113" y="1860550"/>
          <p14:tracePt t="17436" x="3911600" y="1860550"/>
          <p14:tracePt t="17444" x="3856038" y="1860550"/>
          <p14:tracePt t="17452" x="3775075" y="1860550"/>
          <p14:tracePt t="17460" x="3738563" y="1860550"/>
          <p14:tracePt t="17468" x="3709988" y="1860550"/>
          <p14:tracePt t="17477" x="3683000" y="1860550"/>
          <p14:tracePt t="17484" x="3673475" y="1860550"/>
          <p14:tracePt t="17494" x="3665538" y="1860550"/>
          <p14:tracePt t="17734" x="3656013" y="1870075"/>
          <p14:tracePt t="17742" x="3656013" y="1906588"/>
          <p14:tracePt t="17750" x="3656013" y="1979613"/>
          <p14:tracePt t="17757" x="3656013" y="2033588"/>
          <p14:tracePt t="17764" x="3683000" y="2143125"/>
          <p14:tracePt t="17772" x="3683000" y="2243138"/>
          <p14:tracePt t="17780" x="3683000" y="2362200"/>
          <p14:tracePt t="17788" x="3683000" y="2489200"/>
          <p14:tracePt t="17796" x="3683000" y="2589213"/>
          <p14:tracePt t="17804" x="3683000" y="2698750"/>
          <p14:tracePt t="17812" x="3683000" y="2827338"/>
          <p14:tracePt t="17820" x="3683000" y="2917825"/>
          <p14:tracePt t="17829" x="3673475" y="2990850"/>
          <p14:tracePt t="17836" x="3656013" y="3054350"/>
          <p14:tracePt t="17845" x="3636963" y="3119438"/>
          <p14:tracePt t="17852" x="3619500" y="3155950"/>
          <p14:tracePt t="17860" x="3619500" y="3163888"/>
          <p14:tracePt t="17868" x="3619500" y="3192463"/>
          <p14:tracePt t="17877" x="3619500" y="3200400"/>
          <p14:tracePt t="18070" x="3619500" y="3182938"/>
          <p14:tracePt t="18086" x="3619500" y="3155950"/>
          <p14:tracePt t="18093" x="3619500" y="3136900"/>
          <p14:tracePt t="18102" x="3619500" y="3119438"/>
          <p14:tracePt t="18110" x="3619500" y="3109913"/>
          <p14:tracePt t="18117" x="3609975" y="3090863"/>
          <p14:tracePt t="18133" x="3609975" y="3063875"/>
          <p14:tracePt t="18149" x="3609975" y="3054350"/>
          <p14:tracePt t="18284" x="3609975" y="3046413"/>
          <p14:tracePt t="18300" x="3609975" y="3036888"/>
          <p14:tracePt t="18308" x="3609975" y="3027363"/>
          <p14:tracePt t="18324" x="3609975" y="3017838"/>
          <p14:tracePt t="18348" x="3609975" y="3009900"/>
          <p14:tracePt t="18463" x="3592513" y="3000375"/>
          <p14:tracePt t="18468" x="3536950" y="3000375"/>
          <p14:tracePt t="18476" x="3473450" y="3000375"/>
          <p14:tracePt t="18484" x="3400425" y="3000375"/>
          <p14:tracePt t="18492" x="3327400" y="3000375"/>
          <p14:tracePt t="18500" x="3236913" y="3000375"/>
          <p14:tracePt t="18508" x="3163888" y="3000375"/>
          <p14:tracePt t="18516" x="3090863" y="3000375"/>
          <p14:tracePt t="18524" x="2962275" y="3000375"/>
          <p14:tracePt t="18532" x="2871788" y="3000375"/>
          <p14:tracePt t="18540" x="2725738" y="3000375"/>
          <p14:tracePt t="18548" x="2635250" y="3000375"/>
          <p14:tracePt t="18556" x="2525713" y="3000375"/>
          <p14:tracePt t="18564" x="2406650" y="2973388"/>
          <p14:tracePt t="18572" x="2316163" y="2963863"/>
          <p14:tracePt t="18580" x="2214563" y="2946400"/>
          <p14:tracePt t="18588" x="2143125" y="2946400"/>
          <p14:tracePt t="18596" x="2033588" y="2900363"/>
          <p14:tracePt t="18604" x="1978025" y="2900363"/>
          <p14:tracePt t="18612" x="1895475" y="2900363"/>
          <p14:tracePt t="18620" x="1841500" y="2890838"/>
          <p14:tracePt t="18628" x="1778000" y="2881313"/>
          <p14:tracePt t="18636" x="1751013" y="2881313"/>
          <p14:tracePt t="18645" x="1731963" y="2881313"/>
          <p14:tracePt t="18652" x="1722438" y="2881313"/>
          <p14:tracePt t="18940" x="1722438" y="2890838"/>
          <p14:tracePt t="18948" x="1731963" y="2917825"/>
          <p14:tracePt t="18956" x="1731963" y="2946400"/>
          <p14:tracePt t="18965" x="1741488" y="2954338"/>
          <p14:tracePt t="18973" x="1741488" y="2973388"/>
          <p14:tracePt t="18980" x="1751013" y="2982913"/>
          <p14:tracePt t="19028" x="1758950" y="2990850"/>
          <p14:tracePt t="19116" x="1758950" y="3009900"/>
          <p14:tracePt t="19124" x="1758950" y="3027363"/>
          <p14:tracePt t="19132" x="1758950" y="3036888"/>
          <p14:tracePt t="19140" x="1751013" y="3054350"/>
          <p14:tracePt t="19156" x="1751013" y="3063875"/>
          <p14:tracePt t="19165" x="1751013" y="3073400"/>
          <p14:tracePt t="19172" x="1741488" y="3100388"/>
          <p14:tracePt t="19198" x="1731963" y="3100388"/>
          <p14:tracePt t="19215" x="1722438" y="3109913"/>
          <p14:tracePt t="19219" x="1722438" y="3119438"/>
          <p14:tracePt t="19252" x="1704975" y="3127375"/>
          <p14:tracePt t="19259" x="1695450" y="3127375"/>
          <p14:tracePt t="19268" x="1677988" y="3146425"/>
          <p14:tracePt t="19278" x="1668463" y="3155950"/>
          <p14:tracePt t="19292" x="1649413" y="3155950"/>
          <p14:tracePt t="19300" x="1641475" y="3163888"/>
          <p14:tracePt t="19308" x="1612900" y="3182938"/>
          <p14:tracePt t="19316" x="1585913" y="3192463"/>
          <p14:tracePt t="19324" x="1558925" y="3209925"/>
          <p14:tracePt t="19333" x="1522413" y="3228975"/>
          <p14:tracePt t="19341" x="1485900" y="3246438"/>
          <p14:tracePt t="19351" x="1468438" y="3246438"/>
          <p14:tracePt t="19357" x="1431925" y="3255963"/>
          <p14:tracePt t="19366" x="1403350" y="3255963"/>
          <p14:tracePt t="19373" x="1385888" y="3265488"/>
          <p14:tracePt t="19381" x="1376363" y="3265488"/>
          <p14:tracePt t="19388" x="1366838" y="3265488"/>
          <p14:tracePt t="19453" x="1349375" y="3265488"/>
          <p14:tracePt t="19462" x="1339850" y="3265488"/>
          <p14:tracePt t="19469" x="1322388" y="3265488"/>
          <p14:tracePt t="19480" x="1293813" y="3246438"/>
          <p14:tracePt t="19486" x="1276350" y="3236913"/>
          <p14:tracePt t="19495" x="1249363" y="3219450"/>
          <p14:tracePt t="19510" x="1230313" y="3200400"/>
          <p14:tracePt t="19518" x="1222375" y="3192463"/>
          <p14:tracePt t="19540" x="1222375" y="3182938"/>
          <p14:tracePt t="19563" x="1212850" y="3173413"/>
          <p14:tracePt t="19572" x="1212850" y="3163888"/>
          <p14:tracePt t="19580" x="1212850" y="3155950"/>
          <p14:tracePt t="19596" x="1212850" y="3146425"/>
          <p14:tracePt t="19613" x="1212850" y="3127375"/>
          <p14:tracePt t="19620" x="1212850" y="3119438"/>
          <p14:tracePt t="19628" x="1212850" y="3082925"/>
          <p14:tracePt t="19636" x="1212850" y="3073400"/>
          <p14:tracePt t="19645" x="1212850" y="3063875"/>
          <p14:tracePt t="19653" x="1212850" y="3054350"/>
          <p14:tracePt t="19661" x="1222375" y="3036888"/>
          <p14:tracePt t="19678" x="1239838" y="3000375"/>
          <p14:tracePt t="19683" x="1266825" y="2973388"/>
          <p14:tracePt t="19700" x="1276350" y="2963863"/>
          <p14:tracePt t="19708" x="1312863" y="2936875"/>
          <p14:tracePt t="19724" x="1349375" y="2927350"/>
          <p14:tracePt t="19732" x="1376363" y="2909888"/>
          <p14:tracePt t="19749" x="1403350" y="2873375"/>
          <p14:tracePt t="19757" x="1468438" y="2836863"/>
          <p14:tracePt t="19765" x="1476375" y="2827338"/>
          <p14:tracePt t="19780" x="1495425" y="2817813"/>
          <p14:tracePt t="19797" x="1504950" y="2817813"/>
          <p14:tracePt t="19805" x="1512888" y="2817813"/>
          <p14:tracePt t="19815" x="1549400" y="2817813"/>
          <p14:tracePt t="19821" x="1576388" y="2817813"/>
          <p14:tracePt t="19832" x="1604963" y="2817813"/>
          <p14:tracePt t="19837" x="1641475" y="2817813"/>
          <p14:tracePt t="19846" x="1649413" y="2817813"/>
          <p14:tracePt t="19853" x="1677988" y="2827338"/>
          <p14:tracePt t="19864" x="1685925" y="2827338"/>
          <p14:tracePt t="19868" x="1695450" y="2827338"/>
          <p14:tracePt t="19877" x="1704975" y="2827338"/>
          <p14:tracePt t="19884" x="1714500" y="2836863"/>
          <p14:tracePt t="19900" x="1731963" y="2844800"/>
          <p14:tracePt t="19991" x="1741488" y="2854325"/>
          <p14:tracePt t="20037" x="1751013" y="2873375"/>
          <p14:tracePt t="20054" x="1751013" y="2881313"/>
          <p14:tracePt t="20063" x="1751013" y="2890838"/>
          <p14:tracePt t="20068" x="1751013" y="2909888"/>
          <p14:tracePt t="20077" x="1751013" y="2917825"/>
          <p14:tracePt t="20086" x="1751013" y="2936875"/>
          <p14:tracePt t="20097" x="1751013" y="2946400"/>
          <p14:tracePt t="20113" x="1751013" y="2954338"/>
          <p14:tracePt t="20134" x="1751013" y="2963863"/>
          <p14:tracePt t="20184" x="1751013" y="2982913"/>
          <p14:tracePt t="20196" x="1751013" y="2990850"/>
          <p14:tracePt t="20205" x="1751013" y="3000375"/>
          <p14:tracePt t="20212" x="1751013" y="3017838"/>
          <p14:tracePt t="20220" x="1751013" y="3027363"/>
          <p14:tracePt t="20228" x="1751013" y="3036888"/>
          <p14:tracePt t="20236" x="1758950" y="3046413"/>
          <p14:tracePt t="20252" x="1758950" y="3054350"/>
          <p14:tracePt t="20267" x="1758950" y="3063875"/>
          <p14:tracePt t="21782" x="1758950" y="3082925"/>
          <p14:tracePt t="21789" x="1751013" y="3090863"/>
          <p14:tracePt t="21796" x="1731963" y="3109913"/>
          <p14:tracePt t="21812" x="1685925" y="3119438"/>
          <p14:tracePt t="21820" x="1658938" y="3127375"/>
          <p14:tracePt t="21827" x="1641475" y="3136900"/>
          <p14:tracePt t="21836" x="1622425" y="3155950"/>
          <p14:tracePt t="21845" x="1604963" y="3155950"/>
          <p14:tracePt t="21853" x="1585913" y="3163888"/>
          <p14:tracePt t="21864" x="1576388" y="3173413"/>
          <p14:tracePt t="21869" x="1558925" y="3173413"/>
          <p14:tracePt t="21881" x="1549400" y="3173413"/>
          <p14:tracePt t="21896" x="1541463" y="3173413"/>
          <p14:tracePt t="21908" x="1531938" y="3173413"/>
          <p14:tracePt t="21997" x="1522413" y="3173413"/>
          <p14:tracePt t="22133" x="1504950" y="3173413"/>
          <p14:tracePt t="22140" x="1495425" y="3163888"/>
          <p14:tracePt t="22156" x="1485900" y="3146425"/>
          <p14:tracePt t="22165" x="1476375" y="3146425"/>
          <p14:tracePt t="22172" x="1468438" y="3136900"/>
          <p14:tracePt t="22180" x="1468438" y="3127375"/>
          <p14:tracePt t="22188" x="1458913" y="3119438"/>
          <p14:tracePt t="22340" x="1458913" y="3109913"/>
          <p14:tracePt t="22348" x="1458913" y="3090863"/>
          <p14:tracePt t="22364" x="1458913" y="3073400"/>
          <p14:tracePt t="22404" x="1458913" y="3054350"/>
          <p14:tracePt t="22452" x="1458913" y="3046413"/>
          <p14:tracePt t="22469" x="1468438" y="3027363"/>
          <p14:tracePt t="22479" x="1476375" y="3027363"/>
          <p14:tracePt t="22484" x="1495425" y="3017838"/>
          <p14:tracePt t="22494" x="1522413" y="3017838"/>
          <p14:tracePt t="22500" x="1585913" y="3000375"/>
          <p14:tracePt t="22508" x="1641475" y="3000375"/>
          <p14:tracePt t="22515" x="1695450" y="2982913"/>
          <p14:tracePt t="22524" x="1758950" y="2982913"/>
          <p14:tracePt t="22532" x="1814513" y="2973388"/>
          <p14:tracePt t="22539" x="1878013" y="2963863"/>
          <p14:tracePt t="22548" x="1914525" y="2963863"/>
          <p14:tracePt t="22555" x="1968500" y="2946400"/>
          <p14:tracePt t="22564" x="1978025" y="2946400"/>
          <p14:tracePt t="22572" x="2014538" y="2946400"/>
          <p14:tracePt t="22580" x="2033588" y="2946400"/>
          <p14:tracePt t="22588" x="2051050" y="2946400"/>
          <p14:tracePt t="22604" x="2060575" y="2946400"/>
          <p14:tracePt t="22612" x="2070100" y="2936875"/>
          <p14:tracePt t="22724" x="2070100" y="2946400"/>
          <p14:tracePt t="22735" x="2060575" y="2946400"/>
          <p14:tracePt t="22741" x="2051050" y="2954338"/>
          <p14:tracePt t="22749" x="2041525" y="2973388"/>
          <p14:tracePt t="22757" x="2033588" y="2973388"/>
          <p14:tracePt t="22773" x="2024063" y="2982913"/>
          <p14:tracePt t="22798" x="2005013" y="2990850"/>
          <p14:tracePt t="22821" x="1978025" y="3000375"/>
          <p14:tracePt t="22837" x="1960563" y="3009900"/>
          <p14:tracePt t="22845" x="1951038" y="3017838"/>
          <p14:tracePt t="22853" x="1941513" y="3027363"/>
          <p14:tracePt t="22861" x="1931988" y="3036888"/>
          <p14:tracePt t="22879" x="1924050" y="3046413"/>
          <p14:tracePt t="23804" x="1924050" y="3063875"/>
          <p14:tracePt t="23812" x="1924050" y="3073400"/>
          <p14:tracePt t="24028" x="1887538" y="3082925"/>
          <p14:tracePt t="24037" x="1868488" y="3082925"/>
          <p14:tracePt t="24044" x="1841500" y="3082925"/>
          <p14:tracePt t="24053" x="1824038" y="3082925"/>
          <p14:tracePt t="24063" x="1795463" y="3100388"/>
          <p14:tracePt t="24069" x="1778000" y="3100388"/>
          <p14:tracePt t="24078" x="1751013" y="3100388"/>
          <p14:tracePt t="24085" x="1731963" y="3100388"/>
          <p14:tracePt t="24098" x="1714500" y="3100388"/>
          <p14:tracePt t="24101" x="1695450" y="3100388"/>
          <p14:tracePt t="24113" x="1685925" y="3100388"/>
          <p14:tracePt t="24142" x="1668463" y="3100388"/>
          <p14:tracePt t="24165" x="1658938" y="3100388"/>
          <p14:tracePt t="24189" x="1649413" y="3090863"/>
          <p14:tracePt t="24205" x="1631950" y="3090863"/>
          <p14:tracePt t="24213" x="1622425" y="3090863"/>
          <p14:tracePt t="24221" x="1612900" y="3090863"/>
          <p14:tracePt t="24229" x="1604963" y="3090863"/>
          <p14:tracePt t="24236" x="1604963" y="3082925"/>
          <p14:tracePt t="24244" x="1585913" y="3073400"/>
          <p14:tracePt t="24253" x="1576388" y="3063875"/>
          <p14:tracePt t="24261" x="1568450" y="3063875"/>
          <p14:tracePt t="24269" x="1549400" y="3054350"/>
          <p14:tracePt t="24277" x="1531938" y="3046413"/>
          <p14:tracePt t="24284" x="1522413" y="3046413"/>
          <p14:tracePt t="24293" x="1504950" y="3027363"/>
          <p14:tracePt t="24300" x="1485900" y="3009900"/>
          <p14:tracePt t="24310" x="1485900" y="2990850"/>
          <p14:tracePt t="24316" x="1485900" y="2963863"/>
          <p14:tracePt t="24325" x="1476375" y="2954338"/>
          <p14:tracePt t="24830" x="1476375" y="2946400"/>
          <p14:tracePt t="24907" x="1468438" y="2946400"/>
          <p14:tracePt t="24917" x="1468438" y="2954338"/>
          <p14:tracePt t="24926" x="1449388" y="2973388"/>
          <p14:tracePt t="24941" x="1439863" y="2990850"/>
          <p14:tracePt t="24950" x="1449388" y="3036888"/>
          <p14:tracePt t="24956" x="1512888" y="3046413"/>
          <p14:tracePt t="24964" x="1568450" y="3046413"/>
          <p14:tracePt t="24972" x="1677988" y="3046413"/>
          <p14:tracePt t="24980" x="1787525" y="3046413"/>
          <p14:tracePt t="24988" x="1914525" y="3046413"/>
          <p14:tracePt t="24996" x="2078038" y="3046413"/>
          <p14:tracePt t="25004" x="2224088" y="3046413"/>
          <p14:tracePt t="25012" x="2352675" y="3046413"/>
          <p14:tracePt t="25019" x="2479675" y="3046413"/>
          <p14:tracePt t="25028" x="2552700" y="3046413"/>
          <p14:tracePt t="25036" x="2606675" y="3046413"/>
          <p14:tracePt t="25044" x="2616200" y="3046413"/>
          <p14:tracePt t="25052" x="2625725" y="3046413"/>
          <p14:tracePt t="25060" x="2635250" y="3046413"/>
          <p14:tracePt t="25102" x="2643188" y="3046413"/>
          <p14:tracePt t="25110" x="2662238" y="3046413"/>
          <p14:tracePt t="25118" x="2689225" y="3046413"/>
          <p14:tracePt t="25126" x="2762250" y="3046413"/>
          <p14:tracePt t="25133" x="2889250" y="3046413"/>
          <p14:tracePt t="25142" x="3017838" y="3046413"/>
          <p14:tracePt t="25150" x="3163888" y="3046413"/>
          <p14:tracePt t="25158" x="3273425" y="3046413"/>
          <p14:tracePt t="25166" x="3400425" y="3046413"/>
          <p14:tracePt t="25175" x="3473450" y="3046413"/>
          <p14:tracePt t="25195" x="3573463" y="3046413"/>
          <p14:tracePt t="25198" x="3582988" y="3046413"/>
          <p14:tracePt t="25414" x="3546475" y="3090863"/>
          <p14:tracePt t="25422" x="3500438" y="3146425"/>
          <p14:tracePt t="25429" x="3446463" y="3209925"/>
          <p14:tracePt t="25438" x="3409950" y="3236913"/>
          <p14:tracePt t="25448" x="3390900" y="3236913"/>
          <p14:tracePt t="25454" x="3363913" y="3246438"/>
          <p14:tracePt t="25462" x="3363913" y="3255963"/>
          <p14:tracePt t="25470" x="3363913" y="3265488"/>
          <p14:tracePt t="25480" x="3363913" y="3309938"/>
          <p14:tracePt t="25486" x="3373438" y="3319463"/>
          <p14:tracePt t="25496" x="3373438" y="3346450"/>
          <p14:tracePt t="25501" x="3373438" y="3355975"/>
          <p14:tracePt t="25510" x="3373438" y="3365500"/>
          <p14:tracePt t="25517" x="3382963" y="3382963"/>
          <p14:tracePt t="25532" x="3390900" y="3382963"/>
          <p14:tracePt t="25630" x="3409950" y="3382963"/>
          <p14:tracePt t="25638" x="3427413" y="3392488"/>
          <p14:tracePt t="25654" x="3463925" y="3411538"/>
          <p14:tracePt t="25661" x="3482975" y="3419475"/>
          <p14:tracePt t="25669" x="3509963" y="3438525"/>
          <p14:tracePt t="25678" x="3536950" y="3446463"/>
          <p14:tracePt t="25685" x="3556000" y="3446463"/>
          <p14:tracePt t="25694" x="3563938" y="3455988"/>
          <p14:tracePt t="25699" x="3573463" y="3465513"/>
          <p14:tracePt t="25716" x="3573463" y="3475038"/>
          <p14:tracePt t="25725" x="3582988" y="3482975"/>
          <p14:tracePt t="25733" x="3582988" y="3519488"/>
          <p14:tracePt t="25741" x="3592513" y="3538538"/>
          <p14:tracePt t="25749" x="3592513" y="3592513"/>
          <p14:tracePt t="25757" x="3592513" y="3648075"/>
          <p14:tracePt t="25765" x="3629025" y="3711575"/>
          <p14:tracePt t="25773" x="3629025" y="3757613"/>
          <p14:tracePt t="25781" x="3636963" y="3794125"/>
          <p14:tracePt t="25789" x="3636963" y="3840163"/>
          <p14:tracePt t="25797" x="3636963" y="3857625"/>
          <p14:tracePt t="25805" x="3636963" y="3867150"/>
          <p14:tracePt t="25813" x="3636963" y="3875088"/>
          <p14:tracePt t="25895" x="3636963" y="3884613"/>
          <p14:tracePt t="25902" x="3629025" y="3884613"/>
          <p14:tracePt t="25917" x="3619500" y="3884613"/>
          <p14:tracePt t="25926" x="3609975" y="3884613"/>
          <p14:tracePt t="25933" x="3600450" y="3875088"/>
          <p14:tracePt t="25949" x="3582988" y="3857625"/>
          <p14:tracePt t="25981" x="3573463" y="3840163"/>
          <p14:tracePt t="26028" x="3573463" y="3811588"/>
          <p14:tracePt t="26036" x="3573463" y="3794125"/>
          <p14:tracePt t="26045" x="3582988" y="3767138"/>
          <p14:tracePt t="26052" x="3619500" y="3730625"/>
          <p14:tracePt t="26060" x="3636963" y="3694113"/>
          <p14:tracePt t="26068" x="3683000" y="3675063"/>
          <p14:tracePt t="26076" x="3729038" y="3621088"/>
          <p14:tracePt t="26084" x="3756025" y="3611563"/>
          <p14:tracePt t="26093" x="3783013" y="3592513"/>
          <p14:tracePt t="26133" x="3792538" y="3592513"/>
          <p14:tracePt t="26140" x="3802063" y="3592513"/>
          <p14:tracePt t="26148" x="3819525" y="3592513"/>
          <p14:tracePt t="26156" x="3838575" y="3638550"/>
          <p14:tracePt t="26178" x="3838575" y="3730625"/>
          <p14:tracePt t="26181" x="3838575" y="3784600"/>
          <p14:tracePt t="26188" x="3838575" y="3821113"/>
          <p14:tracePt t="26197" x="3819525" y="3875088"/>
          <p14:tracePt t="26204" x="3792538" y="3921125"/>
          <p14:tracePt t="26212" x="3792538" y="3930650"/>
          <p14:tracePt t="26220" x="3775075" y="3957638"/>
          <p14:tracePt t="26229" x="3746500" y="3976688"/>
          <p14:tracePt t="26236" x="3746500" y="3984625"/>
          <p14:tracePt t="26246" x="3709988" y="3994150"/>
          <p14:tracePt t="26252" x="3702050" y="4003675"/>
          <p14:tracePt t="26259" x="3673475" y="4003675"/>
          <p14:tracePt t="26268" x="3656013" y="4003675"/>
          <p14:tracePt t="26276" x="3629025" y="4003675"/>
          <p14:tracePt t="26284" x="3609975" y="4003675"/>
          <p14:tracePt t="26292" x="3600450" y="4003675"/>
          <p14:tracePt t="26300" x="3563938" y="3994150"/>
          <p14:tracePt t="26308" x="3556000" y="3957638"/>
          <p14:tracePt t="26316" x="3519488" y="3911600"/>
          <p14:tracePt t="26324" x="3500438" y="3884613"/>
          <p14:tracePt t="26332" x="3473450" y="3840163"/>
          <p14:tracePt t="26340" x="3455988" y="3794125"/>
          <p14:tracePt t="26347" x="3436938" y="3767138"/>
          <p14:tracePt t="26357" x="3409950" y="3711575"/>
          <p14:tracePt t="26365" x="3400425" y="3675063"/>
          <p14:tracePt t="26373" x="3390900" y="3638550"/>
          <p14:tracePt t="26381" x="3382963" y="3621088"/>
          <p14:tracePt t="26389" x="3382963" y="3584575"/>
          <p14:tracePt t="26397" x="3382963" y="3575050"/>
          <p14:tracePt t="26405" x="3382963" y="3556000"/>
          <p14:tracePt t="26413" x="3363913" y="3529013"/>
          <p14:tracePt t="26430" x="3363913" y="3511550"/>
          <p14:tracePt t="26437" x="3363913" y="3502025"/>
          <p14:tracePt t="26447" x="3363913" y="3492500"/>
          <p14:tracePt t="26462" x="3390900" y="3482975"/>
          <p14:tracePt t="26469" x="3409950" y="3482975"/>
          <p14:tracePt t="26477" x="3455988" y="3482975"/>
          <p14:tracePt t="26485" x="3482975" y="3482975"/>
          <p14:tracePt t="26497" x="3500438" y="3482975"/>
          <p14:tracePt t="26501" x="3527425" y="3482975"/>
          <p14:tracePt t="26511" x="3556000" y="3511550"/>
          <p14:tracePt t="26517" x="3563938" y="3511550"/>
          <p14:tracePt t="26524" x="3582988" y="3538538"/>
          <p14:tracePt t="26532" x="3592513" y="3556000"/>
          <p14:tracePt t="26548" x="3592513" y="3575050"/>
          <p14:tracePt t="26572" x="3592513" y="3592513"/>
          <p14:tracePt t="26580" x="3582988" y="3602038"/>
          <p14:tracePt t="26596" x="3582988" y="3611563"/>
          <p14:tracePt t="26604" x="3563938" y="3611563"/>
          <p14:tracePt t="26612" x="3556000" y="3621088"/>
          <p14:tracePt t="26620" x="3546475" y="3629025"/>
          <p14:tracePt t="26636" x="3536950" y="3638550"/>
          <p14:tracePt t="26652" x="3527425" y="3648075"/>
          <p14:tracePt t="26766" x="3536950" y="3648075"/>
          <p14:tracePt t="26774" x="3563938" y="3638550"/>
          <p14:tracePt t="26782" x="3600450" y="3621088"/>
          <p14:tracePt t="26790" x="3656013" y="3621088"/>
          <p14:tracePt t="26798" x="3783013" y="3621088"/>
          <p14:tracePt t="26805" x="3948113" y="3621088"/>
          <p14:tracePt t="26813" x="4194175" y="3621088"/>
          <p14:tracePt t="26821" x="4567238" y="3621088"/>
          <p14:tracePt t="26829" x="5122863" y="3602038"/>
          <p14:tracePt t="26837" x="5168900" y="3602038"/>
          <p14:tracePt t="26846" x="5461000" y="3602038"/>
          <p14:tracePt t="26853" x="5870575" y="3602038"/>
          <p14:tracePt t="26860" x="6162675" y="3602038"/>
          <p14:tracePt t="26867" x="6427788" y="3602038"/>
          <p14:tracePt t="26876" x="6627813" y="3602038"/>
          <p14:tracePt t="26884" x="6791325" y="3602038"/>
          <p14:tracePt t="26894" x="6900863" y="3584575"/>
          <p14:tracePt t="26900" x="6983413" y="3556000"/>
          <p14:tracePt t="26910" x="7010400" y="3548063"/>
          <p14:tracePt t="26916" x="7029450" y="3538538"/>
          <p14:tracePt t="26924" x="7056438" y="3529013"/>
          <p14:tracePt t="26932" x="7073900" y="3511550"/>
          <p14:tracePt t="26940" x="7119938" y="3475038"/>
          <p14:tracePt t="26948" x="7156450" y="3465513"/>
          <p14:tracePt t="26956" x="7192963" y="3446463"/>
          <p14:tracePt t="26964" x="7256463" y="3429000"/>
          <p14:tracePt t="26973" x="7348538" y="3419475"/>
          <p14:tracePt t="26981" x="7448550" y="3375025"/>
          <p14:tracePt t="26989" x="7502525" y="3375025"/>
          <p14:tracePt t="26996" x="7567613" y="3365500"/>
          <p14:tracePt t="27006" x="7602538" y="3355975"/>
          <p14:tracePt t="27014" x="7648575" y="3328988"/>
          <p14:tracePt t="27021" x="7667625" y="3319463"/>
          <p14:tracePt t="27044" x="7675563" y="3309938"/>
          <p14:tracePt t="27168" x="7667625" y="3309938"/>
          <p14:tracePt t="27174" x="7639050" y="3328988"/>
          <p14:tracePt t="27182" x="7621588" y="3338513"/>
          <p14:tracePt t="27190" x="7612063" y="3346450"/>
          <p14:tracePt t="27198" x="7602538" y="3355975"/>
          <p14:tracePt t="27203" x="7575550" y="3382963"/>
          <p14:tracePt t="27212" x="7567613" y="3392488"/>
          <p14:tracePt t="27236" x="7548563" y="3392488"/>
          <p14:tracePt t="27244" x="7521575" y="3411538"/>
          <p14:tracePt t="27252" x="7502525" y="3411538"/>
          <p14:tracePt t="27259" x="7475538" y="3411538"/>
          <p14:tracePt t="27268" x="7448550" y="3411538"/>
          <p14:tracePt t="27278" x="7402513" y="3411538"/>
          <p14:tracePt t="27284" x="7348538" y="3411538"/>
          <p14:tracePt t="27294" x="7319963" y="3411538"/>
          <p14:tracePt t="27300" x="7275513" y="3411538"/>
          <p14:tracePt t="27311" x="7248525" y="3411538"/>
          <p14:tracePt t="27315" x="7229475" y="3411538"/>
          <p14:tracePt t="27325" x="7219950" y="3411538"/>
          <p14:tracePt t="27348" x="7202488" y="3392488"/>
          <p14:tracePt t="27365" x="7202488" y="3375025"/>
          <p14:tracePt t="27374" x="7202488" y="3365500"/>
          <p14:tracePt t="27382" x="7202488" y="3338513"/>
          <p14:tracePt t="27390" x="7202488" y="3302000"/>
          <p14:tracePt t="27399" x="7212013" y="3265488"/>
          <p14:tracePt t="27406" x="7229475" y="3219450"/>
          <p14:tracePt t="27412" x="7265988" y="3155950"/>
          <p14:tracePt t="27420" x="7292975" y="3136900"/>
          <p14:tracePt t="27428" x="7339013" y="3090863"/>
          <p14:tracePt t="27436" x="7366000" y="3063875"/>
          <p14:tracePt t="27443" x="7412038" y="3036888"/>
          <p14:tracePt t="27452" x="7439025" y="3017838"/>
          <p14:tracePt t="27461" x="7475538" y="3000375"/>
          <p14:tracePt t="27469" x="7512050" y="2990850"/>
          <p14:tracePt t="27479" x="7531100" y="2982913"/>
          <p14:tracePt t="27485" x="7548563" y="2982913"/>
          <p14:tracePt t="27501" x="7567613" y="2982913"/>
          <p14:tracePt t="27517" x="7594600" y="2982913"/>
          <p14:tracePt t="27526" x="7621588" y="3000375"/>
          <p14:tracePt t="27532" x="7631113" y="3017838"/>
          <p14:tracePt t="27540" x="7658100" y="3090863"/>
          <p14:tracePt t="27548" x="7667625" y="3136900"/>
          <p14:tracePt t="27555" x="7685088" y="3192463"/>
          <p14:tracePt t="27564" x="7685088" y="3219450"/>
          <p14:tracePt t="27572" x="7685088" y="3236913"/>
          <p14:tracePt t="27580" x="7685088" y="3265488"/>
          <p14:tracePt t="27588" x="7685088" y="3273425"/>
          <p14:tracePt t="27596" x="7685088" y="3302000"/>
          <p14:tracePt t="27606" x="7685088" y="3309938"/>
          <p14:tracePt t="27614" x="7685088" y="3328988"/>
          <p14:tracePt t="27628" x="7667625" y="3355975"/>
          <p14:tracePt t="27638" x="7648575" y="3365500"/>
          <p14:tracePt t="27645" x="7602538" y="3392488"/>
          <p14:tracePt t="27665" x="7575550" y="3392488"/>
          <p14:tracePt t="27670" x="7539038" y="3411538"/>
          <p14:tracePt t="27679" x="7521575" y="3411538"/>
          <p14:tracePt t="27685" x="7502525" y="3411538"/>
          <p14:tracePt t="27700" x="7458075" y="3411538"/>
          <p14:tracePt t="27712" x="7429500" y="3411538"/>
          <p14:tracePt t="27716" x="7412038" y="3411538"/>
          <p14:tracePt t="27724" x="7392988" y="3411538"/>
          <p14:tracePt t="27806" x="7385050" y="3411538"/>
          <p14:tracePt t="27821" x="7385050" y="3402013"/>
          <p14:tracePt t="27829" x="7385050" y="3382963"/>
          <p14:tracePt t="27837" x="7385050" y="3365500"/>
          <p14:tracePt t="27845" x="7402513" y="3346450"/>
          <p14:tracePt t="27853" x="7412038" y="3328988"/>
          <p14:tracePt t="27860" x="7429500" y="3309938"/>
          <p14:tracePt t="27869" x="7439025" y="3302000"/>
          <p14:tracePt t="27877" x="7439025" y="3292475"/>
          <p14:tracePt t="27885" x="7448550" y="3292475"/>
          <p14:tracePt t="27894" x="7458075" y="3273425"/>
          <p14:tracePt t="27912" x="7466013" y="3265488"/>
          <p14:tracePt t="27998" x="7448550" y="3265488"/>
          <p14:tracePt t="28004" x="7319963" y="3319463"/>
          <p14:tracePt t="28012" x="6992938" y="3411538"/>
          <p14:tracePt t="28021" x="6591300" y="3502025"/>
          <p14:tracePt t="28028" x="6053138" y="3602038"/>
          <p14:tracePt t="28037" x="5497513" y="3721100"/>
          <p14:tracePt t="28044" x="5041900" y="3767138"/>
          <p14:tracePt t="28053" x="4567238" y="3867150"/>
          <p14:tracePt t="28061" x="4267200" y="3867150"/>
          <p14:tracePt t="28068" x="4002088" y="3857625"/>
          <p14:tracePt t="28076" x="3856038" y="3857625"/>
          <p14:tracePt t="28084" x="3838575" y="3857625"/>
          <p14:tracePt t="28093" x="3802063" y="3857625"/>
          <p14:tracePt t="28099" x="3746500" y="3857625"/>
          <p14:tracePt t="28109" x="3719513" y="3857625"/>
          <p14:tracePt t="28116" x="3709988" y="3857625"/>
          <p14:tracePt t="28124" x="3702050" y="3857625"/>
          <p14:tracePt t="28132" x="3683000" y="3857625"/>
          <p14:tracePt t="28140" x="3636963" y="3857625"/>
          <p14:tracePt t="28149" x="3582988" y="3857625"/>
          <p14:tracePt t="28156" x="3490913" y="3867150"/>
          <p14:tracePt t="28164" x="3382963" y="3867150"/>
          <p14:tracePt t="28176" x="3254375" y="3867150"/>
          <p14:tracePt t="28180" x="3136900" y="3911600"/>
          <p14:tracePt t="28188" x="3008313" y="3911600"/>
          <p14:tracePt t="28197" x="2898775" y="3911600"/>
          <p14:tracePt t="28205" x="2844800" y="3911600"/>
          <p14:tracePt t="28214" x="2817813" y="3911600"/>
          <p14:tracePt t="28349" x="2835275" y="3911600"/>
          <p14:tracePt t="28356" x="2844800" y="3911600"/>
          <p14:tracePt t="28365" x="2881313" y="3911600"/>
          <p14:tracePt t="28372" x="2908300" y="3911600"/>
          <p14:tracePt t="28380" x="2935288" y="3911600"/>
          <p14:tracePt t="28388" x="2981325" y="3911600"/>
          <p14:tracePt t="28397" x="3008313" y="3911600"/>
          <p14:tracePt t="28405" x="3035300" y="3911600"/>
          <p14:tracePt t="28413" x="3054350" y="3911600"/>
          <p14:tracePt t="28421" x="3071813" y="3911600"/>
          <p14:tracePt t="28428" x="3100388" y="3911600"/>
          <p14:tracePt t="28437" x="3117850" y="3930650"/>
          <p14:tracePt t="28444" x="3144838" y="3967163"/>
          <p14:tracePt t="28454" x="3181350" y="4040188"/>
          <p14:tracePt t="28462" x="3190875" y="4057650"/>
          <p14:tracePt t="28469" x="3200400" y="4094163"/>
          <p14:tracePt t="28477" x="3217863" y="4140200"/>
          <p14:tracePt t="28485" x="3227388" y="4159250"/>
          <p14:tracePt t="28494" x="3236913" y="4195763"/>
          <p14:tracePt t="28501" x="3236913" y="4203700"/>
          <p14:tracePt t="28510" x="3236913" y="4213225"/>
          <p14:tracePt t="28520" x="3236913" y="4222750"/>
          <p14:tracePt t="28612" x="3236913" y="4232275"/>
          <p14:tracePt t="28636" x="3217863" y="4222750"/>
          <p14:tracePt t="28644" x="3217863" y="4213225"/>
          <p14:tracePt t="28652" x="3217863" y="4195763"/>
          <p14:tracePt t="28660" x="3217863" y="4167188"/>
          <p14:tracePt t="28668" x="3217863" y="4140200"/>
          <p14:tracePt t="28677" x="3217863" y="4130675"/>
          <p14:tracePt t="28684" x="3217863" y="4103688"/>
          <p14:tracePt t="28692" x="3217863" y="4076700"/>
          <p14:tracePt t="28700" x="3244850" y="4049713"/>
          <p14:tracePt t="28708" x="3281363" y="4021138"/>
          <p14:tracePt t="28716" x="3327400" y="3967163"/>
          <p14:tracePt t="28724" x="3373438" y="3930650"/>
          <p14:tracePt t="28732" x="3419475" y="3903663"/>
          <p14:tracePt t="28740" x="3536950" y="3848100"/>
          <p14:tracePt t="28749" x="3556000" y="3840163"/>
          <p14:tracePt t="28757" x="3629025" y="3803650"/>
          <p14:tracePt t="28765" x="3656013" y="3803650"/>
          <p14:tracePt t="28772" x="3702050" y="3794125"/>
          <p14:tracePt t="28815" x="3709988" y="3794125"/>
          <p14:tracePt t="28828" x="3709988" y="3803650"/>
          <p14:tracePt t="28836" x="3709988" y="3840163"/>
          <p14:tracePt t="28844" x="3709988" y="3857625"/>
          <p14:tracePt t="28851" x="3709988" y="3884613"/>
          <p14:tracePt t="28859" x="3702050" y="3911600"/>
          <p14:tracePt t="28868" x="3692525" y="3930650"/>
          <p14:tracePt t="28875" x="3683000" y="3957638"/>
          <p14:tracePt t="28884" x="3673475" y="3984625"/>
          <p14:tracePt t="28893" x="3656013" y="4003675"/>
          <p14:tracePt t="28900" x="3646488" y="4021138"/>
          <p14:tracePt t="28916" x="3600450" y="4040188"/>
          <p14:tracePt t="28925" x="3582988" y="4049713"/>
          <p14:tracePt t="28941" x="3556000" y="4057650"/>
          <p14:tracePt t="28949" x="3546475" y="4057650"/>
          <p14:tracePt t="28966" x="3536950" y="4057650"/>
          <p14:tracePt t="28983" x="3519488" y="4057650"/>
          <p14:tracePt t="28989" x="3509963" y="4057650"/>
          <p14:tracePt t="28997" x="3500438" y="4057650"/>
          <p14:tracePt t="29016" x="3473450" y="4057650"/>
          <p14:tracePt t="29030" x="3446463" y="4030663"/>
          <p14:tracePt t="29037" x="3427413" y="4021138"/>
          <p14:tracePt t="29046" x="3400425" y="4013200"/>
          <p14:tracePt t="29053" x="3346450" y="3967163"/>
          <p14:tracePt t="29061" x="3317875" y="3930650"/>
          <p14:tracePt t="29069" x="3300413" y="3911600"/>
          <p14:tracePt t="29077" x="3290888" y="3903663"/>
          <p14:tracePt t="29084" x="3273425" y="3884613"/>
          <p14:tracePt t="29092" x="3273425" y="3875088"/>
          <p14:tracePt t="29247" x="3273425" y="3867150"/>
          <p14:tracePt t="29262" x="3290888" y="3867150"/>
          <p14:tracePt t="29270" x="3309938" y="3867150"/>
          <p14:tracePt t="29278" x="3346450" y="3867150"/>
          <p14:tracePt t="29286" x="3363913" y="3867150"/>
          <p14:tracePt t="29295" x="3419475" y="3867150"/>
          <p14:tracePt t="29301" x="3509963" y="3867150"/>
          <p14:tracePt t="29310" x="3609975" y="3867150"/>
          <p14:tracePt t="29317" x="3738563" y="3867150"/>
          <p14:tracePt t="29327" x="3902075" y="3867150"/>
          <p14:tracePt t="29340" x="4084638" y="3894138"/>
          <p14:tracePt t="29348" x="4248150" y="3894138"/>
          <p14:tracePt t="29355" x="4494213" y="3894138"/>
          <p14:tracePt t="29364" x="4759325" y="3894138"/>
          <p14:tracePt t="29372" x="5022850" y="3894138"/>
          <p14:tracePt t="29379" x="5387975" y="3894138"/>
          <p14:tracePt t="29388" x="5653088" y="3894138"/>
          <p14:tracePt t="29396" x="5926138" y="3884613"/>
          <p14:tracePt t="29404" x="6299200" y="3884613"/>
          <p14:tracePt t="29412" x="6481763" y="3857625"/>
          <p14:tracePt t="29420" x="6645275" y="3821113"/>
          <p14:tracePt t="29428" x="6810375" y="3794125"/>
          <p14:tracePt t="29436" x="6973888" y="3775075"/>
          <p14:tracePt t="29444" x="7110413" y="3748088"/>
          <p14:tracePt t="29452" x="7202488" y="3738563"/>
          <p14:tracePt t="29461" x="7265988" y="3721100"/>
          <p14:tracePt t="29468" x="7292975" y="3721100"/>
          <p14:tracePt t="29477" x="7319963" y="3721100"/>
          <p14:tracePt t="29484" x="7339013" y="3711575"/>
          <p14:tracePt t="29494" x="7356475" y="3711575"/>
          <p14:tracePt t="29632" x="7366000" y="3711575"/>
          <p14:tracePt t="29636" x="7375525" y="3711575"/>
          <p14:tracePt t="29644" x="7385050" y="3702050"/>
          <p14:tracePt t="29668" x="7402513" y="3694113"/>
          <p14:tracePt t="29684" x="7429500" y="3684588"/>
          <p14:tracePt t="29710" x="7458075" y="3684588"/>
          <p14:tracePt t="29720" x="7466013" y="3675063"/>
          <p14:tracePt t="29734" x="7485063" y="3657600"/>
          <p14:tracePt t="29940" x="7466013" y="3657600"/>
          <p14:tracePt t="29948" x="7448550" y="3657600"/>
          <p14:tracePt t="29957" x="7429500" y="3657600"/>
          <p14:tracePt t="29964" x="7412038" y="3657600"/>
          <p14:tracePt t="29972" x="7402513" y="3657600"/>
          <p14:tracePt t="29981" x="7385050" y="3657600"/>
          <p14:tracePt t="29987" x="7375525" y="3657600"/>
          <p14:tracePt t="29997" x="7356475" y="3657600"/>
          <p14:tracePt t="30006" x="7339013" y="3648075"/>
          <p14:tracePt t="30018" x="7319963" y="3638550"/>
          <p14:tracePt t="30021" x="7312025" y="3629025"/>
          <p14:tracePt t="30034" x="7312025" y="3611563"/>
          <p14:tracePt t="30036" x="7312025" y="3592513"/>
          <p14:tracePt t="30045" x="7283450" y="3565525"/>
          <p14:tracePt t="30054" x="7275513" y="3548063"/>
          <p14:tracePt t="30060" x="7275513" y="3492500"/>
          <p14:tracePt t="30069" x="7265988" y="3455988"/>
          <p14:tracePt t="30075" x="7265988" y="3446463"/>
          <p14:tracePt t="30083" x="7265988" y="3402013"/>
          <p14:tracePt t="30092" x="7265988" y="3365500"/>
          <p14:tracePt t="30100" x="7265988" y="3346450"/>
          <p14:tracePt t="30108" x="7265988" y="3302000"/>
          <p14:tracePt t="30116" x="7265988" y="3292475"/>
          <p14:tracePt t="30124" x="7265988" y="3265488"/>
          <p14:tracePt t="30132" x="7265988" y="3236913"/>
          <p14:tracePt t="30140" x="7283450" y="3219450"/>
          <p14:tracePt t="30157" x="7292975" y="3209925"/>
          <p14:tracePt t="30165" x="7312025" y="3209925"/>
          <p14:tracePt t="30182" x="7356475" y="3209925"/>
          <p14:tracePt t="30189" x="7375525" y="3209925"/>
          <p14:tracePt t="30197" x="7402513" y="3209925"/>
          <p14:tracePt t="30205" x="7448550" y="3209925"/>
          <p14:tracePt t="30213" x="7475538" y="3209925"/>
          <p14:tracePt t="30221" x="7521575" y="3228975"/>
          <p14:tracePt t="30231" x="7558088" y="3273425"/>
          <p14:tracePt t="30237" x="7585075" y="3302000"/>
          <p14:tracePt t="30244" x="7594600" y="3338513"/>
          <p14:tracePt t="30253" x="7631113" y="3392488"/>
          <p14:tracePt t="30262" x="7639050" y="3402013"/>
          <p14:tracePt t="30271" x="7639050" y="3429000"/>
          <p14:tracePt t="30278" x="7639050" y="3446463"/>
          <p14:tracePt t="30285" x="7639050" y="3465513"/>
          <p14:tracePt t="30303" x="7639050" y="3475038"/>
          <p14:tracePt t="30324" x="7639050" y="3492500"/>
          <p14:tracePt t="30340" x="7621588" y="3511550"/>
          <p14:tracePt t="30348" x="7602538" y="3519488"/>
          <p14:tracePt t="30356" x="7585075" y="3529013"/>
          <p14:tracePt t="30364" x="7539038" y="3538538"/>
          <p14:tracePt t="30372" x="7475538" y="3584575"/>
          <p14:tracePt t="30380" x="7439025" y="3592513"/>
          <p14:tracePt t="30388" x="7356475" y="3602038"/>
          <p14:tracePt t="30396" x="7312025" y="3629025"/>
          <p14:tracePt t="30404" x="7219950" y="3629025"/>
          <p14:tracePt t="30412" x="7146925" y="3638550"/>
          <p14:tracePt t="30420" x="7037388" y="3657600"/>
          <p14:tracePt t="30428" x="6956425" y="3657600"/>
          <p14:tracePt t="30436" x="6883400" y="3665538"/>
          <p14:tracePt t="30443" x="6837363" y="3665538"/>
          <p14:tracePt t="30453" x="6810375" y="3665538"/>
          <p14:tracePt t="30461" x="6800850" y="3665538"/>
          <p14:tracePt t="30508" x="6800850" y="3648075"/>
          <p14:tracePt t="30524" x="6800850" y="3621088"/>
          <p14:tracePt t="30532" x="6800850" y="3602038"/>
          <p14:tracePt t="30540" x="6800850" y="3575050"/>
          <p14:tracePt t="30548" x="6800850" y="3538538"/>
          <p14:tracePt t="30556" x="6810375" y="3519488"/>
          <p14:tracePt t="30564" x="6819900" y="3502025"/>
          <p14:tracePt t="30572" x="6837363" y="3455988"/>
          <p14:tracePt t="30580" x="6856413" y="3438525"/>
          <p14:tracePt t="30588" x="6864350" y="3429000"/>
          <p14:tracePt t="30596" x="6873875" y="3429000"/>
          <p14:tracePt t="30603" x="6883400" y="3419475"/>
          <p14:tracePt t="30612" x="6892925" y="3411538"/>
          <p14:tracePt t="30628" x="6900863" y="3411538"/>
          <p14:tracePt t="30661" x="6919913" y="3411538"/>
          <p14:tracePt t="30671" x="6929438" y="3411538"/>
          <p14:tracePt t="30678" x="6937375" y="3411538"/>
          <p14:tracePt t="30685" x="6964363" y="3411538"/>
          <p14:tracePt t="30694" x="6973888" y="3411538"/>
          <p14:tracePt t="30702" x="6983413" y="3411538"/>
          <p14:tracePt t="30710" x="7000875" y="3411538"/>
          <p14:tracePt t="30722" x="7037388" y="3411538"/>
          <p14:tracePt t="30726" x="7065963" y="3419475"/>
          <p14:tracePt t="30732" x="7110413" y="3429000"/>
          <p14:tracePt t="30740" x="7129463" y="3438525"/>
          <p14:tracePt t="30748" x="7156450" y="3455988"/>
          <p14:tracePt t="30756" x="7165975" y="3465513"/>
          <p14:tracePt t="30764" x="7175500" y="3465513"/>
          <p14:tracePt t="30772" x="7183438" y="3465513"/>
          <p14:tracePt t="30788" x="7183438" y="3475038"/>
          <p14:tracePt t="31878" x="7192963" y="3475038"/>
          <p14:tracePt t="32260" x="7202488" y="3475038"/>
          <p14:tracePt t="32268" x="7212013" y="3475038"/>
          <p14:tracePt t="32287" x="7219950" y="3465513"/>
          <p14:tracePt t="32310" x="7229475" y="3465513"/>
          <p14:tracePt t="32774" x="7248525" y="3465513"/>
          <p14:tracePt t="32789" x="7275513" y="3465513"/>
          <p14:tracePt t="32797" x="7283450" y="3465513"/>
          <p14:tracePt t="32813" x="7302500" y="3455988"/>
          <p14:tracePt t="32829" x="7319963" y="3446463"/>
          <p14:tracePt t="33118" x="7329488" y="3446463"/>
          <p14:tracePt t="33127" x="7339013" y="3446463"/>
          <p14:tracePt t="33140" x="7356475" y="3429000"/>
          <p14:tracePt t="33148" x="7375525" y="3429000"/>
          <p14:tracePt t="33156" x="7392988" y="3419475"/>
          <p14:tracePt t="33180" x="7402513" y="3411538"/>
          <p14:tracePt t="33188" x="7412038" y="3411538"/>
          <p14:tracePt t="33204" x="7421563" y="3402013"/>
          <p14:tracePt t="33628" x="7429500" y="3392488"/>
          <p14:tracePt t="33740" x="7429500" y="3411538"/>
          <p14:tracePt t="33756" x="7429500" y="3429000"/>
          <p14:tracePt t="33764" x="7421563" y="3438525"/>
          <p14:tracePt t="33791" x="7412038" y="3465513"/>
          <p14:tracePt t="33821" x="7402513" y="3465513"/>
          <p14:tracePt t="33854" x="7402513" y="3475038"/>
          <p14:tracePt t="33870" x="7392988" y="3502025"/>
          <p14:tracePt t="34212" x="7385050" y="3511550"/>
          <p14:tracePt t="34220" x="7375525" y="3519488"/>
          <p14:tracePt t="34830" x="7375525" y="3511550"/>
          <p14:tracePt t="34845" x="7366000" y="3492500"/>
          <p14:tracePt t="35086" x="7348538" y="3492500"/>
          <p14:tracePt t="35270" x="7339013" y="3492500"/>
          <p14:tracePt t="35286" x="7329488" y="3482975"/>
          <p14:tracePt t="35294" x="7319963" y="3475038"/>
          <p14:tracePt t="35310" x="7319963" y="3465513"/>
          <p14:tracePt t="35326" x="7319963" y="3455988"/>
          <p14:tracePt t="35358" x="7312025" y="3446463"/>
          <p14:tracePt t="35694" x="7302500" y="3438525"/>
          <p14:tracePt t="35734" x="7302500" y="3429000"/>
          <p14:tracePt t="35750" x="7302500" y="3419475"/>
          <p14:tracePt t="36151" x="7302500" y="3402013"/>
          <p14:tracePt t="36878" x="7302500" y="3392488"/>
          <p14:tracePt t="36901" x="7292975" y="3392488"/>
          <p14:tracePt t="36917" x="7283450" y="3382963"/>
          <p14:tracePt t="36933" x="7265988" y="3382963"/>
          <p14:tracePt t="36941" x="7248525" y="3375025"/>
          <p14:tracePt t="36949" x="7239000" y="3375025"/>
          <p14:tracePt t="36957" x="7229475" y="3365500"/>
          <p14:tracePt t="36965" x="7219950" y="3365500"/>
          <p14:tracePt t="36972" x="7212013" y="3365500"/>
          <p14:tracePt t="36988" x="7202488" y="3365500"/>
          <p14:tracePt t="36996" x="7183438" y="3346450"/>
          <p14:tracePt t="37020" x="7175500" y="3346450"/>
          <p14:tracePt t="37028" x="7165975" y="3346450"/>
          <p14:tracePt t="37045" x="7138988" y="3338513"/>
          <p14:tracePt t="37052" x="7119938" y="3328988"/>
          <p14:tracePt t="37060" x="7073900" y="3302000"/>
          <p14:tracePt t="37068" x="7037388" y="3282950"/>
          <p14:tracePt t="37077" x="7000875" y="3246438"/>
          <p14:tracePt t="37084" x="6964363" y="3228975"/>
          <p14:tracePt t="37092" x="6910388" y="3200400"/>
          <p14:tracePt t="37100" x="6846888" y="3163888"/>
          <p14:tracePt t="37112" x="6827838" y="3146425"/>
          <p14:tracePt t="37115" x="6791325" y="3119438"/>
          <p14:tracePt t="37125" x="6746875" y="3090863"/>
          <p14:tracePt t="37132" x="6718300" y="3063875"/>
          <p14:tracePt t="37142" x="6700838" y="3063875"/>
          <p14:tracePt t="37148" x="6691313" y="3054350"/>
          <p14:tracePt t="37197" x="6681788" y="3054350"/>
          <p14:tracePt t="37217" x="6664325" y="3054350"/>
          <p14:tracePt t="37221" x="6645275" y="3054350"/>
          <p14:tracePt t="37231" x="6618288" y="3054350"/>
          <p14:tracePt t="37236" x="6591300" y="3054350"/>
          <p14:tracePt t="37246" x="6554788" y="3054350"/>
          <p14:tracePt t="37252" x="6491288" y="3054350"/>
          <p14:tracePt t="37259" x="6454775" y="3054350"/>
          <p14:tracePt t="37268" x="6408738" y="3054350"/>
          <p14:tracePt t="37276" x="6354763" y="3054350"/>
          <p14:tracePt t="37284" x="6299200" y="3054350"/>
          <p14:tracePt t="37292" x="6245225" y="3054350"/>
          <p14:tracePt t="37300" x="6218238" y="3054350"/>
          <p14:tracePt t="37308" x="6162675" y="3054350"/>
          <p14:tracePt t="37316" x="6080125" y="3027363"/>
          <p14:tracePt t="37325" x="6043613" y="3027363"/>
          <p14:tracePt t="37332" x="5989638" y="3027363"/>
          <p14:tracePt t="37341" x="5943600" y="3017838"/>
          <p14:tracePt t="37349" x="5899150" y="3000375"/>
          <p14:tracePt t="37356" x="5889625" y="3000375"/>
          <p14:tracePt t="37364" x="5853113" y="3000375"/>
          <p14:tracePt t="37380" x="5843588" y="3000375"/>
          <p14:tracePt t="37388" x="5826125" y="3000375"/>
          <p14:tracePt t="37397" x="5807075" y="3000375"/>
          <p14:tracePt t="37404" x="5797550" y="3000375"/>
          <p14:tracePt t="37413" x="5770563" y="3000375"/>
          <p14:tracePt t="37423" x="5761038" y="3000375"/>
          <p14:tracePt t="37428" x="5743575" y="3000375"/>
          <p14:tracePt t="37435" x="5724525" y="3000375"/>
          <p14:tracePt t="37444" x="5680075" y="3000375"/>
          <p14:tracePt t="37452" x="5643563" y="3000375"/>
          <p14:tracePt t="37459" x="5588000" y="3000375"/>
          <p14:tracePt t="37467" x="5534025" y="3000375"/>
          <p14:tracePt t="37476" x="5470525" y="2973388"/>
          <p14:tracePt t="37484" x="5424488" y="2946400"/>
          <p14:tracePt t="37492" x="5378450" y="2936875"/>
          <p14:tracePt t="37500" x="5341938" y="2936875"/>
          <p14:tracePt t="37509" x="5278438" y="2900363"/>
          <p14:tracePt t="37516" x="5251450" y="2900363"/>
          <p14:tracePt t="37525" x="5224463" y="2890838"/>
          <p14:tracePt t="37533" x="5178425" y="2881313"/>
          <p14:tracePt t="37540" x="5168900" y="2881313"/>
          <p14:tracePt t="37548" x="5151438" y="2881313"/>
          <p14:tracePt t="37587" x="5141913" y="2881313"/>
          <p14:tracePt t="37595" x="5114925" y="2881313"/>
          <p14:tracePt t="37604" x="5095875" y="2881313"/>
          <p14:tracePt t="37612" x="5049838" y="2881313"/>
          <p14:tracePt t="37619" x="5014913" y="2881313"/>
          <p14:tracePt t="37628" x="4986338" y="2881313"/>
          <p14:tracePt t="37636" x="4978400" y="2890838"/>
          <p14:tracePt t="37644" x="4968875" y="2900363"/>
          <p14:tracePt t="37652" x="4949825" y="2900363"/>
          <p14:tracePt t="37669" x="4922838" y="2900363"/>
          <p14:tracePt t="37718" x="4913313" y="2900363"/>
          <p14:tracePt t="37726" x="4905375" y="2900363"/>
          <p14:tracePt t="37733" x="4895850" y="2900363"/>
          <p14:tracePt t="37741" x="4868863" y="2909888"/>
          <p14:tracePt t="37756" x="4859338" y="2909888"/>
          <p14:tracePt t="37764" x="4849813" y="2917825"/>
          <p14:tracePt t="37772" x="4822825" y="2936875"/>
          <p14:tracePt t="37780" x="4813300" y="2946400"/>
          <p14:tracePt t="37788" x="4795838" y="2946400"/>
          <p14:tracePt t="37796" x="4767263" y="2954338"/>
          <p14:tracePt t="37804" x="4749800" y="2954338"/>
          <p14:tracePt t="37812" x="4740275" y="2954338"/>
          <p14:tracePt t="37828" x="4722813" y="2963863"/>
          <p14:tracePt t="38045" x="4703763" y="2963863"/>
          <p14:tracePt t="38061" x="4686300" y="2963863"/>
          <p14:tracePt t="38093" x="4667250" y="2963863"/>
          <p14:tracePt t="38103" x="4659313" y="2963863"/>
          <p14:tracePt t="38110" x="4649788" y="2973388"/>
          <p14:tracePt t="38120" x="4640263" y="2982913"/>
          <p14:tracePt t="38126" x="4622800" y="3000375"/>
          <p14:tracePt t="38151" x="4603750" y="3009900"/>
          <p14:tracePt t="38165" x="4594225" y="3017838"/>
          <p14:tracePt t="38181" x="4586288" y="3046413"/>
          <p14:tracePt t="38197" x="4557713" y="3063875"/>
          <p14:tracePt t="38205" x="4540250" y="3082925"/>
          <p14:tracePt t="38221" x="4530725" y="3100388"/>
          <p14:tracePt t="38710" x="4521200" y="3109913"/>
          <p14:tracePt t="38942" x="4467225" y="3173413"/>
          <p14:tracePt t="38950" x="4367213" y="3273425"/>
          <p14:tracePt t="38965" x="4367213" y="3282950"/>
          <p14:tracePt t="38974" x="4357688" y="3302000"/>
          <p14:tracePt t="38991" x="4330700" y="3328988"/>
          <p14:tracePt t="38997" x="4330700" y="3338513"/>
          <p14:tracePt t="39005" x="4321175" y="3355975"/>
          <p14:tracePt t="39054" x="4311650" y="3365500"/>
          <p14:tracePt t="39086" x="4294188" y="3375025"/>
          <p14:tracePt t="39094" x="4284663" y="3392488"/>
          <p14:tracePt t="39110" x="4275138" y="3402013"/>
          <p14:tracePt t="39120" x="4267200" y="3419475"/>
          <p14:tracePt t="39127" x="4267200" y="3429000"/>
          <p14:tracePt t="39136" x="4248150" y="3446463"/>
          <p14:tracePt t="39284" x="4230688" y="3475038"/>
          <p14:tracePt t="39292" x="4221163" y="3475038"/>
          <p14:tracePt t="39299" x="4202113" y="3482975"/>
          <p14:tracePt t="39307" x="4194175" y="3492500"/>
          <p14:tracePt t="39315" x="4157663" y="3502025"/>
          <p14:tracePt t="39324" x="4138613" y="3519488"/>
          <p14:tracePt t="39332" x="4102100" y="3548063"/>
          <p14:tracePt t="39339" x="4048125" y="3575050"/>
          <p14:tracePt t="39348" x="4021138" y="3602038"/>
          <p14:tracePt t="39355" x="3975100" y="3611563"/>
          <p14:tracePt t="39364" x="3929063" y="3648075"/>
          <p14:tracePt t="39372" x="3902075" y="3657600"/>
          <p14:tracePt t="39380" x="3865563" y="3675063"/>
          <p14:tracePt t="39388" x="3838575" y="3702050"/>
          <p14:tracePt t="39395" x="3810000" y="3738563"/>
          <p14:tracePt t="39404" x="3783013" y="3748088"/>
          <p14:tracePt t="39412" x="3775075" y="3757613"/>
          <p14:tracePt t="39420" x="3765550" y="3767138"/>
          <p14:tracePt t="39428" x="3765550" y="3775075"/>
          <p14:tracePt t="39828" x="3756025" y="3784600"/>
          <p14:tracePt t="39836" x="3746500" y="3794125"/>
          <p14:tracePt t="39852" x="3738563" y="3803650"/>
          <p14:tracePt t="39860" x="3729038" y="3821113"/>
          <p14:tracePt t="39876" x="3719513" y="3830638"/>
          <p14:tracePt t="39884" x="3709988" y="3840163"/>
          <p14:tracePt t="39900" x="3702050" y="3848100"/>
          <p14:tracePt t="40030" x="3702050" y="3840163"/>
          <p14:tracePt t="40045" x="3702050" y="3830638"/>
          <p14:tracePt t="40060" x="3702050" y="3821113"/>
          <p14:tracePt t="40068" x="3702050" y="3811588"/>
          <p14:tracePt t="40084" x="3702050" y="3784600"/>
          <p14:tracePt t="40100" x="3702050" y="3757613"/>
          <p14:tracePt t="40108" x="3702050" y="3738563"/>
          <p14:tracePt t="40116" x="3702050" y="3721100"/>
          <p14:tracePt t="40124" x="3702050" y="3702050"/>
          <p14:tracePt t="40132" x="3702050" y="3657600"/>
          <p14:tracePt t="40140" x="3702050" y="3648075"/>
          <p14:tracePt t="40148" x="3702050" y="3611563"/>
          <p14:tracePt t="40156" x="3702050" y="3592513"/>
          <p14:tracePt t="40164" x="3702050" y="3565525"/>
          <p14:tracePt t="40177" x="3702050" y="3548063"/>
          <p14:tracePt t="40180" x="3702050" y="3538538"/>
          <p14:tracePt t="40188" x="3702050" y="3519488"/>
          <p14:tracePt t="40197" x="3702050" y="3511550"/>
          <p14:tracePt t="40204" x="3702050" y="3502025"/>
          <p14:tracePt t="40412" x="3702050" y="3482975"/>
          <p14:tracePt t="40422" x="3702050" y="3475038"/>
          <p14:tracePt t="40438" x="3665538" y="3438525"/>
          <p14:tracePt t="40453" x="3656013" y="3429000"/>
          <p14:tracePt t="40460" x="3656013" y="3419475"/>
          <p14:tracePt t="40500" x="3656013" y="3411538"/>
          <p14:tracePt t="40516" x="3636963" y="3411538"/>
          <p14:tracePt t="40525" x="3609975" y="3411538"/>
          <p14:tracePt t="40532" x="3592513" y="3411538"/>
          <p14:tracePt t="40540" x="3573463" y="3411538"/>
          <p14:tracePt t="40552" x="3563938" y="3411538"/>
          <p14:tracePt t="40563" x="3546475" y="3411538"/>
          <p14:tracePt t="40917" x="3546475" y="3419475"/>
          <p14:tracePt t="40926" x="3546475" y="3429000"/>
          <p14:tracePt t="40931" x="3546475" y="3438525"/>
          <p14:tracePt t="40940" x="3546475" y="3465513"/>
          <p14:tracePt t="40948" x="3546475" y="3482975"/>
          <p14:tracePt t="40956" x="3556000" y="3511550"/>
          <p14:tracePt t="40964" x="3556000" y="3519488"/>
          <p14:tracePt t="40972" x="3556000" y="3529013"/>
          <p14:tracePt t="40980" x="3573463" y="3556000"/>
          <p14:tracePt t="40996" x="3582988" y="3565525"/>
          <p14:tracePt t="41197" x="3592513" y="3556000"/>
          <p14:tracePt t="41207" x="3592513" y="3548063"/>
          <p14:tracePt t="41213" x="3592513" y="3538538"/>
          <p14:tracePt t="41222" x="3592513" y="3529013"/>
          <p14:tracePt t="41229" x="3600450" y="3519488"/>
          <p14:tracePt t="41246" x="3600450" y="3511550"/>
          <p14:tracePt t="41254" x="3600450" y="3475038"/>
          <p14:tracePt t="41262" x="3600450" y="3465513"/>
          <p14:tracePt t="41270" x="3600450" y="3446463"/>
          <p14:tracePt t="41276" x="3600450" y="3438525"/>
          <p14:tracePt t="41284" x="3600450" y="3429000"/>
          <p14:tracePt t="41308" x="3629025" y="3419475"/>
          <p14:tracePt t="41316" x="3636963" y="3411538"/>
          <p14:tracePt t="41325" x="3636963" y="3402013"/>
          <p14:tracePt t="41333" x="3636963" y="3392488"/>
          <p14:tracePt t="41343" x="3636963" y="3382963"/>
          <p14:tracePt t="41349" x="3636963" y="3365500"/>
          <p14:tracePt t="41358" x="3636963" y="3355975"/>
          <p14:tracePt t="41381" x="3636963" y="3346450"/>
          <p14:tracePt t="41390" x="3636963" y="3319463"/>
          <p14:tracePt t="41397" x="3636963" y="3309938"/>
          <p14:tracePt t="41412" x="3636963" y="3302000"/>
          <p14:tracePt t="41428" x="3636963" y="3282950"/>
          <p14:tracePt t="41468" x="3646488" y="3273425"/>
          <p14:tracePt t="41484" x="3656013" y="3273425"/>
          <p14:tracePt t="41510" x="3665538" y="3265488"/>
          <p14:tracePt t="41526" x="3665538" y="3246438"/>
          <p14:tracePt t="41533" x="3665538" y="3236913"/>
          <p14:tracePt t="41542" x="3665538" y="3228975"/>
          <p14:tracePt t="41550" x="3673475" y="3219450"/>
          <p14:tracePt t="41558" x="3673475" y="3209925"/>
          <p14:tracePt t="41574" x="3683000" y="3192463"/>
          <p14:tracePt t="42357" x="3683000" y="3182938"/>
          <p14:tracePt t="42373" x="3683000" y="3163888"/>
          <p14:tracePt t="42381" x="3683000" y="3155950"/>
          <p14:tracePt t="42397" x="3683000" y="3146425"/>
          <p14:tracePt t="42405" x="3683000" y="3136900"/>
          <p14:tracePt t="42428" x="3683000" y="3127375"/>
          <p14:tracePt t="42790" x="3683000" y="3119438"/>
          <p14:tracePt t="42797" x="3683000" y="3109913"/>
          <p14:tracePt t="42805" x="3673475" y="3090863"/>
          <p14:tracePt t="42813" x="3665538" y="3073400"/>
          <p14:tracePt t="42821" x="3665538" y="3063875"/>
          <p14:tracePt t="42830" x="3656013" y="3036888"/>
          <p14:tracePt t="42837" x="3656013" y="3027363"/>
          <p14:tracePt t="42844" x="3646488" y="3009900"/>
          <p14:tracePt t="42853" x="3636963" y="2990850"/>
          <p14:tracePt t="42870" x="3629025" y="2973388"/>
          <p14:tracePt t="43126" x="3619500" y="2973388"/>
          <p14:tracePt t="43452" x="3609975" y="2973388"/>
          <p14:tracePt t="43468" x="3592513" y="2973388"/>
          <p14:tracePt t="43476" x="3573463" y="2963863"/>
          <p14:tracePt t="43484" x="3563938" y="2954338"/>
          <p14:tracePt t="43500" x="3536950" y="2954338"/>
          <p14:tracePt t="43507" x="3527425" y="2954338"/>
          <p14:tracePt t="43516" x="3519488" y="2954338"/>
          <p14:tracePt t="43541" x="3500438" y="2954338"/>
          <p14:tracePt t="43603" x="3490913" y="2954338"/>
          <p14:tracePt t="43772" x="3482975" y="2963863"/>
          <p14:tracePt t="43780" x="3482975" y="2973388"/>
          <p14:tracePt t="43788" x="3482975" y="3009900"/>
          <p14:tracePt t="43796" x="3482975" y="3036888"/>
          <p14:tracePt t="43804" x="3482975" y="3082925"/>
          <p14:tracePt t="43811" x="3482975" y="3119438"/>
          <p14:tracePt t="43820" x="3482975" y="3192463"/>
          <p14:tracePt t="43828" x="3482975" y="3265488"/>
          <p14:tracePt t="43836" x="3482975" y="3355975"/>
          <p14:tracePt t="43844" x="3482975" y="3429000"/>
          <p14:tracePt t="43854" x="3482975" y="3502025"/>
          <p14:tracePt t="43862" x="3482975" y="3629025"/>
          <p14:tracePt t="43872" x="3463925" y="3730625"/>
          <p14:tracePt t="43876" x="3436938" y="3840163"/>
          <p14:tracePt t="43885" x="3427413" y="3930650"/>
          <p14:tracePt t="43892" x="3427413" y="3994150"/>
          <p14:tracePt t="43901" x="3419475" y="4030663"/>
          <p14:tracePt t="44054" x="3419475" y="4040188"/>
          <p14:tracePt t="44061" x="3409950" y="4057650"/>
          <p14:tracePt t="44069" x="3409950" y="4076700"/>
          <p14:tracePt t="44076" x="3409950" y="4103688"/>
          <p14:tracePt t="44085" x="3409950" y="4122738"/>
          <p14:tracePt t="44093" x="3409950" y="4130675"/>
          <p14:tracePt t="44101" x="3409950" y="4159250"/>
          <p14:tracePt t="44109" x="3409950" y="4176713"/>
          <p14:tracePt t="44116" x="3382963" y="4195763"/>
          <p14:tracePt t="44126" x="3382963" y="4213225"/>
          <p14:tracePt t="44133" x="3382963" y="4222750"/>
          <p14:tracePt t="44145" x="3373438" y="4240213"/>
          <p14:tracePt t="44199" x="3373438" y="4249738"/>
          <p14:tracePt t="44205" x="3363913" y="4259263"/>
          <p14:tracePt t="44213" x="3354388" y="4259263"/>
          <p14:tracePt t="44221" x="3336925" y="4276725"/>
          <p14:tracePt t="44229" x="3327400" y="4286250"/>
          <p14:tracePt t="44237" x="3300413" y="4295775"/>
          <p14:tracePt t="44247" x="3273425" y="4303713"/>
          <p14:tracePt t="44253" x="3244850" y="4313238"/>
          <p14:tracePt t="44261" x="3208338" y="4332288"/>
          <p14:tracePt t="44268" x="3200400" y="4332288"/>
          <p14:tracePt t="44277" x="3190875" y="4340225"/>
          <p14:tracePt t="44284" x="3181350" y="4340225"/>
          <p14:tracePt t="44293" x="3171825" y="4340225"/>
          <p14:tracePt t="44325" x="3163888" y="4340225"/>
          <p14:tracePt t="44332" x="3154363" y="4340225"/>
          <p14:tracePt t="44349" x="3136900" y="4340225"/>
          <p14:tracePt t="44361" x="3108325" y="4322763"/>
          <p14:tracePt t="44364" x="3108325" y="4295775"/>
          <p14:tracePt t="44373" x="3081338" y="4222750"/>
          <p14:tracePt t="44381" x="3081338" y="4195763"/>
          <p14:tracePt t="44389" x="3071813" y="4149725"/>
          <p14:tracePt t="44399" x="3054350" y="4103688"/>
          <p14:tracePt t="44405" x="3035300" y="4057650"/>
          <p14:tracePt t="44413" x="3035300" y="4021138"/>
          <p14:tracePt t="44421" x="3027363" y="3994150"/>
          <p14:tracePt t="44430" x="3008313" y="3948113"/>
          <p14:tracePt t="44446" x="3008313" y="3921125"/>
          <p14:tracePt t="44453" x="3008313" y="3903663"/>
          <p14:tracePt t="44462" x="3008313" y="3884613"/>
          <p14:tracePt t="44476" x="3008313" y="3875088"/>
          <p14:tracePt t="44491" x="3008313" y="3867150"/>
          <p14:tracePt t="44500" x="3008313" y="3857625"/>
          <p14:tracePt t="44507" x="3017838" y="3848100"/>
          <p14:tracePt t="44524" x="3054350" y="3830638"/>
          <p14:tracePt t="44532" x="3063875" y="3821113"/>
          <p14:tracePt t="44540" x="3100388" y="3811588"/>
          <p14:tracePt t="44556" x="3117850" y="3811588"/>
          <p14:tracePt t="44564" x="3136900" y="3811588"/>
          <p14:tracePt t="44581" x="3163888" y="3811588"/>
          <p14:tracePt t="44596" x="3171825" y="3811588"/>
          <p14:tracePt t="44606" x="3181350" y="3811588"/>
          <p14:tracePt t="44614" x="3190875" y="3811588"/>
          <p14:tracePt t="44622" x="3217863" y="3821113"/>
          <p14:tracePt t="44630" x="3227388" y="3840163"/>
          <p14:tracePt t="44637" x="3236913" y="3875088"/>
          <p14:tracePt t="44652" x="3244850" y="3930650"/>
          <p14:tracePt t="44660" x="3244850" y="3957638"/>
          <p14:tracePt t="44668" x="3244850" y="3994150"/>
          <p14:tracePt t="44676" x="3263900" y="4030663"/>
          <p14:tracePt t="44684" x="3263900" y="4067175"/>
          <p14:tracePt t="44691" x="3273425" y="4086225"/>
          <p14:tracePt t="44699" x="3273425" y="4094163"/>
          <p14:tracePt t="44707" x="3273425" y="4130675"/>
          <p14:tracePt t="44724" x="3273425" y="4159250"/>
          <p14:tracePt t="44749" x="3273425" y="4167188"/>
          <p14:tracePt t="44805" x="3273425" y="4176713"/>
          <p14:tracePt t="44822" x="3273425" y="4195763"/>
          <p14:tracePt t="44838" x="3273425" y="4203700"/>
          <p14:tracePt t="44863" x="3273425" y="4213225"/>
          <p14:tracePt t="44869" x="3273425" y="4232275"/>
          <p14:tracePt t="44877" x="3273425" y="4240213"/>
          <p14:tracePt t="44886" x="3263900" y="4249738"/>
          <p14:tracePt t="44902" x="3254375" y="4259263"/>
          <p14:tracePt t="44916" x="3236913" y="4276725"/>
          <p14:tracePt t="44933" x="3227388" y="4286250"/>
          <p14:tracePt t="44949" x="3217863" y="4286250"/>
          <p14:tracePt t="44989" x="3190875" y="4295775"/>
          <p14:tracePt t="45005" x="3181350" y="4295775"/>
          <p14:tracePt t="45021" x="3163888" y="4295775"/>
          <p14:tracePt t="45031" x="3154363" y="4295775"/>
          <p14:tracePt t="45037" x="3144838" y="4295775"/>
          <p14:tracePt t="45053" x="3136900" y="4295775"/>
          <p14:tracePt t="45069" x="3117850" y="4295775"/>
          <p14:tracePt t="45086" x="3108325" y="4295775"/>
          <p14:tracePt t="45101" x="3090863" y="4286250"/>
          <p14:tracePt t="45110" x="3071813" y="4276725"/>
          <p14:tracePt t="45126" x="3063875" y="4276725"/>
          <p14:tracePt t="45133" x="3054350" y="4268788"/>
          <p14:tracePt t="45143" x="3054350" y="4259263"/>
          <p14:tracePt t="45149" x="3044825" y="4249738"/>
          <p14:tracePt t="45159" x="3027363" y="4222750"/>
          <p14:tracePt t="45165" x="3017838" y="4203700"/>
          <p14:tracePt t="45173" x="3008313" y="4195763"/>
          <p14:tracePt t="45181" x="3008313" y="4176713"/>
          <p14:tracePt t="45195" x="3008313" y="4149725"/>
          <p14:tracePt t="45199" x="3008313" y="4140200"/>
          <p14:tracePt t="45204" x="3008313" y="4122738"/>
          <p14:tracePt t="45212" x="2990850" y="4103688"/>
          <p14:tracePt t="45227" x="2990850" y="4086225"/>
          <p14:tracePt t="45236" x="2990850" y="4076700"/>
          <p14:tracePt t="45244" x="2990850" y="4057650"/>
          <p14:tracePt t="45260" x="2990850" y="4030663"/>
          <p14:tracePt t="45284" x="2990850" y="4021138"/>
          <p14:tracePt t="45291" x="2990850" y="4013200"/>
          <p14:tracePt t="45299" x="2998788" y="3994150"/>
          <p14:tracePt t="45307" x="3017838" y="3984625"/>
          <p14:tracePt t="45316" x="3035300" y="3984625"/>
          <p14:tracePt t="45325" x="3071813" y="3984625"/>
          <p14:tracePt t="45333" x="3090863" y="3976688"/>
          <p14:tracePt t="45343" x="3117850" y="3976688"/>
          <p14:tracePt t="45349" x="3163888" y="3976688"/>
          <p14:tracePt t="45359" x="3190875" y="3976688"/>
          <p14:tracePt t="45364" x="3217863" y="3976688"/>
          <p14:tracePt t="45374" x="3236913" y="3976688"/>
          <p14:tracePt t="45381" x="3254375" y="3976688"/>
          <p14:tracePt t="45389" x="3263900" y="3976688"/>
          <p14:tracePt t="45397" x="3273425" y="3976688"/>
          <p14:tracePt t="45413" x="3290888" y="3976688"/>
          <p14:tracePt t="45421" x="3309938" y="3984625"/>
          <p14:tracePt t="45437" x="3309938" y="3994150"/>
          <p14:tracePt t="45445" x="3317875" y="4013200"/>
          <p14:tracePt t="45453" x="3327400" y="4021138"/>
          <p14:tracePt t="45466" x="3346450" y="4057650"/>
          <p14:tracePt t="45467" x="3346450" y="4076700"/>
          <p14:tracePt t="45478" x="3373438" y="4122738"/>
          <p14:tracePt t="45487" x="3382963" y="4140200"/>
          <p14:tracePt t="45492" x="3382963" y="4167188"/>
          <p14:tracePt t="45500" x="3400425" y="4186238"/>
          <p14:tracePt t="45507" x="3400425" y="4213225"/>
          <p14:tracePt t="45516" x="3400425" y="4232275"/>
          <p14:tracePt t="45524" x="3400425" y="4249738"/>
          <p14:tracePt t="45532" x="3409950" y="4259263"/>
          <p14:tracePt t="45540" x="3409950" y="4268788"/>
          <p14:tracePt t="45549" x="3409950" y="4295775"/>
          <p14:tracePt t="45555" x="3409950" y="4303713"/>
          <p14:tracePt t="45572" x="3409950" y="4313238"/>
          <p14:tracePt t="45580" x="3409950" y="4340225"/>
          <p14:tracePt t="45591" x="3400425" y="4349750"/>
          <p14:tracePt t="45604" x="3390900" y="4359275"/>
          <p14:tracePt t="45622" x="3363913" y="4395788"/>
          <p14:tracePt t="45629" x="3354388" y="4405313"/>
          <p14:tracePt t="45637" x="3346450" y="4413250"/>
          <p14:tracePt t="45647" x="3327400" y="4432300"/>
          <p14:tracePt t="45654" x="3309938" y="4432300"/>
          <p14:tracePt t="45660" x="3281363" y="4441825"/>
          <p14:tracePt t="45668" x="3263900" y="4449763"/>
          <p14:tracePt t="45676" x="3236913" y="4459288"/>
          <p14:tracePt t="45685" x="3227388" y="4459288"/>
          <p14:tracePt t="45692" x="3208338" y="4459288"/>
          <p14:tracePt t="45700" x="3163888" y="4478338"/>
          <p14:tracePt t="45708" x="3154363" y="4478338"/>
          <p14:tracePt t="45724" x="3144838" y="4478338"/>
          <p14:tracePt t="45731" x="3136900" y="4478338"/>
          <p14:tracePt t="45747" x="3127375" y="4478338"/>
          <p14:tracePt t="45756" x="3117850" y="4478338"/>
          <p14:tracePt t="45772" x="3100388" y="4478338"/>
          <p14:tracePt t="45780" x="3090863" y="4478338"/>
          <p14:tracePt t="45788" x="3063875" y="4478338"/>
          <p14:tracePt t="45796" x="3044825" y="4459288"/>
          <p14:tracePt t="45804" x="3017838" y="4432300"/>
          <p14:tracePt t="45812" x="2971800" y="4395788"/>
          <p14:tracePt t="45820" x="2917825" y="4359275"/>
          <p14:tracePt t="45828" x="2898775" y="4340225"/>
          <p14:tracePt t="45836" x="2852738" y="4303713"/>
          <p14:tracePt t="45844" x="2844800" y="4295775"/>
          <p14:tracePt t="45852" x="2817813" y="4268788"/>
          <p14:tracePt t="45860" x="2817813" y="4259263"/>
          <p14:tracePt t="45868" x="2808288" y="4240213"/>
          <p14:tracePt t="45885" x="2798763" y="4222750"/>
          <p14:tracePt t="46022" x="2817813" y="4222750"/>
          <p14:tracePt t="46029" x="2825750" y="4222750"/>
          <p14:tracePt t="46038" x="2852738" y="4222750"/>
          <p14:tracePt t="46045" x="2871788" y="4222750"/>
          <p14:tracePt t="46054" x="2881313" y="4222750"/>
          <p14:tracePt t="46063" x="2898775" y="4222750"/>
          <p14:tracePt t="46069" x="2908300" y="4222750"/>
          <p14:tracePt t="46086" x="2917825" y="4222750"/>
          <p14:tracePt t="46108" x="2935288" y="4222750"/>
          <p14:tracePt t="46116" x="2954338" y="4232275"/>
          <p14:tracePt t="46124" x="2962275" y="4232275"/>
          <p14:tracePt t="46141" x="2981325" y="4240213"/>
          <p14:tracePt t="46148" x="2990850" y="4249738"/>
          <p14:tracePt t="46159" x="3008313" y="4259263"/>
          <p14:tracePt t="46165" x="3008313" y="4268788"/>
          <p14:tracePt t="46173" x="3027363" y="4286250"/>
          <p14:tracePt t="46181" x="3035300" y="4295775"/>
          <p14:tracePt t="46195" x="3054350" y="4322763"/>
          <p14:tracePt t="46204" x="3071813" y="4340225"/>
          <p14:tracePt t="46212" x="3071813" y="4349750"/>
          <p14:tracePt t="46220" x="3081338" y="4359275"/>
          <p14:tracePt t="46228" x="3090863" y="4368800"/>
          <p14:tracePt t="46236" x="3100388" y="4368800"/>
          <p14:tracePt t="46252" x="3100388" y="4386263"/>
          <p14:tracePt t="46260" x="3100388" y="4395788"/>
          <p14:tracePt t="46268" x="3100388" y="4405313"/>
          <p14:tracePt t="46276" x="3100388" y="4413250"/>
          <p14:tracePt t="46285" x="3117850" y="4432300"/>
          <p14:tracePt t="46293" x="3117850" y="4441825"/>
          <p14:tracePt t="46302" x="3117850" y="4449763"/>
          <p14:tracePt t="46308" x="3127375" y="4468813"/>
          <p14:tracePt t="46316" x="3127375" y="4478338"/>
          <p14:tracePt t="46324" x="3127375" y="4486275"/>
          <p14:tracePt t="46332" x="3127375" y="4495800"/>
          <p14:tracePt t="46356" x="3127375" y="4514850"/>
          <p14:tracePt t="46373" x="3127375" y="4522788"/>
          <p14:tracePt t="46502" x="3117850" y="4522788"/>
          <p14:tracePt t="46508" x="3108325" y="4522788"/>
          <p14:tracePt t="46516" x="3108325" y="4514850"/>
          <p14:tracePt t="46524" x="3108325" y="4495800"/>
          <p14:tracePt t="46532" x="3108325" y="4478338"/>
          <p14:tracePt t="46541" x="3108325" y="4449763"/>
          <p14:tracePt t="46548" x="3108325" y="4441825"/>
          <p14:tracePt t="46556" x="3108325" y="4422775"/>
          <p14:tracePt t="46564" x="3108325" y="4395788"/>
          <p14:tracePt t="46572" x="3108325" y="4359275"/>
          <p14:tracePt t="46580" x="3108325" y="4322763"/>
          <p14:tracePt t="46588" x="3108325" y="4268788"/>
          <p14:tracePt t="46596" x="3108325" y="4213225"/>
          <p14:tracePt t="46604" x="3108325" y="4159250"/>
          <p14:tracePt t="46612" x="3108325" y="4103688"/>
          <p14:tracePt t="46620" x="3108325" y="4049713"/>
          <p14:tracePt t="46628" x="3108325" y="3984625"/>
          <p14:tracePt t="46636" x="3108325" y="3930650"/>
          <p14:tracePt t="46644" x="3127375" y="3875088"/>
          <p14:tracePt t="46652" x="3154363" y="3794125"/>
          <p14:tracePt t="46660" x="3163888" y="3748088"/>
          <p14:tracePt t="46668" x="3190875" y="3684588"/>
          <p14:tracePt t="46676" x="3200400" y="3629025"/>
          <p14:tracePt t="46684" x="3208338" y="3584575"/>
          <p14:tracePt t="46700" x="3217863" y="3548063"/>
          <p14:tracePt t="46707" x="3244850" y="3529013"/>
          <p14:tracePt t="46716" x="3254375" y="3482975"/>
          <p14:tracePt t="46724" x="3263900" y="3419475"/>
          <p14:tracePt t="46732" x="3300413" y="3346450"/>
          <p14:tracePt t="46740" x="3300413" y="3302000"/>
          <p14:tracePt t="46748" x="3300413" y="3246438"/>
          <p14:tracePt t="46756" x="3300413" y="3209925"/>
          <p14:tracePt t="46765" x="3300413" y="3155950"/>
          <p14:tracePt t="46771" x="3300413" y="3146425"/>
          <p14:tracePt t="46780" x="3309938" y="3090863"/>
          <p14:tracePt t="46788" x="3309938" y="3063875"/>
          <p14:tracePt t="46796" x="3327400" y="3046413"/>
          <p14:tracePt t="46803" x="3327400" y="3017838"/>
          <p14:tracePt t="46812" x="3327400" y="3000375"/>
          <p14:tracePt t="46820" x="3327400" y="2990850"/>
          <p14:tracePt t="46836" x="3336925" y="2963863"/>
          <p14:tracePt t="46892" x="3346450" y="2954338"/>
          <p14:tracePt t="46899" x="3354388" y="2954338"/>
          <p14:tracePt t="46916" x="3363913" y="2946400"/>
          <p14:tracePt t="46924" x="3373438" y="2927350"/>
          <p14:tracePt t="46931" x="3382963" y="2909888"/>
          <p14:tracePt t="46942" x="3427413" y="2873375"/>
          <p14:tracePt t="46947" x="3436938" y="2863850"/>
          <p14:tracePt t="46955" x="3436938" y="2854325"/>
          <p14:tracePt t="46964" x="3455988" y="2844800"/>
          <p14:tracePt t="46971" x="3482975" y="2827338"/>
          <p14:tracePt t="46988" x="3500438" y="2817813"/>
          <p14:tracePt t="46996" x="3500438" y="2808288"/>
          <p14:tracePt t="47004" x="3509963" y="2808288"/>
          <p14:tracePt t="47012" x="3527425" y="2800350"/>
          <p14:tracePt t="47142" x="3519488" y="2800350"/>
          <p14:tracePt t="47155" x="3509963" y="2800350"/>
          <p14:tracePt t="47172" x="3500438" y="2817813"/>
          <p14:tracePt t="47188" x="3490913" y="2827338"/>
          <p14:tracePt t="47204" x="3482975" y="2836863"/>
          <p14:tracePt t="47661" x="3473450" y="2844800"/>
          <p14:tracePt t="47669" x="3463925" y="2844800"/>
          <p14:tracePt t="47677" x="3455988" y="2844800"/>
          <p14:tracePt t="47685" x="3446463" y="2844800"/>
          <p14:tracePt t="47693" x="3427413" y="2844800"/>
          <p14:tracePt t="47702" x="3390900" y="2844800"/>
          <p14:tracePt t="47710" x="3354388" y="2844800"/>
          <p14:tracePt t="47719" x="3300413" y="2844800"/>
          <p14:tracePt t="47724" x="3227388" y="2844800"/>
          <p14:tracePt t="47732" x="3136900" y="2844800"/>
          <p14:tracePt t="47741" x="3100388" y="2844800"/>
          <p14:tracePt t="47748" x="3017838" y="2844800"/>
          <p14:tracePt t="47756" x="2990850" y="2844800"/>
          <p14:tracePt t="47765" x="2935288" y="2844800"/>
          <p14:tracePt t="47772" x="2898775" y="2844800"/>
          <p14:tracePt t="47780" x="2852738" y="2844800"/>
          <p14:tracePt t="47788" x="2844800" y="2844800"/>
          <p14:tracePt t="47796" x="2835275" y="2844800"/>
          <p14:tracePt t="47804" x="2825750" y="2844800"/>
          <p14:tracePt t="47821" x="2817813" y="2844800"/>
          <p14:tracePt t="47829" x="2798763" y="2844800"/>
          <p14:tracePt t="47839" x="2771775" y="2844800"/>
          <p14:tracePt t="47844" x="2752725" y="2844800"/>
          <p14:tracePt t="47853" x="2708275" y="2844800"/>
          <p14:tracePt t="47860" x="2679700" y="2844800"/>
          <p14:tracePt t="47868" x="2652713" y="2844800"/>
          <p14:tracePt t="47876" x="2606675" y="2844800"/>
          <p14:tracePt t="47884" x="2570163" y="2844800"/>
          <p14:tracePt t="47892" x="2552700" y="2844800"/>
          <p14:tracePt t="47900" x="2533650" y="2844800"/>
          <p14:tracePt t="47907" x="2516188" y="2844800"/>
          <p14:tracePt t="47916" x="2506663" y="2844800"/>
          <p14:tracePt t="47923" x="2489200" y="2844800"/>
          <p14:tracePt t="47948" x="2479675" y="2844800"/>
          <p14:tracePt t="47958" x="2470150" y="2844800"/>
          <p14:tracePt t="47965" x="2452688" y="2844800"/>
          <p14:tracePt t="47973" x="2443163" y="2844800"/>
          <p14:tracePt t="47981" x="2406650" y="2844800"/>
          <p14:tracePt t="47991" x="2379663" y="2844800"/>
          <p14:tracePt t="47997" x="2324100" y="2844800"/>
          <p14:tracePt t="48009" x="2270125" y="2844800"/>
          <p14:tracePt t="48013" x="2214563" y="2844800"/>
          <p14:tracePt t="48023" x="2124075" y="2844800"/>
          <p14:tracePt t="48029" x="2060575" y="2844800"/>
          <p14:tracePt t="48040" x="2005013" y="2844800"/>
          <p14:tracePt t="48045" x="1987550" y="2844800"/>
          <p14:tracePt t="48055" x="1951038" y="2844800"/>
          <p14:tracePt t="48060" x="1924050" y="2844800"/>
          <p14:tracePt t="48067" x="1887538" y="2844800"/>
          <p14:tracePt t="48076" x="1851025" y="2844800"/>
          <p14:tracePt t="48084" x="1804988" y="2844800"/>
          <p14:tracePt t="48092" x="1795463" y="2844800"/>
          <p14:tracePt t="48100" x="1751013" y="2844800"/>
          <p14:tracePt t="48108" x="1731963" y="2844800"/>
          <p14:tracePt t="48116" x="1714500" y="2844800"/>
          <p14:tracePt t="48123" x="1704975" y="2844800"/>
          <p14:tracePt t="48774" x="1704975" y="2854325"/>
          <p14:tracePt t="48782" x="1704975" y="2863850"/>
          <p14:tracePt t="48798" x="1704975" y="2873375"/>
          <p14:tracePt t="48886" x="1695450" y="2873375"/>
          <p14:tracePt t="49286" x="1685925" y="2873375"/>
          <p14:tracePt t="49366" x="1704975" y="2927350"/>
          <p14:tracePt t="49374" x="1714500" y="2954338"/>
          <p14:tracePt t="49523" x="1722438" y="2973388"/>
          <p14:tracePt t="49532" x="1731963" y="2982913"/>
          <p14:tracePt t="49548" x="1731963" y="3017838"/>
          <p14:tracePt t="49556" x="1731963" y="3063875"/>
          <p14:tracePt t="49564" x="1751013" y="3073400"/>
          <p14:tracePt t="49572" x="1751013" y="3100388"/>
          <p14:tracePt t="49580" x="1758950" y="3109913"/>
          <p14:tracePt t="49588" x="1768475" y="3127375"/>
          <p14:tracePt t="49670" x="1768475" y="3109913"/>
          <p14:tracePt t="49676" x="1795463" y="3073400"/>
          <p14:tracePt t="49686" x="1814513" y="3046413"/>
          <p14:tracePt t="49693" x="1824038" y="2990850"/>
          <p14:tracePt t="49701" x="1831975" y="2946400"/>
          <p14:tracePt t="49708" x="1831975" y="2909888"/>
          <p14:tracePt t="49716" x="1841500" y="2863850"/>
          <p14:tracePt t="49724" x="1868488" y="2817813"/>
          <p14:tracePt t="49732" x="1868488" y="2763838"/>
          <p14:tracePt t="49743" x="1914525" y="2698750"/>
          <p14:tracePt t="49748" x="1914525" y="2608263"/>
          <p14:tracePt t="49759" x="1931988" y="2525713"/>
          <p14:tracePt t="49764" x="1941513" y="2471738"/>
          <p14:tracePt t="49772" x="1951038" y="2389188"/>
          <p14:tracePt t="49780" x="1951038" y="2362200"/>
          <p14:tracePt t="49788" x="1951038" y="2325688"/>
          <p14:tracePt t="49804" x="1997075" y="2233613"/>
          <p14:tracePt t="49812" x="1997075" y="2197100"/>
          <p14:tracePt t="49820" x="2033588" y="2125663"/>
          <p14:tracePt t="49828" x="2051050" y="2060575"/>
          <p14:tracePt t="49836" x="2087563" y="1997075"/>
          <p14:tracePt t="49844" x="2133600" y="1933575"/>
          <p14:tracePt t="49852" x="2170113" y="1887538"/>
          <p14:tracePt t="49860" x="2214563" y="1833563"/>
          <p14:tracePt t="49868" x="2260600" y="1787525"/>
          <p14:tracePt t="49876" x="2316163" y="1731963"/>
          <p14:tracePt t="49884" x="2333625" y="1687513"/>
          <p14:tracePt t="49891" x="2370138" y="1668463"/>
          <p14:tracePt t="49900" x="2389188" y="1660525"/>
          <p14:tracePt t="49909" x="2397125" y="1660525"/>
          <p14:tracePt t="49916" x="2397125" y="1651000"/>
          <p14:tracePt t="49976" x="2397125" y="1687513"/>
          <p14:tracePt t="49979" x="2416175" y="1768475"/>
          <p14:tracePt t="49988" x="2462213" y="1878013"/>
          <p14:tracePt t="49996" x="2479675" y="1960563"/>
          <p14:tracePt t="50004" x="2543175" y="2060575"/>
          <p14:tracePt t="50012" x="2616200" y="2160588"/>
          <p14:tracePt t="50020" x="2698750" y="2262188"/>
          <p14:tracePt t="50028" x="2752725" y="2325688"/>
          <p14:tracePt t="50036" x="2835275" y="2398713"/>
          <p14:tracePt t="50044" x="2935288" y="2444750"/>
          <p14:tracePt t="50052" x="3008313" y="2462213"/>
          <p14:tracePt t="50060" x="3071813" y="2481263"/>
          <p14:tracePt t="50068" x="3154363" y="2508250"/>
          <p14:tracePt t="50084" x="3181350" y="2508250"/>
          <p14:tracePt t="50092" x="3190875" y="2508250"/>
          <p14:tracePt t="50124" x="3200400" y="2508250"/>
          <p14:tracePt t="50157" x="3208338" y="2517775"/>
          <p14:tracePt t="50163" x="3236913" y="2544763"/>
          <p14:tracePt t="50174" x="3254375" y="2571750"/>
          <p14:tracePt t="50183" x="3290888" y="2598738"/>
          <p14:tracePt t="50189" x="3309938" y="2617788"/>
          <p14:tracePt t="50199" x="3346450" y="2635250"/>
          <p14:tracePt t="50204" x="3382963" y="2671763"/>
          <p14:tracePt t="50212" x="3400425" y="2681288"/>
          <p14:tracePt t="50220" x="3446463" y="2717800"/>
          <p14:tracePt t="50229" x="3463925" y="2727325"/>
          <p14:tracePt t="50237" x="3473450" y="2735263"/>
          <p14:tracePt t="50492" x="3455988" y="2735263"/>
          <p14:tracePt t="50500" x="3427413" y="2735263"/>
          <p14:tracePt t="50508" x="3390900" y="2771775"/>
          <p14:tracePt t="50518" x="3363913" y="2800350"/>
          <p14:tracePt t="50524" x="3317875" y="2827338"/>
          <p14:tracePt t="50533" x="3263900" y="2863850"/>
          <p14:tracePt t="50540" x="3236913" y="2890838"/>
          <p14:tracePt t="50549" x="3190875" y="2917825"/>
          <p14:tracePt t="50556" x="3127375" y="2946400"/>
          <p14:tracePt t="50564" x="3063875" y="2982913"/>
          <p14:tracePt t="50572" x="3017838" y="3009900"/>
          <p14:tracePt t="50580" x="2962275" y="3017838"/>
          <p14:tracePt t="50588" x="2917825" y="3036888"/>
          <p14:tracePt t="50596" x="2871788" y="3036888"/>
          <p14:tracePt t="50604" x="2862263" y="3036888"/>
          <p14:tracePt t="50612" x="2817813" y="3036888"/>
          <p14:tracePt t="50620" x="2789238" y="3036888"/>
          <p14:tracePt t="50628" x="2735263" y="3036888"/>
          <p14:tracePt t="50636" x="2708275" y="3027363"/>
          <p14:tracePt t="50644" x="2662238" y="3017838"/>
          <p14:tracePt t="50652" x="2598738" y="2982913"/>
          <p14:tracePt t="50662" x="2516188" y="2936875"/>
          <p14:tracePt t="50668" x="2470150" y="2909888"/>
          <p14:tracePt t="50676" x="2406650" y="2881313"/>
          <p14:tracePt t="50684" x="2379663" y="2863850"/>
          <p14:tracePt t="50692" x="2333625" y="2836863"/>
          <p14:tracePt t="50700" x="2287588" y="2836863"/>
          <p14:tracePt t="50709" x="2251075" y="2800350"/>
          <p14:tracePt t="50715" x="2214563" y="2790825"/>
          <p14:tracePt t="50724" x="2197100" y="2781300"/>
          <p14:tracePt t="50732" x="2187575" y="2781300"/>
          <p14:tracePt t="50740" x="2179638" y="2781300"/>
          <p14:tracePt t="50805" x="2160588" y="2763838"/>
          <p14:tracePt t="50815" x="2151063" y="2744788"/>
          <p14:tracePt t="50821" x="2143125" y="2727325"/>
          <p14:tracePt t="50829" x="2143125" y="2717800"/>
          <p14:tracePt t="50837" x="2143125" y="2681288"/>
          <p14:tracePt t="50845" x="2143125" y="2662238"/>
          <p14:tracePt t="50853" x="2143125" y="2617788"/>
          <p14:tracePt t="50863" x="2143125" y="2571750"/>
          <p14:tracePt t="50867" x="2143125" y="2535238"/>
          <p14:tracePt t="50876" x="2143125" y="2481263"/>
          <p14:tracePt t="50884" x="2143125" y="2444750"/>
          <p14:tracePt t="50891" x="2143125" y="2408238"/>
          <p14:tracePt t="50900" x="2143125" y="2362200"/>
          <p14:tracePt t="50907" x="2160588" y="2325688"/>
          <p14:tracePt t="50916" x="2179638" y="2279650"/>
          <p14:tracePt t="50923" x="2187575" y="2243138"/>
          <p14:tracePt t="50932" x="2224088" y="2216150"/>
          <p14:tracePt t="50940" x="2233613" y="2197100"/>
          <p14:tracePt t="50948" x="2251075" y="2179638"/>
          <p14:tracePt t="50956" x="2279650" y="2152650"/>
          <p14:tracePt t="50964" x="2316163" y="2133600"/>
          <p14:tracePt t="50972" x="2333625" y="2125663"/>
          <p14:tracePt t="50980" x="2379663" y="2106613"/>
          <p14:tracePt t="50988" x="2433638" y="2097088"/>
          <p14:tracePt t="50996" x="2506663" y="2097088"/>
          <p14:tracePt t="51004" x="2562225" y="2097088"/>
          <p14:tracePt t="51012" x="2652713" y="2097088"/>
          <p14:tracePt t="51020" x="2716213" y="2097088"/>
          <p14:tracePt t="51029" x="2744788" y="2097088"/>
          <p14:tracePt t="51037" x="2781300" y="2097088"/>
          <p14:tracePt t="51045" x="2844800" y="2106613"/>
          <p14:tracePt t="51054" x="2871788" y="2116138"/>
          <p14:tracePt t="51060" x="2917825" y="2152650"/>
          <p14:tracePt t="51067" x="2935288" y="2160588"/>
          <p14:tracePt t="51080" x="2954338" y="2179638"/>
          <p14:tracePt t="51085" x="2990850" y="2206625"/>
          <p14:tracePt t="51093" x="3008313" y="2233613"/>
          <p14:tracePt t="51101" x="3027363" y="2252663"/>
          <p14:tracePt t="51110" x="3035300" y="2270125"/>
          <p14:tracePt t="51117" x="3054350" y="2298700"/>
          <p14:tracePt t="51125" x="3063875" y="2316163"/>
          <p14:tracePt t="51133" x="3063875" y="2335213"/>
          <p14:tracePt t="51142" x="3090863" y="2379663"/>
          <p14:tracePt t="51149" x="3090863" y="2389188"/>
          <p14:tracePt t="51159" x="3090863" y="2416175"/>
          <p14:tracePt t="51182" x="3090863" y="2452688"/>
          <p14:tracePt t="51189" x="3090863" y="2481263"/>
          <p14:tracePt t="51205" x="3090863" y="2517775"/>
          <p14:tracePt t="51213" x="3090863" y="2535238"/>
          <p14:tracePt t="51221" x="3081338" y="2571750"/>
          <p14:tracePt t="51229" x="3071813" y="2589213"/>
          <p14:tracePt t="51237" x="3044825" y="2617788"/>
          <p14:tracePt t="51245" x="3027363" y="2635250"/>
          <p14:tracePt t="51253" x="2990850" y="2671763"/>
          <p14:tracePt t="51264" x="2971800" y="2690813"/>
          <p14:tracePt t="51269" x="2925763" y="2735263"/>
          <p14:tracePt t="51281" x="2898775" y="2763838"/>
          <p14:tracePt t="51284" x="2862263" y="2790825"/>
          <p14:tracePt t="51294" x="2817813" y="2808288"/>
          <p14:tracePt t="51302" x="2798763" y="2817813"/>
          <p14:tracePt t="51308" x="2771775" y="2836863"/>
          <p14:tracePt t="51316" x="2744788" y="2844800"/>
          <p14:tracePt t="51325" x="2725738" y="2854325"/>
          <p14:tracePt t="51332" x="2716213" y="2854325"/>
          <p14:tracePt t="51357" x="2698750" y="2854325"/>
          <p14:tracePt t="51380" x="2689225" y="2854325"/>
          <p14:tracePt t="51397" x="2679700" y="2854325"/>
          <p14:tracePt t="51404" x="2671763" y="2854325"/>
          <p14:tracePt t="51412" x="2652713" y="2854325"/>
          <p14:tracePt t="51420" x="2635250" y="2854325"/>
          <p14:tracePt t="51429" x="2589213" y="2844800"/>
          <p14:tracePt t="51435" x="2506663" y="2817813"/>
          <p14:tracePt t="51444" x="2479675" y="2817813"/>
          <p14:tracePt t="51452" x="2433638" y="2808288"/>
          <p14:tracePt t="51460" x="2406650" y="2790825"/>
          <p14:tracePt t="51468" x="2379663" y="2781300"/>
          <p14:tracePt t="51476" x="2360613" y="2781300"/>
          <p14:tracePt t="51484" x="2343150" y="2781300"/>
          <p14:tracePt t="51492" x="2333625" y="2771775"/>
          <p14:tracePt t="52336" x="2324100" y="2763838"/>
          <p14:tracePt t="52343" x="2297113" y="2763838"/>
          <p14:tracePt t="52348" x="2270125" y="2763838"/>
          <p14:tracePt t="52357" x="2214563" y="2763838"/>
          <p14:tracePt t="52364" x="2160588" y="2763838"/>
          <p14:tracePt t="52372" x="2097088" y="2763838"/>
          <p14:tracePt t="52380" x="2041525" y="2763838"/>
          <p14:tracePt t="52388" x="1968500" y="2763838"/>
          <p14:tracePt t="52395" x="1941513" y="2763838"/>
          <p14:tracePt t="52404" x="1931988" y="2763838"/>
          <p14:tracePt t="52412" x="1868488" y="2763838"/>
          <p14:tracePt t="52420" x="1814513" y="2763838"/>
          <p14:tracePt t="52428" x="1768475" y="2763838"/>
          <p14:tracePt t="52435" x="1741488" y="2763838"/>
          <p14:tracePt t="52444" x="1722438" y="2744788"/>
          <p14:tracePt t="52774" x="1714500" y="2744788"/>
          <p14:tracePt t="53190" x="1722438" y="2754313"/>
          <p14:tracePt t="53197" x="1731963" y="2754313"/>
          <p14:tracePt t="53205" x="1751013" y="2754313"/>
          <p14:tracePt t="53213" x="1768475" y="2754313"/>
          <p14:tracePt t="53221" x="1778000" y="2754313"/>
          <p14:tracePt t="53237" x="1814513" y="2754313"/>
          <p14:tracePt t="53245" x="1851025" y="2754313"/>
          <p14:tracePt t="53256" x="1887538" y="2754313"/>
          <p14:tracePt t="53262" x="1924050" y="2754313"/>
          <p14:tracePt t="53273" x="1997075" y="2754313"/>
          <p14:tracePt t="53275" x="2106613" y="2754313"/>
          <p14:tracePt t="53284" x="2214563" y="2754313"/>
          <p14:tracePt t="53294" x="2324100" y="2754313"/>
          <p14:tracePt t="53301" x="2452688" y="2754313"/>
          <p14:tracePt t="53310" x="2562225" y="2754313"/>
          <p14:tracePt t="53317" x="2689225" y="2754313"/>
          <p14:tracePt t="53326" x="2817813" y="2754313"/>
          <p14:tracePt t="53333" x="2944813" y="2754313"/>
          <p14:tracePt t="53343" x="3017838" y="2754313"/>
          <p14:tracePt t="53349" x="3090863" y="2754313"/>
          <p14:tracePt t="53359" x="3154363" y="2754313"/>
          <p14:tracePt t="53365" x="3190875" y="2754313"/>
          <p14:tracePt t="53375" x="3200400" y="2754313"/>
          <p14:tracePt t="53494" x="3217863" y="2754313"/>
          <p14:tracePt t="53525" x="3227388" y="2754313"/>
          <p14:tracePt t="55150" x="3227388" y="2763838"/>
          <p14:tracePt t="55158" x="3171825" y="2781300"/>
          <p14:tracePt t="55165" x="3163888" y="2781300"/>
          <p14:tracePt t="55177" x="3117850" y="2790825"/>
          <p14:tracePt t="55182" x="3081338" y="2790825"/>
          <p14:tracePt t="55190" x="3044825" y="2790825"/>
          <p14:tracePt t="55195" x="3017838" y="2790825"/>
          <p14:tracePt t="55204" x="2981325" y="2790825"/>
          <p14:tracePt t="55213" x="2935288" y="2790825"/>
          <p14:tracePt t="55220" x="2917825" y="2790825"/>
          <p14:tracePt t="55228" x="2889250" y="2790825"/>
          <p14:tracePt t="55236" x="2881313" y="2790825"/>
          <p14:tracePt t="55244" x="2871788" y="2790825"/>
          <p14:tracePt t="55253" x="2862263" y="2790825"/>
          <p14:tracePt t="55548" x="2871788" y="2790825"/>
          <p14:tracePt t="55556" x="2881313" y="2790825"/>
          <p14:tracePt t="55564" x="2889250" y="2790825"/>
          <p14:tracePt t="55572" x="2898775" y="2790825"/>
          <p14:tracePt t="55580" x="2917825" y="2790825"/>
          <p14:tracePt t="55590" x="2935288" y="2790825"/>
          <p14:tracePt t="55605" x="2954338" y="2790825"/>
          <p14:tracePt t="55615" x="2962275" y="2790825"/>
          <p14:tracePt t="55621" x="2971800" y="2790825"/>
          <p14:tracePt t="55629" x="2981325" y="2790825"/>
          <p14:tracePt t="55636" x="2998788" y="2790825"/>
          <p14:tracePt t="55652" x="3008313" y="2790825"/>
          <p14:tracePt t="55661" x="3035300" y="2790825"/>
          <p14:tracePt t="55668" x="3054350" y="2790825"/>
          <p14:tracePt t="55678" x="3063875" y="2790825"/>
          <p14:tracePt t="55683" x="3090863" y="2790825"/>
          <p14:tracePt t="55693" x="3127375" y="2790825"/>
          <p14:tracePt t="55701" x="3163888" y="2790825"/>
          <p14:tracePt t="55708" x="3190875" y="2790825"/>
          <p14:tracePt t="55717" x="3227388" y="2790825"/>
          <p14:tracePt t="55726" x="3244850" y="2790825"/>
          <p14:tracePt t="55733" x="3254375" y="2790825"/>
          <p14:tracePt t="55742" x="3273425" y="2790825"/>
          <p14:tracePt t="55759" x="3281363" y="2790825"/>
          <p14:tracePt t="55781" x="3290888" y="2790825"/>
          <p14:tracePt t="55797" x="3309938" y="2790825"/>
          <p14:tracePt t="55805" x="3327400" y="2790825"/>
          <p14:tracePt t="55813" x="3336925" y="2790825"/>
          <p14:tracePt t="55819" x="3354388" y="2790825"/>
          <p14:tracePt t="55836" x="3363913" y="2790825"/>
          <p14:tracePt t="55876" x="3373438" y="2790825"/>
          <p14:tracePt t="55996" x="3400425" y="2781300"/>
          <p14:tracePt t="56012" x="3409950" y="2781300"/>
          <p14:tracePt t="56021" x="3419475" y="2771775"/>
          <p14:tracePt t="56029" x="3436938" y="2771775"/>
          <p14:tracePt t="56045" x="3446463" y="2771775"/>
          <p14:tracePt t="56053" x="3455988" y="2763838"/>
          <p14:tracePt t="56101" x="3463925" y="2744788"/>
          <p14:tracePt t="56125" x="3463925" y="2735263"/>
          <p14:tracePt t="56133" x="3473450" y="2735263"/>
          <p14:tracePt t="56141" x="3482975" y="2727325"/>
          <p14:tracePt t="56149" x="3482975" y="2717800"/>
          <p14:tracePt t="56182" x="3490913" y="2654300"/>
          <p14:tracePt t="56190" x="3500438" y="2625725"/>
          <p14:tracePt t="56199" x="3500438" y="2608263"/>
          <p14:tracePt t="56204" x="3509963" y="2571750"/>
          <p14:tracePt t="56213" x="3509963" y="2554288"/>
          <p14:tracePt t="56221" x="3509963" y="2525713"/>
          <p14:tracePt t="56229" x="3519488" y="2498725"/>
          <p14:tracePt t="56237" x="3527425" y="2481263"/>
          <p14:tracePt t="56245" x="3527425" y="2471738"/>
          <p14:tracePt t="56253" x="3527425" y="2452688"/>
          <p14:tracePt t="56261" x="3527425" y="2425700"/>
          <p14:tracePt t="56269" x="3527425" y="2416175"/>
          <p14:tracePt t="56277" x="3527425" y="2408238"/>
          <p14:tracePt t="56283" x="3527425" y="2379663"/>
          <p14:tracePt t="56301" x="3527425" y="2352675"/>
          <p14:tracePt t="56309" x="3527425" y="2343150"/>
          <p14:tracePt t="56319" x="3527425" y="2335213"/>
          <p14:tracePt t="56323" x="3527425" y="2306638"/>
          <p14:tracePt t="56332" x="3527425" y="2289175"/>
          <p14:tracePt t="56339" x="3527425" y="2279650"/>
          <p14:tracePt t="56348" x="3527425" y="2270125"/>
          <p14:tracePt t="56357" x="3527425" y="2252663"/>
          <p14:tracePt t="56380" x="3527425" y="2243138"/>
          <p14:tracePt t="56388" x="3527425" y="2225675"/>
          <p14:tracePt t="56396" x="3527425" y="2206625"/>
          <p14:tracePt t="56404" x="3527425" y="2197100"/>
          <p14:tracePt t="56413" x="3527425" y="2179638"/>
          <p14:tracePt t="56420" x="3527425" y="2160588"/>
          <p14:tracePt t="56428" x="3527425" y="2152650"/>
          <p14:tracePt t="56436" x="3527425" y="2143125"/>
          <p14:tracePt t="56445" x="3527425" y="2125663"/>
          <p14:tracePt t="56453" x="3527425" y="2116138"/>
          <p14:tracePt t="56461" x="3527425" y="2089150"/>
          <p14:tracePt t="56468" x="3527425" y="2070100"/>
          <p14:tracePt t="56477" x="3527425" y="2052638"/>
          <p14:tracePt t="56484" x="3527425" y="2043113"/>
          <p14:tracePt t="56493" x="3527425" y="2024063"/>
          <p14:tracePt t="56499" x="3527425" y="2016125"/>
          <p14:tracePt t="56507" x="3527425" y="1997075"/>
          <p14:tracePt t="56517" x="3527425" y="1987550"/>
          <p14:tracePt t="56524" x="3527425" y="1970088"/>
          <p14:tracePt t="56532" x="3527425" y="1951038"/>
          <p14:tracePt t="56540" x="3527425" y="1943100"/>
          <p14:tracePt t="56547" x="3527425" y="1924050"/>
          <p14:tracePt t="56564" x="3527425" y="1914525"/>
          <p14:tracePt t="56574" x="3527425" y="1887538"/>
          <p14:tracePt t="56581" x="3527425" y="1878013"/>
          <p14:tracePt t="56591" x="3527425" y="1870075"/>
          <p14:tracePt t="56597" x="3527425" y="1860550"/>
          <p14:tracePt t="56605" x="3527425" y="1833563"/>
          <p14:tracePt t="56613" x="3527425" y="1824038"/>
          <p14:tracePt t="56629" x="3536950" y="1804988"/>
          <p14:tracePt t="56637" x="3536950" y="1797050"/>
          <p14:tracePt t="56645" x="3536950" y="1787525"/>
          <p14:tracePt t="56661" x="3536950" y="1778000"/>
          <p14:tracePt t="56669" x="3546475" y="1751013"/>
          <p14:tracePt t="56684" x="3556000" y="1741488"/>
          <p14:tracePt t="56699" x="3573463" y="1724025"/>
          <p14:tracePt t="56719" x="3582988" y="1724025"/>
          <p14:tracePt t="56724" x="3592513" y="1714500"/>
          <p14:tracePt t="56734" x="3600450" y="1704975"/>
          <p14:tracePt t="56757" x="3609975" y="1704975"/>
          <p14:tracePt t="56783" x="3619500" y="1697038"/>
          <p14:tracePt t="56806" x="3629025" y="1697038"/>
          <p14:tracePt t="56813" x="3646488" y="1697038"/>
          <p14:tracePt t="56822" x="3665538" y="1697038"/>
          <p14:tracePt t="56830" x="3692525" y="1697038"/>
          <p14:tracePt t="56837" x="3709988" y="1697038"/>
          <p14:tracePt t="56846" x="3756025" y="1687513"/>
          <p14:tracePt t="56854" x="3792538" y="1687513"/>
          <p14:tracePt t="56861" x="3819525" y="1687513"/>
          <p14:tracePt t="56869" x="3865563" y="1687513"/>
          <p14:tracePt t="56877" x="3919538" y="1687513"/>
          <p14:tracePt t="56884" x="3975100" y="1687513"/>
          <p14:tracePt t="56892" x="4029075" y="1687513"/>
          <p14:tracePt t="56900" x="4102100" y="1687513"/>
          <p14:tracePt t="56908" x="4194175" y="1687513"/>
          <p14:tracePt t="56916" x="4230688" y="1687513"/>
          <p14:tracePt t="56924" x="4275138" y="1687513"/>
          <p14:tracePt t="56932" x="4311650" y="1687513"/>
          <p14:tracePt t="56940" x="4321175" y="1687513"/>
          <p14:tracePt t="56948" x="4357688" y="1687513"/>
          <p14:tracePt t="56956" x="4367213" y="1687513"/>
          <p14:tracePt t="56964" x="4403725" y="1687513"/>
          <p14:tracePt t="56973" x="4421188" y="1687513"/>
          <p14:tracePt t="56980" x="4448175" y="1687513"/>
          <p14:tracePt t="56989" x="4467225" y="1687513"/>
          <p14:tracePt t="56998" x="4484688" y="1687513"/>
          <p14:tracePt t="57007" x="4513263" y="1687513"/>
          <p14:tracePt t="57012" x="4540250" y="1687513"/>
          <p14:tracePt t="57020" x="4576763" y="1687513"/>
          <p14:tracePt t="57028" x="4594225" y="1687513"/>
          <p14:tracePt t="57035" x="4640263" y="1687513"/>
          <p14:tracePt t="57043" x="4667250" y="1687513"/>
          <p14:tracePt t="57052" x="4713288" y="1687513"/>
          <p14:tracePt t="57060" x="4749800" y="1687513"/>
          <p14:tracePt t="57067" x="4803775" y="1687513"/>
          <p14:tracePt t="57076" x="4859338" y="1687513"/>
          <p14:tracePt t="57084" x="4905375" y="1687513"/>
          <p14:tracePt t="57092" x="4922838" y="1687513"/>
          <p14:tracePt t="57099" x="4949825" y="1687513"/>
          <p14:tracePt t="57108" x="4968875" y="1687513"/>
          <p14:tracePt t="57117" x="4986338" y="1687513"/>
          <p14:tracePt t="57125" x="4995863" y="1687513"/>
          <p14:tracePt t="57440" x="4986338" y="1714500"/>
          <p14:tracePt t="57444" x="4932363" y="1760538"/>
          <p14:tracePt t="57452" x="4868863" y="1797050"/>
          <p14:tracePt t="57460" x="4786313" y="1851025"/>
          <p14:tracePt t="57467" x="4776788" y="1851025"/>
          <p14:tracePt t="57476" x="4759325" y="1851025"/>
          <p14:tracePt t="57484" x="4622800" y="1979613"/>
          <p14:tracePt t="57494" x="4521200" y="2070100"/>
          <p14:tracePt t="57501" x="4430713" y="2152650"/>
          <p14:tracePt t="57509" x="4376738" y="2289175"/>
          <p14:tracePt t="57517" x="4330700" y="2398713"/>
          <p14:tracePt t="57526" x="4330700" y="2525713"/>
          <p14:tracePt t="57532" x="4321175" y="2625725"/>
          <p14:tracePt t="57539" x="4321175" y="2698750"/>
          <p14:tracePt t="57572" x="4321175" y="2727325"/>
          <p14:tracePt t="57579" x="4340225" y="2744788"/>
          <p14:tracePt t="57587" x="4348163" y="2754313"/>
          <p14:tracePt t="57595" x="4367213" y="2771775"/>
          <p14:tracePt t="57612" x="4376738" y="2781300"/>
          <p14:tracePt t="57628" x="4384675" y="2790825"/>
          <p14:tracePt t="57653" x="4384675" y="2800350"/>
          <p14:tracePt t="57660" x="4384675" y="2808288"/>
          <p14:tracePt t="57669" x="4403725" y="2836863"/>
          <p14:tracePt t="57676" x="4403725" y="2854325"/>
          <p14:tracePt t="57685" x="4403725" y="2873375"/>
          <p14:tracePt t="57692" x="4413250" y="2900363"/>
          <p14:tracePt t="57700" x="4421188" y="2917825"/>
          <p14:tracePt t="57708" x="4421188" y="2963863"/>
          <p14:tracePt t="57716" x="4430713" y="2982913"/>
          <p14:tracePt t="57723" x="4467225" y="3000375"/>
          <p14:tracePt t="57732" x="4467225" y="3009900"/>
          <p14:tracePt t="57740" x="4476750" y="3017838"/>
          <p14:tracePt t="57748" x="4494213" y="3054350"/>
          <p14:tracePt t="57869" x="4494213" y="3082925"/>
          <p14:tracePt t="57877" x="4494213" y="3119438"/>
          <p14:tracePt t="57889" x="4484688" y="3136900"/>
          <p14:tracePt t="57891" x="4484688" y="3155950"/>
          <p14:tracePt t="57900" x="4484688" y="3182938"/>
          <p14:tracePt t="57907" x="4476750" y="3200400"/>
          <p14:tracePt t="57915" x="4457700" y="3228975"/>
          <p14:tracePt t="57924" x="4448175" y="3246438"/>
          <p14:tracePt t="57939" x="4440238" y="3255963"/>
          <p14:tracePt t="57956" x="4421188" y="3265488"/>
          <p14:tracePt t="58012" x="4413250" y="3265488"/>
          <p14:tracePt t="58052" x="4403725" y="3255963"/>
          <p14:tracePt t="58060" x="4403725" y="3246438"/>
          <p14:tracePt t="58076" x="4403725" y="3236913"/>
          <p14:tracePt t="58085" x="4403725" y="3219450"/>
          <p14:tracePt t="58100" x="4403725" y="3209925"/>
          <p14:tracePt t="58108" x="4413250" y="3182938"/>
          <p14:tracePt t="58116" x="4457700" y="3146425"/>
          <p14:tracePt t="58124" x="4476750" y="3127375"/>
          <p14:tracePt t="58132" x="4503738" y="3127375"/>
          <p14:tracePt t="58140" x="4521200" y="3109913"/>
          <p14:tracePt t="58148" x="4530725" y="3109913"/>
          <p14:tracePt t="58164" x="4549775" y="3109913"/>
          <p14:tracePt t="58174" x="4557713" y="3109913"/>
          <p14:tracePt t="58188" x="4567238" y="3109913"/>
          <p14:tracePt t="58204" x="4594225" y="3109913"/>
          <p14:tracePt t="58212" x="4603750" y="3136900"/>
          <p14:tracePt t="58220" x="4613275" y="3155950"/>
          <p14:tracePt t="58228" x="4640263" y="3200400"/>
          <p14:tracePt t="58236" x="4659313" y="3219450"/>
          <p14:tracePt t="58244" x="4676775" y="3265488"/>
          <p14:tracePt t="58253" x="4695825" y="3328988"/>
          <p14:tracePt t="58260" x="4713288" y="3375025"/>
          <p14:tracePt t="58270" x="4722813" y="3411538"/>
          <p14:tracePt t="58276" x="4730750" y="3446463"/>
          <p14:tracePt t="58285" x="4730750" y="3482975"/>
          <p14:tracePt t="58292" x="4730750" y="3511550"/>
          <p14:tracePt t="58300" x="4730750" y="3529013"/>
          <p14:tracePt t="58307" x="4730750" y="3538538"/>
          <p14:tracePt t="58316" x="4730750" y="3556000"/>
          <p14:tracePt t="58323" x="4730750" y="3575050"/>
          <p14:tracePt t="58332" x="4722813" y="3584575"/>
          <p14:tracePt t="58339" x="4713288" y="3592513"/>
          <p14:tracePt t="58348" x="4695825" y="3592513"/>
          <p14:tracePt t="58356" x="4659313" y="3592513"/>
          <p14:tracePt t="58364" x="4630738" y="3611563"/>
          <p14:tracePt t="58373" x="4613275" y="3611563"/>
          <p14:tracePt t="58380" x="4576763" y="3611563"/>
          <p14:tracePt t="58388" x="4557713" y="3611563"/>
          <p14:tracePt t="58396" x="4530725" y="3611563"/>
          <p14:tracePt t="58404" x="4513263" y="3611563"/>
          <p14:tracePt t="58412" x="4476750" y="3611563"/>
          <p14:tracePt t="58420" x="4457700" y="3611563"/>
          <p14:tracePt t="58428" x="4440238" y="3611563"/>
          <p14:tracePt t="58436" x="4421188" y="3592513"/>
          <p14:tracePt t="58444" x="4413250" y="3575050"/>
          <p14:tracePt t="58452" x="4403725" y="3556000"/>
          <p14:tracePt t="58460" x="4384675" y="3511550"/>
          <p14:tracePt t="58470" x="4376738" y="3465513"/>
          <p14:tracePt t="58476" x="4376738" y="3429000"/>
          <p14:tracePt t="58484" x="4367213" y="3392488"/>
          <p14:tracePt t="58492" x="4367213" y="3338513"/>
          <p14:tracePt t="58501" x="4367213" y="3302000"/>
          <p14:tracePt t="58508" x="4367213" y="3255963"/>
          <p14:tracePt t="58516" x="4367213" y="3219450"/>
          <p14:tracePt t="58524" x="4367213" y="3192463"/>
          <p14:tracePt t="58532" x="4367213" y="3163888"/>
          <p14:tracePt t="58540" x="4367213" y="3146425"/>
          <p14:tracePt t="58548" x="4367213" y="3100388"/>
          <p14:tracePt t="58556" x="4367213" y="3090863"/>
          <p14:tracePt t="58564" x="4367213" y="3082925"/>
          <p14:tracePt t="58573" x="4376738" y="3046413"/>
          <p14:tracePt t="58588" x="4384675" y="3027363"/>
          <p14:tracePt t="58596" x="4403725" y="3009900"/>
          <p14:tracePt t="58612" x="4421188" y="2990850"/>
          <p14:tracePt t="58620" x="4430713" y="2982913"/>
          <p14:tracePt t="58636" x="4440238" y="2973388"/>
          <p14:tracePt t="58652" x="4457700" y="2973388"/>
          <p14:tracePt t="58676" x="4484688" y="2973388"/>
          <p14:tracePt t="58685" x="4521200" y="2990850"/>
          <p14:tracePt t="58693" x="4540250" y="3009900"/>
          <p14:tracePt t="58700" x="4586288" y="3063875"/>
          <p14:tracePt t="58708" x="4594225" y="3090863"/>
          <p14:tracePt t="58716" x="4630738" y="3119438"/>
          <p14:tracePt t="58725" x="4640263" y="3163888"/>
          <p14:tracePt t="58732" x="4640263" y="3182938"/>
          <p14:tracePt t="58739" x="4640263" y="3209925"/>
          <p14:tracePt t="58748" x="4640263" y="3228975"/>
          <p14:tracePt t="58756" x="4640263" y="3255963"/>
          <p14:tracePt t="58764" x="4640263" y="3265488"/>
          <p14:tracePt t="58772" x="4640263" y="3282950"/>
          <p14:tracePt t="58781" x="4630738" y="3302000"/>
          <p14:tracePt t="58791" x="4622800" y="3309938"/>
          <p14:tracePt t="58798" x="4603750" y="3328988"/>
          <p14:tracePt t="58805" x="4586288" y="3328988"/>
          <p14:tracePt t="58814" x="4567238" y="3338513"/>
          <p14:tracePt t="58821" x="4530725" y="3355975"/>
          <p14:tracePt t="58830" x="4494213" y="3365500"/>
          <p14:tracePt t="58837" x="4476750" y="3375025"/>
          <p14:tracePt t="58845" x="4430713" y="3382963"/>
          <p14:tracePt t="58853" x="4421188" y="3382963"/>
          <p14:tracePt t="58862" x="4394200" y="3402013"/>
          <p14:tracePt t="58868" x="4367213" y="3411538"/>
          <p14:tracePt t="58876" x="4340225" y="3411538"/>
          <p14:tracePt t="58883" x="4330700" y="3411538"/>
          <p14:tracePt t="58891" x="4311650" y="3411538"/>
          <p14:tracePt t="58903" x="4294188" y="3411538"/>
          <p14:tracePt t="58917" x="4284663" y="3411538"/>
          <p14:tracePt t="58957" x="4257675" y="3411538"/>
          <p14:tracePt t="58965" x="4257675" y="3402013"/>
          <p14:tracePt t="58975" x="4248150" y="3375025"/>
          <p14:tracePt t="58981" x="4248150" y="3365500"/>
          <p14:tracePt t="58991" x="4238625" y="3328988"/>
          <p14:tracePt t="58997" x="4238625" y="3309938"/>
          <p14:tracePt t="59003" x="4238625" y="3282950"/>
          <p14:tracePt t="59012" x="4238625" y="3265488"/>
          <p14:tracePt t="59020" x="4238625" y="3246438"/>
          <p14:tracePt t="59028" x="4238625" y="3219450"/>
          <p14:tracePt t="59036" x="4248150" y="3192463"/>
          <p14:tracePt t="59043" x="4275138" y="3155950"/>
          <p14:tracePt t="59052" x="4330700" y="3109913"/>
          <p14:tracePt t="59060" x="4376738" y="3054350"/>
          <p14:tracePt t="59068" x="4403725" y="3036888"/>
          <p14:tracePt t="59076" x="4467225" y="3000375"/>
          <p14:tracePt t="59085" x="4494213" y="2990850"/>
          <p14:tracePt t="59094" x="4540250" y="2982913"/>
          <p14:tracePt t="59101" x="4567238" y="2982913"/>
          <p14:tracePt t="59110" x="4586288" y="2982913"/>
          <p14:tracePt t="59173" x="4594225" y="2982913"/>
          <p14:tracePt t="59190" x="4613275" y="2990850"/>
          <p14:tracePt t="59197" x="4622800" y="3000375"/>
          <p14:tracePt t="59205" x="4622800" y="3009900"/>
          <p14:tracePt t="59213" x="4622800" y="3017838"/>
          <p14:tracePt t="59221" x="4622800" y="3027363"/>
          <p14:tracePt t="59237" x="4622800" y="3036888"/>
          <p14:tracePt t="59245" x="4630738" y="3054350"/>
          <p14:tracePt t="59253" x="4630738" y="3063875"/>
          <p14:tracePt t="59277" x="4630738" y="3073400"/>
          <p14:tracePt t="59350" x="4630738" y="3082925"/>
          <p14:tracePt t="59374" x="4640263" y="3082925"/>
          <p14:tracePt t="59414" x="4640263" y="3100388"/>
          <p14:tracePt t="59430" x="4649788" y="3109913"/>
          <p14:tracePt t="59532" x="4659313" y="3119438"/>
          <p14:tracePt t="59572" x="4659313" y="3127375"/>
          <p14:tracePt t="59580" x="4667250" y="3136900"/>
          <p14:tracePt t="59588" x="4667250" y="3146425"/>
          <p14:tracePt t="59604" x="4667250" y="3163888"/>
          <p14:tracePt t="59611" x="4667250" y="3182938"/>
          <p14:tracePt t="59620" x="4676775" y="3200400"/>
          <p14:tracePt t="59628" x="4676775" y="3209925"/>
          <p14:tracePt t="59644" x="4676775" y="3228975"/>
          <p14:tracePt t="59653" x="4676775" y="3236913"/>
          <p14:tracePt t="59669" x="4676775" y="3246438"/>
          <p14:tracePt t="60508" x="4676775" y="3265488"/>
          <p14:tracePt t="60532" x="4676775" y="3273425"/>
          <p14:tracePt t="60548" x="4676775" y="3282950"/>
          <p14:tracePt t="60555" x="4676775" y="3309938"/>
          <p14:tracePt t="60572" x="4676775" y="3328988"/>
          <p14:tracePt t="60588" x="4676775" y="3338513"/>
          <p14:tracePt t="60604" x="4676775" y="3346450"/>
          <p14:tracePt t="60620" x="4676775" y="3355975"/>
          <p14:tracePt t="60636" x="4676775" y="3365500"/>
          <p14:tracePt t="60652" x="4676775" y="3375025"/>
          <p14:tracePt t="60660" x="4676775" y="3382963"/>
          <p14:tracePt t="60669" x="4676775" y="3392488"/>
          <p14:tracePt t="60677" x="4667250" y="3411538"/>
          <p14:tracePt t="60748" x="4667250" y="3429000"/>
          <p14:tracePt t="60756" x="4659313" y="3438525"/>
          <p14:tracePt t="60764" x="4649788" y="3455988"/>
          <p14:tracePt t="60774" x="4640263" y="3502025"/>
          <p14:tracePt t="60789" x="4613275" y="3548063"/>
          <p14:tracePt t="60805" x="4613275" y="3556000"/>
          <p14:tracePt t="60811" x="4603750" y="3584575"/>
          <p14:tracePt t="60819" x="4594225" y="3584575"/>
          <p14:tracePt t="60868" x="4586288" y="3584575"/>
          <p14:tracePt t="60948" x="4576763" y="3584575"/>
          <p14:tracePt t="61125" x="4567238" y="3584575"/>
          <p14:tracePt t="61131" x="4557713" y="3584575"/>
          <p14:tracePt t="61140" x="4530725" y="3584575"/>
          <p14:tracePt t="61148" x="4484688" y="3584575"/>
          <p14:tracePt t="61157" x="4467225" y="3584575"/>
          <p14:tracePt t="61164" x="4430713" y="3584575"/>
          <p14:tracePt t="61172" x="4384675" y="3584575"/>
          <p14:tracePt t="61190" x="4294188" y="3584575"/>
          <p14:tracePt t="61195" x="4257675" y="3584575"/>
          <p14:tracePt t="61205" x="4230688" y="3584575"/>
          <p14:tracePt t="61212" x="4211638" y="3584575"/>
          <p14:tracePt t="61220" x="4194175" y="3584575"/>
          <p14:tracePt t="61327" x="4184650" y="3584575"/>
          <p14:tracePt t="61333" x="4184650" y="3575050"/>
          <p14:tracePt t="61357" x="4184650" y="3556000"/>
          <p14:tracePt t="61365" x="4184650" y="3548063"/>
          <p14:tracePt t="61375" x="4184650" y="3529013"/>
          <p14:tracePt t="61391" x="4184650" y="3502025"/>
          <p14:tracePt t="61397" x="4184650" y="3492500"/>
          <p14:tracePt t="61408" x="4194175" y="3475038"/>
          <p14:tracePt t="61413" x="4194175" y="3455988"/>
          <p14:tracePt t="61421" x="4194175" y="3446463"/>
          <p14:tracePt t="61430" x="4202113" y="3446463"/>
          <p14:tracePt t="61445" x="4221163" y="3429000"/>
          <p14:tracePt t="61453" x="4221163" y="3419475"/>
          <p14:tracePt t="61461" x="4230688" y="3402013"/>
          <p14:tracePt t="61469" x="4238625" y="3392488"/>
          <p14:tracePt t="61478" x="4238625" y="3382963"/>
          <p14:tracePt t="61485" x="4248150" y="3375025"/>
          <p14:tracePt t="61492" x="4267200" y="3355975"/>
          <p14:tracePt t="61500" x="4275138" y="3355975"/>
          <p14:tracePt t="61508" x="4284663" y="3338513"/>
          <p14:tracePt t="61517" x="4311650" y="3309938"/>
          <p14:tracePt t="61540" x="4321175" y="3309938"/>
          <p14:tracePt t="61564" x="4340225" y="3292475"/>
          <p14:tracePt t="61582" x="4348163" y="3292475"/>
          <p14:tracePt t="61606" x="4357688" y="3292475"/>
          <p14:tracePt t="61614" x="4367213" y="3292475"/>
          <p14:tracePt t="61622" x="4384675" y="3292475"/>
          <p14:tracePt t="61638" x="4394200" y="3292475"/>
          <p14:tracePt t="61654" x="4403725" y="3282950"/>
          <p14:tracePt t="61686" x="4413250" y="3282950"/>
          <p14:tracePt t="61709" x="4421188" y="3282950"/>
          <p14:tracePt t="61725" x="4430713" y="3282950"/>
          <p14:tracePt t="61733" x="4440238" y="3282950"/>
          <p14:tracePt t="61742" x="4448175" y="3292475"/>
          <p14:tracePt t="61758" x="4457700" y="3309938"/>
          <p14:tracePt t="61765" x="4476750" y="3328988"/>
          <p14:tracePt t="61780" x="4484688" y="3338513"/>
          <p14:tracePt t="61805" x="4484688" y="3355975"/>
          <p14:tracePt t="61876" x="4484688" y="3365500"/>
          <p14:tracePt t="61885" x="4484688" y="3375025"/>
          <p14:tracePt t="61893" x="4484688" y="3382963"/>
          <p14:tracePt t="61901" x="4484688" y="3392488"/>
          <p14:tracePt t="61910" x="4484688" y="3402013"/>
          <p14:tracePt t="61925" x="4476750" y="3411538"/>
          <p14:tracePt t="61933" x="4467225" y="3419475"/>
          <p14:tracePt t="61957" x="4467225" y="3438525"/>
          <p14:tracePt t="61965" x="4457700" y="3446463"/>
          <p14:tracePt t="62212" x="4457700" y="3438525"/>
          <p14:tracePt t="62220" x="4457700" y="3419475"/>
          <p14:tracePt t="62229" x="4457700" y="3411538"/>
          <p14:tracePt t="62235" x="4457700" y="3392488"/>
          <p14:tracePt t="62244" x="4457700" y="3365500"/>
          <p14:tracePt t="62252" x="4457700" y="3355975"/>
          <p14:tracePt t="62261" x="4457700" y="3328988"/>
          <p14:tracePt t="62268" x="4457700" y="3309938"/>
          <p14:tracePt t="62276" x="4457700" y="3273425"/>
          <p14:tracePt t="62284" x="4457700" y="3255963"/>
          <p14:tracePt t="62293" x="4430713" y="3209925"/>
          <p14:tracePt t="62301" x="4403725" y="3163888"/>
          <p14:tracePt t="62310" x="4376738" y="3136900"/>
          <p14:tracePt t="62319" x="4357688" y="3100388"/>
          <p14:tracePt t="62324" x="4330700" y="3054350"/>
          <p14:tracePt t="62333" x="4311650" y="3036888"/>
          <p14:tracePt t="62340" x="4267200" y="2990850"/>
          <p14:tracePt t="62347" x="4257675" y="2973388"/>
          <p14:tracePt t="62356" x="4221163" y="2946400"/>
          <p14:tracePt t="62364" x="4202113" y="2936875"/>
          <p14:tracePt t="62372" x="4175125" y="2927350"/>
          <p14:tracePt t="62380" x="4157663" y="2917825"/>
          <p14:tracePt t="62388" x="4138613" y="2890838"/>
          <p14:tracePt t="62395" x="4121150" y="2881313"/>
          <p14:tracePt t="62404" x="4111625" y="2881313"/>
          <p14:tracePt t="62411" x="4084638" y="2873375"/>
          <p14:tracePt t="62420" x="4075113" y="2873375"/>
          <p14:tracePt t="62428" x="4048125" y="2873375"/>
          <p14:tracePt t="62438" x="4021138" y="2873375"/>
          <p14:tracePt t="62448" x="3975100" y="2854325"/>
          <p14:tracePt t="62453" x="3956050" y="2854325"/>
          <p14:tracePt t="62462" x="3929063" y="2844800"/>
          <p14:tracePt t="62470" x="3902075" y="2836863"/>
          <p14:tracePt t="62481" x="3883025" y="2836863"/>
          <p14:tracePt t="62486" x="3875088" y="2836863"/>
          <p14:tracePt t="62598" x="3856038" y="2827338"/>
          <p14:tracePt t="62606" x="3838575" y="2817813"/>
          <p14:tracePt t="62614" x="3819525" y="2800350"/>
          <p14:tracePt t="62622" x="3802063" y="2781300"/>
          <p14:tracePt t="62629" x="3756025" y="2781300"/>
          <p14:tracePt t="62636" x="3738563" y="2763838"/>
          <p14:tracePt t="62644" x="3729038" y="2754313"/>
          <p14:tracePt t="62652" x="3729038" y="2744788"/>
          <p14:tracePt t="62668" x="3719513" y="2744788"/>
          <p14:tracePt t="62717" x="3709988" y="2744788"/>
          <p14:tracePt t="62725" x="3702050" y="2744788"/>
          <p14:tracePt t="62733" x="3692525" y="2744788"/>
          <p14:tracePt t="62741" x="3673475" y="2744788"/>
          <p14:tracePt t="62765" x="3665538" y="2744788"/>
          <p14:tracePt t="62775" x="3656013" y="2754313"/>
          <p14:tracePt t="62886" x="3636963" y="2754313"/>
          <p14:tracePt t="62897" x="3619500" y="2754313"/>
          <p14:tracePt t="62899" x="3609975" y="2754313"/>
          <p14:tracePt t="62912" x="3582988" y="2771775"/>
          <p14:tracePt t="62915" x="3573463" y="2781300"/>
          <p14:tracePt t="62923" x="3563938" y="2790825"/>
          <p14:tracePt t="62941" x="3556000" y="2808288"/>
          <p14:tracePt t="62948" x="3546475" y="2844800"/>
          <p14:tracePt t="62955" x="3536950" y="2854325"/>
          <p14:tracePt t="62973" x="3527425" y="2873375"/>
          <p14:tracePt t="62995" x="3527425" y="2881313"/>
          <p14:tracePt t="63004" x="3519488" y="2890838"/>
          <p14:tracePt t="63012" x="3519488" y="2900363"/>
          <p14:tracePt t="63020" x="3519488" y="2917825"/>
          <p14:tracePt t="63028" x="3519488" y="2927350"/>
          <p14:tracePt t="63279" x="3519488" y="2954338"/>
          <p14:tracePt t="63285" x="3519488" y="2963863"/>
          <p14:tracePt t="63294" x="3519488" y="2973388"/>
          <p14:tracePt t="63310" x="3519488" y="2990850"/>
          <p14:tracePt t="63318" x="3536950" y="3009900"/>
          <p14:tracePt t="63325" x="3546475" y="3017838"/>
          <p14:tracePt t="63337" x="3563938" y="3017838"/>
          <p14:tracePt t="63342" x="3592513" y="3027363"/>
          <p14:tracePt t="63348" x="3609975" y="3036888"/>
          <p14:tracePt t="63357" x="3629025" y="3036888"/>
          <p14:tracePt t="63365" x="3636963" y="3036888"/>
          <p14:tracePt t="63374" x="3673475" y="3036888"/>
          <p14:tracePt t="63380" x="3702050" y="3036888"/>
          <p14:tracePt t="63390" x="3738563" y="3036888"/>
          <p14:tracePt t="63396" x="3792538" y="3036888"/>
          <p14:tracePt t="63404" x="3846513" y="3036888"/>
          <p14:tracePt t="63412" x="3938588" y="3036888"/>
          <p14:tracePt t="63420" x="4029075" y="3036888"/>
          <p14:tracePt t="63428" x="4138613" y="3036888"/>
          <p14:tracePt t="63435" x="4211638" y="3036888"/>
          <p14:tracePt t="63445" x="4267200" y="3036888"/>
          <p14:tracePt t="63453" x="4321175" y="3036888"/>
          <p14:tracePt t="63461" x="4340225" y="3036888"/>
          <p14:tracePt t="63469" x="4357688" y="3036888"/>
          <p14:tracePt t="63860" x="4340225" y="3036888"/>
          <p14:tracePt t="63869" x="4321175" y="3036888"/>
          <p14:tracePt t="63877" x="4294188" y="3036888"/>
          <p14:tracePt t="63885" x="4267200" y="3036888"/>
          <p14:tracePt t="63893" x="4211638" y="3036888"/>
          <p14:tracePt t="63899" x="4157663" y="3036888"/>
          <p14:tracePt t="63908" x="4094163" y="3036888"/>
          <p14:tracePt t="63915" x="4021138" y="3036888"/>
          <p14:tracePt t="63923" x="3965575" y="3036888"/>
          <p14:tracePt t="63932" x="3929063" y="3036888"/>
          <p14:tracePt t="63939" x="3883025" y="3036888"/>
          <p14:tracePt t="63948" x="3819525" y="3036888"/>
          <p14:tracePt t="63955" x="3775075" y="3036888"/>
          <p14:tracePt t="63965" x="3738563" y="3036888"/>
          <p14:tracePt t="63972" x="3692525" y="3036888"/>
          <p14:tracePt t="63980" x="3656013" y="3036888"/>
          <p14:tracePt t="63989" x="3619500" y="3036888"/>
          <p14:tracePt t="63997" x="3582988" y="3036888"/>
          <p14:tracePt t="64004" x="3536950" y="3036888"/>
          <p14:tracePt t="64012" x="3519488" y="3036888"/>
          <p14:tracePt t="64022" x="3482975" y="3036888"/>
          <p14:tracePt t="64029" x="3436938" y="3036888"/>
          <p14:tracePt t="64037" x="3409950" y="3036888"/>
          <p14:tracePt t="64045" x="3354388" y="3036888"/>
          <p14:tracePt t="64053" x="3300413" y="3036888"/>
          <p14:tracePt t="64061" x="3244850" y="3036888"/>
          <p14:tracePt t="64069" x="3190875" y="3036888"/>
          <p14:tracePt t="64077" x="3136900" y="3036888"/>
          <p14:tracePt t="64085" x="3090863" y="3036888"/>
          <p14:tracePt t="64093" x="3071813" y="3036888"/>
          <p14:tracePt t="64099" x="3054350" y="3036888"/>
          <p14:tracePt t="64244" x="3044825" y="3027363"/>
          <p14:tracePt t="64252" x="3035300" y="3017838"/>
          <p14:tracePt t="64269" x="3035300" y="3009900"/>
          <p14:tracePt t="64277" x="3017838" y="3000375"/>
          <p14:tracePt t="64285" x="3008313" y="3000375"/>
          <p14:tracePt t="64299" x="2998788" y="3000375"/>
          <p14:tracePt t="64309" x="2990850" y="2990850"/>
          <p14:tracePt t="64564" x="3008313" y="2990850"/>
          <p14:tracePt t="64572" x="3027363" y="3000375"/>
          <p14:tracePt t="64581" x="3054350" y="3000375"/>
          <p14:tracePt t="64589" x="3100388" y="3000375"/>
          <p14:tracePt t="64596" x="3127375" y="3000375"/>
          <p14:tracePt t="64605" x="3181350" y="3000375"/>
          <p14:tracePt t="64612" x="3236913" y="3000375"/>
          <p14:tracePt t="64619" x="3327400" y="3000375"/>
          <p14:tracePt t="64628" x="3400425" y="3000375"/>
          <p14:tracePt t="64635" x="3473450" y="3000375"/>
          <p14:tracePt t="64644" x="3519488" y="3000375"/>
          <p14:tracePt t="64652" x="3573463" y="3000375"/>
          <p14:tracePt t="64660" x="3592513" y="3000375"/>
          <p14:tracePt t="64668" x="3609975" y="3000375"/>
          <p14:tracePt t="64709" x="3619500" y="3000375"/>
          <p14:tracePt t="64726" x="3629025" y="3000375"/>
          <p14:tracePt t="64733" x="3636963" y="3000375"/>
          <p14:tracePt t="64749" x="3646488" y="3000375"/>
          <p14:tracePt t="64757" x="3656013" y="3000375"/>
          <p14:tracePt t="64765" x="3665538" y="3000375"/>
          <p14:tracePt t="64775" x="3702050" y="3000375"/>
          <p14:tracePt t="64783" x="3729038" y="2963863"/>
          <p14:tracePt t="64791" x="3756025" y="2963863"/>
          <p14:tracePt t="64800" x="3775075" y="2954338"/>
          <p14:tracePt t="64803" x="3792538" y="2954338"/>
          <p14:tracePt t="64868" x="3802063" y="2946400"/>
          <p14:tracePt t="64925" x="3810000" y="2936875"/>
          <p14:tracePt t="64942" x="3810000" y="2927350"/>
          <p14:tracePt t="64958" x="3810000" y="2917825"/>
          <p14:tracePt t="64966" x="3810000" y="2900363"/>
          <p14:tracePt t="64983" x="3810000" y="2890838"/>
          <p14:tracePt t="64990" x="3802063" y="2873375"/>
          <p14:tracePt t="64996" x="3792538" y="2863850"/>
          <p14:tracePt t="65012" x="3783013" y="2844800"/>
          <p14:tracePt t="65021" x="3765550" y="2827338"/>
          <p14:tracePt t="65028" x="3756025" y="2808288"/>
          <p14:tracePt t="65036" x="3746500" y="2800350"/>
          <p14:tracePt t="65044" x="3746500" y="2790825"/>
          <p14:tracePt t="65052" x="3719513" y="2754313"/>
          <p14:tracePt t="65060" x="3719513" y="2744788"/>
          <p14:tracePt t="65068" x="3709988" y="2735263"/>
          <p14:tracePt t="65076" x="3709988" y="2727325"/>
          <p14:tracePt t="65084" x="3709988" y="2717800"/>
          <p14:tracePt t="65093" x="3709988" y="2698750"/>
          <p14:tracePt t="65099" x="3709988" y="2671763"/>
          <p14:tracePt t="65109" x="3709988" y="2662238"/>
          <p14:tracePt t="65117" x="3709988" y="2635250"/>
          <p14:tracePt t="65124" x="3709988" y="2625725"/>
          <p14:tracePt t="65133" x="3702050" y="2581275"/>
          <p14:tracePt t="65140" x="3702050" y="2562225"/>
          <p14:tracePt t="65149" x="3702050" y="2508250"/>
          <p14:tracePt t="65158" x="3702050" y="2471738"/>
          <p14:tracePt t="65165" x="3702050" y="2416175"/>
          <p14:tracePt t="65176" x="3702050" y="2352675"/>
          <p14:tracePt t="65180" x="3702050" y="2298700"/>
          <p14:tracePt t="65189" x="3702050" y="2262188"/>
          <p14:tracePt t="65196" x="3702050" y="2206625"/>
          <p14:tracePt t="65204" x="3702050" y="2160588"/>
          <p14:tracePt t="65212" x="3702050" y="2133600"/>
          <p14:tracePt t="65220" x="3702050" y="2097088"/>
          <p14:tracePt t="65228" x="3702050" y="2052638"/>
          <p14:tracePt t="65236" x="3702050" y="2033588"/>
          <p14:tracePt t="65244" x="3702050" y="2006600"/>
          <p14:tracePt t="65252" x="3702050" y="1960563"/>
          <p14:tracePt t="65260" x="3702050" y="1951038"/>
          <p14:tracePt t="65268" x="3702050" y="1914525"/>
          <p14:tracePt t="65276" x="3709988" y="1887538"/>
          <p14:tracePt t="65284" x="3709988" y="1860550"/>
          <p14:tracePt t="65292" x="3709988" y="1814513"/>
          <p14:tracePt t="65300" x="3709988" y="1804988"/>
          <p14:tracePt t="65308" x="3719513" y="1804988"/>
          <p14:tracePt t="65315" x="3719513" y="1797050"/>
          <p14:tracePt t="65332" x="3729038" y="1778000"/>
          <p14:tracePt t="65455" x="3729038" y="1768475"/>
          <p14:tracePt t="65462" x="3738563" y="1768475"/>
          <p14:tracePt t="65470" x="3756025" y="1768475"/>
          <p14:tracePt t="65477" x="3765550" y="1768475"/>
          <p14:tracePt t="65493" x="3783013" y="1768475"/>
          <p14:tracePt t="65508" x="3792538" y="1768475"/>
          <p14:tracePt t="65532" x="3802063" y="1768475"/>
          <p14:tracePt t="65540" x="3819525" y="1768475"/>
          <p14:tracePt t="65548" x="3829050" y="1768475"/>
          <p14:tracePt t="65555" x="3838575" y="1768475"/>
          <p14:tracePt t="65564" x="3846513" y="1768475"/>
          <p14:tracePt t="65573" x="3875088" y="1768475"/>
          <p14:tracePt t="65580" x="3911600" y="1768475"/>
          <p14:tracePt t="65589" x="3938588" y="1768475"/>
          <p14:tracePt t="65596" x="3984625" y="1768475"/>
          <p14:tracePt t="65607" x="4038600" y="1768475"/>
          <p14:tracePt t="65614" x="4075113" y="1768475"/>
          <p14:tracePt t="65621" x="4121150" y="1768475"/>
          <p14:tracePt t="65629" x="4157663" y="1768475"/>
          <p14:tracePt t="65638" x="4202113" y="1768475"/>
          <p14:tracePt t="65646" x="4257675" y="1760538"/>
          <p14:tracePt t="65657" x="4311650" y="1760538"/>
          <p14:tracePt t="65661" x="4384675" y="1741488"/>
          <p14:tracePt t="65670" x="4484688" y="1741488"/>
          <p14:tracePt t="65677" x="4540250" y="1741488"/>
          <p14:tracePt t="65685" x="4594225" y="1741488"/>
          <p14:tracePt t="65693" x="4640263" y="1731963"/>
          <p14:tracePt t="65701" x="4667250" y="1731963"/>
          <p14:tracePt t="65708" x="4703763" y="1731963"/>
          <p14:tracePt t="65716" x="4767263" y="1714500"/>
          <p14:tracePt t="65723" x="4803775" y="1714500"/>
          <p14:tracePt t="65732" x="4876800" y="1697038"/>
          <p14:tracePt t="65739" x="4932363" y="1687513"/>
          <p14:tracePt t="65748" x="4978400" y="1687513"/>
          <p14:tracePt t="65755" x="5032375" y="1677988"/>
          <p14:tracePt t="65764" x="5086350" y="1677988"/>
          <p14:tracePt t="65772" x="5132388" y="1651000"/>
          <p14:tracePt t="65780" x="5159375" y="1651000"/>
          <p14:tracePt t="65789" x="5195888" y="1651000"/>
          <p14:tracePt t="65796" x="5232400" y="1641475"/>
          <p14:tracePt t="65807" x="5251450" y="1641475"/>
          <p14:tracePt t="65813" x="5278438" y="1641475"/>
          <p14:tracePt t="65822" x="5297488" y="1641475"/>
          <p14:tracePt t="65830" x="5305425" y="1641475"/>
          <p14:tracePt t="65841" x="5324475" y="1641475"/>
          <p14:tracePt t="65908" x="5334000" y="1641475"/>
          <p14:tracePt t="65916" x="5341938" y="1641475"/>
          <p14:tracePt t="65932" x="5368925" y="1641475"/>
          <p14:tracePt t="65940" x="5387975" y="1660525"/>
          <p14:tracePt t="65948" x="5397500" y="1668463"/>
          <p14:tracePt t="65956" x="5405438" y="1668463"/>
          <p14:tracePt t="65964" x="5424488" y="1687513"/>
          <p14:tracePt t="65973" x="5441950" y="1697038"/>
          <p14:tracePt t="65980" x="5461000" y="1697038"/>
          <p14:tracePt t="65988" x="5470525" y="1697038"/>
          <p14:tracePt t="65997" x="5478463" y="1697038"/>
          <p14:tracePt t="66007" x="5507038" y="1704975"/>
          <p14:tracePt t="67749" x="5514975" y="1751013"/>
          <p14:tracePt t="67773" x="5524500" y="1751013"/>
          <p14:tracePt t="67806" x="5534025" y="1760538"/>
          <p14:tracePt t="68445" x="5534025" y="1768475"/>
          <p14:tracePt t="68470" x="5534025" y="1787525"/>
          <p14:tracePt t="68486" x="5524500" y="1787525"/>
          <p14:tracePt t="68492" x="5514975" y="1787525"/>
          <p14:tracePt t="68499" x="5507038" y="1787525"/>
          <p14:tracePt t="68508" x="5478463" y="1787525"/>
          <p14:tracePt t="68516" x="5470525" y="1787525"/>
          <p14:tracePt t="68524" x="5461000" y="1787525"/>
          <p14:tracePt t="68548" x="5441950" y="1787525"/>
          <p14:tracePt t="68572" x="5434013" y="1787525"/>
          <p14:tracePt t="68589" x="5424488" y="1787525"/>
          <p14:tracePt t="68838" x="5414963" y="1787525"/>
          <p14:tracePt t="68846" x="5397500" y="1787525"/>
          <p14:tracePt t="69380" x="5405438" y="1778000"/>
          <p14:tracePt t="69988" x="5405438" y="1787525"/>
          <p14:tracePt t="69996" x="5397500" y="1804988"/>
          <p14:tracePt t="70010" x="5387975" y="1804988"/>
          <p14:tracePt t="70012" x="5368925" y="1824038"/>
          <p14:tracePt t="70022" x="5351463" y="1833563"/>
          <p14:tracePt t="70028" x="5334000" y="1841500"/>
          <p14:tracePt t="70036" x="5324475" y="1841500"/>
          <p14:tracePt t="70044" x="5314950" y="1851025"/>
          <p14:tracePt t="70052" x="5305425" y="1851025"/>
          <p14:tracePt t="70060" x="5287963" y="1851025"/>
          <p14:tracePt t="70068" x="5268913" y="1851025"/>
          <p14:tracePt t="70076" x="5260975" y="1851025"/>
          <p14:tracePt t="70084" x="5241925" y="1851025"/>
          <p14:tracePt t="70092" x="5214938" y="1851025"/>
          <p14:tracePt t="70100" x="5159375" y="1851025"/>
          <p14:tracePt t="70108" x="5141913" y="1851025"/>
          <p14:tracePt t="70124" x="5086350" y="1851025"/>
          <p14:tracePt t="70132" x="5059363" y="1851025"/>
          <p14:tracePt t="70140" x="5014913" y="1851025"/>
          <p14:tracePt t="70149" x="4959350" y="1851025"/>
          <p14:tracePt t="70161" x="4905375" y="1824038"/>
          <p14:tracePt t="70166" x="4868863" y="1814513"/>
          <p14:tracePt t="70175" x="4832350" y="1814513"/>
          <p14:tracePt t="70193" x="4767263" y="1804988"/>
          <p14:tracePt t="70350" x="4749800" y="1804988"/>
          <p14:tracePt t="70406" x="4740275" y="1804988"/>
          <p14:tracePt t="70422" x="4730750" y="1804988"/>
          <p14:tracePt t="70430" x="4713288" y="1804988"/>
          <p14:tracePt t="70702" x="4749800" y="1804988"/>
          <p14:tracePt t="70709" x="4803775" y="1804988"/>
          <p14:tracePt t="70717" x="4859338" y="1804988"/>
          <p14:tracePt t="70724" x="4932363" y="1804988"/>
          <p14:tracePt t="70734" x="5005388" y="1804988"/>
          <p14:tracePt t="70741" x="5059363" y="1804988"/>
          <p14:tracePt t="70749" x="5114925" y="1804988"/>
          <p14:tracePt t="70756" x="5205413" y="1804988"/>
          <p14:tracePt t="70764" x="5241925" y="1804988"/>
          <p14:tracePt t="70773" x="5297488" y="1804988"/>
          <p14:tracePt t="70780" x="5334000" y="1804988"/>
          <p14:tracePt t="70789" x="5351463" y="1804988"/>
          <p14:tracePt t="70796" x="5368925" y="1804988"/>
          <p14:tracePt t="70805" x="5378450" y="1797050"/>
          <p14:tracePt t="70812" x="5387975" y="1787525"/>
          <p14:tracePt t="70836" x="5397500" y="1787525"/>
          <p14:tracePt t="70869" x="5405438" y="1787525"/>
          <p14:tracePt t="70878" x="5424488" y="1787525"/>
          <p14:tracePt t="70885" x="5470525" y="1787525"/>
          <p14:tracePt t="70895" x="5524500" y="1787525"/>
          <p14:tracePt t="70901" x="5597525" y="1787525"/>
          <p14:tracePt t="70911" x="5688013" y="1787525"/>
          <p14:tracePt t="70915" x="5780088" y="1787525"/>
          <p14:tracePt t="70925" x="5834063" y="1787525"/>
          <p14:tracePt t="70932" x="5889625" y="1787525"/>
          <p14:tracePt t="70940" x="5943600" y="1787525"/>
          <p14:tracePt t="70948" x="5989638" y="1787525"/>
          <p14:tracePt t="70955" x="6007100" y="1787525"/>
          <p14:tracePt t="70964" x="6035675" y="1787525"/>
          <p14:tracePt t="70971" x="6043613" y="1787525"/>
          <p14:tracePt t="71085" x="6053138" y="1787525"/>
          <p14:tracePt t="71094" x="6072188" y="1787525"/>
          <p14:tracePt t="71102" x="6080125" y="1787525"/>
          <p14:tracePt t="71111" x="6126163" y="1787525"/>
          <p14:tracePt t="71115" x="6181725" y="1787525"/>
          <p14:tracePt t="71125" x="6235700" y="1797050"/>
          <p14:tracePt t="71132" x="6318250" y="1797050"/>
          <p14:tracePt t="71140" x="6362700" y="1824038"/>
          <p14:tracePt t="71148" x="6418263" y="1833563"/>
          <p14:tracePt t="71156" x="6445250" y="1833563"/>
          <p14:tracePt t="71173" x="6464300" y="1833563"/>
          <p14:tracePt t="71282" x="6472238" y="1841500"/>
          <p14:tracePt t="71351" x="6472238" y="1851025"/>
          <p14:tracePt t="71388" x="6464300" y="1860550"/>
          <p14:tracePt t="71397" x="6454775" y="1878013"/>
          <p14:tracePt t="71412" x="6435725" y="1897063"/>
          <p14:tracePt t="71421" x="6427788" y="1906588"/>
          <p14:tracePt t="71429" x="6418263" y="1924050"/>
          <p14:tracePt t="71437" x="6408738" y="1951038"/>
          <p14:tracePt t="71444" x="6381750" y="1987550"/>
          <p14:tracePt t="71453" x="6381750" y="2006600"/>
          <p14:tracePt t="71461" x="6372225" y="2024063"/>
          <p14:tracePt t="71469" x="6362700" y="2052638"/>
          <p14:tracePt t="71477" x="6362700" y="2060575"/>
          <p14:tracePt t="71485" x="6362700" y="2089150"/>
          <p14:tracePt t="71493" x="6354763" y="2106613"/>
          <p14:tracePt t="71501" x="6354763" y="2133600"/>
          <p14:tracePt t="71509" x="6354763" y="2160588"/>
          <p14:tracePt t="71516" x="6354763" y="2179638"/>
          <p14:tracePt t="71524" x="6354763" y="2206625"/>
          <p14:tracePt t="71532" x="6354763" y="2252663"/>
          <p14:tracePt t="71540" x="6354763" y="2289175"/>
          <p14:tracePt t="71548" x="6354763" y="2335213"/>
          <p14:tracePt t="71556" x="6354763" y="2362200"/>
          <p14:tracePt t="71564" x="6354763" y="2408238"/>
          <p14:tracePt t="71572" x="6354763" y="2452688"/>
          <p14:tracePt t="71580" x="6354763" y="2498725"/>
          <p14:tracePt t="71589" x="6354763" y="2554288"/>
          <p14:tracePt t="71596" x="6354763" y="2608263"/>
          <p14:tracePt t="71604" x="6354763" y="2654300"/>
          <p14:tracePt t="71611" x="6354763" y="2708275"/>
          <p14:tracePt t="71620" x="6335713" y="2763838"/>
          <p14:tracePt t="71628" x="6335713" y="2844800"/>
          <p14:tracePt t="71636" x="6318250" y="2900363"/>
          <p14:tracePt t="71644" x="6308725" y="2973388"/>
          <p14:tracePt t="71652" x="6299200" y="3036888"/>
          <p14:tracePt t="71661" x="6272213" y="3100388"/>
          <p14:tracePt t="71669" x="6245225" y="3173413"/>
          <p14:tracePt t="71677" x="6245225" y="3219450"/>
          <p14:tracePt t="71685" x="6208713" y="3292475"/>
          <p14:tracePt t="71693" x="6199188" y="3319463"/>
          <p14:tracePt t="71701" x="6199188" y="3365500"/>
          <p14:tracePt t="71709" x="6189663" y="3382963"/>
          <p14:tracePt t="71716" x="6189663" y="3411538"/>
          <p14:tracePt t="71724" x="6189663" y="3429000"/>
          <p14:tracePt t="71732" x="6189663" y="3438525"/>
          <p14:tracePt t="71739" x="6189663" y="3455988"/>
          <p14:tracePt t="71766" x="6181725" y="3475038"/>
          <p14:tracePt t="72244" x="6162675" y="3475038"/>
          <p14:tracePt t="72253" x="6162675" y="3465513"/>
          <p14:tracePt t="72261" x="6162675" y="3455988"/>
          <p14:tracePt t="72277" x="6153150" y="3419475"/>
          <p14:tracePt t="72293" x="6145213" y="3411538"/>
          <p14:tracePt t="72309" x="6126163" y="3402013"/>
          <p14:tracePt t="72317" x="6099175" y="3402013"/>
          <p14:tracePt t="72325" x="6043613" y="3392488"/>
          <p14:tracePt t="72333" x="5907088" y="3365500"/>
          <p14:tracePt t="72342" x="5797550" y="3355975"/>
          <p14:tracePt t="72350" x="5653088" y="3338513"/>
          <p14:tracePt t="72356" x="5543550" y="3319463"/>
          <p14:tracePt t="72366" x="5441950" y="3292475"/>
          <p14:tracePt t="72373" x="5278438" y="3246438"/>
          <p14:tracePt t="72381" x="5086350" y="3182938"/>
          <p14:tracePt t="72390" x="4795838" y="3109913"/>
          <p14:tracePt t="72398" x="4594225" y="3046413"/>
          <p14:tracePt t="72406" x="4376738" y="2990850"/>
          <p14:tracePt t="72413" x="4094163" y="2936875"/>
          <p14:tracePt t="72421" x="3656013" y="2844800"/>
          <p14:tracePt t="72429" x="3509963" y="2827338"/>
          <p14:tracePt t="72437" x="3336925" y="2763838"/>
          <p14:tracePt t="72445" x="3227388" y="2735263"/>
          <p14:tracePt t="72452" x="3127375" y="2698750"/>
          <p14:tracePt t="72461" x="3081338" y="2690813"/>
          <p14:tracePt t="72470" x="3063875" y="2681288"/>
          <p14:tracePt t="72477" x="3044825" y="2681288"/>
          <p14:tracePt t="72572" x="3044825" y="2671763"/>
          <p14:tracePt t="72653" x="3035300" y="2671763"/>
          <p14:tracePt t="72670" x="3008313" y="2681288"/>
          <p14:tracePt t="72678" x="2998788" y="2698750"/>
          <p14:tracePt t="72686" x="2998788" y="2727325"/>
          <p14:tracePt t="72694" x="2998788" y="2754313"/>
          <p14:tracePt t="72701" x="2998788" y="2800350"/>
          <p14:tracePt t="72709" x="2998788" y="2827338"/>
          <p14:tracePt t="72720" x="2998788" y="2854325"/>
          <p14:tracePt t="72724" x="3008313" y="2909888"/>
          <p14:tracePt t="72732" x="3017838" y="2917825"/>
          <p14:tracePt t="72740" x="3071813" y="2963863"/>
          <p14:tracePt t="72748" x="3136900" y="3000375"/>
          <p14:tracePt t="72757" x="3227388" y="3027363"/>
          <p14:tracePt t="72764" x="3309938" y="3036888"/>
          <p14:tracePt t="72772" x="3382963" y="3036888"/>
          <p14:tracePt t="72780" x="3509963" y="3036888"/>
          <p14:tracePt t="72788" x="3636963" y="3036888"/>
          <p14:tracePt t="72797" x="3746500" y="3036888"/>
          <p14:tracePt t="72804" x="3929063" y="3036888"/>
          <p14:tracePt t="72813" x="4075113" y="2990850"/>
          <p14:tracePt t="72823" x="4238625" y="2973388"/>
          <p14:tracePt t="72831" x="4376738" y="2963863"/>
          <p14:tracePt t="72835" x="4484688" y="2917825"/>
          <p14:tracePt t="72843" x="4613275" y="2917825"/>
          <p14:tracePt t="72852" x="4695825" y="2900363"/>
          <p14:tracePt t="72860" x="4822825" y="2900363"/>
          <p14:tracePt t="72868" x="4932363" y="2900363"/>
          <p14:tracePt t="72876" x="5059363" y="2900363"/>
          <p14:tracePt t="72884" x="5224463" y="2900363"/>
          <p14:tracePt t="72892" x="5378450" y="2900363"/>
          <p14:tracePt t="72900" x="5543550" y="2900363"/>
          <p14:tracePt t="72908" x="5707063" y="2900363"/>
          <p14:tracePt t="72916" x="5870575" y="2900363"/>
          <p14:tracePt t="72924" x="5980113" y="2900363"/>
          <p14:tracePt t="72932" x="6108700" y="2900363"/>
          <p14:tracePt t="72940" x="6181725" y="2900363"/>
          <p14:tracePt t="72948" x="6235700" y="2900363"/>
          <p14:tracePt t="72957" x="6272213" y="2900363"/>
          <p14:tracePt t="73100" x="6245225" y="2900363"/>
          <p14:tracePt t="73108" x="6218238" y="2900363"/>
          <p14:tracePt t="73115" x="6181725" y="2900363"/>
          <p14:tracePt t="73124" x="6099175" y="2900363"/>
          <p14:tracePt t="73132" x="6016625" y="2900363"/>
          <p14:tracePt t="73139" x="5926138" y="2900363"/>
          <p14:tracePt t="73148" x="5780088" y="2936875"/>
          <p14:tracePt t="73156" x="5597525" y="2973388"/>
          <p14:tracePt t="73164" x="5387975" y="3000375"/>
          <p14:tracePt t="73171" x="5105400" y="3036888"/>
          <p14:tracePt t="73180" x="4859338" y="3090863"/>
          <p14:tracePt t="73190" x="4630738" y="3090863"/>
          <p14:tracePt t="73195" x="4448175" y="3090863"/>
          <p14:tracePt t="73207" x="4340225" y="3090863"/>
          <p14:tracePt t="73215" x="4194175" y="3090863"/>
          <p14:tracePt t="73219" x="4084638" y="3090863"/>
          <p14:tracePt t="73228" x="3992563" y="3090863"/>
          <p14:tracePt t="73236" x="3938588" y="3090863"/>
          <p14:tracePt t="73244" x="3929063" y="3090863"/>
          <p14:tracePt t="73540" x="3911600" y="3090863"/>
          <p14:tracePt t="73548" x="3829050" y="3090863"/>
          <p14:tracePt t="73556" x="3719513" y="3090863"/>
          <p14:tracePt t="73564" x="3609975" y="3090863"/>
          <p14:tracePt t="73571" x="3527425" y="3109913"/>
          <p14:tracePt t="73580" x="3455988" y="3119438"/>
          <p14:tracePt t="73588" x="3427413" y="3127375"/>
          <p14:tracePt t="73596" x="3419475" y="3127375"/>
          <p14:tracePt t="73774" x="3409950" y="3127375"/>
          <p14:tracePt t="73798" x="3409950" y="3109913"/>
          <p14:tracePt t="73817" x="3419475" y="3109913"/>
          <p14:tracePt t="73819" x="3427413" y="3109913"/>
          <p14:tracePt t="73828" x="3436938" y="3100388"/>
          <p14:tracePt t="73835" x="3436938" y="3090863"/>
          <p14:tracePt t="73844" x="3446463" y="3090863"/>
          <p14:tracePt t="73852" x="3463925" y="3073400"/>
          <p14:tracePt t="73861" x="3473450" y="3063875"/>
          <p14:tracePt t="74294" x="3482975" y="3073400"/>
          <p14:tracePt t="74301" x="3482975" y="3109913"/>
          <p14:tracePt t="74308" x="3482975" y="3146425"/>
          <p14:tracePt t="74316" x="3482975" y="3182938"/>
          <p14:tracePt t="74324" x="3482975" y="3228975"/>
          <p14:tracePt t="74332" x="3482975" y="3282950"/>
          <p14:tracePt t="74340" x="3482975" y="3319463"/>
          <p14:tracePt t="74348" x="3482975" y="3346450"/>
          <p14:tracePt t="74356" x="3482975" y="3382963"/>
          <p14:tracePt t="74372" x="3482975" y="3419475"/>
          <p14:tracePt t="74380" x="3482975" y="3429000"/>
          <p14:tracePt t="74388" x="3482975" y="3455988"/>
          <p14:tracePt t="74406" x="3482975" y="3465513"/>
          <p14:tracePt t="74413" x="3482975" y="3475038"/>
          <p14:tracePt t="74429" x="3482975" y="3492500"/>
          <p14:tracePt t="74445" x="3482975" y="3502025"/>
          <p14:tracePt t="74472" x="3482975" y="3511550"/>
          <p14:tracePt t="74477" x="3482975" y="3529013"/>
          <p14:tracePt t="74486" x="3482975" y="3538538"/>
          <p14:tracePt t="74493" x="3482975" y="3548063"/>
          <p14:tracePt t="74501" x="3482975" y="3556000"/>
          <p14:tracePt t="74509" x="3482975" y="3565525"/>
          <p14:tracePt t="74518" x="3482975" y="3575050"/>
          <p14:tracePt t="74532" x="3482975" y="3584575"/>
          <p14:tracePt t="74540" x="3482975" y="3592513"/>
          <p14:tracePt t="74548" x="3482975" y="3611563"/>
          <p14:tracePt t="74556" x="3482975" y="3629025"/>
          <p14:tracePt t="74563" x="3482975" y="3638550"/>
          <p14:tracePt t="74572" x="3482975" y="3648075"/>
          <p14:tracePt t="74580" x="3482975" y="3665538"/>
          <p14:tracePt t="74588" x="3482975" y="3675063"/>
          <p14:tracePt t="74596" x="3482975" y="3702050"/>
          <p14:tracePt t="74612" x="3482975" y="3711575"/>
          <p14:tracePt t="74620" x="3482975" y="3721100"/>
          <p14:tracePt t="74628" x="3482975" y="3738563"/>
          <p14:tracePt t="74644" x="3482975" y="3757613"/>
          <p14:tracePt t="74661" x="3482975" y="3784600"/>
          <p14:tracePt t="74667" x="3482975" y="3794125"/>
          <p14:tracePt t="74684" x="3473450" y="3811588"/>
          <p14:tracePt t="74818" x="3463925" y="3811588"/>
          <p14:tracePt t="74823" x="3463925" y="3803650"/>
          <p14:tracePt t="74838" x="3473450" y="3784600"/>
          <p14:tracePt t="74846" x="3473450" y="3757613"/>
          <p14:tracePt t="74854" x="3482975" y="3730625"/>
          <p14:tracePt t="74863" x="3500438" y="3694113"/>
          <p14:tracePt t="74868" x="3500438" y="3648075"/>
          <p14:tracePt t="74878" x="3509963" y="3621088"/>
          <p14:tracePt t="74885" x="3519488" y="3575050"/>
          <p14:tracePt t="74892" x="3536950" y="3519488"/>
          <p14:tracePt t="74899" x="3556000" y="3455988"/>
          <p14:tracePt t="74908" x="3573463" y="3411538"/>
          <p14:tracePt t="74916" x="3600450" y="3338513"/>
          <p14:tracePt t="74924" x="3600450" y="3292475"/>
          <p14:tracePt t="74932" x="3619500" y="3219450"/>
          <p14:tracePt t="74940" x="3619500" y="3192463"/>
          <p14:tracePt t="74947" x="3629025" y="3136900"/>
          <p14:tracePt t="74956" x="3629025" y="3100388"/>
          <p14:tracePt t="74964" x="3636963" y="3073400"/>
          <p14:tracePt t="74972" x="3646488" y="3054350"/>
          <p14:tracePt t="74988" x="3665538" y="3027363"/>
          <p14:tracePt t="75326" x="3673475" y="3017838"/>
          <p14:tracePt t="75350" x="3692525" y="3000375"/>
          <p14:tracePt t="75414" x="3702050" y="2990850"/>
          <p14:tracePt t="75422" x="3719513" y="2982913"/>
          <p14:tracePt t="75433" x="3729038" y="2973388"/>
          <p14:tracePt t="75438" x="3765550" y="2963863"/>
          <p14:tracePt t="75446" x="3783013" y="2954338"/>
          <p14:tracePt t="75452" x="3846513" y="2954338"/>
          <p14:tracePt t="75459" x="3948113" y="2946400"/>
          <p14:tracePt t="75469" x="4075113" y="2927350"/>
          <p14:tracePt t="75477" x="4238625" y="2881313"/>
          <p14:tracePt t="75484" x="4467225" y="2863850"/>
          <p14:tracePt t="75492" x="4630738" y="2873375"/>
          <p14:tracePt t="75500" x="4795838" y="2873375"/>
          <p14:tracePt t="75509" x="4959350" y="2873375"/>
          <p14:tracePt t="75516" x="5141913" y="2873375"/>
          <p14:tracePt t="75524" x="5287963" y="2873375"/>
          <p14:tracePt t="75532" x="5414963" y="2873375"/>
          <p14:tracePt t="75540" x="5507038" y="2873375"/>
          <p14:tracePt t="75548" x="5616575" y="2873375"/>
          <p14:tracePt t="75557" x="5707063" y="2873375"/>
          <p14:tracePt t="75564" x="5780088" y="2881313"/>
          <p14:tracePt t="75572" x="5862638" y="2909888"/>
          <p14:tracePt t="75580" x="5916613" y="2909888"/>
          <p14:tracePt t="75589" x="5999163" y="2936875"/>
          <p14:tracePt t="75596" x="6089650" y="2963863"/>
          <p14:tracePt t="75605" x="6208713" y="2982913"/>
          <p14:tracePt t="75612" x="6318250" y="3017838"/>
          <p14:tracePt t="75621" x="6445250" y="3054350"/>
          <p14:tracePt t="75628" x="6600825" y="3082925"/>
          <p14:tracePt t="75635" x="6746875" y="3090863"/>
          <p14:tracePt t="75644" x="6910388" y="3127375"/>
          <p14:tracePt t="75654" x="7037388" y="3155950"/>
          <p14:tracePt t="75662" x="7156450" y="3182938"/>
          <p14:tracePt t="75669" x="7248525" y="3200400"/>
          <p14:tracePt t="75677" x="7329488" y="3236913"/>
          <p14:tracePt t="75685" x="7375525" y="3246438"/>
          <p14:tracePt t="75765" x="7385050" y="3255963"/>
          <p14:tracePt t="75781" x="7385050" y="3265488"/>
          <p14:tracePt t="75797" x="7385050" y="3273425"/>
          <p14:tracePt t="75806" x="7385050" y="3282950"/>
          <p14:tracePt t="75835" x="7385050" y="3302000"/>
          <p14:tracePt t="75860" x="7385050" y="3309938"/>
          <p14:tracePt t="75868" x="7385050" y="3319463"/>
          <p14:tracePt t="75876" x="7385050" y="3328988"/>
          <p14:tracePt t="75884" x="7385050" y="3346450"/>
          <p14:tracePt t="75892" x="7385050" y="3355975"/>
          <p14:tracePt t="75900" x="7385050" y="3392488"/>
          <p14:tracePt t="75909" x="7385050" y="3411538"/>
          <p14:tracePt t="75916" x="7385050" y="3446463"/>
          <p14:tracePt t="75924" x="7385050" y="3465513"/>
          <p14:tracePt t="75932" x="7421563" y="3511550"/>
          <p14:tracePt t="75940" x="7448550" y="3575050"/>
          <p14:tracePt t="75948" x="7485063" y="3638550"/>
          <p14:tracePt t="75957" x="7494588" y="3675063"/>
          <p14:tracePt t="75964" x="7539038" y="3757613"/>
          <p14:tracePt t="75972" x="7548563" y="3821113"/>
          <p14:tracePt t="75979" x="7575550" y="3884613"/>
          <p14:tracePt t="75989" x="7575550" y="3921125"/>
          <p14:tracePt t="75995" x="7594600" y="3976688"/>
          <p14:tracePt t="76005" x="7594600" y="4021138"/>
          <p14:tracePt t="76012" x="7594600" y="4040188"/>
          <p14:tracePt t="76021" x="7594600" y="4049713"/>
          <p14:tracePt t="76027" x="7594600" y="4057650"/>
          <p14:tracePt t="76060" x="7594600" y="4067175"/>
          <p14:tracePt t="76077" x="7585075" y="4067175"/>
          <p14:tracePt t="76085" x="7575550" y="4067175"/>
          <p14:tracePt t="76093" x="7548563" y="4057650"/>
          <p14:tracePt t="76101" x="7539038" y="4021138"/>
          <p14:tracePt t="76110" x="7531100" y="4013200"/>
          <p14:tracePt t="76117" x="7512050" y="3957638"/>
          <p14:tracePt t="76124" x="7494588" y="3930650"/>
          <p14:tracePt t="76132" x="7485063" y="3884613"/>
          <p14:tracePt t="76140" x="7466013" y="3857625"/>
          <p14:tracePt t="76148" x="7466013" y="3811588"/>
          <p14:tracePt t="76156" x="7466013" y="3784600"/>
          <p14:tracePt t="76173" x="7448550" y="3730625"/>
          <p14:tracePt t="76180" x="7448550" y="3684588"/>
          <p14:tracePt t="76190" x="7448550" y="3657600"/>
          <p14:tracePt t="76195" x="7448550" y="3629025"/>
          <p14:tracePt t="76205" x="7466013" y="3592513"/>
          <p14:tracePt t="76212" x="7475538" y="3575050"/>
          <p14:tracePt t="76222" x="7502525" y="3529013"/>
          <p14:tracePt t="76227" x="7531100" y="3502025"/>
          <p14:tracePt t="76236" x="7558088" y="3455988"/>
          <p14:tracePt t="76244" x="7594600" y="3429000"/>
          <p14:tracePt t="76252" x="7621588" y="3392488"/>
          <p14:tracePt t="76260" x="7639050" y="3375025"/>
          <p14:tracePt t="76268" x="7675563" y="3355975"/>
          <p14:tracePt t="76276" x="7704138" y="3346450"/>
          <p14:tracePt t="76284" x="7712075" y="3338513"/>
          <p14:tracePt t="76292" x="7731125" y="3319463"/>
          <p14:tracePt t="76300" x="7748588" y="3319463"/>
          <p14:tracePt t="76316" x="7758113" y="3319463"/>
          <p14:tracePt t="76324" x="7777163" y="3319463"/>
          <p14:tracePt t="76332" x="7813675" y="3319463"/>
          <p14:tracePt t="76340" x="7894638" y="3375025"/>
          <p14:tracePt t="76348" x="7977188" y="3446463"/>
          <p14:tracePt t="76356" x="8113713" y="3548063"/>
          <p14:tracePt t="76364" x="8232775" y="3621088"/>
          <p14:tracePt t="76373" x="8350250" y="3711575"/>
          <p14:tracePt t="76380" x="8451850" y="3784600"/>
          <p14:tracePt t="76390" x="8532813" y="3840163"/>
          <p14:tracePt t="76395" x="8596313" y="3894138"/>
          <p14:tracePt t="76405" x="8632825" y="3911600"/>
          <p14:tracePt t="76412" x="8651875" y="3930650"/>
          <p14:tracePt t="76469" x="8642350" y="3948113"/>
          <p14:tracePt t="76477" x="8615363" y="3948113"/>
          <p14:tracePt t="76485" x="8551863" y="3984625"/>
          <p14:tracePt t="76493" x="8532813" y="3994150"/>
          <p14:tracePt t="76500" x="8523288" y="4003675"/>
          <p14:tracePt t="76508" x="8505825" y="4013200"/>
          <p14:tracePt t="76517" x="8478838" y="4030663"/>
          <p14:tracePt t="76524" x="8451850" y="4057650"/>
          <p14:tracePt t="76533" x="8386763" y="4067175"/>
          <p14:tracePt t="76540" x="8350250" y="4067175"/>
          <p14:tracePt t="76550" x="8296275" y="4086225"/>
          <p14:tracePt t="76559" x="8259763" y="4086225"/>
          <p14:tracePt t="76566" x="8223250" y="4086225"/>
          <p14:tracePt t="76575" x="8169275" y="4086225"/>
          <p14:tracePt t="76584" x="8123238" y="4086225"/>
          <p14:tracePt t="76589" x="8077200" y="4086225"/>
          <p14:tracePt t="76596" x="8013700" y="4086225"/>
          <p14:tracePt t="76605" x="7977188" y="4086225"/>
          <p14:tracePt t="76612" x="7950200" y="4086225"/>
          <p14:tracePt t="76621" x="7904163" y="4076700"/>
          <p14:tracePt t="76629" x="7894638" y="4076700"/>
          <p14:tracePt t="76635" x="7867650" y="4076700"/>
          <p14:tracePt t="76651" x="7858125" y="4067175"/>
          <p14:tracePt t="76742" x="7858125" y="4057650"/>
          <p14:tracePt t="76750" x="7858125" y="4049713"/>
          <p14:tracePt t="76757" x="7858125" y="4040188"/>
          <p14:tracePt t="76775" x="7858125" y="4021138"/>
          <p14:tracePt t="76781" x="7858125" y="4013200"/>
          <p14:tracePt t="76794" x="7821613" y="3957638"/>
          <p14:tracePt t="76798" x="7667625" y="3930650"/>
          <p14:tracePt t="76807" x="7485063" y="3884613"/>
          <p14:tracePt t="76813" x="7256463" y="3848100"/>
          <p14:tracePt t="76825" x="6919913" y="3767138"/>
          <p14:tracePt t="76829" x="6537325" y="3721100"/>
          <p14:tracePt t="76843" x="6218238" y="3684588"/>
          <p14:tracePt t="76846" x="5870575" y="3638550"/>
          <p14:tracePt t="76853" x="5507038" y="3575050"/>
          <p14:tracePt t="76862" x="5260975" y="3548063"/>
          <p14:tracePt t="76867" x="5059363" y="3529013"/>
          <p14:tracePt t="76876" x="4886325" y="3529013"/>
          <p14:tracePt t="76884" x="4740275" y="3529013"/>
          <p14:tracePt t="76892" x="4630738" y="3529013"/>
          <p14:tracePt t="76900" x="4540250" y="3529013"/>
          <p14:tracePt t="76908" x="4503738" y="3529013"/>
          <p14:tracePt t="76916" x="4476750" y="3529013"/>
          <p14:tracePt t="76923" x="4467225" y="3529013"/>
          <p14:tracePt t="76997" x="4457700" y="3529013"/>
          <p14:tracePt t="77008" x="4448175" y="3529013"/>
          <p14:tracePt t="77014" x="4413250" y="3511550"/>
          <p14:tracePt t="77026" x="4384675" y="3511550"/>
          <p14:tracePt t="77027" x="4340225" y="3482975"/>
          <p14:tracePt t="77035" x="4284663" y="3475038"/>
          <p14:tracePt t="77043" x="4257675" y="3475038"/>
          <p14:tracePt t="77052" x="4194175" y="3446463"/>
          <p14:tracePt t="77060" x="4165600" y="3438525"/>
          <p14:tracePt t="77068" x="4121150" y="3419475"/>
          <p14:tracePt t="77076" x="4094163" y="3402013"/>
          <p14:tracePt t="77084" x="4075113" y="3392488"/>
          <p14:tracePt t="77092" x="4038600" y="3365500"/>
          <p14:tracePt t="77101" x="4011613" y="3355975"/>
          <p14:tracePt t="77110" x="4002088" y="3346450"/>
          <p14:tracePt t="77117" x="3975100" y="3338513"/>
          <p14:tracePt t="77125" x="3948113" y="3328988"/>
          <p14:tracePt t="77140" x="3919538" y="3328988"/>
          <p14:tracePt t="77149" x="3902075" y="3328988"/>
          <p14:tracePt t="77156" x="3875088" y="3328988"/>
          <p14:tracePt t="77173" x="3819525" y="3319463"/>
          <p14:tracePt t="77180" x="3783013" y="3319463"/>
          <p14:tracePt t="77189" x="3765550" y="3319463"/>
          <p14:tracePt t="77196" x="3746500" y="3302000"/>
          <p14:tracePt t="77205" x="3738563" y="3302000"/>
          <p14:tracePt t="77212" x="3729038" y="3302000"/>
          <p14:tracePt t="77228" x="3719513" y="3292475"/>
          <p14:tracePt t="77236" x="3709988" y="3282950"/>
          <p14:tracePt t="77244" x="3683000" y="3265488"/>
          <p14:tracePt t="77252" x="3683000" y="3255963"/>
          <p14:tracePt t="77260" x="3673475" y="3219450"/>
          <p14:tracePt t="77268" x="3665538" y="3200400"/>
          <p14:tracePt t="77277" x="3665538" y="3163888"/>
          <p14:tracePt t="77284" x="3656013" y="3146425"/>
          <p14:tracePt t="77292" x="3646488" y="3109913"/>
          <p14:tracePt t="77300" x="3636963" y="3109913"/>
          <p14:tracePt t="77316" x="3636963" y="3100388"/>
          <p14:tracePt t="77324" x="3629025" y="3073400"/>
          <p14:tracePt t="77533" x="3573463" y="3073400"/>
          <p14:tracePt t="77540" x="3536950" y="3073400"/>
          <p14:tracePt t="77548" x="3519488" y="3073400"/>
          <p14:tracePt t="77556" x="3490913" y="3073400"/>
          <p14:tracePt t="77563" x="3482975" y="3063875"/>
          <p14:tracePt t="77628" x="3473450" y="3054350"/>
          <p14:tracePt t="77636" x="3463925" y="3027363"/>
          <p14:tracePt t="77653" x="3446463" y="3000375"/>
          <p14:tracePt t="77661" x="3446463" y="2982913"/>
          <p14:tracePt t="77669" x="3436938" y="2936875"/>
          <p14:tracePt t="77677" x="3436938" y="2917825"/>
          <p14:tracePt t="77685" x="3436938" y="2909888"/>
          <p14:tracePt t="77693" x="3427413" y="2890838"/>
          <p14:tracePt t="77701" x="3427413" y="2873375"/>
          <p14:tracePt t="77709" x="3427413" y="2836863"/>
          <p14:tracePt t="77725" x="3427413" y="2808288"/>
          <p14:tracePt t="77733" x="3427413" y="2790825"/>
          <p14:tracePt t="77741" x="3427413" y="2781300"/>
          <p14:tracePt t="77749" x="3427413" y="2754313"/>
          <p14:tracePt t="77758" x="3427413" y="2744788"/>
          <p14:tracePt t="77767" x="3436938" y="2717800"/>
          <p14:tracePt t="77772" x="3446463" y="2698750"/>
          <p14:tracePt t="77782" x="3463925" y="2681288"/>
          <p14:tracePt t="77789" x="3482975" y="2662238"/>
          <p14:tracePt t="77797" x="3500438" y="2654300"/>
          <p14:tracePt t="77806" x="3527425" y="2644775"/>
          <p14:tracePt t="77815" x="3546475" y="2635250"/>
          <p14:tracePt t="77819" x="3582988" y="2635250"/>
          <p14:tracePt t="77837" x="3609975" y="2635250"/>
          <p14:tracePt t="77845" x="3629025" y="2635250"/>
          <p14:tracePt t="77854" x="3656013" y="2635250"/>
          <p14:tracePt t="77863" x="3665538" y="2635250"/>
          <p14:tracePt t="77869" x="3683000" y="2635250"/>
          <p14:tracePt t="77877" x="3709988" y="2635250"/>
          <p14:tracePt t="77885" x="3719513" y="2654300"/>
          <p14:tracePt t="77893" x="3729038" y="2662238"/>
          <p14:tracePt t="77901" x="3738563" y="2681288"/>
          <p14:tracePt t="77917" x="3738563" y="2698750"/>
          <p14:tracePt t="77926" x="3738563" y="2708275"/>
          <p14:tracePt t="77931" x="3738563" y="2735263"/>
          <p14:tracePt t="77940" x="3738563" y="2744788"/>
          <p14:tracePt t="77956" x="3738563" y="2763838"/>
          <p14:tracePt t="77964" x="3719513" y="2781300"/>
          <p14:tracePt t="77971" x="3709988" y="2790825"/>
          <p14:tracePt t="77987" x="3702050" y="2800350"/>
          <p14:tracePt t="77995" x="3692525" y="2800350"/>
          <p14:tracePt t="78012" x="3683000" y="2800350"/>
          <p14:tracePt t="78028" x="3665538" y="2800350"/>
          <p14:tracePt t="78044" x="3646488" y="2800350"/>
          <p14:tracePt t="78052" x="3619500" y="2827338"/>
          <p14:tracePt t="78069" x="3600450" y="2827338"/>
          <p14:tracePt t="78079" x="3582988" y="2827338"/>
          <p14:tracePt t="78085" x="3573463" y="2827338"/>
          <p14:tracePt t="78093" x="3556000" y="2836863"/>
          <p14:tracePt t="78110" x="3546475" y="2836863"/>
          <p14:tracePt t="78204" x="3536950" y="2836863"/>
          <p14:tracePt t="78237" x="3527425" y="2827338"/>
          <p14:tracePt t="78253" x="3527425" y="2817813"/>
          <p14:tracePt t="78524" x="3527425" y="2790825"/>
          <p14:tracePt t="78531" x="3527425" y="2781300"/>
          <p14:tracePt t="78540" x="3509963" y="2754313"/>
          <p14:tracePt t="78555" x="3509963" y="2744788"/>
          <p14:tracePt t="78565" x="3509963" y="2717800"/>
          <p14:tracePt t="78572" x="3509963" y="2708275"/>
          <p14:tracePt t="78580" x="3509963" y="2698750"/>
          <p14:tracePt t="78595" x="3509963" y="2681288"/>
          <p14:tracePt t="78743" x="3509963" y="2690813"/>
          <p14:tracePt t="78749" x="3509963" y="2698750"/>
          <p14:tracePt t="78766" x="3509963" y="2708275"/>
          <p14:tracePt t="78772" x="3509963" y="2717800"/>
          <p14:tracePt t="78783" x="3509963" y="2727325"/>
          <p14:tracePt t="78788" x="3509963" y="2735263"/>
          <p14:tracePt t="78796" x="3509963" y="2754313"/>
          <p14:tracePt t="78805" x="3509963" y="2781300"/>
          <p14:tracePt t="78811" x="3509963" y="2817813"/>
          <p14:tracePt t="78820" x="3509963" y="2836863"/>
          <p14:tracePt t="78828" x="3509963" y="2873375"/>
          <p14:tracePt t="78836" x="3500438" y="2890838"/>
          <p14:tracePt t="78843" x="3500438" y="2917825"/>
          <p14:tracePt t="78852" x="3500438" y="2927350"/>
          <p14:tracePt t="78860" x="3500438" y="2936875"/>
          <p14:tracePt t="78868" x="3500438" y="2946400"/>
          <p14:tracePt t="79068" x="3500438" y="2936875"/>
          <p14:tracePt t="79076" x="3500438" y="2927350"/>
          <p14:tracePt t="79092" x="3509963" y="2917825"/>
          <p14:tracePt t="79100" x="3519488" y="2917825"/>
          <p14:tracePt t="79109" x="3519488" y="2909888"/>
          <p14:tracePt t="79115" x="3536950" y="2890838"/>
          <p14:tracePt t="79124" x="3546475" y="2881313"/>
          <p14:tracePt t="79140" x="3556000" y="2854325"/>
          <p14:tracePt t="79156" x="3556000" y="2844800"/>
          <p14:tracePt t="79196" x="3556000" y="2836863"/>
          <p14:tracePt t="79260" x="3556000" y="2854325"/>
          <p14:tracePt t="79269" x="3556000" y="2881313"/>
          <p14:tracePt t="79277" x="3546475" y="2917825"/>
          <p14:tracePt t="79286" x="3527425" y="2936875"/>
          <p14:tracePt t="79293" x="3519488" y="2963863"/>
          <p14:tracePt t="79301" x="3519488" y="2982913"/>
          <p14:tracePt t="79310" x="3519488" y="2990850"/>
          <p14:tracePt t="79317" x="3509963" y="3017838"/>
          <p14:tracePt t="79330" x="3482975" y="3036888"/>
          <p14:tracePt t="79331" x="3473450" y="3054350"/>
          <p14:tracePt t="79340" x="3463925" y="3109913"/>
          <p14:tracePt t="79348" x="3446463" y="3146425"/>
          <p14:tracePt t="79356" x="3419475" y="3209925"/>
          <p14:tracePt t="79364" x="3409950" y="3255963"/>
          <p14:tracePt t="79373" x="3373438" y="3302000"/>
          <p14:tracePt t="79380" x="3354388" y="3365500"/>
          <p14:tracePt t="79388" x="3327400" y="3429000"/>
          <p14:tracePt t="79397" x="3309938" y="3519488"/>
          <p14:tracePt t="79404" x="3290888" y="3584575"/>
          <p14:tracePt t="79411" x="3273425" y="3675063"/>
          <p14:tracePt t="79420" x="3263900" y="3775075"/>
          <p14:tracePt t="79428" x="3244850" y="3848100"/>
          <p14:tracePt t="79436" x="3244850" y="3921125"/>
          <p14:tracePt t="79444" x="3244850" y="3976688"/>
          <p14:tracePt t="79452" x="3244850" y="4021138"/>
          <p14:tracePt t="79460" x="3244850" y="4057650"/>
          <p14:tracePt t="79468" x="3244850" y="4113213"/>
          <p14:tracePt t="79476" x="3273425" y="4176713"/>
          <p14:tracePt t="79484" x="3281363" y="4222750"/>
          <p14:tracePt t="79492" x="3300413" y="4295775"/>
          <p14:tracePt t="79500" x="3317875" y="4340225"/>
          <p14:tracePt t="79508" x="3363913" y="4422775"/>
          <p14:tracePt t="79516" x="3382963" y="4468813"/>
          <p14:tracePt t="79524" x="3409950" y="4532313"/>
          <p14:tracePt t="79532" x="3446463" y="4578350"/>
          <p14:tracePt t="79540" x="3463925" y="4605338"/>
          <p14:tracePt t="79548" x="3500438" y="4668838"/>
          <p14:tracePt t="79558" x="3509963" y="4697413"/>
          <p14:tracePt t="79565" x="3527425" y="4732338"/>
          <p14:tracePt t="79572" x="3546475" y="4751388"/>
          <p14:tracePt t="79583" x="3556000" y="4760913"/>
          <p14:tracePt t="79590" x="3563938" y="4768850"/>
          <p14:tracePt t="79652" x="3573463" y="4768850"/>
          <p14:tracePt t="79660" x="3600450" y="4760913"/>
          <p14:tracePt t="79668" x="3600450" y="4751388"/>
          <p14:tracePt t="79676" x="3609975" y="4705350"/>
          <p14:tracePt t="79684" x="3636963" y="4624388"/>
          <p14:tracePt t="79693" x="3636963" y="4587875"/>
          <p14:tracePt t="79700" x="3646488" y="4532313"/>
          <p14:tracePt t="79708" x="3646488" y="4449763"/>
          <p14:tracePt t="79715" x="3646488" y="4376738"/>
          <p14:tracePt t="79724" x="3646488" y="4286250"/>
          <p14:tracePt t="79732" x="3646488" y="4195763"/>
          <p14:tracePt t="79740" x="3646488" y="4086225"/>
          <p14:tracePt t="79748" x="3646488" y="3994150"/>
          <p14:tracePt t="79756" x="3646488" y="3867150"/>
          <p14:tracePt t="79765" x="3646488" y="3757613"/>
          <p14:tracePt t="79773" x="3646488" y="3648075"/>
          <p14:tracePt t="79783" x="3646488" y="3519488"/>
          <p14:tracePt t="79790" x="3646488" y="3411538"/>
          <p14:tracePt t="79797" x="3646488" y="3302000"/>
          <p14:tracePt t="79807" x="3629025" y="3173413"/>
          <p14:tracePt t="79815" x="3600450" y="3054350"/>
          <p14:tracePt t="79822" x="3556000" y="2954338"/>
          <p14:tracePt t="79831" x="3519488" y="2844800"/>
          <p14:tracePt t="79835" x="3473450" y="2763838"/>
          <p14:tracePt t="79843" x="3436938" y="2717800"/>
          <p14:tracePt t="79852" x="3419475" y="2681288"/>
          <p14:tracePt t="79860" x="3400425" y="2644775"/>
          <p14:tracePt t="79868" x="3373438" y="2608263"/>
          <p14:tracePt t="79875" x="3354388" y="2589213"/>
          <p14:tracePt t="79884" x="3346450" y="2581275"/>
          <p14:tracePt t="79892" x="3346450" y="2571750"/>
          <p14:tracePt t="79908" x="3336925" y="2571750"/>
          <p14:tracePt t="79933" x="3327400" y="2571750"/>
          <p14:tracePt t="79968" x="3309938" y="2562225"/>
          <p14:tracePt t="79973" x="3290888" y="2554288"/>
          <p14:tracePt t="79982" x="3263900" y="2544763"/>
          <p14:tracePt t="79990" x="3244850" y="2544763"/>
          <p14:tracePt t="80000" x="3200400" y="2525713"/>
          <p14:tracePt t="80004" x="3190875" y="2525713"/>
          <p14:tracePt t="80013" x="3163888" y="2525713"/>
          <p14:tracePt t="80020" x="3144838" y="2508250"/>
          <p14:tracePt t="80027" x="3136900" y="2508250"/>
          <p14:tracePt t="80044" x="3127375" y="2508250"/>
          <p14:tracePt t="80052" x="3117850" y="2508250"/>
          <p14:tracePt t="80068" x="3100388" y="2508250"/>
          <p14:tracePt t="80092" x="3100388" y="2517775"/>
          <p14:tracePt t="80101" x="3100388" y="2544763"/>
          <p14:tracePt t="80109" x="3100388" y="2554288"/>
          <p14:tracePt t="80117" x="3100388" y="2581275"/>
          <p14:tracePt t="80125" x="3100388" y="2598738"/>
          <p14:tracePt t="80133" x="3127375" y="2635250"/>
          <p14:tracePt t="80141" x="3144838" y="2654300"/>
          <p14:tracePt t="80149" x="3181350" y="2662238"/>
          <p14:tracePt t="80156" x="3227388" y="2662238"/>
          <p14:tracePt t="80167" x="3263900" y="2662238"/>
          <p14:tracePt t="80176" x="3281363" y="2662238"/>
          <p14:tracePt t="80181" x="3327400" y="2662238"/>
          <p14:tracePt t="80188" x="3354388" y="2662238"/>
          <p14:tracePt t="80199" x="3363913" y="2662238"/>
          <p14:tracePt t="80213" x="3373438" y="2662238"/>
          <p14:tracePt t="80221" x="3390900" y="2662238"/>
          <p14:tracePt t="80228" x="3409950" y="2662238"/>
          <p14:tracePt t="80236" x="3427413" y="2644775"/>
          <p14:tracePt t="80245" x="3463925" y="2644775"/>
          <p14:tracePt t="80252" x="3490913" y="2625725"/>
          <p14:tracePt t="80260" x="3519488" y="2608263"/>
          <p14:tracePt t="80268" x="3556000" y="2589213"/>
          <p14:tracePt t="80276" x="3573463" y="2571750"/>
          <p14:tracePt t="80284" x="3600450" y="2535238"/>
          <p14:tracePt t="80292" x="3619500" y="2517775"/>
          <p14:tracePt t="80300" x="3656013" y="2471738"/>
          <p14:tracePt t="80308" x="3665538" y="2452688"/>
          <p14:tracePt t="80316" x="3665538" y="2435225"/>
          <p14:tracePt t="80324" x="3673475" y="2379663"/>
          <p14:tracePt t="80331" x="3683000" y="2352675"/>
          <p14:tracePt t="80340" x="3683000" y="2325688"/>
          <p14:tracePt t="80347" x="3683000" y="2279650"/>
          <p14:tracePt t="80356" x="3683000" y="2243138"/>
          <p14:tracePt t="80364" x="3683000" y="2197100"/>
          <p14:tracePt t="80372" x="3683000" y="2179638"/>
          <p14:tracePt t="80380" x="3683000" y="2152650"/>
          <p14:tracePt t="80388" x="3683000" y="2133600"/>
          <p14:tracePt t="80399" x="3683000" y="2106613"/>
          <p14:tracePt t="80405" x="3683000" y="2089150"/>
          <p14:tracePt t="80413" x="3683000" y="2079625"/>
          <p14:tracePt t="80421" x="3665538" y="2052638"/>
          <p14:tracePt t="80429" x="3665538" y="2043113"/>
          <p14:tracePt t="80436" x="3665538" y="2016125"/>
          <p14:tracePt t="80444" x="3665538" y="1987550"/>
          <p14:tracePt t="80452" x="3656013" y="1960563"/>
          <p14:tracePt t="80460" x="3656013" y="1914525"/>
          <p14:tracePt t="80468" x="3656013" y="1897063"/>
          <p14:tracePt t="80476" x="3656013" y="1860550"/>
          <p14:tracePt t="80484" x="3656013" y="1814513"/>
          <p14:tracePt t="80492" x="3656013" y="1787525"/>
          <p14:tracePt t="80500" x="3656013" y="1760538"/>
          <p14:tracePt t="80508" x="3656013" y="1741488"/>
          <p14:tracePt t="80517" x="3656013" y="1724025"/>
          <p14:tracePt t="80525" x="3656013" y="1714500"/>
          <p14:tracePt t="80540" x="3656013" y="1704975"/>
          <p14:tracePt t="80556" x="3656013" y="1697038"/>
          <p14:tracePt t="80564" x="3665538" y="1687513"/>
          <p14:tracePt t="80572" x="3673475" y="1668463"/>
          <p14:tracePt t="80580" x="3692525" y="1660525"/>
          <p14:tracePt t="80587" x="3709988" y="1651000"/>
          <p14:tracePt t="80596" x="3738563" y="1631950"/>
          <p14:tracePt t="80604" x="3775075" y="1624013"/>
          <p14:tracePt t="80612" x="3802063" y="1624013"/>
          <p14:tracePt t="80620" x="3856038" y="1604963"/>
          <p14:tracePt t="80628" x="3911600" y="1604963"/>
          <p14:tracePt t="80636" x="3975100" y="1595438"/>
          <p14:tracePt t="80644" x="4048125" y="1595438"/>
          <p14:tracePt t="80652" x="4129088" y="1568450"/>
          <p14:tracePt t="80660" x="4184650" y="1568450"/>
          <p14:tracePt t="80667" x="4275138" y="1568450"/>
          <p14:tracePt t="80676" x="4348163" y="1568450"/>
          <p14:tracePt t="80683" x="4403725" y="1568450"/>
          <p14:tracePt t="80692" x="4457700" y="1568450"/>
          <p14:tracePt t="80700" x="4513263" y="1568450"/>
          <p14:tracePt t="80708" x="4576763" y="1568450"/>
          <p14:tracePt t="80716" x="4613275" y="1568450"/>
          <p14:tracePt t="80724" x="4667250" y="1568450"/>
          <p14:tracePt t="80732" x="4686300" y="1568450"/>
          <p14:tracePt t="80740" x="4703763" y="1577975"/>
          <p14:tracePt t="80748" x="4759325" y="1577975"/>
          <p14:tracePt t="80756" x="4795838" y="1577975"/>
          <p14:tracePt t="80764" x="4859338" y="1577975"/>
          <p14:tracePt t="80772" x="4941888" y="1595438"/>
          <p14:tracePt t="80780" x="5032375" y="1624013"/>
          <p14:tracePt t="80788" x="5132388" y="1631950"/>
          <p14:tracePt t="80796" x="5241925" y="1631950"/>
          <p14:tracePt t="80804" x="5334000" y="1651000"/>
          <p14:tracePt t="80813" x="5441950" y="1660525"/>
          <p14:tracePt t="80821" x="5543550" y="1687513"/>
          <p14:tracePt t="80828" x="5634038" y="1687513"/>
          <p14:tracePt t="80835" x="5688013" y="1697038"/>
          <p14:tracePt t="80844" x="5743575" y="1697038"/>
          <p14:tracePt t="80852" x="5807075" y="1697038"/>
          <p14:tracePt t="80868" x="5816600" y="1697038"/>
          <p14:tracePt t="80925" x="5826125" y="1697038"/>
          <p14:tracePt t="80941" x="5853113" y="1697038"/>
          <p14:tracePt t="80949" x="5870575" y="1697038"/>
          <p14:tracePt t="80956" x="5899150" y="1697038"/>
          <p14:tracePt t="80965" x="5943600" y="1697038"/>
          <p14:tracePt t="80974" x="5972175" y="1697038"/>
          <p14:tracePt t="80981" x="5989638" y="1697038"/>
          <p14:tracePt t="80990" x="6007100" y="1704975"/>
          <p14:tracePt t="80997" x="6016625" y="1704975"/>
          <p14:tracePt t="81007" x="6043613" y="1714500"/>
          <p14:tracePt t="81011" x="6062663" y="1741488"/>
          <p14:tracePt t="81020" x="6080125" y="1751013"/>
          <p14:tracePt t="81028" x="6089650" y="1751013"/>
          <p14:tracePt t="81037" x="6108700" y="1760538"/>
          <p14:tracePt t="81044" x="6116638" y="1778000"/>
          <p14:tracePt t="81052" x="6135688" y="1804988"/>
          <p14:tracePt t="81060" x="6145213" y="1804988"/>
          <p14:tracePt t="81068" x="6145213" y="1814513"/>
          <p14:tracePt t="81076" x="6162675" y="1841500"/>
          <p14:tracePt t="81111" x="6162675" y="1860550"/>
          <p14:tracePt t="81143" x="6162675" y="1870075"/>
          <p14:tracePt t="81150" x="6162675" y="1878013"/>
          <p14:tracePt t="81157" x="6162675" y="1906588"/>
          <p14:tracePt t="81166" x="6162675" y="1914525"/>
          <p14:tracePt t="81173" x="6162675" y="1924050"/>
          <p14:tracePt t="81180" x="6126163" y="1960563"/>
          <p14:tracePt t="81188" x="6116638" y="1979613"/>
          <p14:tracePt t="81197" x="6080125" y="2033588"/>
          <p14:tracePt t="81206" x="6053138" y="2070100"/>
          <p14:tracePt t="81211" x="6016625" y="2116138"/>
          <p14:tracePt t="81221" x="5989638" y="2179638"/>
          <p14:tracePt t="81227" x="5972175" y="2225675"/>
          <p14:tracePt t="81238" x="5943600" y="2252663"/>
          <p14:tracePt t="81244" x="5935663" y="2298700"/>
          <p14:tracePt t="81252" x="5916613" y="2316163"/>
          <p14:tracePt t="81260" x="5907088" y="2362200"/>
          <p14:tracePt t="81276" x="5907088" y="2389188"/>
          <p14:tracePt t="81284" x="5899150" y="2408238"/>
          <p14:tracePt t="81292" x="5899150" y="2425700"/>
          <p14:tracePt t="81309" x="5899150" y="2435225"/>
          <p14:tracePt t="81316" x="5899150" y="2444750"/>
          <p14:tracePt t="81325" x="5889625" y="2471738"/>
          <p14:tracePt t="81331" x="5889625" y="2481263"/>
          <p14:tracePt t="81340" x="5889625" y="2498725"/>
          <p14:tracePt t="81348" x="5889625" y="2508250"/>
          <p14:tracePt t="81356" x="5880100" y="2544763"/>
          <p14:tracePt t="81363" x="5870575" y="2571750"/>
          <p14:tracePt t="81371" x="5870575" y="2617788"/>
          <p14:tracePt t="81380" x="5870575" y="2644775"/>
          <p14:tracePt t="81388" x="5870575" y="2698750"/>
          <p14:tracePt t="81396" x="5870575" y="2754313"/>
          <p14:tracePt t="81405" x="5870575" y="2808288"/>
          <p14:tracePt t="81412" x="5870575" y="2854325"/>
          <p14:tracePt t="81421" x="5870575" y="2909888"/>
          <p14:tracePt t="81428" x="5870575" y="2963863"/>
          <p14:tracePt t="81436" x="5870575" y="3000375"/>
          <p14:tracePt t="81444" x="5870575" y="3017838"/>
          <p14:tracePt t="81453" x="5870575" y="3063875"/>
          <p14:tracePt t="81471" x="5870575" y="3073400"/>
          <p14:tracePt t="81477" x="5880100" y="3073400"/>
          <p14:tracePt t="81588" x="5907088" y="3073400"/>
          <p14:tracePt t="81596" x="5926138" y="3073400"/>
          <p14:tracePt t="81605" x="5962650" y="3073400"/>
          <p14:tracePt t="81613" x="6035675" y="3073400"/>
          <p14:tracePt t="81623" x="6126163" y="3073400"/>
          <p14:tracePt t="81629" x="6235700" y="3073400"/>
          <p14:tracePt t="81639" x="6362700" y="3073400"/>
          <p14:tracePt t="81643" x="6527800" y="3073400"/>
          <p14:tracePt t="81651" x="6654800" y="3073400"/>
          <p14:tracePt t="81659" x="6764338" y="3073400"/>
          <p14:tracePt t="81667" x="6856413" y="3073400"/>
          <p14:tracePt t="81676" x="6910388" y="3073400"/>
          <p14:tracePt t="81684" x="6946900" y="3073400"/>
          <p14:tracePt t="81692" x="6964363" y="3073400"/>
          <p14:tracePt t="81700" x="6983413" y="3073400"/>
          <p14:tracePt t="81833" x="6983413" y="3090863"/>
          <p14:tracePt t="81869" x="6983413" y="3109913"/>
          <p14:tracePt t="81876" x="6983413" y="3127375"/>
          <p14:tracePt t="81885" x="6983413" y="3136900"/>
          <p14:tracePt t="81893" x="6983413" y="3155950"/>
          <p14:tracePt t="81903" x="6983413" y="3200400"/>
          <p14:tracePt t="81917" x="6983413" y="3228975"/>
          <p14:tracePt t="81924" x="7000875" y="3265488"/>
          <p14:tracePt t="81931" x="7029450" y="3309938"/>
          <p14:tracePt t="81940" x="7065963" y="3328988"/>
          <p14:tracePt t="81948" x="7092950" y="3355975"/>
          <p14:tracePt t="81956" x="7119938" y="3375025"/>
          <p14:tracePt t="81964" x="7165975" y="3411538"/>
          <p14:tracePt t="81972" x="7229475" y="3438525"/>
          <p14:tracePt t="81979" x="7265988" y="3465513"/>
          <p14:tracePt t="81987" x="7292975" y="3502025"/>
          <p14:tracePt t="81996" x="7319963" y="3511550"/>
          <p14:tracePt t="82004" x="7348538" y="3529013"/>
          <p14:tracePt t="82012" x="7375525" y="3548063"/>
          <p14:tracePt t="82020" x="7385050" y="3556000"/>
          <p14:tracePt t="82028" x="7412038" y="3565525"/>
          <p14:tracePt t="82035" x="7429500" y="3575050"/>
          <p14:tracePt t="82044" x="7439025" y="3575050"/>
          <p14:tracePt t="82052" x="7458075" y="3592513"/>
          <p14:tracePt t="82069" x="7475538" y="3592513"/>
          <p14:tracePt t="82076" x="7494588" y="3602038"/>
          <p14:tracePt t="82089" x="7502525" y="3611563"/>
          <p14:tracePt t="82093" x="7512050" y="3611563"/>
          <p14:tracePt t="82109" x="7521575" y="3611563"/>
          <p14:tracePt t="82156" x="7539038" y="3621088"/>
          <p14:tracePt t="82164" x="7567613" y="3638550"/>
          <p14:tracePt t="82172" x="7594600" y="3648075"/>
          <p14:tracePt t="82180" x="7612063" y="3665538"/>
          <p14:tracePt t="82188" x="7675563" y="3702050"/>
          <p14:tracePt t="82196" x="7704138" y="3702050"/>
          <p14:tracePt t="82205" x="7731125" y="3730625"/>
          <p14:tracePt t="82212" x="7777163" y="3748088"/>
          <p14:tracePt t="82221" x="7840663" y="3775075"/>
          <p14:tracePt t="82228" x="7867650" y="3784600"/>
          <p14:tracePt t="82236" x="7885113" y="3784600"/>
          <p14:tracePt t="82244" x="7913688" y="3784600"/>
          <p14:tracePt t="82252" x="7921625" y="3784600"/>
          <p14:tracePt t="82382" x="7931150" y="3794125"/>
          <p14:tracePt t="82421" x="7921625" y="3811588"/>
          <p14:tracePt t="82437" x="7913688" y="3821113"/>
          <p14:tracePt t="82468" x="7913688" y="3830638"/>
          <p14:tracePt t="82475" x="7913688" y="3840163"/>
          <p14:tracePt t="82596" x="7913688" y="3857625"/>
          <p14:tracePt t="82613" x="7940675" y="3867150"/>
          <p14:tracePt t="82639" x="7958138" y="3884613"/>
          <p14:tracePt t="82701" x="7967663" y="3894138"/>
          <p14:tracePt t="82725" x="7977188" y="3911600"/>
          <p14:tracePt t="82733" x="7986713" y="3930650"/>
          <p14:tracePt t="82741" x="7994650" y="3940175"/>
          <p14:tracePt t="82749" x="8013700" y="3948113"/>
          <p14:tracePt t="82756" x="8023225" y="3948113"/>
          <p14:tracePt t="82764" x="8050213" y="3957638"/>
          <p14:tracePt t="82773" x="8059738" y="3967163"/>
          <p14:tracePt t="82941" x="8067675" y="3976688"/>
          <p14:tracePt t="82960" x="8077200" y="3976688"/>
          <p14:tracePt t="82966" x="8086725" y="3976688"/>
          <p14:tracePt t="82981" x="8096250" y="3976688"/>
          <p14:tracePt t="82990" x="8104188" y="3976688"/>
          <p14:tracePt t="83012" x="8123238" y="3967163"/>
          <p14:tracePt t="83230" x="8113713" y="3976688"/>
          <p14:tracePt t="83236" x="8104188" y="3984625"/>
          <p14:tracePt t="83244" x="8086725" y="3994150"/>
          <p14:tracePt t="83260" x="8040688" y="4013200"/>
          <p14:tracePt t="83268" x="8013700" y="4021138"/>
          <p14:tracePt t="83276" x="8004175" y="4021138"/>
          <p14:tracePt t="83285" x="7986713" y="4021138"/>
          <p14:tracePt t="83292" x="7958138" y="4021138"/>
          <p14:tracePt t="83300" x="7950200" y="4030663"/>
          <p14:tracePt t="83308" x="7931150" y="4030663"/>
          <p14:tracePt t="83317" x="7894638" y="4030663"/>
          <p14:tracePt t="83324" x="7867650" y="4030663"/>
          <p14:tracePt t="83332" x="7840663" y="4030663"/>
          <p14:tracePt t="83340" x="7794625" y="4030663"/>
          <p14:tracePt t="83348" x="7767638" y="4030663"/>
          <p14:tracePt t="83356" x="7758113" y="4030663"/>
          <p14:tracePt t="83364" x="7740650" y="4030663"/>
          <p14:tracePt t="83372" x="7721600" y="4030663"/>
          <p14:tracePt t="83380" x="7685088" y="4003675"/>
          <p14:tracePt t="83388" x="7667625" y="3994150"/>
          <p14:tracePt t="83396" x="7621588" y="3976688"/>
          <p14:tracePt t="83405" x="7594600" y="3948113"/>
          <p14:tracePt t="83412" x="7575550" y="3940175"/>
          <p14:tracePt t="83421" x="7531100" y="3903663"/>
          <p14:tracePt t="83428" x="7494588" y="3867150"/>
          <p14:tracePt t="83437" x="7466013" y="3840163"/>
          <p14:tracePt t="83444" x="7429500" y="3803650"/>
          <p14:tracePt t="83452" x="7402513" y="3757613"/>
          <p14:tracePt t="83460" x="7375525" y="3730625"/>
          <p14:tracePt t="83468" x="7356475" y="3684588"/>
          <p14:tracePt t="83476" x="7329488" y="3638550"/>
          <p14:tracePt t="83484" x="7319963" y="3621088"/>
          <p14:tracePt t="83491" x="7319963" y="3592513"/>
          <p14:tracePt t="83500" x="7319963" y="3548063"/>
          <p14:tracePt t="83516" x="7319963" y="3538538"/>
          <p14:tracePt t="83524" x="7319963" y="3529013"/>
          <p14:tracePt t="83532" x="7319963" y="3511550"/>
          <p14:tracePt t="83540" x="7319963" y="3502025"/>
          <p14:tracePt t="83556" x="7319963" y="3482975"/>
          <p14:tracePt t="83564" x="7319963" y="3465513"/>
          <p14:tracePt t="83571" x="7339013" y="3446463"/>
          <p14:tracePt t="83581" x="7356475" y="3438525"/>
          <p14:tracePt t="83588" x="7412038" y="3419475"/>
          <p14:tracePt t="83596" x="7439025" y="3392488"/>
          <p14:tracePt t="83604" x="7512050" y="3375025"/>
          <p14:tracePt t="83611" x="7575550" y="3346450"/>
          <p14:tracePt t="83620" x="7667625" y="3338513"/>
          <p14:tracePt t="83628" x="7794625" y="3319463"/>
          <p14:tracePt t="83637" x="7913688" y="3309938"/>
          <p14:tracePt t="83643" x="8023225" y="3309938"/>
          <p14:tracePt t="83652" x="8113713" y="3309938"/>
          <p14:tracePt t="83660" x="8186738" y="3309938"/>
          <p14:tracePt t="83668" x="8240713" y="3309938"/>
          <p14:tracePt t="83676" x="8259763" y="3309938"/>
          <p14:tracePt t="83684" x="8313738" y="3309938"/>
          <p14:tracePt t="83693" x="8350250" y="3338513"/>
          <p14:tracePt t="83701" x="8369300" y="3355975"/>
          <p14:tracePt t="83717" x="8378825" y="3392488"/>
          <p14:tracePt t="83725" x="8396288" y="3402013"/>
          <p14:tracePt t="83733" x="8405813" y="3411538"/>
          <p14:tracePt t="83773" x="8405813" y="3429000"/>
          <p14:tracePt t="83781" x="8405813" y="3438525"/>
          <p14:tracePt t="83788" x="8415338" y="3446463"/>
          <p14:tracePt t="83797" x="8415338" y="3455988"/>
          <p14:tracePt t="83806" x="8415338" y="3465513"/>
          <p14:tracePt t="83822" x="8415338" y="3492500"/>
          <p14:tracePt t="83828" x="8415338" y="3511550"/>
          <p14:tracePt t="83838" x="8415338" y="3519488"/>
          <p14:tracePt t="83845" x="8415338" y="3548063"/>
          <p14:tracePt t="83852" x="8415338" y="3565525"/>
          <p14:tracePt t="83860" x="8415338" y="3592513"/>
          <p14:tracePt t="83868" x="8405813" y="3611563"/>
          <p14:tracePt t="83877" x="8378825" y="3657600"/>
          <p14:tracePt t="83884" x="8369300" y="3684588"/>
          <p14:tracePt t="83892" x="8323263" y="3730625"/>
          <p14:tracePt t="83900" x="8313738" y="3748088"/>
          <p14:tracePt t="83908" x="8286750" y="3784600"/>
          <p14:tracePt t="83915" x="8277225" y="3803650"/>
          <p14:tracePt t="83924" x="8269288" y="3811588"/>
          <p14:tracePt t="83932" x="8259763" y="3830638"/>
          <p14:tracePt t="83948" x="8240713" y="3848100"/>
          <p14:tracePt t="84079" x="8232775" y="3848100"/>
          <p14:tracePt t="84630" x="8232775" y="3840163"/>
          <p14:tracePt t="84829" x="8232775" y="3821113"/>
          <p14:tracePt t="84837" x="8232775" y="3811588"/>
          <p14:tracePt t="84917" x="8232775" y="3803650"/>
          <p14:tracePt t="84933" x="8232775" y="3784600"/>
          <p14:tracePt t="84972" x="8232775" y="3775075"/>
          <p14:tracePt t="85621" x="8232775" y="3767138"/>
          <p14:tracePt t="86061" x="8232775" y="3775075"/>
          <p14:tracePt t="86070" x="8232775" y="3784600"/>
          <p14:tracePt t="86078" x="8213725" y="3821113"/>
          <p14:tracePt t="86085" x="8169275" y="3857625"/>
          <p14:tracePt t="86096" x="8123238" y="3894138"/>
          <p14:tracePt t="86101" x="8059738" y="3930650"/>
          <p14:tracePt t="86110" x="8023225" y="3967163"/>
          <p14:tracePt t="86117" x="7958138" y="4013200"/>
          <p14:tracePt t="86130" x="7877175" y="4067175"/>
          <p14:tracePt t="86132" x="7777163" y="4130675"/>
          <p14:tracePt t="86142" x="7712075" y="4167188"/>
          <p14:tracePt t="86148" x="7575550" y="4240213"/>
          <p14:tracePt t="86158" x="7494588" y="4295775"/>
          <p14:tracePt t="86163" x="7402513" y="4349750"/>
          <p14:tracePt t="86172" x="7302500" y="4395788"/>
          <p14:tracePt t="86189" x="7119938" y="4505325"/>
          <p14:tracePt t="86195" x="7019925" y="4595813"/>
          <p14:tracePt t="86203" x="6864350" y="4697413"/>
          <p14:tracePt t="86212" x="6746875" y="4787900"/>
          <p14:tracePt t="86220" x="6591300" y="4878388"/>
          <p14:tracePt t="86228" x="6472238" y="4951413"/>
          <p14:tracePt t="86237" x="6326188" y="5033963"/>
          <p14:tracePt t="86244" x="6208713" y="5106988"/>
          <p14:tracePt t="86252" x="6072188" y="5180013"/>
          <p14:tracePt t="86260" x="5953125" y="5253038"/>
          <p14:tracePt t="86268" x="5816600" y="5326063"/>
          <p14:tracePt t="86276" x="5707063" y="5389563"/>
          <p14:tracePt t="86284" x="5607050" y="5416550"/>
          <p14:tracePt t="86292" x="5524500" y="5453063"/>
          <p14:tracePt t="86300" x="5441950" y="5508625"/>
          <p14:tracePt t="86308" x="5397500" y="5518150"/>
          <p14:tracePt t="86316" x="5368925" y="5526088"/>
          <p14:tracePt t="86324" x="5351463" y="5535613"/>
          <p14:tracePt t="86429" x="5341938" y="5545138"/>
          <p14:tracePt t="86511" x="5341938" y="5554663"/>
          <p14:tracePt t="86515" x="5360988" y="5554663"/>
          <p14:tracePt t="86524" x="5378450" y="5554663"/>
          <p14:tracePt t="86532" x="5405438" y="5554663"/>
          <p14:tracePt t="86540" x="5434013" y="5554663"/>
          <p14:tracePt t="86549" x="5461000" y="5554663"/>
          <p14:tracePt t="86556" x="5470525" y="5554663"/>
          <p14:tracePt t="86564" x="5487988" y="5554663"/>
          <p14:tracePt t="86571" x="5497513" y="5554663"/>
          <p14:tracePt t="86580" x="5507038" y="5554663"/>
          <p14:tracePt t="86588" x="5514975" y="5554663"/>
          <p14:tracePt t="86686" x="5524500" y="5554663"/>
          <p14:tracePt t="86693" x="5524500" y="5572125"/>
          <p14:tracePt t="86702" x="5524500" y="5599113"/>
          <p14:tracePt t="86709" x="5524500" y="5635625"/>
          <p14:tracePt t="86718" x="5524500" y="5654675"/>
          <p14:tracePt t="86726" x="5524500" y="5691188"/>
          <p14:tracePt t="86733" x="5524500" y="5718175"/>
          <p14:tracePt t="86741" x="5524500" y="5735638"/>
          <p14:tracePt t="86749" x="5524500" y="5764213"/>
          <p14:tracePt t="86756" x="5534025" y="5781675"/>
          <p14:tracePt t="86764" x="5534025" y="5791200"/>
          <p14:tracePt t="86772" x="5534025" y="5800725"/>
          <p14:tracePt t="86796" x="5534025" y="5808663"/>
          <p14:tracePt t="86998" x="5551488" y="5808663"/>
          <p14:tracePt t="87006" x="5624513" y="5808663"/>
          <p14:tracePt t="87013" x="5697538" y="5808663"/>
          <p14:tracePt t="87022" x="5807075" y="5808663"/>
          <p14:tracePt t="87028" x="5953125" y="5845175"/>
          <p14:tracePt t="87038" x="6080125" y="5845175"/>
          <p14:tracePt t="87044" x="6226175" y="5845175"/>
          <p14:tracePt t="87052" x="6372225" y="5854700"/>
          <p14:tracePt t="87060" x="6518275" y="5873750"/>
          <p14:tracePt t="87068" x="6654800" y="5891213"/>
          <p14:tracePt t="87076" x="6746875" y="5918200"/>
          <p14:tracePt t="87084" x="6810375" y="5927725"/>
          <p14:tracePt t="87092" x="6837363" y="5927725"/>
          <p14:tracePt t="87100" x="6846888" y="5927725"/>
          <p14:tracePt t="87262" x="6846888" y="5937250"/>
          <p14:tracePt t="87270" x="6837363" y="5937250"/>
          <p14:tracePt t="87278" x="6791325" y="5946775"/>
          <p14:tracePt t="87285" x="6754813" y="5964238"/>
          <p14:tracePt t="87293" x="6727825" y="5964238"/>
          <p14:tracePt t="87300" x="6691313" y="5964238"/>
          <p14:tracePt t="87308" x="6654800" y="5964238"/>
          <p14:tracePt t="87316" x="6637338" y="5973763"/>
          <p14:tracePt t="87324" x="6618288" y="5973763"/>
          <p14:tracePt t="87332" x="6610350" y="5973763"/>
          <p14:tracePt t="87340" x="6600825" y="5973763"/>
          <p14:tracePt t="87358" x="6581775" y="5983288"/>
          <p14:tracePt t="87365" x="6573838" y="5983288"/>
          <p14:tracePt t="87373" x="6554788" y="5991225"/>
          <p14:tracePt t="87393" x="6545263" y="6010275"/>
          <p14:tracePt t="87414" x="6527800" y="6018213"/>
          <p14:tracePt t="87423" x="6518275" y="6027738"/>
          <p14:tracePt t="87430" x="6500813" y="6037263"/>
          <p14:tracePt t="87445" x="6408738" y="6091238"/>
          <p14:tracePt t="87455" x="6381750" y="6110288"/>
          <p14:tracePt t="87462" x="6354763" y="6127750"/>
          <p14:tracePt t="87467" x="6318250" y="6146800"/>
          <p14:tracePt t="87476" x="6291263" y="6164263"/>
          <p14:tracePt t="87484" x="6272213" y="6173788"/>
          <p14:tracePt t="87492" x="6262688" y="6183313"/>
          <p14:tracePt t="87500" x="6254750" y="6192838"/>
          <p14:tracePt t="87517" x="6235700" y="6200775"/>
          <p14:tracePt t="87532" x="6226175" y="6210300"/>
          <p14:tracePt t="87686" x="6226175" y="6200775"/>
          <p14:tracePt t="87702" x="6226175" y="6164263"/>
          <p14:tracePt t="87709" x="6208713" y="6127750"/>
          <p14:tracePt t="87718" x="6199188" y="6091238"/>
          <p14:tracePt t="87726" x="6145213" y="6027738"/>
          <p14:tracePt t="87732" x="6126163" y="5991225"/>
          <p14:tracePt t="87740" x="6080125" y="5937250"/>
          <p14:tracePt t="87748" x="6016625" y="5864225"/>
          <p14:tracePt t="87756" x="5972175" y="5800725"/>
          <p14:tracePt t="87764" x="5935663" y="5754688"/>
          <p14:tracePt t="87772" x="5889625" y="5708650"/>
          <p14:tracePt t="87780" x="5853113" y="5654675"/>
          <p14:tracePt t="87789" x="5834063" y="5626100"/>
          <p14:tracePt t="87796" x="5826125" y="5618163"/>
          <p14:tracePt t="87803" x="5807075" y="5581650"/>
          <p14:tracePt t="88062" x="5807075" y="5589588"/>
          <p14:tracePt t="88078" x="5807075" y="5599113"/>
          <p14:tracePt t="88086" x="5807075" y="5626100"/>
          <p14:tracePt t="88095" x="5807075" y="5635625"/>
          <p14:tracePt t="88100" x="5807075" y="5654675"/>
          <p14:tracePt t="88108" x="5807075" y="5662613"/>
          <p14:tracePt t="88116" x="5807075" y="5672138"/>
          <p14:tracePt t="88124" x="5807075" y="5699125"/>
          <p14:tracePt t="88132" x="5807075" y="5718175"/>
          <p14:tracePt t="88254" x="5843588" y="5699125"/>
          <p14:tracePt t="88263" x="5862638" y="5681663"/>
          <p14:tracePt t="88269" x="5916613" y="5635625"/>
          <p14:tracePt t="88278" x="5972175" y="5581650"/>
          <p14:tracePt t="88286" x="5999163" y="5562600"/>
          <p14:tracePt t="88293" x="6035675" y="5545138"/>
          <p14:tracePt t="88301" x="6035675" y="5535613"/>
          <p14:tracePt t="88309" x="6043613" y="5526088"/>
          <p14:tracePt t="88429" x="6043613" y="5535613"/>
          <p14:tracePt t="88438" x="6043613" y="5554663"/>
          <p14:tracePt t="88445" x="6043613" y="5581650"/>
          <p14:tracePt t="88453" x="6043613" y="5599113"/>
          <p14:tracePt t="88461" x="6043613" y="5635625"/>
          <p14:tracePt t="88469" x="6043613" y="5681663"/>
          <p14:tracePt t="88477" x="6043613" y="5708650"/>
          <p14:tracePt t="88485" x="6043613" y="5727700"/>
          <p14:tracePt t="88493" x="6043613" y="5745163"/>
          <p14:tracePt t="88501" x="6043613" y="5764213"/>
          <p14:tracePt t="88702" x="6053138" y="5772150"/>
          <p14:tracePt t="88734" x="6062663" y="5772150"/>
          <p14:tracePt t="88741" x="6072188" y="5772150"/>
          <p14:tracePt t="88749" x="6080125" y="5772150"/>
          <p14:tracePt t="88757" x="6108700" y="5772150"/>
          <p14:tracePt t="88764" x="6108700" y="5764213"/>
          <p14:tracePt t="88780" x="6116638" y="5745163"/>
          <p14:tracePt t="88796" x="6116638" y="5735638"/>
          <p14:tracePt t="88804" x="6126163" y="5727700"/>
          <p14:tracePt t="89004" x="6135688" y="5727700"/>
          <p14:tracePt t="89012" x="6145213" y="5727700"/>
          <p14:tracePt t="89020" x="6153150" y="5727700"/>
          <p14:tracePt t="89037" x="6162675" y="5727700"/>
          <p14:tracePt t="89045" x="6172200" y="5727700"/>
          <p14:tracePt t="89059" x="6181725" y="5727700"/>
          <p14:tracePt t="89061" x="6189663" y="5727700"/>
          <p14:tracePt t="89070" x="6218238" y="5727700"/>
          <p14:tracePt t="89077" x="6272213" y="5727700"/>
          <p14:tracePt t="89084" x="6299200" y="5727700"/>
          <p14:tracePt t="89092" x="6354763" y="5727700"/>
          <p14:tracePt t="89100" x="6408738" y="5727700"/>
          <p14:tracePt t="89108" x="6454775" y="5727700"/>
          <p14:tracePt t="89115" x="6464300" y="5727700"/>
          <p14:tracePt t="89124" x="6481763" y="5727700"/>
          <p14:tracePt t="89148" x="6491288" y="5727700"/>
          <p14:tracePt t="89156" x="6500813" y="5718175"/>
          <p14:tracePt t="89172" x="6508750" y="5699125"/>
          <p14:tracePt t="89502" x="6545263" y="5672138"/>
          <p14:tracePt t="89516" x="6545263" y="5662613"/>
          <p14:tracePt t="89532" x="6545263" y="5654675"/>
          <p14:tracePt t="89647" x="6554788" y="5654675"/>
          <p14:tracePt t="89670" x="6564313" y="5654675"/>
          <p14:tracePt t="89678" x="6573838" y="5662613"/>
          <p14:tracePt t="89718" x="6581775" y="5662613"/>
          <p14:tracePt t="89734" x="6591300" y="5662613"/>
          <p14:tracePt t="89750" x="6600825" y="5662613"/>
          <p14:tracePt t="89766" x="6610350" y="5662613"/>
          <p14:tracePt t="89966" x="6618288" y="5672138"/>
          <p14:tracePt t="89973" x="6618288" y="5681663"/>
          <p14:tracePt t="89982" x="6618288" y="5699125"/>
          <p14:tracePt t="89989" x="6618288" y="5727700"/>
          <p14:tracePt t="89997" x="6618288" y="5735638"/>
          <p14:tracePt t="90501" x="6618288" y="5727700"/>
          <p14:tracePt t="90670" x="6627813" y="5718175"/>
          <p14:tracePt t="90750" x="6645275" y="5718175"/>
          <p14:tracePt t="90758" x="6654800" y="5718175"/>
          <p14:tracePt t="90774" x="6664325" y="5727700"/>
          <p14:tracePt t="90797" x="6664325" y="5735638"/>
          <p14:tracePt t="90910" x="6673850" y="5735638"/>
          <p14:tracePt t="91084" x="6673850" y="5754688"/>
          <p14:tracePt t="91094" x="6673850" y="5764213"/>
          <p14:tracePt t="91112" x="6654800" y="5781675"/>
          <p14:tracePt t="91144" x="6637338" y="5791200"/>
          <p14:tracePt t="92232" x="6637338" y="5781675"/>
          <p14:tracePt t="92253" x="6637338" y="5772150"/>
          <p14:tracePt t="92372" x="6637338" y="5764213"/>
          <p14:tracePt t="92379" x="6618288" y="5754688"/>
          <p14:tracePt t="92388" x="6610350" y="5754688"/>
          <p14:tracePt t="92396" x="6573838" y="5754688"/>
          <p14:tracePt t="92403" x="6554788" y="5745163"/>
          <p14:tracePt t="92412" x="6537325" y="5745163"/>
          <p14:tracePt t="92420" x="6518275" y="5745163"/>
          <p14:tracePt t="92429" x="6508750" y="5745163"/>
          <p14:tracePt t="92437" x="6472238" y="5727700"/>
          <p14:tracePt t="92452" x="6464300" y="5727700"/>
          <p14:tracePt t="92469" x="6445250" y="5727700"/>
          <p14:tracePt t="92477" x="6427788" y="5718175"/>
          <p14:tracePt t="92493" x="6418263" y="5718175"/>
          <p14:tracePt t="92501" x="6391275" y="5708650"/>
          <p14:tracePt t="92525" x="6381750" y="5708650"/>
          <p14:tracePt t="92533" x="6362700" y="5708650"/>
          <p14:tracePt t="92540" x="6354763" y="5708650"/>
          <p14:tracePt t="92548" x="6345238" y="5708650"/>
          <p14:tracePt t="92628" x="6326188" y="5708650"/>
          <p14:tracePt t="92643" x="6308725" y="5708650"/>
          <p14:tracePt t="92653" x="6281738" y="5708650"/>
          <p14:tracePt t="92664" x="6254750" y="5708650"/>
          <p14:tracePt t="92667" x="6208713" y="5708650"/>
          <p14:tracePt t="92675" x="6172200" y="5708650"/>
          <p14:tracePt t="92683" x="6126163" y="5708650"/>
          <p14:tracePt t="92691" x="6108700" y="5708650"/>
          <p14:tracePt t="92699" x="6080125" y="5681663"/>
          <p14:tracePt t="92723" x="6072188" y="5681663"/>
          <p14:tracePt t="92895" x="6062663" y="5672138"/>
          <p14:tracePt t="93012" x="6072188" y="5672138"/>
          <p14:tracePt t="93053" x="6080125" y="5672138"/>
          <p14:tracePt t="93068" x="6089650" y="5662613"/>
          <p14:tracePt t="93101" x="6099175" y="5662613"/>
          <p14:tracePt t="93174" x="6108700" y="5654675"/>
          <p14:tracePt t="93181" x="6116638" y="5645150"/>
          <p14:tracePt t="93197" x="6116638" y="5635625"/>
          <p14:tracePt t="93205" x="6116638" y="5608638"/>
          <p14:tracePt t="93213" x="6116638" y="5599113"/>
          <p14:tracePt t="93222" x="6116638" y="5589588"/>
          <p14:tracePt t="93230" x="6116638" y="5572125"/>
          <p14:tracePt t="93239" x="6116638" y="5562600"/>
          <p14:tracePt t="93245" x="6116638" y="5526088"/>
          <p14:tracePt t="93255" x="6116638" y="5508625"/>
          <p14:tracePt t="93261" x="6089650" y="5481638"/>
          <p14:tracePt t="93268" x="6072188" y="5453063"/>
          <p14:tracePt t="93276" x="6043613" y="5408613"/>
          <p14:tracePt t="93284" x="6007100" y="5389563"/>
          <p14:tracePt t="93292" x="5980113" y="5380038"/>
          <p14:tracePt t="93300" x="5935663" y="5343525"/>
          <p14:tracePt t="93308" x="5889625" y="5326063"/>
          <p14:tracePt t="93316" x="5826125" y="5289550"/>
          <p14:tracePt t="93324" x="5780088" y="5280025"/>
          <p14:tracePt t="93334" x="5724525" y="5262563"/>
          <p14:tracePt t="93344" x="5643563" y="5226050"/>
          <p14:tracePt t="93352" x="5607050" y="5226050"/>
          <p14:tracePt t="93358" x="5561013" y="5216525"/>
          <p14:tracePt t="93364" x="5534025" y="5216525"/>
          <p14:tracePt t="93372" x="5478463" y="5216525"/>
          <p14:tracePt t="93380" x="5424488" y="5216525"/>
          <p14:tracePt t="93388" x="5360988" y="5216525"/>
          <p14:tracePt t="93396" x="5324475" y="5216525"/>
          <p14:tracePt t="93404" x="5268913" y="5226050"/>
          <p14:tracePt t="93411" x="5205413" y="5243513"/>
          <p14:tracePt t="93419" x="5141913" y="5262563"/>
          <p14:tracePt t="93428" x="5105400" y="5262563"/>
          <p14:tracePt t="93437" x="5032375" y="5299075"/>
          <p14:tracePt t="93443" x="5014913" y="5299075"/>
          <p14:tracePt t="93452" x="4959350" y="5326063"/>
          <p14:tracePt t="93460" x="4895850" y="5326063"/>
          <p14:tracePt t="93468" x="4822825" y="5335588"/>
          <p14:tracePt t="93477" x="4713288" y="5362575"/>
          <p14:tracePt t="93483" x="4576763" y="5389563"/>
          <p14:tracePt t="93492" x="4430713" y="5435600"/>
          <p14:tracePt t="93499" x="4294188" y="5499100"/>
          <p14:tracePt t="93508" x="4148138" y="5518150"/>
          <p14:tracePt t="93516" x="4038600" y="5545138"/>
          <p14:tracePt t="93524" x="3938588" y="5572125"/>
          <p14:tracePt t="93532" x="3856038" y="5599113"/>
          <p14:tracePt t="93540" x="3802063" y="5608638"/>
          <p14:tracePt t="93548" x="3756025" y="5626100"/>
          <p14:tracePt t="93556" x="3729038" y="5635625"/>
          <p14:tracePt t="93564" x="3692525" y="5645150"/>
          <p14:tracePt t="93572" x="3673475" y="5662613"/>
          <p14:tracePt t="93580" x="3646488" y="5691188"/>
          <p14:tracePt t="93596" x="3636963" y="5699125"/>
          <p14:tracePt t="93604" x="3629025" y="5708650"/>
          <p14:tracePt t="93612" x="3619500" y="5718175"/>
          <p14:tracePt t="93766" x="3609975" y="5735638"/>
          <p14:tracePt t="93774" x="3582988" y="5772150"/>
          <p14:tracePt t="93784" x="3546475" y="5800725"/>
          <p14:tracePt t="93789" x="3519488" y="5827713"/>
          <p14:tracePt t="93797" x="3473450" y="5854700"/>
          <p14:tracePt t="93804" x="3446463" y="5891213"/>
          <p14:tracePt t="93813" x="3390900" y="5937250"/>
          <p14:tracePt t="93821" x="3373438" y="5954713"/>
          <p14:tracePt t="93829" x="3354388" y="5973763"/>
          <p14:tracePt t="93838" x="3336925" y="6000750"/>
          <p14:tracePt t="93854" x="3327400" y="6000750"/>
          <p14:tracePt t="93916" x="3317875" y="6000750"/>
          <p14:tracePt t="93941" x="3300413" y="6010275"/>
          <p14:tracePt t="93964" x="3281363" y="6018213"/>
          <p14:tracePt t="93996" x="3281363" y="6027738"/>
          <p14:tracePt t="94011" x="3273425" y="6064250"/>
          <p14:tracePt t="94019" x="3273425" y="6083300"/>
          <p14:tracePt t="94028" x="3263900" y="6127750"/>
          <p14:tracePt t="94036" x="3244850" y="6173788"/>
          <p14:tracePt t="94044" x="3227388" y="6200775"/>
          <p14:tracePt t="94053" x="3217863" y="6246813"/>
          <p14:tracePt t="94061" x="3217863" y="6273800"/>
          <p14:tracePt t="94070" x="3217863" y="6302375"/>
          <p14:tracePt t="94078" x="3217863" y="6329363"/>
          <p14:tracePt t="94083" x="3208338" y="6346825"/>
          <p14:tracePt t="94092" x="3208338" y="6383338"/>
          <p14:tracePt t="94108" x="3208338" y="6392863"/>
          <p14:tracePt t="94221" x="3208338" y="6402388"/>
          <p14:tracePt t="94238" x="3217863" y="6402388"/>
          <p14:tracePt t="94255" x="3227388" y="6402388"/>
          <p14:tracePt t="94265" x="3236913" y="6402388"/>
          <p14:tracePt t="94270" x="3254375" y="6383338"/>
          <p14:tracePt t="94284" x="3273425" y="6375400"/>
          <p14:tracePt t="94300" x="3281363" y="6365875"/>
          <p14:tracePt t="94396" x="3300413" y="6365875"/>
          <p14:tracePt t="94404" x="3309938" y="6365875"/>
          <p14:tracePt t="94412" x="3317875" y="6365875"/>
          <p14:tracePt t="94428" x="3346450" y="6365875"/>
          <p14:tracePt t="94435" x="3354388" y="6365875"/>
          <p14:tracePt t="94444" x="3373438" y="6375400"/>
          <p14:tracePt t="94453" x="3390900" y="6383338"/>
          <p14:tracePt t="94468" x="3400425" y="6383338"/>
          <p14:tracePt t="94479" x="3427413" y="6383338"/>
          <p14:tracePt t="94483" x="3446463" y="6383338"/>
          <p14:tracePt t="94491" x="3455988" y="6383338"/>
          <p14:tracePt t="94540" x="3463925" y="6383338"/>
          <p14:tracePt t="94757" x="3482975" y="6383338"/>
          <p14:tracePt t="94768" x="3536950" y="6383338"/>
          <p14:tracePt t="94772" x="3629025" y="6383338"/>
          <p14:tracePt t="94781" x="3738563" y="6383338"/>
          <p14:tracePt t="94788" x="3810000" y="6383338"/>
          <p14:tracePt t="94796" x="3865563" y="6383338"/>
          <p14:tracePt t="94803" x="3938588" y="6383338"/>
          <p14:tracePt t="94812" x="4002088" y="6365875"/>
          <p14:tracePt t="94820" x="4057650" y="6356350"/>
          <p14:tracePt t="94828" x="4102100" y="6356350"/>
          <p14:tracePt t="94837" x="4138613" y="6338888"/>
          <p14:tracePt t="94844" x="4148138" y="6338888"/>
          <p14:tracePt t="95149" x="4138613" y="6346825"/>
          <p14:tracePt t="95157" x="4121150" y="6356350"/>
          <p14:tracePt t="95166" x="4094163" y="6365875"/>
          <p14:tracePt t="95171" x="4084638" y="6383338"/>
          <p14:tracePt t="95188" x="4065588" y="6402388"/>
          <p14:tracePt t="95196" x="4057650" y="6411913"/>
          <p14:tracePt t="95204" x="4057650" y="6419850"/>
          <p14:tracePt t="95420" x="4057650" y="6411913"/>
          <p14:tracePt t="95428" x="4057650" y="6383338"/>
          <p14:tracePt t="95436" x="4057650" y="6365875"/>
          <p14:tracePt t="95443" x="4057650" y="6346825"/>
          <p14:tracePt t="95453" x="4057650" y="6329363"/>
          <p14:tracePt t="95460" x="4057650" y="6310313"/>
          <p14:tracePt t="95468" x="4057650" y="6283325"/>
          <p14:tracePt t="95476" x="4057650" y="6273800"/>
          <p14:tracePt t="95484" x="4057650" y="6246813"/>
          <p14:tracePt t="95492" x="4057650" y="6229350"/>
          <p14:tracePt t="95501" x="4057650" y="6200775"/>
          <p14:tracePt t="95508" x="4057650" y="6192838"/>
          <p14:tracePt t="95517" x="4048125" y="6192838"/>
          <p14:tracePt t="95524" x="4048125" y="6173788"/>
          <p14:tracePt t="95533" x="4029075" y="6164263"/>
          <p14:tracePt t="95548" x="4011613" y="6146800"/>
          <p14:tracePt t="95572" x="4002088" y="6137275"/>
          <p14:tracePt t="95580" x="4002088" y="6127750"/>
          <p14:tracePt t="95597" x="3992563" y="6110288"/>
          <p14:tracePt t="95613" x="3992563" y="6083300"/>
          <p14:tracePt t="95622" x="3975100" y="6064250"/>
          <p14:tracePt t="95628" x="3965575" y="6046788"/>
          <p14:tracePt t="95636" x="3956050" y="6027738"/>
          <p14:tracePt t="95643" x="3956050" y="6018213"/>
          <p14:tracePt t="95653" x="3948113" y="6000750"/>
          <p14:tracePt t="95660" x="3948113" y="5991225"/>
          <p14:tracePt t="95676" x="3948113" y="5973763"/>
          <p14:tracePt t="95702" x="3938588" y="5954713"/>
          <p14:tracePt t="95725" x="3929063" y="5946775"/>
          <p14:tracePt t="95831" x="3929063" y="5964238"/>
          <p14:tracePt t="95838" x="3919538" y="5973763"/>
          <p14:tracePt t="95845" x="3919538" y="5991225"/>
          <p14:tracePt t="95856" x="3919538" y="6010275"/>
          <p14:tracePt t="95862" x="3911600" y="6027738"/>
          <p14:tracePt t="95868" x="3911600" y="6037263"/>
          <p14:tracePt t="95876" x="3911600" y="6046788"/>
          <p14:tracePt t="96038" x="3911600" y="6054725"/>
          <p14:tracePt t="96046" x="3929063" y="6054725"/>
          <p14:tracePt t="96055" x="3956050" y="6054725"/>
          <p14:tracePt t="96065" x="3975100" y="6054725"/>
          <p14:tracePt t="96067" x="4002088" y="6054725"/>
          <p14:tracePt t="96075" x="4011613" y="6054725"/>
          <p14:tracePt t="96084" x="4021138" y="6054725"/>
          <p14:tracePt t="96108" x="4029075" y="6054725"/>
          <p14:tracePt t="96285" x="4038600" y="6064250"/>
          <p14:tracePt t="96294" x="4048125" y="6073775"/>
          <p14:tracePt t="96309" x="4057650" y="6083300"/>
          <p14:tracePt t="96333" x="4057650" y="6091238"/>
          <p14:tracePt t="96349" x="4057650" y="6100763"/>
          <p14:tracePt t="96357" x="4065588" y="6119813"/>
          <p14:tracePt t="96365" x="4065588" y="6127750"/>
          <p14:tracePt t="96374" x="4075113" y="6137275"/>
          <p14:tracePt t="96389" x="4094163" y="6164263"/>
          <p14:tracePt t="96397" x="4102100" y="6173788"/>
          <p14:tracePt t="96413" x="4111625" y="6192838"/>
          <p14:tracePt t="96420" x="4121150" y="6200775"/>
          <p14:tracePt t="96438" x="4138613" y="6219825"/>
          <p14:tracePt t="96453" x="4138613" y="6229350"/>
          <p14:tracePt t="96460" x="4148138" y="6237288"/>
          <p14:tracePt t="96469" x="4157663" y="6265863"/>
          <p14:tracePt t="96476" x="4175125" y="6283325"/>
          <p14:tracePt t="96484" x="4194175" y="6310313"/>
          <p14:tracePt t="96492" x="4202113" y="6319838"/>
          <p14:tracePt t="96500" x="4221163" y="6338888"/>
          <p14:tracePt t="96508" x="4230688" y="6356350"/>
          <p14:tracePt t="96516" x="4230688" y="6365875"/>
          <p14:tracePt t="96565" x="4230688" y="6375400"/>
          <p14:tracePt t="96589" x="4230688" y="6392863"/>
          <p14:tracePt t="96613" x="4230688" y="6411913"/>
          <p14:tracePt t="96621" x="4221163" y="6419850"/>
          <p14:tracePt t="96638" x="4221163" y="6429375"/>
          <p14:tracePt t="96757" x="4221163" y="6392863"/>
          <p14:tracePt t="96764" x="4238625" y="6365875"/>
          <p14:tracePt t="96775" x="4257675" y="6329363"/>
          <p14:tracePt t="96781" x="4294188" y="6283325"/>
          <p14:tracePt t="96790" x="4311650" y="6237288"/>
          <p14:tracePt t="96797" x="4330700" y="6210300"/>
          <p14:tracePt t="96804" x="4357688" y="6183313"/>
          <p14:tracePt t="96814" x="4367213" y="6173788"/>
          <p14:tracePt t="96820" x="4367213" y="6146800"/>
          <p14:tracePt t="96828" x="4394200" y="6137275"/>
          <p14:tracePt t="96917" x="4394200" y="6156325"/>
          <p14:tracePt t="96926" x="4394200" y="6173788"/>
          <p14:tracePt t="96941" x="4394200" y="6192838"/>
          <p14:tracePt t="96957" x="4413250" y="6229350"/>
          <p14:tracePt t="97061" x="4430713" y="6229350"/>
          <p14:tracePt t="97073" x="4440238" y="6229350"/>
          <p14:tracePt t="97076" x="4467225" y="6229350"/>
          <p14:tracePt t="97093" x="4494213" y="6210300"/>
          <p14:tracePt t="97101" x="4503738" y="6210300"/>
          <p14:tracePt t="97109" x="4513263" y="6200775"/>
          <p14:tracePt t="97117" x="4540250" y="6183313"/>
          <p14:tracePt t="97273" x="4549775" y="6183313"/>
          <p14:tracePt t="97283" x="4557713" y="6183313"/>
          <p14:tracePt t="97291" x="4576763" y="6183313"/>
          <p14:tracePt t="97300" x="4630738" y="6200775"/>
          <p14:tracePt t="97308" x="4659313" y="6210300"/>
          <p14:tracePt t="97316" x="4695825" y="6246813"/>
          <p14:tracePt t="97324" x="4722813" y="6256338"/>
          <p14:tracePt t="97332" x="4730750" y="6256338"/>
          <p14:tracePt t="97340" x="4749800" y="6273800"/>
          <p14:tracePt t="97348" x="4767263" y="6302375"/>
          <p14:tracePt t="97718" x="4786313" y="6319838"/>
          <p14:tracePt t="97725" x="4786313" y="6329363"/>
          <p14:tracePt t="97757" x="4786313" y="6338888"/>
          <p14:tracePt t="97767" x="4786313" y="6365875"/>
          <p14:tracePt t="97781" x="4786313" y="6375400"/>
          <p14:tracePt t="97789" x="4786313" y="6383338"/>
          <p14:tracePt t="97804" x="4786313" y="6402388"/>
          <p14:tracePt t="97853" x="4786313" y="6411913"/>
          <p14:tracePt t="97861" x="4776788" y="6411913"/>
          <p14:tracePt t="97870" x="4759325" y="6411913"/>
          <p14:tracePt t="97877" x="4722813" y="6411913"/>
          <p14:tracePt t="97885" x="4667250" y="6429375"/>
          <p14:tracePt t="97893" x="4622800" y="6429375"/>
          <p14:tracePt t="97901" x="4586288" y="6438900"/>
          <p14:tracePt t="97911" x="4540250" y="6438900"/>
          <p14:tracePt t="97917" x="4484688" y="6456363"/>
          <p14:tracePt t="97925" x="4457700" y="6456363"/>
          <p14:tracePt t="97933" x="4440238" y="6456363"/>
          <p14:tracePt t="97943" x="4413250" y="6456363"/>
          <p14:tracePt t="97948" x="4403725" y="6456363"/>
          <p14:tracePt t="97957" x="4394200" y="6456363"/>
          <p14:tracePt t="97964" x="4367213" y="6456363"/>
          <p14:tracePt t="97975" x="4348163" y="6456363"/>
          <p14:tracePt t="97981" x="4330700" y="6456363"/>
          <p14:tracePt t="97988" x="4311650" y="6465888"/>
          <p14:tracePt t="97998" x="4275138" y="6465888"/>
          <p14:tracePt t="98005" x="4211638" y="6483350"/>
          <p14:tracePt t="98014" x="4138613" y="6492875"/>
          <p14:tracePt t="98020" x="4065588" y="6492875"/>
          <p14:tracePt t="98028" x="4011613" y="6492875"/>
          <p14:tracePt t="98037" x="3948113" y="6492875"/>
          <p14:tracePt t="98044" x="3892550" y="6492875"/>
          <p14:tracePt t="98053" x="3865563" y="6492875"/>
          <p14:tracePt t="98060" x="3846513" y="6492875"/>
          <p14:tracePt t="98084" x="3829050" y="6492875"/>
          <p14:tracePt t="98091" x="3819525" y="6492875"/>
          <p14:tracePt t="98100" x="3810000" y="6492875"/>
          <p14:tracePt t="98108" x="3802063" y="6483350"/>
          <p14:tracePt t="98116" x="3783013" y="6465888"/>
          <p14:tracePt t="98123" x="3775075" y="6456363"/>
          <p14:tracePt t="98132" x="3765550" y="6456363"/>
          <p14:tracePt t="98140" x="3746500" y="6446838"/>
          <p14:tracePt t="98148" x="3719513" y="6419850"/>
          <p14:tracePt t="98157" x="3683000" y="6411913"/>
          <p14:tracePt t="98178" x="3656013" y="6402388"/>
          <p14:tracePt t="98191" x="3636963" y="6402388"/>
          <p14:tracePt t="98197" x="3629025" y="6392863"/>
          <p14:tracePt t="98204" x="3619500" y="6383338"/>
          <p14:tracePt t="98253" x="3609975" y="6383338"/>
          <p14:tracePt t="98269" x="3600450" y="6383338"/>
          <p14:tracePt t="98277" x="3592513" y="6383338"/>
          <p14:tracePt t="98285" x="3573463" y="6383338"/>
          <p14:tracePt t="98291" x="3556000" y="6383338"/>
          <p14:tracePt t="98299" x="3519488" y="6383338"/>
          <p14:tracePt t="98308" x="3500438" y="6383338"/>
          <p14:tracePt t="98315" x="3446463" y="6383338"/>
          <p14:tracePt t="98324" x="3409950" y="6383338"/>
          <p14:tracePt t="98340" x="3373438" y="6383338"/>
          <p14:tracePt t="98348" x="3363913" y="6383338"/>
          <p14:tracePt t="98356" x="3336925" y="6365875"/>
          <p14:tracePt t="98364" x="3309938" y="6356350"/>
          <p14:tracePt t="98373" x="3273425" y="6346825"/>
          <p14:tracePt t="98380" x="3244850" y="6319838"/>
          <p14:tracePt t="98391" x="3227388" y="6310313"/>
          <p14:tracePt t="98395" x="3190875" y="6273800"/>
          <p14:tracePt t="98404" x="3171825" y="6265863"/>
          <p14:tracePt t="98412" x="3154363" y="6256338"/>
          <p14:tracePt t="98421" x="3127375" y="6229350"/>
          <p14:tracePt t="98429" x="3090863" y="6200775"/>
          <p14:tracePt t="98438" x="3063875" y="6183313"/>
          <p14:tracePt t="98445" x="3054350" y="6173788"/>
          <p14:tracePt t="98454" x="3027363" y="6164263"/>
          <p14:tracePt t="98461" x="3017838" y="6156325"/>
          <p14:tracePt t="98531" x="3008313" y="6146800"/>
          <p14:tracePt t="98539" x="3008313" y="6137275"/>
          <p14:tracePt t="98547" x="2981325" y="6110288"/>
          <p14:tracePt t="98556" x="2962275" y="6091238"/>
          <p14:tracePt t="98564" x="2935288" y="6073775"/>
          <p14:tracePt t="98572" x="2925763" y="6054725"/>
          <p14:tracePt t="98580" x="2917825" y="6027738"/>
          <p14:tracePt t="98588" x="2917825" y="6000750"/>
          <p14:tracePt t="98596" x="2917825" y="5991225"/>
          <p14:tracePt t="98604" x="2917825" y="5973763"/>
          <p14:tracePt t="98612" x="2917825" y="5954713"/>
          <p14:tracePt t="98620" x="2917825" y="5946775"/>
          <p14:tracePt t="98628" x="2917825" y="5918200"/>
          <p14:tracePt t="98637" x="2917825" y="5910263"/>
          <p14:tracePt t="98644" x="2935288" y="5881688"/>
          <p14:tracePt t="98653" x="2962275" y="5864225"/>
          <p14:tracePt t="98660" x="2981325" y="5854700"/>
          <p14:tracePt t="98669" x="2998788" y="5845175"/>
          <p14:tracePt t="98676" x="3035300" y="5818188"/>
          <p14:tracePt t="98684" x="3081338" y="5808663"/>
          <p14:tracePt t="98692" x="3100388" y="5800725"/>
          <p14:tracePt t="98700" x="3127375" y="5800725"/>
          <p14:tracePt t="98708" x="3163888" y="5800725"/>
          <p14:tracePt t="98716" x="3171825" y="5800725"/>
          <p14:tracePt t="98724" x="3217863" y="5800725"/>
          <p14:tracePt t="98732" x="3236913" y="5800725"/>
          <p14:tracePt t="98740" x="3273425" y="5800725"/>
          <p14:tracePt t="98748" x="3327400" y="5800725"/>
          <p14:tracePt t="98756" x="3373438" y="5800725"/>
          <p14:tracePt t="98764" x="3400425" y="5818188"/>
          <p14:tracePt t="98772" x="3446463" y="5837238"/>
          <p14:tracePt t="98780" x="3490913" y="5845175"/>
          <p14:tracePt t="98788" x="3563938" y="5873750"/>
          <p14:tracePt t="98795" x="3609975" y="5881688"/>
          <p14:tracePt t="98804" x="3656013" y="5910263"/>
          <p14:tracePt t="98813" x="3719513" y="5927725"/>
          <p14:tracePt t="98822" x="3765550" y="5954713"/>
          <p14:tracePt t="98829" x="3802063" y="5964238"/>
          <p14:tracePt t="98838" x="3846513" y="5973763"/>
          <p14:tracePt t="98845" x="3875088" y="5983288"/>
          <p14:tracePt t="98855" x="3892550" y="5991225"/>
          <p14:tracePt t="98949" x="3902075" y="5991225"/>
          <p14:tracePt t="98980" x="3919538" y="5991225"/>
          <p14:tracePt t="98988" x="3938588" y="5991225"/>
          <p14:tracePt t="98995" x="3992563" y="5991225"/>
          <p14:tracePt t="99005" x="4065588" y="5991225"/>
          <p14:tracePt t="99013" x="4175125" y="5973763"/>
          <p14:tracePt t="99022" x="4238625" y="5964238"/>
          <p14:tracePt t="99029" x="4330700" y="5946775"/>
          <p14:tracePt t="99038" x="4430713" y="5918200"/>
          <p14:tracePt t="99045" x="4484688" y="5918200"/>
          <p14:tracePt t="99055" x="4540250" y="5910263"/>
          <p14:tracePt t="99061" x="4613275" y="5910263"/>
          <p14:tracePt t="99071" x="4659313" y="5900738"/>
          <p14:tracePt t="99077" x="4686300" y="5900738"/>
          <p14:tracePt t="99085" x="4722813" y="5900738"/>
          <p14:tracePt t="99108" x="4722813" y="5891213"/>
          <p14:tracePt t="99214" x="4730750" y="5900738"/>
          <p14:tracePt t="99220" x="4730750" y="5910263"/>
          <p14:tracePt t="99229" x="4740275" y="5918200"/>
          <p14:tracePt t="99245" x="4786313" y="5964238"/>
          <p14:tracePt t="99261" x="4795838" y="5983288"/>
          <p14:tracePt t="99271" x="4803775" y="6000750"/>
          <p14:tracePt t="99277" x="4803775" y="6010275"/>
          <p14:tracePt t="99287" x="4813300" y="6018213"/>
          <p14:tracePt t="99387" x="4813300" y="6027738"/>
          <p14:tracePt t="99389" x="4813300" y="6037263"/>
          <p14:tracePt t="99403" x="4813300" y="6046788"/>
          <p14:tracePt t="99411" x="4813300" y="6054725"/>
          <p14:tracePt t="99428" x="4813300" y="6073775"/>
          <p14:tracePt t="99435" x="4803775" y="6083300"/>
          <p14:tracePt t="99453" x="4795838" y="6091238"/>
          <p14:tracePt t="99486" x="4776788" y="6110288"/>
          <p14:tracePt t="99556" x="4776788" y="6119813"/>
          <p14:tracePt t="99612" x="4767263" y="6146800"/>
          <p14:tracePt t="99629" x="4759325" y="6173788"/>
          <p14:tracePt t="99645" x="4759325" y="6183313"/>
          <p14:tracePt t="99654" x="4749800" y="6210300"/>
          <p14:tracePt t="99661" x="4740275" y="6219825"/>
          <p14:tracePt t="99670" x="4730750" y="6229350"/>
          <p14:tracePt t="99691" x="4722813" y="6256338"/>
          <p14:tracePt t="99700" x="4713288" y="6265863"/>
          <p14:tracePt t="99716" x="4703763" y="6283325"/>
          <p14:tracePt t="99732" x="4695825" y="6302375"/>
          <p14:tracePt t="99740" x="4676775" y="6346825"/>
          <p14:tracePt t="99748" x="4676775" y="6356350"/>
          <p14:tracePt t="99756" x="4667250" y="6392863"/>
          <p14:tracePt t="99764" x="4667250" y="6402388"/>
          <p14:tracePt t="99772" x="4659313" y="6438900"/>
          <p14:tracePt t="99779" x="4640263" y="6456363"/>
          <p14:tracePt t="99788" x="4640263" y="6475413"/>
          <p14:tracePt t="99796" x="4640263" y="6483350"/>
          <p14:tracePt t="99803" x="4630738" y="6492875"/>
          <p14:tracePt t="100063" x="4622800" y="6529388"/>
          <p14:tracePt t="100070" x="4613275" y="6538913"/>
          <p14:tracePt t="100086" x="4594225" y="6548438"/>
          <p14:tracePt t="100100" x="4586288" y="6565900"/>
          <p14:tracePt t="100108" x="4576763" y="6575425"/>
          <p14:tracePt t="100116" x="4557713" y="6584950"/>
          <p14:tracePt t="100124" x="4549775" y="6592888"/>
          <p14:tracePt t="100132" x="4540250" y="6602413"/>
          <p14:tracePt t="100139" x="4530725" y="6611938"/>
          <p14:tracePt t="100156" x="4513263" y="6629400"/>
          <p14:tracePt t="100172" x="4513263" y="6638925"/>
          <p14:tracePt t="100204" x="4503738" y="6648450"/>
          <p14:tracePt t="101174" x="4476750" y="6657975"/>
          <p14:tracePt t="101179" x="4467225" y="6657975"/>
          <p14:tracePt t="101188" x="4457700" y="6657975"/>
          <p14:tracePt t="101196" x="4440238" y="6657975"/>
          <p14:tracePt t="101203" x="4430713" y="6657975"/>
          <p14:tracePt t="101228" x="4421188" y="6657975"/>
          <p14:tracePt t="101235" x="4403725" y="6657975"/>
          <p14:tracePt t="101244" x="4384675" y="6657975"/>
          <p14:tracePt t="101253" x="4357688" y="6657975"/>
          <p14:tracePt t="101260" x="4340225" y="6657975"/>
          <p14:tracePt t="101271" x="4294188" y="6657975"/>
          <p14:tracePt t="101277" x="4284663" y="6657975"/>
          <p14:tracePt t="101288" x="4238625" y="6657975"/>
          <p14:tracePt t="101293" x="4202113" y="6657975"/>
          <p14:tracePt t="101303" x="4148138" y="6657975"/>
          <p14:tracePt t="101307" x="4129088" y="6657975"/>
          <p14:tracePt t="101315" x="4075113" y="6657975"/>
          <p14:tracePt t="101323" x="4038600" y="6657975"/>
          <p14:tracePt t="101332" x="4029075" y="6657975"/>
          <p14:tracePt t="101340" x="3992563" y="6657975"/>
          <p14:tracePt t="101348" x="3984625" y="6657975"/>
          <p14:tracePt t="101445" x="3965575" y="6657975"/>
          <p14:tracePt t="101458" x="3956050" y="6665913"/>
          <p14:tracePt t="101462" x="3948113" y="6665913"/>
          <p14:tracePt t="101471" x="3938588" y="6665913"/>
          <p14:tracePt t="101477" x="3911600" y="6665913"/>
          <p14:tracePt t="101487" x="3892550" y="6665913"/>
          <p14:tracePt t="101492" x="3856038" y="6675438"/>
          <p14:tracePt t="101502" x="3810000" y="6675438"/>
          <p14:tracePt t="101517" x="3783013" y="6675438"/>
          <p14:tracePt t="101524" x="3746500" y="6675438"/>
          <p14:tracePt t="101531" x="3738563" y="6675438"/>
          <p14:tracePt t="101539" x="3729038" y="6675438"/>
          <p14:tracePt t="101556" x="3719513" y="6675438"/>
          <p14:tracePt t="101588" x="3709988" y="6675438"/>
          <p14:tracePt t="101596" x="3692525" y="6675438"/>
          <p14:tracePt t="101612" x="3673475" y="6675438"/>
          <p14:tracePt t="101620" x="3636963" y="6675438"/>
          <p14:tracePt t="101628" x="3619500" y="6684963"/>
          <p14:tracePt t="101636" x="3582988" y="6694488"/>
          <p14:tracePt t="101644" x="3563938" y="6694488"/>
          <p14:tracePt t="101652" x="3536950" y="6702425"/>
          <p14:tracePt t="101660" x="3519488" y="6702425"/>
          <p14:tracePt t="101676" x="3490913" y="6702425"/>
          <p14:tracePt t="101684" x="3482975" y="6702425"/>
          <p14:tracePt t="101692" x="3446463" y="6711950"/>
          <p14:tracePt t="101949" x="3446463" y="6702425"/>
          <p14:tracePt t="101957" x="3446463" y="6694488"/>
          <p14:tracePt t="101965" x="3446463" y="6665913"/>
          <p14:tracePt t="101973" x="3446463" y="6648450"/>
          <p14:tracePt t="101981" x="3446463" y="6629400"/>
          <p14:tracePt t="101989" x="3446463" y="6611938"/>
          <p14:tracePt t="101997" x="3446463" y="6584950"/>
          <p14:tracePt t="102005" x="3446463" y="6565900"/>
          <p14:tracePt t="102012" x="3446463" y="6538913"/>
          <p14:tracePt t="102021" x="3446463" y="6529388"/>
          <p14:tracePt t="102028" x="3446463" y="6519863"/>
          <p14:tracePt t="102037" x="3446463" y="6492875"/>
          <p14:tracePt t="102044" x="3446463" y="6483350"/>
          <p14:tracePt t="102061" x="3446463" y="6475413"/>
          <p14:tracePt t="102077" x="3446463" y="6456363"/>
          <p14:tracePt t="102083" x="3446463" y="6438900"/>
          <p14:tracePt t="102091" x="3446463" y="6429375"/>
          <p14:tracePt t="102107" x="3446463" y="6411913"/>
          <p14:tracePt t="102166" x="3446463" y="6402388"/>
          <p14:tracePt t="102198" x="3446463" y="6392863"/>
          <p14:tracePt t="102289" x="3446463" y="6375400"/>
          <p14:tracePt t="102291" x="3446463" y="6365875"/>
          <p14:tracePt t="102299" x="3446463" y="6356350"/>
          <p14:tracePt t="102308" x="3446463" y="6346825"/>
          <p14:tracePt t="102316" x="3446463" y="6338888"/>
          <p14:tracePt t="102324" x="3446463" y="6329363"/>
          <p14:tracePt t="102332" x="3436938" y="6310313"/>
          <p14:tracePt t="102340" x="3436938" y="6283325"/>
          <p14:tracePt t="102348" x="3436938" y="6273800"/>
          <p14:tracePt t="102357" x="3427413" y="6265863"/>
          <p14:tracePt t="102365" x="3427413" y="6256338"/>
          <p14:tracePt t="102373" x="3427413" y="6246813"/>
          <p14:tracePt t="102389" x="3427413" y="6237288"/>
          <p14:tracePt t="102439" x="3427413" y="6210300"/>
          <p14:tracePt t="102445" x="3427413" y="6192838"/>
          <p14:tracePt t="102455" x="3427413" y="6164263"/>
          <p14:tracePt t="102461" x="3427413" y="6146800"/>
          <p14:tracePt t="102473" x="3427413" y="6110288"/>
          <p14:tracePt t="102477" x="3446463" y="6091238"/>
          <p14:tracePt t="102488" x="3455988" y="6064250"/>
          <p14:tracePt t="102492" x="3463925" y="6046788"/>
          <p14:tracePt t="102500" x="3463925" y="6037263"/>
          <p14:tracePt t="102508" x="3473450" y="6027738"/>
          <p14:tracePt t="102589" x="3482975" y="6027738"/>
          <p14:tracePt t="102597" x="3490913" y="6027738"/>
          <p14:tracePt t="102606" x="3500438" y="6027738"/>
          <p14:tracePt t="102613" x="3519488" y="6027738"/>
          <p14:tracePt t="102619" x="3536950" y="6027738"/>
          <p14:tracePt t="102628" x="3563938" y="6027738"/>
          <p14:tracePt t="102635" x="3600450" y="6027738"/>
          <p14:tracePt t="102643" x="3656013" y="6027738"/>
          <p14:tracePt t="102652" x="3746500" y="6027738"/>
          <p14:tracePt t="102660" x="3829050" y="6027738"/>
          <p14:tracePt t="102668" x="3956050" y="6027738"/>
          <p14:tracePt t="102676" x="4084638" y="6027738"/>
          <p14:tracePt t="102684" x="4221163" y="6027738"/>
          <p14:tracePt t="102691" x="4330700" y="6027738"/>
          <p14:tracePt t="102700" x="4457700" y="6027738"/>
          <p14:tracePt t="102708" x="4586288" y="6027738"/>
          <p14:tracePt t="102716" x="4649788" y="6027738"/>
          <p14:tracePt t="102724" x="4703763" y="6027738"/>
          <p14:tracePt t="102731" x="4722813" y="6027738"/>
          <p14:tracePt t="102740" x="4740275" y="6027738"/>
          <p14:tracePt t="103117" x="4740275" y="6018213"/>
          <p14:tracePt t="103131" x="4730750" y="6010275"/>
          <p14:tracePt t="103140" x="4730750" y="6000750"/>
          <p14:tracePt t="103148" x="4713288" y="5983288"/>
          <p14:tracePt t="103156" x="4703763" y="5954713"/>
          <p14:tracePt t="103164" x="4695825" y="5910263"/>
          <p14:tracePt t="103172" x="4695825" y="5900738"/>
          <p14:tracePt t="103189" x="4659313" y="5818188"/>
          <p14:tracePt t="103196" x="4659313" y="5791200"/>
          <p14:tracePt t="103204" x="4649788" y="5745163"/>
          <p14:tracePt t="103211" x="4622800" y="5654675"/>
          <p14:tracePt t="103220" x="4586288" y="5554663"/>
          <p14:tracePt t="103228" x="4567238" y="5499100"/>
          <p14:tracePt t="103236" x="4540250" y="5362575"/>
          <p14:tracePt t="103247" x="4513263" y="5270500"/>
          <p14:tracePt t="103254" x="4484688" y="5153025"/>
          <p14:tracePt t="103262" x="4421188" y="5024438"/>
          <p14:tracePt t="103270" x="4413250" y="4924425"/>
          <p14:tracePt t="103280" x="4367213" y="4797425"/>
          <p14:tracePt t="103286" x="4340225" y="4697413"/>
          <p14:tracePt t="103294" x="4284663" y="4587875"/>
          <p14:tracePt t="103301" x="4238625" y="4486275"/>
          <p14:tracePt t="103311" x="4221163" y="4459288"/>
          <p14:tracePt t="103317" x="4157663" y="4376738"/>
          <p14:tracePt t="103325" x="4148138" y="4359275"/>
          <p14:tracePt t="103341" x="4148138" y="4340225"/>
          <p14:tracePt t="103349" x="4148138" y="4322763"/>
          <p14:tracePt t="103357" x="4129088" y="4303713"/>
          <p14:tracePt t="103373" x="4121150" y="4295775"/>
          <p14:tracePt t="103390" x="4111625" y="4286250"/>
          <p14:tracePt t="103518" x="4102100" y="4268788"/>
          <p14:tracePt t="103525" x="4084638" y="4232275"/>
          <p14:tracePt t="103533" x="4075113" y="4222750"/>
          <p14:tracePt t="103542" x="4065588" y="4195763"/>
          <p14:tracePt t="103550" x="4021138" y="4167188"/>
          <p14:tracePt t="103557" x="4002088" y="4122738"/>
          <p14:tracePt t="103564" x="3956050" y="4040188"/>
          <p14:tracePt t="103573" x="3919538" y="3994150"/>
          <p14:tracePt t="103580" x="3883025" y="3911600"/>
          <p14:tracePt t="103588" x="3846513" y="3867150"/>
          <p14:tracePt t="103596" x="3810000" y="3784600"/>
          <p14:tracePt t="103604" x="3765550" y="3721100"/>
          <p14:tracePt t="103611" x="3729038" y="3675063"/>
          <p14:tracePt t="103620" x="3702050" y="3621088"/>
          <p14:tracePt t="103628" x="3665538" y="3575050"/>
          <p14:tracePt t="103636" x="3656013" y="3565525"/>
          <p14:tracePt t="103643" x="3636963" y="3538538"/>
          <p14:tracePt t="103660" x="3629025" y="3519488"/>
          <p14:tracePt t="103783" x="3619500" y="3519488"/>
          <p14:tracePt t="103796" x="3609975" y="3519488"/>
          <p14:tracePt t="103804" x="3600450" y="3519488"/>
          <p14:tracePt t="103828" x="3582988" y="3519488"/>
          <p14:tracePt t="103925" x="3573463" y="3519488"/>
          <p14:tracePt t="103933" x="3546475" y="3519488"/>
          <p14:tracePt t="103939" x="3509963" y="3492500"/>
          <p14:tracePt t="103948" x="3482975" y="3492500"/>
          <p14:tracePt t="103956" x="3436938" y="3465513"/>
          <p14:tracePt t="103963" x="3382963" y="3455988"/>
          <p14:tracePt t="103972" x="3317875" y="3419475"/>
          <p14:tracePt t="103980" x="3273425" y="3392488"/>
          <p14:tracePt t="103988" x="3227388" y="3375025"/>
          <p14:tracePt t="103996" x="3200400" y="3355975"/>
          <p14:tracePt t="104004" x="3181350" y="3346450"/>
          <p14:tracePt t="104011" x="3144838" y="3309938"/>
          <p14:tracePt t="104022" x="3136900" y="3302000"/>
          <p14:tracePt t="104037" x="3127375" y="3302000"/>
          <p14:tracePt t="104158" x="3127375" y="3292475"/>
          <p14:tracePt t="104168" x="3136900" y="3273425"/>
          <p14:tracePt t="104174" x="3144838" y="3265488"/>
          <p14:tracePt t="104180" x="3154363" y="3255963"/>
          <p14:tracePt t="104188" x="3181350" y="3228975"/>
          <p14:tracePt t="104197" x="3200400" y="3219450"/>
          <p14:tracePt t="104206" x="3244850" y="3182938"/>
          <p14:tracePt t="104211" x="3254375" y="3173413"/>
          <p14:tracePt t="104220" x="3281363" y="3155950"/>
          <p14:tracePt t="104228" x="3300413" y="3155950"/>
          <p14:tracePt t="104236" x="3346450" y="3136900"/>
          <p14:tracePt t="104243" x="3346450" y="3127375"/>
          <p14:tracePt t="104253" x="3373438" y="3127375"/>
          <p14:tracePt t="104261" x="3409950" y="3119438"/>
          <p14:tracePt t="104270" x="3446463" y="3109913"/>
          <p14:tracePt t="104277" x="3509963" y="3082925"/>
          <p14:tracePt t="104285" x="3582988" y="3082925"/>
          <p14:tracePt t="104292" x="3629025" y="3082925"/>
          <p14:tracePt t="104300" x="3665538" y="3073400"/>
          <p14:tracePt t="104308" x="3673475" y="3073400"/>
          <p14:tracePt t="104316" x="3692525" y="3073400"/>
          <p14:tracePt t="104339" x="3702050" y="3073400"/>
          <p14:tracePt t="104590" x="3673475" y="3073400"/>
          <p14:tracePt t="104597" x="3656013" y="3073400"/>
          <p14:tracePt t="104605" x="3619500" y="3073400"/>
          <p14:tracePt t="104616" x="3563938" y="3073400"/>
          <p14:tracePt t="104620" x="3519488" y="3073400"/>
          <p14:tracePt t="104629" x="3463925" y="3073400"/>
          <p14:tracePt t="104639" x="3409950" y="3073400"/>
          <p14:tracePt t="104645" x="3354388" y="3073400"/>
          <p14:tracePt t="104653" x="3317875" y="3073400"/>
          <p14:tracePt t="104660" x="3263900" y="3100388"/>
          <p14:tracePt t="104668" x="3236913" y="3109913"/>
          <p14:tracePt t="104676" x="3190875" y="3146425"/>
          <p14:tracePt t="104684" x="3171825" y="3163888"/>
          <p14:tracePt t="104692" x="3127375" y="3173413"/>
          <p14:tracePt t="104700" x="3108325" y="3200400"/>
          <p14:tracePt t="104707" x="3100388" y="3219450"/>
          <p14:tracePt t="104716" x="3081338" y="3236913"/>
          <p14:tracePt t="104723" x="3071813" y="3246438"/>
          <p14:tracePt t="104732" x="3071813" y="3273425"/>
          <p14:tracePt t="104740" x="3063875" y="3292475"/>
          <p14:tracePt t="104748" x="3054350" y="3309938"/>
          <p14:tracePt t="104756" x="3054350" y="3319463"/>
          <p14:tracePt t="104764" x="3054350" y="3328988"/>
          <p14:tracePt t="104844" x="3054350" y="3338513"/>
          <p14:tracePt t="104852" x="3054350" y="3365500"/>
          <p14:tracePt t="104859" x="3054350" y="3375025"/>
          <p14:tracePt t="104868" x="3054350" y="3392488"/>
          <p14:tracePt t="104875" x="3054350" y="3429000"/>
          <p14:tracePt t="104884" x="3054350" y="3455988"/>
          <p14:tracePt t="104892" x="3054350" y="3492500"/>
          <p14:tracePt t="104900" x="3090863" y="3548063"/>
          <p14:tracePt t="104908" x="3108325" y="3592513"/>
          <p14:tracePt t="104917" x="3163888" y="3657600"/>
          <p14:tracePt t="104925" x="3181350" y="3684588"/>
          <p14:tracePt t="104933" x="3217863" y="3702050"/>
          <p14:tracePt t="104941" x="3254375" y="3730625"/>
          <p14:tracePt t="104949" x="3290888" y="3748088"/>
          <p14:tracePt t="104957" x="3309938" y="3757613"/>
          <p14:tracePt t="104965" x="3317875" y="3757613"/>
          <p14:tracePt t="104973" x="3336925" y="3757613"/>
          <p14:tracePt t="105320" x="3354388" y="3757613"/>
          <p14:tracePt t="105326" x="3373438" y="3748088"/>
          <p14:tracePt t="105338" x="3400425" y="3730625"/>
          <p14:tracePt t="105340" x="3400425" y="3721100"/>
          <p14:tracePt t="105349" x="3419475" y="3702050"/>
          <p14:tracePt t="105356" x="3436938" y="3684588"/>
          <p14:tracePt t="105364" x="3446463" y="3675063"/>
          <p14:tracePt t="105380" x="3463925" y="3675063"/>
          <p14:tracePt t="105557" x="3436938" y="3675063"/>
          <p14:tracePt t="105565" x="3427413" y="3675063"/>
          <p14:tracePt t="105573" x="3409950" y="3675063"/>
          <p14:tracePt t="105581" x="3400425" y="3675063"/>
          <p14:tracePt t="105589" x="3390900" y="3675063"/>
          <p14:tracePt t="105597" x="3382963" y="3675063"/>
          <p14:tracePt t="105605" x="3363913" y="3675063"/>
          <p14:tracePt t="105621" x="3354388" y="3675063"/>
          <p14:tracePt t="105645" x="3346450" y="3675063"/>
          <p14:tracePt t="105818" x="3336925" y="3684588"/>
          <p14:tracePt t="105820" x="3336925" y="3702050"/>
          <p14:tracePt t="105830" x="3336925" y="3730625"/>
          <p14:tracePt t="105837" x="3336925" y="3757613"/>
          <p14:tracePt t="105845" x="3336925" y="3784600"/>
          <p14:tracePt t="105854" x="3336925" y="3840163"/>
          <p14:tracePt t="105861" x="3336925" y="3903663"/>
          <p14:tracePt t="105871" x="3336925" y="3976688"/>
          <p14:tracePt t="105878" x="3336925" y="4003675"/>
          <p14:tracePt t="105887" x="3336925" y="4076700"/>
          <p14:tracePt t="105893" x="3336925" y="4167188"/>
          <p14:tracePt t="105901" x="3336925" y="4276725"/>
          <p14:tracePt t="105909" x="3336925" y="4368800"/>
          <p14:tracePt t="105916" x="3336925" y="4495800"/>
          <p14:tracePt t="105924" x="3336925" y="4624388"/>
          <p14:tracePt t="105932" x="3336925" y="4714875"/>
          <p14:tracePt t="105940" x="3336925" y="4841875"/>
          <p14:tracePt t="105948" x="3336925" y="4933950"/>
          <p14:tracePt t="105956" x="3336925" y="5043488"/>
          <p14:tracePt t="105964" x="3336925" y="5116513"/>
          <p14:tracePt t="105972" x="3336925" y="5226050"/>
          <p14:tracePt t="105980" x="3336925" y="5299075"/>
          <p14:tracePt t="105988" x="3336925" y="5399088"/>
          <p14:tracePt t="105996" x="3336925" y="5472113"/>
          <p14:tracePt t="106004" x="3336925" y="5545138"/>
          <p14:tracePt t="106012" x="3336925" y="5599113"/>
          <p14:tracePt t="106020" x="3336925" y="5654675"/>
          <p14:tracePt t="106027" x="3336925" y="5699125"/>
          <p14:tracePt t="106038" x="3336925" y="5727700"/>
          <p14:tracePt t="106045" x="3336925" y="5754688"/>
          <p14:tracePt t="106054" x="3336925" y="5764213"/>
          <p14:tracePt t="106061" x="3336925" y="5772150"/>
          <p14:tracePt t="106117" x="3327400" y="5781675"/>
          <p14:tracePt t="106125" x="3327400" y="5791200"/>
          <p14:tracePt t="106133" x="3317875" y="5791200"/>
          <p14:tracePt t="106143" x="3309938" y="5808663"/>
          <p14:tracePt t="106149" x="3300413" y="5818188"/>
          <p14:tracePt t="106157" x="3281363" y="5845175"/>
          <p14:tracePt t="106173" x="3254375" y="5891213"/>
          <p14:tracePt t="106181" x="3236913" y="5910263"/>
          <p14:tracePt t="106189" x="3217863" y="5946775"/>
          <p14:tracePt t="106197" x="3208338" y="5973763"/>
          <p14:tracePt t="106206" x="3181350" y="6018213"/>
          <p14:tracePt t="106212" x="3171825" y="6054725"/>
          <p14:tracePt t="106223" x="3163888" y="6091238"/>
          <p14:tracePt t="106227" x="3154363" y="6110288"/>
          <p14:tracePt t="106236" x="3127375" y="6164263"/>
          <p14:tracePt t="106244" x="3127375" y="6192838"/>
          <p14:tracePt t="106252" x="3117850" y="6210300"/>
          <p14:tracePt t="106260" x="3117850" y="6229350"/>
          <p14:tracePt t="106268" x="3117850" y="6237288"/>
          <p14:tracePt t="106276" x="3117850" y="6246813"/>
          <p14:tracePt t="106300" x="3117850" y="6256338"/>
          <p14:tracePt t="106315" x="3108325" y="6273800"/>
          <p14:tracePt t="106429" x="3108325" y="6283325"/>
          <p14:tracePt t="106453" x="3100388" y="6283325"/>
          <p14:tracePt t="106461" x="3090863" y="6273800"/>
          <p14:tracePt t="106477" x="3081338" y="6265863"/>
          <p14:tracePt t="106613" x="3063875" y="6246813"/>
          <p14:tracePt t="106628" x="3044825" y="6229350"/>
          <p14:tracePt t="106644" x="3035300" y="6219825"/>
          <p14:tracePt t="106692" x="3017838" y="6200775"/>
          <p14:tracePt t="106789" x="3017838" y="6192838"/>
          <p14:tracePt t="106813" x="3017838" y="6183313"/>
          <p14:tracePt t="107132" x="3008313" y="6183313"/>
          <p14:tracePt t="107285" x="3008313" y="6164263"/>
          <p14:tracePt t="107294" x="3008313" y="6156325"/>
          <p14:tracePt t="107307" x="3027363" y="6146800"/>
          <p14:tracePt t="107315" x="3035300" y="6137275"/>
          <p14:tracePt t="107332" x="3054350" y="6119813"/>
          <p14:tracePt t="107339" x="3063875" y="6110288"/>
          <p14:tracePt t="107356" x="3071813" y="6100763"/>
          <p14:tracePt t="107363" x="3081338" y="6100763"/>
          <p14:tracePt t="107404" x="3100388" y="6091238"/>
          <p14:tracePt t="107500" x="3100388" y="6119813"/>
          <p14:tracePt t="107508" x="3100388" y="6127750"/>
          <p14:tracePt t="107532" x="3090863" y="6137275"/>
          <p14:tracePt t="107549" x="3081338" y="6146800"/>
          <p14:tracePt t="107556" x="3081338" y="6156325"/>
          <p14:tracePt t="107564" x="3071813" y="6164263"/>
          <p14:tracePt t="107572" x="3063875" y="6173788"/>
          <p14:tracePt t="107579" x="3054350" y="6183313"/>
          <p14:tracePt t="107588" x="3044825" y="6200775"/>
          <p14:tracePt t="107596" x="3035300" y="6219825"/>
          <p14:tracePt t="107604" x="3035300" y="6237288"/>
          <p14:tracePt t="107611" x="3027363" y="6256338"/>
          <p14:tracePt t="107620" x="3027363" y="6283325"/>
          <p14:tracePt t="107627" x="3027363" y="6302375"/>
          <p14:tracePt t="107638" x="3027363" y="6310313"/>
          <p14:tracePt t="107643" x="3027363" y="6329363"/>
          <p14:tracePt t="107652" x="3027363" y="6338888"/>
          <p14:tracePt t="107659" x="3027363" y="6365875"/>
          <p14:tracePt t="107669" x="3027363" y="6375400"/>
          <p14:tracePt t="107675" x="3027363" y="6383338"/>
          <p14:tracePt t="107685" x="3027363" y="6402388"/>
          <p14:tracePt t="107692" x="3044825" y="6419850"/>
          <p14:tracePt t="107700" x="3054350" y="6429375"/>
          <p14:tracePt t="107709" x="3071813" y="6438900"/>
          <p14:tracePt t="107718" x="3100388" y="6465888"/>
          <p14:tracePt t="107726" x="3136900" y="6475413"/>
          <p14:tracePt t="107733" x="3171825" y="6483350"/>
          <p14:tracePt t="107743" x="3200400" y="6492875"/>
          <p14:tracePt t="107750" x="3227388" y="6519863"/>
          <p14:tracePt t="108062" x="3208338" y="6519863"/>
          <p14:tracePt t="108158" x="3200400" y="6511925"/>
          <p14:tracePt t="108166" x="3200400" y="6483350"/>
          <p14:tracePt t="108173" x="3200400" y="6465888"/>
          <p14:tracePt t="108181" x="3200400" y="6419850"/>
          <p14:tracePt t="108188" x="3208338" y="6392863"/>
          <p14:tracePt t="108196" x="3244850" y="6310313"/>
          <p14:tracePt t="108204" x="3273425" y="6246813"/>
          <p14:tracePt t="108212" x="3281363" y="6183313"/>
          <p14:tracePt t="108220" x="3346450" y="6064250"/>
          <p14:tracePt t="108228" x="3346450" y="5973763"/>
          <p14:tracePt t="108237" x="3382963" y="5864225"/>
          <p14:tracePt t="108243" x="3400425" y="5754688"/>
          <p14:tracePt t="108251" x="3419475" y="5618163"/>
          <p14:tracePt t="108260" x="3427413" y="5472113"/>
          <p14:tracePt t="108268" x="3455988" y="5343525"/>
          <p14:tracePt t="108277" x="3473450" y="5180013"/>
          <p14:tracePt t="108289" x="3500438" y="5053013"/>
          <p14:tracePt t="108294" x="3536950" y="4878388"/>
          <p14:tracePt t="108303" x="3546475" y="4751388"/>
          <p14:tracePt t="108310" x="3563938" y="4605338"/>
          <p14:tracePt t="108317" x="3609975" y="4441825"/>
          <p14:tracePt t="108323" x="3619500" y="4276725"/>
          <p14:tracePt t="108332" x="3656013" y="4067175"/>
          <p14:tracePt t="108339" x="3683000" y="3903663"/>
          <p14:tracePt t="108348" x="3702050" y="3738563"/>
          <p14:tracePt t="108355" x="3709988" y="3575050"/>
          <p14:tracePt t="108364" x="3709988" y="3392488"/>
          <p14:tracePt t="108372" x="3709988" y="3246438"/>
          <p14:tracePt t="108380" x="3709988" y="3119438"/>
          <p14:tracePt t="108388" x="3683000" y="3009900"/>
          <p14:tracePt t="108396" x="3619500" y="2909888"/>
          <p14:tracePt t="108404" x="3600450" y="2827338"/>
          <p14:tracePt t="108412" x="3563938" y="2800350"/>
          <p14:tracePt t="108422" x="3546475" y="2763838"/>
          <p14:tracePt t="108428" x="3536950" y="2754313"/>
          <p14:tracePt t="108436" x="3519488" y="2744788"/>
          <p14:tracePt t="108493" x="3509963" y="2744788"/>
          <p14:tracePt t="108503" x="3500438" y="2744788"/>
          <p14:tracePt t="108510" x="3482975" y="2744788"/>
          <p14:tracePt t="108521" x="3473450" y="2744788"/>
          <p14:tracePt t="108524" x="3446463" y="2744788"/>
          <p14:tracePt t="108533" x="3436938" y="2744788"/>
          <p14:tracePt t="108539" x="3419475" y="2744788"/>
          <p14:tracePt t="108547" x="3400425" y="2744788"/>
          <p14:tracePt t="108556" x="3390900" y="2744788"/>
          <p14:tracePt t="108564" x="3382963" y="2744788"/>
          <p14:tracePt t="108572" x="3327400" y="2744788"/>
          <p14:tracePt t="108579" x="3281363" y="2744788"/>
          <p14:tracePt t="108588" x="3244850" y="2744788"/>
          <p14:tracePt t="108596" x="3190875" y="2744788"/>
          <p14:tracePt t="108604" x="3144838" y="2744788"/>
          <p14:tracePt t="108611" x="3081338" y="2744788"/>
          <p14:tracePt t="108620" x="3017838" y="2744788"/>
          <p14:tracePt t="108627" x="2925763" y="2744788"/>
          <p14:tracePt t="108636" x="2835275" y="2744788"/>
          <p14:tracePt t="108643" x="2817813" y="2744788"/>
          <p14:tracePt t="108654" x="2752725" y="2744788"/>
          <p14:tracePt t="108663" x="2671763" y="2754313"/>
          <p14:tracePt t="108671" x="2579688" y="2790825"/>
          <p14:tracePt t="108677" x="2498725" y="2817813"/>
          <p14:tracePt t="108689" x="2443163" y="2873375"/>
          <p14:tracePt t="108693" x="2416175" y="2881313"/>
          <p14:tracePt t="108700" x="2389188" y="2900363"/>
          <p14:tracePt t="108708" x="2343150" y="2900363"/>
          <p14:tracePt t="108716" x="2324100" y="2900363"/>
          <p14:tracePt t="108723" x="2297113" y="2909888"/>
          <p14:tracePt t="108731" x="2279650" y="2909888"/>
          <p14:tracePt t="108739" x="2224088" y="2909888"/>
          <p14:tracePt t="108747" x="2187575" y="2917825"/>
          <p14:tracePt t="108755" x="2151063" y="2917825"/>
          <p14:tracePt t="108764" x="2133600" y="2917825"/>
          <p14:tracePt t="108772" x="2106613" y="2917825"/>
          <p14:tracePt t="108788" x="2097088" y="2917825"/>
          <p14:tracePt t="108949" x="2143125" y="2927350"/>
          <p14:tracePt t="108957" x="2187575" y="2954338"/>
          <p14:tracePt t="108965" x="2260600" y="2963863"/>
          <p14:tracePt t="108974" x="2379663" y="2990850"/>
          <p14:tracePt t="108981" x="2489200" y="2990850"/>
          <p14:tracePt t="108990" x="2616200" y="2990850"/>
          <p14:tracePt t="108997" x="2762250" y="2990850"/>
          <p14:tracePt t="109006" x="2889250" y="2990850"/>
          <p14:tracePt t="109013" x="2981325" y="2990850"/>
          <p14:tracePt t="109025" x="3090863" y="2990850"/>
          <p14:tracePt t="109029" x="3163888" y="2990850"/>
          <p14:tracePt t="109038" x="3217863" y="2990850"/>
          <p14:tracePt t="109045" x="3300413" y="2963863"/>
          <p14:tracePt t="109054" x="3373438" y="2954338"/>
          <p14:tracePt t="109061" x="3436938" y="2936875"/>
          <p14:tracePt t="109070" x="3500438" y="2900363"/>
          <p14:tracePt t="109077" x="3546475" y="2890838"/>
          <p14:tracePt t="109087" x="3573463" y="2881313"/>
          <p14:tracePt t="109093" x="3592513" y="2873375"/>
          <p14:tracePt t="109100" x="3600450" y="2863850"/>
          <p14:tracePt t="109108" x="3609975" y="2854325"/>
          <p14:tracePt t="109124" x="3629025" y="2836863"/>
          <p14:tracePt t="109132" x="3629025" y="2827338"/>
          <p14:tracePt t="109141" x="3629025" y="2817813"/>
          <p14:tracePt t="109148" x="3636963" y="2808288"/>
          <p14:tracePt t="109159" x="3646488" y="2781300"/>
          <p14:tracePt t="109165" x="3646488" y="2763838"/>
          <p14:tracePt t="109173" x="3646488" y="2754313"/>
          <p14:tracePt t="109190" x="3646488" y="2708275"/>
          <p14:tracePt t="109197" x="3665538" y="2681288"/>
          <p14:tracePt t="109205" x="3665538" y="2635250"/>
          <p14:tracePt t="109213" x="3665538" y="2608263"/>
          <p14:tracePt t="109223" x="3665538" y="2581275"/>
          <p14:tracePt t="109227" x="3665538" y="2535238"/>
          <p14:tracePt t="109235" x="3665538" y="2508250"/>
          <p14:tracePt t="109244" x="3665538" y="2471738"/>
          <p14:tracePt t="109251" x="3665538" y="2425700"/>
          <p14:tracePt t="109259" x="3665538" y="2371725"/>
          <p14:tracePt t="109268" x="3665538" y="2298700"/>
          <p14:tracePt t="109276" x="3665538" y="2225675"/>
          <p14:tracePt t="109284" x="3665538" y="2133600"/>
          <p14:tracePt t="109292" x="3656013" y="2070100"/>
          <p14:tracePt t="109300" x="3656013" y="1997075"/>
          <p14:tracePt t="109308" x="3656013" y="1924050"/>
          <p14:tracePt t="109316" x="3656013" y="1870075"/>
          <p14:tracePt t="109323" x="3656013" y="1814513"/>
          <p14:tracePt t="109331" x="3656013" y="1751013"/>
          <p14:tracePt t="109340" x="3656013" y="1714500"/>
          <p14:tracePt t="109348" x="3656013" y="1697038"/>
          <p14:tracePt t="109356" x="3656013" y="1668463"/>
          <p14:tracePt t="109364" x="3656013" y="1660525"/>
          <p14:tracePt t="109373" x="3665538" y="1641475"/>
          <p14:tracePt t="109380" x="3673475" y="1624013"/>
          <p14:tracePt t="109396" x="3673475" y="1614488"/>
          <p14:tracePt t="109404" x="3683000" y="1604963"/>
          <p14:tracePt t="109420" x="3692525" y="1595438"/>
          <p14:tracePt t="109428" x="3709988" y="1577975"/>
          <p14:tracePt t="109436" x="3729038" y="1577975"/>
          <p14:tracePt t="109447" x="3775075" y="1568450"/>
          <p14:tracePt t="109454" x="3829050" y="1568450"/>
          <p14:tracePt t="109461" x="3938588" y="1558925"/>
          <p14:tracePt t="109471" x="4029075" y="1541463"/>
          <p14:tracePt t="109478" x="4175125" y="1531938"/>
          <p14:tracePt t="109487" x="4294188" y="1504950"/>
          <p14:tracePt t="109494" x="4421188" y="1485900"/>
          <p14:tracePt t="109504" x="4530725" y="1485900"/>
          <p14:tracePt t="109509" x="4659313" y="1485900"/>
          <p14:tracePt t="109520" x="4786313" y="1485900"/>
          <p14:tracePt t="109523" x="4913313" y="1485900"/>
          <p14:tracePt t="109531" x="5005388" y="1485900"/>
          <p14:tracePt t="109540" x="5078413" y="1485900"/>
          <p14:tracePt t="109548" x="5132388" y="1485900"/>
          <p14:tracePt t="109556" x="5141913" y="1485900"/>
          <p14:tracePt t="109563" x="5178425" y="1485900"/>
          <p14:tracePt t="109572" x="5187950" y="1495425"/>
          <p14:tracePt t="109580" x="5224463" y="1504950"/>
          <p14:tracePt t="109588" x="5251450" y="1504950"/>
          <p14:tracePt t="109596" x="5268913" y="1514475"/>
          <p14:tracePt t="109604" x="5297488" y="1522413"/>
          <p14:tracePt t="109612" x="5324475" y="1531938"/>
          <p14:tracePt t="109620" x="5360988" y="1558925"/>
          <p14:tracePt t="109627" x="5378450" y="1568450"/>
          <p14:tracePt t="109636" x="5414963" y="1568450"/>
          <p14:tracePt t="109643" x="5451475" y="1568450"/>
          <p14:tracePt t="109660" x="5470525" y="1577975"/>
          <p14:tracePt t="109806" x="5487988" y="1577975"/>
          <p14:tracePt t="109845" x="5524500" y="1604963"/>
          <p14:tracePt t="109854" x="5543550" y="1614488"/>
          <p14:tracePt t="109862" x="5561013" y="1624013"/>
          <p14:tracePt t="109870" x="5607050" y="1660525"/>
          <p14:tracePt t="109876" x="5624513" y="1668463"/>
          <p14:tracePt t="109886" x="5643563" y="1677988"/>
          <p14:tracePt t="109893" x="5670550" y="1697038"/>
          <p14:tracePt t="109902" x="5697538" y="1704975"/>
          <p14:tracePt t="109907" x="5707063" y="1704975"/>
          <p14:tracePt t="109915" x="5716588" y="1704975"/>
          <p14:tracePt t="109924" x="5743575" y="1714500"/>
          <p14:tracePt t="109964" x="5753100" y="1714500"/>
          <p14:tracePt t="109972" x="5761038" y="1714500"/>
          <p14:tracePt t="109980" x="5780088" y="1714500"/>
          <p14:tracePt t="109988" x="5807075" y="1714500"/>
          <p14:tracePt t="109996" x="5834063" y="1724025"/>
          <p14:tracePt t="110005" x="5862638" y="1741488"/>
          <p14:tracePt t="110013" x="5899150" y="1741488"/>
          <p14:tracePt t="110024" x="5935663" y="1768475"/>
          <p14:tracePt t="110029" x="5953125" y="1768475"/>
          <p14:tracePt t="110036" x="5999163" y="1778000"/>
          <p14:tracePt t="110046" x="6043613" y="1797050"/>
          <p14:tracePt t="110054" x="6062663" y="1814513"/>
          <p14:tracePt t="110061" x="6108700" y="1824038"/>
          <p14:tracePt t="110070" x="6135688" y="1833563"/>
          <p14:tracePt t="110077" x="6153150" y="1841500"/>
          <p14:tracePt t="110087" x="6162675" y="1851025"/>
          <p14:tracePt t="110093" x="6181725" y="1851025"/>
          <p14:tracePt t="110254" x="6189663" y="1851025"/>
          <p14:tracePt t="110270" x="6189663" y="1860550"/>
          <p14:tracePt t="110287" x="6189663" y="1878013"/>
          <p14:tracePt t="110302" x="6189663" y="1887538"/>
          <p14:tracePt t="110398" x="6189663" y="1897063"/>
          <p14:tracePt t="110405" x="6189663" y="1906588"/>
          <p14:tracePt t="110413" x="6189663" y="1924050"/>
          <p14:tracePt t="110430" x="6189663" y="1960563"/>
          <p14:tracePt t="110438" x="6181725" y="1997075"/>
          <p14:tracePt t="110448" x="6116638" y="2070100"/>
          <p14:tracePt t="110456" x="6016625" y="2152650"/>
          <p14:tracePt t="110462" x="5862638" y="2279650"/>
          <p14:tracePt t="110471" x="5724525" y="2371725"/>
          <p14:tracePt t="110479" x="5487988" y="2535238"/>
          <p14:tracePt t="110485" x="5260975" y="2708275"/>
          <p14:tracePt t="110492" x="5022850" y="2881313"/>
          <p14:tracePt t="110502" x="4803775" y="3036888"/>
          <p14:tracePt t="110508" x="4667250" y="3173413"/>
          <p14:tracePt t="110517" x="4576763" y="3292475"/>
          <p14:tracePt t="110524" x="4503738" y="3392488"/>
          <p14:tracePt t="110535" x="4476750" y="3482975"/>
          <p14:tracePt t="110539" x="4421188" y="3584575"/>
          <p14:tracePt t="110548" x="4376738" y="3721100"/>
          <p14:tracePt t="110555" x="4330700" y="3811588"/>
          <p14:tracePt t="110563" x="4303713" y="3930650"/>
          <p14:tracePt t="110572" x="4267200" y="4021138"/>
          <p14:tracePt t="110580" x="4202113" y="4159250"/>
          <p14:tracePt t="110588" x="4148138" y="4259263"/>
          <p14:tracePt t="110596" x="4121150" y="4359275"/>
          <p14:tracePt t="110604" x="4075113" y="4432300"/>
          <p14:tracePt t="110612" x="4057650" y="4495800"/>
          <p14:tracePt t="110620" x="4029075" y="4541838"/>
          <p14:tracePt t="110628" x="3992563" y="4605338"/>
          <p14:tracePt t="110637" x="3938588" y="4668838"/>
          <p14:tracePt t="110644" x="3911600" y="4705350"/>
          <p14:tracePt t="110652" x="3875088" y="4732338"/>
          <p14:tracePt t="110660" x="3838575" y="4778375"/>
          <p14:tracePt t="110668" x="3829050" y="4805363"/>
          <p14:tracePt t="110676" x="3819525" y="4841875"/>
          <p14:tracePt t="110685" x="3783013" y="4906963"/>
          <p14:tracePt t="110692" x="3783013" y="4914900"/>
          <p14:tracePt t="110700" x="3783013" y="4951413"/>
          <p14:tracePt t="110708" x="3783013" y="4987925"/>
          <p14:tracePt t="110716" x="3775075" y="4997450"/>
          <p14:tracePt t="110725" x="3775075" y="5033963"/>
          <p14:tracePt t="110732" x="3775075" y="5089525"/>
          <p14:tracePt t="110740" x="3765550" y="5153025"/>
          <p14:tracePt t="110748" x="3738563" y="5216525"/>
          <p14:tracePt t="110756" x="3738563" y="5270500"/>
          <p14:tracePt t="110764" x="3729038" y="5326063"/>
          <p14:tracePt t="110772" x="3729038" y="5399088"/>
          <p14:tracePt t="110780" x="3719513" y="5462588"/>
          <p14:tracePt t="110788" x="3702050" y="5499100"/>
          <p14:tracePt t="110796" x="3702050" y="5508625"/>
          <p14:tracePt t="110804" x="3702050" y="5535613"/>
          <p14:tracePt t="110813" x="3702050" y="5545138"/>
          <p14:tracePt t="110820" x="3702050" y="5554663"/>
          <p14:tracePt t="110828" x="3702050" y="5562600"/>
          <p14:tracePt t="110835" x="3702050" y="5581650"/>
          <p14:tracePt t="110851" x="3702050" y="5589588"/>
          <p14:tracePt t="110860" x="3702050" y="5599113"/>
          <p14:tracePt t="110868" x="3702050" y="5618163"/>
          <p14:tracePt t="110876" x="3702050" y="5635625"/>
          <p14:tracePt t="110886" x="3702050" y="5662613"/>
          <p14:tracePt t="110892" x="3702050" y="5691188"/>
          <p14:tracePt t="110902" x="3709988" y="5727700"/>
          <p14:tracePt t="110908" x="3729038" y="5764213"/>
          <p14:tracePt t="110916" x="3765550" y="5827713"/>
          <p14:tracePt t="110924" x="3802063" y="5881688"/>
          <p14:tracePt t="110932" x="3829050" y="5927725"/>
          <p14:tracePt t="110940" x="3846513" y="5964238"/>
          <p14:tracePt t="110947" x="3883025" y="6018213"/>
          <p14:tracePt t="110957" x="3902075" y="6037263"/>
          <p14:tracePt t="110965" x="3919538" y="6083300"/>
          <p14:tracePt t="110973" x="3929063" y="6100763"/>
          <p14:tracePt t="110981" x="3929063" y="6119813"/>
          <p14:tracePt t="110990" x="3956050" y="6137275"/>
          <p14:tracePt t="110997" x="3956050" y="6156325"/>
          <p14:tracePt t="111006" x="3956050" y="6164263"/>
          <p14:tracePt t="111013" x="3956050" y="6173788"/>
          <p14:tracePt t="111029" x="3948113" y="6192838"/>
          <p14:tracePt t="111049" x="3938588" y="6200775"/>
          <p14:tracePt t="111052" x="3929063" y="6210300"/>
          <p14:tracePt t="111059" x="3919538" y="6219825"/>
          <p14:tracePt t="111068" x="3911600" y="6219825"/>
          <p14:tracePt t="111076" x="3902075" y="6229350"/>
          <p14:tracePt t="111086" x="3883025" y="6246813"/>
          <p14:tracePt t="111103" x="3865563" y="6246813"/>
          <p14:tracePt t="111110" x="3846513" y="6246813"/>
          <p14:tracePt t="111115" x="3829050" y="6246813"/>
          <p14:tracePt t="111124" x="3819525" y="6246813"/>
          <p14:tracePt t="111131" x="3802063" y="6246813"/>
          <p14:tracePt t="111139" x="3792538" y="6246813"/>
          <p14:tracePt t="111147" x="3783013" y="6246813"/>
          <p14:tracePt t="111156" x="3765550" y="6246813"/>
          <p14:tracePt t="111169" x="3756025" y="6246813"/>
          <p14:tracePt t="111172" x="3746500" y="6246813"/>
          <p14:tracePt t="111180" x="3738563" y="6246813"/>
          <p14:tracePt t="111188" x="3709988" y="6246813"/>
          <p14:tracePt t="111196" x="3692525" y="6229350"/>
          <p14:tracePt t="111204" x="3665538" y="6192838"/>
          <p14:tracePt t="111212" x="3656013" y="6183313"/>
          <p14:tracePt t="111220" x="3609975" y="6146800"/>
          <p14:tracePt t="111227" x="3600450" y="6137275"/>
          <p14:tracePt t="111237" x="3600450" y="6110288"/>
          <p14:tracePt t="111247" x="3573463" y="6091238"/>
          <p14:tracePt t="111253" x="3556000" y="6064250"/>
          <p14:tracePt t="111261" x="3546475" y="6046788"/>
          <p14:tracePt t="111270" x="3546475" y="6027738"/>
          <p14:tracePt t="111279" x="3536950" y="6010275"/>
          <p14:tracePt t="111286" x="3536950" y="6000750"/>
          <p14:tracePt t="111295" x="3536950" y="5983288"/>
          <p14:tracePt t="111333" x="3536950" y="5973763"/>
          <p14:tracePt t="111352" x="3536950" y="5964238"/>
          <p14:tracePt t="111358" x="3536950" y="5937250"/>
          <p14:tracePt t="111366" x="3556000" y="5918200"/>
          <p14:tracePt t="111373" x="3563938" y="5910263"/>
          <p14:tracePt t="111381" x="3600450" y="5900738"/>
          <p14:tracePt t="111391" x="3665538" y="5864225"/>
          <p14:tracePt t="111397" x="3673475" y="5864225"/>
          <p14:tracePt t="111406" x="3702050" y="5864225"/>
          <p14:tracePt t="111413" x="3709988" y="5864225"/>
          <p14:tracePt t="111421" x="3719513" y="5864225"/>
          <p14:tracePt t="111429" x="3729038" y="5864225"/>
          <p14:tracePt t="111437" x="3738563" y="5864225"/>
          <p14:tracePt t="111445" x="3775075" y="5873750"/>
          <p14:tracePt t="111453" x="3783013" y="5881688"/>
          <p14:tracePt t="111460" x="3810000" y="5900738"/>
          <p14:tracePt t="111469" x="3819525" y="5918200"/>
          <p14:tracePt t="111477" x="3829050" y="5946775"/>
          <p14:tracePt t="111486" x="3846513" y="5973763"/>
          <p14:tracePt t="111495" x="3856038" y="5973763"/>
          <p14:tracePt t="111502" x="3875088" y="6000750"/>
          <p14:tracePt t="111509" x="3883025" y="6018213"/>
          <p14:tracePt t="111517" x="3892550" y="6027738"/>
          <p14:tracePt t="111525" x="3892550" y="6037263"/>
          <p14:tracePt t="111595" x="3892550" y="6046788"/>
          <p14:tracePt t="112413" x="3892550" y="6054725"/>
          <p14:tracePt t="112421" x="3892550" y="6083300"/>
          <p14:tracePt t="112431" x="3892550" y="6091238"/>
          <p14:tracePt t="112451" x="3892550" y="6100763"/>
          <p14:tracePt t="113200" x="3902075" y="6100763"/>
          <p14:tracePt t="113368" x="3911600" y="6110288"/>
          <p14:tracePt t="113373" x="3919538" y="6110288"/>
          <p14:tracePt t="113382" x="3929063" y="6119813"/>
          <p14:tracePt t="113399" x="3929063" y="6127750"/>
          <p14:tracePt t="113494" x="3919538" y="6146800"/>
          <p14:tracePt t="113501" x="3875088" y="6156325"/>
          <p14:tracePt t="113509" x="3802063" y="6183313"/>
          <p14:tracePt t="113517" x="3765550" y="6192838"/>
          <p14:tracePt t="113525" x="3709988" y="6200775"/>
          <p14:tracePt t="113534" x="3673475" y="6210300"/>
          <p14:tracePt t="113540" x="3609975" y="6237288"/>
          <p14:tracePt t="113548" x="3582988" y="6246813"/>
          <p14:tracePt t="113556" x="3536950" y="6256338"/>
          <p14:tracePt t="113564" x="3473450" y="6273800"/>
          <p14:tracePt t="113580" x="3446463" y="6273800"/>
          <p14:tracePt t="113588" x="3419475" y="6292850"/>
          <p14:tracePt t="113596" x="3373438" y="6302375"/>
          <p14:tracePt t="113604" x="3317875" y="6310313"/>
          <p14:tracePt t="113620" x="3273425" y="6319838"/>
          <p14:tracePt t="113628" x="3227388" y="6346825"/>
          <p14:tracePt t="113635" x="3200400" y="6346825"/>
          <p14:tracePt t="113643" x="3154363" y="6346825"/>
          <p14:tracePt t="113652" x="3100388" y="6346825"/>
          <p14:tracePt t="113659" x="3044825" y="6346825"/>
          <p14:tracePt t="113668" x="2990850" y="6346825"/>
          <p14:tracePt t="113676" x="2917825" y="6346825"/>
          <p14:tracePt t="113685" x="2808288" y="6346825"/>
          <p14:tracePt t="113692" x="2735263" y="6346825"/>
          <p14:tracePt t="113701" x="2662238" y="6346825"/>
          <p14:tracePt t="113708" x="2570163" y="6346825"/>
          <p14:tracePt t="113716" x="2489200" y="6346825"/>
          <p14:tracePt t="113724" x="2433638" y="6346825"/>
          <p14:tracePt t="113732" x="2397125" y="6346825"/>
          <p14:tracePt t="113740" x="2352675" y="6356350"/>
          <p14:tracePt t="113748" x="2333625" y="6356350"/>
          <p14:tracePt t="113764" x="2316163" y="6365875"/>
          <p14:tracePt t="113893" x="2297113" y="6365875"/>
          <p14:tracePt t="114278" x="2306638" y="6356350"/>
          <p14:tracePt t="114286" x="2316163" y="6356350"/>
          <p14:tracePt t="114405" x="2324100" y="6356350"/>
          <p14:tracePt t="114572" x="2333625" y="6356350"/>
          <p14:tracePt t="114583" x="2352675" y="6356350"/>
          <p14:tracePt t="114589" x="2370138" y="6356350"/>
          <p14:tracePt t="114598" x="2433638" y="6329363"/>
          <p14:tracePt t="114605" x="2470150" y="6273800"/>
          <p14:tracePt t="114613" x="2506663" y="6183313"/>
          <p14:tracePt t="114623" x="2562225" y="6100763"/>
          <p14:tracePt t="114630" x="2625725" y="5983288"/>
          <p14:tracePt t="114636" x="2671763" y="5827713"/>
          <p14:tracePt t="114644" x="2744788" y="5681663"/>
          <p14:tracePt t="114653" x="2808288" y="5508625"/>
          <p14:tracePt t="114660" x="2881313" y="5343525"/>
          <p14:tracePt t="114668" x="2962275" y="5170488"/>
          <p14:tracePt t="114676" x="3035300" y="5006975"/>
          <p14:tracePt t="114685" x="3081338" y="4833938"/>
          <p14:tracePt t="114692" x="3108325" y="4668838"/>
          <p14:tracePt t="114700" x="3154363" y="4559300"/>
          <p14:tracePt t="114708" x="3200400" y="4441825"/>
          <p14:tracePt t="114716" x="3236913" y="4340225"/>
          <p14:tracePt t="114725" x="3236913" y="4232275"/>
          <p14:tracePt t="114732" x="3254375" y="4140200"/>
          <p14:tracePt t="114739" x="3263900" y="4067175"/>
          <p14:tracePt t="114747" x="3263900" y="3984625"/>
          <p14:tracePt t="114755" x="3263900" y="3948113"/>
          <p14:tracePt t="114763" x="3263900" y="3875088"/>
          <p14:tracePt t="114772" x="3263900" y="3848100"/>
          <p14:tracePt t="114781" x="3263900" y="3811588"/>
          <p14:tracePt t="114788" x="3263900" y="3775075"/>
          <p14:tracePt t="114796" x="3263900" y="3748088"/>
          <p14:tracePt t="114805" x="3263900" y="3730625"/>
          <p14:tracePt t="114813" x="3263900" y="3702050"/>
          <p14:tracePt t="114820" x="3263900" y="3684588"/>
          <p14:tracePt t="114829" x="3263900" y="3675063"/>
          <p14:tracePt t="114844" x="3263900" y="3665538"/>
          <p14:tracePt t="114884" x="3263900" y="3648075"/>
          <p14:tracePt t="114892" x="3263900" y="3638550"/>
          <p14:tracePt t="114901" x="3244850" y="3629025"/>
          <p14:tracePt t="114909" x="3244850" y="3621088"/>
          <p14:tracePt t="114917" x="3227388" y="3602038"/>
          <p14:tracePt t="114925" x="3200400" y="3575050"/>
          <p14:tracePt t="114935" x="3171825" y="3538538"/>
          <p14:tracePt t="114941" x="3144838" y="3529013"/>
          <p14:tracePt t="114949" x="3081338" y="3511550"/>
          <p14:tracePt t="114957" x="3027363" y="3482975"/>
          <p14:tracePt t="114965" x="2962275" y="3455988"/>
          <p14:tracePt t="114976" x="2898775" y="3402013"/>
          <p14:tracePt t="114981" x="2835275" y="3382963"/>
          <p14:tracePt t="114990" x="2771775" y="3328988"/>
          <p14:tracePt t="114996" x="2708275" y="3292475"/>
          <p14:tracePt t="115004" x="2652713" y="3255963"/>
          <p14:tracePt t="115012" x="2552700" y="3182938"/>
          <p14:tracePt t="115020" x="2525713" y="3146425"/>
          <p14:tracePt t="115028" x="2462213" y="3127375"/>
          <p14:tracePt t="115036" x="2416175" y="3090863"/>
          <p14:tracePt t="115044" x="2389188" y="3073400"/>
          <p14:tracePt t="115052" x="2352675" y="3027363"/>
          <p14:tracePt t="115059" x="2306638" y="3027363"/>
          <p14:tracePt t="115068" x="2279650" y="2982913"/>
          <p14:tracePt t="115075" x="2243138" y="2982913"/>
          <p14:tracePt t="115092" x="2233613" y="2982913"/>
          <p14:tracePt t="115101" x="2214563" y="2982913"/>
          <p14:tracePt t="115108" x="2206625" y="2982913"/>
          <p14:tracePt t="115115" x="2197100" y="2973388"/>
          <p14:tracePt t="115335" x="2243138" y="2973388"/>
          <p14:tracePt t="115342" x="2297113" y="2973388"/>
          <p14:tracePt t="115349" x="2360613" y="2973388"/>
          <p14:tracePt t="115357" x="2452688" y="2973388"/>
          <p14:tracePt t="115364" x="2506663" y="2973388"/>
          <p14:tracePt t="115372" x="2562225" y="2973388"/>
          <p14:tracePt t="115380" x="2606675" y="2973388"/>
          <p14:tracePt t="115388" x="2635250" y="2973388"/>
          <p14:tracePt t="115396" x="2643188" y="2973388"/>
          <p14:tracePt t="115404" x="2652713" y="2973388"/>
          <p14:tracePt t="115444" x="2652713" y="2963863"/>
          <p14:tracePt t="115452" x="2671763" y="2963863"/>
          <p14:tracePt t="115460" x="2716213" y="2927350"/>
          <p14:tracePt t="115468" x="2744788" y="2927350"/>
          <p14:tracePt t="115475" x="2798763" y="2917825"/>
          <p14:tracePt t="115484" x="2862263" y="2909888"/>
          <p14:tracePt t="115492" x="2944813" y="2881313"/>
          <p14:tracePt t="115500" x="2998788" y="2854325"/>
          <p14:tracePt t="115508" x="3100388" y="2844800"/>
          <p14:tracePt t="115516" x="3163888" y="2817813"/>
          <p14:tracePt t="115524" x="3217863" y="2808288"/>
          <p14:tracePt t="115532" x="3290888" y="2790825"/>
          <p14:tracePt t="115540" x="3346450" y="2754313"/>
          <p14:tracePt t="115548" x="3363913" y="2754313"/>
          <p14:tracePt t="115556" x="3390900" y="2744788"/>
          <p14:tracePt t="115564" x="3400425" y="2744788"/>
          <p14:tracePt t="115572" x="3409950" y="2735263"/>
          <p14:tracePt t="115734" x="3419475" y="2708275"/>
          <p14:tracePt t="115742" x="3419475" y="2698750"/>
          <p14:tracePt t="115750" x="3419475" y="2654300"/>
          <p14:tracePt t="115760" x="3419475" y="2617788"/>
          <p14:tracePt t="115765" x="3419475" y="2571750"/>
          <p14:tracePt t="115774" x="3419475" y="2517775"/>
          <p14:tracePt t="115779" x="3419475" y="2481263"/>
          <p14:tracePt t="115788" x="3419475" y="2425700"/>
          <p14:tracePt t="115795" x="3419475" y="2343150"/>
          <p14:tracePt t="115804" x="3419475" y="2289175"/>
          <p14:tracePt t="115812" x="3419475" y="2233613"/>
          <p14:tracePt t="115820" x="3419475" y="2160588"/>
          <p14:tracePt t="115828" x="3427413" y="2097088"/>
          <p14:tracePt t="115835" x="3427413" y="2024063"/>
          <p14:tracePt t="115844" x="3455988" y="1970088"/>
          <p14:tracePt t="115851" x="3463925" y="1887538"/>
          <p14:tracePt t="115860" x="3473450" y="1833563"/>
          <p14:tracePt t="115867" x="3490913" y="1751013"/>
          <p14:tracePt t="115876" x="3527425" y="1704975"/>
          <p14:tracePt t="115884" x="3556000" y="1604963"/>
          <p14:tracePt t="115892" x="3592513" y="1558925"/>
          <p14:tracePt t="115902" x="3609975" y="1531938"/>
          <p14:tracePt t="115908" x="3629025" y="1504950"/>
          <p14:tracePt t="115916" x="3646488" y="1468438"/>
          <p14:tracePt t="115924" x="3665538" y="1441450"/>
          <p14:tracePt t="115931" x="3692525" y="1422400"/>
          <p14:tracePt t="115940" x="3692525" y="1412875"/>
          <p14:tracePt t="115947" x="3738563" y="1395413"/>
          <p14:tracePt t="115965" x="3765550" y="1395413"/>
          <p14:tracePt t="115973" x="3783013" y="1385888"/>
          <p14:tracePt t="115981" x="3838575" y="1385888"/>
          <p14:tracePt t="115989" x="3911600" y="1385888"/>
          <p14:tracePt t="115997" x="4038600" y="1385888"/>
          <p14:tracePt t="116005" x="4165600" y="1385888"/>
          <p14:tracePt t="116013" x="4275138" y="1404938"/>
          <p14:tracePt t="116020" x="4413250" y="1412875"/>
          <p14:tracePt t="116029" x="4557713" y="1431925"/>
          <p14:tracePt t="116038" x="4686300" y="1458913"/>
          <p14:tracePt t="116043" x="4832350" y="1477963"/>
          <p14:tracePt t="116052" x="4959350" y="1477963"/>
          <p14:tracePt t="116059" x="5049838" y="1477963"/>
          <p14:tracePt t="116067" x="5159375" y="1477963"/>
          <p14:tracePt t="116075" x="5287963" y="1477963"/>
          <p14:tracePt t="116084" x="5360988" y="1477963"/>
          <p14:tracePt t="116092" x="5441950" y="1477963"/>
          <p14:tracePt t="116100" x="5478463" y="1477963"/>
          <p14:tracePt t="116108" x="5524500" y="1458913"/>
          <p14:tracePt t="116116" x="5543550" y="1449388"/>
          <p14:tracePt t="116123" x="5561013" y="1449388"/>
          <p14:tracePt t="116132" x="5570538" y="1449388"/>
          <p14:tracePt t="116173" x="5588000" y="1449388"/>
          <p14:tracePt t="116179" x="5607050" y="1449388"/>
          <p14:tracePt t="116188" x="5616575" y="1449388"/>
          <p14:tracePt t="116195" x="5634038" y="1449388"/>
          <p14:tracePt t="116204" x="5653088" y="1458913"/>
          <p14:tracePt t="116212" x="5661025" y="1468438"/>
          <p14:tracePt t="116228" x="5680075" y="1468438"/>
          <p14:tracePt t="116237" x="5697538" y="1468438"/>
          <p14:tracePt t="116251" x="5716588" y="1477963"/>
          <p14:tracePt t="116427" x="5724525" y="1514475"/>
          <p14:tracePt t="116452" x="5724525" y="1531938"/>
          <p14:tracePt t="116459" x="5734050" y="1558925"/>
          <p14:tracePt t="116467" x="5734050" y="1577975"/>
          <p14:tracePt t="116476" x="5753100" y="1624013"/>
          <p14:tracePt t="116484" x="5753100" y="1651000"/>
          <p14:tracePt t="116492" x="5753100" y="1704975"/>
          <p14:tracePt t="116501" x="5753100" y="1760538"/>
          <p14:tracePt t="116508" x="5753100" y="1814513"/>
          <p14:tracePt t="116516" x="5753100" y="1887538"/>
          <p14:tracePt t="116524" x="5753100" y="1943100"/>
          <p14:tracePt t="116532" x="5753100" y="2024063"/>
          <p14:tracePt t="116540" x="5753100" y="2097088"/>
          <p14:tracePt t="116548" x="5753100" y="2170113"/>
          <p14:tracePt t="116556" x="5753100" y="2225675"/>
          <p14:tracePt t="116564" x="5753100" y="2298700"/>
          <p14:tracePt t="116572" x="5753100" y="2325688"/>
          <p14:tracePt t="116580" x="5753100" y="2379663"/>
          <p14:tracePt t="116588" x="5753100" y="2425700"/>
          <p14:tracePt t="116596" x="5753100" y="2462213"/>
          <p14:tracePt t="116604" x="5753100" y="2498725"/>
          <p14:tracePt t="116612" x="5753100" y="2525713"/>
          <p14:tracePt t="116620" x="5743575" y="2554288"/>
          <p14:tracePt t="116628" x="5743575" y="2581275"/>
          <p14:tracePt t="116637" x="5734050" y="2598738"/>
          <p14:tracePt t="116644" x="5734050" y="2617788"/>
          <p14:tracePt t="116653" x="5734050" y="2635250"/>
          <p14:tracePt t="116660" x="5734050" y="2654300"/>
          <p14:tracePt t="116667" x="5716588" y="2671763"/>
          <p14:tracePt t="116676" x="5716588" y="2690813"/>
          <p14:tracePt t="116685" x="5707063" y="2708275"/>
          <p14:tracePt t="116692" x="5707063" y="2727325"/>
          <p14:tracePt t="116701" x="5697538" y="2744788"/>
          <p14:tracePt t="116708" x="5688013" y="2754313"/>
          <p14:tracePt t="116716" x="5680075" y="2771775"/>
          <p14:tracePt t="116724" x="5661025" y="2790825"/>
          <p14:tracePt t="116796" x="5661025" y="2800350"/>
          <p14:tracePt t="116804" x="5661025" y="2808288"/>
          <p14:tracePt t="116814" x="5661025" y="2827338"/>
          <p14:tracePt t="116821" x="5661025" y="2854325"/>
          <p14:tracePt t="116830" x="5661025" y="2873375"/>
          <p14:tracePt t="116836" x="5661025" y="2881313"/>
          <p14:tracePt t="116988" x="5661025" y="2890838"/>
          <p14:tracePt t="117244" x="5661025" y="2909888"/>
          <p14:tracePt t="117268" x="5661025" y="2917825"/>
          <p14:tracePt t="118205" x="5661025" y="2946400"/>
          <p14:tracePt t="118213" x="5670550" y="2963863"/>
          <p14:tracePt t="118221" x="5680075" y="2982913"/>
          <p14:tracePt t="118228" x="5688013" y="2990850"/>
          <p14:tracePt t="118236" x="5688013" y="3000375"/>
          <p14:tracePt t="118296" x="5697538" y="3000375"/>
          <p14:tracePt t="118310" x="5707063" y="3000375"/>
          <p14:tracePt t="118371" x="5734050" y="3017838"/>
          <p14:tracePt t="118379" x="5734050" y="3046413"/>
          <p14:tracePt t="118387" x="5753100" y="3063875"/>
          <p14:tracePt t="118396" x="5761038" y="3082925"/>
          <p14:tracePt t="118404" x="5761038" y="3090863"/>
          <p14:tracePt t="118412" x="5770563" y="3109913"/>
          <p14:tracePt t="118533" x="5780088" y="3119438"/>
          <p14:tracePt t="118580" x="5789613" y="3119438"/>
          <p14:tracePt t="118613" x="5797550" y="3119438"/>
          <p14:tracePt t="118621" x="5807075" y="3119438"/>
          <p14:tracePt t="118629" x="5826125" y="3119438"/>
          <p14:tracePt t="118637" x="5834063" y="3119438"/>
          <p14:tracePt t="118644" x="5843588" y="3119438"/>
          <p14:tracePt t="118659" x="5862638" y="3119438"/>
          <p14:tracePt t="118708" x="5870575" y="3119438"/>
          <p14:tracePt t="118716" x="5880100" y="3127375"/>
          <p14:tracePt t="118733" x="5889625" y="3136900"/>
          <p14:tracePt t="118788" x="5899150" y="3146425"/>
          <p14:tracePt t="118866" x="5926138" y="3146425"/>
          <p14:tracePt t="118868" x="5953125" y="3136900"/>
          <p14:tracePt t="118876" x="5980113" y="3136900"/>
          <p14:tracePt t="118885" x="6035675" y="3127375"/>
          <p14:tracePt t="118892" x="6108700" y="3127375"/>
          <p14:tracePt t="118900" x="6208713" y="3109913"/>
          <p14:tracePt t="118908" x="6281738" y="3109913"/>
          <p14:tracePt t="118917" x="6391275" y="3109913"/>
          <p14:tracePt t="118925" x="6481763" y="3109913"/>
          <p14:tracePt t="118931" x="6591300" y="3109913"/>
          <p14:tracePt t="118941" x="6700838" y="3109913"/>
          <p14:tracePt t="118949" x="6810375" y="3109913"/>
          <p14:tracePt t="118957" x="6900863" y="3109913"/>
          <p14:tracePt t="118965" x="6992938" y="3109913"/>
          <p14:tracePt t="118973" x="7065963" y="3109913"/>
          <p14:tracePt t="118981" x="7129463" y="3109913"/>
          <p14:tracePt t="118989" x="7183438" y="3109913"/>
          <p14:tracePt t="118997" x="7239000" y="3119438"/>
          <p14:tracePt t="119005" x="7283450" y="3119438"/>
          <p14:tracePt t="119013" x="7312025" y="3119438"/>
          <p14:tracePt t="119021" x="7366000" y="3119438"/>
          <p14:tracePt t="119029" x="7439025" y="3119438"/>
          <p14:tracePt t="119037" x="7512050" y="3119438"/>
          <p14:tracePt t="119045" x="7585075" y="3119438"/>
          <p14:tracePt t="119054" x="7658100" y="3119438"/>
          <p14:tracePt t="119061" x="7740650" y="3119438"/>
          <p14:tracePt t="119070" x="7850188" y="3119438"/>
          <p14:tracePt t="119078" x="7921625" y="3119438"/>
          <p14:tracePt t="119086" x="8013700" y="3119438"/>
          <p14:tracePt t="119092" x="8123238" y="3119438"/>
          <p14:tracePt t="119102" x="8196263" y="3119438"/>
          <p14:tracePt t="119109" x="8305800" y="3119438"/>
          <p14:tracePt t="119117" x="8415338" y="3119438"/>
          <p14:tracePt t="119125" x="8523288" y="3119438"/>
          <p14:tracePt t="119133" x="8642350" y="3146425"/>
          <p14:tracePt t="119143" x="8734425" y="3155950"/>
          <p14:tracePt t="119147" x="8842375" y="3173413"/>
          <p14:tracePt t="119155" x="8934450" y="3182938"/>
          <p14:tracePt t="119169" x="9043988" y="31829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82600" y="0"/>
            <a:ext cx="8229600" cy="1143000"/>
          </a:xfrm>
        </p:spPr>
        <p:txBody>
          <a:bodyPr/>
          <a:lstStyle/>
          <a:p>
            <a:pPr eaLnBrk="1" hangingPunct="1"/>
            <a:r>
              <a:rPr lang="ja-JP" altLang="en-US" dirty="0"/>
              <a:t>非反転増幅回路</a:t>
            </a:r>
          </a:p>
        </p:txBody>
      </p:sp>
      <p:pic>
        <p:nvPicPr>
          <p:cNvPr id="33796" name="Picture 4" descr="図05_10"/>
          <p:cNvPicPr>
            <a:picLocks noChangeAspect="1" noChangeArrowheads="1"/>
          </p:cNvPicPr>
          <p:nvPr/>
        </p:nvPicPr>
        <p:blipFill>
          <a:blip r:embed="rId6" cstate="print"/>
          <a:srcRect/>
          <a:stretch>
            <a:fillRect/>
          </a:stretch>
        </p:blipFill>
        <p:spPr bwMode="auto">
          <a:xfrm>
            <a:off x="460375" y="968375"/>
            <a:ext cx="7785100" cy="4491038"/>
          </a:xfrm>
          <a:prstGeom prst="rect">
            <a:avLst/>
          </a:prstGeom>
          <a:noFill/>
          <a:ln w="9525">
            <a:noFill/>
            <a:miter lim="800000"/>
            <a:headEnd/>
            <a:tailEnd/>
          </a:ln>
        </p:spPr>
      </p:pic>
      <p:sp>
        <p:nvSpPr>
          <p:cNvPr id="33797" name="Text Box 5"/>
          <p:cNvSpPr txBox="1">
            <a:spLocks noChangeArrowheads="1"/>
          </p:cNvSpPr>
          <p:nvPr/>
        </p:nvSpPr>
        <p:spPr bwMode="auto">
          <a:xfrm>
            <a:off x="1800225" y="5694363"/>
            <a:ext cx="4621213" cy="579437"/>
          </a:xfrm>
          <a:prstGeom prst="rect">
            <a:avLst/>
          </a:prstGeom>
          <a:noFill/>
          <a:ln w="9525">
            <a:noFill/>
            <a:miter lim="800000"/>
            <a:headEnd/>
            <a:tailEnd/>
          </a:ln>
        </p:spPr>
        <p:txBody>
          <a:bodyPr>
            <a:spAutoFit/>
          </a:bodyPr>
          <a:lstStyle/>
          <a:p>
            <a:r>
              <a:rPr lang="ja-JP" altLang="en-US" sz="3200" dirty="0"/>
              <a:t>入力インピーダンスは</a:t>
            </a:r>
            <a:r>
              <a:rPr lang="ja-JP" altLang="en-US" sz="3200" i="1" dirty="0">
                <a:latin typeface="Times New Roman" pitchFamily="18" charset="0"/>
              </a:rPr>
              <a:t>∞</a:t>
            </a:r>
            <a:endParaRPr lang="ja-JP" altLang="en-US" sz="3200" i="1" baseline="-25000" dirty="0">
              <a:latin typeface="Times New Roman" pitchFamily="18" charset="0"/>
            </a:endParaRPr>
          </a:p>
        </p:txBody>
      </p:sp>
      <p:graphicFrame>
        <p:nvGraphicFramePr>
          <p:cNvPr id="33794" name="Object 5"/>
          <p:cNvGraphicFramePr>
            <a:graphicFrameLocks noChangeAspect="1"/>
          </p:cNvGraphicFramePr>
          <p:nvPr/>
        </p:nvGraphicFramePr>
        <p:xfrm>
          <a:off x="4445000" y="4114800"/>
          <a:ext cx="2674938" cy="1528763"/>
        </p:xfrm>
        <a:graphic>
          <a:graphicData uri="http://schemas.openxmlformats.org/presentationml/2006/ole">
            <mc:AlternateContent xmlns:mc="http://schemas.openxmlformats.org/markup-compatibility/2006">
              <mc:Choice xmlns:v="urn:schemas-microsoft-com:vml" Requires="v">
                <p:oleObj spid="_x0000_s33835" name="数式" r:id="rId7" imgW="749160" imgH="457200" progId="Equation.3">
                  <p:embed/>
                </p:oleObj>
              </mc:Choice>
              <mc:Fallback>
                <p:oleObj name="数式" r:id="rId7" imgW="749160" imgH="4572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5000" y="4114800"/>
                        <a:ext cx="2674938" cy="152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オーディオ 1">
            <a:hlinkClick r:id="" action="ppaction://media"/>
            <a:extLst>
              <a:ext uri="{FF2B5EF4-FFF2-40B4-BE49-F238E27FC236}">
                <a16:creationId xmlns:a16="http://schemas.microsoft.com/office/drawing/2014/main" id="{098FDB90-ECF6-41D1-81FE-9B15553A449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93"/>
    </mc:Choice>
    <mc:Fallback xmlns="">
      <p:transition spd="slow" advTm="5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99" x="8523288" y="4240213"/>
          <p14:tracePt t="7701" x="8040688" y="4240213"/>
          <p14:tracePt t="7709" x="7785100" y="4240213"/>
          <p14:tracePt t="7716" x="7412038" y="4240213"/>
          <p14:tracePt t="7725" x="7073900" y="4240213"/>
          <p14:tracePt t="7732" x="6737350" y="4240213"/>
          <p14:tracePt t="7741" x="6472238" y="4240213"/>
          <p14:tracePt t="7750" x="6281738" y="4240213"/>
          <p14:tracePt t="7758" x="6053138" y="4240213"/>
          <p14:tracePt t="7766" x="5889625" y="4240213"/>
          <p14:tracePt t="7774" x="5734050" y="4240213"/>
          <p14:tracePt t="7782" x="5607050" y="4240213"/>
          <p14:tracePt t="7791" x="5487988" y="4240213"/>
          <p14:tracePt t="7797" x="5397500" y="4240213"/>
          <p14:tracePt t="7807" x="5305425" y="4240213"/>
          <p14:tracePt t="7814" x="5278438" y="4240213"/>
          <p14:tracePt t="7824" x="5241925" y="4240213"/>
          <p14:tracePt t="7830" x="5205413" y="4240213"/>
          <p14:tracePt t="7839" x="5195888" y="4240213"/>
          <p14:tracePt t="7846" x="5151438" y="4240213"/>
          <p14:tracePt t="7856" x="5105400" y="4240213"/>
          <p14:tracePt t="7862" x="5078413" y="4240213"/>
          <p14:tracePt t="7870" x="5041900" y="4240213"/>
          <p14:tracePt t="7878" x="4995863" y="4240213"/>
          <p14:tracePt t="7886" x="4959350" y="4240213"/>
          <p14:tracePt t="7896" x="4941888" y="4240213"/>
          <p14:tracePt t="7905" x="4913313" y="4240213"/>
          <p14:tracePt t="7908" x="4895850" y="4240213"/>
          <p14:tracePt t="7916" x="4886325" y="4240213"/>
          <p14:tracePt t="7924" x="4859338" y="4240213"/>
          <p14:tracePt t="7932" x="4849813" y="4249738"/>
          <p14:tracePt t="7941" x="4822825" y="4259263"/>
          <p14:tracePt t="7948" x="4795838" y="4268788"/>
          <p14:tracePt t="7957" x="4759325" y="4286250"/>
          <p14:tracePt t="7973" x="4703763" y="4313238"/>
          <p14:tracePt t="7980" x="4695825" y="4313238"/>
          <p14:tracePt t="7989" x="4659313" y="4332288"/>
          <p14:tracePt t="7996" x="4613275" y="4349750"/>
          <p14:tracePt t="8006" x="4594225" y="4349750"/>
          <p14:tracePt t="8014" x="4557713" y="4359275"/>
          <p14:tracePt t="8023" x="4521200" y="4386263"/>
          <p14:tracePt t="8030" x="4503738" y="4386263"/>
          <p14:tracePt t="8040" x="4467225" y="4386263"/>
          <p14:tracePt t="8046" x="4421188" y="4395788"/>
          <p14:tracePt t="8055" x="4367213" y="4405313"/>
          <p14:tracePt t="8062" x="4267200" y="4449763"/>
          <p14:tracePt t="8070" x="4175125" y="4459288"/>
          <p14:tracePt t="8078" x="4011613" y="4459288"/>
          <p14:tracePt t="8086" x="3911600" y="4514850"/>
          <p14:tracePt t="8094" x="3792538" y="4559300"/>
          <p14:tracePt t="8100" x="3709988" y="4595813"/>
          <p14:tracePt t="8108" x="3656013" y="4624388"/>
          <p14:tracePt t="8116" x="3600450" y="4660900"/>
          <p14:tracePt t="8124" x="3546475" y="4687888"/>
          <p14:tracePt t="8132" x="3509963" y="4714875"/>
          <p14:tracePt t="8140" x="3446463" y="4751388"/>
          <p14:tracePt t="8148" x="3419475" y="4787900"/>
          <p14:tracePt t="8158" x="3400425" y="4797425"/>
          <p14:tracePt t="8166" x="3354388" y="4833938"/>
          <p14:tracePt t="8173" x="3346450" y="4841875"/>
          <p14:tracePt t="8182" x="3327400" y="4841875"/>
          <p14:tracePt t="8190" x="3309938" y="4860925"/>
          <p14:tracePt t="8199" x="3300413" y="4860925"/>
          <p14:tracePt t="8260" x="3290888" y="4870450"/>
          <p14:tracePt t="8269" x="3281363" y="4870450"/>
          <p14:tracePt t="8290" x="3273425" y="4870450"/>
          <p14:tracePt t="8292" x="3263900" y="4870450"/>
          <p14:tracePt t="8301" x="3236913" y="4878388"/>
          <p14:tracePt t="8316" x="3217863" y="4887913"/>
          <p14:tracePt t="8332" x="3208338" y="4887913"/>
          <p14:tracePt t="8341" x="3190875" y="4897438"/>
          <p14:tracePt t="8349" x="3181350" y="4906963"/>
          <p14:tracePt t="8373" x="3171825" y="4906963"/>
          <p14:tracePt t="8389" x="3163888" y="4906963"/>
          <p14:tracePt t="8414" x="3154363" y="4914900"/>
          <p14:tracePt t="8453" x="3144838" y="4914900"/>
          <p14:tracePt t="8461" x="3127375" y="4914900"/>
          <p14:tracePt t="8471" x="3108325" y="4914900"/>
          <p14:tracePt t="8477" x="3081338" y="4897438"/>
          <p14:tracePt t="8486" x="3044825" y="4887913"/>
          <p14:tracePt t="8494" x="3017838" y="4860925"/>
          <p14:tracePt t="8502" x="2998788" y="4841875"/>
          <p14:tracePt t="8510" x="2944813" y="4824413"/>
          <p14:tracePt t="8519" x="2889250" y="4787900"/>
          <p14:tracePt t="8526" x="2871788" y="4778375"/>
          <p14:tracePt t="8533" x="2825750" y="4732338"/>
          <p14:tracePt t="8541" x="2781300" y="4705350"/>
          <p14:tracePt t="8549" x="2752725" y="4678363"/>
          <p14:tracePt t="8557" x="2716213" y="4651375"/>
          <p14:tracePt t="8565" x="2708275" y="4632325"/>
          <p14:tracePt t="8574" x="2698750" y="4605338"/>
          <p14:tracePt t="8581" x="2679700" y="4587875"/>
          <p14:tracePt t="8590" x="2671763" y="4578350"/>
          <p14:tracePt t="8596" x="2671763" y="4551363"/>
          <p14:tracePt t="8606" x="2671763" y="4514850"/>
          <p14:tracePt t="8614" x="2671763" y="4495800"/>
          <p14:tracePt t="8623" x="2671763" y="4486275"/>
          <p14:tracePt t="8630" x="2671763" y="4449763"/>
          <p14:tracePt t="8639" x="2671763" y="4422775"/>
          <p14:tracePt t="8646" x="2671763" y="4395788"/>
          <p14:tracePt t="8654" x="2671763" y="4359275"/>
          <p14:tracePt t="8662" x="2671763" y="4322763"/>
          <p14:tracePt t="8670" x="2679700" y="4303713"/>
          <p14:tracePt t="8678" x="2698750" y="4276725"/>
          <p14:tracePt t="8686" x="2708275" y="4240213"/>
          <p14:tracePt t="8694" x="2716213" y="4213225"/>
          <p14:tracePt t="8705" x="2744788" y="4195763"/>
          <p14:tracePt t="8716" x="2762250" y="4186238"/>
          <p14:tracePt t="8724" x="2781300" y="4167188"/>
          <p14:tracePt t="8732" x="2789238" y="4159250"/>
          <p14:tracePt t="8748" x="2798763" y="4149725"/>
          <p14:tracePt t="8773" x="2808288" y="4149725"/>
          <p14:tracePt t="8782" x="2825750" y="4149725"/>
          <p14:tracePt t="8789" x="2852738" y="4149725"/>
          <p14:tracePt t="8797" x="2881313" y="4149725"/>
          <p14:tracePt t="8804" x="2925763" y="4176713"/>
          <p14:tracePt t="8812" x="2971800" y="4186238"/>
          <p14:tracePt t="8823" x="3044825" y="4222750"/>
          <p14:tracePt t="8830" x="3090863" y="4232275"/>
          <p14:tracePt t="8839" x="3136900" y="4259263"/>
          <p14:tracePt t="8846" x="3200400" y="4303713"/>
          <p14:tracePt t="8855" x="3217863" y="4322763"/>
          <p14:tracePt t="8862" x="3263900" y="4349750"/>
          <p14:tracePt t="8870" x="3273425" y="4359275"/>
          <p14:tracePt t="8879" x="3281363" y="4359275"/>
          <p14:tracePt t="8885" x="3290888" y="4368800"/>
          <p14:tracePt t="8894" x="3300413" y="4386263"/>
          <p14:tracePt t="8909" x="3309938" y="4395788"/>
          <p14:tracePt t="8925" x="3309938" y="4422775"/>
          <p14:tracePt t="8932" x="3309938" y="4432300"/>
          <p14:tracePt t="8941" x="3309938" y="4441825"/>
          <p14:tracePt t="8948" x="3309938" y="4478338"/>
          <p14:tracePt t="8957" x="3309938" y="4495800"/>
          <p14:tracePt t="8964" x="3309938" y="4522788"/>
          <p14:tracePt t="8973" x="3309938" y="4568825"/>
          <p14:tracePt t="8981" x="3309938" y="4595813"/>
          <p14:tracePt t="8989" x="3300413" y="4641850"/>
          <p14:tracePt t="8997" x="3300413" y="4660900"/>
          <p14:tracePt t="9004" x="3290888" y="4687888"/>
          <p14:tracePt t="9012" x="3281363" y="4714875"/>
          <p14:tracePt t="9020" x="3263900" y="4732338"/>
          <p14:tracePt t="9028" x="3244850" y="4778375"/>
          <p14:tracePt t="9037" x="3236913" y="4787900"/>
          <p14:tracePt t="9045" x="3217863" y="4805363"/>
          <p14:tracePt t="9053" x="3208338" y="4814888"/>
          <p14:tracePt t="9061" x="3200400" y="4824413"/>
          <p14:tracePt t="9069" x="3190875" y="4824413"/>
          <p14:tracePt t="9077" x="3190875" y="4833938"/>
          <p14:tracePt t="9085" x="3181350" y="4833938"/>
          <p14:tracePt t="9093" x="3171825" y="4833938"/>
          <p14:tracePt t="9103" x="3154363" y="4851400"/>
          <p14:tracePt t="9108" x="3136900" y="4851400"/>
          <p14:tracePt t="9116" x="3127375" y="4860925"/>
          <p14:tracePt t="9124" x="3108325" y="4860925"/>
          <p14:tracePt t="9132" x="3090863" y="4860925"/>
          <p14:tracePt t="9140" x="3063875" y="4870450"/>
          <p14:tracePt t="9157" x="3054350" y="4870450"/>
          <p14:tracePt t="9174" x="3044825" y="4870450"/>
          <p14:tracePt t="9198" x="3035300" y="4870450"/>
          <p14:tracePt t="9214" x="3008313" y="4878388"/>
          <p14:tracePt t="9324" x="2998788" y="4878388"/>
          <p14:tracePt t="9341" x="2990850" y="4878388"/>
          <p14:tracePt t="9349" x="2954338" y="4878388"/>
          <p14:tracePt t="9357" x="2925763" y="4878388"/>
          <p14:tracePt t="9366" x="2889250" y="4860925"/>
          <p14:tracePt t="9374" x="2862263" y="4860925"/>
          <p14:tracePt t="9382" x="2844800" y="4860925"/>
          <p14:tracePt t="9390" x="2817813" y="4851400"/>
          <p14:tracePt t="9398" x="2771775" y="4841875"/>
          <p14:tracePt t="9404" x="2744788" y="4833938"/>
          <p14:tracePt t="9412" x="2716213" y="4814888"/>
          <p14:tracePt t="9421" x="2698750" y="4797425"/>
          <p14:tracePt t="9428" x="2662238" y="4787900"/>
          <p14:tracePt t="9439" x="2643188" y="4778375"/>
          <p14:tracePt t="9446" x="2606675" y="4760913"/>
          <p14:tracePt t="9455" x="2570163" y="4724400"/>
          <p14:tracePt t="9462" x="2543175" y="4705350"/>
          <p14:tracePt t="9469" x="2533650" y="4697413"/>
          <p14:tracePt t="9478" x="2506663" y="4660900"/>
          <p14:tracePt t="9486" x="2498725" y="4641850"/>
          <p14:tracePt t="9494" x="2470150" y="4595813"/>
          <p14:tracePt t="9505" x="2452688" y="4551363"/>
          <p14:tracePt t="9509" x="2425700" y="4505325"/>
          <p14:tracePt t="9517" x="2406650" y="4478338"/>
          <p14:tracePt t="9524" x="2397125" y="4432300"/>
          <p14:tracePt t="9532" x="2389188" y="4395788"/>
          <p14:tracePt t="9541" x="2352675" y="4340225"/>
          <p14:tracePt t="9548" x="2343150" y="4313238"/>
          <p14:tracePt t="9556" x="2343150" y="4295775"/>
          <p14:tracePt t="9564" x="2333625" y="4268788"/>
          <p14:tracePt t="9580" x="2333625" y="4249738"/>
          <p14:tracePt t="9588" x="2333625" y="4240213"/>
          <p14:tracePt t="9612" x="2333625" y="4232275"/>
          <p14:tracePt t="9637" x="2333625" y="4222750"/>
          <p14:tracePt t="9645" x="2343150" y="4203700"/>
          <p14:tracePt t="9662" x="2352675" y="4195763"/>
          <p14:tracePt t="9670" x="2370138" y="4186238"/>
          <p14:tracePt t="9677" x="2397125" y="4176713"/>
          <p14:tracePt t="9686" x="2443163" y="4149725"/>
          <p14:tracePt t="9694" x="2489200" y="4149725"/>
          <p14:tracePt t="9705" x="2525713" y="4140200"/>
          <p14:tracePt t="9708" x="2589213" y="4130675"/>
          <p14:tracePt t="9718" x="2662238" y="4113213"/>
          <p14:tracePt t="9724" x="2735263" y="4113213"/>
          <p14:tracePt t="9733" x="2844800" y="4113213"/>
          <p14:tracePt t="9744" x="2925763" y="4113213"/>
          <p14:tracePt t="9752" x="2981325" y="4113213"/>
          <p14:tracePt t="9758" x="3035300" y="4113213"/>
          <p14:tracePt t="9766" x="3071813" y="4113213"/>
          <p14:tracePt t="9773" x="3108325" y="4113213"/>
          <p14:tracePt t="9781" x="3144838" y="4130675"/>
          <p14:tracePt t="9788" x="3181350" y="4149725"/>
          <p14:tracePt t="9796" x="3208338" y="4167188"/>
          <p14:tracePt t="9804" x="3236913" y="4176713"/>
          <p14:tracePt t="9812" x="3263900" y="4203700"/>
          <p14:tracePt t="9821" x="3290888" y="4222750"/>
          <p14:tracePt t="9828" x="3309938" y="4240213"/>
          <p14:tracePt t="9837" x="3309938" y="4259263"/>
          <p14:tracePt t="9844" x="3346450" y="4303713"/>
          <p14:tracePt t="9853" x="3354388" y="4313238"/>
          <p14:tracePt t="9861" x="3382963" y="4359275"/>
          <p14:tracePt t="9869" x="3409950" y="4395788"/>
          <p14:tracePt t="9877" x="3427413" y="4413250"/>
          <p14:tracePt t="9890" x="3427413" y="4432300"/>
          <p14:tracePt t="9903" x="3427413" y="4449763"/>
          <p14:tracePt t="9908" x="3427413" y="4459288"/>
          <p14:tracePt t="9940" x="3427413" y="4468813"/>
          <p14:tracePt t="10046" x="3427413" y="4478338"/>
          <p14:tracePt t="10054" x="3419475" y="4495800"/>
          <p14:tracePt t="10062" x="3409950" y="4505325"/>
          <p14:tracePt t="10070" x="3382963" y="4532313"/>
          <p14:tracePt t="10078" x="3363913" y="4541838"/>
          <p14:tracePt t="10086" x="3327400" y="4568825"/>
          <p14:tracePt t="10094" x="3309938" y="4595813"/>
          <p14:tracePt t="10106" x="3290888" y="4614863"/>
          <p14:tracePt t="10109" x="3281363" y="4632325"/>
          <p14:tracePt t="10116" x="3263900" y="4660900"/>
          <p14:tracePt t="10124" x="3254375" y="4668838"/>
          <p14:tracePt t="10133" x="3254375" y="4678363"/>
          <p14:tracePt t="10142" x="3254375" y="4705350"/>
          <p14:tracePt t="10152" x="3244850" y="4714875"/>
          <p14:tracePt t="10190" x="3244850" y="4724400"/>
          <p14:tracePt t="10207" x="3236913" y="4732338"/>
          <p14:tracePt t="10212" x="3236913" y="4741863"/>
          <p14:tracePt t="10268" x="3236913" y="4751388"/>
          <p14:tracePt t="10420" x="3236913" y="4724400"/>
          <p14:tracePt t="10428" x="3236913" y="4668838"/>
          <p14:tracePt t="10437" x="3236913" y="4632325"/>
          <p14:tracePt t="10444" x="3236913" y="4587875"/>
          <p14:tracePt t="10453" x="3236913" y="4532313"/>
          <p14:tracePt t="10461" x="3236913" y="4441825"/>
          <p14:tracePt t="10469" x="3236913" y="4386263"/>
          <p14:tracePt t="10477" x="3236913" y="4340225"/>
          <p14:tracePt t="10486" x="3236913" y="4286250"/>
          <p14:tracePt t="10493" x="3236913" y="4249738"/>
          <p14:tracePt t="10501" x="3236913" y="4203700"/>
          <p14:tracePt t="10509" x="3236913" y="4167188"/>
          <p14:tracePt t="10520" x="3236913" y="4159250"/>
          <p14:tracePt t="10524" x="3236913" y="4122738"/>
          <p14:tracePt t="10532" x="3236913" y="4113213"/>
          <p14:tracePt t="10550" x="3236913" y="4103688"/>
          <p14:tracePt t="10564" x="3236913" y="4094163"/>
          <p14:tracePt t="10572" x="3227388" y="4086225"/>
          <p14:tracePt t="10726" x="3217863" y="4076700"/>
          <p14:tracePt t="10753" x="3217863" y="4057650"/>
          <p14:tracePt t="10759" x="3217863" y="4049713"/>
          <p14:tracePt t="10766" x="3227388" y="4040188"/>
          <p14:tracePt t="11046" x="3236913" y="4040188"/>
          <p14:tracePt t="11054" x="3254375" y="4021138"/>
          <p14:tracePt t="11062" x="3263900" y="4013200"/>
          <p14:tracePt t="11086" x="3273425" y="4003675"/>
          <p14:tracePt t="11106" x="3281363" y="3994150"/>
          <p14:tracePt t="11166" x="3281363" y="3984625"/>
          <p14:tracePt t="12158" x="3281363" y="3976688"/>
          <p14:tracePt t="12356" x="3273425" y="3976688"/>
          <p14:tracePt t="12366" x="3263900" y="3967163"/>
          <p14:tracePt t="12388" x="3254375" y="3957638"/>
          <p14:tracePt t="12396" x="3254375" y="3948113"/>
          <p14:tracePt t="12404" x="3254375" y="3930650"/>
          <p14:tracePt t="12429" x="3254375" y="3921125"/>
          <p14:tracePt t="12646" x="3244850" y="3921125"/>
          <p14:tracePt t="12654" x="3227388" y="3921125"/>
          <p14:tracePt t="12894" x="3254375" y="3921125"/>
          <p14:tracePt t="12904" x="3273425" y="3921125"/>
          <p14:tracePt t="12910" x="3309938" y="3921125"/>
          <p14:tracePt t="12923" x="3327400" y="3921125"/>
          <p14:tracePt t="12925" x="3354388" y="3930650"/>
          <p14:tracePt t="12933" x="3400425" y="3930650"/>
          <p14:tracePt t="12941" x="3427413" y="3940175"/>
          <p14:tracePt t="12949" x="3482975" y="3940175"/>
          <p14:tracePt t="12957" x="3546475" y="3967163"/>
          <p14:tracePt t="12965" x="3600450" y="3967163"/>
          <p14:tracePt t="12972" x="3656013" y="3967163"/>
          <p14:tracePt t="12981" x="3709988" y="3967163"/>
          <p14:tracePt t="12988" x="3775075" y="3976688"/>
          <p14:tracePt t="12996" x="3810000" y="3976688"/>
          <p14:tracePt t="13004" x="3865563" y="3976688"/>
          <p14:tracePt t="13012" x="3911600" y="3976688"/>
          <p14:tracePt t="13021" x="3965575" y="3976688"/>
          <p14:tracePt t="13028" x="4021138" y="3976688"/>
          <p14:tracePt t="13037" x="4057650" y="3976688"/>
          <p14:tracePt t="13046" x="4094163" y="3976688"/>
          <p14:tracePt t="13055" x="4129088" y="3976688"/>
          <p14:tracePt t="13062" x="4157663" y="3976688"/>
          <p14:tracePt t="13078" x="4165600" y="3976688"/>
          <p14:tracePt t="15021" x="4175125" y="3976688"/>
          <p14:tracePt t="15028" x="4184650" y="3976688"/>
          <p14:tracePt t="15037" x="4202113" y="3967163"/>
          <p14:tracePt t="15044" x="4221163" y="3957638"/>
          <p14:tracePt t="15053" x="4238625" y="3948113"/>
          <p14:tracePt t="15061" x="4267200" y="3921125"/>
          <p14:tracePt t="15069" x="4275138" y="3921125"/>
          <p14:tracePt t="15086" x="4303713" y="3911600"/>
          <p14:tracePt t="15094" x="4311650" y="3903663"/>
          <p14:tracePt t="15110" x="4321175" y="3894138"/>
          <p14:tracePt t="15125" x="4321175" y="3884613"/>
          <p14:tracePt t="15174" x="4321175" y="3875088"/>
          <p14:tracePt t="15182" x="4321175" y="3857625"/>
          <p14:tracePt t="15189" x="4330700" y="3840163"/>
          <p14:tracePt t="15198" x="4348163" y="3821113"/>
          <p14:tracePt t="15206" x="4348163" y="3811588"/>
          <p14:tracePt t="15213" x="4357688" y="3784600"/>
          <p14:tracePt t="15221" x="4357688" y="3775075"/>
          <p14:tracePt t="15228" x="4357688" y="3767138"/>
          <p14:tracePt t="15237" x="4367213" y="3730625"/>
          <p14:tracePt t="15244" x="4376738" y="3694113"/>
          <p14:tracePt t="15253" x="4376738" y="3665538"/>
          <p14:tracePt t="15260" x="4376738" y="3629025"/>
          <p14:tracePt t="15268" x="4376738" y="3592513"/>
          <p14:tracePt t="15276" x="4394200" y="3556000"/>
          <p14:tracePt t="15284" x="4394200" y="3511550"/>
          <p14:tracePt t="15292" x="4394200" y="3475038"/>
          <p14:tracePt t="15301" x="4394200" y="3429000"/>
          <p14:tracePt t="15308" x="4394200" y="3392488"/>
          <p14:tracePt t="15318" x="4394200" y="3365500"/>
          <p14:tracePt t="15326" x="4394200" y="3346450"/>
          <p14:tracePt t="15334" x="4394200" y="3328988"/>
          <p14:tracePt t="15342" x="4394200" y="3319463"/>
          <p14:tracePt t="15350" x="4394200" y="3309938"/>
          <p14:tracePt t="15669" x="4394200" y="3282950"/>
          <p14:tracePt t="16012" x="4394200" y="3255963"/>
          <p14:tracePt t="16028" x="4394200" y="3236913"/>
          <p14:tracePt t="16036" x="4384675" y="3228975"/>
          <p14:tracePt t="16044" x="4384675" y="3219450"/>
          <p14:tracePt t="16053" x="4384675" y="3192463"/>
          <p14:tracePt t="16061" x="4376738" y="3173413"/>
          <p14:tracePt t="16072" x="4367213" y="3155950"/>
          <p14:tracePt t="16077" x="4367213" y="3146425"/>
          <p14:tracePt t="16086" x="4357688" y="3127375"/>
          <p14:tracePt t="16100" x="4348163" y="3109913"/>
          <p14:tracePt t="16108" x="4340225" y="3090863"/>
          <p14:tracePt t="16125" x="4311650" y="3073400"/>
          <p14:tracePt t="16132" x="4311650" y="3063875"/>
          <p14:tracePt t="16140" x="4311650" y="3054350"/>
          <p14:tracePt t="16148" x="4303713" y="3036888"/>
          <p14:tracePt t="16173" x="4303713" y="3017838"/>
          <p14:tracePt t="16343" x="4294188" y="3009900"/>
          <p14:tracePt t="16773" x="4284663" y="3009900"/>
          <p14:tracePt t="17404" x="4284663" y="3017838"/>
          <p14:tracePt t="17420" x="4284663" y="3036888"/>
          <p14:tracePt t="17428" x="4284663" y="3046413"/>
          <p14:tracePt t="17454" x="4284663" y="3063875"/>
          <p14:tracePt t="17462" x="4284663" y="3082925"/>
          <p14:tracePt t="17476" x="4284663" y="3090863"/>
          <p14:tracePt t="17492" x="4284663" y="3100388"/>
          <p14:tracePt t="17966" x="4284663" y="3109913"/>
          <p14:tracePt t="17990" x="4275138" y="3109913"/>
          <p14:tracePt t="18016" x="4267200" y="3109913"/>
          <p14:tracePt t="18038" x="4238625" y="3109913"/>
          <p14:tracePt t="18046" x="4202113" y="3109913"/>
          <p14:tracePt t="18053" x="4175125" y="3109913"/>
          <p14:tracePt t="18060" x="4148138" y="3109913"/>
          <p14:tracePt t="18068" x="4094163" y="3109913"/>
          <p14:tracePt t="18076" x="4065588" y="3109913"/>
          <p14:tracePt t="18084" x="4038600" y="3109913"/>
          <p14:tracePt t="18092" x="4029075" y="3109913"/>
          <p14:tracePt t="18332" x="4038600" y="3127375"/>
          <p14:tracePt t="18340" x="4038600" y="3146425"/>
          <p14:tracePt t="18349" x="4038600" y="3182938"/>
          <p14:tracePt t="18357" x="4038600" y="3236913"/>
          <p14:tracePt t="18365" x="4038600" y="3282950"/>
          <p14:tracePt t="18373" x="4038600" y="3346450"/>
          <p14:tracePt t="18381" x="4038600" y="3402013"/>
          <p14:tracePt t="18389" x="4038600" y="3475038"/>
          <p14:tracePt t="18397" x="4038600" y="3575050"/>
          <p14:tracePt t="18405" x="4038600" y="3648075"/>
          <p14:tracePt t="18413" x="4038600" y="3721100"/>
          <p14:tracePt t="18420" x="4029075" y="3794125"/>
          <p14:tracePt t="18428" x="4021138" y="3857625"/>
          <p14:tracePt t="18437" x="4021138" y="3911600"/>
          <p14:tracePt t="18445" x="4011613" y="3984625"/>
          <p14:tracePt t="18453" x="4011613" y="4021138"/>
          <p14:tracePt t="18460" x="3992563" y="4076700"/>
          <p14:tracePt t="18468" x="3984625" y="4149725"/>
          <p14:tracePt t="18476" x="3975100" y="4213225"/>
          <p14:tracePt t="18484" x="3956050" y="4268788"/>
          <p14:tracePt t="18492" x="3948113" y="4359275"/>
          <p14:tracePt t="18501" x="3938588" y="4422775"/>
          <p14:tracePt t="18509" x="3911600" y="4505325"/>
          <p14:tracePt t="18517" x="3892550" y="4559300"/>
          <p14:tracePt t="18524" x="3883025" y="4641850"/>
          <p14:tracePt t="18532" x="3875088" y="4714875"/>
          <p14:tracePt t="18540" x="3875088" y="4824413"/>
          <p14:tracePt t="18548" x="3846513" y="4906963"/>
          <p14:tracePt t="18557" x="3829050" y="4960938"/>
          <p14:tracePt t="18565" x="3829050" y="5006975"/>
          <p14:tracePt t="18574" x="3819525" y="5043488"/>
          <p14:tracePt t="18582" x="3810000" y="5080000"/>
          <p14:tracePt t="18591" x="3810000" y="5106988"/>
          <p14:tracePt t="18598" x="3792538" y="5126038"/>
          <p14:tracePt t="18605" x="3783013" y="5153025"/>
          <p14:tracePt t="18617" x="3783013" y="5160963"/>
          <p14:tracePt t="18622" x="3775075" y="5189538"/>
          <p14:tracePt t="18631" x="3775075" y="5197475"/>
          <p14:tracePt t="18638" x="3765550" y="5216525"/>
          <p14:tracePt t="18646" x="3765550" y="5233988"/>
          <p14:tracePt t="18655" x="3756025" y="5262563"/>
          <p14:tracePt t="18663" x="3746500" y="5289550"/>
          <p14:tracePt t="18669" x="3746500" y="5335588"/>
          <p14:tracePt t="18677" x="3738563" y="5362575"/>
          <p14:tracePt t="18684" x="3738563" y="5416550"/>
          <p14:tracePt t="18693" x="3719513" y="5472113"/>
          <p14:tracePt t="18700" x="3719513" y="5518150"/>
          <p14:tracePt t="18708" x="3709988" y="5562600"/>
          <p14:tracePt t="18716" x="3709988" y="5599113"/>
          <p14:tracePt t="18724" x="3709988" y="5626100"/>
          <p14:tracePt t="18732" x="3709988" y="5672138"/>
          <p14:tracePt t="18740" x="3709988" y="5699125"/>
          <p14:tracePt t="18748" x="3709988" y="5718175"/>
          <p14:tracePt t="18757" x="3692525" y="5764213"/>
          <p14:tracePt t="18765" x="3692525" y="5781675"/>
          <p14:tracePt t="18773" x="3683000" y="5808663"/>
          <p14:tracePt t="18781" x="3683000" y="5818188"/>
          <p14:tracePt t="18790" x="3683000" y="5827713"/>
          <p14:tracePt t="18798" x="3673475" y="5854700"/>
          <p14:tracePt t="18813" x="3665538" y="5881688"/>
          <p14:tracePt t="18820" x="3656013" y="5918200"/>
          <p14:tracePt t="18828" x="3646488" y="5918200"/>
          <p14:tracePt t="18837" x="3629025" y="5937250"/>
          <p14:tracePt t="18844" x="3619500" y="5954713"/>
          <p14:tracePt t="18853" x="3609975" y="5964238"/>
          <p14:tracePt t="18860" x="3600450" y="5983288"/>
          <p14:tracePt t="18868" x="3592513" y="5991225"/>
          <p14:tracePt t="18877" x="3582988" y="6000750"/>
          <p14:tracePt t="18891" x="3573463" y="6010275"/>
          <p14:tracePt t="18895" x="3563938" y="6010275"/>
          <p14:tracePt t="18901" x="3556000" y="6018213"/>
          <p14:tracePt t="18909" x="3546475" y="6027738"/>
          <p14:tracePt t="18926" x="3527425" y="6027738"/>
          <p14:tracePt t="18932" x="3509963" y="6037263"/>
          <p14:tracePt t="18940" x="3482975" y="6037263"/>
          <p14:tracePt t="18948" x="3427413" y="6037263"/>
          <p14:tracePt t="18956" x="3354388" y="6046788"/>
          <p14:tracePt t="18964" x="3273425" y="6054725"/>
          <p14:tracePt t="18972" x="3200400" y="6054725"/>
          <p14:tracePt t="18980" x="3108325" y="6054725"/>
          <p14:tracePt t="18989" x="3017838" y="6054725"/>
          <p14:tracePt t="18997" x="2925763" y="6054725"/>
          <p14:tracePt t="19004" x="2817813" y="6054725"/>
          <p14:tracePt t="19013" x="2698750" y="6054725"/>
          <p14:tracePt t="19021" x="2606675" y="6054725"/>
          <p14:tracePt t="19029" x="2516188" y="6027738"/>
          <p14:tracePt t="19037" x="2416175" y="6010275"/>
          <p14:tracePt t="19044" x="2343150" y="6010275"/>
          <p14:tracePt t="19054" x="2270125" y="6000750"/>
          <p14:tracePt t="19062" x="2214563" y="6000750"/>
          <p14:tracePt t="19071" x="2160588" y="6000750"/>
          <p14:tracePt t="19080" x="2114550" y="6000750"/>
          <p14:tracePt t="19085" x="2087563" y="6000750"/>
          <p14:tracePt t="19094" x="2078038" y="6000750"/>
          <p14:tracePt t="19105" x="2070100" y="6000750"/>
          <p14:tracePt t="19286" x="2087563" y="6000750"/>
          <p14:tracePt t="19294" x="2124075" y="6000750"/>
          <p14:tracePt t="19302" x="2170113" y="6000750"/>
          <p14:tracePt t="19310" x="2224088" y="6000750"/>
          <p14:tracePt t="19320" x="2279650" y="6000750"/>
          <p14:tracePt t="19324" x="2352675" y="6000750"/>
          <p14:tracePt t="19332" x="2462213" y="6000750"/>
          <p14:tracePt t="19340" x="2570163" y="6000750"/>
          <p14:tracePt t="19348" x="2679700" y="6000750"/>
          <p14:tracePt t="19356" x="2844800" y="6018213"/>
          <p14:tracePt t="19364" x="2981325" y="6037263"/>
          <p14:tracePt t="19372" x="3108325" y="6046788"/>
          <p14:tracePt t="19381" x="3273425" y="6064250"/>
          <p14:tracePt t="19389" x="3455988" y="6091238"/>
          <p14:tracePt t="19397" x="3656013" y="6091238"/>
          <p14:tracePt t="19405" x="3746500" y="6091238"/>
          <p14:tracePt t="19414" x="3911600" y="6091238"/>
          <p14:tracePt t="19423" x="4129088" y="6091238"/>
          <p14:tracePt t="19429" x="4330700" y="6091238"/>
          <p14:tracePt t="19438" x="4513263" y="6091238"/>
          <p14:tracePt t="19444" x="4730750" y="6091238"/>
          <p14:tracePt t="19453" x="4876800" y="6091238"/>
          <p14:tracePt t="19460" x="5005388" y="6091238"/>
          <p14:tracePt t="19468" x="5095875" y="6091238"/>
          <p14:tracePt t="19476" x="5151438" y="6091238"/>
          <p14:tracePt t="19484" x="5187950" y="6091238"/>
          <p14:tracePt t="19492" x="5232400" y="6091238"/>
          <p14:tracePt t="19501" x="5241925" y="6091238"/>
          <p14:tracePt t="19509" x="5251450" y="6091238"/>
          <p14:tracePt t="19549" x="5260975" y="6091238"/>
          <p14:tracePt t="19558" x="5278438" y="6091238"/>
          <p14:tracePt t="19565" x="5324475" y="6091238"/>
          <p14:tracePt t="19573" x="5360988" y="6091238"/>
          <p14:tracePt t="19581" x="5414963" y="6091238"/>
          <p14:tracePt t="19589" x="5478463" y="6091238"/>
          <p14:tracePt t="19598" x="5534025" y="6091238"/>
          <p14:tracePt t="19606" x="5588000" y="6091238"/>
          <p14:tracePt t="19613" x="5643563" y="6110288"/>
          <p14:tracePt t="19622" x="5707063" y="6110288"/>
          <p14:tracePt t="19629" x="5734050" y="6119813"/>
          <p14:tracePt t="19636" x="5770563" y="6119813"/>
          <p14:tracePt t="19646" x="5816600" y="6119813"/>
          <p14:tracePt t="19656" x="5826125" y="6119813"/>
          <p14:tracePt t="19662" x="5853113" y="6119813"/>
          <p14:tracePt t="19672" x="5870575" y="6119813"/>
          <p14:tracePt t="19688" x="5899150" y="6119813"/>
          <p14:tracePt t="19696" x="5916613" y="6119813"/>
          <p14:tracePt t="19702" x="5943600" y="6119813"/>
          <p14:tracePt t="19710" x="5962650" y="6119813"/>
          <p14:tracePt t="19719" x="5980113" y="6119813"/>
          <p14:tracePt t="19725" x="5999163" y="6119813"/>
          <p14:tracePt t="21844" x="5989638" y="6119813"/>
          <p14:tracePt t="21860" x="5962650" y="6119813"/>
          <p14:tracePt t="21869" x="5935663" y="6119813"/>
          <p14:tracePt t="21876" x="5889625" y="6119813"/>
          <p14:tracePt t="21886" x="5789613" y="6091238"/>
          <p14:tracePt t="21892" x="5661025" y="6073775"/>
          <p14:tracePt t="21901" x="5543550" y="6018213"/>
          <p14:tracePt t="21909" x="5397500" y="5983288"/>
          <p14:tracePt t="21917" x="5260975" y="5946775"/>
          <p14:tracePt t="21926" x="5122863" y="5864225"/>
          <p14:tracePt t="21933" x="5022850" y="5791200"/>
          <p14:tracePt t="21942" x="4941888" y="5735638"/>
          <p14:tracePt t="21949" x="4876800" y="5672138"/>
          <p14:tracePt t="21958" x="4832350" y="5626100"/>
          <p14:tracePt t="21965" x="4795838" y="5589588"/>
          <p14:tracePt t="21975" x="4740275" y="5526088"/>
          <p14:tracePt t="21981" x="4722813" y="5499100"/>
          <p14:tracePt t="21990" x="4686300" y="5435600"/>
          <p14:tracePt t="21998" x="4667250" y="5416550"/>
          <p14:tracePt t="22005" x="4659313" y="5372100"/>
          <p14:tracePt t="22014" x="4649788" y="5335588"/>
          <p14:tracePt t="22021" x="4630738" y="5316538"/>
          <p14:tracePt t="22029" x="4613275" y="5270500"/>
          <p14:tracePt t="22042" x="4594225" y="5243513"/>
          <p14:tracePt t="22044" x="4567238" y="5207000"/>
          <p14:tracePt t="22053" x="4549775" y="5180013"/>
          <p14:tracePt t="22060" x="4513263" y="5133975"/>
          <p14:tracePt t="22070" x="4494213" y="5106988"/>
          <p14:tracePt t="22076" x="4448175" y="5053013"/>
          <p14:tracePt t="22085" x="4413250" y="5024438"/>
          <p14:tracePt t="22092" x="4403725" y="5006975"/>
          <p14:tracePt t="22102" x="4394200" y="4997450"/>
          <p14:tracePt t="22110" x="4384675" y="4979988"/>
          <p14:tracePt t="22118" x="4384675" y="4970463"/>
          <p14:tracePt t="22502" x="4384675" y="4979988"/>
          <p14:tracePt t="22510" x="4384675" y="4997450"/>
          <p14:tracePt t="22518" x="4384675" y="5006975"/>
          <p14:tracePt t="22605" x="4384675" y="5016500"/>
          <p14:tracePt t="22613" x="4403725" y="5033963"/>
          <p14:tracePt t="22621" x="4413250" y="5033963"/>
          <p14:tracePt t="22630" x="4430713" y="5053013"/>
          <p14:tracePt t="22642" x="4448175" y="5089525"/>
          <p14:tracePt t="22644" x="4476750" y="5116513"/>
          <p14:tracePt t="22653" x="4530725" y="5170488"/>
          <p14:tracePt t="22660" x="4594225" y="5207000"/>
          <p14:tracePt t="22669" x="4659313" y="5243513"/>
          <p14:tracePt t="22676" x="4740275" y="5299075"/>
          <p14:tracePt t="22684" x="4803775" y="5326063"/>
          <p14:tracePt t="22692" x="4868863" y="5343525"/>
          <p14:tracePt t="22700" x="4905375" y="5372100"/>
          <p14:tracePt t="22708" x="4941888" y="5372100"/>
          <p14:tracePt t="22717" x="4959350" y="5372100"/>
          <p14:tracePt t="22726" x="4978400" y="5372100"/>
          <p14:tracePt t="22756" x="4995863" y="5372100"/>
          <p14:tracePt t="22765" x="5022850" y="5372100"/>
          <p14:tracePt t="22773" x="5059363" y="5343525"/>
          <p14:tracePt t="22781" x="5078413" y="5335588"/>
          <p14:tracePt t="22789" x="5086350" y="5335588"/>
          <p14:tracePt t="22797" x="5122863" y="5299075"/>
          <p14:tracePt t="22806" x="5141913" y="5289550"/>
          <p14:tracePt t="22813" x="5187950" y="5280025"/>
          <p14:tracePt t="22822" x="5241925" y="5270500"/>
          <p14:tracePt t="22829" x="5287963" y="5262563"/>
          <p14:tracePt t="22837" x="5341938" y="5262563"/>
          <p14:tracePt t="22845" x="5397500" y="5262563"/>
          <p14:tracePt t="22854" x="5451475" y="5262563"/>
          <p14:tracePt t="22861" x="5534025" y="5262563"/>
          <p14:tracePt t="22870" x="5588000" y="5262563"/>
          <p14:tracePt t="22877" x="5716588" y="5280025"/>
          <p14:tracePt t="22886" x="5789613" y="5280025"/>
          <p14:tracePt t="22904" x="5926138" y="5316538"/>
          <p14:tracePt t="22909" x="6043613" y="5335588"/>
          <p14:tracePt t="22917" x="6080125" y="5335588"/>
          <p14:tracePt t="22926" x="6135688" y="5335588"/>
          <p14:tracePt t="22933" x="6181725" y="5335588"/>
          <p14:tracePt t="22942" x="6208713" y="5335588"/>
          <p14:tracePt t="22949" x="6235700" y="5335588"/>
          <p14:tracePt t="22958" x="6245225" y="5335588"/>
          <p14:tracePt t="22966" x="6254750" y="5335588"/>
          <p14:tracePt t="23022" x="6281738" y="5335588"/>
          <p14:tracePt t="23044" x="6291263" y="5335588"/>
          <p14:tracePt t="23052" x="6299200" y="5335588"/>
          <p14:tracePt t="23060" x="6326188" y="5335588"/>
          <p14:tracePt t="23069" x="6345238" y="5335588"/>
          <p14:tracePt t="23076" x="6362700" y="5335588"/>
          <p14:tracePt t="23084" x="6381750" y="5326063"/>
          <p14:tracePt t="23350" x="6372225" y="5335588"/>
          <p14:tracePt t="23374" x="6362700" y="5353050"/>
          <p14:tracePt t="23382" x="6354763" y="5362575"/>
          <p14:tracePt t="23390" x="6354763" y="5372100"/>
          <p14:tracePt t="23398" x="6335713" y="5372100"/>
          <p14:tracePt t="23406" x="6299200" y="5380038"/>
          <p14:tracePt t="23424" x="6281738" y="5380038"/>
          <p14:tracePt t="23431" x="6235700" y="5380038"/>
          <p14:tracePt t="23438" x="6208713" y="5380038"/>
          <p14:tracePt t="23445" x="6189663" y="5380038"/>
          <p14:tracePt t="23455" x="6153150" y="5380038"/>
          <p14:tracePt t="23461" x="6145213" y="5380038"/>
          <p14:tracePt t="23478" x="6116638" y="5380038"/>
          <p14:tracePt t="23528" x="6108700" y="5389563"/>
          <p14:tracePt t="23534" x="6099175" y="5408613"/>
          <p14:tracePt t="23556" x="6072188" y="5408613"/>
          <p14:tracePt t="23564" x="6043613" y="5408613"/>
          <p14:tracePt t="23574" x="6007100" y="5380038"/>
          <p14:tracePt t="23580" x="5953125" y="5343525"/>
          <p14:tracePt t="23588" x="5916613" y="5326063"/>
          <p14:tracePt t="23596" x="5862638" y="5289550"/>
          <p14:tracePt t="23604" x="5826125" y="5262563"/>
          <p14:tracePt t="23612" x="5807075" y="5243513"/>
          <p14:tracePt t="23621" x="5761038" y="5197475"/>
          <p14:tracePt t="23628" x="5734050" y="5160963"/>
          <p14:tracePt t="23639" x="5716588" y="5133975"/>
          <p14:tracePt t="23646" x="5680075" y="5070475"/>
          <p14:tracePt t="23656" x="5670550" y="5043488"/>
          <p14:tracePt t="23663" x="5643563" y="5016500"/>
          <p14:tracePt t="23672" x="5624513" y="4951413"/>
          <p14:tracePt t="23678" x="5624513" y="4924425"/>
          <p14:tracePt t="23688" x="5624513" y="4897438"/>
          <p14:tracePt t="23694" x="5616575" y="4870450"/>
          <p14:tracePt t="23702" x="5616575" y="4833938"/>
          <p14:tracePt t="23717" x="5616575" y="4824413"/>
          <p14:tracePt t="23725" x="5616575" y="4814888"/>
          <p14:tracePt t="23750" x="5616575" y="4797425"/>
          <p14:tracePt t="23790" x="5616575" y="4778375"/>
          <p14:tracePt t="23796" x="5624513" y="4768850"/>
          <p14:tracePt t="23804" x="5624513" y="4760913"/>
          <p14:tracePt t="23812" x="5624513" y="4751388"/>
          <p14:tracePt t="23820" x="5634038" y="4751388"/>
          <p14:tracePt t="23828" x="5653088" y="4732338"/>
          <p14:tracePt t="23836" x="5670550" y="4714875"/>
          <p14:tracePt t="23844" x="5680075" y="4697413"/>
          <p14:tracePt t="23853" x="5707063" y="4668838"/>
          <p14:tracePt t="23860" x="5724525" y="4651375"/>
          <p14:tracePt t="23869" x="5753100" y="4624388"/>
          <p14:tracePt t="23876" x="5770563" y="4587875"/>
          <p14:tracePt t="23884" x="5780088" y="4587875"/>
          <p14:tracePt t="23905" x="5797550" y="4578350"/>
          <p14:tracePt t="23980" x="5807075" y="4578350"/>
          <p14:tracePt t="23988" x="5816600" y="4578350"/>
          <p14:tracePt t="23997" x="5834063" y="4605338"/>
          <p14:tracePt t="24013" x="5843588" y="4605338"/>
          <p14:tracePt t="24021" x="5853113" y="4614863"/>
          <p14:tracePt t="24092" x="5870575" y="4632325"/>
          <p14:tracePt t="24100" x="5880100" y="4641850"/>
          <p14:tracePt t="24108" x="5907088" y="4660900"/>
          <p14:tracePt t="24117" x="5943600" y="4668838"/>
          <p14:tracePt t="24125" x="5972175" y="4687888"/>
          <p14:tracePt t="24133" x="5999163" y="4697413"/>
          <p14:tracePt t="24141" x="6043613" y="4724400"/>
          <p14:tracePt t="24149" x="6072188" y="4741863"/>
          <p14:tracePt t="24157" x="6089650" y="4751388"/>
          <p14:tracePt t="24165" x="6108700" y="4768850"/>
          <p14:tracePt t="24173" x="6145213" y="4787900"/>
          <p14:tracePt t="24181" x="6145213" y="4797425"/>
          <p14:tracePt t="24189" x="6153150" y="4805363"/>
          <p14:tracePt t="24197" x="6162675" y="4824413"/>
          <p14:tracePt t="24205" x="6172200" y="4833938"/>
          <p14:tracePt t="24221" x="6181725" y="4841875"/>
          <p14:tracePt t="24229" x="6189663" y="4851400"/>
          <p14:tracePt t="24245" x="6199188" y="4870450"/>
          <p14:tracePt t="24253" x="6199188" y="4878388"/>
          <p14:tracePt t="24260" x="6199188" y="4897438"/>
          <p14:tracePt t="24270" x="6208713" y="4906963"/>
          <p14:tracePt t="24276" x="6208713" y="4914900"/>
          <p14:tracePt t="24284" x="6208713" y="4924425"/>
          <p14:tracePt t="24292" x="6208713" y="4933950"/>
          <p14:tracePt t="24300" x="6208713" y="4951413"/>
          <p14:tracePt t="24308" x="6208713" y="4960938"/>
          <p14:tracePt t="24318" x="6208713" y="4987925"/>
          <p14:tracePt t="24332" x="6208713" y="4997450"/>
          <p14:tracePt t="24348" x="6208713" y="5006975"/>
          <p14:tracePt t="24356" x="6208713" y="5024438"/>
          <p14:tracePt t="24364" x="6199188" y="5043488"/>
          <p14:tracePt t="24381" x="6189663" y="5053013"/>
          <p14:tracePt t="24397" x="6172200" y="5070475"/>
          <p14:tracePt t="24413" x="6135688" y="5106988"/>
          <p14:tracePt t="24420" x="6108700" y="5126038"/>
          <p14:tracePt t="24430" x="6089650" y="5133975"/>
          <p14:tracePt t="24436" x="6072188" y="5143500"/>
          <p14:tracePt t="24445" x="6062663" y="5143500"/>
          <p14:tracePt t="24454" x="6035675" y="5153025"/>
          <p14:tracePt t="24460" x="6016625" y="5170488"/>
          <p14:tracePt t="24472" x="5972175" y="5180013"/>
          <p14:tracePt t="24477" x="5943600" y="5189538"/>
          <p14:tracePt t="24485" x="5889625" y="5207000"/>
          <p14:tracePt t="24493" x="5843588" y="5226050"/>
          <p14:tracePt t="24501" x="5816600" y="5226050"/>
          <p14:tracePt t="24509" x="5770563" y="5233988"/>
          <p14:tracePt t="24517" x="5753100" y="5233988"/>
          <p14:tracePt t="24525" x="5716588" y="5243513"/>
          <p14:tracePt t="24533" x="5670550" y="5262563"/>
          <p14:tracePt t="24541" x="5624513" y="5280025"/>
          <p14:tracePt t="24548" x="5607050" y="5280025"/>
          <p14:tracePt t="24556" x="5580063" y="5280025"/>
          <p14:tracePt t="24564" x="5570538" y="5280025"/>
          <p14:tracePt t="24572" x="5551488" y="5280025"/>
          <p14:tracePt t="24580" x="5543550" y="5280025"/>
          <p14:tracePt t="24589" x="5534025" y="5280025"/>
          <p14:tracePt t="24596" x="5534025" y="5270500"/>
          <p14:tracePt t="24605" x="5514975" y="5262563"/>
          <p14:tracePt t="24613" x="5507038" y="5262563"/>
          <p14:tracePt t="24620" x="5487988" y="5233988"/>
          <p14:tracePt t="24629" x="5478463" y="5216525"/>
          <p14:tracePt t="24637" x="5470525" y="5180013"/>
          <p14:tracePt t="24644" x="5461000" y="5143500"/>
          <p14:tracePt t="24653" x="5461000" y="5097463"/>
          <p14:tracePt t="24661" x="5461000" y="5060950"/>
          <p14:tracePt t="24669" x="5461000" y="5016500"/>
          <p14:tracePt t="24676" x="5461000" y="4979988"/>
          <p14:tracePt t="24684" x="5461000" y="4933950"/>
          <p14:tracePt t="24693" x="5461000" y="4897438"/>
          <p14:tracePt t="24700" x="5461000" y="4851400"/>
          <p14:tracePt t="24708" x="5461000" y="4833938"/>
          <p14:tracePt t="24716" x="5461000" y="4797425"/>
          <p14:tracePt t="24725" x="5478463" y="4760913"/>
          <p14:tracePt t="24733" x="5478463" y="4741863"/>
          <p14:tracePt t="24740" x="5497513" y="4714875"/>
          <p14:tracePt t="24748" x="5497513" y="4705350"/>
          <p14:tracePt t="24756" x="5507038" y="4687888"/>
          <p14:tracePt t="24764" x="5514975" y="4678363"/>
          <p14:tracePt t="24773" x="5524500" y="4678363"/>
          <p14:tracePt t="24790" x="5543550" y="4660900"/>
          <p14:tracePt t="24814" x="5561013" y="4651375"/>
          <p14:tracePt t="24821" x="5570538" y="4651375"/>
          <p14:tracePt t="24830" x="5580063" y="4651375"/>
          <p14:tracePt t="24838" x="5580063" y="4641850"/>
          <p14:tracePt t="24848" x="5597525" y="4641850"/>
          <p14:tracePt t="24853" x="5624513" y="4641850"/>
          <p14:tracePt t="24860" x="5661025" y="4641850"/>
          <p14:tracePt t="24869" x="5716588" y="4651375"/>
          <p14:tracePt t="24876" x="5789613" y="4651375"/>
          <p14:tracePt t="24884" x="5853113" y="4678363"/>
          <p14:tracePt t="24893" x="5899150" y="4687888"/>
          <p14:tracePt t="24904" x="5953125" y="4714875"/>
          <p14:tracePt t="24909" x="5999163" y="4724400"/>
          <p14:tracePt t="24916" x="6026150" y="4741863"/>
          <p14:tracePt t="24924" x="6089650" y="4768850"/>
          <p14:tracePt t="24932" x="6116638" y="4787900"/>
          <p14:tracePt t="24940" x="6145213" y="4824413"/>
          <p14:tracePt t="24948" x="6172200" y="4833938"/>
          <p14:tracePt t="24956" x="6189663" y="4851400"/>
          <p14:tracePt t="24964" x="6199188" y="4870450"/>
          <p14:tracePt t="24973" x="6208713" y="4878388"/>
          <p14:tracePt t="24989" x="6208713" y="4897438"/>
          <p14:tracePt t="24997" x="6218238" y="4906963"/>
          <p14:tracePt t="25006" x="6218238" y="4914900"/>
          <p14:tracePt t="25013" x="6218238" y="4924425"/>
          <p14:tracePt t="25021" x="6218238" y="4943475"/>
          <p14:tracePt t="25029" x="6218238" y="4960938"/>
          <p14:tracePt t="25036" x="6218238" y="4987925"/>
          <p14:tracePt t="25045" x="6218238" y="5006975"/>
          <p14:tracePt t="25053" x="6218238" y="5043488"/>
          <p14:tracePt t="25060" x="6218238" y="5089525"/>
          <p14:tracePt t="25069" x="6218238" y="5116513"/>
          <p14:tracePt t="25076" x="6218238" y="5153025"/>
          <p14:tracePt t="25087" x="6208713" y="5197475"/>
          <p14:tracePt t="25094" x="6199188" y="5243513"/>
          <p14:tracePt t="25102" x="6162675" y="5270500"/>
          <p14:tracePt t="25111" x="6162675" y="5289550"/>
          <p14:tracePt t="25118" x="6145213" y="5307013"/>
          <p14:tracePt t="25136" x="6145213" y="5316538"/>
          <p14:tracePt t="25388" x="6145213" y="5335588"/>
          <p14:tracePt t="25396" x="6145213" y="5343525"/>
          <p14:tracePt t="25404" x="6135688" y="5353050"/>
          <p14:tracePt t="25412" x="6116638" y="5362575"/>
          <p14:tracePt t="25421" x="6099175" y="5372100"/>
          <p14:tracePt t="25428" x="6080125" y="5372100"/>
          <p14:tracePt t="25452" x="6072188" y="5380038"/>
          <p14:tracePt t="25519" x="6062663" y="5380038"/>
          <p14:tracePt t="25526" x="6043613" y="5380038"/>
          <p14:tracePt t="25534" x="6026150" y="5372100"/>
          <p14:tracePt t="25542" x="6016625" y="5362575"/>
          <p14:tracePt t="25557" x="6007100" y="5353050"/>
          <p14:tracePt t="25572" x="5999163" y="5353050"/>
          <p14:tracePt t="25580" x="5999163" y="5343525"/>
          <p14:tracePt t="25596" x="5989638" y="5335588"/>
          <p14:tracePt t="25686" x="5989638" y="5316538"/>
          <p14:tracePt t="25702" x="5989638" y="5307013"/>
          <p14:tracePt t="27222" x="5989638" y="5299075"/>
          <p14:tracePt t="27598" x="5999163" y="5299075"/>
          <p14:tracePt t="29101" x="5999163" y="5280025"/>
          <p14:tracePt t="29108" x="5999163" y="5270500"/>
          <p14:tracePt t="29116" x="5999163" y="5253038"/>
          <p14:tracePt t="29124" x="5999163" y="5197475"/>
          <p14:tracePt t="29132" x="5953125" y="5143500"/>
          <p14:tracePt t="29141" x="5899150" y="5080000"/>
          <p14:tracePt t="29149" x="5843588" y="5016500"/>
          <p14:tracePt t="29157" x="5770563" y="4914900"/>
          <p14:tracePt t="29165" x="5716588" y="4833938"/>
          <p14:tracePt t="29173" x="5680075" y="4732338"/>
          <p14:tracePt t="29181" x="5624513" y="4651375"/>
          <p14:tracePt t="29189" x="5570538" y="4568825"/>
          <p14:tracePt t="29197" x="5543550" y="4495800"/>
          <p14:tracePt t="29207" x="5487988" y="4413250"/>
          <p14:tracePt t="29213" x="5478463" y="4386263"/>
          <p14:tracePt t="29222" x="5441950" y="4349750"/>
          <p14:tracePt t="29228" x="5414963" y="4303713"/>
          <p14:tracePt t="29237" x="5414963" y="4295775"/>
          <p14:tracePt t="29244" x="5414963" y="4286250"/>
          <p14:tracePt t="29252" x="5405438" y="4276725"/>
          <p14:tracePt t="29300" x="5405438" y="4259263"/>
          <p14:tracePt t="29308" x="5405438" y="4240213"/>
          <p14:tracePt t="29317" x="5405438" y="4203700"/>
          <p14:tracePt t="29325" x="5378450" y="4140200"/>
          <p14:tracePt t="29333" x="5334000" y="4094163"/>
          <p14:tracePt t="29341" x="5305425" y="4049713"/>
          <p14:tracePt t="29349" x="5260975" y="4003675"/>
          <p14:tracePt t="29356" x="5187950" y="3930650"/>
          <p14:tracePt t="29364" x="5141913" y="3884613"/>
          <p14:tracePt t="29372" x="5086350" y="3821113"/>
          <p14:tracePt t="29381" x="5049838" y="3757613"/>
          <p14:tracePt t="29388" x="5005388" y="3702050"/>
          <p14:tracePt t="29396" x="4978400" y="3657600"/>
          <p14:tracePt t="29405" x="4949825" y="3638550"/>
          <p14:tracePt t="29412" x="4932363" y="3611563"/>
          <p14:tracePt t="29421" x="4922838" y="3602038"/>
          <p14:tracePt t="29429" x="4913313" y="3592513"/>
          <p14:tracePt t="29444" x="4905375" y="3584575"/>
          <p14:tracePt t="29636" x="4868863" y="3565525"/>
          <p14:tracePt t="29644" x="4859338" y="3565525"/>
          <p14:tracePt t="29652" x="4822825" y="3556000"/>
          <p14:tracePt t="29660" x="4776788" y="3548063"/>
          <p14:tracePt t="29669" x="4740275" y="3538538"/>
          <p14:tracePt t="29677" x="4676775" y="3511550"/>
          <p14:tracePt t="29687" x="4649788" y="3502025"/>
          <p14:tracePt t="29695" x="4603750" y="3492500"/>
          <p14:tracePt t="29700" x="4549775" y="3475038"/>
          <p14:tracePt t="29708" x="4513263" y="3455988"/>
          <p14:tracePt t="29716" x="4457700" y="3455988"/>
          <p14:tracePt t="29724" x="4440238" y="3446463"/>
          <p14:tracePt t="29740" x="4430713" y="3446463"/>
          <p14:tracePt t="29757" x="4421188" y="3438525"/>
          <p14:tracePt t="30992" x="4421188" y="3429000"/>
          <p14:tracePt t="30998" x="4440238" y="3411538"/>
          <p14:tracePt t="31006" x="4448175" y="3402013"/>
          <p14:tracePt t="31014" x="4457700" y="3392488"/>
          <p14:tracePt t="31020" x="4467225" y="3382963"/>
          <p14:tracePt t="31454" x="4421188" y="3375025"/>
          <p14:tracePt t="31462" x="4330700" y="3375025"/>
          <p14:tracePt t="31471" x="4257675" y="3375025"/>
          <p14:tracePt t="31478" x="4165600" y="3355975"/>
          <p14:tracePt t="31488" x="4075113" y="3355975"/>
          <p14:tracePt t="31494" x="3992563" y="3346450"/>
          <p14:tracePt t="31503" x="3919538" y="3346450"/>
          <p14:tracePt t="31510" x="3865563" y="3338513"/>
          <p14:tracePt t="31518" x="3819525" y="3338513"/>
          <p14:tracePt t="31526" x="3810000" y="3338513"/>
          <p14:tracePt t="31590" x="3802063" y="3338513"/>
          <p14:tracePt t="31601" x="3783013" y="3338513"/>
          <p14:tracePt t="31606" x="3738563" y="3338513"/>
          <p14:tracePt t="31615" x="3702050" y="3338513"/>
          <p14:tracePt t="31622" x="3656013" y="3338513"/>
          <p14:tracePt t="31632" x="3600450" y="3338513"/>
          <p14:tracePt t="31636" x="3546475" y="3338513"/>
          <p14:tracePt t="31644" x="3455988" y="3338513"/>
          <p14:tracePt t="31653" x="3382963" y="3338513"/>
          <p14:tracePt t="31660" x="3309938" y="3338513"/>
          <p14:tracePt t="31669" x="3263900" y="3338513"/>
          <p14:tracePt t="31676" x="3208338" y="3338513"/>
          <p14:tracePt t="31685" x="3144838" y="3365500"/>
          <p14:tracePt t="31692" x="3117850" y="3375025"/>
          <p14:tracePt t="31701" x="3090863" y="3375025"/>
          <p14:tracePt t="31709" x="3044825" y="3382963"/>
          <p14:tracePt t="31725" x="3035300" y="3382963"/>
          <p14:tracePt t="31796" x="2998788" y="3382963"/>
          <p14:tracePt t="31805" x="2954338" y="3382963"/>
          <p14:tracePt t="31815" x="2908300" y="3355975"/>
          <p14:tracePt t="31821" x="2871788" y="3355975"/>
          <p14:tracePt t="31830" x="2825750" y="3338513"/>
          <p14:tracePt t="31838" x="2781300" y="3309938"/>
          <p14:tracePt t="31845" x="2708275" y="3302000"/>
          <p14:tracePt t="31855" x="2671763" y="3292475"/>
          <p14:tracePt t="31860" x="2635250" y="3282950"/>
          <p14:tracePt t="31869" x="2616200" y="3265488"/>
          <p14:tracePt t="31876" x="2606675" y="3265488"/>
          <p14:tracePt t="31885" x="2589213" y="3255963"/>
          <p14:tracePt t="31948" x="2579688" y="3246438"/>
          <p14:tracePt t="32188" x="2562225" y="3246438"/>
          <p14:tracePt t="32196" x="2516188" y="3255963"/>
          <p14:tracePt t="32204" x="2498725" y="3273425"/>
          <p14:tracePt t="32213" x="2452688" y="3302000"/>
          <p14:tracePt t="32221" x="2425700" y="3328988"/>
          <p14:tracePt t="32236" x="2397125" y="3338513"/>
          <p14:tracePt t="32239" x="2352675" y="3365500"/>
          <p14:tracePt t="32244" x="2333625" y="3375025"/>
          <p14:tracePt t="32254" x="2316163" y="3382963"/>
          <p14:tracePt t="32260" x="2270125" y="3382963"/>
          <p14:tracePt t="32269" x="2251075" y="3392488"/>
          <p14:tracePt t="32276" x="2233613" y="3392488"/>
          <p14:tracePt t="32285" x="2224088" y="3392488"/>
          <p14:tracePt t="32308" x="2214563" y="3392488"/>
          <p14:tracePt t="32316" x="2197100" y="3392488"/>
          <p14:tracePt t="32324" x="2187575" y="3392488"/>
          <p14:tracePt t="32333" x="2179638" y="3392488"/>
          <p14:tracePt t="32341" x="2170113" y="3392488"/>
          <p14:tracePt t="32348" x="2143125" y="3392488"/>
          <p14:tracePt t="32356" x="2133600" y="3392488"/>
          <p14:tracePt t="32364" x="2097088" y="3392488"/>
          <p14:tracePt t="32372" x="2070100" y="3392488"/>
          <p14:tracePt t="32380" x="2041525" y="3392488"/>
          <p14:tracePt t="32389" x="2033588" y="3392488"/>
          <p14:tracePt t="32397" x="1997075" y="3392488"/>
          <p14:tracePt t="32406" x="1987550" y="3382963"/>
          <p14:tracePt t="32414" x="1978025" y="3375025"/>
          <p14:tracePt t="32453" x="1960563" y="3365500"/>
          <p14:tracePt t="32476" x="1960563" y="3355975"/>
          <p14:tracePt t="32486" x="1951038" y="3346450"/>
          <p14:tracePt t="32492" x="1924050" y="3328988"/>
          <p14:tracePt t="32500" x="1914525" y="3328988"/>
          <p14:tracePt t="32508" x="1905000" y="3319463"/>
          <p14:tracePt t="32516" x="1878013" y="3309938"/>
          <p14:tracePt t="32524" x="1868488" y="3302000"/>
          <p14:tracePt t="32534" x="1860550" y="3282950"/>
          <p14:tracePt t="32540" x="1860550" y="3273425"/>
          <p14:tracePt t="32556" x="1841500" y="3265488"/>
          <p14:tracePt t="32564" x="1831975" y="3246438"/>
          <p14:tracePt t="32580" x="1824038" y="3236913"/>
          <p14:tracePt t="32589" x="1814513" y="3228975"/>
          <p14:tracePt t="32597" x="1795463" y="3219450"/>
          <p14:tracePt t="32605" x="1787525" y="3200400"/>
          <p14:tracePt t="32613" x="1768475" y="3173413"/>
          <p14:tracePt t="32621" x="1751013" y="3146425"/>
          <p14:tracePt t="32629" x="1741488" y="3136900"/>
          <p14:tracePt t="32638" x="1722438" y="3100388"/>
          <p14:tracePt t="32645" x="1695450" y="3073400"/>
          <p14:tracePt t="32652" x="1677988" y="3027363"/>
          <p14:tracePt t="32661" x="1668463" y="3000375"/>
          <p14:tracePt t="32669" x="1649413" y="2963863"/>
          <p14:tracePt t="32677" x="1622425" y="2936875"/>
          <p14:tracePt t="32685" x="1595438" y="2873375"/>
          <p14:tracePt t="32693" x="1595438" y="2844800"/>
          <p14:tracePt t="32701" x="1568450" y="2790825"/>
          <p14:tracePt t="32709" x="1558925" y="2771775"/>
          <p14:tracePt t="32717" x="1558925" y="2727325"/>
          <p14:tracePt t="32725" x="1541463" y="2708275"/>
          <p14:tracePt t="32733" x="1531938" y="2681288"/>
          <p14:tracePt t="32741" x="1522413" y="2681288"/>
          <p14:tracePt t="32749" x="1512888" y="2671763"/>
          <p14:tracePt t="32756" x="1495425" y="2654300"/>
          <p14:tracePt t="32764" x="1495425" y="2635250"/>
          <p14:tracePt t="32772" x="1495425" y="2608263"/>
          <p14:tracePt t="32780" x="1495425" y="2581275"/>
          <p14:tracePt t="32789" x="1504950" y="2544763"/>
          <p14:tracePt t="32796" x="1512888" y="2517775"/>
          <p14:tracePt t="32805" x="1541463" y="2489200"/>
          <p14:tracePt t="32812" x="1549400" y="2481263"/>
          <p14:tracePt t="32820" x="1558925" y="2452688"/>
          <p14:tracePt t="32829" x="1595438" y="2416175"/>
          <p14:tracePt t="32837" x="1612900" y="2398713"/>
          <p14:tracePt t="32848" x="1658938" y="2379663"/>
          <p14:tracePt t="32862" x="1695450" y="2362200"/>
          <p14:tracePt t="32871" x="1758950" y="2325688"/>
          <p14:tracePt t="32877" x="1841500" y="2270125"/>
          <p14:tracePt t="32885" x="1941513" y="2243138"/>
          <p14:tracePt t="32894" x="2033588" y="2206625"/>
          <p14:tracePt t="32900" x="2151063" y="2179638"/>
          <p14:tracePt t="32909" x="2243138" y="2152650"/>
          <p14:tracePt t="32916" x="2360613" y="2125663"/>
          <p14:tracePt t="32925" x="2416175" y="2125663"/>
          <p14:tracePt t="32932" x="2452688" y="2125663"/>
          <p14:tracePt t="32940" x="2470150" y="2125663"/>
          <p14:tracePt t="32948" x="2479675" y="2125663"/>
          <p14:tracePt t="32998" x="2498725" y="2125663"/>
          <p14:tracePt t="33022" x="2516188" y="2143125"/>
          <p14:tracePt t="33029" x="2525713" y="2170113"/>
          <p14:tracePt t="33038" x="2543175" y="2225675"/>
          <p14:tracePt t="33046" x="2562225" y="2289175"/>
          <p14:tracePt t="33058" x="2570163" y="2335213"/>
          <p14:tracePt t="33062" x="2589213" y="2408238"/>
          <p14:tracePt t="33071" x="2598738" y="2444750"/>
          <p14:tracePt t="33077" x="2616200" y="2498725"/>
          <p14:tracePt t="33086" x="2635250" y="2525713"/>
          <p14:tracePt t="33093" x="2643188" y="2581275"/>
          <p14:tracePt t="33109" x="2652713" y="2598738"/>
          <p14:tracePt t="33117" x="2652713" y="2617788"/>
          <p14:tracePt t="33125" x="2652713" y="2625725"/>
          <p14:tracePt t="33141" x="2652713" y="2644775"/>
          <p14:tracePt t="33173" x="2625725" y="2735263"/>
          <p14:tracePt t="33180" x="2616200" y="2744788"/>
          <p14:tracePt t="33189" x="2606675" y="2781300"/>
          <p14:tracePt t="33196" x="2579688" y="2817813"/>
          <p14:tracePt t="33204" x="2552700" y="2863850"/>
          <p14:tracePt t="33212" x="2516188" y="2909888"/>
          <p14:tracePt t="33220" x="2479675" y="2954338"/>
          <p14:tracePt t="33228" x="2443163" y="3000375"/>
          <p14:tracePt t="33236" x="2397125" y="3054350"/>
          <p14:tracePt t="33244" x="2360613" y="3100388"/>
          <p14:tracePt t="33254" x="2324100" y="3146425"/>
          <p14:tracePt t="33260" x="2306638" y="3173413"/>
          <p14:tracePt t="33268" x="2287588" y="3200400"/>
          <p14:tracePt t="33276" x="2270125" y="3209925"/>
          <p14:tracePt t="33285" x="2233613" y="3236913"/>
          <p14:tracePt t="33292" x="2214563" y="3255963"/>
          <p14:tracePt t="33300" x="2206625" y="3265488"/>
          <p14:tracePt t="33308" x="2187575" y="3282950"/>
          <p14:tracePt t="33316" x="2179638" y="3292475"/>
          <p14:tracePt t="33324" x="2179638" y="3302000"/>
          <p14:tracePt t="33340" x="2170113" y="3309938"/>
          <p14:tracePt t="33372" x="2160588" y="3309938"/>
          <p14:tracePt t="33380" x="2143125" y="3309938"/>
          <p14:tracePt t="33388" x="2114550" y="3309938"/>
          <p14:tracePt t="33396" x="2087563" y="3309938"/>
          <p14:tracePt t="33405" x="2033588" y="3309938"/>
          <p14:tracePt t="33413" x="1941513" y="3309938"/>
          <p14:tracePt t="33421" x="1860550" y="3309938"/>
          <p14:tracePt t="33429" x="1787525" y="3309938"/>
          <p14:tracePt t="33437" x="1731963" y="3309938"/>
          <p14:tracePt t="33445" x="1677988" y="3309938"/>
          <p14:tracePt t="33456" x="1612900" y="3302000"/>
          <p14:tracePt t="33460" x="1585913" y="3302000"/>
          <p14:tracePt t="33470" x="1568450" y="3302000"/>
          <p14:tracePt t="33476" x="1541463" y="3292475"/>
          <p14:tracePt t="33508" x="1504950" y="3265488"/>
          <p14:tracePt t="33516" x="1476375" y="3236913"/>
          <p14:tracePt t="33524" x="1458913" y="3219450"/>
          <p14:tracePt t="33532" x="1422400" y="3173413"/>
          <p14:tracePt t="33541" x="1412875" y="3146425"/>
          <p14:tracePt t="33549" x="1403350" y="3109913"/>
          <p14:tracePt t="33557" x="1376363" y="3054350"/>
          <p14:tracePt t="33565" x="1358900" y="3036888"/>
          <p14:tracePt t="33573" x="1349375" y="3009900"/>
          <p14:tracePt t="33580" x="1339850" y="2982913"/>
          <p14:tracePt t="33588" x="1312863" y="2917825"/>
          <p14:tracePt t="33596" x="1312863" y="2881313"/>
          <p14:tracePt t="33604" x="1312863" y="2844800"/>
          <p14:tracePt t="33612" x="1312863" y="2800350"/>
          <p14:tracePt t="33620" x="1312863" y="2771775"/>
          <p14:tracePt t="33629" x="1312863" y="2744788"/>
          <p14:tracePt t="33637" x="1312863" y="2690813"/>
          <p14:tracePt t="33645" x="1312863" y="2635250"/>
          <p14:tracePt t="33656" x="1312863" y="2608263"/>
          <p14:tracePt t="33662" x="1330325" y="2562225"/>
          <p14:tracePt t="33673" x="1358900" y="2498725"/>
          <p14:tracePt t="33676" x="1376363" y="2471738"/>
          <p14:tracePt t="33700" x="1395413" y="2452688"/>
          <p14:tracePt t="33766" x="1412875" y="2452688"/>
          <p14:tracePt t="33831" x="1422400" y="2452688"/>
          <p14:tracePt t="33838" x="1468438" y="2452688"/>
          <p14:tracePt t="33846" x="1504950" y="2452688"/>
          <p14:tracePt t="33857" x="1558925" y="2452688"/>
          <p14:tracePt t="33861" x="1604963" y="2452688"/>
          <p14:tracePt t="33874" x="1658938" y="2452688"/>
          <p14:tracePt t="33876" x="1685925" y="2452688"/>
          <p14:tracePt t="33888" x="1731963" y="2452688"/>
          <p14:tracePt t="33902" x="1787525" y="2481263"/>
          <p14:tracePt t="33908" x="1824038" y="2489200"/>
          <p14:tracePt t="33916" x="1851025" y="2525713"/>
          <p14:tracePt t="33924" x="1868488" y="2525713"/>
          <p14:tracePt t="33932" x="1887538" y="2544763"/>
          <p14:tracePt t="33940" x="1905000" y="2544763"/>
          <p14:tracePt t="33948" x="1924050" y="2562225"/>
          <p14:tracePt t="33956" x="1931988" y="2571750"/>
          <p14:tracePt t="33972" x="1960563" y="2581275"/>
          <p14:tracePt t="33988" x="1968500" y="2589213"/>
          <p14:tracePt t="33996" x="1978025" y="2589213"/>
          <p14:tracePt t="34004" x="1987550" y="2598738"/>
          <p14:tracePt t="34013" x="1997075" y="2617788"/>
          <p14:tracePt t="34030" x="2005013" y="2635250"/>
          <p14:tracePt t="34037" x="2024063" y="2654300"/>
          <p14:tracePt t="34044" x="2024063" y="2662238"/>
          <p14:tracePt t="34052" x="2024063" y="2681288"/>
          <p14:tracePt t="34060" x="2033588" y="2698750"/>
          <p14:tracePt t="34071" x="2060575" y="2717800"/>
          <p14:tracePt t="34078" x="2070100" y="2735263"/>
          <p14:tracePt t="34087" x="2078038" y="2754313"/>
          <p14:tracePt t="34094" x="2078038" y="2790825"/>
          <p14:tracePt t="34104" x="2078038" y="2800350"/>
          <p14:tracePt t="34110" x="2097088" y="2863850"/>
          <p14:tracePt t="34118" x="2097088" y="2890838"/>
          <p14:tracePt t="34126" x="2097088" y="2946400"/>
          <p14:tracePt t="34134" x="2097088" y="2963863"/>
          <p14:tracePt t="34142" x="2106613" y="3000375"/>
          <p14:tracePt t="34150" x="2106613" y="3036888"/>
          <p14:tracePt t="34158" x="2106613" y="3063875"/>
          <p14:tracePt t="34165" x="2106613" y="3100388"/>
          <p14:tracePt t="34172" x="2106613" y="3136900"/>
          <p14:tracePt t="34180" x="2106613" y="3146425"/>
          <p14:tracePt t="34188" x="2097088" y="3192463"/>
          <p14:tracePt t="34196" x="2087563" y="3209925"/>
          <p14:tracePt t="34204" x="2051050" y="3273425"/>
          <p14:tracePt t="34212" x="2033588" y="3292475"/>
          <p14:tracePt t="34220" x="1987550" y="3338513"/>
          <p14:tracePt t="34228" x="1968500" y="3355975"/>
          <p14:tracePt t="34236" x="1931988" y="3392488"/>
          <p14:tracePt t="34244" x="1905000" y="3419475"/>
          <p14:tracePt t="34254" x="1887538" y="3429000"/>
          <p14:tracePt t="34260" x="1814513" y="3465513"/>
          <p14:tracePt t="34278" x="1768475" y="3492500"/>
          <p14:tracePt t="34289" x="1758950" y="3492500"/>
          <p14:tracePt t="34294" x="1751013" y="3492500"/>
          <p14:tracePt t="34303" x="1741488" y="3492500"/>
          <p14:tracePt t="34309" x="1731963" y="3492500"/>
          <p14:tracePt t="34317" x="1722438" y="3492500"/>
          <p14:tracePt t="34374" x="1704975" y="3492500"/>
          <p14:tracePt t="34382" x="1695450" y="3492500"/>
          <p14:tracePt t="34390" x="1685925" y="3492500"/>
          <p14:tracePt t="34398" x="1677988" y="3492500"/>
          <p14:tracePt t="34406" x="1641475" y="3475038"/>
          <p14:tracePt t="34413" x="1622425" y="3446463"/>
          <p14:tracePt t="34422" x="1585913" y="3382963"/>
          <p14:tracePt t="34429" x="1576388" y="3355975"/>
          <p14:tracePt t="34438" x="1568450" y="3309938"/>
          <p14:tracePt t="34445" x="1522413" y="3246438"/>
          <p14:tracePt t="34453" x="1512888" y="3209925"/>
          <p14:tracePt t="34461" x="1512888" y="3192463"/>
          <p14:tracePt t="34472" x="1512888" y="3163888"/>
          <p14:tracePt t="34477" x="1512888" y="3146425"/>
          <p14:tracePt t="34486" x="1512888" y="3119438"/>
          <p14:tracePt t="34493" x="1512888" y="3082925"/>
          <p14:tracePt t="34502" x="1512888" y="3063875"/>
          <p14:tracePt t="34509" x="1512888" y="3036888"/>
          <p14:tracePt t="34516" x="1512888" y="3017838"/>
          <p14:tracePt t="34526" x="1512888" y="3009900"/>
          <p14:tracePt t="34534" x="1512888" y="3000375"/>
          <p14:tracePt t="34542" x="1522413" y="2963863"/>
          <p14:tracePt t="34550" x="1549400" y="2936875"/>
          <p14:tracePt t="34558" x="1558925" y="2927350"/>
          <p14:tracePt t="34566" x="1576388" y="2900363"/>
          <p14:tracePt t="34575" x="1576388" y="2890838"/>
          <p14:tracePt t="34580" x="1585913" y="2890838"/>
          <p14:tracePt t="34589" x="1612900" y="2873375"/>
          <p14:tracePt t="34596" x="1631950" y="2863850"/>
          <p14:tracePt t="34604" x="1668463" y="2854325"/>
          <p14:tracePt t="34620" x="1704975" y="2854325"/>
          <p14:tracePt t="34628" x="1722438" y="2854325"/>
          <p14:tracePt t="34636" x="1768475" y="2854325"/>
          <p14:tracePt t="34645" x="1795463" y="2854325"/>
          <p14:tracePt t="34653" x="1824038" y="2854325"/>
          <p14:tracePt t="34661" x="1851025" y="2854325"/>
          <p14:tracePt t="34672" x="1895475" y="2854325"/>
          <p14:tracePt t="34676" x="1914525" y="2854325"/>
          <p14:tracePt t="34685" x="1941513" y="2854325"/>
          <p14:tracePt t="34692" x="1960563" y="2854325"/>
          <p14:tracePt t="34702" x="1968500" y="2854325"/>
          <p14:tracePt t="34708" x="1987550" y="2863850"/>
          <p14:tracePt t="34716" x="2005013" y="2873375"/>
          <p14:tracePt t="34725" x="2033588" y="2881313"/>
          <p14:tracePt t="34734" x="2041525" y="2890838"/>
          <p14:tracePt t="34741" x="2060575" y="2900363"/>
          <p14:tracePt t="34749" x="2078038" y="2917825"/>
          <p14:tracePt t="34758" x="2087563" y="2917825"/>
          <p14:tracePt t="34765" x="2106613" y="2954338"/>
          <p14:tracePt t="34772" x="2124075" y="2954338"/>
          <p14:tracePt t="34780" x="2133600" y="3000375"/>
          <p14:tracePt t="34796" x="2143125" y="3017838"/>
          <p14:tracePt t="34804" x="2151063" y="3027363"/>
          <p14:tracePt t="35101" x="2151063" y="3046413"/>
          <p14:tracePt t="35109" x="2160588" y="3046413"/>
          <p14:tracePt t="35117" x="2179638" y="3063875"/>
          <p14:tracePt t="35126" x="2187575" y="3100388"/>
          <p14:tracePt t="35134" x="2197100" y="3109913"/>
          <p14:tracePt t="35142" x="2214563" y="3146425"/>
          <p14:tracePt t="35150" x="2260600" y="3182938"/>
          <p14:tracePt t="35158" x="2324100" y="3200400"/>
          <p14:tracePt t="35164" x="2352675" y="3228975"/>
          <p14:tracePt t="35172" x="2416175" y="3273425"/>
          <p14:tracePt t="35180" x="2498725" y="3328988"/>
          <p14:tracePt t="35189" x="2552700" y="3355975"/>
          <p14:tracePt t="35196" x="2652713" y="3392488"/>
          <p14:tracePt t="35204" x="2735263" y="3419475"/>
          <p14:tracePt t="35212" x="2789238" y="3429000"/>
          <p14:tracePt t="35220" x="2852738" y="3455988"/>
          <p14:tracePt t="35228" x="2917825" y="3465513"/>
          <p14:tracePt t="35236" x="2990850" y="3465513"/>
          <p14:tracePt t="35244" x="3027363" y="3482975"/>
          <p14:tracePt t="35253" x="3071813" y="3482975"/>
          <p14:tracePt t="35260" x="3090863" y="3482975"/>
          <p14:tracePt t="35269" x="3117850" y="3482975"/>
          <p14:tracePt t="35276" x="3136900" y="3482975"/>
          <p14:tracePt t="35285" x="3154363" y="3482975"/>
          <p14:tracePt t="35292" x="3171825" y="3482975"/>
          <p14:tracePt t="35303" x="3190875" y="3482975"/>
          <p14:tracePt t="35309" x="3217863" y="3482975"/>
          <p14:tracePt t="35316" x="3236913" y="3482975"/>
          <p14:tracePt t="35325" x="3263900" y="3482975"/>
          <p14:tracePt t="35334" x="3309938" y="3465513"/>
          <p14:tracePt t="35341" x="3327400" y="3465513"/>
          <p14:tracePt t="35349" x="3354388" y="3465513"/>
          <p14:tracePt t="35356" x="3373438" y="3465513"/>
          <p14:tracePt t="35462" x="3382963" y="3455988"/>
          <p14:tracePt t="35678" x="3390900" y="3455988"/>
          <p14:tracePt t="35688" x="3409950" y="3455988"/>
          <p14:tracePt t="35694" x="3463925" y="3455988"/>
          <p14:tracePt t="35704" x="3573463" y="3455988"/>
          <p14:tracePt t="35710" x="3665538" y="3455988"/>
          <p14:tracePt t="35721" x="3802063" y="3446463"/>
          <p14:tracePt t="35725" x="3948113" y="3429000"/>
          <p14:tracePt t="35733" x="4057650" y="3402013"/>
          <p14:tracePt t="35741" x="4165600" y="3382963"/>
          <p14:tracePt t="35749" x="4248150" y="3375025"/>
          <p14:tracePt t="35757" x="4284663" y="3375025"/>
          <p14:tracePt t="35765" x="4294188" y="3375025"/>
          <p14:tracePt t="35856" x="4284663" y="3375025"/>
          <p14:tracePt t="35860" x="4267200" y="3375025"/>
          <p14:tracePt t="35868" x="4238625" y="3375025"/>
          <p14:tracePt t="35876" x="4221163" y="3375025"/>
          <p14:tracePt t="35885" x="4194175" y="3375025"/>
          <p14:tracePt t="35902" x="4138613" y="3375025"/>
          <p14:tracePt t="35909" x="4084638" y="3375025"/>
          <p14:tracePt t="35917" x="4021138" y="3346450"/>
          <p14:tracePt t="35925" x="3956050" y="3328988"/>
          <p14:tracePt t="35934" x="3865563" y="3328988"/>
          <p14:tracePt t="35942" x="3756025" y="3309938"/>
          <p14:tracePt t="35949" x="3646488" y="3302000"/>
          <p14:tracePt t="35958" x="3527425" y="3265488"/>
          <p14:tracePt t="35966" x="3400425" y="3255963"/>
          <p14:tracePt t="35976" x="3290888" y="3236913"/>
          <p14:tracePt t="35980" x="3181350" y="3236913"/>
          <p14:tracePt t="35988" x="3071813" y="3236913"/>
          <p14:tracePt t="35996" x="2990850" y="3228975"/>
          <p14:tracePt t="36005" x="2917825" y="3228975"/>
          <p14:tracePt t="36012" x="2862263" y="3228975"/>
          <p14:tracePt t="36020" x="2817813" y="3228975"/>
          <p14:tracePt t="36028" x="2789238" y="3228975"/>
          <p14:tracePt t="36036" x="2781300" y="3228975"/>
          <p14:tracePt t="36236" x="2781300" y="3219450"/>
          <p14:tracePt t="36244" x="2781300" y="3209925"/>
          <p14:tracePt t="36269" x="2789238" y="3209925"/>
          <p14:tracePt t="36276" x="2817813" y="3209925"/>
          <p14:tracePt t="36285" x="2862263" y="3192463"/>
          <p14:tracePt t="36292" x="2889250" y="3192463"/>
          <p14:tracePt t="36301" x="2935288" y="3182938"/>
          <p14:tracePt t="36308" x="2971800" y="3155950"/>
          <p14:tracePt t="36317" x="3054350" y="3155950"/>
          <p14:tracePt t="36324" x="3108325" y="3146425"/>
          <p14:tracePt t="36332" x="3190875" y="3136900"/>
          <p14:tracePt t="36340" x="3227388" y="3136900"/>
          <p14:tracePt t="36348" x="3263900" y="3136900"/>
          <p14:tracePt t="36357" x="3290888" y="3119438"/>
          <p14:tracePt t="36364" x="3327400" y="3119438"/>
          <p14:tracePt t="36372" x="3336925" y="3119438"/>
          <p14:tracePt t="36388" x="3354388" y="3119438"/>
          <p14:tracePt t="36622" x="3363913" y="3119438"/>
          <p14:tracePt t="36628" x="3363913" y="3127375"/>
          <p14:tracePt t="36636" x="3354388" y="3146425"/>
          <p14:tracePt t="36652" x="3336925" y="3155950"/>
          <p14:tracePt t="36660" x="3327400" y="3155950"/>
          <p14:tracePt t="36758" x="3317875" y="3163888"/>
          <p14:tracePt t="36774" x="3300413" y="3173413"/>
          <p14:tracePt t="36782" x="3281363" y="3192463"/>
          <p14:tracePt t="36790" x="3273425" y="3200400"/>
          <p14:tracePt t="36798" x="3263900" y="3209925"/>
          <p14:tracePt t="36805" x="3244850" y="3228975"/>
          <p14:tracePt t="36814" x="3227388" y="3236913"/>
          <p14:tracePt t="36821" x="3217863" y="3246438"/>
          <p14:tracePt t="36830" x="3208338" y="3246438"/>
          <p14:tracePt t="36839" x="3200400" y="3246438"/>
          <p14:tracePt t="37206" x="3200400" y="3236913"/>
          <p14:tracePt t="37214" x="3200400" y="3228975"/>
          <p14:tracePt t="37228" x="3200400" y="3219450"/>
          <p14:tracePt t="37236" x="3200400" y="3200400"/>
          <p14:tracePt t="37244" x="3200400" y="3192463"/>
          <p14:tracePt t="37742" x="3190875" y="3192463"/>
          <p14:tracePt t="37758" x="3190875" y="3200400"/>
          <p14:tracePt t="37773" x="3181350" y="3209925"/>
          <p14:tracePt t="37780" x="3171825" y="3219450"/>
          <p14:tracePt t="37820" x="3171825" y="3228975"/>
          <p14:tracePt t="38127" x="3181350" y="3219450"/>
          <p14:tracePt t="38143" x="3181350" y="3209925"/>
          <p14:tracePt t="38174" x="3200400" y="3192463"/>
          <p14:tracePt t="38190" x="3208338" y="3192463"/>
          <p14:tracePt t="38206" x="3217863" y="3182938"/>
          <p14:tracePt t="38221" x="3227388" y="3173413"/>
          <p14:tracePt t="38228" x="3236913" y="3163888"/>
          <p14:tracePt t="38236" x="3244850" y="3155950"/>
          <p14:tracePt t="38252" x="3244850" y="3146425"/>
          <p14:tracePt t="38284" x="3254375" y="3136900"/>
          <p14:tracePt t="39228" x="3254375" y="3146425"/>
          <p14:tracePt t="39533" x="3254375" y="3163888"/>
          <p14:tracePt t="39541" x="3227388" y="3209925"/>
          <p14:tracePt t="39550" x="3217863" y="3228975"/>
          <p14:tracePt t="39558" x="3208338" y="3255963"/>
          <p14:tracePt t="39565" x="3200400" y="3309938"/>
          <p14:tracePt t="39575" x="3200400" y="3355975"/>
          <p14:tracePt t="39582" x="3171825" y="3411538"/>
          <p14:tracePt t="39592" x="3163888" y="3475038"/>
          <p14:tracePt t="39597" x="3163888" y="3548063"/>
          <p14:tracePt t="39607" x="3163888" y="3602038"/>
          <p14:tracePt t="39613" x="3163888" y="3657600"/>
          <p14:tracePt t="39622" x="3163888" y="3711575"/>
          <p14:tracePt t="39629" x="3163888" y="3775075"/>
          <p14:tracePt t="39638" x="3163888" y="3811588"/>
          <p14:tracePt t="39646" x="3163888" y="3867150"/>
          <p14:tracePt t="39653" x="3163888" y="3875088"/>
          <p14:tracePt t="39661" x="3163888" y="3884613"/>
          <p14:tracePt t="39670" x="3163888" y="3903663"/>
          <p14:tracePt t="40176" x="3163888" y="3884613"/>
          <p14:tracePt t="40182" x="3163888" y="3875088"/>
          <p14:tracePt t="40190" x="3163888" y="3867150"/>
          <p14:tracePt t="40210" x="3163888" y="3857625"/>
          <p14:tracePt t="40214" x="3163888" y="3840163"/>
          <p14:tracePt t="40229" x="3163888" y="3830638"/>
          <p14:tracePt t="40236" x="3163888" y="3821113"/>
          <p14:tracePt t="40260" x="3163888" y="3803650"/>
          <p14:tracePt t="40495" x="3154363" y="3803650"/>
          <p14:tracePt t="40503" x="3144838" y="3821113"/>
          <p14:tracePt t="40510" x="3144838" y="3830638"/>
          <p14:tracePt t="40519" x="3127375" y="3857625"/>
          <p14:tracePt t="40535" x="3127375" y="3867150"/>
          <p14:tracePt t="40542" x="3127375" y="3875088"/>
          <p14:tracePt t="40636" x="3117850" y="3884613"/>
          <p14:tracePt t="40686" x="3117850" y="3875088"/>
          <p14:tracePt t="40694" x="3117850" y="3867150"/>
          <p14:tracePt t="40702" x="3117850" y="3848100"/>
          <p14:tracePt t="40709" x="3117850" y="3830638"/>
          <p14:tracePt t="40719" x="3108325" y="3794125"/>
          <p14:tracePt t="40725" x="3108325" y="3767138"/>
          <p14:tracePt t="40734" x="3108325" y="3738563"/>
          <p14:tracePt t="40741" x="3108325" y="3702050"/>
          <p14:tracePt t="40749" x="3108325" y="3665538"/>
          <p14:tracePt t="40758" x="3108325" y="3629025"/>
          <p14:tracePt t="40765" x="3108325" y="3584575"/>
          <p14:tracePt t="40777" x="3108325" y="3565525"/>
          <p14:tracePt t="40781" x="3108325" y="3529013"/>
          <p14:tracePt t="40790" x="3108325" y="3482975"/>
          <p14:tracePt t="40798" x="3108325" y="3475038"/>
          <p14:tracePt t="40808" x="3108325" y="3455988"/>
          <p14:tracePt t="40814" x="3108325" y="3446463"/>
          <p14:tracePt t="40822" x="3117850" y="3419475"/>
          <p14:tracePt t="40846" x="3127375" y="3411538"/>
          <p14:tracePt t="40855" x="3136900" y="3392488"/>
          <p14:tracePt t="40871" x="3144838" y="3382963"/>
          <p14:tracePt t="40878" x="3163888" y="3375025"/>
          <p14:tracePt t="40887" x="3171825" y="3365500"/>
          <p14:tracePt t="40913" x="3208338" y="3338513"/>
          <p14:tracePt t="40916" x="3227388" y="3328988"/>
          <p14:tracePt t="40932" x="3244850" y="3309938"/>
          <p14:tracePt t="40948" x="3254375" y="3309938"/>
          <p14:tracePt t="41318" x="3217863" y="3309938"/>
          <p14:tracePt t="41326" x="3200400" y="3328988"/>
          <p14:tracePt t="41335" x="3190875" y="3346450"/>
          <p14:tracePt t="41341" x="3163888" y="3375025"/>
          <p14:tracePt t="41348" x="3144838" y="3411538"/>
          <p14:tracePt t="41356" x="3136900" y="3419475"/>
          <p14:tracePt t="41364" x="3117850" y="3455988"/>
          <p14:tracePt t="41372" x="3100388" y="3492500"/>
          <p14:tracePt t="41380" x="3063875" y="3538538"/>
          <p14:tracePt t="41388" x="3054350" y="3556000"/>
          <p14:tracePt t="41396" x="3035300" y="3611563"/>
          <p14:tracePt t="41404" x="3008313" y="3657600"/>
          <p14:tracePt t="41412" x="2998788" y="3684588"/>
          <p14:tracePt t="41420" x="2990850" y="3730625"/>
          <p14:tracePt t="41428" x="2990850" y="3767138"/>
          <p14:tracePt t="41436" x="2981325" y="3830638"/>
          <p14:tracePt t="41444" x="2981325" y="3848100"/>
          <p14:tracePt t="41452" x="2981325" y="3875088"/>
          <p14:tracePt t="41460" x="2981325" y="3911600"/>
          <p14:tracePt t="41468" x="2981325" y="3930650"/>
          <p14:tracePt t="41476" x="2981325" y="3940175"/>
          <p14:tracePt t="41484" x="2981325" y="3957638"/>
          <p14:tracePt t="41493" x="2981325" y="3967163"/>
          <p14:tracePt t="41742" x="2981325" y="3948113"/>
          <p14:tracePt t="41750" x="2981325" y="3940175"/>
          <p14:tracePt t="41758" x="2981325" y="3911600"/>
          <p14:tracePt t="41766" x="2981325" y="3894138"/>
          <p14:tracePt t="41774" x="2981325" y="3875088"/>
          <p14:tracePt t="41781" x="2981325" y="3848100"/>
          <p14:tracePt t="41789" x="2981325" y="3830638"/>
          <p14:tracePt t="41797" x="2981325" y="3803650"/>
          <p14:tracePt t="41805" x="2981325" y="3784600"/>
          <p14:tracePt t="41813" x="2981325" y="3775075"/>
          <p14:tracePt t="41821" x="2981325" y="3748088"/>
          <p14:tracePt t="41838" x="2981325" y="3738563"/>
          <p14:tracePt t="41845" x="2981325" y="3711575"/>
          <p14:tracePt t="41856" x="2981325" y="3702050"/>
          <p14:tracePt t="41861" x="2981325" y="3675063"/>
          <p14:tracePt t="41870" x="2981325" y="3657600"/>
          <p14:tracePt t="41887" x="2981325" y="3648075"/>
          <p14:tracePt t="41902" x="2981325" y="3629025"/>
          <p14:tracePt t="41908" x="2981325" y="3621088"/>
          <p14:tracePt t="41916" x="2981325" y="3602038"/>
          <p14:tracePt t="41924" x="2981325" y="3584575"/>
          <p14:tracePt t="41932" x="2981325" y="3565525"/>
          <p14:tracePt t="41940" x="2981325" y="3538538"/>
          <p14:tracePt t="41948" x="2981325" y="3519488"/>
          <p14:tracePt t="41956" x="2981325" y="3482975"/>
          <p14:tracePt t="41964" x="2981325" y="3446463"/>
          <p14:tracePt t="41972" x="2981325" y="3419475"/>
          <p14:tracePt t="41980" x="2981325" y="3392488"/>
          <p14:tracePt t="41988" x="2981325" y="3375025"/>
          <p14:tracePt t="41996" x="2981325" y="3346450"/>
          <p14:tracePt t="42004" x="2981325" y="3328988"/>
          <p14:tracePt t="42012" x="2981325" y="3302000"/>
          <p14:tracePt t="42029" x="2981325" y="3292475"/>
          <p14:tracePt t="42037" x="2981325" y="3265488"/>
          <p14:tracePt t="42053" x="2981325" y="3255963"/>
          <p14:tracePt t="42070" x="2981325" y="3246438"/>
          <p14:tracePt t="42087" x="2981325" y="3236913"/>
          <p14:tracePt t="42103" x="2981325" y="3228975"/>
          <p14:tracePt t="42212" x="2981325" y="3219450"/>
          <p14:tracePt t="42228" x="2981325" y="3209925"/>
          <p14:tracePt t="42246" x="2981325" y="3200400"/>
          <p14:tracePt t="42262" x="2981325" y="3182938"/>
          <p14:tracePt t="42286" x="2981325" y="3173413"/>
          <p14:tracePt t="42367" x="2981325" y="3163888"/>
          <p14:tracePt t="42438" x="2962275" y="3163888"/>
          <p14:tracePt t="42447" x="2954338" y="3163888"/>
          <p14:tracePt t="42452" x="2935288" y="3182938"/>
          <p14:tracePt t="42461" x="2908300" y="3219450"/>
          <p14:tracePt t="42470" x="2898775" y="3236913"/>
          <p14:tracePt t="42476" x="2881313" y="3282950"/>
          <p14:tracePt t="42486" x="2862263" y="3328988"/>
          <p14:tracePt t="42492" x="2852738" y="3365500"/>
          <p14:tracePt t="42503" x="2852738" y="3392488"/>
          <p14:tracePt t="42510" x="2852738" y="3429000"/>
          <p14:tracePt t="42521" x="2852738" y="3438525"/>
          <p14:tracePt t="42527" x="2852738" y="3482975"/>
          <p14:tracePt t="42537" x="2852738" y="3492500"/>
          <p14:tracePt t="42541" x="2852738" y="3519488"/>
          <p14:tracePt t="42549" x="2852738" y="3529013"/>
          <p14:tracePt t="42628" x="2862263" y="3529013"/>
          <p14:tracePt t="42636" x="2898775" y="3529013"/>
          <p14:tracePt t="42644" x="2917825" y="3511550"/>
          <p14:tracePt t="42652" x="2944813" y="3492500"/>
          <p14:tracePt t="42661" x="2944813" y="3482975"/>
          <p14:tracePt t="42668" x="2944813" y="3465513"/>
          <p14:tracePt t="42676" x="2954338" y="3465513"/>
          <p14:tracePt t="42684" x="2962275" y="3438525"/>
          <p14:tracePt t="42693" x="2990850" y="3402013"/>
          <p14:tracePt t="42703" x="2990850" y="3392488"/>
          <p14:tracePt t="42710" x="2990850" y="3382963"/>
          <p14:tracePt t="42719" x="2990850" y="3375025"/>
          <p14:tracePt t="42726" x="2990850" y="3346450"/>
          <p14:tracePt t="42734" x="2990850" y="3338513"/>
          <p14:tracePt t="42742" x="2990850" y="3328988"/>
          <p14:tracePt t="42750" x="2990850" y="3309938"/>
          <p14:tracePt t="42765" x="2990850" y="3302000"/>
          <p14:tracePt t="42806" x="2990850" y="3292475"/>
          <p14:tracePt t="42974" x="2998788" y="3282950"/>
          <p14:tracePt t="42984" x="3017838" y="3282950"/>
          <p14:tracePt t="42989" x="3035300" y="3282950"/>
          <p14:tracePt t="42997" x="3081338" y="3282950"/>
          <p14:tracePt t="43004" x="3136900" y="3282950"/>
          <p14:tracePt t="43013" x="3190875" y="3282950"/>
          <p14:tracePt t="43020" x="3244850" y="3282950"/>
          <p14:tracePt t="43028" x="3317875" y="3282950"/>
          <p14:tracePt t="43037" x="3346450" y="3282950"/>
          <p14:tracePt t="43045" x="3363913" y="3282950"/>
          <p14:tracePt t="43053" x="3373438" y="3282950"/>
          <p14:tracePt t="43236" x="3363913" y="3282950"/>
          <p14:tracePt t="43244" x="3354388" y="3282950"/>
          <p14:tracePt t="43261" x="3317875" y="3282950"/>
          <p14:tracePt t="43277" x="3309938" y="3282950"/>
          <p14:tracePt t="43309" x="3290888" y="3282950"/>
          <p14:tracePt t="43564" x="3281363" y="3292475"/>
          <p14:tracePt t="43572" x="3281363" y="3309938"/>
          <p14:tracePt t="43581" x="3281363" y="3338513"/>
          <p14:tracePt t="43588" x="3281363" y="3365500"/>
          <p14:tracePt t="43596" x="3281363" y="3392488"/>
          <p14:tracePt t="43604" x="3281363" y="3438525"/>
          <p14:tracePt t="43612" x="3281363" y="3465513"/>
          <p14:tracePt t="43620" x="3281363" y="3492500"/>
          <p14:tracePt t="43629" x="3281363" y="3511550"/>
          <p14:tracePt t="43637" x="3281363" y="3529013"/>
          <p14:tracePt t="43647" x="3281363" y="3538538"/>
          <p14:tracePt t="43742" x="3281363" y="3519488"/>
          <p14:tracePt t="43750" x="3290888" y="3502025"/>
          <p14:tracePt t="43758" x="3300413" y="3492500"/>
          <p14:tracePt t="43766" x="3300413" y="3482975"/>
          <p14:tracePt t="43774" x="3309938" y="3438525"/>
          <p14:tracePt t="43782" x="3317875" y="3429000"/>
          <p14:tracePt t="43789" x="3327400" y="3411538"/>
          <p14:tracePt t="43797" x="3336925" y="3402013"/>
          <p14:tracePt t="43805" x="3346450" y="3365500"/>
          <p14:tracePt t="43813" x="3346450" y="3346450"/>
          <p14:tracePt t="43821" x="3363913" y="3319463"/>
          <p14:tracePt t="43829" x="3363913" y="3302000"/>
          <p14:tracePt t="43837" x="3373438" y="3273425"/>
          <p14:tracePt t="43847" x="3373438" y="3265488"/>
          <p14:tracePt t="43854" x="3373438" y="3236913"/>
          <p14:tracePt t="43863" x="3373438" y="3219450"/>
          <p14:tracePt t="43868" x="3373438" y="3209925"/>
          <p14:tracePt t="43877" x="3373438" y="3192463"/>
          <p14:tracePt t="43886" x="3373438" y="3182938"/>
          <p14:tracePt t="44088" x="3373438" y="3173413"/>
          <p14:tracePt t="44094" x="3336925" y="3173413"/>
          <p14:tracePt t="44103" x="3254375" y="3173413"/>
          <p14:tracePt t="44110" x="3200400" y="3173413"/>
          <p14:tracePt t="44121" x="3090863" y="3173413"/>
          <p14:tracePt t="44126" x="3008313" y="3192463"/>
          <p14:tracePt t="44135" x="2917825" y="3200400"/>
          <p14:tracePt t="44142" x="2862263" y="3200400"/>
          <p14:tracePt t="44150" x="2781300" y="3219450"/>
          <p14:tracePt t="44158" x="2689225" y="3219450"/>
          <p14:tracePt t="44166" x="2616200" y="3228975"/>
          <p14:tracePt t="44174" x="2533650" y="3255963"/>
          <p14:tracePt t="44182" x="2479675" y="3255963"/>
          <p14:tracePt t="44190" x="2425700" y="3255963"/>
          <p14:tracePt t="44198" x="2379663" y="3255963"/>
          <p14:tracePt t="44206" x="2370138" y="3255963"/>
          <p14:tracePt t="44214" x="2333625" y="3255963"/>
          <p14:tracePt t="44222" x="2324100" y="3255963"/>
          <p14:tracePt t="44229" x="2306638" y="3255963"/>
          <p14:tracePt t="44236" x="2297113" y="3246438"/>
          <p14:tracePt t="44244" x="2260600" y="3236913"/>
          <p14:tracePt t="44252" x="2224088" y="3200400"/>
          <p14:tracePt t="44260" x="2206625" y="3182938"/>
          <p14:tracePt t="44270" x="2170113" y="3182938"/>
          <p14:tracePt t="44276" x="2133600" y="3155950"/>
          <p14:tracePt t="44284" x="2078038" y="3146425"/>
          <p14:tracePt t="44292" x="2014538" y="3146425"/>
          <p14:tracePt t="44301" x="1941513" y="3127375"/>
          <p14:tracePt t="44308" x="1868488" y="3127375"/>
          <p14:tracePt t="44317" x="1795463" y="3127375"/>
          <p14:tracePt t="44324" x="1695450" y="3100388"/>
          <p14:tracePt t="44332" x="1641475" y="3100388"/>
          <p14:tracePt t="44340" x="1549400" y="3100388"/>
          <p14:tracePt t="44348" x="1531938" y="3100388"/>
          <p14:tracePt t="44357" x="1522413" y="3100388"/>
          <p14:tracePt t="44374" x="1495425" y="3100388"/>
          <p14:tracePt t="44382" x="1468438" y="3100388"/>
          <p14:tracePt t="44390" x="1449388" y="3100388"/>
          <p14:tracePt t="44398" x="1412875" y="3100388"/>
          <p14:tracePt t="44405" x="1403350" y="3100388"/>
          <p14:tracePt t="44422" x="1322388" y="3146425"/>
          <p14:tracePt t="44431" x="1312863" y="3146425"/>
          <p14:tracePt t="44439" x="1303338" y="3136900"/>
          <p14:tracePt t="44448" x="1293813" y="3136900"/>
          <p14:tracePt t="44452" x="1266825" y="3127375"/>
          <p14:tracePt t="44462" x="1258888" y="3127375"/>
          <p14:tracePt t="44468" x="1239838" y="3109913"/>
          <p14:tracePt t="44710" x="1222375" y="3109913"/>
          <p14:tracePt t="44722" x="1203325" y="3109913"/>
          <p14:tracePt t="45054" x="1258888" y="3109913"/>
          <p14:tracePt t="45063" x="1312863" y="3119438"/>
          <p14:tracePt t="45069" x="1458913" y="3119438"/>
          <p14:tracePt t="45078" x="1522413" y="3119438"/>
          <p14:tracePt t="45088" x="1549400" y="3119438"/>
          <p14:tracePt t="45094" x="1649413" y="3119438"/>
          <p14:tracePt t="45106" x="1685925" y="3119438"/>
          <p14:tracePt t="45111" x="1758950" y="3119438"/>
          <p14:tracePt t="45118" x="1814513" y="3119438"/>
          <p14:tracePt t="45124" x="1868488" y="3119438"/>
          <p14:tracePt t="45132" x="1914525" y="3119438"/>
          <p14:tracePt t="45140" x="1931988" y="3119438"/>
          <p14:tracePt t="45148" x="1968500" y="3119438"/>
          <p14:tracePt t="45156" x="1997075" y="3119438"/>
          <p14:tracePt t="45164" x="2033588" y="3119438"/>
          <p14:tracePt t="45172" x="2087563" y="3119438"/>
          <p14:tracePt t="45181" x="2179638" y="3119438"/>
          <p14:tracePt t="45189" x="2206625" y="3109913"/>
          <p14:tracePt t="45197" x="2251075" y="3109913"/>
          <p14:tracePt t="45205" x="2306638" y="3090863"/>
          <p14:tracePt t="45213" x="2333625" y="3090863"/>
          <p14:tracePt t="45222" x="2352675" y="3090863"/>
          <p14:tracePt t="45229" x="2379663" y="3090863"/>
          <p14:tracePt t="45238" x="2389188" y="3090863"/>
          <p14:tracePt t="45245" x="2397125" y="3090863"/>
          <p14:tracePt t="45261" x="2406650" y="3090863"/>
          <p14:tracePt t="45310" x="2416175" y="3090863"/>
          <p14:tracePt t="45326" x="2425700" y="3082925"/>
          <p14:tracePt t="45335" x="2433638" y="3082925"/>
          <p14:tracePt t="45342" x="2470150" y="3082925"/>
          <p14:tracePt t="45351" x="2489200" y="3082925"/>
          <p14:tracePt t="45358" x="2525713" y="3082925"/>
          <p14:tracePt t="45366" x="2570163" y="3082925"/>
          <p14:tracePt t="45374" x="2625725" y="3082925"/>
          <p14:tracePt t="45382" x="2662238" y="3082925"/>
          <p14:tracePt t="45390" x="2716213" y="3082925"/>
          <p14:tracePt t="45398" x="2762250" y="3082925"/>
          <p14:tracePt t="45406" x="2789238" y="3082925"/>
          <p14:tracePt t="45414" x="2844800" y="3082925"/>
          <p14:tracePt t="45421" x="2871788" y="3082925"/>
          <p14:tracePt t="45430" x="2881313" y="3082925"/>
          <p14:tracePt t="45437" x="2889250" y="3082925"/>
          <p14:tracePt t="45888" x="2881313" y="3082925"/>
          <p14:tracePt t="45893" x="2852738" y="3082925"/>
          <p14:tracePt t="45903" x="2835275" y="3082925"/>
          <p14:tracePt t="45923" x="2808288" y="3082925"/>
          <p14:tracePt t="45927" x="2798763" y="3082925"/>
          <p14:tracePt t="45936" x="2789238" y="3082925"/>
          <p14:tracePt t="45942" x="2771775" y="3082925"/>
          <p14:tracePt t="45954" x="2752725" y="3090863"/>
          <p14:tracePt t="46022" x="2744788" y="3090863"/>
          <p14:tracePt t="46030" x="2708275" y="3090863"/>
          <p14:tracePt t="46038" x="2671763" y="3090863"/>
          <p14:tracePt t="46046" x="2625725" y="3090863"/>
          <p14:tracePt t="46053" x="2552700" y="3090863"/>
          <p14:tracePt t="46062" x="2498725" y="3082925"/>
          <p14:tracePt t="46071" x="2416175" y="3082925"/>
          <p14:tracePt t="46078" x="2360613" y="3082925"/>
          <p14:tracePt t="46087" x="2287588" y="3082925"/>
          <p14:tracePt t="46094" x="2233613" y="3082925"/>
          <p14:tracePt t="46106" x="2187575" y="3082925"/>
          <p14:tracePt t="46110" x="2160588" y="3082925"/>
          <p14:tracePt t="46125" x="2133600" y="3073400"/>
          <p14:tracePt t="46132" x="2133600" y="3063875"/>
          <p14:tracePt t="46206" x="2133600" y="3054350"/>
          <p14:tracePt t="46214" x="2106613" y="3036888"/>
          <p14:tracePt t="46224" x="2060575" y="3017838"/>
          <p14:tracePt t="46230" x="2014538" y="3009900"/>
          <p14:tracePt t="46237" x="1987550" y="3000375"/>
          <p14:tracePt t="46244" x="1941513" y="2990850"/>
          <p14:tracePt t="46252" x="1924050" y="2982913"/>
          <p14:tracePt t="46260" x="1905000" y="2973388"/>
          <p14:tracePt t="46269" x="1895475" y="2963863"/>
          <p14:tracePt t="46276" x="1868488" y="2946400"/>
          <p14:tracePt t="46284" x="1851025" y="2927350"/>
          <p14:tracePt t="46292" x="1841500" y="2917825"/>
          <p14:tracePt t="46300" x="1841500" y="2909888"/>
          <p14:tracePt t="46308" x="1824038" y="2900363"/>
          <p14:tracePt t="46317" x="1814513" y="2881313"/>
          <p14:tracePt t="46324" x="1804988" y="2863850"/>
          <p14:tracePt t="46334" x="1795463" y="2836863"/>
          <p14:tracePt t="46341" x="1795463" y="2827338"/>
          <p14:tracePt t="46349" x="1795463" y="2790825"/>
          <p14:tracePt t="46357" x="1795463" y="2781300"/>
          <p14:tracePt t="46365" x="1768475" y="2744788"/>
          <p14:tracePt t="46372" x="1768475" y="2698750"/>
          <p14:tracePt t="46381" x="1768475" y="2681288"/>
          <p14:tracePt t="46388" x="1768475" y="2654300"/>
          <p14:tracePt t="46397" x="1768475" y="2635250"/>
          <p14:tracePt t="46405" x="1768475" y="2608263"/>
          <p14:tracePt t="46412" x="1768475" y="2598738"/>
          <p14:tracePt t="46421" x="1768475" y="2581275"/>
          <p14:tracePt t="46428" x="1768475" y="2554288"/>
          <p14:tracePt t="46437" x="1768475" y="2544763"/>
          <p14:tracePt t="46444" x="1768475" y="2525713"/>
          <p14:tracePt t="46453" x="1768475" y="2508250"/>
          <p14:tracePt t="46461" x="1778000" y="2489200"/>
          <p14:tracePt t="46469" x="1787525" y="2471738"/>
          <p14:tracePt t="46477" x="1804988" y="2452688"/>
          <p14:tracePt t="46485" x="1804988" y="2444750"/>
          <p14:tracePt t="46492" x="1824038" y="2435225"/>
          <p14:tracePt t="46504" x="1841500" y="2416175"/>
          <p14:tracePt t="46510" x="1860550" y="2408238"/>
          <p14:tracePt t="46520" x="1895475" y="2389188"/>
          <p14:tracePt t="46527" x="1924050" y="2371725"/>
          <p14:tracePt t="46537" x="1931988" y="2362200"/>
          <p14:tracePt t="46542" x="1951038" y="2352675"/>
          <p14:tracePt t="46550" x="1960563" y="2343150"/>
          <p14:tracePt t="46557" x="1968500" y="2343150"/>
          <p14:tracePt t="46566" x="2005013" y="2325688"/>
          <p14:tracePt t="46580" x="2014538" y="2325688"/>
          <p14:tracePt t="46588" x="2041525" y="2306638"/>
          <p14:tracePt t="46620" x="2051050" y="2306638"/>
          <p14:tracePt t="46628" x="2070100" y="2306638"/>
          <p14:tracePt t="46636" x="2087563" y="2298700"/>
          <p14:tracePt t="46652" x="2106613" y="2289175"/>
          <p14:tracePt t="46660" x="2114550" y="2279650"/>
          <p14:tracePt t="46724" x="2124075" y="2279650"/>
          <p14:tracePt t="46740" x="2133600" y="2279650"/>
          <p14:tracePt t="46774" x="2143125" y="2279650"/>
          <p14:tracePt t="47324" x="2170113" y="2279650"/>
          <p14:tracePt t="47332" x="2170113" y="2270125"/>
          <p14:tracePt t="47348" x="2197100" y="2270125"/>
          <p14:tracePt t="47364" x="2206625" y="2270125"/>
          <p14:tracePt t="47420" x="2214563" y="2270125"/>
          <p14:tracePt t="47444" x="2224088" y="2270125"/>
          <p14:tracePt t="47468" x="2243138" y="2270125"/>
          <p14:tracePt t="47950" x="2260600" y="2270125"/>
          <p14:tracePt t="48095" x="2270125" y="2279650"/>
          <p14:tracePt t="48302" x="2287588" y="2306638"/>
          <p14:tracePt t="48316" x="2287588" y="2316163"/>
          <p14:tracePt t="48324" x="2297113" y="2325688"/>
          <p14:tracePt t="48333" x="2297113" y="2335213"/>
          <p14:tracePt t="48340" x="2306638" y="2352675"/>
          <p14:tracePt t="48348" x="2316163" y="2371725"/>
          <p14:tracePt t="48372" x="2333625" y="2389188"/>
          <p14:tracePt t="48383" x="2343150" y="2398713"/>
          <p14:tracePt t="48421" x="2343150" y="2408238"/>
          <p14:tracePt t="48468" x="2352675" y="2416175"/>
          <p14:tracePt t="48476" x="2360613" y="2444750"/>
          <p14:tracePt t="48484" x="2370138" y="2452688"/>
          <p14:tracePt t="48492" x="2389188" y="2471738"/>
          <p14:tracePt t="48501" x="2397125" y="2489200"/>
          <p14:tracePt t="48508" x="2425700" y="2517775"/>
          <p14:tracePt t="48517" x="2425700" y="2525713"/>
          <p14:tracePt t="48524" x="2443163" y="2544763"/>
          <p14:tracePt t="48534" x="2452688" y="2581275"/>
          <p14:tracePt t="48540" x="2489200" y="2608263"/>
          <p14:tracePt t="48556" x="2498725" y="2635250"/>
          <p14:tracePt t="48566" x="2506663" y="2644775"/>
          <p14:tracePt t="48572" x="2506663" y="2654300"/>
          <p14:tracePt t="48671" x="2506663" y="2671763"/>
          <p14:tracePt t="48678" x="2506663" y="2681288"/>
          <p14:tracePt t="48686" x="2489200" y="2698750"/>
          <p14:tracePt t="48694" x="2479675" y="2698750"/>
          <p14:tracePt t="48703" x="2479675" y="2708275"/>
          <p14:tracePt t="48714" x="2470150" y="2727325"/>
          <p14:tracePt t="48721" x="2470150" y="2754313"/>
          <p14:tracePt t="48725" x="2470150" y="2763838"/>
          <p14:tracePt t="48733" x="2443163" y="2790825"/>
          <p14:tracePt t="48741" x="2433638" y="2808288"/>
          <p14:tracePt t="48749" x="2416175" y="2854325"/>
          <p14:tracePt t="48757" x="2416175" y="2863850"/>
          <p14:tracePt t="48765" x="2406650" y="2881313"/>
          <p14:tracePt t="48773" x="2397125" y="2900363"/>
          <p14:tracePt t="48781" x="2389188" y="2909888"/>
          <p14:tracePt t="48804" x="2379663" y="2917825"/>
          <p14:tracePt t="48820" x="2370138" y="2917825"/>
          <p14:tracePt t="48828" x="2360613" y="2927350"/>
          <p14:tracePt t="48838" x="2343150" y="2946400"/>
          <p14:tracePt t="48846" x="2333625" y="2954338"/>
          <p14:tracePt t="48855" x="2316163" y="2963863"/>
          <p14:tracePt t="48862" x="2287588" y="2990850"/>
          <p14:tracePt t="48878" x="2260600" y="3017838"/>
          <p14:tracePt t="48887" x="2251075" y="3017838"/>
          <p14:tracePt t="49536" x="2270125" y="3054350"/>
          <p14:tracePt t="49542" x="2297113" y="3073400"/>
          <p14:tracePt t="49551" x="2360613" y="3109913"/>
          <p14:tracePt t="49558" x="2443163" y="3163888"/>
          <p14:tracePt t="49569" x="2506663" y="3219450"/>
          <p14:tracePt t="49573" x="2589213" y="3302000"/>
          <p14:tracePt t="49581" x="2679700" y="3392488"/>
          <p14:tracePt t="49589" x="2781300" y="3475038"/>
          <p14:tracePt t="49597" x="2881313" y="3575050"/>
          <p14:tracePt t="49605" x="2981325" y="3684588"/>
          <p14:tracePt t="49613" x="3054350" y="3730625"/>
          <p14:tracePt t="49620" x="3136900" y="3821113"/>
          <p14:tracePt t="49628" x="3208338" y="3903663"/>
          <p14:tracePt t="49637" x="3273425" y="3984625"/>
          <p14:tracePt t="49644" x="3300413" y="4030663"/>
          <p14:tracePt t="49652" x="3354388" y="4094163"/>
          <p14:tracePt t="49660" x="3363913" y="4130675"/>
          <p14:tracePt t="49668" x="3382963" y="4159250"/>
          <p14:tracePt t="49676" x="3400425" y="4203700"/>
          <p14:tracePt t="49685" x="3409950" y="4213225"/>
          <p14:tracePt t="49692" x="3409950" y="4232275"/>
          <p14:tracePt t="49700" x="3419475" y="4259263"/>
          <p14:tracePt t="49717" x="3427413" y="4276725"/>
          <p14:tracePt t="49724" x="3436938" y="4286250"/>
          <p14:tracePt t="49732" x="3446463" y="4303713"/>
          <p14:tracePt t="49740" x="3446463" y="4313238"/>
          <p14:tracePt t="49749" x="3446463" y="4322763"/>
          <p14:tracePt t="50156" x="3446463" y="4332288"/>
          <p14:tracePt t="50164" x="3446463" y="4340225"/>
          <p14:tracePt t="50173" x="3446463" y="4349750"/>
          <p14:tracePt t="50181" x="3446463" y="4359275"/>
          <p14:tracePt t="50189" x="3446463" y="4376738"/>
          <p14:tracePt t="50198" x="3446463" y="4386263"/>
          <p14:tracePt t="50204" x="3446463" y="4395788"/>
          <p14:tracePt t="50228" x="3455988" y="4395788"/>
          <p14:tracePt t="50510" x="3455988" y="4405313"/>
          <p14:tracePt t="50519" x="3455988" y="4422775"/>
          <p14:tracePt t="50532" x="3455988" y="4432300"/>
          <p14:tracePt t="50542" x="3463925" y="4441825"/>
          <p14:tracePt t="50558" x="3463925" y="4449763"/>
          <p14:tracePt t="50567" x="3482975" y="4468813"/>
          <p14:tracePt t="50583" x="3482975" y="4478338"/>
          <p14:tracePt t="50590" x="3482975" y="4486275"/>
          <p14:tracePt t="50600" x="3482975" y="4505325"/>
          <p14:tracePt t="50606" x="3482975" y="4514850"/>
          <p14:tracePt t="50617" x="3482975" y="4522788"/>
          <p14:tracePt t="50652" x="3482975" y="4541838"/>
          <p14:tracePt t="50764" x="3482975" y="4551363"/>
          <p14:tracePt t="50780" x="3482975" y="4568825"/>
          <p14:tracePt t="50797" x="3473450" y="4587875"/>
          <p14:tracePt t="50804" x="3473450" y="4595813"/>
          <p14:tracePt t="50812" x="3473450" y="4605338"/>
          <p14:tracePt t="50820" x="3463925" y="4614863"/>
          <p14:tracePt t="50828" x="3446463" y="4651375"/>
          <p14:tracePt t="50836" x="3436938" y="4660900"/>
          <p14:tracePt t="50844" x="3427413" y="4687888"/>
          <p14:tracePt t="50853" x="3390900" y="4714875"/>
          <p14:tracePt t="50862" x="3382963" y="4732338"/>
          <p14:tracePt t="50868" x="3373438" y="4751388"/>
          <p14:tracePt t="50876" x="3363913" y="4778375"/>
          <p14:tracePt t="50885" x="3363913" y="4797425"/>
          <p14:tracePt t="50892" x="3317875" y="4833938"/>
          <p14:tracePt t="50902" x="3300413" y="4851400"/>
          <p14:tracePt t="50908" x="3281363" y="4887913"/>
          <p14:tracePt t="50917" x="3263900" y="4906963"/>
          <p14:tracePt t="50924" x="3254375" y="4914900"/>
          <p14:tracePt t="50932" x="3236913" y="4924425"/>
          <p14:tracePt t="50942" x="3227388" y="4933950"/>
          <p14:tracePt t="50950" x="3217863" y="4943475"/>
          <p14:tracePt t="50974" x="3208338" y="4951413"/>
          <p14:tracePt t="51006" x="3190875" y="4970463"/>
          <p14:tracePt t="51033" x="3171825" y="4970463"/>
          <p14:tracePt t="51036" x="3163888" y="4970463"/>
          <p14:tracePt t="51044" x="3154363" y="4970463"/>
          <p14:tracePt t="51052" x="3144838" y="4970463"/>
          <p14:tracePt t="51060" x="3127375" y="4970463"/>
          <p14:tracePt t="51068" x="3108325" y="4970463"/>
          <p14:tracePt t="51085" x="3090863" y="4970463"/>
          <p14:tracePt t="51092" x="3081338" y="4970463"/>
          <p14:tracePt t="51108" x="3071813" y="4970463"/>
          <p14:tracePt t="51117" x="3044825" y="4970463"/>
          <p14:tracePt t="51125" x="3035300" y="4970463"/>
          <p14:tracePt t="51133" x="3017838" y="4970463"/>
          <p14:tracePt t="51140" x="2990850" y="4960938"/>
          <p14:tracePt t="51148" x="2962275" y="4924425"/>
          <p14:tracePt t="51156" x="2925763" y="4906963"/>
          <p14:tracePt t="51164" x="2898775" y="4897438"/>
          <p14:tracePt t="51173" x="2852738" y="4851400"/>
          <p14:tracePt t="51181" x="2825750" y="4833938"/>
          <p14:tracePt t="51189" x="2789238" y="4797425"/>
          <p14:tracePt t="51197" x="2781300" y="4760913"/>
          <p14:tracePt t="51205" x="2781300" y="4714875"/>
          <p14:tracePt t="51213" x="2771775" y="4705350"/>
          <p14:tracePt t="51221" x="2762250" y="4705350"/>
          <p14:tracePt t="51237" x="2752725" y="4697413"/>
          <p14:tracePt t="51244" x="2752725" y="4687888"/>
          <p14:tracePt t="51293" x="2752725" y="4678363"/>
          <p14:tracePt t="51300" x="2752725" y="4668838"/>
          <p14:tracePt t="51319" x="2752725" y="4660900"/>
          <p14:tracePt t="51326" x="2744788" y="4641850"/>
          <p14:tracePt t="51340" x="2744788" y="4632325"/>
          <p14:tracePt t="51348" x="2744788" y="4605338"/>
          <p14:tracePt t="51356" x="2744788" y="4595813"/>
          <p14:tracePt t="51364" x="2735263" y="4578350"/>
          <p14:tracePt t="51372" x="2735263" y="4559300"/>
          <p14:tracePt t="51380" x="2735263" y="4551363"/>
          <p14:tracePt t="51388" x="2735263" y="4532313"/>
          <p14:tracePt t="51397" x="2735263" y="4522788"/>
          <p14:tracePt t="51413" x="2735263" y="4514850"/>
          <p14:tracePt t="51431" x="2735263" y="4505325"/>
          <p14:tracePt t="51480" x="2735263" y="4478338"/>
          <p14:tracePt t="51485" x="2735263" y="4459288"/>
          <p14:tracePt t="51493" x="2735263" y="4432300"/>
          <p14:tracePt t="51501" x="2735263" y="4405313"/>
          <p14:tracePt t="51509" x="2735263" y="4359275"/>
          <p14:tracePt t="51518" x="2744788" y="4313238"/>
          <p14:tracePt t="51525" x="2752725" y="4276725"/>
          <p14:tracePt t="51533" x="2762250" y="4240213"/>
          <p14:tracePt t="51540" x="2789238" y="4203700"/>
          <p14:tracePt t="51548" x="2798763" y="4159250"/>
          <p14:tracePt t="51556" x="2817813" y="4113213"/>
          <p14:tracePt t="51564" x="2817813" y="4103688"/>
          <p14:tracePt t="51572" x="2835275" y="4076700"/>
          <p14:tracePt t="51580" x="2844800" y="4057650"/>
          <p14:tracePt t="51588" x="2852738" y="4049713"/>
          <p14:tracePt t="51677" x="2871788" y="4049713"/>
          <p14:tracePt t="51700" x="2881313" y="4049713"/>
          <p14:tracePt t="51708" x="2889250" y="4049713"/>
          <p14:tracePt t="51740" x="2908300" y="4049713"/>
          <p14:tracePt t="51748" x="2917825" y="4049713"/>
          <p14:tracePt t="51764" x="2935288" y="4049713"/>
          <p14:tracePt t="51773" x="2944813" y="4057650"/>
          <p14:tracePt t="51781" x="2954338" y="4057650"/>
          <p14:tracePt t="51789" x="2954338" y="4067175"/>
          <p14:tracePt t="51797" x="2962275" y="4076700"/>
          <p14:tracePt t="51812" x="2962275" y="4086225"/>
          <p14:tracePt t="51820" x="2971800" y="4094163"/>
          <p14:tracePt t="51828" x="2981325" y="4094163"/>
          <p14:tracePt t="51837" x="2990850" y="4113213"/>
          <p14:tracePt t="51844" x="3008313" y="4149725"/>
          <p14:tracePt t="51852" x="3008313" y="4159250"/>
          <p14:tracePt t="51860" x="3017838" y="4167188"/>
          <p14:tracePt t="51868" x="3027363" y="4186238"/>
          <p14:tracePt t="51877" x="3027363" y="4195763"/>
          <p14:tracePt t="51887" x="3027363" y="4213225"/>
          <p14:tracePt t="51893" x="3027363" y="4232275"/>
          <p14:tracePt t="51904" x="3027363" y="4240213"/>
          <p14:tracePt t="51910" x="3027363" y="4259263"/>
          <p14:tracePt t="51920" x="3044825" y="4276725"/>
          <p14:tracePt t="52167" x="3044825" y="4286250"/>
          <p14:tracePt t="52190" x="3044825" y="4303713"/>
          <p14:tracePt t="52222" x="3044825" y="4322763"/>
          <p14:tracePt t="52238" x="3035300" y="4349750"/>
          <p14:tracePt t="52246" x="3035300" y="4368800"/>
          <p14:tracePt t="52254" x="3035300" y="4376738"/>
          <p14:tracePt t="52262" x="3035300" y="4386263"/>
          <p14:tracePt t="52278" x="3035300" y="4405313"/>
          <p14:tracePt t="52285" x="3035300" y="4413250"/>
          <p14:tracePt t="52310" x="3027363" y="4449763"/>
          <p14:tracePt t="52323" x="3017838" y="4459288"/>
          <p14:tracePt t="52692" x="3081338" y="4468813"/>
          <p14:tracePt t="52700" x="3163888" y="4495800"/>
          <p14:tracePt t="52708" x="3254375" y="4495800"/>
          <p14:tracePt t="52717" x="3363913" y="4522788"/>
          <p14:tracePt t="52724" x="3473450" y="4541838"/>
          <p14:tracePt t="52736" x="3629025" y="4568825"/>
          <p14:tracePt t="52740" x="3775075" y="4587875"/>
          <p14:tracePt t="52748" x="3883025" y="4595813"/>
          <p14:tracePt t="52756" x="3975100" y="4595813"/>
          <p14:tracePt t="52765" x="4084638" y="4614863"/>
          <p14:tracePt t="52772" x="4184650" y="4641850"/>
          <p14:tracePt t="52781" x="4275138" y="4641850"/>
          <p14:tracePt t="52789" x="4367213" y="4641850"/>
          <p14:tracePt t="52798" x="4440238" y="4641850"/>
          <p14:tracePt t="52805" x="4549775" y="4641850"/>
          <p14:tracePt t="52812" x="4622800" y="4641850"/>
          <p14:tracePt t="52820" x="4730750" y="4641850"/>
          <p14:tracePt t="52828" x="4822825" y="4641850"/>
          <p14:tracePt t="52836" x="4941888" y="4641850"/>
          <p14:tracePt t="52844" x="5032375" y="4641850"/>
          <p14:tracePt t="52852" x="5141913" y="4632325"/>
          <p14:tracePt t="52860" x="5232400" y="4624388"/>
          <p14:tracePt t="52869" x="5324475" y="4605338"/>
          <p14:tracePt t="52877" x="5424488" y="4605338"/>
          <p14:tracePt t="52886" x="5497513" y="4578350"/>
          <p14:tracePt t="52893" x="5580063" y="4568825"/>
          <p14:tracePt t="52900" x="5607050" y="4568825"/>
          <p14:tracePt t="52908" x="5634038" y="4559300"/>
          <p14:tracePt t="52917" x="5661025" y="4559300"/>
          <p14:tracePt t="52924" x="5697538" y="4559300"/>
          <p14:tracePt t="52942" x="5707063" y="4559300"/>
          <p14:tracePt t="52966" x="5716588" y="4559300"/>
          <p14:tracePt t="52984" x="5743575" y="4559300"/>
          <p14:tracePt t="52991" x="5761038" y="4559300"/>
          <p14:tracePt t="52998" x="5789613" y="4559300"/>
          <p14:tracePt t="53006" x="5816600" y="4559300"/>
          <p14:tracePt t="53014" x="5853113" y="4559300"/>
          <p14:tracePt t="53022" x="5880100" y="4568825"/>
          <p14:tracePt t="53030" x="5899150" y="4568825"/>
          <p14:tracePt t="53040" x="5926138" y="4568825"/>
          <p14:tracePt t="53044" x="5943600" y="4568825"/>
          <p14:tracePt t="53054" x="5972175" y="4568825"/>
          <p14:tracePt t="53062" x="5999163" y="4568825"/>
          <p14:tracePt t="53069" x="6043613" y="4568825"/>
          <p14:tracePt t="53078" x="6080125" y="4568825"/>
          <p14:tracePt t="53085" x="6126163" y="4568825"/>
          <p14:tracePt t="53094" x="6181725" y="4568825"/>
          <p14:tracePt t="53103" x="6208713" y="4568825"/>
          <p14:tracePt t="53110" x="6262688" y="4568825"/>
          <p14:tracePt t="53119" x="6299200" y="4568825"/>
          <p14:tracePt t="53126" x="6345238" y="4568825"/>
          <p14:tracePt t="53139" x="6399213" y="4568825"/>
          <p14:tracePt t="53140" x="6435725" y="4568825"/>
          <p14:tracePt t="53148" x="6472238" y="4568825"/>
          <p14:tracePt t="53156" x="6500813" y="4568825"/>
          <p14:tracePt t="53164" x="6518275" y="4568825"/>
          <p14:tracePt t="53172" x="6545263" y="4568825"/>
          <p14:tracePt t="53180" x="6564313" y="4568825"/>
          <p14:tracePt t="53197" x="6581775" y="4568825"/>
          <p14:tracePt t="53214" x="6591300" y="4568825"/>
          <p14:tracePt t="53300" x="6600825" y="4568825"/>
          <p14:tracePt t="53308" x="6618288" y="4568825"/>
          <p14:tracePt t="53316" x="6627813" y="4568825"/>
          <p14:tracePt t="53324" x="6637338" y="4559300"/>
          <p14:tracePt t="53336" x="6664325" y="4559300"/>
          <p14:tracePt t="53342" x="6691313" y="4551363"/>
          <p14:tracePt t="53352" x="6718300" y="4551363"/>
          <p14:tracePt t="53358" x="6764338" y="4551363"/>
          <p14:tracePt t="53367" x="6783388" y="4532313"/>
          <p14:tracePt t="53374" x="6819900" y="4532313"/>
          <p14:tracePt t="53381" x="6837363" y="4532313"/>
          <p14:tracePt t="53389" x="6883400" y="4522788"/>
          <p14:tracePt t="53397" x="6919913" y="4522788"/>
          <p14:tracePt t="53406" x="6983413" y="4514850"/>
          <p14:tracePt t="53415" x="7037388" y="4514850"/>
          <p14:tracePt t="53421" x="7073900" y="4514850"/>
          <p14:tracePt t="53428" x="7146925" y="4514850"/>
          <p14:tracePt t="53438" x="7219950" y="4495800"/>
          <p14:tracePt t="53445" x="7292975" y="4495800"/>
          <p14:tracePt t="53453" x="7402513" y="4495800"/>
          <p14:tracePt t="53461" x="7494588" y="4495800"/>
          <p14:tracePt t="53468" x="7639050" y="4495800"/>
          <p14:tracePt t="53476" x="7785100" y="4495800"/>
          <p14:tracePt t="53484" x="7931150" y="4495800"/>
          <p14:tracePt t="53492" x="8113713" y="4495800"/>
          <p14:tracePt t="53500" x="8277225" y="4495800"/>
          <p14:tracePt t="53508" x="8442325" y="4486275"/>
          <p14:tracePt t="53518" x="8605838" y="4449763"/>
          <p14:tracePt t="53525" x="8788400" y="4441825"/>
          <p14:tracePt t="53534" x="8970963" y="4441825"/>
          <p14:tracePt t="53540" x="9134475" y="44418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1143000"/>
          </a:xfrm>
        </p:spPr>
        <p:txBody>
          <a:bodyPr/>
          <a:lstStyle/>
          <a:p>
            <a:pPr eaLnBrk="1" hangingPunct="1"/>
            <a:r>
              <a:rPr lang="ja-JP" altLang="en-US" dirty="0"/>
              <a:t>差分増幅回路</a:t>
            </a:r>
          </a:p>
        </p:txBody>
      </p:sp>
      <p:pic>
        <p:nvPicPr>
          <p:cNvPr id="35844" name="Picture 4" descr="図05_13"/>
          <p:cNvPicPr>
            <a:picLocks noChangeAspect="1" noChangeArrowheads="1"/>
          </p:cNvPicPr>
          <p:nvPr/>
        </p:nvPicPr>
        <p:blipFill>
          <a:blip r:embed="rId6" cstate="print"/>
          <a:srcRect/>
          <a:stretch>
            <a:fillRect/>
          </a:stretch>
        </p:blipFill>
        <p:spPr bwMode="auto">
          <a:xfrm>
            <a:off x="0" y="922338"/>
            <a:ext cx="7716838" cy="4594225"/>
          </a:xfrm>
          <a:prstGeom prst="rect">
            <a:avLst/>
          </a:prstGeom>
          <a:noFill/>
          <a:ln w="9525">
            <a:noFill/>
            <a:miter lim="800000"/>
            <a:headEnd/>
            <a:tailEnd/>
          </a:ln>
        </p:spPr>
      </p:pic>
      <p:graphicFrame>
        <p:nvGraphicFramePr>
          <p:cNvPr id="35842" name="Object 4"/>
          <p:cNvGraphicFramePr>
            <a:graphicFrameLocks noChangeAspect="1"/>
          </p:cNvGraphicFramePr>
          <p:nvPr/>
        </p:nvGraphicFramePr>
        <p:xfrm>
          <a:off x="4556125" y="3409950"/>
          <a:ext cx="4587875" cy="3448050"/>
        </p:xfrm>
        <a:graphic>
          <a:graphicData uri="http://schemas.openxmlformats.org/presentationml/2006/ole">
            <mc:AlternateContent xmlns:mc="http://schemas.openxmlformats.org/markup-compatibility/2006">
              <mc:Choice xmlns:v="urn:schemas-microsoft-com:vml" Requires="v">
                <p:oleObj spid="_x0000_s35882" name="数式" r:id="rId7" imgW="2197080" imgH="1650960" progId="Equation.3">
                  <p:embed/>
                </p:oleObj>
              </mc:Choice>
              <mc:Fallback>
                <p:oleObj name="数式" r:id="rId7" imgW="2197080" imgH="165096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5" y="3409950"/>
                        <a:ext cx="4587875"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オーディオ 1">
            <a:hlinkClick r:id="" action="ppaction://media"/>
            <a:extLst>
              <a:ext uri="{FF2B5EF4-FFF2-40B4-BE49-F238E27FC236}">
                <a16:creationId xmlns:a16="http://schemas.microsoft.com/office/drawing/2014/main" id="{F24007EB-3B27-49B1-B41A-6B03D136966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66"/>
    </mc:Choice>
    <mc:Fallback xmlns="">
      <p:transition spd="slow" advTm="4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0" x="8915400" y="2844800"/>
          <p14:tracePt t="2446" x="8742363" y="2808288"/>
          <p14:tracePt t="2454" x="8542338" y="2800350"/>
          <p14:tracePt t="2465" x="8359775" y="2744788"/>
          <p14:tracePt t="2470" x="8132763" y="2735263"/>
          <p14:tracePt t="2477" x="7904163" y="2717800"/>
          <p14:tracePt t="2487" x="7712075" y="2671763"/>
          <p14:tracePt t="2493" x="7548563" y="2654300"/>
          <p14:tracePt t="2501" x="7366000" y="2635250"/>
          <p14:tracePt t="2509" x="7202488" y="2589213"/>
          <p14:tracePt t="2517" x="7037388" y="2589213"/>
          <p14:tracePt t="2525" x="6856413" y="2562225"/>
          <p14:tracePt t="2533" x="6710363" y="2535238"/>
          <p14:tracePt t="2541" x="6545263" y="2517775"/>
          <p14:tracePt t="2548" x="6418263" y="2508250"/>
          <p14:tracePt t="2557" x="6281738" y="2462213"/>
          <p14:tracePt t="2565" x="6172200" y="2462213"/>
          <p14:tracePt t="2572" x="6043613" y="2462213"/>
          <p14:tracePt t="2580" x="5953125" y="2462213"/>
          <p14:tracePt t="2588" x="5826125" y="2462213"/>
          <p14:tracePt t="2597" x="5697538" y="2462213"/>
          <p14:tracePt t="2606" x="5570538" y="2462213"/>
          <p14:tracePt t="2617" x="5461000" y="2462213"/>
          <p14:tracePt t="2622" x="5351463" y="2462213"/>
          <p14:tracePt t="2632" x="5205413" y="2462213"/>
          <p14:tracePt t="2638" x="5059363" y="2462213"/>
          <p14:tracePt t="2648" x="4913313" y="2462213"/>
          <p14:tracePt t="2654" x="4749800" y="2462213"/>
          <p14:tracePt t="2665" x="4586288" y="2462213"/>
          <p14:tracePt t="2669" x="4457700" y="2462213"/>
          <p14:tracePt t="2676" x="4330700" y="2435225"/>
          <p14:tracePt t="2685" x="4221163" y="2435225"/>
          <p14:tracePt t="2692" x="4094163" y="2416175"/>
          <p14:tracePt t="2701" x="3975100" y="2389188"/>
          <p14:tracePt t="2708" x="3902075" y="2379663"/>
          <p14:tracePt t="2717" x="3810000" y="2362200"/>
          <p14:tracePt t="2724" x="3729038" y="2362200"/>
          <p14:tracePt t="2734" x="3656013" y="2352675"/>
          <p14:tracePt t="2740" x="3600450" y="2352675"/>
          <p14:tracePt t="2748" x="3519488" y="2325688"/>
          <p14:tracePt t="2756" x="3482975" y="2325688"/>
          <p14:tracePt t="2764" x="3436938" y="2325688"/>
          <p14:tracePt t="2772" x="3409950" y="2325688"/>
          <p14:tracePt t="2780" x="3382963" y="2325688"/>
          <p14:tracePt t="2789" x="3336925" y="2325688"/>
          <p14:tracePt t="2798" x="3309938" y="2325688"/>
          <p14:tracePt t="2804" x="3281363" y="2325688"/>
          <p14:tracePt t="2812" x="3273425" y="2325688"/>
          <p14:tracePt t="2820" x="3236913" y="2325688"/>
          <p14:tracePt t="2828" x="3217863" y="2325688"/>
          <p14:tracePt t="2836" x="3181350" y="2325688"/>
          <p14:tracePt t="2844" x="3171825" y="2335213"/>
          <p14:tracePt t="2932" x="3154363" y="2335213"/>
          <p14:tracePt t="3332" x="3144838" y="2335213"/>
          <p14:tracePt t="3340" x="3127375" y="2343150"/>
          <p14:tracePt t="3462" x="3144838" y="2306638"/>
          <p14:tracePt t="3469" x="3208338" y="2252663"/>
          <p14:tracePt t="3478" x="3290888" y="2216150"/>
          <p14:tracePt t="3487" x="3373438" y="2160588"/>
          <p14:tracePt t="3492" x="3519488" y="2097088"/>
          <p14:tracePt t="3502" x="3656013" y="2043113"/>
          <p14:tracePt t="3508" x="3792538" y="1960563"/>
          <p14:tracePt t="3517" x="3919538" y="1887538"/>
          <p14:tracePt t="3524" x="4021138" y="1860550"/>
          <p14:tracePt t="3532" x="4184650" y="1797050"/>
          <p14:tracePt t="3540" x="4248150" y="1787525"/>
          <p14:tracePt t="3549" x="4303713" y="1778000"/>
          <p14:tracePt t="3556" x="4384675" y="1731963"/>
          <p14:tracePt t="3564" x="4448175" y="1714500"/>
          <p14:tracePt t="3572" x="4484688" y="1714500"/>
          <p14:tracePt t="3580" x="4530725" y="1714500"/>
          <p14:tracePt t="3588" x="4557713" y="1687513"/>
          <p14:tracePt t="3596" x="4567238" y="1687513"/>
          <p14:tracePt t="3604" x="4586288" y="1677988"/>
          <p14:tracePt t="3620" x="4603750" y="1677988"/>
          <p14:tracePt t="3628" x="4622800" y="1668463"/>
          <p14:tracePt t="3644" x="4640263" y="1660525"/>
          <p14:tracePt t="3652" x="4649788" y="1651000"/>
          <p14:tracePt t="3870" x="4630738" y="1651000"/>
          <p14:tracePt t="3878" x="4613275" y="1651000"/>
          <p14:tracePt t="3894" x="4603750" y="1651000"/>
          <p14:tracePt t="4118" x="4603750" y="1641475"/>
          <p14:tracePt t="4124" x="4603750" y="1614488"/>
          <p14:tracePt t="4133" x="4603750" y="1604963"/>
          <p14:tracePt t="4148" x="4603750" y="1558925"/>
          <p14:tracePt t="4156" x="4622800" y="1531938"/>
          <p14:tracePt t="4164" x="4630738" y="1514475"/>
          <p14:tracePt t="4172" x="4640263" y="1477963"/>
          <p14:tracePt t="4183" x="4640263" y="1458913"/>
          <p14:tracePt t="4190" x="4649788" y="1441450"/>
          <p14:tracePt t="4199" x="4667250" y="1404938"/>
          <p14:tracePt t="4207" x="4676775" y="1368425"/>
          <p14:tracePt t="4215" x="4686300" y="1349375"/>
          <p14:tracePt t="4222" x="4686300" y="1322388"/>
          <p14:tracePt t="4231" x="4686300" y="1303338"/>
          <p14:tracePt t="4238" x="4695825" y="1295400"/>
          <p14:tracePt t="4246" x="4695825" y="1268413"/>
          <p14:tracePt t="4253" x="4695825" y="1249363"/>
          <p14:tracePt t="4261" x="4713288" y="1231900"/>
          <p14:tracePt t="4269" x="4713288" y="1222375"/>
          <p14:tracePt t="4324" x="4713288" y="1212850"/>
          <p14:tracePt t="4365" x="4722813" y="1203325"/>
          <p14:tracePt t="4548" x="4722813" y="1212850"/>
          <p14:tracePt t="4557" x="4722813" y="1231900"/>
          <p14:tracePt t="4565" x="4703763" y="1258888"/>
          <p14:tracePt t="4574" x="4676775" y="1295400"/>
          <p14:tracePt t="4583" x="4603750" y="1339850"/>
          <p14:tracePt t="4592" x="4586288" y="1358900"/>
          <p14:tracePt t="4599" x="4567238" y="1385888"/>
          <p14:tracePt t="4608" x="4549775" y="1395413"/>
          <p14:tracePt t="4612" x="4521200" y="1404938"/>
          <p14:tracePt t="4621" x="4513263" y="1412875"/>
          <p14:tracePt t="4628" x="4503738" y="1412875"/>
          <p14:tracePt t="5108" x="4503738" y="1422400"/>
          <p14:tracePt t="5124" x="4521200" y="1422400"/>
          <p14:tracePt t="5140" x="4530725" y="1422400"/>
          <p14:tracePt t="5148" x="4557713" y="1385888"/>
          <p14:tracePt t="5164" x="4567238" y="1385888"/>
          <p14:tracePt t="5182" x="4567238" y="1376363"/>
          <p14:tracePt t="5308" x="4567238" y="1385888"/>
          <p14:tracePt t="5316" x="4567238" y="1404938"/>
          <p14:tracePt t="5324" x="4567238" y="1441450"/>
          <p14:tracePt t="5340" x="4586288" y="1468438"/>
          <p14:tracePt t="5348" x="4586288" y="1485900"/>
          <p14:tracePt t="5357" x="4586288" y="1531938"/>
          <p14:tracePt t="5365" x="4594225" y="1550988"/>
          <p14:tracePt t="5373" x="4603750" y="1568450"/>
          <p14:tracePt t="5382" x="4603750" y="1604963"/>
          <p14:tracePt t="5389" x="4613275" y="1624013"/>
          <p14:tracePt t="5398" x="4640263" y="1660525"/>
          <p14:tracePt t="5407" x="4640263" y="1677988"/>
          <p14:tracePt t="5415" x="4649788" y="1697038"/>
          <p14:tracePt t="5424" x="4649788" y="1714500"/>
          <p14:tracePt t="5440" x="4659313" y="1731963"/>
          <p14:tracePt t="5542" x="4676775" y="1741488"/>
          <p14:tracePt t="5558" x="4686300" y="1741488"/>
          <p14:tracePt t="5574" x="4695825" y="1741488"/>
          <p14:tracePt t="5582" x="4713288" y="1741488"/>
          <p14:tracePt t="5590" x="4722813" y="1731963"/>
          <p14:tracePt t="5597" x="4730750" y="1724025"/>
          <p14:tracePt t="5607" x="4740275" y="1714500"/>
          <p14:tracePt t="5615" x="4749800" y="1704975"/>
          <p14:tracePt t="5625" x="4776788" y="1677988"/>
          <p14:tracePt t="5644" x="4795838" y="1677988"/>
          <p14:tracePt t="5660" x="4813300" y="1668463"/>
          <p14:tracePt t="5676" x="4822825" y="1668463"/>
          <p14:tracePt t="5717" x="4840288" y="1668463"/>
          <p14:tracePt t="5726" x="4849813" y="1668463"/>
          <p14:tracePt t="5741" x="4886325" y="1668463"/>
          <p14:tracePt t="5749" x="4895850" y="1668463"/>
          <p14:tracePt t="5765" x="4905375" y="1668463"/>
          <p14:tracePt t="5774" x="4922838" y="1668463"/>
          <p14:tracePt t="5781" x="4932363" y="1668463"/>
          <p14:tracePt t="5798" x="4941888" y="1668463"/>
          <p14:tracePt t="5815" x="4949825" y="1668463"/>
          <p14:tracePt t="5821" x="4959350" y="1668463"/>
          <p14:tracePt t="5836" x="4968875" y="1668463"/>
          <p14:tracePt t="5844" x="4986338" y="1668463"/>
          <p14:tracePt t="5852" x="5005388" y="1668463"/>
          <p14:tracePt t="5860" x="5022850" y="1668463"/>
          <p14:tracePt t="5868" x="5032375" y="1668463"/>
          <p14:tracePt t="5877" x="5049838" y="1668463"/>
          <p14:tracePt t="5918" x="5059363" y="1668463"/>
          <p14:tracePt t="6053" x="5041900" y="1677988"/>
          <p14:tracePt t="6061" x="4986338" y="1704975"/>
          <p14:tracePt t="6069" x="4876800" y="1731963"/>
          <p14:tracePt t="6077" x="4703763" y="1778000"/>
          <p14:tracePt t="6085" x="4540250" y="1824038"/>
          <p14:tracePt t="6095" x="4321175" y="1887538"/>
          <p14:tracePt t="6101" x="4011613" y="1933575"/>
          <p14:tracePt t="6109" x="3709988" y="2006600"/>
          <p14:tracePt t="6117" x="3427413" y="2043113"/>
          <p14:tracePt t="6124" x="3190875" y="2079625"/>
          <p14:tracePt t="6132" x="2881313" y="2179638"/>
          <p14:tracePt t="6149" x="2598738" y="2289175"/>
          <p14:tracePt t="6156" x="2452688" y="2335213"/>
          <p14:tracePt t="6164" x="2352675" y="2371725"/>
          <p14:tracePt t="6172" x="2233613" y="2416175"/>
          <p14:tracePt t="6181" x="2160588" y="2444750"/>
          <p14:tracePt t="6188" x="2097088" y="2481263"/>
          <p14:tracePt t="6197" x="2033588" y="2508250"/>
          <p14:tracePt t="6204" x="1987550" y="2544763"/>
          <p14:tracePt t="6215" x="1941513" y="2562225"/>
          <p14:tracePt t="6222" x="1895475" y="2598738"/>
          <p14:tracePt t="6231" x="1851025" y="2608263"/>
          <p14:tracePt t="6238" x="1787525" y="2681288"/>
          <p14:tracePt t="6245" x="1704975" y="2717800"/>
          <p14:tracePt t="6255" x="1668463" y="2735263"/>
          <p14:tracePt t="6262" x="1649413" y="2744788"/>
          <p14:tracePt t="6270" x="1622425" y="2754313"/>
          <p14:tracePt t="6278" x="1604963" y="2771775"/>
          <p14:tracePt t="6317" x="1595438" y="2781300"/>
          <p14:tracePt t="6572" x="1612900" y="2781300"/>
          <p14:tracePt t="6581" x="1622425" y="2771775"/>
          <p14:tracePt t="6604" x="1631950" y="2771775"/>
          <p14:tracePt t="6653" x="1641475" y="2754313"/>
          <p14:tracePt t="6668" x="1649413" y="2754313"/>
          <p14:tracePt t="6684" x="1668463" y="2735263"/>
          <p14:tracePt t="6692" x="1677988" y="2727325"/>
          <p14:tracePt t="6700" x="1704975" y="2708275"/>
          <p14:tracePt t="6708" x="1722438" y="2690813"/>
          <p14:tracePt t="6717" x="1741488" y="2681288"/>
          <p14:tracePt t="6724" x="1751013" y="2671763"/>
          <p14:tracePt t="6733" x="1758950" y="2671763"/>
          <p14:tracePt t="6749" x="1768475" y="2662238"/>
          <p14:tracePt t="6900" x="1768475" y="2690813"/>
          <p14:tracePt t="6910" x="1768475" y="2717800"/>
          <p14:tracePt t="6916" x="1768475" y="2744788"/>
          <p14:tracePt t="6924" x="1768475" y="2790825"/>
          <p14:tracePt t="6932" x="1741488" y="2854325"/>
          <p14:tracePt t="6941" x="1741488" y="2890838"/>
          <p14:tracePt t="6949" x="1731963" y="2963863"/>
          <p14:tracePt t="6957" x="1731963" y="3009900"/>
          <p14:tracePt t="6964" x="1722438" y="3063875"/>
          <p14:tracePt t="6973" x="1722438" y="3119438"/>
          <p14:tracePt t="6980" x="1722438" y="3136900"/>
          <p14:tracePt t="6988" x="1722438" y="3192463"/>
          <p14:tracePt t="6997" x="1722438" y="3228975"/>
          <p14:tracePt t="7005" x="1722438" y="3255963"/>
          <p14:tracePt t="7013" x="1722438" y="3292475"/>
          <p14:tracePt t="7021" x="1722438" y="3319463"/>
          <p14:tracePt t="7029" x="1722438" y="3338513"/>
          <p14:tracePt t="7037" x="1722438" y="3355975"/>
          <p14:tracePt t="7045" x="1722438" y="3365500"/>
          <p14:tracePt t="7740" x="1722438" y="3375025"/>
          <p14:tracePt t="7748" x="1731963" y="3392488"/>
          <p14:tracePt t="7756" x="1768475" y="3411538"/>
          <p14:tracePt t="7764" x="1814513" y="3438525"/>
          <p14:tracePt t="7772" x="1878013" y="3475038"/>
          <p14:tracePt t="7782" x="1968500" y="3502025"/>
          <p14:tracePt t="7788" x="2033588" y="3529013"/>
          <p14:tracePt t="7797" x="2114550" y="3584575"/>
          <p14:tracePt t="7804" x="2214563" y="3621088"/>
          <p14:tracePt t="7813" x="2297113" y="3665538"/>
          <p14:tracePt t="7820" x="2370138" y="3702050"/>
          <p14:tracePt t="7830" x="2433638" y="3738563"/>
          <p14:tracePt t="7836" x="2498725" y="3767138"/>
          <p14:tracePt t="7844" x="2533650" y="3803650"/>
          <p14:tracePt t="7852" x="2562225" y="3821113"/>
          <p14:tracePt t="7860" x="2606675" y="3867150"/>
          <p14:tracePt t="7868" x="2635250" y="3884613"/>
          <p14:tracePt t="7878" x="2662238" y="3921125"/>
          <p14:tracePt t="7886" x="2671763" y="3921125"/>
          <p14:tracePt t="7894" x="2679700" y="3940175"/>
          <p14:tracePt t="7902" x="2689225" y="3957638"/>
          <p14:tracePt t="7910" x="2716213" y="3976688"/>
          <p14:tracePt t="7917" x="2725738" y="4003675"/>
          <p14:tracePt t="7926" x="2744788" y="4021138"/>
          <p14:tracePt t="7935" x="2771775" y="4040188"/>
          <p14:tracePt t="7941" x="2781300" y="4049713"/>
          <p14:tracePt t="7951" x="2798763" y="4067175"/>
          <p14:tracePt t="7957" x="2817813" y="4086225"/>
          <p14:tracePt t="7965" x="2844800" y="4103688"/>
          <p14:tracePt t="7974" x="2852738" y="4113213"/>
          <p14:tracePt t="7981" x="2881313" y="4130675"/>
          <p14:tracePt t="7990" x="2889250" y="4140200"/>
          <p14:tracePt t="7999" x="2925763" y="4159250"/>
          <p14:tracePt t="8005" x="2944813" y="4176713"/>
          <p14:tracePt t="8015" x="2954338" y="4186238"/>
          <p14:tracePt t="8022" x="2971800" y="4195763"/>
          <p14:tracePt t="8031" x="2990850" y="4203700"/>
          <p14:tracePt t="8037" x="3008313" y="4222750"/>
          <p14:tracePt t="8046" x="3017838" y="4232275"/>
          <p14:tracePt t="8054" x="3027363" y="4240213"/>
          <p14:tracePt t="8062" x="3044825" y="4249738"/>
          <p14:tracePt t="8070" x="3054350" y="4268788"/>
          <p14:tracePt t="8087" x="3071813" y="4286250"/>
          <p14:tracePt t="8094" x="3081338" y="4295775"/>
          <p14:tracePt t="8103" x="3090863" y="4295775"/>
          <p14:tracePt t="8110" x="3100388" y="4313238"/>
          <p14:tracePt t="8122" x="3108325" y="4322763"/>
          <p14:tracePt t="8124" x="3108325" y="4332288"/>
          <p14:tracePt t="8147" x="3127375" y="4359275"/>
          <p14:tracePt t="8149" x="3136900" y="4368800"/>
          <p14:tracePt t="8156" x="3144838" y="4395788"/>
          <p14:tracePt t="8164" x="3154363" y="4395788"/>
          <p14:tracePt t="8172" x="3163888" y="4405313"/>
          <p14:tracePt t="8181" x="3171825" y="4422775"/>
          <p14:tracePt t="8188" x="3181350" y="4432300"/>
          <p14:tracePt t="8196" x="3181350" y="4441825"/>
          <p14:tracePt t="8204" x="3190875" y="4449763"/>
          <p14:tracePt t="8213" x="3200400" y="4459288"/>
          <p14:tracePt t="8220" x="3208338" y="4468813"/>
          <p14:tracePt t="8236" x="3217863" y="4486275"/>
          <p14:tracePt t="8252" x="3227388" y="4495800"/>
          <p14:tracePt t="8261" x="3244850" y="4514850"/>
          <p14:tracePt t="8280" x="3254375" y="4522788"/>
          <p14:tracePt t="8294" x="3263900" y="4532313"/>
          <p14:tracePt t="8318" x="3263900" y="4541838"/>
          <p14:tracePt t="8333" x="3273425" y="4551363"/>
          <p14:tracePt t="8350" x="3281363" y="4568825"/>
          <p14:tracePt t="8365" x="3290888" y="4568825"/>
          <p14:tracePt t="8374" x="3300413" y="4578350"/>
          <p14:tracePt t="8382" x="3309938" y="4595813"/>
          <p14:tracePt t="8390" x="3317875" y="4605338"/>
          <p14:tracePt t="8406" x="3327400" y="4614863"/>
          <p14:tracePt t="8421" x="3327400" y="4624388"/>
          <p14:tracePt t="8566" x="3327400" y="4632325"/>
          <p14:tracePt t="8582" x="3336925" y="4632325"/>
          <p14:tracePt t="8628" x="3336925" y="4641850"/>
          <p14:tracePt t="8636" x="3336925" y="4651375"/>
          <p14:tracePt t="8644" x="3354388" y="4668838"/>
          <p14:tracePt t="8652" x="3354388" y="4687888"/>
          <p14:tracePt t="8660" x="3363913" y="4697413"/>
          <p14:tracePt t="8669" x="3363913" y="4724400"/>
          <p14:tracePt t="8679" x="3363913" y="4732338"/>
          <p14:tracePt t="8685" x="3363913" y="4751388"/>
          <p14:tracePt t="8693" x="3363913" y="4768850"/>
          <p14:tracePt t="8702" x="3363913" y="4778375"/>
          <p14:tracePt t="8709" x="3363913" y="4797425"/>
          <p14:tracePt t="8725" x="3363913" y="4805363"/>
          <p14:tracePt t="8736" x="3363913" y="4814888"/>
          <p14:tracePt t="8740" x="3363913" y="4824413"/>
          <p14:tracePt t="8764" x="3354388" y="4824413"/>
          <p14:tracePt t="8814" x="3346450" y="4824413"/>
          <p14:tracePt t="8822" x="3327400" y="4824413"/>
          <p14:tracePt t="8831" x="3290888" y="4797425"/>
          <p14:tracePt t="8839" x="3273425" y="4778375"/>
          <p14:tracePt t="8847" x="3236913" y="4741863"/>
          <p14:tracePt t="8854" x="3200400" y="4724400"/>
          <p14:tracePt t="8861" x="3163888" y="4687888"/>
          <p14:tracePt t="8869" x="3117850" y="4678363"/>
          <p14:tracePt t="8877" x="3090863" y="4651375"/>
          <p14:tracePt t="8885" x="3063875" y="4632325"/>
          <p14:tracePt t="8893" x="3027363" y="4595813"/>
          <p14:tracePt t="8902" x="3017838" y="4587875"/>
          <p14:tracePt t="8909" x="2998788" y="4568825"/>
          <p14:tracePt t="8964" x="2998788" y="4559300"/>
          <p14:tracePt t="8981" x="2998788" y="4541838"/>
          <p14:tracePt t="8989" x="2998788" y="4522788"/>
          <p14:tracePt t="8998" x="2981325" y="4505325"/>
          <p14:tracePt t="9005" x="2981325" y="4478338"/>
          <p14:tracePt t="9015" x="2981325" y="4459288"/>
          <p14:tracePt t="9021" x="2981325" y="4432300"/>
          <p14:tracePt t="9029" x="2981325" y="4413250"/>
          <p14:tracePt t="9036" x="2981325" y="4405313"/>
          <p14:tracePt t="9044" x="2981325" y="4376738"/>
          <p14:tracePt t="9052" x="2981325" y="4368800"/>
          <p14:tracePt t="9068" x="2981325" y="4359275"/>
          <p14:tracePt t="9076" x="2981325" y="4340225"/>
          <p14:tracePt t="9084" x="3008313" y="4322763"/>
          <p14:tracePt t="9093" x="3008313" y="4313238"/>
          <p14:tracePt t="9103" x="3017838" y="4303713"/>
          <p14:tracePt t="9109" x="3044825" y="4276725"/>
          <p14:tracePt t="9119" x="3063875" y="4276725"/>
          <p14:tracePt t="9124" x="3081338" y="4268788"/>
          <p14:tracePt t="9133" x="3100388" y="4268788"/>
          <p14:tracePt t="9149" x="3108325" y="4268788"/>
          <p14:tracePt t="9173" x="3127375" y="4268788"/>
          <p14:tracePt t="9189" x="3136900" y="4268788"/>
          <p14:tracePt t="9205" x="3144838" y="4268788"/>
          <p14:tracePt t="9221" x="3154363" y="4268788"/>
          <p14:tracePt t="9229" x="3171825" y="4286250"/>
          <p14:tracePt t="9238" x="3190875" y="4295775"/>
          <p14:tracePt t="9248" x="3208338" y="4303713"/>
          <p14:tracePt t="9254" x="3244850" y="4340225"/>
          <p14:tracePt t="9262" x="3254375" y="4349750"/>
          <p14:tracePt t="9270" x="3263900" y="4349750"/>
          <p14:tracePt t="9277" x="3290888" y="4376738"/>
          <p14:tracePt t="9285" x="3309938" y="4386263"/>
          <p14:tracePt t="9293" x="3327400" y="4405313"/>
          <p14:tracePt t="9302" x="3336925" y="4422775"/>
          <p14:tracePt t="9309" x="3336925" y="4432300"/>
          <p14:tracePt t="9319" x="3346450" y="4441825"/>
          <p14:tracePt t="9324" x="3346450" y="4449763"/>
          <p14:tracePt t="9334" x="3346450" y="4459288"/>
          <p14:tracePt t="9340" x="3346450" y="4468813"/>
          <p14:tracePt t="9349" x="3363913" y="4495800"/>
          <p14:tracePt t="9356" x="3363913" y="4505325"/>
          <p14:tracePt t="9365" x="3363913" y="4514850"/>
          <p14:tracePt t="9372" x="3363913" y="4522788"/>
          <p14:tracePt t="9388" x="3363913" y="4532313"/>
          <p14:tracePt t="9397" x="3363913" y="4541838"/>
          <p14:tracePt t="9414" x="3363913" y="4551363"/>
          <p14:tracePt t="9420" x="3363913" y="4559300"/>
          <p14:tracePt t="9444" x="3363913" y="4578350"/>
          <p14:tracePt t="9452" x="3363913" y="4605338"/>
          <p14:tracePt t="9460" x="3354388" y="4614863"/>
          <p14:tracePt t="9469" x="3327400" y="4641850"/>
          <p14:tracePt t="9477" x="3317875" y="4651375"/>
          <p14:tracePt t="9486" x="3309938" y="4678363"/>
          <p14:tracePt t="9493" x="3300413" y="4687888"/>
          <p14:tracePt t="9502" x="3290888" y="4687888"/>
          <p14:tracePt t="9508" x="3281363" y="4697413"/>
          <p14:tracePt t="9524" x="3273425" y="4705350"/>
          <p14:tracePt t="9532" x="3273425" y="4714875"/>
          <p14:tracePt t="9549" x="3263900" y="4724400"/>
          <p14:tracePt t="9556" x="3254375" y="4732338"/>
          <p14:tracePt t="9564" x="3236913" y="4741863"/>
          <p14:tracePt t="9580" x="3227388" y="4741863"/>
          <p14:tracePt t="9588" x="3190875" y="4760913"/>
          <p14:tracePt t="9615" x="3181350" y="4768850"/>
          <p14:tracePt t="9620" x="3163888" y="4768850"/>
          <p14:tracePt t="9636" x="3154363" y="4768850"/>
          <p14:tracePt t="9653" x="3144838" y="4768850"/>
          <p14:tracePt t="9661" x="3127375" y="4768850"/>
          <p14:tracePt t="9677" x="3117850" y="4768850"/>
          <p14:tracePt t="9685" x="3090863" y="4760913"/>
          <p14:tracePt t="9693" x="3071813" y="4732338"/>
          <p14:tracePt t="9701" x="3054350" y="4714875"/>
          <p14:tracePt t="9709" x="3035300" y="4687888"/>
          <p14:tracePt t="9718" x="3008313" y="4660900"/>
          <p14:tracePt t="9724" x="2990850" y="4632325"/>
          <p14:tracePt t="9733" x="2981325" y="4605338"/>
          <p14:tracePt t="9740" x="2962275" y="4587875"/>
          <p14:tracePt t="9748" x="2944813" y="4568825"/>
          <p14:tracePt t="9756" x="2935288" y="4551363"/>
          <p14:tracePt t="9764" x="2917825" y="4532313"/>
          <p14:tracePt t="9772" x="2908300" y="4514850"/>
          <p14:tracePt t="9998" x="2908300" y="4532313"/>
          <p14:tracePt t="10008" x="2917825" y="4559300"/>
          <p14:tracePt t="10015" x="2917825" y="4605338"/>
          <p14:tracePt t="10026" x="2925763" y="4624388"/>
          <p14:tracePt t="10031" x="2935288" y="4651375"/>
          <p14:tracePt t="10040" x="2944813" y="4705350"/>
          <p14:tracePt t="10045" x="2954338" y="4741863"/>
          <p14:tracePt t="10055" x="2962275" y="4768850"/>
          <p14:tracePt t="10061" x="2990850" y="4814888"/>
          <p14:tracePt t="10069" x="2990850" y="4833938"/>
          <p14:tracePt t="10077" x="2998788" y="4860925"/>
          <p14:tracePt t="10086" x="3017838" y="4878388"/>
          <p14:tracePt t="10094" x="3027363" y="4887913"/>
          <p14:tracePt t="10102" x="3044825" y="4914900"/>
          <p14:tracePt t="10110" x="3044825" y="4924425"/>
          <p14:tracePt t="10118" x="3044825" y="4951413"/>
          <p14:tracePt t="10126" x="3063875" y="4970463"/>
          <p14:tracePt t="10278" x="3063875" y="4951413"/>
          <p14:tracePt t="10294" x="3054350" y="4943475"/>
          <p14:tracePt t="10302" x="3017838" y="4924425"/>
          <p14:tracePt t="10310" x="3008313" y="4914900"/>
          <p14:tracePt t="10318" x="2981325" y="4897438"/>
          <p14:tracePt t="10326" x="2962275" y="4878388"/>
          <p14:tracePt t="10335" x="2954338" y="4870450"/>
          <p14:tracePt t="10342" x="2935288" y="4841875"/>
          <p14:tracePt t="10351" x="2917825" y="4814888"/>
          <p14:tracePt t="10358" x="2889250" y="4797425"/>
          <p14:tracePt t="10366" x="2862263" y="4760913"/>
          <p14:tracePt t="10374" x="2844800" y="4732338"/>
          <p14:tracePt t="10382" x="2825750" y="4714875"/>
          <p14:tracePt t="10390" x="2808288" y="4668838"/>
          <p14:tracePt t="10398" x="2762250" y="4605338"/>
          <p14:tracePt t="10406" x="2752725" y="4559300"/>
          <p14:tracePt t="10415" x="2744788" y="4522788"/>
          <p14:tracePt t="10425" x="2744788" y="4459288"/>
          <p14:tracePt t="10428" x="2716213" y="4405313"/>
          <p14:tracePt t="10436" x="2708275" y="4340225"/>
          <p14:tracePt t="10444" x="2708275" y="4303713"/>
          <p14:tracePt t="10452" x="2708275" y="4286250"/>
          <p14:tracePt t="10460" x="2708275" y="4232275"/>
          <p14:tracePt t="10468" x="2716213" y="4186238"/>
          <p14:tracePt t="10476" x="2744788" y="4159250"/>
          <p14:tracePt t="10485" x="2771775" y="4122738"/>
          <p14:tracePt t="10492" x="2789238" y="4103688"/>
          <p14:tracePt t="10500" x="2825750" y="4086225"/>
          <p14:tracePt t="10508" x="2852738" y="4067175"/>
          <p14:tracePt t="10516" x="2871788" y="4057650"/>
          <p14:tracePt t="10524" x="2898775" y="4057650"/>
          <p14:tracePt t="10532" x="2935288" y="4057650"/>
          <p14:tracePt t="10540" x="3017838" y="4057650"/>
          <p14:tracePt t="10549" x="3090863" y="4057650"/>
          <p14:tracePt t="10556" x="3217863" y="4057650"/>
          <p14:tracePt t="10565" x="3309938" y="4057650"/>
          <p14:tracePt t="10573" x="3436938" y="4076700"/>
          <p14:tracePt t="10582" x="3519488" y="4103688"/>
          <p14:tracePt t="10589" x="3619500" y="4159250"/>
          <p14:tracePt t="10597" x="3665538" y="4195763"/>
          <p14:tracePt t="10605" x="3709988" y="4240213"/>
          <p14:tracePt t="10614" x="3765550" y="4295775"/>
          <p14:tracePt t="10621" x="3802063" y="4340225"/>
          <p14:tracePt t="10630" x="3819525" y="4405313"/>
          <p14:tracePt t="10637" x="3838575" y="4432300"/>
          <p14:tracePt t="10645" x="3846513" y="4486275"/>
          <p14:tracePt t="10653" x="3846513" y="4505325"/>
          <p14:tracePt t="10661" x="3846513" y="4541838"/>
          <p14:tracePt t="10669" x="3846513" y="4559300"/>
          <p14:tracePt t="10677" x="3846513" y="4595813"/>
          <p14:tracePt t="10693" x="3846513" y="4614863"/>
          <p14:tracePt t="10701" x="3829050" y="4632325"/>
          <p14:tracePt t="10710" x="3819525" y="4641850"/>
          <p14:tracePt t="10717" x="3810000" y="4651375"/>
          <p14:tracePt t="10725" x="3802063" y="4660900"/>
          <p14:tracePt t="10732" x="3783013" y="4678363"/>
          <p14:tracePt t="10740" x="3765550" y="4697413"/>
          <p14:tracePt t="10748" x="3746500" y="4741863"/>
          <p14:tracePt t="10756" x="3709988" y="4787900"/>
          <p14:tracePt t="10764" x="3673475" y="4814888"/>
          <p14:tracePt t="10772" x="3646488" y="4851400"/>
          <p14:tracePt t="10781" x="3609975" y="4878388"/>
          <p14:tracePt t="10788" x="3582988" y="4914900"/>
          <p14:tracePt t="10797" x="3563938" y="4933950"/>
          <p14:tracePt t="10805" x="3527425" y="4951413"/>
          <p14:tracePt t="10815" x="3527425" y="4960938"/>
          <p14:tracePt t="10822" x="3519488" y="4960938"/>
          <p14:tracePt t="10831" x="3500438" y="4970463"/>
          <p14:tracePt t="10854" x="3490913" y="4970463"/>
          <p14:tracePt t="10862" x="3482975" y="4970463"/>
          <p14:tracePt t="10871" x="3455988" y="4970463"/>
          <p14:tracePt t="10878" x="3436938" y="4970463"/>
          <p14:tracePt t="10886" x="3400425" y="4970463"/>
          <p14:tracePt t="10893" x="3346450" y="4970463"/>
          <p14:tracePt t="10902" x="3273425" y="4970463"/>
          <p14:tracePt t="10910" x="3200400" y="4970463"/>
          <p14:tracePt t="10918" x="3090863" y="4970463"/>
          <p14:tracePt t="10927" x="3027363" y="4970463"/>
          <p14:tracePt t="10933" x="2935288" y="4933950"/>
          <p14:tracePt t="10940" x="2889250" y="4924425"/>
          <p14:tracePt t="10948" x="2844800" y="4906963"/>
          <p14:tracePt t="10956" x="2798763" y="4870450"/>
          <p14:tracePt t="10964" x="2781300" y="4860925"/>
          <p14:tracePt t="10972" x="2762250" y="4833938"/>
          <p14:tracePt t="10981" x="2752725" y="4824413"/>
          <p14:tracePt t="10988" x="2744788" y="4814888"/>
          <p14:tracePt t="10996" x="2725738" y="4787900"/>
          <p14:tracePt t="11012" x="2716213" y="4778375"/>
          <p14:tracePt t="11020" x="2708275" y="4768850"/>
          <p14:tracePt t="11029" x="2698750" y="4760913"/>
          <p14:tracePt t="11044" x="2689225" y="4741863"/>
          <p14:tracePt t="11069" x="2679700" y="4724400"/>
          <p14:tracePt t="11078" x="2679700" y="4714875"/>
          <p14:tracePt t="11086" x="2652713" y="4687888"/>
          <p14:tracePt t="11102" x="2635250" y="4660900"/>
          <p14:tracePt t="11114" x="2625725" y="4641850"/>
          <p14:tracePt t="11117" x="2625725" y="4605338"/>
          <p14:tracePt t="11128" x="2625725" y="4587875"/>
          <p14:tracePt t="11133" x="2616200" y="4559300"/>
          <p14:tracePt t="11141" x="2606675" y="4551363"/>
          <p14:tracePt t="11148" x="2606675" y="4541838"/>
          <p14:tracePt t="11156" x="2606675" y="4522788"/>
          <p14:tracePt t="11164" x="2606675" y="4514850"/>
          <p14:tracePt t="11172" x="2606675" y="4486275"/>
          <p14:tracePt t="11180" x="2616200" y="4468813"/>
          <p14:tracePt t="11189" x="2635250" y="4449763"/>
          <p14:tracePt t="11198" x="2662238" y="4413250"/>
          <p14:tracePt t="11204" x="2679700" y="4395788"/>
          <p14:tracePt t="11212" x="2698750" y="4395788"/>
          <p14:tracePt t="11220" x="2744788" y="4376738"/>
          <p14:tracePt t="11231" x="2762250" y="4349750"/>
          <p14:tracePt t="11238" x="2789238" y="4340225"/>
          <p14:tracePt t="11246" x="2798763" y="4313238"/>
          <p14:tracePt t="11254" x="2835275" y="4268788"/>
          <p14:tracePt t="11262" x="2852738" y="4268788"/>
          <p14:tracePt t="11269" x="2898775" y="4259263"/>
          <p14:tracePt t="11278" x="2917825" y="4249738"/>
          <p14:tracePt t="11286" x="2944813" y="4249738"/>
          <p14:tracePt t="11293" x="2962275" y="4249738"/>
          <p14:tracePt t="11302" x="2971800" y="4249738"/>
          <p14:tracePt t="11318" x="2990850" y="4249738"/>
          <p14:tracePt t="11334" x="3027363" y="4249738"/>
          <p14:tracePt t="11343" x="3071813" y="4249738"/>
          <p14:tracePt t="11348" x="3136900" y="4249738"/>
          <p14:tracePt t="11356" x="3200400" y="4249738"/>
          <p14:tracePt t="11364" x="3254375" y="4249738"/>
          <p14:tracePt t="11372" x="3290888" y="4249738"/>
          <p14:tracePt t="11380" x="3354388" y="4286250"/>
          <p14:tracePt t="11388" x="3400425" y="4313238"/>
          <p14:tracePt t="11397" x="3419475" y="4332288"/>
          <p14:tracePt t="11404" x="3446463" y="4349750"/>
          <p14:tracePt t="11412" x="3490913" y="4368800"/>
          <p14:tracePt t="11420" x="3519488" y="4395788"/>
          <p14:tracePt t="11429" x="3546475" y="4413250"/>
          <p14:tracePt t="11436" x="3556000" y="4432300"/>
          <p14:tracePt t="11444" x="3556000" y="4441825"/>
          <p14:tracePt t="11452" x="3573463" y="4468813"/>
          <p14:tracePt t="11460" x="3582988" y="4486275"/>
          <p14:tracePt t="11468" x="3582988" y="4505325"/>
          <p14:tracePt t="11476" x="3592513" y="4514850"/>
          <p14:tracePt t="11484" x="3592513" y="4522788"/>
          <p14:tracePt t="11500" x="3592513" y="4541838"/>
          <p14:tracePt t="11508" x="3592513" y="4559300"/>
          <p14:tracePt t="11517" x="3592513" y="4568825"/>
          <p14:tracePt t="11524" x="3592513" y="4587875"/>
          <p14:tracePt t="11540" x="3592513" y="4605338"/>
          <p14:tracePt t="11549" x="3592513" y="4614863"/>
          <p14:tracePt t="11557" x="3592513" y="4641850"/>
          <p14:tracePt t="11565" x="3582988" y="4641850"/>
          <p14:tracePt t="11573" x="3573463" y="4660900"/>
          <p14:tracePt t="11581" x="3573463" y="4668838"/>
          <p14:tracePt t="11589" x="3563938" y="4697413"/>
          <p14:tracePt t="11596" x="3536950" y="4714875"/>
          <p14:tracePt t="11605" x="3527425" y="4751388"/>
          <p14:tracePt t="11621" x="3509963" y="4778375"/>
          <p14:tracePt t="11629" x="3490913" y="4797425"/>
          <p14:tracePt t="11638" x="3482975" y="4805363"/>
          <p14:tracePt t="11648" x="3473450" y="4814888"/>
          <p14:tracePt t="11655" x="3455988" y="4833938"/>
          <p14:tracePt t="11662" x="3455988" y="4841875"/>
          <p14:tracePt t="11670" x="3446463" y="4841875"/>
          <p14:tracePt t="11679" x="3419475" y="4870450"/>
          <p14:tracePt t="11686" x="3409950" y="4878388"/>
          <p14:tracePt t="11694" x="3382963" y="4897438"/>
          <p14:tracePt t="11702" x="3363913" y="4914900"/>
          <p14:tracePt t="11708" x="3346450" y="4924425"/>
          <p14:tracePt t="11717" x="3309938" y="4951413"/>
          <p14:tracePt t="11726" x="3290888" y="4979988"/>
          <p14:tracePt t="11733" x="3263900" y="4987925"/>
          <p14:tracePt t="11740" x="3227388" y="5006975"/>
          <p14:tracePt t="11748" x="3208338" y="5016500"/>
          <p14:tracePt t="11756" x="3200400" y="5016500"/>
          <p14:tracePt t="11765" x="3181350" y="5024438"/>
          <p14:tracePt t="11772" x="3154363" y="5033963"/>
          <p14:tracePt t="11790" x="3136900" y="5033963"/>
          <p14:tracePt t="11800" x="3127375" y="5033963"/>
          <p14:tracePt t="11817" x="3108325" y="5033963"/>
          <p14:tracePt t="11830" x="3090863" y="5033963"/>
          <p14:tracePt t="11847" x="3071813" y="5033963"/>
          <p14:tracePt t="11853" x="3044825" y="5033963"/>
          <p14:tracePt t="11862" x="3017838" y="5033963"/>
          <p14:tracePt t="11869" x="2971800" y="5033963"/>
          <p14:tracePt t="11878" x="2908300" y="4997450"/>
          <p14:tracePt t="11886" x="2844800" y="4960938"/>
          <p14:tracePt t="11894" x="2781300" y="4924425"/>
          <p14:tracePt t="11901" x="2716213" y="4897438"/>
          <p14:tracePt t="11910" x="2671763" y="4860925"/>
          <p14:tracePt t="11918" x="2625725" y="4824413"/>
          <p14:tracePt t="11927" x="2616200" y="4814888"/>
          <p14:tracePt t="11932" x="2598738" y="4797425"/>
          <p14:tracePt t="11943" x="2579688" y="4778375"/>
          <p14:tracePt t="11952" x="2562225" y="4768850"/>
          <p14:tracePt t="11982" x="2562225" y="4760913"/>
          <p14:tracePt t="11990" x="2562225" y="4732338"/>
          <p14:tracePt t="11999" x="2562225" y="4714875"/>
          <p14:tracePt t="12006" x="2552700" y="4678363"/>
          <p14:tracePt t="12017" x="2552700" y="4651375"/>
          <p14:tracePt t="12022" x="2552700" y="4614863"/>
          <p14:tracePt t="12029" x="2552700" y="4578350"/>
          <p14:tracePt t="12036" x="2552700" y="4551363"/>
          <p14:tracePt t="12044" x="2552700" y="4532313"/>
          <p14:tracePt t="12052" x="2552700" y="4486275"/>
          <p14:tracePt t="12060" x="2552700" y="4449763"/>
          <p14:tracePt t="12068" x="2570163" y="4413250"/>
          <p14:tracePt t="12076" x="2579688" y="4395788"/>
          <p14:tracePt t="12084" x="2635250" y="4349750"/>
          <p14:tracePt t="12094" x="2652713" y="4332288"/>
          <p14:tracePt t="12102" x="2652713" y="4322763"/>
          <p14:tracePt t="12110" x="2671763" y="4313238"/>
          <p14:tracePt t="12118" x="2679700" y="4313238"/>
          <p14:tracePt t="12126" x="2708275" y="4313238"/>
          <p14:tracePt t="12134" x="2725738" y="4313238"/>
          <p14:tracePt t="12141" x="2781300" y="4286250"/>
          <p14:tracePt t="12149" x="2871788" y="4286250"/>
          <p14:tracePt t="12157" x="2971800" y="4286250"/>
          <p14:tracePt t="12165" x="3081338" y="4303713"/>
          <p14:tracePt t="12174" x="3171825" y="4332288"/>
          <p14:tracePt t="12182" x="3254375" y="4359275"/>
          <p14:tracePt t="12189" x="3336925" y="4395788"/>
          <p14:tracePt t="12197" x="3400425" y="4441825"/>
          <p14:tracePt t="12205" x="3446463" y="4449763"/>
          <p14:tracePt t="12214" x="3490913" y="4468813"/>
          <p14:tracePt t="12221" x="3509963" y="4486275"/>
          <p14:tracePt t="12230" x="3527425" y="4495800"/>
          <p14:tracePt t="12237" x="3536950" y="4505325"/>
          <p14:tracePt t="12253" x="3536950" y="4514850"/>
          <p14:tracePt t="12261" x="3536950" y="4522788"/>
          <p14:tracePt t="12269" x="3536950" y="4551363"/>
          <p14:tracePt t="12285" x="3536950" y="4578350"/>
          <p14:tracePt t="12301" x="3536950" y="4595813"/>
          <p14:tracePt t="12309" x="3536950" y="4605338"/>
          <p14:tracePt t="12620" x="3536950" y="4614863"/>
          <p14:tracePt t="12633" x="3536950" y="4624388"/>
          <p14:tracePt t="12636" x="3536950" y="4632325"/>
          <p14:tracePt t="12646" x="3536950" y="4641850"/>
          <p14:tracePt t="12653" x="3536950" y="4660900"/>
          <p14:tracePt t="12662" x="3536950" y="4687888"/>
          <p14:tracePt t="12670" x="3536950" y="4697413"/>
          <p14:tracePt t="12677" x="3527425" y="4732338"/>
          <p14:tracePt t="12686" x="3509963" y="4751388"/>
          <p14:tracePt t="12693" x="3509963" y="4768850"/>
          <p14:tracePt t="12700" x="3509963" y="4787900"/>
          <p14:tracePt t="12708" x="3500438" y="4805363"/>
          <p14:tracePt t="12716" x="3482975" y="4841875"/>
          <p14:tracePt t="12724" x="3473450" y="4841875"/>
          <p14:tracePt t="12733" x="3473450" y="4860925"/>
          <p14:tracePt t="12740" x="3473450" y="4870450"/>
          <p14:tracePt t="12748" x="3473450" y="4878388"/>
          <p14:tracePt t="12756" x="3463925" y="4897438"/>
          <p14:tracePt t="12764" x="3463925" y="4906963"/>
          <p14:tracePt t="12772" x="3446463" y="4924425"/>
          <p14:tracePt t="12781" x="3436938" y="4924425"/>
          <p14:tracePt t="12790" x="3427413" y="4933950"/>
          <p14:tracePt t="12801" x="3409950" y="4960938"/>
          <p14:tracePt t="12805" x="3400425" y="4970463"/>
          <p14:tracePt t="12815" x="3373438" y="4987925"/>
          <p14:tracePt t="12822" x="3363913" y="5006975"/>
          <p14:tracePt t="12833" x="3346450" y="5024438"/>
          <p14:tracePt t="12837" x="3336925" y="5033963"/>
          <p14:tracePt t="12847" x="3327400" y="5043488"/>
          <p14:tracePt t="12854" x="3317875" y="5053013"/>
          <p14:tracePt t="12870" x="3309938" y="5060950"/>
          <p14:tracePt t="12878" x="3300413" y="5060950"/>
          <p14:tracePt t="12886" x="3281363" y="5070475"/>
          <p14:tracePt t="12902" x="3273425" y="5070475"/>
          <p14:tracePt t="12910" x="3263900" y="5070475"/>
          <p14:tracePt t="12918" x="3254375" y="5080000"/>
          <p14:tracePt t="12932" x="3254375" y="5089525"/>
          <p14:tracePt t="12973" x="3244850" y="5097463"/>
          <p14:tracePt t="12980" x="3236913" y="5097463"/>
          <p14:tracePt t="12988" x="3227388" y="5116513"/>
          <p14:tracePt t="13004" x="3217863" y="5133975"/>
          <p14:tracePt t="13013" x="3217863" y="5143500"/>
          <p14:tracePt t="13035" x="3217863" y="5170488"/>
          <p14:tracePt t="13036" x="3208338" y="5189538"/>
          <p14:tracePt t="13044" x="3208338" y="5207000"/>
          <p14:tracePt t="13052" x="3208338" y="5226050"/>
          <p14:tracePt t="13068" x="3208338" y="5243513"/>
          <p14:tracePt t="13077" x="3208338" y="5253038"/>
          <p14:tracePt t="13085" x="3208338" y="5262563"/>
          <p14:tracePt t="13092" x="3208338" y="5270500"/>
          <p14:tracePt t="13100" x="3208338" y="5289550"/>
          <p14:tracePt t="13108" x="3190875" y="5307013"/>
          <p14:tracePt t="13133" x="3190875" y="5316538"/>
          <p14:tracePt t="13141" x="3181350" y="5326063"/>
          <p14:tracePt t="13150" x="3181350" y="5335588"/>
          <p14:tracePt t="13158" x="3181350" y="5343525"/>
          <p14:tracePt t="13165" x="3171825" y="5362575"/>
          <p14:tracePt t="13174" x="3171825" y="5380038"/>
          <p14:tracePt t="13181" x="3171825" y="5389563"/>
          <p14:tracePt t="13190" x="3171825" y="5399088"/>
          <p14:tracePt t="13199" x="3163888" y="5426075"/>
          <p14:tracePt t="13222" x="3163888" y="5435600"/>
          <p14:tracePt t="13292" x="3163888" y="5453063"/>
          <p14:tracePt t="13333" x="3163888" y="5462588"/>
          <p14:tracePt t="13549" x="3154363" y="5472113"/>
          <p14:tracePt t="13574" x="3144838" y="5481638"/>
          <p14:tracePt t="13710" x="3136900" y="5481638"/>
          <p14:tracePt t="13737" x="3127375" y="5481638"/>
          <p14:tracePt t="13743" x="3127375" y="5472113"/>
          <p14:tracePt t="13758" x="3108325" y="5462588"/>
          <p14:tracePt t="13798" x="3108325" y="5453063"/>
          <p14:tracePt t="13806" x="3108325" y="5426075"/>
          <p14:tracePt t="13822" x="3108325" y="5408613"/>
          <p14:tracePt t="13833" x="3108325" y="5380038"/>
          <p14:tracePt t="13839" x="3108325" y="5362575"/>
          <p14:tracePt t="13848" x="3108325" y="5335588"/>
          <p14:tracePt t="13857" x="3108325" y="5326063"/>
          <p14:tracePt t="13863" x="3108325" y="5299075"/>
          <p14:tracePt t="13869" x="3108325" y="5289550"/>
          <p14:tracePt t="13885" x="3108325" y="5280025"/>
          <p14:tracePt t="14166" x="3108325" y="5270500"/>
          <p14:tracePt t="14198" x="3117850" y="5253038"/>
          <p14:tracePt t="14206" x="3117850" y="5243513"/>
          <p14:tracePt t="14214" x="3117850" y="5216525"/>
          <p14:tracePt t="14222" x="3144838" y="5189538"/>
          <p14:tracePt t="14231" x="3144838" y="5160963"/>
          <p14:tracePt t="14238" x="3154363" y="5116513"/>
          <p14:tracePt t="14247" x="3154363" y="5060950"/>
          <p14:tracePt t="14254" x="3154363" y="5033963"/>
          <p14:tracePt t="14262" x="3163888" y="4979988"/>
          <p14:tracePt t="14270" x="3163888" y="4914900"/>
          <p14:tracePt t="14278" x="3163888" y="4878388"/>
          <p14:tracePt t="14286" x="3163888" y="4833938"/>
          <p14:tracePt t="14293" x="3163888" y="4805363"/>
          <p14:tracePt t="14301" x="3163888" y="4768850"/>
          <p14:tracePt t="14309" x="3163888" y="4724400"/>
          <p14:tracePt t="14317" x="3163888" y="4687888"/>
          <p14:tracePt t="14324" x="3163888" y="4632325"/>
          <p14:tracePt t="14334" x="3163888" y="4587875"/>
          <p14:tracePt t="14340" x="3163888" y="4559300"/>
          <p14:tracePt t="14349" x="3163888" y="4522788"/>
          <p14:tracePt t="14356" x="3163888" y="4478338"/>
          <p14:tracePt t="14365" x="3163888" y="4459288"/>
          <p14:tracePt t="14372" x="3163888" y="4432300"/>
          <p14:tracePt t="14381" x="3163888" y="4386263"/>
          <p14:tracePt t="14388" x="3163888" y="4376738"/>
          <p14:tracePt t="14396" x="3163888" y="4368800"/>
          <p14:tracePt t="14404" x="3163888" y="4340225"/>
          <p14:tracePt t="14412" x="3163888" y="4322763"/>
          <p14:tracePt t="14421" x="3163888" y="4303713"/>
          <p14:tracePt t="14430" x="3163888" y="4286250"/>
          <p14:tracePt t="14436" x="3163888" y="4276725"/>
          <p14:tracePt t="14448" x="3163888" y="4249738"/>
          <p14:tracePt t="14454" x="3163888" y="4232275"/>
          <p14:tracePt t="14462" x="3163888" y="4195763"/>
          <p14:tracePt t="14470" x="3163888" y="4167188"/>
          <p14:tracePt t="14478" x="3163888" y="4140200"/>
          <p14:tracePt t="14486" x="3163888" y="4103688"/>
          <p14:tracePt t="14493" x="3163888" y="4067175"/>
          <p14:tracePt t="14500" x="3163888" y="4040188"/>
          <p14:tracePt t="14509" x="3163888" y="3984625"/>
          <p14:tracePt t="14517" x="3163888" y="3948113"/>
          <p14:tracePt t="14525" x="3163888" y="3911600"/>
          <p14:tracePt t="14533" x="3163888" y="3884613"/>
          <p14:tracePt t="14540" x="3171825" y="3840163"/>
          <p14:tracePt t="14551" x="3171825" y="3811588"/>
          <p14:tracePt t="14556" x="3190875" y="3794125"/>
          <p14:tracePt t="14564" x="3200400" y="3784600"/>
          <p14:tracePt t="14572" x="3208338" y="3748088"/>
          <p14:tracePt t="14582" x="3217863" y="3738563"/>
          <p14:tracePt t="14590" x="3236913" y="3711575"/>
          <p14:tracePt t="14599" x="3244850" y="3684588"/>
          <p14:tracePt t="14606" x="3254375" y="3638550"/>
          <p14:tracePt t="14615" x="3263900" y="3602038"/>
          <p14:tracePt t="14622" x="3263900" y="3592513"/>
          <p14:tracePt t="14630" x="3281363" y="3565525"/>
          <p14:tracePt t="14636" x="3290888" y="3529013"/>
          <p14:tracePt t="14644" x="3290888" y="3519488"/>
          <p14:tracePt t="14652" x="3309938" y="3502025"/>
          <p14:tracePt t="14660" x="3309938" y="3465513"/>
          <p14:tracePt t="14668" x="3336925" y="3438525"/>
          <p14:tracePt t="14676" x="3336925" y="3429000"/>
          <p14:tracePt t="14694" x="3346450" y="3419475"/>
          <p14:tracePt t="14702" x="3346450" y="3411538"/>
          <p14:tracePt t="14727" x="3346450" y="3402013"/>
          <p14:tracePt t="14781" x="3354388" y="3392488"/>
          <p14:tracePt t="14789" x="3354388" y="3382963"/>
          <p14:tracePt t="14799" x="3363913" y="3375025"/>
          <p14:tracePt t="14806" x="3363913" y="3365500"/>
          <p14:tracePt t="14814" x="3373438" y="3328988"/>
          <p14:tracePt t="14821" x="3390900" y="3309938"/>
          <p14:tracePt t="14830" x="3390900" y="3302000"/>
          <p14:tracePt t="14837" x="3400425" y="3273425"/>
          <p14:tracePt t="14847" x="3409950" y="3255963"/>
          <p14:tracePt t="14853" x="3427413" y="3209925"/>
          <p14:tracePt t="14862" x="3436938" y="3192463"/>
          <p14:tracePt t="14868" x="3446463" y="3173413"/>
          <p14:tracePt t="14876" x="3446463" y="3136900"/>
          <p14:tracePt t="14884" x="3455988" y="3100388"/>
          <p14:tracePt t="14892" x="3455988" y="3082925"/>
          <p14:tracePt t="14900" x="3490913" y="3063875"/>
          <p14:tracePt t="14908" x="3500438" y="3046413"/>
          <p14:tracePt t="14916" x="3500438" y="3036888"/>
          <p14:tracePt t="14925" x="3500438" y="3027363"/>
          <p14:tracePt t="14933" x="3509963" y="3009900"/>
          <p14:tracePt t="15086" x="3473450" y="3017838"/>
          <p14:tracePt t="15094" x="3390900" y="3054350"/>
          <p14:tracePt t="15102" x="3373438" y="3073400"/>
          <p14:tracePt t="15110" x="3327400" y="3109913"/>
          <p14:tracePt t="15118" x="3290888" y="3146425"/>
          <p14:tracePt t="15125" x="3263900" y="3192463"/>
          <p14:tracePt t="15134" x="3236913" y="3236913"/>
          <p14:tracePt t="15154" x="3227388" y="3328988"/>
          <p14:tracePt t="15158" x="3227388" y="3375025"/>
          <p14:tracePt t="15168" x="3227388" y="3411538"/>
          <p14:tracePt t="15173" x="3227388" y="3455988"/>
          <p14:tracePt t="15181" x="3227388" y="3482975"/>
          <p14:tracePt t="15189" x="3227388" y="3529013"/>
          <p14:tracePt t="15197" x="3227388" y="3584575"/>
          <p14:tracePt t="15206" x="3227388" y="3621088"/>
          <p14:tracePt t="15213" x="3227388" y="3665538"/>
          <p14:tracePt t="15220" x="3227388" y="3721100"/>
          <p14:tracePt t="15229" x="3227388" y="3775075"/>
          <p14:tracePt t="15237" x="3227388" y="3830638"/>
          <p14:tracePt t="15247" x="3227388" y="3867150"/>
          <p14:tracePt t="15254" x="3227388" y="3921125"/>
          <p14:tracePt t="15262" x="3227388" y="3967163"/>
          <p14:tracePt t="15269" x="3190875" y="4049713"/>
          <p14:tracePt t="15278" x="3181350" y="4094163"/>
          <p14:tracePt t="15286" x="3163888" y="4159250"/>
          <p14:tracePt t="15293" x="3117850" y="4203700"/>
          <p14:tracePt t="15302" x="3090863" y="4286250"/>
          <p14:tracePt t="15309" x="3063875" y="4359275"/>
          <p14:tracePt t="15316" x="3035300" y="4441825"/>
          <p14:tracePt t="15324" x="2998788" y="4522788"/>
          <p14:tracePt t="15332" x="2971800" y="4587875"/>
          <p14:tracePt t="15340" x="2962275" y="4624388"/>
          <p14:tracePt t="15348" x="2962275" y="4651375"/>
          <p14:tracePt t="15356" x="2944813" y="4678363"/>
          <p14:tracePt t="15526" x="2944813" y="4660900"/>
          <p14:tracePt t="15534" x="2944813" y="4614863"/>
          <p14:tracePt t="15542" x="2944813" y="4587875"/>
          <p14:tracePt t="15549" x="2935288" y="4541838"/>
          <p14:tracePt t="15558" x="2917825" y="4505325"/>
          <p14:tracePt t="15567" x="2908300" y="4376738"/>
          <p14:tracePt t="15574" x="2852738" y="4295775"/>
          <p14:tracePt t="15581" x="2808288" y="4213225"/>
          <p14:tracePt t="15589" x="2781300" y="4167188"/>
          <p14:tracePt t="15596" x="2689225" y="4076700"/>
          <p14:tracePt t="15605" x="2589213" y="3994150"/>
          <p14:tracePt t="15614" x="2506663" y="3940175"/>
          <p14:tracePt t="15621" x="2425700" y="3884613"/>
          <p14:tracePt t="15629" x="2343150" y="3840163"/>
          <p14:tracePt t="15637" x="2260600" y="3775075"/>
          <p14:tracePt t="15646" x="2214563" y="3738563"/>
          <p14:tracePt t="15653" x="2170113" y="3702050"/>
          <p14:tracePt t="15661" x="2143125" y="3684588"/>
          <p14:tracePt t="15669" x="2133600" y="3684588"/>
          <p14:tracePt t="15677" x="2124075" y="3675063"/>
          <p14:tracePt t="15878" x="2124075" y="3648075"/>
          <p14:tracePt t="15886" x="2124075" y="3602038"/>
          <p14:tracePt t="15894" x="2124075" y="3565525"/>
          <p14:tracePt t="15903" x="2124075" y="3492500"/>
          <p14:tracePt t="15910" x="2124075" y="3419475"/>
          <p14:tracePt t="15918" x="2124075" y="3328988"/>
          <p14:tracePt t="15929" x="2124075" y="3273425"/>
          <p14:tracePt t="15934" x="2078038" y="3173413"/>
          <p14:tracePt t="15943" x="2078038" y="3100388"/>
          <p14:tracePt t="15948" x="2051050" y="3017838"/>
          <p14:tracePt t="15957" x="2051050" y="2982913"/>
          <p14:tracePt t="15964" x="2014538" y="2936875"/>
          <p14:tracePt t="15972" x="2014538" y="2909888"/>
          <p14:tracePt t="15980" x="2005013" y="2863850"/>
          <p14:tracePt t="15988" x="1997075" y="2854325"/>
          <p14:tracePt t="15997" x="1997075" y="2827338"/>
          <p14:tracePt t="16005" x="1968500" y="2808288"/>
          <p14:tracePt t="16220" x="1997075" y="2790825"/>
          <p14:tracePt t="16229" x="2041525" y="2754313"/>
          <p14:tracePt t="16236" x="2124075" y="2717800"/>
          <p14:tracePt t="16245" x="2179638" y="2690813"/>
          <p14:tracePt t="16252" x="2279650" y="2654300"/>
          <p14:tracePt t="16260" x="2360613" y="2625725"/>
          <p14:tracePt t="16268" x="2462213" y="2562225"/>
          <p14:tracePt t="16276" x="2552700" y="2508250"/>
          <p14:tracePt t="16284" x="2671763" y="2452688"/>
          <p14:tracePt t="16293" x="2789238" y="2379663"/>
          <p14:tracePt t="16301" x="2925763" y="2289175"/>
          <p14:tracePt t="16309" x="3063875" y="2225675"/>
          <p14:tracePt t="16317" x="3244850" y="2097088"/>
          <p14:tracePt t="16325" x="3473450" y="1924050"/>
          <p14:tracePt t="16333" x="3692525" y="1797050"/>
          <p14:tracePt t="16342" x="3984625" y="1631950"/>
          <p14:tracePt t="16349" x="4148138" y="1550988"/>
          <p14:tracePt t="16357" x="4340225" y="1468438"/>
          <p14:tracePt t="16367" x="4513263" y="1395413"/>
          <p14:tracePt t="16374" x="4659313" y="1331913"/>
          <p14:tracePt t="16382" x="4776788" y="1303338"/>
          <p14:tracePt t="16391" x="4868863" y="1295400"/>
          <p14:tracePt t="16397" x="4949825" y="1268413"/>
          <p14:tracePt t="16405" x="5005388" y="1258888"/>
          <p14:tracePt t="16415" x="5022850" y="1258888"/>
          <p14:tracePt t="16422" x="5041900" y="1258888"/>
          <p14:tracePt t="18110" x="5049838" y="1258888"/>
          <p14:tracePt t="18742" x="5068888" y="1258888"/>
          <p14:tracePt t="18767" x="5078413" y="1258888"/>
          <p14:tracePt t="18774" x="5086350" y="1258888"/>
          <p14:tracePt t="18830" x="5095875" y="1249363"/>
          <p14:tracePt t="18849" x="5105400" y="1239838"/>
          <p14:tracePt t="18910" x="5114925" y="1239838"/>
          <p14:tracePt t="18917" x="5132388" y="1239838"/>
          <p14:tracePt t="18926" x="5132388" y="1258888"/>
          <p14:tracePt t="18934" x="5132388" y="1268413"/>
          <p14:tracePt t="18942" x="5141913" y="1268413"/>
          <p14:tracePt t="18950" x="5141913" y="1295400"/>
          <p14:tracePt t="18956" x="5151438" y="1303338"/>
          <p14:tracePt t="18965" x="5151438" y="1312863"/>
          <p14:tracePt t="19086" x="5168900" y="1303338"/>
          <p14:tracePt t="19102" x="5178425" y="1295400"/>
          <p14:tracePt t="19302" x="5187950" y="1285875"/>
          <p14:tracePt t="19310" x="5205413" y="1285875"/>
          <p14:tracePt t="19318" x="5224463" y="1258888"/>
          <p14:tracePt t="19334" x="5241925" y="1239838"/>
          <p14:tracePt t="19414" x="5241925" y="1258888"/>
          <p14:tracePt t="19422" x="5241925" y="1285875"/>
          <p14:tracePt t="19431" x="5241925" y="1312863"/>
          <p14:tracePt t="19439" x="5232400" y="1358900"/>
          <p14:tracePt t="19447" x="5224463" y="1376363"/>
          <p14:tracePt t="19454" x="5187950" y="1441450"/>
          <p14:tracePt t="19461" x="5168900" y="1468438"/>
          <p14:tracePt t="19469" x="5122863" y="1514475"/>
          <p14:tracePt t="19477" x="5032375" y="1595438"/>
          <p14:tracePt t="19484" x="4949825" y="1668463"/>
          <p14:tracePt t="19493" x="4832350" y="1741488"/>
          <p14:tracePt t="19500" x="4713288" y="1797050"/>
          <p14:tracePt t="19508" x="4586288" y="1878013"/>
          <p14:tracePt t="19517" x="4467225" y="1914525"/>
          <p14:tracePt t="19524" x="4321175" y="1979613"/>
          <p14:tracePt t="19532" x="4165600" y="2043113"/>
          <p14:tracePt t="19540" x="4002088" y="2097088"/>
          <p14:tracePt t="19549" x="3810000" y="2143125"/>
          <p14:tracePt t="19556" x="3646488" y="2225675"/>
          <p14:tracePt t="19565" x="3490913" y="2298700"/>
          <p14:tracePt t="19572" x="3327400" y="2362200"/>
          <p14:tracePt t="19580" x="3127375" y="2462213"/>
          <p14:tracePt t="19588" x="2944813" y="2554288"/>
          <p14:tracePt t="19596" x="2798763" y="2617788"/>
          <p14:tracePt t="19604" x="2698750" y="2671763"/>
          <p14:tracePt t="19613" x="2543175" y="2744788"/>
          <p14:tracePt t="19621" x="2352675" y="2827338"/>
          <p14:tracePt t="19629" x="2187575" y="2909888"/>
          <p14:tracePt t="19637" x="2033588" y="2963863"/>
          <p14:tracePt t="19645" x="1895475" y="3027363"/>
          <p14:tracePt t="19652" x="1804988" y="3054350"/>
          <p14:tracePt t="19660" x="1722438" y="3063875"/>
          <p14:tracePt t="19668" x="1631950" y="3090863"/>
          <p14:tracePt t="19676" x="1576388" y="3090863"/>
          <p14:tracePt t="19684" x="1549400" y="3090863"/>
          <p14:tracePt t="19692" x="1504950" y="3090863"/>
          <p14:tracePt t="19700" x="1476375" y="3090863"/>
          <p14:tracePt t="19814" x="1468438" y="3090863"/>
          <p14:tracePt t="19916" x="1468438" y="3082925"/>
          <p14:tracePt t="19925" x="1468438" y="3073400"/>
          <p14:tracePt t="19933" x="1458913" y="3063875"/>
          <p14:tracePt t="19940" x="1449388" y="3063875"/>
          <p14:tracePt t="19948" x="1439863" y="3054350"/>
          <p14:tracePt t="19965" x="1431925" y="3046413"/>
          <p14:tracePt t="19972" x="1403350" y="3036888"/>
          <p14:tracePt t="19980" x="1395413" y="3036888"/>
          <p14:tracePt t="19988" x="1376363" y="3017838"/>
          <p14:tracePt t="19996" x="1366838" y="3017838"/>
          <p14:tracePt t="20012" x="1349375" y="3017838"/>
          <p14:tracePt t="20021" x="1330325" y="3017838"/>
          <p14:tracePt t="20037" x="1312863" y="3017838"/>
          <p14:tracePt t="20047" x="1293813" y="3017838"/>
          <p14:tracePt t="20053" x="1266825" y="3017838"/>
          <p14:tracePt t="20060" x="1249363" y="3017838"/>
          <p14:tracePt t="20069" x="1203325" y="3017838"/>
          <p14:tracePt t="20077" x="1185863" y="3017838"/>
          <p14:tracePt t="20085" x="1166813" y="3009900"/>
          <p14:tracePt t="20093" x="1139825" y="2990850"/>
          <p14:tracePt t="20101" x="1130300" y="2990850"/>
          <p14:tracePt t="20110" x="1112838" y="2990850"/>
          <p14:tracePt t="20116" x="1093788" y="2973388"/>
          <p14:tracePt t="20124" x="1084263" y="2963863"/>
          <p14:tracePt t="20140" x="1076325" y="2954338"/>
          <p14:tracePt t="20148" x="1057275" y="2927350"/>
          <p14:tracePt t="20181" x="1047750" y="2927350"/>
          <p14:tracePt t="20189" x="1047750" y="2900363"/>
          <p14:tracePt t="20206" x="1047750" y="2890838"/>
          <p14:tracePt t="20213" x="1047750" y="2881313"/>
          <p14:tracePt t="20220" x="1039813" y="2881313"/>
          <p14:tracePt t="20229" x="1030288" y="2873375"/>
          <p14:tracePt t="20236" x="1003300" y="2863850"/>
          <p14:tracePt t="20245" x="984250" y="2863850"/>
          <p14:tracePt t="20252" x="957263" y="2844800"/>
          <p14:tracePt t="20260" x="947738" y="2844800"/>
          <p14:tracePt t="20432" x="930275" y="2844800"/>
          <p14:tracePt t="20438" x="884238" y="2836863"/>
          <p14:tracePt t="20447" x="847725" y="2836863"/>
          <p14:tracePt t="20454" x="820738" y="2827338"/>
          <p14:tracePt t="20461" x="784225" y="2817813"/>
          <p14:tracePt t="20468" x="757238" y="2808288"/>
          <p14:tracePt t="20482" x="728663" y="2781300"/>
          <p14:tracePt t="20492" x="720725" y="2771775"/>
          <p14:tracePt t="20508" x="701675" y="2771775"/>
          <p14:tracePt t="20630" x="692150" y="2771775"/>
          <p14:tracePt t="20830" x="701675" y="2771775"/>
          <p14:tracePt t="20838" x="701675" y="2781300"/>
          <p14:tracePt t="20847" x="701675" y="2800350"/>
          <p14:tracePt t="20854" x="701675" y="2844800"/>
          <p14:tracePt t="20870" x="701675" y="2881313"/>
          <p14:tracePt t="20880" x="711200" y="2917825"/>
          <p14:tracePt t="20886" x="711200" y="2936875"/>
          <p14:tracePt t="20894" x="711200" y="2963863"/>
          <p14:tracePt t="20901" x="711200" y="2982913"/>
          <p14:tracePt t="20909" x="711200" y="3017838"/>
          <p14:tracePt t="20917" x="711200" y="3036888"/>
          <p14:tracePt t="20925" x="711200" y="3063875"/>
          <p14:tracePt t="20934" x="711200" y="3082925"/>
          <p14:tracePt t="20943" x="711200" y="3119438"/>
          <p14:tracePt t="20948" x="711200" y="3136900"/>
          <p14:tracePt t="20956" x="711200" y="3163888"/>
          <p14:tracePt t="20965" x="711200" y="3173413"/>
          <p14:tracePt t="20972" x="692150" y="3200400"/>
          <p14:tracePt t="20980" x="684213" y="3219450"/>
          <p14:tracePt t="20988" x="684213" y="3246438"/>
          <p14:tracePt t="20996" x="674688" y="3255963"/>
          <p14:tracePt t="21004" x="674688" y="3265488"/>
          <p14:tracePt t="21012" x="665163" y="3302000"/>
          <p14:tracePt t="21020" x="665163" y="3309938"/>
          <p14:tracePt t="21036" x="655638" y="3338513"/>
          <p14:tracePt t="21045" x="638175" y="3365500"/>
          <p14:tracePt t="21052" x="628650" y="3382963"/>
          <p14:tracePt t="21081" x="620713" y="3392488"/>
          <p14:tracePt t="21102" x="620713" y="3402013"/>
          <p14:tracePt t="21177" x="611188" y="3411538"/>
          <p14:tracePt t="21197" x="601663" y="3411538"/>
          <p14:tracePt t="21396" x="592138" y="3411538"/>
          <p14:tracePt t="21404" x="592138" y="3392488"/>
          <p14:tracePt t="21412" x="592138" y="3382963"/>
          <p14:tracePt t="21421" x="601663" y="3382963"/>
          <p14:tracePt t="21431" x="601663" y="3365500"/>
          <p14:tracePt t="21438" x="611188" y="3328988"/>
          <p14:tracePt t="21450" x="611188" y="3319463"/>
          <p14:tracePt t="21453" x="611188" y="3309938"/>
          <p14:tracePt t="21463" x="611188" y="3292475"/>
          <p14:tracePt t="21470" x="628650" y="3246438"/>
          <p14:tracePt t="21478" x="628650" y="3236913"/>
          <p14:tracePt t="21485" x="628650" y="3219450"/>
          <p14:tracePt t="21492" x="638175" y="3182938"/>
          <p14:tracePt t="21501" x="647700" y="3163888"/>
          <p14:tracePt t="21508" x="647700" y="3146425"/>
          <p14:tracePt t="21516" x="647700" y="3109913"/>
          <p14:tracePt t="21524" x="655638" y="3073400"/>
          <p14:tracePt t="21533" x="655638" y="3063875"/>
          <p14:tracePt t="21540" x="655638" y="3017838"/>
          <p14:tracePt t="21548" x="655638" y="3000375"/>
          <p14:tracePt t="21556" x="655638" y="2973388"/>
          <p14:tracePt t="21565" x="655638" y="2954338"/>
          <p14:tracePt t="21573" x="655638" y="2936875"/>
          <p14:tracePt t="21581" x="655638" y="2927350"/>
          <p14:tracePt t="21597" x="655638" y="2917825"/>
          <p14:tracePt t="22118" x="665163" y="2909888"/>
          <p14:tracePt t="22182" x="665163" y="2900363"/>
          <p14:tracePt t="22342" x="674688" y="2890838"/>
          <p14:tracePt t="22541" x="674688" y="2900363"/>
          <p14:tracePt t="22564" x="674688" y="2909888"/>
          <p14:tracePt t="22974" x="674688" y="2917825"/>
          <p14:tracePt t="23350" x="684213" y="2917825"/>
          <p14:tracePt t="23356" x="701675" y="2917825"/>
          <p14:tracePt t="23364" x="720725" y="2917825"/>
          <p14:tracePt t="23372" x="728663" y="2917825"/>
          <p14:tracePt t="23380" x="747713" y="2917825"/>
          <p14:tracePt t="23388" x="774700" y="2917825"/>
          <p14:tracePt t="23396" x="784225" y="2917825"/>
          <p14:tracePt t="23412" x="830263" y="2900363"/>
          <p14:tracePt t="23420" x="884238" y="2881313"/>
          <p14:tracePt t="23428" x="893763" y="2873375"/>
          <p14:tracePt t="23437" x="920750" y="2863850"/>
          <p14:tracePt t="23446" x="939800" y="2844800"/>
          <p14:tracePt t="23453" x="957263" y="2836863"/>
          <p14:tracePt t="23466" x="974725" y="2827338"/>
          <p14:tracePt t="23480" x="984250" y="2817813"/>
          <p14:tracePt t="23548" x="993775" y="2808288"/>
          <p14:tracePt t="23588" x="1003300" y="2808288"/>
          <p14:tracePt t="23605" x="1020763" y="2808288"/>
          <p14:tracePt t="23613" x="1047750" y="2808288"/>
          <p14:tracePt t="23622" x="1057275" y="2808288"/>
          <p14:tracePt t="23630" x="1066800" y="2808288"/>
          <p14:tracePt t="23638" x="1084263" y="2800350"/>
          <p14:tracePt t="23668" x="1084263" y="2790825"/>
          <p14:tracePt t="23676" x="1093788" y="2781300"/>
          <p14:tracePt t="23870" x="1093788" y="2790825"/>
          <p14:tracePt t="23881" x="1103313" y="2800350"/>
          <p14:tracePt t="23887" x="1112838" y="2808288"/>
          <p14:tracePt t="23894" x="1120775" y="2817813"/>
          <p14:tracePt t="23902" x="1130300" y="2817813"/>
          <p14:tracePt t="23912" x="1139825" y="2817813"/>
          <p14:tracePt t="23918" x="1139825" y="2827338"/>
          <p14:tracePt t="23934" x="1149350" y="2827338"/>
          <p14:tracePt t="23942" x="1166813" y="2827338"/>
          <p14:tracePt t="23950" x="1176338" y="2836863"/>
          <p14:tracePt t="23998" x="1185863" y="2836863"/>
          <p14:tracePt t="24142" x="1193800" y="2844800"/>
          <p14:tracePt t="24302" x="1193800" y="2854325"/>
          <p14:tracePt t="24310" x="1193800" y="2863850"/>
          <p14:tracePt t="24326" x="1222375" y="2873375"/>
          <p14:tracePt t="24334" x="1230313" y="2881313"/>
          <p14:tracePt t="24342" x="1258888" y="2890838"/>
          <p14:tracePt t="24352" x="1266825" y="2900363"/>
          <p14:tracePt t="24358" x="1276350" y="2900363"/>
          <p14:tracePt t="24366" x="1303338" y="2900363"/>
          <p14:tracePt t="24374" x="1322388" y="2900363"/>
          <p14:tracePt t="24386" x="1358900" y="2900363"/>
          <p14:tracePt t="24388" x="1385888" y="2900363"/>
          <p14:tracePt t="24397" x="1403350" y="2900363"/>
          <p14:tracePt t="24406" x="1412875" y="2900363"/>
          <p14:tracePt t="24415" x="1439863" y="2900363"/>
          <p14:tracePt t="24422" x="1449388" y="2900363"/>
          <p14:tracePt t="24438" x="1476375" y="2900363"/>
          <p14:tracePt t="24447" x="1495425" y="2900363"/>
          <p14:tracePt t="24454" x="1522413" y="2900363"/>
          <p14:tracePt t="24463" x="1531938" y="2900363"/>
          <p14:tracePt t="24470" x="1549400" y="2900363"/>
          <p14:tracePt t="24478" x="1585913" y="2900363"/>
          <p14:tracePt t="24486" x="1604963" y="2900363"/>
          <p14:tracePt t="24493" x="1649413" y="2927350"/>
          <p14:tracePt t="24502" x="1677988" y="2936875"/>
          <p14:tracePt t="24508" x="1722438" y="2936875"/>
          <p14:tracePt t="24516" x="1751013" y="2963863"/>
          <p14:tracePt t="24524" x="1795463" y="2963863"/>
          <p14:tracePt t="24532" x="1824038" y="2973388"/>
          <p14:tracePt t="24540" x="1841500" y="2973388"/>
          <p14:tracePt t="24548" x="1868488" y="2973388"/>
          <p14:tracePt t="24556" x="1878013" y="2973388"/>
          <p14:tracePt t="24572" x="1887538" y="2973388"/>
          <p14:tracePt t="24597" x="1905000" y="2973388"/>
          <p14:tracePt t="24605" x="1914525" y="2973388"/>
          <p14:tracePt t="24621" x="1924050" y="2973388"/>
          <p14:tracePt t="24630" x="1931988" y="2973388"/>
          <p14:tracePt t="24637" x="1951038" y="2973388"/>
          <p14:tracePt t="24647" x="1960563" y="2973388"/>
          <p14:tracePt t="24653" x="1968500" y="2973388"/>
          <p14:tracePt t="24669" x="1987550" y="2973388"/>
          <p14:tracePt t="24685" x="1997075" y="2973388"/>
          <p14:tracePt t="24693" x="2005013" y="2973388"/>
          <p14:tracePt t="24823" x="2014538" y="2973388"/>
          <p14:tracePt t="24830" x="2033588" y="2973388"/>
          <p14:tracePt t="24838" x="2051050" y="2973388"/>
          <p14:tracePt t="24854" x="2087563" y="2982913"/>
          <p14:tracePt t="24863" x="2087563" y="2990850"/>
          <p14:tracePt t="24869" x="2114550" y="3000375"/>
          <p14:tracePt t="24877" x="2124075" y="3009900"/>
          <p14:tracePt t="24885" x="2143125" y="3017838"/>
          <p14:tracePt t="24893" x="2160588" y="3017838"/>
          <p14:tracePt t="24901" x="2179638" y="3027363"/>
          <p14:tracePt t="24909" x="2206625" y="3046413"/>
          <p14:tracePt t="24918" x="2233613" y="3054350"/>
          <p14:tracePt t="24926" x="2270125" y="3073400"/>
          <p14:tracePt t="24934" x="2287588" y="3100388"/>
          <p14:tracePt t="24942" x="2324100" y="3109913"/>
          <p14:tracePt t="24952" x="2343150" y="3119438"/>
          <p14:tracePt t="24958" x="2379663" y="3119438"/>
          <p14:tracePt t="24965" x="2389188" y="3127375"/>
          <p14:tracePt t="24973" x="2416175" y="3127375"/>
          <p14:tracePt t="24982" x="2425700" y="3127375"/>
          <p14:tracePt t="24988" x="2452688" y="3127375"/>
          <p14:tracePt t="24997" x="2470150" y="3127375"/>
          <p14:tracePt t="25006" x="2506663" y="3127375"/>
          <p14:tracePt t="25015" x="2562225" y="3146425"/>
          <p14:tracePt t="25022" x="2625725" y="3155950"/>
          <p14:tracePt t="25034" x="2698750" y="3155950"/>
          <p14:tracePt t="25038" x="2771775" y="3155950"/>
          <p14:tracePt t="25048" x="2881313" y="3155950"/>
          <p14:tracePt t="25056" x="2962275" y="3173413"/>
          <p14:tracePt t="25061" x="3035300" y="3182938"/>
          <p14:tracePt t="25069" x="3136900" y="3209925"/>
          <p14:tracePt t="25076" x="3227388" y="3209925"/>
          <p14:tracePt t="25086" x="3281363" y="3228975"/>
          <p14:tracePt t="25094" x="3346450" y="3246438"/>
          <p14:tracePt t="25102" x="3427413" y="3273425"/>
          <p14:tracePt t="25110" x="3455988" y="3282950"/>
          <p14:tracePt t="25118" x="3482975" y="3282950"/>
          <p14:tracePt t="25126" x="3509963" y="3292475"/>
          <p14:tracePt t="25150" x="3546475" y="3302000"/>
          <p14:tracePt t="25158" x="3563938" y="3319463"/>
          <p14:tracePt t="25358" x="3563938" y="3328988"/>
          <p14:tracePt t="25366" x="3563938" y="3346450"/>
          <p14:tracePt t="25374" x="3563938" y="3365500"/>
          <p14:tracePt t="25382" x="3563938" y="3382963"/>
          <p14:tracePt t="25391" x="3563938" y="3411538"/>
          <p14:tracePt t="25396" x="3563938" y="3429000"/>
          <p14:tracePt t="25404" x="3556000" y="3446463"/>
          <p14:tracePt t="25413" x="3556000" y="3475038"/>
          <p14:tracePt t="25420" x="3546475" y="3511550"/>
          <p14:tracePt t="25429" x="3536950" y="3511550"/>
          <p14:tracePt t="25436" x="3509963" y="3538538"/>
          <p14:tracePt t="25446" x="3509963" y="3556000"/>
          <p14:tracePt t="25452" x="3490913" y="3584575"/>
          <p14:tracePt t="25462" x="3482975" y="3602038"/>
          <p14:tracePt t="25469" x="3463925" y="3621088"/>
          <p14:tracePt t="25477" x="3446463" y="3629025"/>
          <p14:tracePt t="25485" x="3427413" y="3648075"/>
          <p14:tracePt t="25492" x="3409950" y="3657600"/>
          <p14:tracePt t="25500" x="3390900" y="3675063"/>
          <p14:tracePt t="25509" x="3373438" y="3684588"/>
          <p14:tracePt t="25516" x="3363913" y="3694113"/>
          <p14:tracePt t="25524" x="3346450" y="3711575"/>
          <p14:tracePt t="25532" x="3336925" y="3721100"/>
          <p14:tracePt t="25540" x="3317875" y="3738563"/>
          <p14:tracePt t="25814" x="3327400" y="3738563"/>
          <p14:tracePt t="25854" x="3336925" y="3738563"/>
          <p14:tracePt t="26134" x="3346450" y="3738563"/>
          <p14:tracePt t="26142" x="3354388" y="3730625"/>
          <p14:tracePt t="26149" x="3363913" y="3721100"/>
          <p14:tracePt t="26278" x="3373438" y="3711575"/>
          <p14:tracePt t="26286" x="3382963" y="3702050"/>
          <p14:tracePt t="26294" x="3400425" y="3694113"/>
          <p14:tracePt t="26350" x="3400425" y="3675063"/>
          <p14:tracePt t="26359" x="3409950" y="3665538"/>
          <p14:tracePt t="26366" x="3409950" y="3657600"/>
          <p14:tracePt t="26377" x="3409950" y="3638550"/>
          <p14:tracePt t="26383" x="3419475" y="3621088"/>
          <p14:tracePt t="26394" x="3419475" y="3611563"/>
          <p14:tracePt t="26396" x="3419475" y="3602038"/>
          <p14:tracePt t="26405" x="3419475" y="3592513"/>
          <p14:tracePt t="26412" x="3419475" y="3584575"/>
          <p14:tracePt t="26420" x="3419475" y="3575050"/>
          <p14:tracePt t="26436" x="3419475" y="3565525"/>
          <p14:tracePt t="26485" x="3419475" y="3548063"/>
          <p14:tracePt t="26508" x="3419475" y="3538538"/>
          <p14:tracePt t="26525" x="3419475" y="3529013"/>
          <p14:tracePt t="26541" x="3419475" y="3511550"/>
          <p14:tracePt t="26549" x="3419475" y="3492500"/>
          <p14:tracePt t="26557" x="3419475" y="3482975"/>
          <p14:tracePt t="26565" x="3419475" y="3465513"/>
          <p14:tracePt t="26573" x="3419475" y="3455988"/>
          <p14:tracePt t="26704" x="3419475" y="3438525"/>
          <p14:tracePt t="26711" x="3419475" y="3419475"/>
          <p14:tracePt t="26718" x="3419475" y="3411538"/>
          <p14:tracePt t="26726" x="3419475" y="3382963"/>
          <p14:tracePt t="26741" x="3419475" y="3365500"/>
          <p14:tracePt t="26764" x="3419475" y="3346450"/>
          <p14:tracePt t="26934" x="3427413" y="3338513"/>
          <p14:tracePt t="26942" x="3446463" y="3319463"/>
          <p14:tracePt t="26950" x="3455988" y="3302000"/>
          <p14:tracePt t="26959" x="3463925" y="3292475"/>
          <p14:tracePt t="26967" x="3482975" y="3273425"/>
          <p14:tracePt t="26983" x="3490913" y="3265488"/>
          <p14:tracePt t="28812" x="3500438" y="3255963"/>
          <p14:tracePt t="29278" x="3509963" y="3236913"/>
          <p14:tracePt t="29286" x="3509963" y="3228975"/>
          <p14:tracePt t="29292" x="3527425" y="3219450"/>
          <p14:tracePt t="29356" x="3536950" y="3209925"/>
          <p14:tracePt t="29444" x="3546475" y="3200400"/>
          <p14:tracePt t="29461" x="3556000" y="3163888"/>
          <p14:tracePt t="29469" x="3563938" y="3163888"/>
          <p14:tracePt t="29478" x="3573463" y="3155950"/>
          <p14:tracePt t="29485" x="3582988" y="3136900"/>
          <p14:tracePt t="29500" x="3582988" y="3119438"/>
          <p14:tracePt t="29508" x="3582988" y="3109913"/>
          <p14:tracePt t="29516" x="3592513" y="3100388"/>
          <p14:tracePt t="29524" x="3592513" y="3090863"/>
          <p14:tracePt t="29565" x="3600450" y="3073400"/>
          <p14:tracePt t="29582" x="3600450" y="3063875"/>
          <p14:tracePt t="29597" x="3600450" y="3046413"/>
          <p14:tracePt t="29605" x="3609975" y="3027363"/>
          <p14:tracePt t="29621" x="3629025" y="2990850"/>
          <p14:tracePt t="29654" x="3629025" y="2982913"/>
          <p14:tracePt t="29662" x="3629025" y="2963863"/>
          <p14:tracePt t="29726" x="3629025" y="2954338"/>
          <p14:tracePt t="29738" x="3563938" y="2954338"/>
          <p14:tracePt t="29743" x="3482975" y="2982913"/>
          <p14:tracePt t="29749" x="3409950" y="3009900"/>
          <p14:tracePt t="29757" x="3327400" y="3017838"/>
          <p14:tracePt t="29765" x="3290888" y="3036888"/>
          <p14:tracePt t="29773" x="3244850" y="3036888"/>
          <p14:tracePt t="29781" x="3217863" y="3046413"/>
          <p14:tracePt t="29789" x="3190875" y="3046413"/>
          <p14:tracePt t="29797" x="3144838" y="3046413"/>
          <p14:tracePt t="29805" x="3108325" y="3046413"/>
          <p14:tracePt t="29812" x="3035300" y="3046413"/>
          <p14:tracePt t="29821" x="2962275" y="3046413"/>
          <p14:tracePt t="29829" x="2908300" y="3046413"/>
          <p14:tracePt t="29837" x="2835275" y="3046413"/>
          <p14:tracePt t="29845" x="2752725" y="3046413"/>
          <p14:tracePt t="29853" x="2698750" y="3046413"/>
          <p14:tracePt t="29861" x="2625725" y="3046413"/>
          <p14:tracePt t="29871" x="2552700" y="3036888"/>
          <p14:tracePt t="29877" x="2479675" y="3036888"/>
          <p14:tracePt t="29884" x="2379663" y="3009900"/>
          <p14:tracePt t="29892" x="2306638" y="3000375"/>
          <p14:tracePt t="29901" x="2224088" y="2982913"/>
          <p14:tracePt t="29908" x="2170113" y="2973388"/>
          <p14:tracePt t="29917" x="2124075" y="2936875"/>
          <p14:tracePt t="29924" x="2097088" y="2927350"/>
          <p14:tracePt t="29932" x="2070100" y="2917825"/>
          <p14:tracePt t="29940" x="2041525" y="2900363"/>
          <p14:tracePt t="29948" x="2005013" y="2881313"/>
          <p14:tracePt t="29957" x="1978025" y="2863850"/>
          <p14:tracePt t="29965" x="1931988" y="2836863"/>
          <p14:tracePt t="29973" x="1905000" y="2827338"/>
          <p14:tracePt t="29981" x="1841500" y="2790825"/>
          <p14:tracePt t="29989" x="1787525" y="2763838"/>
          <p14:tracePt t="29999" x="1704975" y="2727325"/>
          <p14:tracePt t="30004" x="1641475" y="2698750"/>
          <p14:tracePt t="30012" x="1541463" y="2654300"/>
          <p14:tracePt t="30020" x="1458913" y="2617788"/>
          <p14:tracePt t="30028" x="1385888" y="2581275"/>
          <p14:tracePt t="30036" x="1303338" y="2554288"/>
          <p14:tracePt t="30044" x="1222375" y="2508250"/>
          <p14:tracePt t="30052" x="1193800" y="2498725"/>
          <p14:tracePt t="30061" x="1149350" y="2481263"/>
          <p14:tracePt t="30069" x="1130300" y="2462213"/>
          <p14:tracePt t="30078" x="1120775" y="2452688"/>
          <p14:tracePt t="30087" x="1112838" y="2452688"/>
          <p14:tracePt t="30230" x="1103313" y="2452688"/>
          <p14:tracePt t="30272" x="1112838" y="2452688"/>
          <p14:tracePt t="30278" x="1130300" y="2452688"/>
          <p14:tracePt t="30430" x="1130300" y="2444750"/>
          <p14:tracePt t="30438" x="1120775" y="2425700"/>
          <p14:tracePt t="30447" x="1103313" y="2408238"/>
          <p14:tracePt t="30454" x="1093788" y="2389188"/>
          <p14:tracePt t="30464" x="1084263" y="2371725"/>
          <p14:tracePt t="30470" x="1084263" y="2343150"/>
          <p14:tracePt t="30481" x="1076325" y="2325688"/>
          <p14:tracePt t="30486" x="1076325" y="2289175"/>
          <p14:tracePt t="30493" x="1076325" y="2270125"/>
          <p14:tracePt t="30500" x="1076325" y="2243138"/>
          <p14:tracePt t="30508" x="1076325" y="2233613"/>
          <p14:tracePt t="30518" x="1076325" y="2225675"/>
          <p14:tracePt t="30524" x="1076325" y="2189163"/>
          <p14:tracePt t="30533" x="1076325" y="2179638"/>
          <p14:tracePt t="30548" x="1076325" y="2160588"/>
          <p14:tracePt t="30564" x="1076325" y="2152650"/>
          <p14:tracePt t="30687" x="1076325" y="2143125"/>
          <p14:tracePt t="30705" x="1084263" y="2143125"/>
          <p14:tracePt t="30712" x="1084263" y="2152650"/>
          <p14:tracePt t="30717" x="1093788" y="2152650"/>
          <p14:tracePt t="30724" x="1120775" y="2160588"/>
          <p14:tracePt t="30732" x="1139825" y="2160588"/>
          <p14:tracePt t="30740" x="1166813" y="2170113"/>
          <p14:tracePt t="30748" x="1203325" y="2179638"/>
          <p14:tracePt t="30758" x="1230313" y="2197100"/>
          <p14:tracePt t="30768" x="1258888" y="2216150"/>
          <p14:tracePt t="30775" x="1293813" y="2216150"/>
          <p14:tracePt t="30783" x="1330325" y="2216150"/>
          <p14:tracePt t="30789" x="1349375" y="2216150"/>
          <p14:tracePt t="30797" x="1412875" y="2252663"/>
          <p14:tracePt t="30804" x="1439863" y="2252663"/>
          <p14:tracePt t="30812" x="1449388" y="2252663"/>
          <p14:tracePt t="30820" x="1468438" y="2262188"/>
          <p14:tracePt t="30829" x="1504950" y="2262188"/>
          <p14:tracePt t="30836" x="1531938" y="2270125"/>
          <p14:tracePt t="30844" x="1568450" y="2270125"/>
          <p14:tracePt t="30852" x="1604963" y="2270125"/>
          <p14:tracePt t="30862" x="1641475" y="2270125"/>
          <p14:tracePt t="30868" x="1695450" y="2270125"/>
          <p14:tracePt t="30878" x="1751013" y="2270125"/>
          <p14:tracePt t="30884" x="1824038" y="2270125"/>
          <p14:tracePt t="30893" x="1887538" y="2270125"/>
          <p14:tracePt t="30902" x="1941513" y="2270125"/>
          <p14:tracePt t="30909" x="1997075" y="2270125"/>
          <p14:tracePt t="30918" x="2051050" y="2270125"/>
          <p14:tracePt t="30924" x="2106613" y="2270125"/>
          <p14:tracePt t="30933" x="2151063" y="2270125"/>
          <p14:tracePt t="30942" x="2179638" y="2252663"/>
          <p14:tracePt t="30950" x="2214563" y="2243138"/>
          <p14:tracePt t="30957" x="2243138" y="2233613"/>
          <p14:tracePt t="30966" x="2260600" y="2225675"/>
          <p14:tracePt t="30974" x="2287588" y="2225675"/>
          <p14:tracePt t="30982" x="2306638" y="2206625"/>
          <p14:tracePt t="30992" x="2316163" y="2197100"/>
          <p14:tracePt t="31012" x="2324100" y="2189163"/>
          <p14:tracePt t="31021" x="2333625" y="2179638"/>
          <p14:tracePt t="31037" x="2352675" y="2160588"/>
          <p14:tracePt t="31044" x="2360613" y="2152650"/>
          <p14:tracePt t="31053" x="2379663" y="2125663"/>
          <p14:tracePt t="31061" x="2389188" y="2125663"/>
          <p14:tracePt t="31068" x="2389188" y="2106613"/>
          <p14:tracePt t="31077" x="2406650" y="2070100"/>
          <p14:tracePt t="31084" x="2425700" y="2043113"/>
          <p14:tracePt t="31093" x="2425700" y="2024063"/>
          <p14:tracePt t="31101" x="2425700" y="2006600"/>
          <p14:tracePt t="31108" x="2433638" y="1979613"/>
          <p14:tracePt t="31116" x="2433638" y="1960563"/>
          <p14:tracePt t="31124" x="2443163" y="1933575"/>
          <p14:tracePt t="31132" x="2443163" y="1887538"/>
          <p14:tracePt t="31146" x="2443163" y="1860550"/>
          <p14:tracePt t="31148" x="2452688" y="1814513"/>
          <p14:tracePt t="31156" x="2452688" y="1778000"/>
          <p14:tracePt t="31165" x="2452688" y="1731963"/>
          <p14:tracePt t="31173" x="2470150" y="1714500"/>
          <p14:tracePt t="31181" x="2470150" y="1677988"/>
          <p14:tracePt t="31189" x="2470150" y="1660525"/>
          <p14:tracePt t="31197" x="2479675" y="1614488"/>
          <p14:tracePt t="31205" x="2479675" y="1587500"/>
          <p14:tracePt t="31212" x="2479675" y="1558925"/>
          <p14:tracePt t="31220" x="2479675" y="1514475"/>
          <p14:tracePt t="31228" x="2479675" y="1477963"/>
          <p14:tracePt t="31237" x="2479675" y="1422400"/>
          <p14:tracePt t="31244" x="2479675" y="1376363"/>
          <p14:tracePt t="31252" x="2479675" y="1322388"/>
          <p14:tracePt t="31261" x="2479675" y="1295400"/>
          <p14:tracePt t="31269" x="2479675" y="1258888"/>
          <p14:tracePt t="31278" x="2479675" y="1212850"/>
          <p14:tracePt t="31285" x="2479675" y="1176338"/>
          <p14:tracePt t="31293" x="2479675" y="1158875"/>
          <p14:tracePt t="31301" x="2498725" y="1103313"/>
          <p14:tracePt t="31308" x="2498725" y="1093788"/>
          <p14:tracePt t="31316" x="2498725" y="1066800"/>
          <p14:tracePt t="31324" x="2506663" y="1057275"/>
          <p14:tracePt t="31436" x="2506663" y="1049338"/>
          <p14:tracePt t="31444" x="2525713" y="1039813"/>
          <p14:tracePt t="31453" x="2589213" y="1020763"/>
          <p14:tracePt t="31461" x="2625725" y="1012825"/>
          <p14:tracePt t="31468" x="2679700" y="1012825"/>
          <p14:tracePt t="31477" x="2744788" y="1012825"/>
          <p14:tracePt t="31485" x="2817813" y="993775"/>
          <p14:tracePt t="31492" x="2889250" y="993775"/>
          <p14:tracePt t="31501" x="2981325" y="993775"/>
          <p14:tracePt t="31510" x="3071813" y="993775"/>
          <p14:tracePt t="31518" x="3181350" y="993775"/>
          <p14:tracePt t="31526" x="3273425" y="993775"/>
          <p14:tracePt t="31534" x="3373438" y="993775"/>
          <p14:tracePt t="31542" x="3446463" y="993775"/>
          <p14:tracePt t="31550" x="3519488" y="993775"/>
          <p14:tracePt t="31558" x="3573463" y="993775"/>
          <p14:tracePt t="31566" x="3629025" y="993775"/>
          <p14:tracePt t="31574" x="3683000" y="993775"/>
          <p14:tracePt t="31582" x="3702050" y="993775"/>
          <p14:tracePt t="31590" x="3746500" y="993775"/>
          <p14:tracePt t="31598" x="3775075" y="993775"/>
          <p14:tracePt t="31605" x="3792538" y="993775"/>
          <p14:tracePt t="31614" x="3802063" y="993775"/>
          <p14:tracePt t="31621" x="3829050" y="993775"/>
          <p14:tracePt t="31628" x="3838575" y="993775"/>
          <p14:tracePt t="31644" x="3856038" y="993775"/>
          <p14:tracePt t="31652" x="3865563" y="993775"/>
          <p14:tracePt t="31668" x="3875088" y="993775"/>
          <p14:tracePt t="31701" x="3883025" y="993775"/>
          <p14:tracePt t="31726" x="3902075" y="993775"/>
          <p14:tracePt t="31853" x="3775075" y="1003300"/>
          <p14:tracePt t="31861" x="3609975" y="1057275"/>
          <p14:tracePt t="31869" x="3336925" y="1149350"/>
          <p14:tracePt t="31877" x="2954338" y="1312863"/>
          <p14:tracePt t="31885" x="2698750" y="1368425"/>
          <p14:tracePt t="31893" x="2352675" y="1495425"/>
          <p14:tracePt t="31901" x="2005013" y="1651000"/>
          <p14:tracePt t="31908" x="1824038" y="1741488"/>
          <p14:tracePt t="31916" x="1722438" y="1878013"/>
          <p14:tracePt t="31925" x="1641475" y="1951038"/>
          <p14:tracePt t="31932" x="1549400" y="2033588"/>
          <p14:tracePt t="31940" x="1495425" y="2097088"/>
          <p14:tracePt t="31948" x="1458913" y="2160588"/>
          <p14:tracePt t="31956" x="1449388" y="2243138"/>
          <p14:tracePt t="31964" x="1422400" y="2316163"/>
          <p14:tracePt t="31973" x="1422400" y="2398713"/>
          <p14:tracePt t="31981" x="1412875" y="2471738"/>
          <p14:tracePt t="31989" x="1395413" y="2581275"/>
          <p14:tracePt t="31997" x="1349375" y="2681288"/>
          <p14:tracePt t="32005" x="1322388" y="2771775"/>
          <p14:tracePt t="32012" x="1293813" y="2890838"/>
          <p14:tracePt t="32020" x="1258888" y="2973388"/>
          <p14:tracePt t="32029" x="1185863" y="3109913"/>
          <p14:tracePt t="32036" x="1093788" y="3228975"/>
          <p14:tracePt t="32044" x="1020763" y="3328988"/>
          <p14:tracePt t="32052" x="947738" y="3438525"/>
          <p14:tracePt t="32061" x="847725" y="3565525"/>
          <p14:tracePt t="32069" x="774700" y="3648075"/>
          <p14:tracePt t="32079" x="720725" y="3748088"/>
          <p14:tracePt t="32085" x="665163" y="3830638"/>
          <p14:tracePt t="32093" x="611188" y="3911600"/>
          <p14:tracePt t="32101" x="555625" y="3976688"/>
          <p14:tracePt t="32111" x="501650" y="4040188"/>
          <p14:tracePt t="32117" x="465138" y="4103688"/>
          <p14:tracePt t="32126" x="419100" y="4203700"/>
          <p14:tracePt t="32134" x="401638" y="4268788"/>
          <p14:tracePt t="32152" x="355600" y="4322763"/>
          <p14:tracePt t="32158" x="355600" y="4332288"/>
          <p14:tracePt t="32166" x="355600" y="4340225"/>
          <p14:tracePt t="32173" x="355600" y="4359275"/>
          <p14:tracePt t="32381" x="392113" y="4368800"/>
          <p14:tracePt t="32390" x="538163" y="4349750"/>
          <p14:tracePt t="32397" x="720725" y="4349750"/>
          <p14:tracePt t="32404" x="884238" y="4332288"/>
          <p14:tracePt t="32412" x="1066800" y="4332288"/>
          <p14:tracePt t="32420" x="1222375" y="4332288"/>
          <p14:tracePt t="32428" x="1403350" y="4332288"/>
          <p14:tracePt t="32436" x="1585913" y="4332288"/>
          <p14:tracePt t="32444" x="1768475" y="4332288"/>
          <p14:tracePt t="32452" x="1878013" y="4332288"/>
          <p14:tracePt t="32461" x="2014538" y="4286250"/>
          <p14:tracePt t="32468" x="2087563" y="4286250"/>
          <p14:tracePt t="32479" x="2197100" y="4276725"/>
          <p14:tracePt t="32484" x="2243138" y="4268788"/>
          <p14:tracePt t="32492" x="2251075" y="4268788"/>
          <p14:tracePt t="32500" x="2260600" y="4268788"/>
          <p14:tracePt t="32580" x="2279650" y="4268788"/>
          <p14:tracePt t="32588" x="2287588" y="4286250"/>
          <p14:tracePt t="32596" x="2297113" y="4295775"/>
          <p14:tracePt t="32604" x="2306638" y="4303713"/>
          <p14:tracePt t="32612" x="2316163" y="4313238"/>
          <p14:tracePt t="32622" x="2316163" y="4322763"/>
          <p14:tracePt t="32629" x="2333625" y="4340225"/>
          <p14:tracePt t="32636" x="2333625" y="4359275"/>
          <p14:tracePt t="32645" x="2343150" y="4368800"/>
          <p14:tracePt t="32668" x="2343150" y="4376738"/>
          <p14:tracePt t="32684" x="2352675" y="4395788"/>
          <p14:tracePt t="32702" x="2352675" y="4405313"/>
          <p14:tracePt t="32717" x="2352675" y="4413250"/>
          <p14:tracePt t="32726" x="2352675" y="4441825"/>
          <p14:tracePt t="32735" x="2360613" y="4459288"/>
          <p14:tracePt t="32740" x="2370138" y="4468813"/>
          <p14:tracePt t="32748" x="2379663" y="4495800"/>
          <p14:tracePt t="32756" x="2406650" y="4522788"/>
          <p14:tracePt t="32765" x="2406650" y="4559300"/>
          <p14:tracePt t="32772" x="2425700" y="4587875"/>
          <p14:tracePt t="32781" x="2433638" y="4605338"/>
          <p14:tracePt t="32788" x="2443163" y="4651375"/>
          <p14:tracePt t="32796" x="2452688" y="4668838"/>
          <p14:tracePt t="32804" x="2452688" y="4687888"/>
          <p14:tracePt t="32813" x="2452688" y="4714875"/>
          <p14:tracePt t="32820" x="2452688" y="4741863"/>
          <p14:tracePt t="32828" x="2470150" y="4760913"/>
          <p14:tracePt t="32836" x="2470150" y="4778375"/>
          <p14:tracePt t="32844" x="2470150" y="4797425"/>
          <p14:tracePt t="32853" x="2470150" y="4824413"/>
          <p14:tracePt t="32862" x="2470150" y="4841875"/>
          <p14:tracePt t="32869" x="2470150" y="4887913"/>
          <p14:tracePt t="32878" x="2470150" y="4906963"/>
          <p14:tracePt t="32885" x="2470150" y="4933950"/>
          <p14:tracePt t="32892" x="2470150" y="4951413"/>
          <p14:tracePt t="32900" x="2470150" y="4987925"/>
          <p14:tracePt t="32908" x="2462213" y="4997450"/>
          <p14:tracePt t="32924" x="2452688" y="5024438"/>
          <p14:tracePt t="33034" x="2452688" y="4979988"/>
          <p14:tracePt t="33036" x="2479675" y="4914900"/>
          <p14:tracePt t="33044" x="2498725" y="4870450"/>
          <p14:tracePt t="33052" x="2562225" y="4768850"/>
          <p14:tracePt t="33061" x="2616200" y="4687888"/>
          <p14:tracePt t="33068" x="2662238" y="4624388"/>
          <p14:tracePt t="33077" x="2725738" y="4522788"/>
          <p14:tracePt t="33084" x="2789238" y="4441825"/>
          <p14:tracePt t="33092" x="2881313" y="4340225"/>
          <p14:tracePt t="33100" x="2954338" y="4222750"/>
          <p14:tracePt t="33109" x="3035300" y="4130675"/>
          <p14:tracePt t="33117" x="3108325" y="4021138"/>
          <p14:tracePt t="33126" x="3181350" y="3921125"/>
          <p14:tracePt t="33134" x="3236913" y="3840163"/>
          <p14:tracePt t="33150" x="3336925" y="3657600"/>
          <p14:tracePt t="33157" x="3354388" y="3611563"/>
          <p14:tracePt t="33166" x="3427413" y="3529013"/>
          <p14:tracePt t="33173" x="3463925" y="3475038"/>
          <p14:tracePt t="33183" x="3482975" y="3438525"/>
          <p14:tracePt t="33190" x="3519488" y="3382963"/>
          <p14:tracePt t="33197" x="3536950" y="3355975"/>
          <p14:tracePt t="33205" x="3573463" y="3309938"/>
          <p14:tracePt t="33216" x="3592513" y="3292475"/>
          <p14:tracePt t="33220" x="3609975" y="3273425"/>
          <p14:tracePt t="33229" x="3619500" y="3265488"/>
          <p14:tracePt t="33263" x="3629025" y="3255963"/>
          <p14:tracePt t="33270" x="3646488" y="3255963"/>
          <p14:tracePt t="33281" x="3673475" y="3255963"/>
          <p14:tracePt t="33286" x="3738563" y="3292475"/>
          <p14:tracePt t="33297" x="3819525" y="3338513"/>
          <p14:tracePt t="33302" x="3902075" y="3392488"/>
          <p14:tracePt t="33313" x="3984625" y="3446463"/>
          <p14:tracePt t="33318" x="4057650" y="3482975"/>
          <p14:tracePt t="33325" x="4148138" y="3538538"/>
          <p14:tracePt t="33333" x="4184650" y="3565525"/>
          <p14:tracePt t="33340" x="4267200" y="3602038"/>
          <p14:tracePt t="33348" x="4348163" y="3657600"/>
          <p14:tracePt t="33356" x="4448175" y="3684588"/>
          <p14:tracePt t="33364" x="4530725" y="3738563"/>
          <p14:tracePt t="33372" x="4649788" y="3803650"/>
          <p14:tracePt t="33381" x="4740275" y="3840163"/>
          <p14:tracePt t="33388" x="4859338" y="3903663"/>
          <p14:tracePt t="33397" x="4959350" y="3957638"/>
          <p14:tracePt t="33404" x="5059363" y="4013200"/>
          <p14:tracePt t="33413" x="5141913" y="4049713"/>
          <p14:tracePt t="33420" x="5224463" y="4103688"/>
          <p14:tracePt t="33429" x="5268913" y="4159250"/>
          <p14:tracePt t="33436" x="5324475" y="4203700"/>
          <p14:tracePt t="33445" x="5351463" y="4249738"/>
          <p14:tracePt t="33452" x="5378450" y="4286250"/>
          <p14:tracePt t="33460" x="5397500" y="4332288"/>
          <p14:tracePt t="33468" x="5405438" y="4368800"/>
          <p14:tracePt t="33477" x="5414963" y="4413250"/>
          <p14:tracePt t="33485" x="5424488" y="4432300"/>
          <p14:tracePt t="33492" x="5441950" y="4468813"/>
          <p14:tracePt t="33500" x="5441950" y="4478338"/>
          <p14:tracePt t="33508" x="5441950" y="4486275"/>
          <p14:tracePt t="33516" x="5451475" y="4514850"/>
          <p14:tracePt t="33542" x="5451475" y="4522788"/>
          <p14:tracePt t="33557" x="5461000" y="4532313"/>
          <p14:tracePt t="33582" x="5470525" y="4532313"/>
          <p14:tracePt t="33591" x="5497513" y="4522788"/>
          <p14:tracePt t="33597" x="5524500" y="4505325"/>
          <p14:tracePt t="33606" x="5588000" y="4468813"/>
          <p14:tracePt t="33615" x="5653088" y="4441825"/>
          <p14:tracePt t="33623" x="5734050" y="4386263"/>
          <p14:tracePt t="33629" x="5834063" y="4295775"/>
          <p14:tracePt t="33636" x="5953125" y="4240213"/>
          <p14:tracePt t="33644" x="6099175" y="4176713"/>
          <p14:tracePt t="33652" x="6235700" y="4094163"/>
          <p14:tracePt t="33661" x="6391275" y="4013200"/>
          <p14:tracePt t="33668" x="6564313" y="3921125"/>
          <p14:tracePt t="33677" x="6727825" y="3840163"/>
          <p14:tracePt t="33684" x="6864350" y="3784600"/>
          <p14:tracePt t="33692" x="6992938" y="3757613"/>
          <p14:tracePt t="33700" x="7092950" y="3730625"/>
          <p14:tracePt t="33709" x="7129463" y="3721100"/>
          <p14:tracePt t="33717" x="7175500" y="3721100"/>
          <p14:tracePt t="33725" x="7202488" y="3721100"/>
          <p14:tracePt t="33733" x="7219950" y="3721100"/>
          <p14:tracePt t="33741" x="7239000" y="3721100"/>
          <p14:tracePt t="33749" x="7248525" y="3721100"/>
          <p14:tracePt t="33757" x="7256463" y="3730625"/>
          <p14:tracePt t="33765" x="7275513" y="3784600"/>
          <p14:tracePt t="33773" x="7283450" y="3821113"/>
          <p14:tracePt t="33781" x="7302500" y="3884613"/>
          <p14:tracePt t="33789" x="7312025" y="3940175"/>
          <p14:tracePt t="33798" x="7339013" y="4003675"/>
          <p14:tracePt t="33804" x="7348538" y="4049713"/>
          <p14:tracePt t="33812" x="7366000" y="4113213"/>
          <p14:tracePt t="33820" x="7392988" y="4167188"/>
          <p14:tracePt t="33828" x="7421563" y="4213225"/>
          <p14:tracePt t="33836" x="7439025" y="4259263"/>
          <p14:tracePt t="33845" x="7466013" y="4322763"/>
          <p14:tracePt t="33852" x="7475538" y="4340225"/>
          <p14:tracePt t="33861" x="7494588" y="4376738"/>
          <p14:tracePt t="33868" x="7512050" y="4405313"/>
          <p14:tracePt t="33877" x="7521575" y="4413250"/>
          <p14:tracePt t="33885" x="7539038" y="4449763"/>
          <p14:tracePt t="33893" x="7548563" y="4459288"/>
          <p14:tracePt t="33901" x="7567613" y="4468813"/>
          <p14:tracePt t="33909" x="7575550" y="4486275"/>
          <p14:tracePt t="33916" x="7585075" y="4486275"/>
          <p14:tracePt t="33926" x="7602538" y="4495800"/>
          <p14:tracePt t="33942" x="7631113" y="4495800"/>
          <p14:tracePt t="33950" x="7648575" y="4495800"/>
          <p14:tracePt t="33958" x="7675563" y="4495800"/>
          <p14:tracePt t="33966" x="7694613" y="4495800"/>
          <p14:tracePt t="33974" x="7731125" y="4495800"/>
          <p14:tracePt t="33982" x="7748588" y="4495800"/>
          <p14:tracePt t="33990" x="7785100" y="4495800"/>
          <p14:tracePt t="33999" x="7821613" y="4495800"/>
          <p14:tracePt t="34006" x="7831138" y="4495800"/>
          <p14:tracePt t="34014" x="7850188" y="4505325"/>
          <p14:tracePt t="34021" x="7877175" y="4514850"/>
          <p14:tracePt t="34032" x="7885113" y="4532313"/>
          <p14:tracePt t="34037" x="7894638" y="4541838"/>
          <p14:tracePt t="34045" x="7921625" y="4568825"/>
          <p14:tracePt t="34053" x="7931150" y="4587875"/>
          <p14:tracePt t="34063" x="7931150" y="4614863"/>
          <p14:tracePt t="34070" x="7931150" y="4641850"/>
          <p14:tracePt t="34078" x="7940675" y="4668838"/>
          <p14:tracePt t="34085" x="7940675" y="4714875"/>
          <p14:tracePt t="34094" x="7940675" y="4768850"/>
          <p14:tracePt t="34101" x="7940675" y="4797425"/>
          <p14:tracePt t="34109" x="7913688" y="4860925"/>
          <p14:tracePt t="34117" x="7877175" y="4924425"/>
          <p14:tracePt t="34125" x="7840663" y="4970463"/>
          <p14:tracePt t="34150" x="7731125" y="5080000"/>
          <p14:tracePt t="34157" x="7712075" y="5097463"/>
          <p14:tracePt t="34165" x="7675563" y="5133975"/>
          <p14:tracePt t="34173" x="7675563" y="5143500"/>
          <p14:tracePt t="34181" x="7658100" y="5170488"/>
          <p14:tracePt t="34189" x="7648575" y="5170488"/>
          <p14:tracePt t="34197" x="7631113" y="5189538"/>
          <p14:tracePt t="34205" x="7585075" y="5226050"/>
          <p14:tracePt t="34216" x="7548563" y="5226050"/>
          <p14:tracePt t="34221" x="7502525" y="5243513"/>
          <p14:tracePt t="34233" x="7485063" y="5243513"/>
          <p14:tracePt t="34236" x="7429500" y="5270500"/>
          <p14:tracePt t="34244" x="7402513" y="5280025"/>
          <p14:tracePt t="34252" x="7385050" y="5280025"/>
          <p14:tracePt t="34262" x="7348538" y="5289550"/>
          <p14:tracePt t="34269" x="7339013" y="5289550"/>
          <p14:tracePt t="34284" x="7329488" y="5289550"/>
          <p14:tracePt t="34317" x="7312025" y="5289550"/>
          <p14:tracePt t="34606" x="7302500" y="5289550"/>
          <p14:tracePt t="34830" x="7292975" y="5280025"/>
          <p14:tracePt t="34844" x="7283450" y="5280025"/>
          <p14:tracePt t="34852" x="7265988" y="5280025"/>
          <p14:tracePt t="34868" x="7248525" y="5270500"/>
          <p14:tracePt t="34877" x="7229475" y="5262563"/>
          <p14:tracePt t="34884" x="7192963" y="5253038"/>
          <p14:tracePt t="34902" x="7146925" y="5226050"/>
          <p14:tracePt t="34923" x="7146925" y="5216525"/>
          <p14:tracePt t="34934" x="7129463" y="5216525"/>
          <p14:tracePt t="35036" x="7119938" y="5216525"/>
          <p14:tracePt t="35044" x="7110413" y="5216525"/>
          <p14:tracePt t="35052" x="7073900" y="5216525"/>
          <p14:tracePt t="35060" x="7056438" y="5216525"/>
          <p14:tracePt t="35069" x="7037388" y="5216525"/>
          <p14:tracePt t="35079" x="7019925" y="5216525"/>
          <p14:tracePt t="35095" x="7000875" y="5216525"/>
          <p14:tracePt t="35120" x="6992938" y="5216525"/>
          <p14:tracePt t="35132" x="6983413" y="5216525"/>
          <p14:tracePt t="35145" x="6973888" y="5216525"/>
          <p14:tracePt t="35149" x="6946900" y="5216525"/>
          <p14:tracePt t="35156" x="6937375" y="5216525"/>
          <p14:tracePt t="35172" x="6919913" y="5207000"/>
          <p14:tracePt t="35189" x="6900863" y="5189538"/>
          <p14:tracePt t="35390" x="6883400" y="5189538"/>
          <p14:tracePt t="35398" x="6873875" y="5189538"/>
          <p14:tracePt t="35406" x="6864350" y="5189538"/>
          <p14:tracePt t="35414" x="6856413" y="5180013"/>
          <p14:tracePt t="35423" x="6846888" y="5170488"/>
          <p14:tracePt t="35438" x="6827838" y="5160963"/>
          <p14:tracePt t="35479" x="6819900" y="5160963"/>
          <p14:tracePt t="35524" x="6819900" y="5153025"/>
          <p14:tracePt t="35532" x="6810375" y="5143500"/>
          <p14:tracePt t="35548" x="6791325" y="5143500"/>
          <p14:tracePt t="35556" x="6783388" y="5143500"/>
          <p14:tracePt t="35580" x="6773863" y="5133975"/>
          <p14:tracePt t="35782" x="6746875" y="5133975"/>
          <p14:tracePt t="35790" x="6691313" y="5160963"/>
          <p14:tracePt t="35798" x="6627813" y="5207000"/>
          <p14:tracePt t="35807" x="6545263" y="5233988"/>
          <p14:tracePt t="35816" x="6481763" y="5289550"/>
          <p14:tracePt t="35822" x="6435725" y="5307013"/>
          <p14:tracePt t="35829" x="6391275" y="5343525"/>
          <p14:tracePt t="35837" x="6345238" y="5362575"/>
          <p14:tracePt t="35844" x="6299200" y="5389563"/>
          <p14:tracePt t="35854" x="6291263" y="5399088"/>
          <p14:tracePt t="35863" x="6262688" y="5408613"/>
          <p14:tracePt t="35872" x="6245225" y="5416550"/>
          <p14:tracePt t="36790" x="6245225" y="5408613"/>
          <p14:tracePt t="37556" x="6245225" y="5399088"/>
          <p14:tracePt t="37564" x="6245225" y="5389563"/>
          <p14:tracePt t="37998" x="6245225" y="5372100"/>
          <p14:tracePt t="38006" x="6245225" y="5362575"/>
          <p14:tracePt t="38022" x="6245225" y="5353050"/>
          <p14:tracePt t="38160" x="6235700" y="5335588"/>
          <p14:tracePt t="38166" x="6235700" y="5326063"/>
          <p14:tracePt t="38174" x="6235700" y="5307013"/>
          <p14:tracePt t="38182" x="6218238" y="5280025"/>
          <p14:tracePt t="38190" x="6208713" y="5270500"/>
          <p14:tracePt t="38197" x="6199188" y="5243513"/>
          <p14:tracePt t="38206" x="6189663" y="5226050"/>
          <p14:tracePt t="38214" x="6172200" y="5207000"/>
          <p14:tracePt t="38222" x="6162675" y="5189538"/>
          <p14:tracePt t="38230" x="6145213" y="5160963"/>
          <p14:tracePt t="38236" x="6126163" y="5143500"/>
          <p14:tracePt t="38245" x="6116638" y="5133975"/>
          <p14:tracePt t="38252" x="6099175" y="5126038"/>
          <p14:tracePt t="38260" x="6080125" y="5116513"/>
          <p14:tracePt t="38268" x="6062663" y="5106988"/>
          <p14:tracePt t="38277" x="6026150" y="5080000"/>
          <p14:tracePt t="38284" x="5989638" y="5070475"/>
          <p14:tracePt t="38294" x="5889625" y="5033963"/>
          <p14:tracePt t="38301" x="5843588" y="5016500"/>
          <p14:tracePt t="38309" x="5816600" y="4987925"/>
          <p14:tracePt t="38317" x="5734050" y="4960938"/>
          <p14:tracePt t="38325" x="5680075" y="4951413"/>
          <p14:tracePt t="38334" x="5597525" y="4933950"/>
          <p14:tracePt t="38345" x="5507038" y="4897438"/>
          <p14:tracePt t="38350" x="5387975" y="4878388"/>
          <p14:tracePt t="38359" x="5297488" y="4841875"/>
          <p14:tracePt t="38366" x="5178425" y="4824413"/>
          <p14:tracePt t="38376" x="5105400" y="4824413"/>
          <p14:tracePt t="38384" x="4995863" y="4814888"/>
          <p14:tracePt t="38389" x="4922838" y="4797425"/>
          <p14:tracePt t="38397" x="4840288" y="4768850"/>
          <p14:tracePt t="38405" x="4795838" y="4760913"/>
          <p14:tracePt t="38414" x="4722813" y="4732338"/>
          <p14:tracePt t="38421" x="4676775" y="4714875"/>
          <p14:tracePt t="38428" x="4613275" y="4687888"/>
          <p14:tracePt t="38438" x="4549775" y="4660900"/>
          <p14:tracePt t="38446" x="4484688" y="4624388"/>
          <p14:tracePt t="38453" x="4384675" y="4578350"/>
          <p14:tracePt t="38462" x="4321175" y="4541838"/>
          <p14:tracePt t="38469" x="4230688" y="4505325"/>
          <p14:tracePt t="38479" x="4165600" y="4478338"/>
          <p14:tracePt t="38486" x="4048125" y="4432300"/>
          <p14:tracePt t="38495" x="3938588" y="4405313"/>
          <p14:tracePt t="38502" x="3802063" y="4349750"/>
          <p14:tracePt t="38510" x="3692525" y="4286250"/>
          <p14:tracePt t="38519" x="3556000" y="4232275"/>
          <p14:tracePt t="38524" x="3473450" y="4186238"/>
          <p14:tracePt t="38532" x="3336925" y="4130675"/>
          <p14:tracePt t="38540" x="3273425" y="4094163"/>
          <p14:tracePt t="38548" x="3227388" y="4057650"/>
          <p14:tracePt t="38556" x="3181350" y="4003675"/>
          <p14:tracePt t="38564" x="3136900" y="3967163"/>
          <p14:tracePt t="38572" x="3108325" y="3948113"/>
          <p14:tracePt t="38581" x="3063875" y="3921125"/>
          <p14:tracePt t="38588" x="3035300" y="3894138"/>
          <p14:tracePt t="38597" x="3027363" y="3875088"/>
          <p14:tracePt t="38604" x="2998788" y="3857625"/>
          <p14:tracePt t="38613" x="2990850" y="3848100"/>
          <p14:tracePt t="38620" x="2962275" y="3830638"/>
          <p14:tracePt t="38628" x="2944813" y="3811588"/>
          <p14:tracePt t="38636" x="2935288" y="3803650"/>
          <p14:tracePt t="38646" x="2908300" y="3784600"/>
          <p14:tracePt t="38652" x="2908300" y="3775075"/>
          <p14:tracePt t="38660" x="2889250" y="3757613"/>
          <p14:tracePt t="38668" x="2889250" y="3748088"/>
          <p14:tracePt t="38677" x="2881313" y="3711575"/>
          <p14:tracePt t="38684" x="2871788" y="3694113"/>
          <p14:tracePt t="38692" x="2862263" y="3675063"/>
          <p14:tracePt t="38700" x="2862263" y="3638550"/>
          <p14:tracePt t="38709" x="2862263" y="3621088"/>
          <p14:tracePt t="38717" x="2862263" y="3592513"/>
          <p14:tracePt t="38724" x="2862263" y="3548063"/>
          <p14:tracePt t="38735" x="2862263" y="3519488"/>
          <p14:tracePt t="38741" x="2862263" y="3465513"/>
          <p14:tracePt t="38750" x="2862263" y="3411538"/>
          <p14:tracePt t="38758" x="2862263" y="3346450"/>
          <p14:tracePt t="38766" x="2889250" y="3273425"/>
          <p14:tracePt t="38774" x="2925763" y="3209925"/>
          <p14:tracePt t="38784" x="2954338" y="3163888"/>
          <p14:tracePt t="38790" x="2990850" y="3063875"/>
          <p14:tracePt t="38801" x="3017838" y="3027363"/>
          <p14:tracePt t="38805" x="3063875" y="2946400"/>
          <p14:tracePt t="38813" x="3081338" y="2909888"/>
          <p14:tracePt t="38821" x="3117850" y="2854325"/>
          <p14:tracePt t="38830" x="3144838" y="2808288"/>
          <p14:tracePt t="38838" x="3163888" y="2781300"/>
          <p14:tracePt t="38847" x="3171825" y="2763838"/>
          <p14:tracePt t="38854" x="3181350" y="2727325"/>
          <p14:tracePt t="38863" x="3190875" y="2717800"/>
          <p14:tracePt t="39086" x="3190875" y="2727325"/>
          <p14:tracePt t="39096" x="3190875" y="2771775"/>
          <p14:tracePt t="39103" x="3171825" y="2854325"/>
          <p14:tracePt t="39111" x="3154363" y="2900363"/>
          <p14:tracePt t="39118" x="3127375" y="2963863"/>
          <p14:tracePt t="39128" x="3100388" y="3054350"/>
          <p14:tracePt t="39145" x="3071813" y="3182938"/>
          <p14:tracePt t="39148" x="3071813" y="3236913"/>
          <p14:tracePt t="39158" x="3063875" y="3273425"/>
          <p14:tracePt t="39164" x="3063875" y="3302000"/>
          <p14:tracePt t="39173" x="3044825" y="3338513"/>
          <p14:tracePt t="39181" x="3044825" y="3355975"/>
          <p14:tracePt t="39188" x="3044825" y="3365500"/>
          <p14:tracePt t="39199" x="3044825" y="3375025"/>
          <p14:tracePt t="39204" x="3044825" y="3382963"/>
          <p14:tracePt t="39230" x="3035300" y="3392488"/>
          <p14:tracePt t="39252" x="3027363" y="3402013"/>
          <p14:tracePt t="39260" x="3017838" y="3411538"/>
          <p14:tracePt t="39268" x="3017838" y="3419475"/>
          <p14:tracePt t="39277" x="3008313" y="3429000"/>
          <p14:tracePt t="39284" x="2998788" y="3429000"/>
          <p14:tracePt t="39293" x="2998788" y="3438525"/>
          <p14:tracePt t="39301" x="2990850" y="3446463"/>
          <p14:tracePt t="39317" x="2990850" y="3455988"/>
          <p14:tracePt t="39516" x="2998788" y="3446463"/>
          <p14:tracePt t="39542" x="2998788" y="3438525"/>
          <p14:tracePt t="39550" x="3008313" y="3429000"/>
          <p14:tracePt t="39582" x="3008313" y="3411538"/>
          <p14:tracePt t="39614" x="3008313" y="3392488"/>
          <p14:tracePt t="39646" x="3008313" y="3382963"/>
          <p14:tracePt t="39662" x="3008313" y="3375025"/>
          <p14:tracePt t="39678" x="3008313" y="3355975"/>
          <p14:tracePt t="39686" x="3008313" y="3346450"/>
          <p14:tracePt t="39695" x="3008313" y="3338513"/>
          <p14:tracePt t="39717" x="3008313" y="3319463"/>
          <p14:tracePt t="39726" x="3008313" y="3309938"/>
          <p14:tracePt t="39733" x="3008313" y="3302000"/>
          <p14:tracePt t="39741" x="3008313" y="3292475"/>
          <p14:tracePt t="39749" x="3008313" y="3265488"/>
          <p14:tracePt t="39758" x="3008313" y="3255963"/>
          <p14:tracePt t="39782" x="3008313" y="3236913"/>
          <p14:tracePt t="39798" x="3008313" y="3228975"/>
          <p14:tracePt t="40150" x="3008313" y="3255963"/>
          <p14:tracePt t="40158" x="3008313" y="3265488"/>
          <p14:tracePt t="40174" x="3008313" y="3273425"/>
          <p14:tracePt t="40182" x="3008313" y="3292475"/>
          <p14:tracePt t="40190" x="3008313" y="3302000"/>
          <p14:tracePt t="40222" x="3008313" y="3309938"/>
          <p14:tracePt t="40245" x="3017838" y="3319463"/>
          <p14:tracePt t="40301" x="3017838" y="3328988"/>
          <p14:tracePt t="40532" x="3027363" y="3328988"/>
          <p14:tracePt t="40910" x="3035300" y="3328988"/>
          <p14:tracePt t="41232" x="3054350" y="3328988"/>
          <p14:tracePt t="41245" x="3063875" y="3319463"/>
          <p14:tracePt t="41268" x="3081338" y="3302000"/>
          <p14:tracePt t="41284" x="3090863" y="3292475"/>
          <p14:tracePt t="41308" x="3090863" y="3273425"/>
          <p14:tracePt t="41316" x="3090863" y="3265488"/>
          <p14:tracePt t="41325" x="3100388" y="3255963"/>
          <p14:tracePt t="41358" x="3108325" y="3246438"/>
          <p14:tracePt t="41830" x="3117850" y="3246438"/>
          <p14:tracePt t="41836" x="3117850" y="3255963"/>
          <p14:tracePt t="41846" x="3117850" y="3265488"/>
          <p14:tracePt t="41853" x="3117850" y="3292475"/>
          <p14:tracePt t="41863" x="3117850" y="3309938"/>
          <p14:tracePt t="41870" x="3117850" y="3319463"/>
          <p14:tracePt t="41878" x="3117850" y="3355975"/>
          <p14:tracePt t="41885" x="3117850" y="3382963"/>
          <p14:tracePt t="41895" x="3117850" y="3402013"/>
          <p14:tracePt t="41902" x="3117850" y="3438525"/>
          <p14:tracePt t="41911" x="3117850" y="3475038"/>
          <p14:tracePt t="41917" x="3117850" y="3502025"/>
          <p14:tracePt t="41925" x="3117850" y="3538538"/>
          <p14:tracePt t="41933" x="3117850" y="3584575"/>
          <p14:tracePt t="41942" x="3144838" y="3629025"/>
          <p14:tracePt t="41949" x="3154363" y="3702050"/>
          <p14:tracePt t="41956" x="3190875" y="3767138"/>
          <p14:tracePt t="41964" x="3217863" y="3848100"/>
          <p14:tracePt t="41972" x="3273425" y="3930650"/>
          <p14:tracePt t="41980" x="3317875" y="4030663"/>
          <p14:tracePt t="41988" x="3354388" y="4113213"/>
          <p14:tracePt t="41996" x="3409950" y="4195763"/>
          <p14:tracePt t="42004" x="3455988" y="4268788"/>
          <p14:tracePt t="42012" x="3509963" y="4349750"/>
          <p14:tracePt t="42020" x="3556000" y="4422775"/>
          <p14:tracePt t="42028" x="3619500" y="4505325"/>
          <p14:tracePt t="42036" x="3683000" y="4587875"/>
          <p14:tracePt t="42044" x="3756025" y="4651375"/>
          <p14:tracePt t="42053" x="3802063" y="4714875"/>
          <p14:tracePt t="42062" x="3856038" y="4787900"/>
          <p14:tracePt t="42069" x="3919538" y="4851400"/>
          <p14:tracePt t="42081" x="3956050" y="4897438"/>
          <p14:tracePt t="42085" x="3992563" y="4943475"/>
          <p14:tracePt t="42095" x="4057650" y="4987925"/>
          <p14:tracePt t="42102" x="4075113" y="5006975"/>
          <p14:tracePt t="42111" x="4111625" y="5024438"/>
          <p14:tracePt t="42117" x="4129088" y="5043488"/>
          <p14:tracePt t="42126" x="4148138" y="5053013"/>
          <p14:tracePt t="42145" x="4157663" y="5060950"/>
          <p14:tracePt t="42196" x="4165600" y="5070475"/>
          <p14:tracePt t="42213" x="4165600" y="5080000"/>
          <p14:tracePt t="42221" x="4175125" y="5089525"/>
          <p14:tracePt t="42246" x="4194175" y="5097463"/>
          <p14:tracePt t="42278" x="4202113" y="5106988"/>
          <p14:tracePt t="42288" x="4211638" y="5116513"/>
          <p14:tracePt t="42296" x="4230688" y="5133975"/>
          <p14:tracePt t="42305" x="4238625" y="5153025"/>
          <p14:tracePt t="42312" x="4248150" y="5170488"/>
          <p14:tracePt t="42318" x="4257675" y="5197475"/>
          <p14:tracePt t="42326" x="4284663" y="5233988"/>
          <p14:tracePt t="42336" x="4311650" y="5262563"/>
          <p14:tracePt t="42341" x="4357688" y="5307013"/>
          <p14:tracePt t="42350" x="4413250" y="5372100"/>
          <p14:tracePt t="42356" x="4457700" y="5426075"/>
          <p14:tracePt t="42364" x="4494213" y="5472113"/>
          <p14:tracePt t="42372" x="4540250" y="5526088"/>
          <p14:tracePt t="42380" x="4586288" y="5545138"/>
          <p14:tracePt t="42388" x="4622800" y="5572125"/>
          <p14:tracePt t="42396" x="4659313" y="5626100"/>
          <p14:tracePt t="42404" x="4659313" y="5635625"/>
          <p14:tracePt t="42412" x="4676775" y="5645150"/>
          <p14:tracePt t="42421" x="4686300" y="5672138"/>
          <p14:tracePt t="42708" x="4695825" y="5672138"/>
          <p14:tracePt t="42726" x="4686300" y="5691188"/>
          <p14:tracePt t="42734" x="4686300" y="5699125"/>
          <p14:tracePt t="42741" x="4676775" y="5718175"/>
          <p14:tracePt t="42753" x="4676775" y="5727700"/>
          <p14:tracePt t="42756" x="4667250" y="5754688"/>
          <p14:tracePt t="42765" x="4659313" y="5772150"/>
          <p14:tracePt t="42772" x="4640263" y="5791200"/>
          <p14:tracePt t="42780" x="4640263" y="5808663"/>
          <p14:tracePt t="42788" x="4640263" y="5827713"/>
          <p14:tracePt t="42797" x="4630738" y="5845175"/>
          <p14:tracePt t="42804" x="4630738" y="5854700"/>
          <p14:tracePt t="42812" x="4622800" y="5864225"/>
          <p14:tracePt t="42916" x="4622800" y="5873750"/>
          <p14:tracePt t="42934" x="4640263" y="5910263"/>
          <p14:tracePt t="42940" x="4703763" y="5918200"/>
          <p14:tracePt t="42950" x="4767263" y="5946775"/>
          <p14:tracePt t="42956" x="4876800" y="5946775"/>
          <p14:tracePt t="42965" x="4978400" y="5954713"/>
          <p14:tracePt t="42972" x="5086350" y="5954713"/>
          <p14:tracePt t="42980" x="5195888" y="5954713"/>
          <p14:tracePt t="42988" x="5232400" y="5954713"/>
          <p14:tracePt t="42997" x="5334000" y="5954713"/>
          <p14:tracePt t="43004" x="5387975" y="5954713"/>
          <p14:tracePt t="43013" x="5461000" y="5954713"/>
          <p14:tracePt t="43021" x="5534025" y="5954713"/>
          <p14:tracePt t="43029" x="5597525" y="5946775"/>
          <p14:tracePt t="43037" x="5624513" y="5946775"/>
          <p14:tracePt t="43045" x="5643563" y="5927725"/>
          <p14:tracePt t="43053" x="5680075" y="5927725"/>
          <p14:tracePt t="43198" x="5624513" y="5900738"/>
          <p14:tracePt t="43207" x="5543550" y="5891213"/>
          <p14:tracePt t="43214" x="5434013" y="5873750"/>
          <p14:tracePt t="43222" x="5305425" y="5864225"/>
          <p14:tracePt t="43231" x="5159375" y="5837238"/>
          <p14:tracePt t="43238" x="5022850" y="5818188"/>
          <p14:tracePt t="43245" x="4913313" y="5800725"/>
          <p14:tracePt t="43254" x="4786313" y="5791200"/>
          <p14:tracePt t="43261" x="4640263" y="5764213"/>
          <p14:tracePt t="43269" x="4586288" y="5764213"/>
          <p14:tracePt t="43277" x="4484688" y="5745163"/>
          <p14:tracePt t="43285" x="4413250" y="5745163"/>
          <p14:tracePt t="43294" x="4357688" y="5745163"/>
          <p14:tracePt t="43301" x="4330700" y="5745163"/>
          <p14:tracePt t="43308" x="4311650" y="5745163"/>
          <p14:tracePt t="43455" x="4340225" y="5745163"/>
          <p14:tracePt t="43462" x="4413250" y="5735638"/>
          <p14:tracePt t="43470" x="4521200" y="5718175"/>
          <p14:tracePt t="43478" x="4640263" y="5691188"/>
          <p14:tracePt t="43486" x="4786313" y="5662613"/>
          <p14:tracePt t="43494" x="4913313" y="5662613"/>
          <p14:tracePt t="43500" x="5041900" y="5645150"/>
          <p14:tracePt t="43509" x="5178425" y="5608638"/>
          <p14:tracePt t="43516" x="5287963" y="5608638"/>
          <p14:tracePt t="43524" x="5378450" y="5589588"/>
          <p14:tracePt t="43532" x="5451475" y="5581650"/>
          <p14:tracePt t="43540" x="5514975" y="5581650"/>
          <p14:tracePt t="43548" x="5534025" y="5562600"/>
          <p14:tracePt t="43798" x="5470525" y="5572125"/>
          <p14:tracePt t="43805" x="5378450" y="5581650"/>
          <p14:tracePt t="43812" x="5205413" y="5626100"/>
          <p14:tracePt t="43820" x="5041900" y="5645150"/>
          <p14:tracePt t="43828" x="4876800" y="5691188"/>
          <p14:tracePt t="43836" x="4713288" y="5708650"/>
          <p14:tracePt t="43844" x="4586288" y="5735638"/>
          <p14:tracePt t="43852" x="4448175" y="5764213"/>
          <p14:tracePt t="43861" x="4357688" y="5772150"/>
          <p14:tracePt t="43872" x="4303713" y="5772150"/>
          <p14:tracePt t="43879" x="4257675" y="5791200"/>
          <p14:tracePt t="43888" x="4248150" y="5791200"/>
          <p14:tracePt t="43895" x="4238625" y="5791200"/>
          <p14:tracePt t="44078" x="4248150" y="5791200"/>
          <p14:tracePt t="44095" x="4257675" y="5791200"/>
          <p14:tracePt t="44118" x="4267200" y="5791200"/>
          <p14:tracePt t="44142" x="4284663" y="5791200"/>
          <p14:tracePt t="44174" x="4303713" y="5791200"/>
          <p14:tracePt t="44190" x="4330700" y="5791200"/>
          <p14:tracePt t="44198" x="4376738" y="5791200"/>
          <p14:tracePt t="44210" x="4403725" y="5791200"/>
          <p14:tracePt t="44214" x="4476750" y="5791200"/>
          <p14:tracePt t="44221" x="4549775" y="5791200"/>
          <p14:tracePt t="44229" x="4622800" y="5791200"/>
          <p14:tracePt t="44238" x="4713288" y="5791200"/>
          <p14:tracePt t="44245" x="4749800" y="5791200"/>
          <p14:tracePt t="44259" x="4803775" y="5791200"/>
          <p14:tracePt t="44260" x="4886325" y="5791200"/>
          <p14:tracePt t="44268" x="4941888" y="5791200"/>
          <p14:tracePt t="44277" x="4995863" y="5791200"/>
          <p14:tracePt t="44285" x="5032375" y="5791200"/>
          <p14:tracePt t="44293" x="5041900" y="5791200"/>
          <p14:tracePt t="44300" x="5078413" y="5791200"/>
          <p14:tracePt t="44309" x="5105400" y="5791200"/>
          <p14:tracePt t="44316" x="5132388" y="5772150"/>
          <p14:tracePt t="44390" x="5151438" y="5772150"/>
          <p14:tracePt t="44398" x="5159375" y="5772150"/>
          <p14:tracePt t="44406" x="5168900" y="5772150"/>
          <p14:tracePt t="44414" x="5178425" y="5772150"/>
          <p14:tracePt t="44423" x="5195888" y="5772150"/>
          <p14:tracePt t="44717" x="5205413" y="5764213"/>
          <p14:tracePt t="44741" x="5195888" y="5764213"/>
          <p14:tracePt t="44749" x="5159375" y="5764213"/>
          <p14:tracePt t="44757" x="5151438" y="5764213"/>
          <p14:tracePt t="44765" x="5095875" y="5764213"/>
          <p14:tracePt t="44773" x="5059363" y="5764213"/>
          <p14:tracePt t="44781" x="5022850" y="5764213"/>
          <p14:tracePt t="44789" x="5014913" y="5764213"/>
          <p14:tracePt t="44797" x="5005388" y="5764213"/>
          <p14:tracePt t="44805" x="4995863" y="5764213"/>
          <p14:tracePt t="44868" x="4986338" y="5764213"/>
          <p14:tracePt t="44876" x="4959350" y="5754688"/>
          <p14:tracePt t="44884" x="4932363" y="5735638"/>
          <p14:tracePt t="44893" x="4895850" y="5718175"/>
          <p14:tracePt t="44902" x="4849813" y="5708650"/>
          <p14:tracePt t="44911" x="4786313" y="5699125"/>
          <p14:tracePt t="44917" x="4722813" y="5645150"/>
          <p14:tracePt t="44926" x="4659313" y="5618163"/>
          <p14:tracePt t="44933" x="4576763" y="5562600"/>
          <p14:tracePt t="44942" x="4476750" y="5499100"/>
          <p14:tracePt t="44949" x="4376738" y="5389563"/>
          <p14:tracePt t="44958" x="4275138" y="5289550"/>
          <p14:tracePt t="44966" x="4148138" y="5153025"/>
          <p14:tracePt t="44973" x="3975100" y="4960938"/>
          <p14:tracePt t="44982" x="3838575" y="4768850"/>
          <p14:tracePt t="44990" x="3619500" y="4522788"/>
          <p14:tracePt t="44997" x="3509963" y="4368800"/>
          <p14:tracePt t="45006" x="3354388" y="4186238"/>
          <p14:tracePt t="45015" x="3254375" y="4049713"/>
          <p14:tracePt t="45021" x="3144838" y="3930650"/>
          <p14:tracePt t="45029" x="3071813" y="3811588"/>
          <p14:tracePt t="45037" x="2998788" y="3711575"/>
          <p14:tracePt t="45046" x="2971800" y="3629025"/>
          <p14:tracePt t="45053" x="2954338" y="3575050"/>
          <p14:tracePt t="45060" x="2925763" y="3511550"/>
          <p14:tracePt t="45070" x="2917825" y="3446463"/>
          <p14:tracePt t="45079" x="2889250" y="3429000"/>
          <p14:tracePt t="45088" x="2889250" y="3419475"/>
          <p14:tracePt t="45095" x="2889250" y="3402013"/>
          <p14:tracePt t="45102" x="2889250" y="3392488"/>
          <p14:tracePt t="45111" x="2889250" y="3382963"/>
          <p14:tracePt t="45118" x="2889250" y="3365500"/>
          <p14:tracePt t="45126" x="2889250" y="3355975"/>
          <p14:tracePt t="45147" x="2889250" y="3346450"/>
          <p14:tracePt t="45150" x="2889250" y="3338513"/>
          <p14:tracePt t="45157" x="2889250" y="3328988"/>
          <p14:tracePt t="45198" x="2889250" y="3319463"/>
          <p14:tracePt t="45214" x="2889250" y="3309938"/>
          <p14:tracePt t="45222" x="2889250" y="3302000"/>
          <p14:tracePt t="45230" x="2889250" y="3282950"/>
          <p14:tracePt t="45238" x="2898775" y="3273425"/>
          <p14:tracePt t="45246" x="2908300" y="3255963"/>
          <p14:tracePt t="45255" x="2925763" y="3236913"/>
          <p14:tracePt t="45261" x="2962275" y="3192463"/>
          <p14:tracePt t="45268" x="2981325" y="3163888"/>
          <p14:tracePt t="45276" x="3008313" y="3119438"/>
          <p14:tracePt t="45284" x="3054350" y="3054350"/>
          <p14:tracePt t="45293" x="3081338" y="3027363"/>
          <p14:tracePt t="45300" x="3127375" y="2954338"/>
          <p14:tracePt t="45309" x="3154363" y="2909888"/>
          <p14:tracePt t="45316" x="3200400" y="2836863"/>
          <p14:tracePt t="45324" x="3254375" y="2754313"/>
          <p14:tracePt t="45333" x="3290888" y="2690813"/>
          <p14:tracePt t="45340" x="3317875" y="2635250"/>
          <p14:tracePt t="45350" x="3354388" y="2571750"/>
          <p14:tracePt t="45358" x="3382963" y="2535238"/>
          <p14:tracePt t="45366" x="3419475" y="2481263"/>
          <p14:tracePt t="45378" x="3436938" y="2435225"/>
          <p14:tracePt t="45381" x="3446463" y="2425700"/>
          <p14:tracePt t="45389" x="3455988" y="2398713"/>
          <p14:tracePt t="45397" x="3473450" y="2379663"/>
          <p14:tracePt t="45670" x="3473450" y="2389188"/>
          <p14:tracePt t="45678" x="3473450" y="2444750"/>
          <p14:tracePt t="45686" x="3473450" y="2517775"/>
          <p14:tracePt t="45695" x="3473450" y="2589213"/>
          <p14:tracePt t="45704" x="3473450" y="2698750"/>
          <p14:tracePt t="45710" x="3473450" y="2790825"/>
          <p14:tracePt t="45717" x="3473450" y="2900363"/>
          <p14:tracePt t="45725" x="3473450" y="3009900"/>
          <p14:tracePt t="45734" x="3473450" y="3136900"/>
          <p14:tracePt t="45740" x="3473450" y="3265488"/>
          <p14:tracePt t="45748" x="3473450" y="3375025"/>
          <p14:tracePt t="45758" x="3473450" y="3482975"/>
          <p14:tracePt t="45767" x="3473450" y="3575050"/>
          <p14:tracePt t="45774" x="3473450" y="3665538"/>
          <p14:tracePt t="45782" x="3473450" y="3748088"/>
          <p14:tracePt t="45789" x="3473450" y="3803650"/>
          <p14:tracePt t="45798" x="3473450" y="3857625"/>
          <p14:tracePt t="45806" x="3473450" y="3894138"/>
          <p14:tracePt t="45814" x="3473450" y="3911600"/>
          <p14:tracePt t="45822" x="3473450" y="3930650"/>
          <p14:tracePt t="45837" x="3473450" y="3940175"/>
          <p14:tracePt t="46166" x="3473450" y="3930650"/>
          <p14:tracePt t="46177" x="3473450" y="3911600"/>
          <p14:tracePt t="46180" x="3473450" y="3884613"/>
          <p14:tracePt t="46188" x="3482975" y="3848100"/>
          <p14:tracePt t="46196" x="3482975" y="3830638"/>
          <p14:tracePt t="46204" x="3490913" y="3803650"/>
          <p14:tracePt t="46213" x="3519488" y="3767138"/>
          <p14:tracePt t="46220" x="3527425" y="3748088"/>
          <p14:tracePt t="46228" x="3536950" y="3730625"/>
          <p14:tracePt t="46236" x="3536950" y="3711575"/>
          <p14:tracePt t="46244" x="3546475" y="3702050"/>
          <p14:tracePt t="46446" x="3536950" y="3721100"/>
          <p14:tracePt t="46454" x="3527425" y="3730625"/>
          <p14:tracePt t="46463" x="3509963" y="3748088"/>
          <p14:tracePt t="46468" x="3509963" y="3757613"/>
          <p14:tracePt t="46476" x="3500438" y="3767138"/>
          <p14:tracePt t="46484" x="3500438" y="3775075"/>
          <p14:tracePt t="46500" x="3490913" y="3784600"/>
          <p14:tracePt t="46549" x="3482975" y="3784600"/>
          <p14:tracePt t="46598" x="3473450" y="3784600"/>
          <p14:tracePt t="46606" x="3455988" y="3784600"/>
          <p14:tracePt t="46614" x="3419475" y="3775075"/>
          <p14:tracePt t="46622" x="3390900" y="3730625"/>
          <p14:tracePt t="46629" x="3382963" y="3711575"/>
          <p14:tracePt t="46638" x="3354388" y="3665538"/>
          <p14:tracePt t="46647" x="3300413" y="3584575"/>
          <p14:tracePt t="46653" x="3263900" y="3519488"/>
          <p14:tracePt t="46662" x="3236913" y="3455988"/>
          <p14:tracePt t="46668" x="3217863" y="3402013"/>
          <p14:tracePt t="46676" x="3190875" y="3338513"/>
          <p14:tracePt t="46684" x="3171825" y="3246438"/>
          <p14:tracePt t="46693" x="3136900" y="3173413"/>
          <p14:tracePt t="46700" x="3127375" y="3119438"/>
          <p14:tracePt t="46708" x="3108325" y="3046413"/>
          <p14:tracePt t="46716" x="3100388" y="3000375"/>
          <p14:tracePt t="46724" x="3100388" y="2946400"/>
          <p14:tracePt t="46732" x="3081338" y="2909888"/>
          <p14:tracePt t="46740" x="3081338" y="2854325"/>
          <p14:tracePt t="46749" x="3081338" y="2827338"/>
          <p14:tracePt t="46756" x="3081338" y="2808288"/>
          <p14:tracePt t="46764" x="3081338" y="2790825"/>
          <p14:tracePt t="46772" x="3081338" y="2771775"/>
          <p14:tracePt t="46822" x="3081338" y="2754313"/>
          <p14:tracePt t="46941" x="3081338" y="2771775"/>
          <p14:tracePt t="46950" x="3090863" y="2790825"/>
          <p14:tracePt t="46958" x="3090863" y="2817813"/>
          <p14:tracePt t="46966" x="3100388" y="2836863"/>
          <p14:tracePt t="46974" x="3100388" y="2873375"/>
          <p14:tracePt t="46982" x="3117850" y="2890838"/>
          <p14:tracePt t="47142" x="3117850" y="2900363"/>
          <p14:tracePt t="47150" x="3117850" y="2917825"/>
          <p14:tracePt t="47158" x="3117850" y="2936875"/>
          <p14:tracePt t="47166" x="3127375" y="2973388"/>
          <p14:tracePt t="47178" x="3127375" y="2990850"/>
          <p14:tracePt t="47180" x="3127375" y="3017838"/>
          <p14:tracePt t="47189" x="3144838" y="3054350"/>
          <p14:tracePt t="47197" x="3154363" y="3090863"/>
          <p14:tracePt t="47205" x="3154363" y="3119438"/>
          <p14:tracePt t="47213" x="3154363" y="3155950"/>
          <p14:tracePt t="47222" x="3154363" y="3163888"/>
          <p14:tracePt t="47230" x="3163888" y="3182938"/>
          <p14:tracePt t="47247" x="3163888" y="3192463"/>
          <p14:tracePt t="47310" x="3163888" y="3209925"/>
          <p14:tracePt t="47318" x="3163888" y="3228975"/>
          <p14:tracePt t="47327" x="3163888" y="3255963"/>
          <p14:tracePt t="47334" x="3163888" y="3273425"/>
          <p14:tracePt t="47343" x="3163888" y="3302000"/>
          <p14:tracePt t="47350" x="3163888" y="3328988"/>
          <p14:tracePt t="47358" x="3163888" y="3365500"/>
          <p14:tracePt t="47374" x="3163888" y="3375025"/>
          <p14:tracePt t="47382" x="3163888" y="3382963"/>
          <p14:tracePt t="47654" x="3163888" y="3392488"/>
          <p14:tracePt t="47663" x="3181350" y="3392488"/>
          <p14:tracePt t="47669" x="3227388" y="3392488"/>
          <p14:tracePt t="47679" x="3263900" y="3392488"/>
          <p14:tracePt t="47686" x="3317875" y="3392488"/>
          <p14:tracePt t="47695" x="3382963" y="3392488"/>
          <p14:tracePt t="47702" x="3455988" y="3392488"/>
          <p14:tracePt t="47712" x="3563938" y="3392488"/>
          <p14:tracePt t="47718" x="3673475" y="3392488"/>
          <p14:tracePt t="47727" x="3802063" y="3392488"/>
          <p14:tracePt t="47733" x="3948113" y="3392488"/>
          <p14:tracePt t="47741" x="4111625" y="3392488"/>
          <p14:tracePt t="47749" x="4257675" y="3392488"/>
          <p14:tracePt t="47756" x="4403725" y="3392488"/>
          <p14:tracePt t="47764" x="4540250" y="3392488"/>
          <p14:tracePt t="47772" x="4667250" y="3392488"/>
          <p14:tracePt t="47781" x="4813300" y="3392488"/>
          <p14:tracePt t="47789" x="4932363" y="3375025"/>
          <p14:tracePt t="47799" x="5005388" y="3365500"/>
          <p14:tracePt t="47805" x="5105400" y="3338513"/>
          <p14:tracePt t="47816" x="5159375" y="3328988"/>
          <p14:tracePt t="47822" x="5205413" y="3328988"/>
          <p14:tracePt t="47830" x="5260975" y="3328988"/>
          <p14:tracePt t="47838" x="5297488" y="3309938"/>
          <p14:tracePt t="47844" x="5314950" y="3309938"/>
          <p14:tracePt t="47854" x="5360988" y="3302000"/>
          <p14:tracePt t="47861" x="5387975" y="3302000"/>
          <p14:tracePt t="47870" x="5414963" y="3302000"/>
          <p14:tracePt t="47878" x="5470525" y="3282950"/>
          <p14:tracePt t="47884" x="5507038" y="3282950"/>
          <p14:tracePt t="47893" x="5543550" y="3282950"/>
          <p14:tracePt t="47900" x="5597525" y="3282950"/>
          <p14:tracePt t="47909" x="5670550" y="3282950"/>
          <p14:tracePt t="47917" x="5761038" y="3282950"/>
          <p14:tracePt t="47924" x="5834063" y="3282950"/>
          <p14:tracePt t="47932" x="5935663" y="3282950"/>
          <p14:tracePt t="47940" x="6026150" y="3282950"/>
          <p14:tracePt t="47949" x="6116638" y="3282950"/>
          <p14:tracePt t="47957" x="6208713" y="3282950"/>
          <p14:tracePt t="47965" x="6299200" y="3282950"/>
          <p14:tracePt t="47973" x="6391275" y="3282950"/>
          <p14:tracePt t="47980" x="6445250" y="3282950"/>
          <p14:tracePt t="47988" x="6518275" y="3282950"/>
          <p14:tracePt t="47996" x="6591300" y="3282950"/>
          <p14:tracePt t="48004" x="6691313" y="3282950"/>
          <p14:tracePt t="48012" x="6783388" y="3282950"/>
          <p14:tracePt t="48020" x="6892925" y="3282950"/>
          <p14:tracePt t="48029" x="6983413" y="3282950"/>
          <p14:tracePt t="48036" x="7129463" y="3282950"/>
          <p14:tracePt t="48045" x="7256463" y="3302000"/>
          <p14:tracePt t="48052" x="7402513" y="3309938"/>
          <p14:tracePt t="48060" x="7539038" y="3346450"/>
          <p14:tracePt t="48068" x="7648575" y="3355975"/>
          <p14:tracePt t="48077" x="7758113" y="3375025"/>
          <p14:tracePt t="48084" x="7850188" y="3375025"/>
          <p14:tracePt t="48093" x="7958138" y="3375025"/>
          <p14:tracePt t="48100" x="8031163" y="3375025"/>
          <p14:tracePt t="48110" x="8077200" y="3375025"/>
          <p14:tracePt t="48116" x="8132763" y="3375025"/>
          <p14:tracePt t="48124" x="8169275" y="3375025"/>
          <p14:tracePt t="48133" x="8196263" y="3375025"/>
          <p14:tracePt t="48146" x="8240713" y="3375025"/>
          <p14:tracePt t="48149" x="8277225" y="3375025"/>
          <p14:tracePt t="48157" x="8323263" y="3375025"/>
          <p14:tracePt t="48165" x="8350250" y="3375025"/>
          <p14:tracePt t="48173" x="8378825" y="3375025"/>
          <p14:tracePt t="48181" x="8396288" y="3375025"/>
          <p14:tracePt t="48189" x="8469313" y="3375025"/>
          <p14:tracePt t="48197" x="8523288" y="3375025"/>
          <p14:tracePt t="48205" x="8615363" y="3382963"/>
          <p14:tracePt t="48213" x="8705850" y="3382963"/>
          <p14:tracePt t="48221" x="8815388" y="3382963"/>
          <p14:tracePt t="48229" x="8924925" y="3382963"/>
          <p14:tracePt t="48237" x="9043988" y="33829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1143000"/>
          </a:xfrm>
        </p:spPr>
        <p:txBody>
          <a:bodyPr/>
          <a:lstStyle/>
          <a:p>
            <a:pPr eaLnBrk="1" hangingPunct="1"/>
            <a:r>
              <a:rPr lang="ja-JP" altLang="en-US" dirty="0"/>
              <a:t>差分増幅回路</a:t>
            </a:r>
          </a:p>
        </p:txBody>
      </p:sp>
      <p:pic>
        <p:nvPicPr>
          <p:cNvPr id="35844" name="Picture 4" descr="図05_13"/>
          <p:cNvPicPr>
            <a:picLocks noChangeAspect="1" noChangeArrowheads="1"/>
          </p:cNvPicPr>
          <p:nvPr/>
        </p:nvPicPr>
        <p:blipFill>
          <a:blip r:embed="rId5" cstate="print"/>
          <a:srcRect/>
          <a:stretch>
            <a:fillRect/>
          </a:stretch>
        </p:blipFill>
        <p:spPr bwMode="auto">
          <a:xfrm>
            <a:off x="1473959" y="1143000"/>
            <a:ext cx="5540991" cy="329883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テキスト ボックス 1"/>
              <p:cNvSpPr txBox="1"/>
              <p:nvPr/>
            </p:nvSpPr>
            <p:spPr>
              <a:xfrm>
                <a:off x="3766783" y="4475439"/>
                <a:ext cx="5152030" cy="577274"/>
              </a:xfrm>
              <a:prstGeom prst="rect">
                <a:avLst/>
              </a:prstGeom>
              <a:noFill/>
            </p:spPr>
            <p:txBody>
              <a:bodyPr wrap="square" lIns="0" tIns="0" rIns="0" bIns="0" rtlCol="0">
                <a:spAutoFit/>
              </a:bodyPr>
              <a:lstStyle/>
              <a:p>
                <a:r>
                  <a:rPr lang="en-US" altLang="ja-JP" sz="2400" dirty="0">
                    <a:latin typeface="Cambria Math" panose="02040503050406030204" pitchFamily="18" charset="0"/>
                    <a:ea typeface="Cambria Math" panose="02040503050406030204" pitchFamily="18" charset="0"/>
                  </a:rPr>
                  <a:t>Vo=</a:t>
                </a:r>
                <a14:m>
                  <m:oMath xmlns:m="http://schemas.openxmlformats.org/officeDocument/2006/math">
                    <m:f>
                      <m:fPr>
                        <m:ctrlPr>
                          <a:rPr kumimoji="1"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R</m:t>
                        </m:r>
                        <m:r>
                          <a:rPr lang="en-US" altLang="ja-JP" sz="2400" i="1">
                            <a:latin typeface="Cambria Math" panose="02040503050406030204" pitchFamily="18" charset="0"/>
                          </a:rPr>
                          <m:t>1+</m:t>
                        </m:r>
                        <m:r>
                          <m:rPr>
                            <m:sty m:val="p"/>
                          </m:rPr>
                          <a:rPr lang="en-US" altLang="ja-JP" sz="2400" i="1">
                            <a:latin typeface="Cambria Math" panose="02040503050406030204" pitchFamily="18" charset="0"/>
                          </a:rPr>
                          <m:t>Rf</m:t>
                        </m:r>
                        <m:r>
                          <a:rPr lang="en-US" altLang="ja-JP" sz="2400" i="1">
                            <a:latin typeface="Cambria Math" panose="02040503050406030204" pitchFamily="18" charset="0"/>
                          </a:rPr>
                          <m:t>1</m:t>
                        </m:r>
                      </m:num>
                      <m:den>
                        <m:r>
                          <m:rPr>
                            <m:sty m:val="p"/>
                          </m:rPr>
                          <a:rPr lang="en-US" altLang="ja-JP" sz="2400" i="1">
                            <a:latin typeface="Cambria Math" panose="02040503050406030204" pitchFamily="18" charset="0"/>
                          </a:rPr>
                          <m:t>R</m:t>
                        </m:r>
                        <m:r>
                          <a:rPr lang="en-US" altLang="ja-JP" sz="2400" i="1">
                            <a:latin typeface="Cambria Math" panose="02040503050406030204" pitchFamily="18" charset="0"/>
                          </a:rPr>
                          <m:t>1</m:t>
                        </m:r>
                      </m:den>
                    </m:f>
                  </m:oMath>
                </a14:m>
                <a:r>
                  <a:rPr kumimoji="1" lang="ja-JP" altLang="en-US" sz="2400" dirty="0"/>
                  <a:t> </a:t>
                </a:r>
                <a:r>
                  <a:rPr lang="en-US" altLang="ja-JP" sz="2400" dirty="0"/>
                  <a:t>(</a:t>
                </a:r>
                <a14:m>
                  <m:oMath xmlns:m="http://schemas.openxmlformats.org/officeDocument/2006/math">
                    <m:f>
                      <m:fPr>
                        <m:ctrlPr>
                          <a:rPr lang="en-US" altLang="ja-JP" sz="2400" i="1" dirty="0" smtClean="0">
                            <a:latin typeface="Cambria Math" panose="02040503050406030204" pitchFamily="18" charset="0"/>
                          </a:rPr>
                        </m:ctrlPr>
                      </m:fPr>
                      <m:num>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2</m:t>
                        </m:r>
                      </m:num>
                      <m:den>
                        <m:r>
                          <a:rPr lang="en-US" altLang="ja-JP" sz="2400" b="0" i="1" dirty="0" smtClean="0">
                            <a:latin typeface="Cambria Math" panose="02040503050406030204" pitchFamily="18" charset="0"/>
                          </a:rPr>
                          <m:t>𝑅</m:t>
                        </m:r>
                        <m:r>
                          <a:rPr lang="en-US" altLang="ja-JP" sz="2400" b="0" i="1" dirty="0" smtClean="0">
                            <a:latin typeface="Cambria Math" panose="02040503050406030204" pitchFamily="18" charset="0"/>
                          </a:rPr>
                          <m:t>2+</m:t>
                        </m:r>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2</m:t>
                        </m:r>
                      </m:den>
                    </m:f>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2−</m:t>
                    </m:r>
                    <m:f>
                      <m:fPr>
                        <m:ctrlPr>
                          <a:rPr lang="en-US" altLang="ja-JP" sz="2400" b="0" i="1" dirty="0" smtClean="0">
                            <a:latin typeface="Cambria Math" panose="02040503050406030204" pitchFamily="18" charset="0"/>
                          </a:rPr>
                        </m:ctrlPr>
                      </m:fPr>
                      <m:num>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1</m:t>
                        </m:r>
                      </m:num>
                      <m:den>
                        <m:r>
                          <a:rPr lang="en-US" altLang="ja-JP" sz="2400" b="0" i="1" dirty="0" smtClean="0">
                            <a:latin typeface="Cambria Math" panose="02040503050406030204" pitchFamily="18" charset="0"/>
                          </a:rPr>
                          <m:t>𝑅</m:t>
                        </m:r>
                        <m:r>
                          <a:rPr lang="en-US" altLang="ja-JP" sz="2400" b="0" i="1" dirty="0" smtClean="0">
                            <a:latin typeface="Cambria Math" panose="02040503050406030204" pitchFamily="18" charset="0"/>
                          </a:rPr>
                          <m:t>1+</m:t>
                        </m:r>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1</m:t>
                        </m:r>
                      </m:den>
                    </m:f>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1)</m:t>
                    </m:r>
                  </m:oMath>
                </a14:m>
                <a:endParaRPr kumimoji="1" lang="ja-JP" altLang="en-US" sz="24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3766783" y="4475439"/>
                <a:ext cx="5152030" cy="577274"/>
              </a:xfrm>
              <a:prstGeom prst="rect">
                <a:avLst/>
              </a:prstGeom>
              <a:blipFill rotWithShape="0">
                <a:blip r:embed="rId6"/>
                <a:stretch>
                  <a:fillRect l="-3669" t="-2105" b="-10526"/>
                </a:stretch>
              </a:blipFill>
            </p:spPr>
            <p:txBody>
              <a:bodyPr/>
              <a:lstStyle/>
              <a:p>
                <a:r>
                  <a:rPr lang="ja-JP" altLang="en-US">
                    <a:noFill/>
                  </a:rPr>
                  <a:t> </a:t>
                </a:r>
              </a:p>
            </p:txBody>
          </p:sp>
        </mc:Fallback>
      </mc:AlternateContent>
      <p:sp>
        <p:nvSpPr>
          <p:cNvPr id="3" name="テキスト ボックス 2"/>
          <p:cNvSpPr txBox="1"/>
          <p:nvPr/>
        </p:nvSpPr>
        <p:spPr>
          <a:xfrm>
            <a:off x="1910687" y="5199795"/>
            <a:ext cx="3233578" cy="369332"/>
          </a:xfrm>
          <a:prstGeom prst="rect">
            <a:avLst/>
          </a:prstGeom>
          <a:noFill/>
        </p:spPr>
        <p:txBody>
          <a:bodyPr wrap="none" rtlCol="0">
            <a:spAutoFit/>
          </a:bodyPr>
          <a:lstStyle/>
          <a:p>
            <a:r>
              <a:rPr lang="en-US" altLang="ja-JP" dirty="0"/>
              <a:t>R1=R2=</a:t>
            </a:r>
            <a:r>
              <a:rPr lang="en-US" altLang="ja-JP" dirty="0" err="1"/>
              <a:t>Ri</a:t>
            </a:r>
            <a:r>
              <a:rPr lang="en-US" altLang="ja-JP" dirty="0"/>
              <a:t>, Rf1=Rf2=</a:t>
            </a:r>
            <a:r>
              <a:rPr lang="en-US" altLang="ja-JP" dirty="0" err="1"/>
              <a:t>Rf</a:t>
            </a:r>
            <a:r>
              <a:rPr lang="ja-JP" altLang="en-US" dirty="0"/>
              <a:t>ならば</a:t>
            </a:r>
            <a:endParaRPr kumimoji="1" lang="ja-JP" altLang="en-US" dirty="0"/>
          </a:p>
        </p:txBody>
      </p:sp>
      <mc:AlternateContent xmlns:mc="http://schemas.openxmlformats.org/markup-compatibility/2006" xmlns:a14="http://schemas.microsoft.com/office/drawing/2010/main">
        <mc:Choice Requires="a14">
          <p:sp>
            <p:nvSpPr>
              <p:cNvPr id="7" name="テキスト ボックス 6"/>
              <p:cNvSpPr txBox="1"/>
              <p:nvPr/>
            </p:nvSpPr>
            <p:spPr>
              <a:xfrm>
                <a:off x="3630306" y="5539158"/>
                <a:ext cx="5152030" cy="543034"/>
              </a:xfrm>
              <a:prstGeom prst="rect">
                <a:avLst/>
              </a:prstGeom>
              <a:noFill/>
            </p:spPr>
            <p:txBody>
              <a:bodyPr wrap="square" lIns="0" tIns="0" rIns="0" bIns="0" rtlCol="0">
                <a:spAutoFit/>
              </a:bodyPr>
              <a:lstStyle/>
              <a:p>
                <a:r>
                  <a:rPr lang="en-US" altLang="ja-JP" sz="2400" dirty="0">
                    <a:latin typeface="Cambria Math" panose="02040503050406030204" pitchFamily="18" charset="0"/>
                    <a:ea typeface="Cambria Math" panose="02040503050406030204" pitchFamily="18" charset="0"/>
                  </a:rPr>
                  <a:t>Vo=</a:t>
                </a:r>
                <a14:m>
                  <m:oMath xmlns:m="http://schemas.openxmlformats.org/officeDocument/2006/math">
                    <m:f>
                      <m:fPr>
                        <m:ctrlPr>
                          <a:rPr kumimoji="1"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Rf</m:t>
                        </m:r>
                      </m:num>
                      <m:den>
                        <m:r>
                          <m:rPr>
                            <m:sty m:val="p"/>
                          </m:rPr>
                          <a:rPr lang="en-US" altLang="ja-JP" sz="2400" i="1">
                            <a:latin typeface="Cambria Math" panose="02040503050406030204" pitchFamily="18" charset="0"/>
                          </a:rPr>
                          <m:t>R</m:t>
                        </m:r>
                        <m:r>
                          <a:rPr lang="en-US" altLang="ja-JP" sz="2400" b="0" i="1" smtClean="0">
                            <a:latin typeface="Cambria Math" panose="02040503050406030204" pitchFamily="18" charset="0"/>
                          </a:rPr>
                          <m:t>𝑖</m:t>
                        </m:r>
                      </m:den>
                    </m:f>
                  </m:oMath>
                </a14:m>
                <a:r>
                  <a:rPr kumimoji="1" lang="ja-JP" altLang="en-US" sz="2400" dirty="0"/>
                  <a:t> </a:t>
                </a:r>
                <a:r>
                  <a:rPr lang="en-US" altLang="ja-JP" sz="2400" dirty="0"/>
                  <a:t>(</a:t>
                </a:r>
                <a14:m>
                  <m:oMath xmlns:m="http://schemas.openxmlformats.org/officeDocument/2006/math">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2−</m:t>
                    </m:r>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1)</m:t>
                    </m:r>
                  </m:oMath>
                </a14:m>
                <a:endParaRPr kumimoji="1"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630306" y="5539158"/>
                <a:ext cx="5152030" cy="543034"/>
              </a:xfrm>
              <a:prstGeom prst="rect">
                <a:avLst/>
              </a:prstGeom>
              <a:blipFill rotWithShape="0">
                <a:blip r:embed="rId7"/>
                <a:stretch>
                  <a:fillRect l="-3669" t="-2247" b="-17978"/>
                </a:stretch>
              </a:blipFill>
            </p:spPr>
            <p:txBody>
              <a:bodyPr/>
              <a:lstStyle/>
              <a:p>
                <a:r>
                  <a:rPr lang="ja-JP" altLang="en-US">
                    <a:noFill/>
                  </a:rPr>
                  <a:t> </a:t>
                </a:r>
              </a:p>
            </p:txBody>
          </p:sp>
        </mc:Fallback>
      </mc:AlternateContent>
      <p:sp>
        <p:nvSpPr>
          <p:cNvPr id="4" name="テキスト ボックス 3"/>
          <p:cNvSpPr txBox="1"/>
          <p:nvPr/>
        </p:nvSpPr>
        <p:spPr>
          <a:xfrm>
            <a:off x="2047167" y="6182433"/>
            <a:ext cx="4725974" cy="523220"/>
          </a:xfrm>
          <a:prstGeom prst="rect">
            <a:avLst/>
          </a:prstGeom>
          <a:noFill/>
        </p:spPr>
        <p:txBody>
          <a:bodyPr wrap="none" rtlCol="0">
            <a:spAutoFit/>
          </a:bodyPr>
          <a:lstStyle/>
          <a:p>
            <a:r>
              <a:rPr lang="ja-JP" altLang="en-US" sz="2800" dirty="0"/>
              <a:t>これは引き算器としても使える</a:t>
            </a:r>
            <a:endParaRPr kumimoji="1" lang="ja-JP" altLang="en-US" sz="2800" dirty="0"/>
          </a:p>
        </p:txBody>
      </p:sp>
      <p:pic>
        <p:nvPicPr>
          <p:cNvPr id="5" name="オーディオ 4">
            <a:hlinkClick r:id="" action="ppaction://media"/>
            <a:extLst>
              <a:ext uri="{FF2B5EF4-FFF2-40B4-BE49-F238E27FC236}">
                <a16:creationId xmlns:a16="http://schemas.microsoft.com/office/drawing/2014/main" id="{D0E289C5-8793-42C4-A205-643C923E2C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57888336"/>
      </p:ext>
    </p:extLst>
  </p:cSld>
  <p:clrMapOvr>
    <a:masterClrMapping/>
  </p:clrMapOvr>
  <mc:AlternateContent xmlns:mc="http://schemas.openxmlformats.org/markup-compatibility/2006" xmlns:p14="http://schemas.microsoft.com/office/powerpoint/2010/main">
    <mc:Choice Requires="p14">
      <p:transition spd="slow" p14:dur="2000" advTm="53508"/>
    </mc:Choice>
    <mc:Fallback xmlns="">
      <p:transition spd="slow" advTm="5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220" x="8988425" y="3976688"/>
          <p14:tracePt t="2228" x="8861425" y="3976688"/>
          <p14:tracePt t="2236" x="8788400" y="3976688"/>
          <p14:tracePt t="2244" x="8697913" y="3976688"/>
          <p14:tracePt t="2252" x="8569325" y="3957638"/>
          <p14:tracePt t="2260" x="8505825" y="3957638"/>
          <p14:tracePt t="2268" x="8396288" y="3940175"/>
          <p14:tracePt t="2276" x="8269288" y="3940175"/>
          <p14:tracePt t="2284" x="8140700" y="3940175"/>
          <p14:tracePt t="2293" x="8031163" y="3940175"/>
          <p14:tracePt t="2300" x="7885113" y="3940175"/>
          <p14:tracePt t="2310" x="7758113" y="3940175"/>
          <p14:tracePt t="2317" x="7631113" y="3940175"/>
          <p14:tracePt t="2324" x="7521575" y="3967163"/>
          <p14:tracePt t="2332" x="7412038" y="3967163"/>
          <p14:tracePt t="2340" x="7283450" y="3976688"/>
          <p14:tracePt t="2349" x="7183438" y="3994150"/>
          <p14:tracePt t="2356" x="7056438" y="4021138"/>
          <p14:tracePt t="2365" x="6983413" y="4030663"/>
          <p14:tracePt t="2373" x="6883400" y="4049713"/>
          <p14:tracePt t="2383" x="6791325" y="4049713"/>
          <p14:tracePt t="2389" x="6718300" y="4057650"/>
          <p14:tracePt t="2397" x="6637338" y="4086225"/>
          <p14:tracePt t="2405" x="6527800" y="4086225"/>
          <p14:tracePt t="2412" x="6454775" y="4086225"/>
          <p14:tracePt t="2420" x="6408738" y="4086225"/>
          <p14:tracePt t="2428" x="6354763" y="4086225"/>
          <p14:tracePt t="2436" x="6318250" y="4086225"/>
          <p14:tracePt t="2445" x="6299200" y="4086225"/>
          <p14:tracePt t="2453" x="6291263" y="4086225"/>
          <p14:tracePt t="2677" x="6281738" y="4076700"/>
          <p14:tracePt t="4102" x="6281738" y="4057650"/>
          <p14:tracePt t="4785" x="6272213" y="4057650"/>
          <p14:tracePt t="4837" x="6254750" y="4067175"/>
          <p14:tracePt t="4845" x="6218238" y="4103688"/>
          <p14:tracePt t="4853" x="6208713" y="4103688"/>
          <p14:tracePt t="4884" x="6181725" y="4113213"/>
          <p14:tracePt t="4892" x="6172200" y="4113213"/>
          <p14:tracePt t="4901" x="6145213" y="4122738"/>
          <p14:tracePt t="4910" x="6089650" y="4140200"/>
          <p14:tracePt t="4917" x="6072188" y="4140200"/>
          <p14:tracePt t="4927" x="6007100" y="4149725"/>
          <p14:tracePt t="4933" x="5972175" y="4159250"/>
          <p14:tracePt t="4941" x="5907088" y="4176713"/>
          <p14:tracePt t="4949" x="5862638" y="4195763"/>
          <p14:tracePt t="4956" x="5834063" y="4203700"/>
          <p14:tracePt t="4964" x="5807075" y="4213225"/>
          <p14:tracePt t="4972" x="5761038" y="4232275"/>
          <p14:tracePt t="4980" x="5716588" y="4249738"/>
          <p14:tracePt t="4988" x="5697538" y="4259263"/>
          <p14:tracePt t="4996" x="5680075" y="4268788"/>
          <p14:tracePt t="5004" x="5661025" y="4268788"/>
          <p14:tracePt t="5012" x="5643563" y="4276725"/>
          <p14:tracePt t="5020" x="5624513" y="4286250"/>
          <p14:tracePt t="5037" x="5607050" y="4303713"/>
          <p14:tracePt t="5044" x="5597525" y="4313238"/>
          <p14:tracePt t="5053" x="5588000" y="4322763"/>
          <p14:tracePt t="5061" x="5570538" y="4340225"/>
          <p14:tracePt t="5068" x="5561013" y="4349750"/>
          <p14:tracePt t="5084" x="5551488" y="4359275"/>
          <p14:tracePt t="5093" x="5543550" y="4368800"/>
          <p14:tracePt t="5100" x="5524500" y="4368800"/>
          <p14:tracePt t="5108" x="5514975" y="4376738"/>
          <p14:tracePt t="5116" x="5507038" y="4405313"/>
          <p14:tracePt t="5124" x="5507038" y="4413250"/>
          <p14:tracePt t="5132" x="5497513" y="4422775"/>
          <p14:tracePt t="5141" x="5497513" y="4432300"/>
          <p14:tracePt t="5149" x="5497513" y="4459288"/>
          <p14:tracePt t="5157" x="5478463" y="4478338"/>
          <p14:tracePt t="5165" x="5478463" y="4505325"/>
          <p14:tracePt t="5173" x="5478463" y="4522788"/>
          <p14:tracePt t="5181" x="5478463" y="4551363"/>
          <p14:tracePt t="5188" x="5478463" y="4578350"/>
          <p14:tracePt t="5196" x="5478463" y="4614863"/>
          <p14:tracePt t="5212" x="5478463" y="4641850"/>
          <p14:tracePt t="5220" x="5478463" y="4660900"/>
          <p14:tracePt t="5228" x="5478463" y="4668838"/>
          <p14:tracePt t="5236" x="5478463" y="4697413"/>
          <p14:tracePt t="5244" x="5478463" y="4705350"/>
          <p14:tracePt t="5252" x="5478463" y="4714875"/>
          <p14:tracePt t="5260" x="5478463" y="4724400"/>
          <p14:tracePt t="5268" x="5478463" y="4741863"/>
          <p14:tracePt t="5276" x="5478463" y="4778375"/>
          <p14:tracePt t="5284" x="5451475" y="4805363"/>
          <p14:tracePt t="5293" x="5405438" y="4841875"/>
          <p14:tracePt t="5300" x="5368925" y="4851400"/>
          <p14:tracePt t="5309" x="5314950" y="4878388"/>
          <p14:tracePt t="5316" x="5268913" y="4897438"/>
          <p14:tracePt t="5325" x="5241925" y="4906963"/>
          <p14:tracePt t="5333" x="5151438" y="4933950"/>
          <p14:tracePt t="5340" x="5068888" y="4970463"/>
          <p14:tracePt t="5348" x="4978400" y="4997450"/>
          <p14:tracePt t="5356" x="4932363" y="4997450"/>
          <p14:tracePt t="5365" x="4849813" y="5024438"/>
          <p14:tracePt t="5372" x="4740275" y="5043488"/>
          <p14:tracePt t="5380" x="4630738" y="5043488"/>
          <p14:tracePt t="5388" x="4530725" y="5043488"/>
          <p14:tracePt t="5396" x="4440238" y="5053013"/>
          <p14:tracePt t="5405" x="4367213" y="5053013"/>
          <p14:tracePt t="5412" x="4340225" y="5053013"/>
          <p14:tracePt t="5420" x="4311650" y="5053013"/>
          <p14:tracePt t="5428" x="4294188" y="5053013"/>
          <p14:tracePt t="5436" x="4275138" y="5053013"/>
          <p14:tracePt t="5453" x="4267200" y="5053013"/>
          <p14:tracePt t="5461" x="4257675" y="5053013"/>
          <p14:tracePt t="5469" x="4248150" y="5033963"/>
          <p14:tracePt t="5478" x="4248150" y="5024438"/>
          <p14:tracePt t="5486" x="4248150" y="5006975"/>
          <p14:tracePt t="5495" x="4248150" y="4987925"/>
          <p14:tracePt t="5502" x="4238625" y="4951413"/>
          <p14:tracePt t="5512" x="4238625" y="4933950"/>
          <p14:tracePt t="5518" x="4238625" y="4897438"/>
          <p14:tracePt t="5527" x="4238625" y="4870450"/>
          <p14:tracePt t="5533" x="4221163" y="4833938"/>
          <p14:tracePt t="5541" x="4221163" y="4805363"/>
          <p14:tracePt t="5549" x="4221163" y="4768850"/>
          <p14:tracePt t="5557" x="4221163" y="4751388"/>
          <p14:tracePt t="5565" x="4221163" y="4724400"/>
          <p14:tracePt t="5572" x="4221163" y="4687888"/>
          <p14:tracePt t="5580" x="4221163" y="4651375"/>
          <p14:tracePt t="5588" x="4221163" y="4632325"/>
          <p14:tracePt t="5596" x="4221163" y="4614863"/>
          <p14:tracePt t="5605" x="4221163" y="4595813"/>
          <p14:tracePt t="5612" x="4230688" y="4568825"/>
          <p14:tracePt t="5621" x="4248150" y="4551363"/>
          <p14:tracePt t="5628" x="4275138" y="4514850"/>
          <p14:tracePt t="5636" x="4284663" y="4505325"/>
          <p14:tracePt t="5644" x="4311650" y="4478338"/>
          <p14:tracePt t="5652" x="4330700" y="4459288"/>
          <p14:tracePt t="5661" x="4367213" y="4441825"/>
          <p14:tracePt t="5668" x="4413250" y="4413250"/>
          <p14:tracePt t="5676" x="4430713" y="4395788"/>
          <p14:tracePt t="5684" x="4467225" y="4395788"/>
          <p14:tracePt t="5693" x="4521200" y="4395788"/>
          <p14:tracePt t="5700" x="4576763" y="4395788"/>
          <p14:tracePt t="5709" x="4640263" y="4395788"/>
          <p14:tracePt t="5716" x="4749800" y="4395788"/>
          <p14:tracePt t="5724" x="4822825" y="4395788"/>
          <p14:tracePt t="5732" x="4913313" y="4413250"/>
          <p14:tracePt t="5741" x="4959350" y="4422775"/>
          <p14:tracePt t="5749" x="5032375" y="4441825"/>
          <p14:tracePt t="5757" x="5114925" y="4468813"/>
          <p14:tracePt t="5765" x="5159375" y="4486275"/>
          <p14:tracePt t="5773" x="5205413" y="4495800"/>
          <p14:tracePt t="5781" x="5232400" y="4505325"/>
          <p14:tracePt t="5788" x="5251450" y="4514850"/>
          <p14:tracePt t="5796" x="5260975" y="4522788"/>
          <p14:tracePt t="5805" x="5268913" y="4532313"/>
          <p14:tracePt t="5812" x="5268913" y="4541838"/>
          <p14:tracePt t="5828" x="5278438" y="4541838"/>
          <p14:tracePt t="5836" x="5287963" y="4559300"/>
          <p14:tracePt t="5844" x="5297488" y="4568825"/>
          <p14:tracePt t="5852" x="5297488" y="4587875"/>
          <p14:tracePt t="5861" x="5297488" y="4605338"/>
          <p14:tracePt t="5868" x="5305425" y="4605338"/>
          <p14:tracePt t="5876" x="5305425" y="4624388"/>
          <p14:tracePt t="5895" x="5324475" y="4660900"/>
          <p14:tracePt t="5901" x="5324475" y="4668838"/>
          <p14:tracePt t="5908" x="5324475" y="4687888"/>
          <p14:tracePt t="5916" x="5324475" y="4697413"/>
          <p14:tracePt t="6276" x="5324475" y="4705350"/>
          <p14:tracePt t="6284" x="5314950" y="4724400"/>
          <p14:tracePt t="6292" x="5287963" y="4751388"/>
          <p14:tracePt t="6300" x="5224463" y="4760913"/>
          <p14:tracePt t="6309" x="5168900" y="4778375"/>
          <p14:tracePt t="6316" x="5105400" y="4814888"/>
          <p14:tracePt t="6324" x="5041900" y="4841875"/>
          <p14:tracePt t="6332" x="4978400" y="4860925"/>
          <p14:tracePt t="6340" x="4905375" y="4878388"/>
          <p14:tracePt t="6348" x="4840288" y="4897438"/>
          <p14:tracePt t="6356" x="4776788" y="4951413"/>
          <p14:tracePt t="6365" x="4667250" y="4970463"/>
          <p14:tracePt t="6373" x="4549775" y="5006975"/>
          <p14:tracePt t="6381" x="4421188" y="5043488"/>
          <p14:tracePt t="6390" x="4303713" y="5080000"/>
          <p14:tracePt t="6397" x="4194175" y="5106988"/>
          <p14:tracePt t="6407" x="4057650" y="5153025"/>
          <p14:tracePt t="6412" x="3948113" y="5180013"/>
          <p14:tracePt t="6421" x="3846513" y="5207000"/>
          <p14:tracePt t="6428" x="3765550" y="5233988"/>
          <p14:tracePt t="6436" x="3673475" y="5253038"/>
          <p14:tracePt t="6444" x="3592513" y="5289550"/>
          <p14:tracePt t="6452" x="3536950" y="5299075"/>
          <p14:tracePt t="6460" x="3436938" y="5362575"/>
          <p14:tracePt t="6468" x="3354388" y="5372100"/>
          <p14:tracePt t="6476" x="3281363" y="5380038"/>
          <p14:tracePt t="6484" x="3200400" y="5426075"/>
          <p14:tracePt t="6494" x="3144838" y="5426075"/>
          <p14:tracePt t="6501" x="3090863" y="5435600"/>
          <p14:tracePt t="6510" x="3008313" y="5453063"/>
          <p14:tracePt t="6517" x="2898775" y="5453063"/>
          <p14:tracePt t="6527" x="2817813" y="5472113"/>
          <p14:tracePt t="6533" x="2725738" y="5489575"/>
          <p14:tracePt t="6542" x="2635250" y="5489575"/>
          <p14:tracePt t="6549" x="2562225" y="5499100"/>
          <p14:tracePt t="6557" x="2479675" y="5518150"/>
          <p14:tracePt t="6565" x="2425700" y="5518150"/>
          <p14:tracePt t="6573" x="2352675" y="5518150"/>
          <p14:tracePt t="6581" x="2297113" y="5518150"/>
          <p14:tracePt t="6589" x="2251075" y="5518150"/>
          <p14:tracePt t="6597" x="2214563" y="5518150"/>
          <p14:tracePt t="6607" x="2206625" y="5518150"/>
          <p14:tracePt t="6612" x="2197100" y="5518150"/>
          <p14:tracePt t="6661" x="2160588" y="5526088"/>
          <p14:tracePt t="6669" x="2151063" y="5535613"/>
          <p14:tracePt t="6676" x="2133600" y="5535613"/>
          <p14:tracePt t="6684" x="2106613" y="5545138"/>
          <p14:tracePt t="6694" x="2060575" y="5554663"/>
          <p14:tracePt t="6701" x="2024063" y="5562600"/>
          <p14:tracePt t="6710" x="2005013" y="5572125"/>
          <p14:tracePt t="6717" x="1968500" y="5589588"/>
          <p14:tracePt t="6727" x="1960563" y="5589588"/>
          <p14:tracePt t="6733" x="1960563" y="5599113"/>
          <p14:tracePt t="6742" x="1941513" y="5599113"/>
          <p14:tracePt t="6765" x="1931988" y="5608638"/>
          <p14:tracePt t="6856" x="1941513" y="5608638"/>
          <p14:tracePt t="6861" x="1968500" y="5608638"/>
          <p14:tracePt t="6870" x="1987550" y="5608638"/>
          <p14:tracePt t="6879" x="2014538" y="5608638"/>
          <p14:tracePt t="6898" x="2070100" y="5599113"/>
          <p14:tracePt t="6902" x="2078038" y="5589588"/>
          <p14:tracePt t="6913" x="2106613" y="5589588"/>
          <p14:tracePt t="6917" x="2124075" y="5589588"/>
          <p14:tracePt t="6924" x="2151063" y="5581650"/>
          <p14:tracePt t="6940" x="2160588" y="5581650"/>
          <p14:tracePt t="6948" x="2170113" y="5581650"/>
          <p14:tracePt t="6964" x="2187575" y="5572125"/>
          <p14:tracePt t="7966" x="2197100" y="5572125"/>
          <p14:tracePt t="8055" x="2206625" y="5572125"/>
          <p14:tracePt t="8070" x="2224088" y="5572125"/>
          <p14:tracePt t="8078" x="2233613" y="5572125"/>
          <p14:tracePt t="8086" x="2251075" y="5572125"/>
          <p14:tracePt t="8095" x="2279650" y="5572125"/>
          <p14:tracePt t="8102" x="2297113" y="5572125"/>
          <p14:tracePt t="8112" x="2343150" y="5562600"/>
          <p14:tracePt t="8117" x="2370138" y="5562600"/>
          <p14:tracePt t="8126" x="2389188" y="5562600"/>
          <p14:tracePt t="8133" x="2416175" y="5535613"/>
          <p14:tracePt t="8141" x="2433638" y="5535613"/>
          <p14:tracePt t="8149" x="2462213" y="5535613"/>
          <p14:tracePt t="8157" x="2479675" y="5535613"/>
          <p14:tracePt t="8165" x="2498725" y="5535613"/>
          <p14:tracePt t="8173" x="2533650" y="5535613"/>
          <p14:tracePt t="8189" x="2552700" y="5535613"/>
          <p14:tracePt t="9414" x="2598738" y="5535613"/>
          <p14:tracePt t="9424" x="2625725" y="5535613"/>
          <p14:tracePt t="9430" x="2679700" y="5535613"/>
          <p14:tracePt t="9440" x="2735263" y="5535613"/>
          <p14:tracePt t="9446" x="2808288" y="5535613"/>
          <p14:tracePt t="9454" x="2871788" y="5545138"/>
          <p14:tracePt t="9462" x="2925763" y="5545138"/>
          <p14:tracePt t="9469" x="2981325" y="5554663"/>
          <p14:tracePt t="9477" x="3044825" y="5554663"/>
          <p14:tracePt t="9485" x="3081338" y="5562600"/>
          <p14:tracePt t="9495" x="3127375" y="5562600"/>
          <p14:tracePt t="9502" x="3144838" y="5562600"/>
          <p14:tracePt t="9518" x="3163888" y="5562600"/>
          <p14:tracePt t="9854" x="3154363" y="5545138"/>
          <p14:tracePt t="9862" x="3144838" y="5462588"/>
          <p14:tracePt t="9872" x="3081338" y="5307013"/>
          <p14:tracePt t="9879" x="3008313" y="5153025"/>
          <p14:tracePt t="9899" x="2844800" y="4760913"/>
          <p14:tracePt t="9902" x="2762250" y="4559300"/>
          <p14:tracePt t="9914" x="2671763" y="4322763"/>
          <p14:tracePt t="9917" x="2625725" y="4159250"/>
          <p14:tracePt t="9924" x="2579688" y="3984625"/>
          <p14:tracePt t="9934" x="2533650" y="3857625"/>
          <p14:tracePt t="9942" x="2506663" y="3711575"/>
          <p14:tracePt t="9949" x="2479675" y="3592513"/>
          <p14:tracePt t="9958" x="2462213" y="3519488"/>
          <p14:tracePt t="9965" x="2452688" y="3438525"/>
          <p14:tracePt t="9973" x="2443163" y="3382963"/>
          <p14:tracePt t="9981" x="2425700" y="3302000"/>
          <p14:tracePt t="9989" x="2416175" y="3282950"/>
          <p14:tracePt t="9997" x="2406650" y="3219450"/>
          <p14:tracePt t="10005" x="2406650" y="3173413"/>
          <p14:tracePt t="10013" x="2397125" y="3136900"/>
          <p14:tracePt t="10023" x="2397125" y="3119438"/>
          <p14:tracePt t="10028" x="2397125" y="3082925"/>
          <p14:tracePt t="10036" x="2389188" y="3063875"/>
          <p14:tracePt t="10044" x="2389188" y="3036888"/>
          <p14:tracePt t="10052" x="2389188" y="3027363"/>
          <p14:tracePt t="10060" x="2389188" y="3009900"/>
          <p14:tracePt t="10214" x="2389188" y="3000375"/>
          <p14:tracePt t="10302" x="2389188" y="2990850"/>
          <p14:tracePt t="10309" x="2397125" y="2990850"/>
          <p14:tracePt t="10316" x="2406650" y="2990850"/>
          <p14:tracePt t="10324" x="2452688" y="3009900"/>
          <p14:tracePt t="10332" x="2498725" y="3046413"/>
          <p14:tracePt t="10340" x="2543175" y="3082925"/>
          <p14:tracePt t="10348" x="2570163" y="3109913"/>
          <p14:tracePt t="10356" x="2635250" y="3136900"/>
          <p14:tracePt t="10364" x="2643188" y="3146425"/>
          <p14:tracePt t="10372" x="2652713" y="3155950"/>
          <p14:tracePt t="10380" x="2662238" y="3163888"/>
          <p14:tracePt t="10532" x="2679700" y="3155950"/>
          <p14:tracePt t="10548" x="2679700" y="3136900"/>
          <p14:tracePt t="10556" x="2679700" y="3119438"/>
          <p14:tracePt t="10564" x="2679700" y="3090863"/>
          <p14:tracePt t="10572" x="2689225" y="3054350"/>
          <p14:tracePt t="10580" x="2698750" y="3017838"/>
          <p14:tracePt t="10588" x="2716213" y="2973388"/>
          <p14:tracePt t="10596" x="2716213" y="2936875"/>
          <p14:tracePt t="10605" x="2744788" y="2881313"/>
          <p14:tracePt t="10612" x="2744788" y="2854325"/>
          <p14:tracePt t="10620" x="2744788" y="2800350"/>
          <p14:tracePt t="10628" x="2752725" y="2735263"/>
          <p14:tracePt t="10636" x="2781300" y="2681288"/>
          <p14:tracePt t="10644" x="2781300" y="2644775"/>
          <p14:tracePt t="10653" x="2798763" y="2589213"/>
          <p14:tracePt t="10661" x="2817813" y="2554288"/>
          <p14:tracePt t="10668" x="2844800" y="2471738"/>
          <p14:tracePt t="10677" x="2844800" y="2444750"/>
          <p14:tracePt t="10684" x="2852738" y="2425700"/>
          <p14:tracePt t="10692" x="2862263" y="2362200"/>
          <p14:tracePt t="10700" x="2871788" y="2325688"/>
          <p14:tracePt t="10709" x="2898775" y="2262188"/>
          <p14:tracePt t="10717" x="2898775" y="2252663"/>
          <p14:tracePt t="10725" x="2908300" y="2216150"/>
          <p14:tracePt t="10733" x="2917825" y="2179638"/>
          <p14:tracePt t="10741" x="2925763" y="2152650"/>
          <p14:tracePt t="10750" x="2925763" y="2143125"/>
          <p14:tracePt t="10758" x="2925763" y="2133600"/>
          <p14:tracePt t="10773" x="2935288" y="2116138"/>
          <p14:tracePt t="10844" x="2944813" y="2116138"/>
          <p14:tracePt t="10852" x="2944813" y="2133600"/>
          <p14:tracePt t="10860" x="2944813" y="2160588"/>
          <p14:tracePt t="10868" x="2944813" y="2179638"/>
          <p14:tracePt t="10876" x="2925763" y="2233613"/>
          <p14:tracePt t="10893" x="2925763" y="2270125"/>
          <p14:tracePt t="10900" x="2925763" y="2279650"/>
          <p14:tracePt t="10910" x="2925763" y="2289175"/>
          <p14:tracePt t="10916" x="2925763" y="2306638"/>
          <p14:tracePt t="10927" x="2925763" y="2316163"/>
          <p14:tracePt t="10934" x="2925763" y="2335213"/>
          <p14:tracePt t="10942" x="2925763" y="2362200"/>
          <p14:tracePt t="10951" x="2925763" y="2389188"/>
          <p14:tracePt t="10958" x="2925763" y="2425700"/>
          <p14:tracePt t="10967" x="2925763" y="2471738"/>
          <p14:tracePt t="10973" x="2925763" y="2525713"/>
          <p14:tracePt t="10981" x="2925763" y="2581275"/>
          <p14:tracePt t="10989" x="2925763" y="2635250"/>
          <p14:tracePt t="10998" x="2925763" y="2690813"/>
          <p14:tracePt t="11005" x="2925763" y="2754313"/>
          <p14:tracePt t="11015" x="2925763" y="2790825"/>
          <p14:tracePt t="11021" x="2925763" y="2844800"/>
          <p14:tracePt t="11029" x="2925763" y="2873375"/>
          <p14:tracePt t="11036" x="2925763" y="2909888"/>
          <p14:tracePt t="11045" x="2944813" y="2927350"/>
          <p14:tracePt t="11053" x="2944813" y="2936875"/>
          <p14:tracePt t="11199" x="2944813" y="2909888"/>
          <p14:tracePt t="11206" x="2944813" y="2836863"/>
          <p14:tracePt t="11214" x="2944813" y="2781300"/>
          <p14:tracePt t="11222" x="2944813" y="2727325"/>
          <p14:tracePt t="11230" x="2944813" y="2644775"/>
          <p14:tracePt t="11237" x="2944813" y="2535238"/>
          <p14:tracePt t="11244" x="2944813" y="2462213"/>
          <p14:tracePt t="11253" x="2944813" y="2352675"/>
          <p14:tracePt t="11262" x="2944813" y="2279650"/>
          <p14:tracePt t="11268" x="2944813" y="2206625"/>
          <p14:tracePt t="11276" x="2944813" y="2133600"/>
          <p14:tracePt t="11284" x="2944813" y="2079625"/>
          <p14:tracePt t="11293" x="2944813" y="2016125"/>
          <p14:tracePt t="11300" x="2944813" y="1979613"/>
          <p14:tracePt t="11309" x="2944813" y="1951038"/>
          <p14:tracePt t="11316" x="2944813" y="1943100"/>
          <p14:tracePt t="11325" x="2944813" y="1933575"/>
          <p14:tracePt t="11429" x="2944813" y="1951038"/>
          <p14:tracePt t="11438" x="2944813" y="1970088"/>
          <p14:tracePt t="11445" x="2944813" y="1997075"/>
          <p14:tracePt t="11454" x="2944813" y="2024063"/>
          <p14:tracePt t="11461" x="2954338" y="2070100"/>
          <p14:tracePt t="11470" x="2954338" y="2097088"/>
          <p14:tracePt t="11477" x="2954338" y="2133600"/>
          <p14:tracePt t="11486" x="2954338" y="2189163"/>
          <p14:tracePt t="11495" x="2954338" y="2233613"/>
          <p14:tracePt t="11502" x="2954338" y="2289175"/>
          <p14:tracePt t="11511" x="2962275" y="2343150"/>
          <p14:tracePt t="11518" x="2971800" y="2425700"/>
          <p14:tracePt t="11530" x="2971800" y="2452688"/>
          <p14:tracePt t="11533" x="2971800" y="2489200"/>
          <p14:tracePt t="11544" x="2998788" y="2535238"/>
          <p14:tracePt t="11549" x="2998788" y="2562225"/>
          <p14:tracePt t="11560" x="2998788" y="2581275"/>
          <p14:tracePt t="11565" x="2998788" y="2608263"/>
          <p14:tracePt t="11576" x="2998788" y="2617788"/>
          <p14:tracePt t="11581" x="2998788" y="2625725"/>
          <p14:tracePt t="11605" x="2998788" y="2644775"/>
          <p14:tracePt t="12150" x="3008313" y="2654300"/>
          <p14:tracePt t="12198" x="3027363" y="2662238"/>
          <p14:tracePt t="12216" x="3027363" y="2671763"/>
          <p14:tracePt t="12230" x="3035300" y="2681288"/>
          <p14:tracePt t="12270" x="3044825" y="2681288"/>
          <p14:tracePt t="12316" x="3044825" y="2690813"/>
          <p14:tracePt t="12433" x="3054350" y="2698750"/>
          <p14:tracePt t="12435" x="3063875" y="2708275"/>
          <p14:tracePt t="12445" x="3081338" y="2735263"/>
          <p14:tracePt t="12452" x="3090863" y="2744788"/>
          <p14:tracePt t="12460" x="3100388" y="2754313"/>
          <p14:tracePt t="12468" x="3100388" y="2763838"/>
          <p14:tracePt t="12477" x="3127375" y="2800350"/>
          <p14:tracePt t="12484" x="3144838" y="2817813"/>
          <p14:tracePt t="12492" x="3154363" y="2836863"/>
          <p14:tracePt t="12500" x="3181350" y="2863850"/>
          <p14:tracePt t="12508" x="3190875" y="2890838"/>
          <p14:tracePt t="12516" x="3208338" y="2909888"/>
          <p14:tracePt t="12525" x="3244850" y="2927350"/>
          <p14:tracePt t="12532" x="3254375" y="2946400"/>
          <p14:tracePt t="12540" x="3300413" y="2982913"/>
          <p14:tracePt t="12548" x="3309938" y="2990850"/>
          <p14:tracePt t="12556" x="3336925" y="3000375"/>
          <p14:tracePt t="12564" x="3363913" y="3027363"/>
          <p14:tracePt t="12572" x="3390900" y="3046413"/>
          <p14:tracePt t="12580" x="3409950" y="3054350"/>
          <p14:tracePt t="12588" x="3446463" y="3082925"/>
          <p14:tracePt t="12596" x="3463925" y="3090863"/>
          <p14:tracePt t="12604" x="3482975" y="3100388"/>
          <p14:tracePt t="12612" x="3527425" y="3127375"/>
          <p14:tracePt t="12620" x="3536950" y="3136900"/>
          <p14:tracePt t="12629" x="3536950" y="3146425"/>
          <p14:tracePt t="12637" x="3546475" y="3146425"/>
          <p14:tracePt t="12646" x="3556000" y="3146425"/>
          <p14:tracePt t="12925" x="3563938" y="3155950"/>
          <p14:tracePt t="12932" x="3563938" y="3173413"/>
          <p14:tracePt t="12940" x="3563938" y="3200400"/>
          <p14:tracePt t="12948" x="3563938" y="3236913"/>
          <p14:tracePt t="12956" x="3563938" y="3273425"/>
          <p14:tracePt t="12964" x="3573463" y="3302000"/>
          <p14:tracePt t="12972" x="3573463" y="3338513"/>
          <p14:tracePt t="12980" x="3582988" y="3365500"/>
          <p14:tracePt t="12988" x="3592513" y="3382963"/>
          <p14:tracePt t="12996" x="3600450" y="3419475"/>
          <p14:tracePt t="13004" x="3609975" y="3429000"/>
          <p14:tracePt t="13012" x="3619500" y="3438525"/>
          <p14:tracePt t="13622" x="3636963" y="3438525"/>
          <p14:tracePt t="13629" x="3656013" y="3438525"/>
          <p14:tracePt t="13636" x="3673475" y="3419475"/>
          <p14:tracePt t="13646" x="3692525" y="3411538"/>
          <p14:tracePt t="13654" x="3709988" y="3411538"/>
          <p14:tracePt t="13661" x="3746500" y="3411538"/>
          <p14:tracePt t="13670" x="3783013" y="3411538"/>
          <p14:tracePt t="13677" x="3819525" y="3411538"/>
          <p14:tracePt t="13684" x="3865563" y="3411538"/>
          <p14:tracePt t="13692" x="3919538" y="3411538"/>
          <p14:tracePt t="13700" x="3965575" y="3429000"/>
          <p14:tracePt t="13709" x="4021138" y="3438525"/>
          <p14:tracePt t="13716" x="4038600" y="3446463"/>
          <p14:tracePt t="13727" x="4084638" y="3455988"/>
          <p14:tracePt t="13736" x="4102100" y="3475038"/>
          <p14:tracePt t="13744" x="4121150" y="3482975"/>
          <p14:tracePt t="13750" x="4138613" y="3502025"/>
          <p14:tracePt t="13759" x="4165600" y="3538538"/>
          <p14:tracePt t="13768" x="4175125" y="3548063"/>
          <p14:tracePt t="13773" x="4184650" y="3556000"/>
          <p14:tracePt t="13781" x="4202113" y="3584575"/>
          <p14:tracePt t="13789" x="4230688" y="3611563"/>
          <p14:tracePt t="13798" x="4238625" y="3629025"/>
          <p14:tracePt t="13804" x="4248150" y="3648075"/>
          <p14:tracePt t="13812" x="4267200" y="3665538"/>
          <p14:tracePt t="13820" x="4275138" y="3702050"/>
          <p14:tracePt t="13828" x="4284663" y="3721100"/>
          <p14:tracePt t="13836" x="4294188" y="3748088"/>
          <p14:tracePt t="13844" x="4311650" y="3767138"/>
          <p14:tracePt t="13852" x="4321175" y="3775075"/>
          <p14:tracePt t="13868" x="4321175" y="3794125"/>
          <p14:tracePt t="13921" x="4321175" y="3803650"/>
          <p14:tracePt t="13940" x="4321175" y="3811588"/>
          <p14:tracePt t="13948" x="4321175" y="3830638"/>
          <p14:tracePt t="13966" x="4321175" y="3848100"/>
          <p14:tracePt t="13974" x="4303713" y="3857625"/>
          <p14:tracePt t="13985" x="4275138" y="3867150"/>
          <p14:tracePt t="13989" x="4221163" y="3884613"/>
          <p14:tracePt t="13999" x="4211638" y="3894138"/>
          <p14:tracePt t="14006" x="4175125" y="3903663"/>
          <p14:tracePt t="14016" x="4138613" y="3903663"/>
          <p14:tracePt t="14021" x="4111625" y="3911600"/>
          <p14:tracePt t="14028" x="4057650" y="3911600"/>
          <p14:tracePt t="14036" x="4021138" y="3911600"/>
          <p14:tracePt t="14044" x="3975100" y="3911600"/>
          <p14:tracePt t="14053" x="3948113" y="3911600"/>
          <p14:tracePt t="14060" x="3919538" y="3911600"/>
          <p14:tracePt t="14068" x="3875088" y="3911600"/>
          <p14:tracePt t="14076" x="3865563" y="3911600"/>
          <p14:tracePt t="14084" x="3856038" y="3911600"/>
          <p14:tracePt t="14092" x="3819525" y="3911600"/>
          <p14:tracePt t="14100" x="3810000" y="3911600"/>
          <p14:tracePt t="14109" x="3765550" y="3911600"/>
          <p14:tracePt t="14118" x="3709988" y="3894138"/>
          <p14:tracePt t="14126" x="3646488" y="3894138"/>
          <p14:tracePt t="14134" x="3592513" y="3894138"/>
          <p14:tracePt t="14143" x="3536950" y="3894138"/>
          <p14:tracePt t="14149" x="3500438" y="3894138"/>
          <p14:tracePt t="14157" x="3455988" y="3884613"/>
          <p14:tracePt t="14165" x="3427413" y="3875088"/>
          <p14:tracePt t="14173" x="3409950" y="3875088"/>
          <p14:tracePt t="14181" x="3390900" y="3875088"/>
          <p14:tracePt t="14189" x="3382963" y="3875088"/>
          <p14:tracePt t="14205" x="3354388" y="3867150"/>
          <p14:tracePt t="14269" x="3354388" y="3848100"/>
          <p14:tracePt t="14277" x="3354388" y="3840163"/>
          <p14:tracePt t="14285" x="3354388" y="3803650"/>
          <p14:tracePt t="14293" x="3354388" y="3784600"/>
          <p14:tracePt t="14302" x="3354388" y="3748088"/>
          <p14:tracePt t="14311" x="3354388" y="3711575"/>
          <p14:tracePt t="14317" x="3363913" y="3694113"/>
          <p14:tracePt t="14328" x="3373438" y="3657600"/>
          <p14:tracePt t="14334" x="3400425" y="3611563"/>
          <p14:tracePt t="14340" x="3400425" y="3592513"/>
          <p14:tracePt t="14348" x="3409950" y="3548063"/>
          <p14:tracePt t="14356" x="3436938" y="3492500"/>
          <p14:tracePt t="14364" x="3455988" y="3465513"/>
          <p14:tracePt t="14372" x="3463925" y="3438525"/>
          <p14:tracePt t="14486" x="3473450" y="3419475"/>
          <p14:tracePt t="14493" x="3473450" y="3402013"/>
          <p14:tracePt t="14502" x="3482975" y="3392488"/>
          <p14:tracePt t="14510" x="3500438" y="3375025"/>
          <p14:tracePt t="14518" x="3519488" y="3346450"/>
          <p14:tracePt t="14527" x="3527425" y="3302000"/>
          <p14:tracePt t="14534" x="3563938" y="3273425"/>
          <p14:tracePt t="14543" x="3582988" y="3209925"/>
          <p14:tracePt t="14550" x="3629025" y="3146425"/>
          <p14:tracePt t="14558" x="3646488" y="3082925"/>
          <p14:tracePt t="14565" x="3683000" y="3017838"/>
          <p14:tracePt t="14574" x="3709988" y="2946400"/>
          <p14:tracePt t="14583" x="3756025" y="2863850"/>
          <p14:tracePt t="14589" x="3783013" y="2781300"/>
          <p14:tracePt t="14597" x="3819525" y="2698750"/>
          <p14:tracePt t="14605" x="3829050" y="2625725"/>
          <p14:tracePt t="14613" x="3875088" y="2544763"/>
          <p14:tracePt t="14623" x="3902075" y="2462213"/>
          <p14:tracePt t="14628" x="3929063" y="2371725"/>
          <p14:tracePt t="14636" x="3956050" y="2306638"/>
          <p14:tracePt t="14644" x="3965575" y="2252663"/>
          <p14:tracePt t="14652" x="4002088" y="2189163"/>
          <p14:tracePt t="14660" x="4029075" y="2125663"/>
          <p14:tracePt t="14668" x="4038600" y="2097088"/>
          <p14:tracePt t="14676" x="4057650" y="2052638"/>
          <p14:tracePt t="14685" x="4065588" y="2016125"/>
          <p14:tracePt t="14694" x="4075113" y="2016125"/>
          <p14:tracePt t="14701" x="4084638" y="1987550"/>
          <p14:tracePt t="14710" x="4094163" y="1970088"/>
          <p14:tracePt t="14719" x="4102100" y="1951038"/>
          <p14:tracePt t="14724" x="4111625" y="1933575"/>
          <p14:tracePt t="14732" x="4121150" y="1906588"/>
          <p14:tracePt t="14748" x="4129088" y="1897063"/>
          <p14:tracePt t="14756" x="4129088" y="1878013"/>
          <p14:tracePt t="14764" x="4129088" y="1860550"/>
          <p14:tracePt t="14772" x="4148138" y="1841500"/>
          <p14:tracePt t="14780" x="4157663" y="1833563"/>
          <p14:tracePt t="14788" x="4165600" y="1814513"/>
          <p14:tracePt t="14796" x="4165600" y="1797050"/>
          <p14:tracePt t="14805" x="4175125" y="1787525"/>
          <p14:tracePt t="14813" x="4194175" y="1760538"/>
          <p14:tracePt t="14829" x="4194175" y="1731963"/>
          <p14:tracePt t="14838" x="4202113" y="1714500"/>
          <p14:tracePt t="14844" x="4211638" y="1714500"/>
          <p14:tracePt t="14853" x="4230688" y="1704975"/>
          <p14:tracePt t="14860" x="4248150" y="1687513"/>
          <p14:tracePt t="14876" x="4248150" y="1677988"/>
          <p14:tracePt t="14895" x="4257675" y="1660525"/>
          <p14:tracePt t="14917" x="4257675" y="1641475"/>
          <p14:tracePt t="14982" x="4267200" y="1631950"/>
          <p14:tracePt t="15014" x="4267200" y="1624013"/>
          <p14:tracePt t="15027" x="4267200" y="1614488"/>
          <p14:tracePt t="15039" x="4275138" y="1614488"/>
          <p14:tracePt t="15302" x="4275138" y="1595438"/>
          <p14:tracePt t="15310" x="4275138" y="1587500"/>
          <p14:tracePt t="15318" x="4275138" y="1577975"/>
          <p14:tracePt t="15327" x="4275138" y="1550988"/>
          <p14:tracePt t="15334" x="4275138" y="1531938"/>
          <p14:tracePt t="15343" x="4275138" y="1514475"/>
          <p14:tracePt t="15349" x="4275138" y="1504950"/>
          <p14:tracePt t="15357" x="4275138" y="1495425"/>
          <p14:tracePt t="15365" x="4275138" y="1477963"/>
          <p14:tracePt t="15381" x="4275138" y="1468438"/>
          <p14:tracePt t="15397" x="4275138" y="1458913"/>
          <p14:tracePt t="15405" x="4275138" y="1449388"/>
          <p14:tracePt t="15413" x="4275138" y="1441450"/>
          <p14:tracePt t="15424" x="4294188" y="1422400"/>
          <p14:tracePt t="15428" x="4303713" y="1412875"/>
          <p14:tracePt t="15436" x="4321175" y="1412875"/>
          <p14:tracePt t="15444" x="4340225" y="1404938"/>
          <p14:tracePt t="15452" x="4367213" y="1395413"/>
          <p14:tracePt t="15460" x="4376738" y="1395413"/>
          <p14:tracePt t="15468" x="4403725" y="1395413"/>
          <p14:tracePt t="15476" x="4413250" y="1395413"/>
          <p14:tracePt t="15484" x="4440238" y="1385888"/>
          <p14:tracePt t="15492" x="4448175" y="1385888"/>
          <p14:tracePt t="15500" x="4457700" y="1385888"/>
          <p14:tracePt t="15509" x="4467225" y="1385888"/>
          <p14:tracePt t="15516" x="4494213" y="1385888"/>
          <p14:tracePt t="15526" x="4513263" y="1385888"/>
          <p14:tracePt t="15533" x="4557713" y="1404938"/>
          <p14:tracePt t="15542" x="4603750" y="1449388"/>
          <p14:tracePt t="15549" x="4613275" y="1458913"/>
          <p14:tracePt t="15557" x="4667250" y="1477963"/>
          <p14:tracePt t="15565" x="4676775" y="1514475"/>
          <p14:tracePt t="15573" x="4703763" y="1541463"/>
          <p14:tracePt t="15581" x="4730750" y="1587500"/>
          <p14:tracePt t="15589" x="4740275" y="1595438"/>
          <p14:tracePt t="15597" x="4759325" y="1624013"/>
          <p14:tracePt t="15605" x="4767263" y="1651000"/>
          <p14:tracePt t="15613" x="4767263" y="1668463"/>
          <p14:tracePt t="15623" x="4767263" y="1677988"/>
          <p14:tracePt t="15628" x="4776788" y="1687513"/>
          <p14:tracePt t="15655" x="4776788" y="1697038"/>
          <p14:tracePt t="15677" x="4776788" y="1704975"/>
          <p14:tracePt t="15684" x="4759325" y="1724025"/>
          <p14:tracePt t="15708" x="4749800" y="1724025"/>
          <p14:tracePt t="15724" x="4730750" y="1724025"/>
          <p14:tracePt t="15782" x="4722813" y="1724025"/>
          <p14:tracePt t="15790" x="4713288" y="1724025"/>
          <p14:tracePt t="15814" x="4695825" y="1724025"/>
          <p14:tracePt t="15958" x="4667250" y="1768475"/>
          <p14:tracePt t="15967" x="4640263" y="1851025"/>
          <p14:tracePt t="15974" x="4586288" y="1970088"/>
          <p14:tracePt t="15983" x="4540250" y="2097088"/>
          <p14:tracePt t="15989" x="4503738" y="2216150"/>
          <p14:tracePt t="15998" x="4440238" y="2362200"/>
          <p14:tracePt t="16006" x="4376738" y="2498725"/>
          <p14:tracePt t="16015" x="4321175" y="2644775"/>
          <p14:tracePt t="16020" x="4294188" y="2727325"/>
          <p14:tracePt t="16029" x="4238625" y="2844800"/>
          <p14:tracePt t="16036" x="4211638" y="2936875"/>
          <p14:tracePt t="16046" x="4157663" y="3017838"/>
          <p14:tracePt t="16054" x="4111625" y="3119438"/>
          <p14:tracePt t="16060" x="4102100" y="3192463"/>
          <p14:tracePt t="16069" x="4084638" y="3255963"/>
          <p14:tracePt t="16076" x="4075113" y="3309938"/>
          <p14:tracePt t="16085" x="4038600" y="3375025"/>
          <p14:tracePt t="16093" x="4038600" y="3438525"/>
          <p14:tracePt t="16101" x="4021138" y="3492500"/>
          <p14:tracePt t="16110" x="4011613" y="3556000"/>
          <p14:tracePt t="16117" x="4011613" y="3629025"/>
          <p14:tracePt t="16128" x="3984625" y="3694113"/>
          <p14:tracePt t="16133" x="3975100" y="3767138"/>
          <p14:tracePt t="16142" x="3975100" y="3840163"/>
          <p14:tracePt t="16149" x="3965575" y="3921125"/>
          <p14:tracePt t="16157" x="3965575" y="3976688"/>
          <p14:tracePt t="16165" x="3948113" y="4003675"/>
          <p14:tracePt t="16173" x="3929063" y="4086225"/>
          <p14:tracePt t="16181" x="3929063" y="4149725"/>
          <p14:tracePt t="16189" x="3911600" y="4203700"/>
          <p14:tracePt t="16197" x="3902075" y="4268788"/>
          <p14:tracePt t="16205" x="3892550" y="4322763"/>
          <p14:tracePt t="16214" x="3865563" y="4386263"/>
          <p14:tracePt t="16221" x="3856038" y="4459288"/>
          <p14:tracePt t="16229" x="3838575" y="4522788"/>
          <p14:tracePt t="16237" x="3838575" y="4551363"/>
          <p14:tracePt t="16247" x="3829050" y="4632325"/>
          <p14:tracePt t="16253" x="3829050" y="4697413"/>
          <p14:tracePt t="16263" x="3802063" y="4787900"/>
          <p14:tracePt t="16269" x="3802063" y="4841875"/>
          <p14:tracePt t="16276" x="3802063" y="4887913"/>
          <p14:tracePt t="16285" x="3802063" y="4943475"/>
          <p14:tracePt t="16296" x="3802063" y="4979988"/>
          <p14:tracePt t="16301" x="3802063" y="4997450"/>
          <p14:tracePt t="16310" x="3802063" y="5043488"/>
          <p14:tracePt t="16317" x="3802063" y="5070475"/>
          <p14:tracePt t="16327" x="3802063" y="5089525"/>
          <p14:tracePt t="16333" x="3802063" y="5116513"/>
          <p14:tracePt t="16342" x="3802063" y="5133975"/>
          <p14:tracePt t="16349" x="3810000" y="5143500"/>
          <p14:tracePt t="16360" x="3819525" y="5170488"/>
          <p14:tracePt t="16365" x="3838575" y="5189538"/>
          <p14:tracePt t="16373" x="3838575" y="5216525"/>
          <p14:tracePt t="16381" x="3856038" y="5262563"/>
          <p14:tracePt t="16389" x="3875088" y="5289550"/>
          <p14:tracePt t="16397" x="3892550" y="5362575"/>
          <p14:tracePt t="16405" x="3902075" y="5408613"/>
          <p14:tracePt t="16413" x="3948113" y="5489575"/>
          <p14:tracePt t="16421" x="3956050" y="5526088"/>
          <p14:tracePt t="16431" x="3984625" y="5608638"/>
          <p14:tracePt t="16436" x="3992563" y="5654675"/>
          <p14:tracePt t="16445" x="4029075" y="5699125"/>
          <p14:tracePt t="16452" x="4057650" y="5764213"/>
          <p14:tracePt t="16460" x="4094163" y="5808663"/>
          <p14:tracePt t="16468" x="4102100" y="5845175"/>
          <p14:tracePt t="16476" x="4111625" y="5881688"/>
          <p14:tracePt t="16484" x="4138613" y="5927725"/>
          <p14:tracePt t="16493" x="4165600" y="5954713"/>
          <p14:tracePt t="16500" x="4175125" y="5973763"/>
          <p14:tracePt t="16508" x="4184650" y="5983288"/>
          <p14:tracePt t="16549" x="4184650" y="5991225"/>
          <p14:tracePt t="16789" x="4211638" y="5991225"/>
          <p14:tracePt t="16797" x="4221163" y="5991225"/>
          <p14:tracePt t="16805" x="4257675" y="5991225"/>
          <p14:tracePt t="16813" x="4330700" y="5991225"/>
          <p14:tracePt t="16821" x="4384675" y="5991225"/>
          <p14:tracePt t="16832" x="4457700" y="5991225"/>
          <p14:tracePt t="16837" x="4530725" y="5991225"/>
          <p14:tracePt t="16845" x="4594225" y="6018213"/>
          <p14:tracePt t="16852" x="4640263" y="6027738"/>
          <p14:tracePt t="16860" x="4676775" y="6037263"/>
          <p14:tracePt t="16868" x="4695825" y="6046788"/>
          <p14:tracePt t="16877" x="4713288" y="6046788"/>
          <p14:tracePt t="17052" x="4703763" y="6046788"/>
          <p14:tracePt t="17068" x="4695825" y="6046788"/>
          <p14:tracePt t="17076" x="4686300" y="6046788"/>
          <p14:tracePt t="17085" x="4676775" y="6046788"/>
          <p14:tracePt t="17092" x="4649788" y="6046788"/>
          <p14:tracePt t="17101" x="4630738" y="6046788"/>
          <p14:tracePt t="17110" x="4594225" y="6046788"/>
          <p14:tracePt t="17117" x="4567238" y="6046788"/>
          <p14:tracePt t="17126" x="4530725" y="6046788"/>
          <p14:tracePt t="17133" x="4503738" y="6046788"/>
          <p14:tracePt t="17142" x="4467225" y="6046788"/>
          <p14:tracePt t="17149" x="4448175" y="6046788"/>
          <p14:tracePt t="17157" x="4403725" y="6046788"/>
          <p14:tracePt t="17165" x="4367213" y="6046788"/>
          <p14:tracePt t="17173" x="4348163" y="6046788"/>
          <p14:tracePt t="17181" x="4303713" y="6046788"/>
          <p14:tracePt t="17189" x="4267200" y="6046788"/>
          <p14:tracePt t="17197" x="4248150" y="6046788"/>
          <p14:tracePt t="17205" x="4221163" y="6046788"/>
          <p14:tracePt t="17213" x="4211638" y="6046788"/>
          <p14:tracePt t="17221" x="4202113" y="6046788"/>
          <p14:tracePt t="17237" x="4194175" y="6046788"/>
          <p14:tracePt t="17468" x="4184650" y="6046788"/>
          <p14:tracePt t="17476" x="4184650" y="6037263"/>
          <p14:tracePt t="17484" x="4184650" y="6027738"/>
          <p14:tracePt t="17492" x="4175125" y="6018213"/>
          <p14:tracePt t="17550" x="4175125" y="6000750"/>
          <p14:tracePt t="17566" x="4175125" y="5991225"/>
          <p14:tracePt t="17582" x="4175125" y="5983288"/>
          <p14:tracePt t="17606" x="4175125" y="5973763"/>
          <p14:tracePt t="17622" x="4175125" y="5954713"/>
          <p14:tracePt t="17646" x="4175125" y="5946775"/>
          <p14:tracePt t="17654" x="4175125" y="5918200"/>
          <p14:tracePt t="17669" x="4175125" y="5910263"/>
          <p14:tracePt t="17676" x="4175125" y="5891213"/>
          <p14:tracePt t="17700" x="4175125" y="5873750"/>
          <p14:tracePt t="17724" x="4175125" y="5864225"/>
          <p14:tracePt t="17860" x="4175125" y="5845175"/>
          <p14:tracePt t="17868" x="4175125" y="5837238"/>
          <p14:tracePt t="17876" x="4184650" y="5827713"/>
          <p14:tracePt t="17892" x="4194175" y="5808663"/>
          <p14:tracePt t="17900" x="4202113" y="5800725"/>
          <p14:tracePt t="17908" x="4202113" y="5791200"/>
          <p14:tracePt t="17916" x="4211638" y="5781675"/>
          <p14:tracePt t="17924" x="4221163" y="5764213"/>
          <p14:tracePt t="17940" x="4221163" y="5745163"/>
          <p14:tracePt t="17948" x="4230688" y="5727700"/>
          <p14:tracePt t="17966" x="4248150" y="5718175"/>
          <p14:tracePt t="17988" x="4248150" y="5699125"/>
          <p14:tracePt t="18134" x="4257675" y="5699125"/>
          <p14:tracePt t="18149" x="4267200" y="5708650"/>
          <p14:tracePt t="18174" x="4284663" y="5718175"/>
          <p14:tracePt t="18182" x="4311650" y="5727700"/>
          <p14:tracePt t="18189" x="4330700" y="5735638"/>
          <p14:tracePt t="18198" x="4357688" y="5745163"/>
          <p14:tracePt t="18206" x="4394200" y="5745163"/>
          <p14:tracePt t="18214" x="4448175" y="5754688"/>
          <p14:tracePt t="18222" x="4467225" y="5754688"/>
          <p14:tracePt t="18229" x="4521200" y="5754688"/>
          <p14:tracePt t="18241" x="4549775" y="5754688"/>
          <p14:tracePt t="18244" x="4586288" y="5764213"/>
          <p14:tracePt t="18252" x="4603750" y="5764213"/>
          <p14:tracePt t="18260" x="4613275" y="5764213"/>
          <p14:tracePt t="18375" x="4630738" y="5764213"/>
          <p14:tracePt t="18382" x="4640263" y="5764213"/>
          <p14:tracePt t="18389" x="4649788" y="5764213"/>
          <p14:tracePt t="18422" x="4659313" y="5764213"/>
          <p14:tracePt t="18549" x="4667250" y="5764213"/>
          <p14:tracePt t="18676" x="4676775" y="5772150"/>
          <p14:tracePt t="18684" x="4676775" y="5791200"/>
          <p14:tracePt t="18692" x="4667250" y="5827713"/>
          <p14:tracePt t="18700" x="4667250" y="5837238"/>
          <p14:tracePt t="18708" x="4667250" y="5873750"/>
          <p14:tracePt t="18716" x="4667250" y="5881688"/>
          <p14:tracePt t="18725" x="4667250" y="5918200"/>
          <p14:tracePt t="18732" x="4667250" y="5927725"/>
          <p14:tracePt t="18741" x="4667250" y="5946775"/>
          <p14:tracePt t="18748" x="4686300" y="5964238"/>
          <p14:tracePt t="18756" x="4695825" y="5973763"/>
          <p14:tracePt t="18980" x="4703763" y="5964238"/>
          <p14:tracePt t="18988" x="4703763" y="5954713"/>
          <p14:tracePt t="19004" x="4713288" y="5927725"/>
          <p14:tracePt t="19012" x="4722813" y="5918200"/>
          <p14:tracePt t="19028" x="4730750" y="5910263"/>
          <p14:tracePt t="19036" x="4730750" y="5900738"/>
          <p14:tracePt t="19052" x="4730750" y="5891213"/>
          <p14:tracePt t="19061" x="4730750" y="5881688"/>
          <p14:tracePt t="19079" x="4730750" y="5873750"/>
          <p14:tracePt t="19085" x="4740275" y="5864225"/>
          <p14:tracePt t="19101" x="4759325" y="5845175"/>
          <p14:tracePt t="19111" x="4767263" y="5837238"/>
          <p14:tracePt t="19126" x="4776788" y="5808663"/>
          <p14:tracePt t="19133" x="4786313" y="5800725"/>
          <p14:tracePt t="19222" x="4795838" y="5791200"/>
          <p14:tracePt t="19295" x="4803775" y="5791200"/>
          <p14:tracePt t="19310" x="4813300" y="5791200"/>
          <p14:tracePt t="19317" x="4840288" y="5791200"/>
          <p14:tracePt t="19326" x="4859338" y="5808663"/>
          <p14:tracePt t="19336" x="4868863" y="5818188"/>
          <p14:tracePt t="19342" x="4876800" y="5818188"/>
          <p14:tracePt t="19348" x="4895850" y="5818188"/>
          <p14:tracePt t="19373" x="4905375" y="5827713"/>
          <p14:tracePt t="19535" x="4905375" y="5837238"/>
          <p14:tracePt t="19548" x="4905375" y="5845175"/>
          <p14:tracePt t="19630" x="4922838" y="5854700"/>
          <p14:tracePt t="19636" x="4949825" y="5854700"/>
          <p14:tracePt t="19644" x="4978400" y="5837238"/>
          <p14:tracePt t="19652" x="5022850" y="5837238"/>
          <p14:tracePt t="19660" x="5049838" y="5827713"/>
          <p14:tracePt t="19676" x="5095875" y="5818188"/>
          <p14:tracePt t="19692" x="5122863" y="5818188"/>
          <p14:tracePt t="19708" x="5132388" y="5818188"/>
          <p14:tracePt t="19716" x="5141913" y="5818188"/>
          <p14:tracePt t="19734" x="5159375" y="5818188"/>
          <p14:tracePt t="19741" x="5187950" y="5818188"/>
          <p14:tracePt t="19748" x="5224463" y="5818188"/>
          <p14:tracePt t="19756" x="5260975" y="5818188"/>
          <p14:tracePt t="19764" x="5314950" y="5818188"/>
          <p14:tracePt t="19772" x="5341938" y="5818188"/>
          <p14:tracePt t="19780" x="5397500" y="5818188"/>
          <p14:tracePt t="19788" x="5441950" y="5818188"/>
          <p14:tracePt t="19796" x="5514975" y="5827713"/>
          <p14:tracePt t="19805" x="5551488" y="5827713"/>
          <p14:tracePt t="19812" x="5597525" y="5845175"/>
          <p14:tracePt t="19821" x="5616575" y="5854700"/>
          <p14:tracePt t="19829" x="5643563" y="5854700"/>
          <p14:tracePt t="19836" x="5661025" y="5864225"/>
          <p14:tracePt t="20142" x="5680075" y="5864225"/>
          <p14:tracePt t="20157" x="5688013" y="5864225"/>
          <p14:tracePt t="20206" x="5697538" y="5864225"/>
          <p14:tracePt t="20214" x="5697538" y="5854700"/>
          <p14:tracePt t="20222" x="5697538" y="5845175"/>
          <p14:tracePt t="20238" x="5697538" y="5818188"/>
          <p14:tracePt t="20245" x="5697538" y="5800725"/>
          <p14:tracePt t="20254" x="5697538" y="5781675"/>
          <p14:tracePt t="20261" x="5697538" y="5764213"/>
          <p14:tracePt t="20270" x="5697538" y="5735638"/>
          <p14:tracePt t="20276" x="5697538" y="5727700"/>
          <p14:tracePt t="20285" x="5688013" y="5718175"/>
          <p14:tracePt t="20293" x="5688013" y="5708650"/>
          <p14:tracePt t="20302" x="5688013" y="5691188"/>
          <p14:tracePt t="20470" x="5688013" y="5708650"/>
          <p14:tracePt t="20493" x="5688013" y="5718175"/>
          <p14:tracePt t="20510" x="5697538" y="5718175"/>
          <p14:tracePt t="20526" x="5716588" y="5727700"/>
          <p14:tracePt t="20534" x="5734050" y="5727700"/>
          <p14:tracePt t="20543" x="5761038" y="5735638"/>
          <p14:tracePt t="20551" x="5780088" y="5735638"/>
          <p14:tracePt t="20556" x="5816600" y="5745163"/>
          <p14:tracePt t="20564" x="5843588" y="5745163"/>
          <p14:tracePt t="20572" x="5870575" y="5745163"/>
          <p14:tracePt t="20580" x="5880100" y="5745163"/>
          <p14:tracePt t="20604" x="5889625" y="5754688"/>
          <p14:tracePt t="20620" x="5889625" y="5764213"/>
          <p14:tracePt t="20629" x="5899150" y="5772150"/>
          <p14:tracePt t="20637" x="5899150" y="5791200"/>
          <p14:tracePt t="20645" x="5899150" y="5808663"/>
          <p14:tracePt t="20652" x="5899150" y="5837238"/>
          <p14:tracePt t="20660" x="5899150" y="5845175"/>
          <p14:tracePt t="20668" x="5899150" y="5864225"/>
          <p14:tracePt t="20676" x="5899150" y="5881688"/>
          <p14:tracePt t="20684" x="5899150" y="5891213"/>
          <p14:tracePt t="20700" x="5899150" y="5900738"/>
          <p14:tracePt t="20758" x="5899150" y="5927725"/>
          <p14:tracePt t="20767" x="5899150" y="5937250"/>
          <p14:tracePt t="20782" x="5899150" y="5964238"/>
          <p14:tracePt t="20790" x="5899150" y="5983288"/>
          <p14:tracePt t="20800" x="5880100" y="5991225"/>
          <p14:tracePt t="20806" x="5870575" y="5991225"/>
          <p14:tracePt t="20814" x="5853113" y="6010275"/>
          <p14:tracePt t="20830" x="5834063" y="6027738"/>
          <p14:tracePt t="20863" x="5826125" y="6027738"/>
          <p14:tracePt t="20868" x="5816600" y="6027738"/>
          <p14:tracePt t="20876" x="5807075" y="6037263"/>
          <p14:tracePt t="21006" x="5797550" y="6037263"/>
          <p14:tracePt t="21022" x="5780088" y="6027738"/>
          <p14:tracePt t="21892" x="5780088" y="6018213"/>
          <p14:tracePt t="22069" x="5780088" y="6000750"/>
          <p14:tracePt t="22972" x="5753100" y="5991225"/>
          <p14:tracePt t="22980" x="5697538" y="5991225"/>
          <p14:tracePt t="22988" x="5661025" y="5991225"/>
          <p14:tracePt t="22996" x="5561013" y="6000750"/>
          <p14:tracePt t="23004" x="5487988" y="6000750"/>
          <p14:tracePt t="23012" x="5441950" y="6010275"/>
          <p14:tracePt t="23020" x="5368925" y="6027738"/>
          <p14:tracePt t="23028" x="5324475" y="6037263"/>
          <p14:tracePt t="23037" x="5287963" y="6037263"/>
          <p14:tracePt t="23044" x="5260975" y="6037263"/>
          <p14:tracePt t="23053" x="5224463" y="6037263"/>
          <p14:tracePt t="23060" x="5214938" y="6037263"/>
          <p14:tracePt t="23068" x="5178425" y="6037263"/>
          <p14:tracePt t="23076" x="5159375" y="6037263"/>
          <p14:tracePt t="23084" x="5132388" y="6037263"/>
          <p14:tracePt t="23092" x="5114925" y="6037263"/>
          <p14:tracePt t="23100" x="5078413" y="6037263"/>
          <p14:tracePt t="23108" x="5005388" y="6037263"/>
          <p14:tracePt t="23116" x="4913313" y="6037263"/>
          <p14:tracePt t="23126" x="4822825" y="6037263"/>
          <p14:tracePt t="23132" x="4713288" y="6037263"/>
          <p14:tracePt t="23140" x="4622800" y="6037263"/>
          <p14:tracePt t="23150" x="4513263" y="6037263"/>
          <p14:tracePt t="23159" x="4421188" y="6037263"/>
          <p14:tracePt t="23166" x="4311650" y="6037263"/>
          <p14:tracePt t="23173" x="4238625" y="6037263"/>
          <p14:tracePt t="23181" x="4175125" y="6037263"/>
          <p14:tracePt t="23190" x="4138613" y="6037263"/>
          <p14:tracePt t="23198" x="4129088" y="6037263"/>
          <p14:tracePt t="23206" x="4111625" y="6027738"/>
          <p14:tracePt t="23222" x="4094163" y="6027738"/>
          <p14:tracePt t="23230" x="4084638" y="6018213"/>
          <p14:tracePt t="23542" x="4102100" y="6000750"/>
          <p14:tracePt t="23550" x="4121150" y="5991225"/>
          <p14:tracePt t="23572" x="4138613" y="5983288"/>
          <p14:tracePt t="23588" x="4157663" y="5973763"/>
          <p14:tracePt t="23604" x="4165600" y="5973763"/>
          <p14:tracePt t="23638" x="4175125" y="5964238"/>
          <p14:tracePt t="23718" x="4184650" y="5954713"/>
          <p14:tracePt t="23726" x="4211638" y="5954713"/>
          <p14:tracePt t="23734" x="4267200" y="5954713"/>
          <p14:tracePt t="23742" x="4357688" y="5973763"/>
          <p14:tracePt t="23750" x="4484688" y="5983288"/>
          <p14:tracePt t="23756" x="4630738" y="5983288"/>
          <p14:tracePt t="23764" x="4813300" y="5983288"/>
          <p14:tracePt t="23772" x="5032375" y="5983288"/>
          <p14:tracePt t="23780" x="5297488" y="5983288"/>
          <p14:tracePt t="23788" x="5561013" y="5983288"/>
          <p14:tracePt t="23796" x="5789613" y="5983288"/>
          <p14:tracePt t="23805" x="6007100" y="5983288"/>
          <p14:tracePt t="23813" x="6172200" y="5983288"/>
          <p14:tracePt t="23821" x="6299200" y="6000750"/>
          <p14:tracePt t="23831" x="6391275" y="6000750"/>
          <p14:tracePt t="23838" x="6427788" y="6000750"/>
          <p14:tracePt t="23847" x="6445250" y="6000750"/>
          <p14:tracePt t="23852" x="6472238" y="6000750"/>
          <p14:tracePt t="24742" x="6472238" y="6010275"/>
          <p14:tracePt t="25142" x="6464300" y="6018213"/>
          <p14:tracePt t="25382" x="6454775" y="6027738"/>
          <p14:tracePt t="25390" x="6435725" y="6027738"/>
          <p14:tracePt t="25398" x="6399213" y="6037263"/>
          <p14:tracePt t="25406" x="6372225" y="6037263"/>
          <p14:tracePt t="25414" x="6326188" y="6037263"/>
          <p14:tracePt t="25422" x="6291263" y="6037263"/>
          <p14:tracePt t="25429" x="6245225" y="6037263"/>
          <p14:tracePt t="25436" x="6218238" y="6037263"/>
          <p14:tracePt t="25444" x="6172200" y="6037263"/>
          <p14:tracePt t="25452" x="6116638" y="6037263"/>
          <p14:tracePt t="25460" x="6043613" y="6018213"/>
          <p14:tracePt t="25468" x="5980113" y="5991225"/>
          <p14:tracePt t="25476" x="5870575" y="5964238"/>
          <p14:tracePt t="25484" x="5753100" y="5918200"/>
          <p14:tracePt t="25492" x="5634038" y="5881688"/>
          <p14:tracePt t="25500" x="5524500" y="5818188"/>
          <p14:tracePt t="25508" x="5405438" y="5745163"/>
          <p14:tracePt t="25516" x="5268913" y="5672138"/>
          <p14:tracePt t="25524" x="5132388" y="5562600"/>
          <p14:tracePt t="25532" x="5014913" y="5462588"/>
          <p14:tracePt t="25541" x="4905375" y="5343525"/>
          <p14:tracePt t="25548" x="4822825" y="5226050"/>
          <p14:tracePt t="25557" x="4740275" y="5089525"/>
          <p14:tracePt t="25564" x="4686300" y="4933950"/>
          <p14:tracePt t="25572" x="4640263" y="4805363"/>
          <p14:tracePt t="25580" x="4613275" y="4687888"/>
          <p14:tracePt t="25588" x="4586288" y="4578350"/>
          <p14:tracePt t="25596" x="4540250" y="4449763"/>
          <p14:tracePt t="25604" x="4513263" y="4313238"/>
          <p14:tracePt t="25612" x="4467225" y="4213225"/>
          <p14:tracePt t="25621" x="4440238" y="4122738"/>
          <p14:tracePt t="25628" x="4384675" y="4040188"/>
          <p14:tracePt t="25636" x="4357688" y="3957638"/>
          <p14:tracePt t="25645" x="4340225" y="3911600"/>
          <p14:tracePt t="25652" x="4303713" y="3848100"/>
          <p14:tracePt t="25661" x="4248150" y="3784600"/>
          <p14:tracePt t="25669" x="4211638" y="3738563"/>
          <p14:tracePt t="25677" x="4194175" y="3711575"/>
          <p14:tracePt t="25685" x="4157663" y="3665538"/>
          <p14:tracePt t="25693" x="4138613" y="3638550"/>
          <p14:tracePt t="25702" x="4129088" y="3621088"/>
          <p14:tracePt t="25711" x="4111625" y="3602038"/>
          <p14:tracePt t="25727" x="4094163" y="3592513"/>
          <p14:tracePt t="25734" x="4075113" y="3575050"/>
          <p14:tracePt t="25744" x="4048125" y="3556000"/>
          <p14:tracePt t="25750" x="4048125" y="3548063"/>
          <p14:tracePt t="25757" x="4021138" y="3538538"/>
          <p14:tracePt t="25764" x="4011613" y="3519488"/>
          <p14:tracePt t="25772" x="4002088" y="3511550"/>
          <p14:tracePt t="25780" x="3984625" y="3502025"/>
          <p14:tracePt t="25788" x="3975100" y="3492500"/>
          <p14:tracePt t="25796" x="3965575" y="3492500"/>
          <p14:tracePt t="25804" x="3956050" y="3482975"/>
          <p14:tracePt t="25893" x="3929063" y="3482975"/>
          <p14:tracePt t="25909" x="3919538" y="3482975"/>
          <p14:tracePt t="25924" x="3902075" y="3492500"/>
          <p14:tracePt t="25934" x="3883025" y="3502025"/>
          <p14:tracePt t="25941" x="3865563" y="3511550"/>
          <p14:tracePt t="25948" x="3856038" y="3529013"/>
          <p14:tracePt t="25956" x="3838575" y="3538538"/>
          <p14:tracePt t="25964" x="3819525" y="3538538"/>
          <p14:tracePt t="25974" x="3802063" y="3548063"/>
          <p14:tracePt t="25982" x="3783013" y="3556000"/>
          <p14:tracePt t="25989" x="3765550" y="3556000"/>
          <p14:tracePt t="25998" x="3746500" y="3575050"/>
          <p14:tracePt t="26118" x="3738563" y="3575050"/>
          <p14:tracePt t="26126" x="3719513" y="3575050"/>
          <p14:tracePt t="26134" x="3702050" y="3575050"/>
          <p14:tracePt t="26142" x="3692525" y="3565525"/>
          <p14:tracePt t="26149" x="3683000" y="3529013"/>
          <p14:tracePt t="26159" x="3665538" y="3502025"/>
          <p14:tracePt t="26164" x="3629025" y="3465513"/>
          <p14:tracePt t="26173" x="3600450" y="3438525"/>
          <p14:tracePt t="26181" x="3582988" y="3419475"/>
          <p14:tracePt t="26188" x="3536950" y="3365500"/>
          <p14:tracePt t="26196" x="3463925" y="3302000"/>
          <p14:tracePt t="26205" x="3400425" y="3265488"/>
          <p14:tracePt t="26213" x="3354388" y="3228975"/>
          <p14:tracePt t="26220" x="3290888" y="3163888"/>
          <p14:tracePt t="26228" x="3208338" y="3119438"/>
          <p14:tracePt t="26236" x="3163888" y="3082925"/>
          <p14:tracePt t="26244" x="3100388" y="3046413"/>
          <p14:tracePt t="26252" x="3027363" y="2990850"/>
          <p14:tracePt t="26261" x="2981325" y="2973388"/>
          <p14:tracePt t="26268" x="2925763" y="2954338"/>
          <p14:tracePt t="26276" x="2881313" y="2936875"/>
          <p14:tracePt t="26284" x="2862263" y="2927350"/>
          <p14:tracePt t="26292" x="2817813" y="2927350"/>
          <p14:tracePt t="26310" x="2789238" y="2927350"/>
          <p14:tracePt t="26316" x="2781300" y="2927350"/>
          <p14:tracePt t="26324" x="2762250" y="2927350"/>
          <p14:tracePt t="26332" x="2708275" y="2946400"/>
          <p14:tracePt t="26341" x="2698750" y="2946400"/>
          <p14:tracePt t="26348" x="2679700" y="2954338"/>
          <p14:tracePt t="26356" x="2652713" y="2990850"/>
          <p14:tracePt t="26364" x="2643188" y="3000375"/>
          <p14:tracePt t="26372" x="2635250" y="3000375"/>
          <p14:tracePt t="26380" x="2625725" y="3009900"/>
          <p14:tracePt t="26492" x="2625725" y="3017838"/>
          <p14:tracePt t="26534" x="2606675" y="3036888"/>
          <p14:tracePt t="26543" x="2579688" y="3036888"/>
          <p14:tracePt t="26553" x="2552700" y="3046413"/>
          <p14:tracePt t="26556" x="2533650" y="3046413"/>
          <p14:tracePt t="26564" x="2498725" y="3046413"/>
          <p14:tracePt t="26572" x="2489200" y="3046413"/>
          <p14:tracePt t="26588" x="2479675" y="3046413"/>
          <p14:tracePt t="26604" x="2462213" y="3046413"/>
          <p14:tracePt t="26612" x="2443163" y="3046413"/>
          <p14:tracePt t="26621" x="2416175" y="3046413"/>
          <p14:tracePt t="26629" x="2389188" y="3046413"/>
          <p14:tracePt t="26637" x="2333625" y="3046413"/>
          <p14:tracePt t="26645" x="2270125" y="3046413"/>
          <p14:tracePt t="26653" x="2197100" y="3046413"/>
          <p14:tracePt t="26661" x="2106613" y="3046413"/>
          <p14:tracePt t="26668" x="2033588" y="3046413"/>
          <p14:tracePt t="26676" x="1960563" y="3046413"/>
          <p14:tracePt t="26684" x="1905000" y="3046413"/>
          <p14:tracePt t="26692" x="1860550" y="3046413"/>
          <p14:tracePt t="26700" x="1831975" y="3046413"/>
          <p14:tracePt t="26708" x="1814513" y="3036888"/>
          <p14:tracePt t="26716" x="1804988" y="3027363"/>
          <p14:tracePt t="26724" x="1795463" y="3017838"/>
          <p14:tracePt t="26748" x="1795463" y="3000375"/>
          <p14:tracePt t="26758" x="1795463" y="2990850"/>
          <p14:tracePt t="26772" x="1795463" y="2982913"/>
          <p14:tracePt t="26780" x="1795463" y="2973388"/>
          <p14:tracePt t="26789" x="1795463" y="2954338"/>
          <p14:tracePt t="26999" x="1795463" y="2936875"/>
          <p14:tracePt t="27014" x="1824038" y="2881313"/>
          <p14:tracePt t="27022" x="1824038" y="2873375"/>
          <p14:tracePt t="27031" x="1841500" y="2844800"/>
          <p14:tracePt t="27037" x="1851025" y="2808288"/>
          <p14:tracePt t="27045" x="1878013" y="2781300"/>
          <p14:tracePt t="27052" x="1887538" y="2727325"/>
          <p14:tracePt t="27062" x="1895475" y="2690813"/>
          <p14:tracePt t="27069" x="1905000" y="2625725"/>
          <p14:tracePt t="27079" x="1914525" y="2598738"/>
          <p14:tracePt t="27086" x="1914525" y="2571750"/>
          <p14:tracePt t="27092" x="1931988" y="2525713"/>
          <p14:tracePt t="27101" x="1931988" y="2517775"/>
          <p14:tracePt t="27109" x="1931988" y="2489200"/>
          <p14:tracePt t="27117" x="1931988" y="2471738"/>
          <p14:tracePt t="27128" x="1931988" y="2452688"/>
          <p14:tracePt t="27134" x="1941513" y="2435225"/>
          <p14:tracePt t="27318" x="1941513" y="2462213"/>
          <p14:tracePt t="27326" x="1941513" y="2498725"/>
          <p14:tracePt t="27334" x="1941513" y="2554288"/>
          <p14:tracePt t="27342" x="1941513" y="2625725"/>
          <p14:tracePt t="27352" x="1941513" y="2681288"/>
          <p14:tracePt t="27360" x="1951038" y="2781300"/>
          <p14:tracePt t="27369" x="1951038" y="2817813"/>
          <p14:tracePt t="27372" x="1960563" y="2873375"/>
          <p14:tracePt t="27381" x="1987550" y="2936875"/>
          <p14:tracePt t="27390" x="1987550" y="2963863"/>
          <p14:tracePt t="27399" x="1997075" y="3009900"/>
          <p14:tracePt t="27406" x="2005013" y="3027363"/>
          <p14:tracePt t="27414" x="2005013" y="3046413"/>
          <p14:tracePt t="27421" x="2024063" y="3063875"/>
          <p14:tracePt t="27552" x="2024063" y="3046413"/>
          <p14:tracePt t="27559" x="2024063" y="3017838"/>
          <p14:tracePt t="27571" x="2024063" y="2982913"/>
          <p14:tracePt t="27572" x="2024063" y="2936875"/>
          <p14:tracePt t="27580" x="2024063" y="2873375"/>
          <p14:tracePt t="27588" x="2024063" y="2808288"/>
          <p14:tracePt t="27596" x="2024063" y="2735263"/>
          <p14:tracePt t="27604" x="2041525" y="2681288"/>
          <p14:tracePt t="27612" x="2051050" y="2598738"/>
          <p14:tracePt t="27620" x="2051050" y="2544763"/>
          <p14:tracePt t="27628" x="2060575" y="2489200"/>
          <p14:tracePt t="27636" x="2060575" y="2425700"/>
          <p14:tracePt t="27645" x="2087563" y="2379663"/>
          <p14:tracePt t="27661" x="2087563" y="2352675"/>
          <p14:tracePt t="27670" x="2097088" y="2343150"/>
          <p14:tracePt t="27749" x="2097088" y="2352675"/>
          <p14:tracePt t="27757" x="2097088" y="2389188"/>
          <p14:tracePt t="27765" x="2097088" y="2435225"/>
          <p14:tracePt t="27774" x="2087563" y="2489200"/>
          <p14:tracePt t="27781" x="2087563" y="2525713"/>
          <p14:tracePt t="27790" x="2087563" y="2562225"/>
          <p14:tracePt t="27797" x="2087563" y="2617788"/>
          <p14:tracePt t="27805" x="2087563" y="2654300"/>
          <p14:tracePt t="27813" x="2087563" y="2690813"/>
          <p14:tracePt t="27821" x="2087563" y="2708275"/>
          <p14:tracePt t="27830" x="2087563" y="2754313"/>
          <p14:tracePt t="27838" x="2087563" y="2781300"/>
          <p14:tracePt t="27846" x="2087563" y="2800350"/>
          <p14:tracePt t="27853" x="2087563" y="2827338"/>
          <p14:tracePt t="27861" x="2087563" y="2844800"/>
          <p14:tracePt t="27868" x="2087563" y="2854325"/>
          <p14:tracePt t="27894" x="2087563" y="2881313"/>
          <p14:tracePt t="27908" x="2087563" y="2890838"/>
          <p14:tracePt t="28364" x="2087563" y="2881313"/>
          <p14:tracePt t="28372" x="2087563" y="2873375"/>
          <p14:tracePt t="28380" x="2087563" y="2844800"/>
          <p14:tracePt t="28389" x="2087563" y="2827338"/>
          <p14:tracePt t="28398" x="2087563" y="2808288"/>
          <p14:tracePt t="28405" x="2087563" y="2800350"/>
          <p14:tracePt t="28414" x="2087563" y="2790825"/>
          <p14:tracePt t="28590" x="2087563" y="2781300"/>
          <p14:tracePt t="28598" x="2097088" y="2781300"/>
          <p14:tracePt t="28622" x="2114550" y="2790825"/>
          <p14:tracePt t="28910" x="2133600" y="2790825"/>
          <p14:tracePt t="28920" x="2143125" y="2790825"/>
          <p14:tracePt t="28934" x="2160588" y="2790825"/>
          <p14:tracePt t="28944" x="2179638" y="2790825"/>
          <p14:tracePt t="28957" x="2187575" y="2790825"/>
          <p14:tracePt t="29021" x="2197100" y="2790825"/>
          <p14:tracePt t="29038" x="2206625" y="2790825"/>
          <p14:tracePt t="29302" x="2224088" y="2790825"/>
          <p14:tracePt t="29308" x="2243138" y="2790825"/>
          <p14:tracePt t="29655" x="2260600" y="2781300"/>
          <p14:tracePt t="29660" x="2270125" y="2771775"/>
          <p14:tracePt t="29668" x="2279650" y="2763838"/>
          <p14:tracePt t="29814" x="2287588" y="2754313"/>
          <p14:tracePt t="29830" x="2297113" y="2754313"/>
          <p14:tracePt t="30790" x="2306638" y="2754313"/>
          <p14:tracePt t="30813" x="2316163" y="2754313"/>
          <p14:tracePt t="30820" x="2324100" y="2763838"/>
          <p14:tracePt t="30828" x="2333625" y="2771775"/>
          <p14:tracePt t="30846" x="2343150" y="2771775"/>
          <p14:tracePt t="30870" x="2360613" y="2790825"/>
          <p14:tracePt t="30878" x="2370138" y="2790825"/>
          <p14:tracePt t="30885" x="2379663" y="2790825"/>
          <p14:tracePt t="30894" x="2406650" y="2790825"/>
          <p14:tracePt t="30902" x="2433638" y="2790825"/>
          <p14:tracePt t="30909" x="2479675" y="2790825"/>
          <p14:tracePt t="30916" x="2516188" y="2790825"/>
          <p14:tracePt t="30924" x="2570163" y="2790825"/>
          <p14:tracePt t="30932" x="2616200" y="2790825"/>
          <p14:tracePt t="30941" x="2652713" y="2790825"/>
          <p14:tracePt t="30948" x="2698750" y="2790825"/>
          <p14:tracePt t="30957" x="2735263" y="2790825"/>
          <p14:tracePt t="30964" x="2762250" y="2790825"/>
          <p14:tracePt t="30973" x="2781300" y="2800350"/>
          <p14:tracePt t="30980" x="2817813" y="2808288"/>
          <p14:tracePt t="30988" x="2825750" y="2808288"/>
          <p14:tracePt t="30996" x="2835275" y="2817813"/>
          <p14:tracePt t="31004" x="2871788" y="2836863"/>
          <p14:tracePt t="31012" x="2881313" y="2844800"/>
          <p14:tracePt t="31020" x="2898775" y="2854325"/>
          <p14:tracePt t="31028" x="2935288" y="2863850"/>
          <p14:tracePt t="31036" x="2971800" y="2900363"/>
          <p14:tracePt t="31044" x="3017838" y="2909888"/>
          <p14:tracePt t="31052" x="3081338" y="2917825"/>
          <p14:tracePt t="31062" x="3144838" y="2963863"/>
          <p14:tracePt t="31068" x="3181350" y="2973388"/>
          <p14:tracePt t="31077" x="3227388" y="3009900"/>
          <p14:tracePt t="31084" x="3263900" y="3017838"/>
          <p14:tracePt t="31092" x="3281363" y="3027363"/>
          <p14:tracePt t="31100" x="3300413" y="3027363"/>
          <p14:tracePt t="31109" x="3309938" y="3036888"/>
          <p14:tracePt t="31326" x="3309938" y="3046413"/>
          <p14:tracePt t="31340" x="3309938" y="3063875"/>
          <p14:tracePt t="31348" x="3300413" y="3073400"/>
          <p14:tracePt t="31356" x="3281363" y="3090863"/>
          <p14:tracePt t="31364" x="3263900" y="3100388"/>
          <p14:tracePt t="31373" x="3217863" y="3109913"/>
          <p14:tracePt t="31380" x="3190875" y="3136900"/>
          <p14:tracePt t="31388" x="3127375" y="3163888"/>
          <p14:tracePt t="31396" x="3090863" y="3182938"/>
          <p14:tracePt t="31404" x="3044825" y="3200400"/>
          <p14:tracePt t="31412" x="2962275" y="3228975"/>
          <p14:tracePt t="31420" x="2889250" y="3236913"/>
          <p14:tracePt t="31429" x="2835275" y="3236913"/>
          <p14:tracePt t="31436" x="2735263" y="3236913"/>
          <p14:tracePt t="31445" x="2679700" y="3236913"/>
          <p14:tracePt t="31452" x="2625725" y="3236913"/>
          <p14:tracePt t="31461" x="2598738" y="3236913"/>
          <p14:tracePt t="31468" x="2570163" y="3236913"/>
          <p14:tracePt t="31479" x="2562225" y="3236913"/>
          <p14:tracePt t="31484" x="2543175" y="3228975"/>
          <p14:tracePt t="31496" x="2525713" y="3200400"/>
          <p14:tracePt t="31501" x="2516188" y="3200400"/>
          <p14:tracePt t="31509" x="2479675" y="3155950"/>
          <p14:tracePt t="31518" x="2452688" y="3109913"/>
          <p14:tracePt t="31527" x="2425700" y="3046413"/>
          <p14:tracePt t="31534" x="2406650" y="3017838"/>
          <p14:tracePt t="31542" x="2379663" y="2946400"/>
          <p14:tracePt t="31551" x="2360613" y="2900363"/>
          <p14:tracePt t="31559" x="2352675" y="2873375"/>
          <p14:tracePt t="31565" x="2343150" y="2817813"/>
          <p14:tracePt t="31575" x="2324100" y="2771775"/>
          <p14:tracePt t="31581" x="2324100" y="2735263"/>
          <p14:tracePt t="31588" x="2306638" y="2671763"/>
          <p14:tracePt t="31596" x="2306638" y="2635250"/>
          <p14:tracePt t="31604" x="2306638" y="2608263"/>
          <p14:tracePt t="31612" x="2306638" y="2562225"/>
          <p14:tracePt t="31621" x="2306638" y="2525713"/>
          <p14:tracePt t="31629" x="2306638" y="2508250"/>
          <p14:tracePt t="31637" x="2306638" y="2452688"/>
          <p14:tracePt t="31645" x="2316163" y="2416175"/>
          <p14:tracePt t="31653" x="2343150" y="2389188"/>
          <p14:tracePt t="31662" x="2389188" y="2343150"/>
          <p14:tracePt t="31669" x="2406650" y="2335213"/>
          <p14:tracePt t="31681" x="2433638" y="2298700"/>
          <p14:tracePt t="31683" x="2462213" y="2289175"/>
          <p14:tracePt t="31692" x="2498725" y="2279650"/>
          <p14:tracePt t="31700" x="2552700" y="2262188"/>
          <p14:tracePt t="31709" x="2579688" y="2243138"/>
          <p14:tracePt t="31716" x="2652713" y="2225675"/>
          <p14:tracePt t="31725" x="2708275" y="2225675"/>
          <p14:tracePt t="31732" x="2789238" y="2225675"/>
          <p14:tracePt t="31740" x="2862263" y="2197100"/>
          <p14:tracePt t="31748" x="2935288" y="2197100"/>
          <p14:tracePt t="31757" x="3008313" y="2197100"/>
          <p14:tracePt t="31764" x="3108325" y="2197100"/>
          <p14:tracePt t="31773" x="3163888" y="2197100"/>
          <p14:tracePt t="31780" x="3236913" y="2216150"/>
          <p14:tracePt t="31788" x="3300413" y="2225675"/>
          <p14:tracePt t="31796" x="3346450" y="2252663"/>
          <p14:tracePt t="31804" x="3409950" y="2270125"/>
          <p14:tracePt t="31812" x="3427413" y="2289175"/>
          <p14:tracePt t="31820" x="3446463" y="2316163"/>
          <p14:tracePt t="31829" x="3463925" y="2343150"/>
          <p14:tracePt t="31836" x="3473450" y="2371725"/>
          <p14:tracePt t="31844" x="3473450" y="2398713"/>
          <p14:tracePt t="31852" x="3482975" y="2444750"/>
          <p14:tracePt t="31863" x="3500438" y="2489200"/>
          <p14:tracePt t="31868" x="3500438" y="2517775"/>
          <p14:tracePt t="31877" x="3500438" y="2554288"/>
          <p14:tracePt t="31890" x="3500438" y="2589213"/>
          <p14:tracePt t="31894" x="3500438" y="2644775"/>
          <p14:tracePt t="31900" x="3509963" y="2681288"/>
          <p14:tracePt t="31908" x="3519488" y="2717800"/>
          <p14:tracePt t="31916" x="3519488" y="2744788"/>
          <p14:tracePt t="31924" x="3527425" y="2781300"/>
          <p14:tracePt t="31932" x="3527425" y="2827338"/>
          <p14:tracePt t="31941" x="3527425" y="2854325"/>
          <p14:tracePt t="31948" x="3527425" y="2881313"/>
          <p14:tracePt t="31957" x="3527425" y="2909888"/>
          <p14:tracePt t="31964" x="3527425" y="2954338"/>
          <p14:tracePt t="31973" x="3527425" y="2973388"/>
          <p14:tracePt t="31980" x="3519488" y="3000375"/>
          <p14:tracePt t="31988" x="3490913" y="3036888"/>
          <p14:tracePt t="31996" x="3463925" y="3073400"/>
          <p14:tracePt t="32004" x="3427413" y="3100388"/>
          <p14:tracePt t="32012" x="3382963" y="3127375"/>
          <p14:tracePt t="32020" x="3336925" y="3155950"/>
          <p14:tracePt t="32028" x="3244850" y="3192463"/>
          <p14:tracePt t="32036" x="3163888" y="3209925"/>
          <p14:tracePt t="32044" x="3090863" y="3219450"/>
          <p14:tracePt t="32052" x="2981325" y="3246438"/>
          <p14:tracePt t="32063" x="2898775" y="3246438"/>
          <p14:tracePt t="32068" x="2808288" y="3265488"/>
          <p14:tracePt t="32077" x="2752725" y="3265488"/>
          <p14:tracePt t="32084" x="2698750" y="3265488"/>
          <p14:tracePt t="32092" x="2652713" y="3265488"/>
          <p14:tracePt t="32100" x="2598738" y="3265488"/>
          <p14:tracePt t="32108" x="2589213" y="3265488"/>
          <p14:tracePt t="32116" x="2562225" y="3265488"/>
          <p14:tracePt t="32124" x="2543175" y="3255963"/>
          <p14:tracePt t="32132" x="2516188" y="3246438"/>
          <p14:tracePt t="32140" x="2506663" y="3236913"/>
          <p14:tracePt t="32148" x="2498725" y="3219450"/>
          <p14:tracePt t="32157" x="2489200" y="3209925"/>
          <p14:tracePt t="32164" x="2470150" y="3182938"/>
          <p14:tracePt t="32173" x="2462213" y="3163888"/>
          <p14:tracePt t="32180" x="2462213" y="3136900"/>
          <p14:tracePt t="32188" x="2443163" y="3090863"/>
          <p14:tracePt t="32196" x="2443163" y="3063875"/>
          <p14:tracePt t="32204" x="2433638" y="3017838"/>
          <p14:tracePt t="32212" x="2425700" y="3000375"/>
          <p14:tracePt t="32221" x="2416175" y="2973388"/>
          <p14:tracePt t="32229" x="2406650" y="2946400"/>
          <p14:tracePt t="32237" x="2406650" y="2927350"/>
          <p14:tracePt t="32245" x="2406650" y="2917825"/>
          <p14:tracePt t="32253" x="2406650" y="2909888"/>
          <p14:tracePt t="32268" x="2406650" y="2890838"/>
          <p14:tracePt t="32284" x="2406650" y="2881313"/>
          <p14:tracePt t="32308" x="2406650" y="2873375"/>
          <p14:tracePt t="32317" x="2406650" y="2854325"/>
          <p14:tracePt t="32328" x="2406650" y="2844800"/>
          <p14:tracePt t="32343" x="2406650" y="2827338"/>
          <p14:tracePt t="32349" x="2406650" y="2800350"/>
          <p14:tracePt t="32359" x="2406650" y="2790825"/>
          <p14:tracePt t="32365" x="2416175" y="2754313"/>
          <p14:tracePt t="32374" x="2416175" y="2744788"/>
          <p14:tracePt t="32381" x="2433638" y="2717800"/>
          <p14:tracePt t="32388" x="2443163" y="2698750"/>
          <p14:tracePt t="32396" x="2452688" y="2681288"/>
          <p14:tracePt t="32404" x="2470150" y="2662238"/>
          <p14:tracePt t="32412" x="2479675" y="2644775"/>
          <p14:tracePt t="32420" x="2506663" y="2608263"/>
          <p14:tracePt t="32428" x="2516188" y="2608263"/>
          <p14:tracePt t="32444" x="2525713" y="2598738"/>
          <p14:tracePt t="32492" x="2543175" y="2598738"/>
          <p14:tracePt t="32508" x="2562225" y="2608263"/>
          <p14:tracePt t="32516" x="2562225" y="2617788"/>
          <p14:tracePt t="32524" x="2562225" y="2625725"/>
          <p14:tracePt t="32532" x="2562225" y="2635250"/>
          <p14:tracePt t="32541" x="2562225" y="2644775"/>
          <p14:tracePt t="32550" x="2562225" y="2654300"/>
          <p14:tracePt t="32604" x="2562225" y="2662238"/>
          <p14:tracePt t="32612" x="2562225" y="2681288"/>
          <p14:tracePt t="32629" x="2562225" y="2698750"/>
          <p14:tracePt t="32637" x="2562225" y="2708275"/>
          <p14:tracePt t="32646" x="2562225" y="2717800"/>
          <p14:tracePt t="32654" x="2562225" y="2735263"/>
          <p14:tracePt t="32662" x="2562225" y="2744788"/>
          <p14:tracePt t="32670" x="2562225" y="2771775"/>
          <p14:tracePt t="32677" x="2562225" y="2781300"/>
          <p14:tracePt t="32684" x="2562225" y="2800350"/>
          <p14:tracePt t="32692" x="2562225" y="2808288"/>
          <p14:tracePt t="32812" x="2570163" y="2800350"/>
          <p14:tracePt t="32821" x="2579688" y="2790825"/>
          <p14:tracePt t="32829" x="2606675" y="2763838"/>
          <p14:tracePt t="32837" x="2625725" y="2717800"/>
          <p14:tracePt t="32846" x="2652713" y="2690813"/>
          <p14:tracePt t="32852" x="2671763" y="2654300"/>
          <p14:tracePt t="32860" x="2708275" y="2608263"/>
          <p14:tracePt t="32868" x="2716213" y="2581275"/>
          <p14:tracePt t="32878" x="2725738" y="2554288"/>
          <p14:tracePt t="32884" x="2735263" y="2508250"/>
          <p14:tracePt t="32895" x="2735263" y="2471738"/>
          <p14:tracePt t="32913" x="2762250" y="2379663"/>
          <p14:tracePt t="32918" x="2781300" y="2352675"/>
          <p14:tracePt t="32930" x="2781300" y="2306638"/>
          <p14:tracePt t="32933" x="2781300" y="2270125"/>
          <p14:tracePt t="32943" x="2781300" y="2252663"/>
          <p14:tracePt t="32949" x="2789238" y="2225675"/>
          <p14:tracePt t="32958" x="2789238" y="2206625"/>
          <p14:tracePt t="32968" x="2789238" y="2197100"/>
          <p14:tracePt t="32990" x="2789238" y="2179638"/>
          <p14:tracePt t="33084" x="2789238" y="2197100"/>
          <p14:tracePt t="33092" x="2789238" y="2206625"/>
          <p14:tracePt t="33100" x="2789238" y="2225675"/>
          <p14:tracePt t="33108" x="2789238" y="2243138"/>
          <p14:tracePt t="33116" x="2789238" y="2252663"/>
          <p14:tracePt t="33124" x="2789238" y="2262188"/>
          <p14:tracePt t="33141" x="2798763" y="2270125"/>
          <p14:tracePt t="33149" x="2798763" y="2279650"/>
          <p14:tracePt t="33186" x="2798763" y="2289175"/>
          <p14:tracePt t="33187" x="2798763" y="2298700"/>
          <p14:tracePt t="33196" x="2808288" y="2306638"/>
          <p14:tracePt t="33204" x="2808288" y="2316163"/>
          <p14:tracePt t="33213" x="2817813" y="2343150"/>
          <p14:tracePt t="33220" x="2817813" y="2379663"/>
          <p14:tracePt t="33228" x="2825750" y="2408238"/>
          <p14:tracePt t="33236" x="2825750" y="2444750"/>
          <p14:tracePt t="33244" x="2852738" y="2508250"/>
          <p14:tracePt t="33252" x="2852738" y="2525713"/>
          <p14:tracePt t="33261" x="2852738" y="2598738"/>
          <p14:tracePt t="33269" x="2852738" y="2635250"/>
          <p14:tracePt t="33276" x="2852738" y="2671763"/>
          <p14:tracePt t="33284" x="2852738" y="2708275"/>
          <p14:tracePt t="33292" x="2852738" y="2735263"/>
          <p14:tracePt t="33300" x="2852738" y="2771775"/>
          <p14:tracePt t="33308" x="2852738" y="2781300"/>
          <p14:tracePt t="33316" x="2852738" y="2790825"/>
          <p14:tracePt t="33324" x="2852738" y="2800350"/>
          <p14:tracePt t="33332" x="2852738" y="2808288"/>
          <p14:tracePt t="33356" x="2852738" y="2827338"/>
          <p14:tracePt t="33684" x="2852738" y="2836863"/>
          <p14:tracePt t="33692" x="2862263" y="2836863"/>
          <p14:tracePt t="33700" x="2908300" y="2836863"/>
          <p14:tracePt t="33708" x="2990850" y="2800350"/>
          <p14:tracePt t="33716" x="3090863" y="2744788"/>
          <p14:tracePt t="33724" x="3200400" y="2690813"/>
          <p14:tracePt t="33732" x="3336925" y="2617788"/>
          <p14:tracePt t="33740" x="3436938" y="2554288"/>
          <p14:tracePt t="33748" x="3573463" y="2481263"/>
          <p14:tracePt t="33758" x="3673475" y="2398713"/>
          <p14:tracePt t="33764" x="3792538" y="2335213"/>
          <p14:tracePt t="33773" x="3875088" y="2252663"/>
          <p14:tracePt t="33780" x="3956050" y="2179638"/>
          <p14:tracePt t="33788" x="4038600" y="2116138"/>
          <p14:tracePt t="33796" x="4129088" y="2043113"/>
          <p14:tracePt t="33804" x="4194175" y="1987550"/>
          <p14:tracePt t="33812" x="4238625" y="1951038"/>
          <p14:tracePt t="33820" x="4275138" y="1924050"/>
          <p14:tracePt t="33828" x="4294188" y="1906588"/>
          <p14:tracePt t="33836" x="4340225" y="1870075"/>
          <p14:tracePt t="33844" x="4357688" y="1851025"/>
          <p14:tracePt t="33852" x="4384675" y="1833563"/>
          <p14:tracePt t="33860" x="4394200" y="1824038"/>
          <p14:tracePt t="33868" x="4413250" y="1814513"/>
          <p14:tracePt t="33892" x="4430713" y="1804988"/>
          <p14:tracePt t="33916" x="4440238" y="1804988"/>
          <p14:tracePt t="34128" x="4457700" y="1804988"/>
          <p14:tracePt t="34134" x="4494213" y="1804988"/>
          <p14:tracePt t="34142" x="4549775" y="1804988"/>
          <p14:tracePt t="34150" x="4603750" y="1804988"/>
          <p14:tracePt t="34159" x="4659313" y="1804988"/>
          <p14:tracePt t="34166" x="4703763" y="1804988"/>
          <p14:tracePt t="34176" x="4759325" y="1804988"/>
          <p14:tracePt t="34182" x="4840288" y="1778000"/>
          <p14:tracePt t="34192" x="4876800" y="1768475"/>
          <p14:tracePt t="34198" x="4922838" y="1760538"/>
          <p14:tracePt t="34207" x="4941888" y="1741488"/>
          <p14:tracePt t="34215" x="4959350" y="1731963"/>
          <p14:tracePt t="34222" x="4968875" y="1731963"/>
          <p14:tracePt t="34630" x="4941888" y="1731963"/>
          <p14:tracePt t="34638" x="4803775" y="1760538"/>
          <p14:tracePt t="34646" x="4622800" y="1804988"/>
          <p14:tracePt t="34654" x="4403725" y="1887538"/>
          <p14:tracePt t="34662" x="4111625" y="1970088"/>
          <p14:tracePt t="34672" x="3810000" y="2043113"/>
          <p14:tracePt t="34676" x="3600450" y="2079625"/>
          <p14:tracePt t="34684" x="3409950" y="2143125"/>
          <p14:tracePt t="34692" x="3263900" y="2160588"/>
          <p14:tracePt t="34700" x="3163888" y="2189163"/>
          <p14:tracePt t="34708" x="3108325" y="2189163"/>
          <p14:tracePt t="34717" x="3063875" y="2206625"/>
          <p14:tracePt t="34724" x="3054350" y="2216150"/>
          <p14:tracePt t="35136" x="3054350" y="2225675"/>
          <p14:tracePt t="35141" x="3054350" y="2233613"/>
          <p14:tracePt t="35148" x="3063875" y="2243138"/>
          <p14:tracePt t="35158" x="3071813" y="2243138"/>
          <p14:tracePt t="35164" x="3081338" y="2252663"/>
          <p14:tracePt t="35180" x="3090863" y="2270125"/>
          <p14:tracePt t="35204" x="3108325" y="2279650"/>
          <p14:tracePt t="35396" x="3108325" y="2289175"/>
          <p14:tracePt t="35404" x="3108325" y="2316163"/>
          <p14:tracePt t="35412" x="3063875" y="2335213"/>
          <p14:tracePt t="35421" x="3017838" y="2371725"/>
          <p14:tracePt t="35429" x="2935288" y="2416175"/>
          <p14:tracePt t="35437" x="2871788" y="2425700"/>
          <p14:tracePt t="35445" x="2798763" y="2435225"/>
          <p14:tracePt t="35453" x="2735263" y="2462213"/>
          <p14:tracePt t="35461" x="2698750" y="2462213"/>
          <p14:tracePt t="35469" x="2662238" y="2471738"/>
          <p14:tracePt t="35477" x="2635250" y="2471738"/>
          <p14:tracePt t="35485" x="2625725" y="2471738"/>
          <p14:tracePt t="35493" x="2616200" y="2471738"/>
          <p14:tracePt t="35524" x="2598738" y="2471738"/>
          <p14:tracePt t="35540" x="2570163" y="2471738"/>
          <p14:tracePt t="35549" x="2533650" y="2471738"/>
          <p14:tracePt t="35557" x="2462213" y="2471738"/>
          <p14:tracePt t="35565" x="2370138" y="2471738"/>
          <p14:tracePt t="35576" x="2279650" y="2471738"/>
          <p14:tracePt t="35580" x="2206625" y="2471738"/>
          <p14:tracePt t="35588" x="2133600" y="2471738"/>
          <p14:tracePt t="35596" x="2087563" y="2471738"/>
          <p14:tracePt t="35604" x="2060575" y="2462213"/>
          <p14:tracePt t="35612" x="2051050" y="2462213"/>
          <p14:tracePt t="35814" x="2041525" y="2462213"/>
          <p14:tracePt t="35822" x="2024063" y="2462213"/>
          <p14:tracePt t="35838" x="2005013" y="2462213"/>
          <p14:tracePt t="35846" x="1987550" y="2462213"/>
          <p14:tracePt t="35854" x="1978025" y="2471738"/>
          <p14:tracePt t="35870" x="1968500" y="2481263"/>
          <p14:tracePt t="35949" x="1960563" y="2481263"/>
          <p14:tracePt t="36013" x="1931988" y="2481263"/>
          <p14:tracePt t="36021" x="1914525" y="2481263"/>
          <p14:tracePt t="36030" x="1887538" y="2452688"/>
          <p14:tracePt t="36037" x="1878013" y="2452688"/>
          <p14:tracePt t="36046" x="1860550" y="2425700"/>
          <p14:tracePt t="36053" x="1841500" y="2408238"/>
          <p14:tracePt t="36062" x="1831975" y="2371725"/>
          <p14:tracePt t="36070" x="1831975" y="2352675"/>
          <p14:tracePt t="36079" x="1824038" y="2325688"/>
          <p14:tracePt t="36085" x="1814513" y="2306638"/>
          <p14:tracePt t="36093" x="1814513" y="2289175"/>
          <p14:tracePt t="36100" x="1814513" y="2279650"/>
          <p14:tracePt t="36117" x="1814513" y="2270125"/>
          <p14:tracePt t="36124" x="1814513" y="2262188"/>
          <p14:tracePt t="36141" x="1814513" y="2252663"/>
          <p14:tracePt t="36149" x="1814513" y="2243138"/>
          <p14:tracePt t="36157" x="1814513" y="2233613"/>
          <p14:tracePt t="36164" x="1814513" y="2225675"/>
          <p14:tracePt t="36174" x="1814513" y="2206625"/>
          <p14:tracePt t="36180" x="1814513" y="2197100"/>
          <p14:tracePt t="36188" x="1841500" y="2170113"/>
          <p14:tracePt t="36196" x="1868488" y="2152650"/>
          <p14:tracePt t="36204" x="1895475" y="2143125"/>
          <p14:tracePt t="36212" x="1931988" y="2133600"/>
          <p14:tracePt t="36220" x="1987550" y="2133600"/>
          <p14:tracePt t="36228" x="2024063" y="2125663"/>
          <p14:tracePt t="36236" x="2051050" y="2125663"/>
          <p14:tracePt t="36244" x="2087563" y="2125663"/>
          <p14:tracePt t="36253" x="2097088" y="2125663"/>
          <p14:tracePt t="36261" x="2133600" y="2125663"/>
          <p14:tracePt t="36268" x="2151063" y="2125663"/>
          <p14:tracePt t="36277" x="2179638" y="2152650"/>
          <p14:tracePt t="36284" x="2197100" y="2170113"/>
          <p14:tracePt t="36293" x="2206625" y="2216150"/>
          <p14:tracePt t="36300" x="2206625" y="2243138"/>
          <p14:tracePt t="36308" x="2233613" y="2289175"/>
          <p14:tracePt t="36316" x="2233613" y="2316163"/>
          <p14:tracePt t="36325" x="2233613" y="2371725"/>
          <p14:tracePt t="36333" x="2233613" y="2398713"/>
          <p14:tracePt t="36340" x="2233613" y="2444750"/>
          <p14:tracePt t="36348" x="2233613" y="2471738"/>
          <p14:tracePt t="36357" x="2224088" y="2498725"/>
          <p14:tracePt t="36364" x="2187575" y="2544763"/>
          <p14:tracePt t="36374" x="2170113" y="2571750"/>
          <p14:tracePt t="36380" x="2133600" y="2598738"/>
          <p14:tracePt t="36389" x="2114550" y="2617788"/>
          <p14:tracePt t="36396" x="2070100" y="2662238"/>
          <p14:tracePt t="36405" x="2024063" y="2690813"/>
          <p14:tracePt t="36413" x="1960563" y="2708275"/>
          <p14:tracePt t="36420" x="1941513" y="2727325"/>
          <p14:tracePt t="36429" x="1887538" y="2727325"/>
          <p14:tracePt t="36436" x="1851025" y="2744788"/>
          <p14:tracePt t="36444" x="1804988" y="2744788"/>
          <p14:tracePt t="36453" x="1768475" y="2744788"/>
          <p14:tracePt t="36460" x="1731963" y="2744788"/>
          <p14:tracePt t="36468" x="1695450" y="2744788"/>
          <p14:tracePt t="36476" x="1658938" y="2744788"/>
          <p14:tracePt t="36484" x="1641475" y="2744788"/>
          <p14:tracePt t="36492" x="1604963" y="2744788"/>
          <p14:tracePt t="36500" x="1585913" y="2735263"/>
          <p14:tracePt t="36508" x="1568450" y="2717800"/>
          <p14:tracePt t="36516" x="1558925" y="2717800"/>
          <p14:tracePt t="36524" x="1549400" y="2698750"/>
          <p14:tracePt t="36532" x="1541463" y="2681288"/>
          <p14:tracePt t="36541" x="1531938" y="2644775"/>
          <p14:tracePt t="36548" x="1531938" y="2625725"/>
          <p14:tracePt t="36556" x="1512888" y="2571750"/>
          <p14:tracePt t="36564" x="1512888" y="2544763"/>
          <p14:tracePt t="36574" x="1512888" y="2517775"/>
          <p14:tracePt t="36580" x="1512888" y="2471738"/>
          <p14:tracePt t="36588" x="1512888" y="2435225"/>
          <p14:tracePt t="36596" x="1522413" y="2389188"/>
          <p14:tracePt t="36604" x="1522413" y="2362200"/>
          <p14:tracePt t="36612" x="1558925" y="2298700"/>
          <p14:tracePt t="36620" x="1568450" y="2270125"/>
          <p14:tracePt t="36628" x="1585913" y="2243138"/>
          <p14:tracePt t="36636" x="1612900" y="2206625"/>
          <p14:tracePt t="36644" x="1641475" y="2160588"/>
          <p14:tracePt t="36652" x="1658938" y="2152650"/>
          <p14:tracePt t="36660" x="1722438" y="2097088"/>
          <p14:tracePt t="36668" x="1751013" y="2070100"/>
          <p14:tracePt t="36676" x="1795463" y="2070100"/>
          <p14:tracePt t="36684" x="1851025" y="2043113"/>
          <p14:tracePt t="36692" x="1878013" y="2043113"/>
          <p14:tracePt t="36700" x="1931988" y="2043113"/>
          <p14:tracePt t="36708" x="1951038" y="2043113"/>
          <p14:tracePt t="36716" x="2005013" y="2043113"/>
          <p14:tracePt t="36724" x="2041525" y="2043113"/>
          <p14:tracePt t="36732" x="2051050" y="2043113"/>
          <p14:tracePt t="36740" x="2087563" y="2052638"/>
          <p14:tracePt t="36748" x="2106613" y="2070100"/>
          <p14:tracePt t="36757" x="2114550" y="2089150"/>
          <p14:tracePt t="36764" x="2151063" y="2143125"/>
          <p14:tracePt t="36773" x="2151063" y="2160588"/>
          <p14:tracePt t="36780" x="2160588" y="2225675"/>
          <p14:tracePt t="36788" x="2160588" y="2262188"/>
          <p14:tracePt t="36796" x="2160588" y="2316163"/>
          <p14:tracePt t="36804" x="2160588" y="2362200"/>
          <p14:tracePt t="36812" x="2160588" y="2398713"/>
          <p14:tracePt t="36820" x="2133600" y="2444750"/>
          <p14:tracePt t="36828" x="2124075" y="2471738"/>
          <p14:tracePt t="36836" x="2114550" y="2508250"/>
          <p14:tracePt t="36844" x="2087563" y="2535238"/>
          <p14:tracePt t="36852" x="2078038" y="2562225"/>
          <p14:tracePt t="36860" x="2070100" y="2571750"/>
          <p14:tracePt t="36877" x="2060575" y="2581275"/>
          <p14:tracePt t="36885" x="2051050" y="2581275"/>
          <p14:tracePt t="36893" x="2041525" y="2589213"/>
          <p14:tracePt t="36941" x="2005013" y="2589213"/>
          <p14:tracePt t="36948" x="1987550" y="2589213"/>
          <p14:tracePt t="36956" x="1951038" y="2589213"/>
          <p14:tracePt t="36964" x="1905000" y="2589213"/>
          <p14:tracePt t="36973" x="1860550" y="2562225"/>
          <p14:tracePt t="36980" x="1814513" y="2544763"/>
          <p14:tracePt t="36990" x="1787525" y="2535238"/>
          <p14:tracePt t="36996" x="1731963" y="2508250"/>
          <p14:tracePt t="37004" x="1695450" y="2489200"/>
          <p14:tracePt t="37012" x="1677988" y="2481263"/>
          <p14:tracePt t="37020" x="1649413" y="2462213"/>
          <p14:tracePt t="37028" x="1641475" y="2452688"/>
          <p14:tracePt t="37037" x="1631950" y="2444750"/>
          <p14:tracePt t="37044" x="1622425" y="2435225"/>
          <p14:tracePt t="37061" x="1622425" y="2416175"/>
          <p14:tracePt t="37069" x="1622425" y="2408238"/>
          <p14:tracePt t="37085" x="1622425" y="2389188"/>
          <p14:tracePt t="37093" x="1622425" y="2352675"/>
          <p14:tracePt t="37101" x="1622425" y="2325688"/>
          <p14:tracePt t="37109" x="1622425" y="2316163"/>
          <p14:tracePt t="37117" x="1622425" y="2279650"/>
          <p14:tracePt t="37125" x="1622425" y="2270125"/>
          <p14:tracePt t="37133" x="1622425" y="2252663"/>
          <p14:tracePt t="37142" x="1622425" y="2243138"/>
          <p14:tracePt t="37149" x="1622425" y="2233613"/>
          <p14:tracePt t="37159" x="1622425" y="2225675"/>
          <p14:tracePt t="37165" x="1631950" y="2197100"/>
          <p14:tracePt t="37177" x="1631950" y="2189163"/>
          <p14:tracePt t="37181" x="1649413" y="2179638"/>
          <p14:tracePt t="37193" x="1685925" y="2170113"/>
          <p14:tracePt t="37197" x="1714500" y="2152650"/>
          <p14:tracePt t="37208" x="1741488" y="2143125"/>
          <p14:tracePt t="37213" x="1768475" y="2143125"/>
          <p14:tracePt t="37221" x="1804988" y="2133600"/>
          <p14:tracePt t="37229" x="1841500" y="2133600"/>
          <p14:tracePt t="37237" x="1887538" y="2133600"/>
          <p14:tracePt t="37245" x="1941513" y="2125663"/>
          <p14:tracePt t="37253" x="1978025" y="2125663"/>
          <p14:tracePt t="37261" x="2014538" y="2125663"/>
          <p14:tracePt t="37269" x="2051050" y="2125663"/>
          <p14:tracePt t="37277" x="2097088" y="2160588"/>
          <p14:tracePt t="37285" x="2133600" y="2179638"/>
          <p14:tracePt t="37293" x="2160588" y="2197100"/>
          <p14:tracePt t="37301" x="2170113" y="2216150"/>
          <p14:tracePt t="37310" x="2179638" y="2243138"/>
          <p14:tracePt t="37317" x="2197100" y="2279650"/>
          <p14:tracePt t="37326" x="2197100" y="2289175"/>
          <p14:tracePt t="37333" x="2197100" y="2316163"/>
          <p14:tracePt t="37340" x="2197100" y="2325688"/>
          <p14:tracePt t="37349" x="2197100" y="2343150"/>
          <p14:tracePt t="37358" x="2197100" y="2352675"/>
          <p14:tracePt t="37365" x="2197100" y="2379663"/>
          <p14:tracePt t="37374" x="2197100" y="2398713"/>
          <p14:tracePt t="37381" x="2197100" y="2444750"/>
          <p14:tracePt t="37392" x="2179638" y="2462213"/>
          <p14:tracePt t="37396" x="2133600" y="2489200"/>
          <p14:tracePt t="37404" x="2087563" y="2544763"/>
          <p14:tracePt t="37412" x="2051050" y="2562225"/>
          <p14:tracePt t="37420" x="2024063" y="2571750"/>
          <p14:tracePt t="37428" x="1978025" y="2598738"/>
          <p14:tracePt t="37436" x="1941513" y="2608263"/>
          <p14:tracePt t="37444" x="1924050" y="2617788"/>
          <p14:tracePt t="37452" x="1895475" y="2617788"/>
          <p14:tracePt t="37460" x="1851025" y="2617788"/>
          <p14:tracePt t="37468" x="1831975" y="2617788"/>
          <p14:tracePt t="37476" x="1795463" y="2617788"/>
          <p14:tracePt t="37484" x="1778000" y="2617788"/>
          <p14:tracePt t="37492" x="1731963" y="2617788"/>
          <p14:tracePt t="37500" x="1714500" y="2617788"/>
          <p14:tracePt t="37508" x="1695450" y="2598738"/>
          <p14:tracePt t="37524" x="1677988" y="2581275"/>
          <p14:tracePt t="37541" x="1677988" y="2571750"/>
          <p14:tracePt t="37548" x="1677988" y="2562225"/>
          <p14:tracePt t="37557" x="1677988" y="2554288"/>
          <p14:tracePt t="37565" x="1677988" y="2544763"/>
          <p14:tracePt t="37576" x="1677988" y="2525713"/>
          <p14:tracePt t="37581" x="1677988" y="2517775"/>
          <p14:tracePt t="37628" x="1677988" y="2508250"/>
          <p14:tracePt t="38084" x="1677988" y="2498725"/>
          <p14:tracePt t="38092" x="1685925" y="2498725"/>
          <p14:tracePt t="38100" x="1695450" y="2498725"/>
          <p14:tracePt t="38108" x="1731963" y="2498725"/>
          <p14:tracePt t="38116" x="1751013" y="2498725"/>
          <p14:tracePt t="38124" x="1787525" y="2498725"/>
          <p14:tracePt t="38132" x="1831975" y="2498725"/>
          <p14:tracePt t="38140" x="1878013" y="2498725"/>
          <p14:tracePt t="38148" x="1924050" y="2498725"/>
          <p14:tracePt t="38156" x="1997075" y="2498725"/>
          <p14:tracePt t="38164" x="2033588" y="2498725"/>
          <p14:tracePt t="38173" x="2060575" y="2498725"/>
          <p14:tracePt t="38180" x="2078038" y="2498725"/>
          <p14:tracePt t="38191" x="2097088" y="2498725"/>
          <p14:tracePt t="38196" x="2106613" y="2498725"/>
          <p14:tracePt t="38269" x="2114550" y="2489200"/>
          <p14:tracePt t="38278" x="2133600" y="2471738"/>
          <p14:tracePt t="38293" x="2151063" y="2462213"/>
          <p14:tracePt t="38325" x="2160588" y="2452688"/>
          <p14:tracePt t="38460" x="2170113" y="2481263"/>
          <p14:tracePt t="38468" x="2187575" y="2525713"/>
          <p14:tracePt t="38477" x="2197100" y="2562225"/>
          <p14:tracePt t="38484" x="2206625" y="2598738"/>
          <p14:tracePt t="38493" x="2243138" y="2654300"/>
          <p14:tracePt t="38500" x="2260600" y="2717800"/>
          <p14:tracePt t="38508" x="2287588" y="2763838"/>
          <p14:tracePt t="38516" x="2316163" y="2827338"/>
          <p14:tracePt t="38524" x="2324100" y="2854325"/>
          <p14:tracePt t="38532" x="2324100" y="2873375"/>
          <p14:tracePt t="38660" x="2324100" y="2881313"/>
          <p14:tracePt t="38668" x="2316163" y="2909888"/>
          <p14:tracePt t="38677" x="2297113" y="2909888"/>
          <p14:tracePt t="38684" x="2270125" y="2917825"/>
          <p14:tracePt t="38692" x="2251075" y="2917825"/>
          <p14:tracePt t="38700" x="2233613" y="2927350"/>
          <p14:tracePt t="38716" x="2224088" y="2927350"/>
          <p14:tracePt t="38854" x="2214563" y="2936875"/>
          <p14:tracePt t="38880" x="2214563" y="2954338"/>
          <p14:tracePt t="38899" x="2214563" y="2963863"/>
          <p14:tracePt t="38902" x="2214563" y="2982913"/>
          <p14:tracePt t="38909" x="2214563" y="2990850"/>
          <p14:tracePt t="38916" x="2206625" y="3009900"/>
          <p14:tracePt t="38948" x="2197100" y="3027363"/>
          <p14:tracePt t="38956" x="2187575" y="3036888"/>
          <p14:tracePt t="38964" x="2179638" y="3046413"/>
          <p14:tracePt t="38973" x="2160588" y="3054350"/>
          <p14:tracePt t="38980" x="2133600" y="3082925"/>
          <p14:tracePt t="38990" x="2106613" y="3109913"/>
          <p14:tracePt t="38996" x="2060575" y="3127375"/>
          <p14:tracePt t="39009" x="1997075" y="3155950"/>
          <p14:tracePt t="39014" x="1968500" y="3163888"/>
          <p14:tracePt t="39022" x="1905000" y="3182938"/>
          <p14:tracePt t="39032" x="1878013" y="3182938"/>
          <p14:tracePt t="39038" x="1824038" y="3182938"/>
          <p14:tracePt t="39045" x="1787525" y="3182938"/>
          <p14:tracePt t="39052" x="1731963" y="3182938"/>
          <p14:tracePt t="39061" x="1722438" y="3182938"/>
          <p14:tracePt t="39068" x="1695450" y="3182938"/>
          <p14:tracePt t="39077" x="1668463" y="3182938"/>
          <p14:tracePt t="39084" x="1649413" y="3182938"/>
          <p14:tracePt t="39095" x="1641475" y="3182938"/>
          <p14:tracePt t="39100" x="1612900" y="3182938"/>
          <p14:tracePt t="39108" x="1604963" y="3173413"/>
          <p14:tracePt t="39116" x="1595438" y="3146425"/>
          <p14:tracePt t="39124" x="1576388" y="3109913"/>
          <p14:tracePt t="39132" x="1558925" y="3090863"/>
          <p14:tracePt t="39141" x="1541463" y="3046413"/>
          <p14:tracePt t="39148" x="1531938" y="3046413"/>
          <p14:tracePt t="39155" x="1495425" y="3000375"/>
          <p14:tracePt t="39164" x="1485900" y="2982913"/>
          <p14:tracePt t="39172" x="1476375" y="2954338"/>
          <p14:tracePt t="39180" x="1449388" y="2927350"/>
          <p14:tracePt t="39189" x="1439863" y="2890838"/>
          <p14:tracePt t="39204" x="1431925" y="2881313"/>
          <p14:tracePt t="39212" x="1431925" y="2854325"/>
          <p14:tracePt t="39228" x="1431925" y="2844800"/>
          <p14:tracePt t="39245" x="1431925" y="2808288"/>
          <p14:tracePt t="39271" x="1431925" y="2800350"/>
          <p14:tracePt t="39280" x="1431925" y="2781300"/>
          <p14:tracePt t="39284" x="1439863" y="2763838"/>
          <p14:tracePt t="39293" x="1449388" y="2763838"/>
          <p14:tracePt t="39300" x="1476375" y="2763838"/>
          <p14:tracePt t="39309" x="1531938" y="2763838"/>
          <p14:tracePt t="39316" x="1604963" y="2763838"/>
          <p14:tracePt t="39324" x="1631950" y="2763838"/>
          <p14:tracePt t="39332" x="1677988" y="2771775"/>
          <p14:tracePt t="39340" x="1741488" y="2800350"/>
          <p14:tracePt t="39348" x="1758950" y="2817813"/>
          <p14:tracePt t="39355" x="1804988" y="2836863"/>
          <p14:tracePt t="39364" x="1824038" y="2844800"/>
          <p14:tracePt t="39373" x="1841500" y="2873375"/>
          <p14:tracePt t="39380" x="1851025" y="2873375"/>
          <p14:tracePt t="39389" x="1851025" y="2881313"/>
          <p14:tracePt t="39396" x="1851025" y="2900363"/>
          <p14:tracePt t="39412" x="1878013" y="2917825"/>
          <p14:tracePt t="39461" x="1878013" y="2927350"/>
          <p14:tracePt t="39476" x="1878013" y="2946400"/>
          <p14:tracePt t="39493" x="1878013" y="2954338"/>
          <p14:tracePt t="39510" x="1878013" y="2963863"/>
          <p14:tracePt t="39525" x="1878013" y="2982913"/>
          <p14:tracePt t="39540" x="1878013" y="2990850"/>
          <p14:tracePt t="39548" x="1878013" y="3009900"/>
          <p14:tracePt t="39557" x="1868488" y="3017838"/>
          <p14:tracePt t="39565" x="1860550" y="3017838"/>
          <p14:tracePt t="39575" x="1831975" y="3027363"/>
          <p14:tracePt t="39582" x="1824038" y="3036888"/>
          <p14:tracePt t="39591" x="1804988" y="3036888"/>
          <p14:tracePt t="39605" x="1787525" y="3036888"/>
          <p14:tracePt t="39613" x="1741488" y="3036888"/>
          <p14:tracePt t="39622" x="1704975" y="3036888"/>
          <p14:tracePt t="39629" x="1658938" y="3036888"/>
          <p14:tracePt t="39637" x="1631950" y="3036888"/>
          <p14:tracePt t="39645" x="1604963" y="3036888"/>
          <p14:tracePt t="39653" x="1576388" y="3036888"/>
          <p14:tracePt t="39661" x="1541463" y="3036888"/>
          <p14:tracePt t="39677" x="1522413" y="3036888"/>
          <p14:tracePt t="39686" x="1504950" y="3036888"/>
          <p14:tracePt t="39830" x="1495425" y="3036888"/>
          <p14:tracePt t="39838" x="1485900" y="3036888"/>
          <p14:tracePt t="39847" x="1476375" y="3036888"/>
          <p14:tracePt t="39854" x="1458913" y="3027363"/>
          <p14:tracePt t="39870" x="1449388" y="3017838"/>
          <p14:tracePt t="39878" x="1439863" y="3017838"/>
          <p14:tracePt t="39900" x="1422400" y="3000375"/>
          <p14:tracePt t="39932" x="1412875" y="2990850"/>
          <p14:tracePt t="39982" x="1412875" y="2982913"/>
          <p14:tracePt t="39990" x="1412875" y="2973388"/>
          <p14:tracePt t="39999" x="1412875" y="2954338"/>
          <p14:tracePt t="40004" x="1412875" y="2917825"/>
          <p14:tracePt t="40020" x="1412875" y="2900363"/>
          <p14:tracePt t="40028" x="1412875" y="2881313"/>
          <p14:tracePt t="40037" x="1412875" y="2873375"/>
          <p14:tracePt t="40045" x="1412875" y="2854325"/>
          <p14:tracePt t="40053" x="1439863" y="2827338"/>
          <p14:tracePt t="40061" x="1439863" y="2817813"/>
          <p14:tracePt t="40070" x="1495425" y="2800350"/>
          <p14:tracePt t="40077" x="1549400" y="2781300"/>
          <p14:tracePt t="40086" x="1612900" y="2763838"/>
          <p14:tracePt t="40099" x="1668463" y="2763838"/>
          <p14:tracePt t="40100" x="1731963" y="2763838"/>
          <p14:tracePt t="40108" x="1787525" y="2763838"/>
          <p14:tracePt t="40116" x="1841500" y="2763838"/>
          <p14:tracePt t="40124" x="1868488" y="2763838"/>
          <p14:tracePt t="40132" x="1878013" y="2763838"/>
          <p14:tracePt t="40140" x="1887538" y="2763838"/>
          <p14:tracePt t="40148" x="1905000" y="2763838"/>
          <p14:tracePt t="40156" x="1914525" y="2763838"/>
          <p14:tracePt t="40207" x="1914525" y="2771775"/>
          <p14:tracePt t="40213" x="1914525" y="2800350"/>
          <p14:tracePt t="40221" x="1914525" y="2808288"/>
          <p14:tracePt t="40237" x="1914525" y="2817813"/>
          <p14:tracePt t="40245" x="1914525" y="2844800"/>
          <p14:tracePt t="40262" x="1914525" y="2854325"/>
          <p14:tracePt t="40725" x="1914525" y="2873375"/>
          <p14:tracePt t="40733" x="1914525" y="2881313"/>
          <p14:tracePt t="40740" x="1924050" y="2909888"/>
          <p14:tracePt t="40749" x="1931988" y="2917825"/>
          <p14:tracePt t="40758" x="1960563" y="2946400"/>
          <p14:tracePt t="40765" x="2014538" y="2990850"/>
          <p14:tracePt t="40774" x="2024063" y="3000375"/>
          <p14:tracePt t="40781" x="2033588" y="3027363"/>
          <p14:tracePt t="40791" x="2060575" y="3046413"/>
          <p14:tracePt t="40798" x="2087563" y="3090863"/>
          <p14:tracePt t="40804" x="2106613" y="3109913"/>
          <p14:tracePt t="40812" x="2133600" y="3136900"/>
          <p14:tracePt t="40828" x="2151063" y="3155950"/>
          <p14:tracePt t="40836" x="2179638" y="3173413"/>
          <p14:tracePt t="40844" x="2187575" y="3192463"/>
          <p14:tracePt t="40852" x="2214563" y="3228975"/>
          <p14:tracePt t="40860" x="2224088" y="3236913"/>
          <p14:tracePt t="40868" x="2260600" y="3273425"/>
          <p14:tracePt t="40876" x="2333625" y="3346450"/>
          <p14:tracePt t="40884" x="2389188" y="3429000"/>
          <p14:tracePt t="40892" x="2470150" y="3529013"/>
          <p14:tracePt t="40900" x="2543175" y="3611563"/>
          <p14:tracePt t="40908" x="2679700" y="3730625"/>
          <p14:tracePt t="40916" x="2798763" y="3857625"/>
          <p14:tracePt t="40925" x="2935288" y="3976688"/>
          <p14:tracePt t="40932" x="3100388" y="4103688"/>
          <p14:tracePt t="40940" x="3244850" y="4213225"/>
          <p14:tracePt t="40948" x="3427413" y="4322763"/>
          <p14:tracePt t="40956" x="3563938" y="4432300"/>
          <p14:tracePt t="40965" x="3719513" y="4541838"/>
          <p14:tracePt t="40972" x="3865563" y="4614863"/>
          <p14:tracePt t="40980" x="3984625" y="4660900"/>
          <p14:tracePt t="40989" x="4084638" y="4697413"/>
          <p14:tracePt t="40996" x="4175125" y="4724400"/>
          <p14:tracePt t="41004" x="4221163" y="4751388"/>
          <p14:tracePt t="41012" x="4257675" y="4760913"/>
          <p14:tracePt t="41020" x="4294188" y="4768850"/>
          <p14:tracePt t="41028" x="4303713" y="4768850"/>
          <p14:tracePt t="41044" x="4321175" y="4778375"/>
          <p14:tracePt t="41095" x="4340225" y="4797425"/>
          <p14:tracePt t="41102" x="4340225" y="4805363"/>
          <p14:tracePt t="41117" x="4340225" y="4814888"/>
          <p14:tracePt t="41125" x="4340225" y="4824413"/>
          <p14:tracePt t="41133" x="4348163" y="4824413"/>
          <p14:tracePt t="41149" x="4357688" y="4833938"/>
          <p14:tracePt t="41159" x="4357688" y="4841875"/>
          <p14:tracePt t="41176" x="4367213" y="4860925"/>
          <p14:tracePt t="41205" x="4367213" y="4887913"/>
          <p14:tracePt t="41215" x="4367213" y="4897438"/>
          <p14:tracePt t="41222" x="4367213" y="4924425"/>
          <p14:tracePt t="41229" x="4367213" y="4951413"/>
          <p14:tracePt t="41237" x="4367213" y="4997450"/>
          <p14:tracePt t="41245" x="4367213" y="5053013"/>
          <p14:tracePt t="41253" x="4367213" y="5106988"/>
          <p14:tracePt t="41264" x="4367213" y="5180013"/>
          <p14:tracePt t="41269" x="4367213" y="5253038"/>
          <p14:tracePt t="41277" x="4367213" y="5343525"/>
          <p14:tracePt t="41285" x="4394200" y="5445125"/>
          <p14:tracePt t="41297" x="4403725" y="5535613"/>
          <p14:tracePt t="41299" x="4421188" y="5608638"/>
          <p14:tracePt t="41309" x="4476750" y="5691188"/>
          <p14:tracePt t="41316" x="4494213" y="5735638"/>
          <p14:tracePt t="41324" x="4540250" y="5791200"/>
          <p14:tracePt t="41332" x="4549775" y="5808663"/>
          <p14:tracePt t="41340" x="4576763" y="5827713"/>
          <p14:tracePt t="41356" x="4594225" y="5837238"/>
          <p14:tracePt t="41700" x="4594225" y="5854700"/>
          <p14:tracePt t="41708" x="4594225" y="5864225"/>
          <p14:tracePt t="41716" x="4594225" y="5891213"/>
          <p14:tracePt t="41724" x="4594225" y="5910263"/>
          <p14:tracePt t="41732" x="4594225" y="5937250"/>
          <p14:tracePt t="41740" x="4594225" y="5954713"/>
          <p14:tracePt t="41748" x="4594225" y="5973763"/>
          <p14:tracePt t="41765" x="4603750" y="5983288"/>
          <p14:tracePt t="41774" x="4603750" y="5991225"/>
          <p14:tracePt t="41796" x="4603750" y="6000750"/>
          <p14:tracePt t="41862" x="4613275" y="6010275"/>
          <p14:tracePt t="41882" x="4613275" y="6018213"/>
          <p14:tracePt t="41892" x="4613275" y="6037263"/>
          <p14:tracePt t="41909" x="4603750" y="6037263"/>
          <p14:tracePt t="41917" x="4603750" y="6046788"/>
          <p14:tracePt t="41957" x="4603750" y="6054725"/>
          <p14:tracePt t="42045" x="4594225" y="6064250"/>
          <p14:tracePt t="42052" x="4576763" y="6064250"/>
          <p14:tracePt t="42068" x="4530725" y="6083300"/>
          <p14:tracePt t="42076" x="4521200" y="6100763"/>
          <p14:tracePt t="42084" x="4513263" y="6110288"/>
          <p14:tracePt t="42093" x="4503738" y="6119813"/>
          <p14:tracePt t="42100" x="4494213" y="6127750"/>
          <p14:tracePt t="42116" x="4457700" y="6146800"/>
          <p14:tracePt t="42124" x="4448175" y="6156325"/>
          <p14:tracePt t="42132" x="4440238" y="6156325"/>
          <p14:tracePt t="42140" x="4413250" y="6164263"/>
          <p14:tracePt t="42148" x="4403725" y="6164263"/>
          <p14:tracePt t="42156" x="4376738" y="6173788"/>
          <p14:tracePt t="42165" x="4367213" y="6173788"/>
          <p14:tracePt t="42175" x="4357688" y="6173788"/>
          <p14:tracePt t="42180" x="4348163" y="6173788"/>
          <p14:tracePt t="42191" x="4321175" y="6173788"/>
          <p14:tracePt t="42196" x="4311650" y="6173788"/>
          <p14:tracePt t="42204" x="4294188" y="6173788"/>
          <p14:tracePt t="42220" x="4267200" y="6156325"/>
          <p14:tracePt t="42228" x="4257675" y="6146800"/>
          <p14:tracePt t="42236" x="4248150" y="6137275"/>
          <p14:tracePt t="42244" x="4221163" y="6127750"/>
          <p14:tracePt t="42252" x="4202113" y="6100763"/>
          <p14:tracePt t="42269" x="4202113" y="6073775"/>
          <p14:tracePt t="42277" x="4194175" y="6054725"/>
          <p14:tracePt t="42285" x="4194175" y="6027738"/>
          <p14:tracePt t="42293" x="4194175" y="5991225"/>
          <p14:tracePt t="42301" x="4194175" y="5964238"/>
          <p14:tracePt t="42309" x="4194175" y="5927725"/>
          <p14:tracePt t="42316" x="4194175" y="5910263"/>
          <p14:tracePt t="42324" x="4194175" y="5864225"/>
          <p14:tracePt t="42332" x="4194175" y="5827713"/>
          <p14:tracePt t="42340" x="4194175" y="5800725"/>
          <p14:tracePt t="42348" x="4194175" y="5754688"/>
          <p14:tracePt t="42356" x="4194175" y="5727700"/>
          <p14:tracePt t="42364" x="4211638" y="5708650"/>
          <p14:tracePt t="42373" x="4221163" y="5699125"/>
          <p14:tracePt t="42390" x="4230688" y="5691188"/>
          <p14:tracePt t="42494" x="4257675" y="5691188"/>
          <p14:tracePt t="42502" x="4275138" y="5691188"/>
          <p14:tracePt t="42511" x="4303713" y="5691188"/>
          <p14:tracePt t="42519" x="4321175" y="5691188"/>
          <p14:tracePt t="42527" x="4348163" y="5691188"/>
          <p14:tracePt t="42533" x="4367213" y="5691188"/>
          <p14:tracePt t="42542" x="4413250" y="5691188"/>
          <p14:tracePt t="42549" x="4440238" y="5708650"/>
          <p14:tracePt t="42558" x="4467225" y="5735638"/>
          <p14:tracePt t="42565" x="4503738" y="5745163"/>
          <p14:tracePt t="42574" x="4530725" y="5764213"/>
          <p14:tracePt t="42581" x="4557713" y="5791200"/>
          <p14:tracePt t="42597" x="4567238" y="5808663"/>
          <p14:tracePt t="42607" x="4576763" y="5818188"/>
          <p14:tracePt t="42620" x="4586288" y="5837238"/>
          <p14:tracePt t="42644" x="4594225" y="5845175"/>
          <p14:tracePt t="42652" x="4594225" y="5854700"/>
          <p14:tracePt t="42660" x="4594225" y="5864225"/>
          <p14:tracePt t="42676" x="4594225" y="5873750"/>
          <p14:tracePt t="42684" x="4594225" y="5881688"/>
          <p14:tracePt t="42693" x="4594225" y="5891213"/>
          <p14:tracePt t="42700" x="4594225" y="5900738"/>
          <p14:tracePt t="42716" x="4594225" y="5910263"/>
          <p14:tracePt t="42724" x="4594225" y="5918200"/>
          <p14:tracePt t="42732" x="4586288" y="5937250"/>
          <p14:tracePt t="42830" x="4576763" y="5946775"/>
          <p14:tracePt t="42957" x="4594225" y="5927725"/>
          <p14:tracePt t="42965" x="4603750" y="5918200"/>
          <p14:tracePt t="42973" x="4613275" y="5900738"/>
          <p14:tracePt t="42981" x="4622800" y="5891213"/>
          <p14:tracePt t="42990" x="4640263" y="5873750"/>
          <p14:tracePt t="42997" x="4659313" y="5854700"/>
          <p14:tracePt t="43006" x="4667250" y="5845175"/>
          <p14:tracePt t="43013" x="4686300" y="5837238"/>
          <p14:tracePt t="43021" x="4703763" y="5837238"/>
          <p14:tracePt t="43028" x="4730750" y="5827713"/>
          <p14:tracePt t="43038" x="4767263" y="5827713"/>
          <p14:tracePt t="43046" x="4822825" y="5827713"/>
          <p14:tracePt t="43053" x="4886325" y="5827713"/>
          <p14:tracePt t="43061" x="4941888" y="5827713"/>
          <p14:tracePt t="43068" x="4959350" y="5827713"/>
          <p14:tracePt t="43076" x="5022850" y="5827713"/>
          <p14:tracePt t="43084" x="5078413" y="5827713"/>
          <p14:tracePt t="43094" x="5141913" y="5827713"/>
          <p14:tracePt t="43100" x="5178425" y="5827713"/>
          <p14:tracePt t="43111" x="5224463" y="5827713"/>
          <p14:tracePt t="43116" x="5232400" y="5827713"/>
          <p14:tracePt t="43124" x="5268913" y="5827713"/>
          <p14:tracePt t="43132" x="5287963" y="5827713"/>
          <p14:tracePt t="43140" x="5314950" y="5827713"/>
          <p14:tracePt t="43148" x="5324475" y="5827713"/>
          <p14:tracePt t="43164" x="5334000" y="5827713"/>
          <p14:tracePt t="43172" x="5341938" y="5827713"/>
          <p14:tracePt t="43286" x="5351463" y="5827713"/>
          <p14:tracePt t="43302" x="5360988" y="5837238"/>
          <p14:tracePt t="43718" x="5368925" y="5845175"/>
          <p14:tracePt t="43926" x="5387975" y="5845175"/>
          <p14:tracePt t="43936" x="5397500" y="5845175"/>
          <p14:tracePt t="43950" x="5405438" y="5845175"/>
          <p14:tracePt t="43958" x="5424488" y="5845175"/>
          <p14:tracePt t="43968" x="5434013" y="5837238"/>
          <p14:tracePt t="43983" x="5441950" y="5837238"/>
          <p14:tracePt t="43992" x="5461000" y="5827713"/>
          <p14:tracePt t="44004" x="5470525" y="5808663"/>
          <p14:tracePt t="44295" x="5478463" y="5800725"/>
          <p14:tracePt t="44318" x="5478463" y="5791200"/>
          <p14:tracePt t="45887" x="5487988" y="5781675"/>
          <p14:tracePt t="46264" x="5497513" y="5781675"/>
          <p14:tracePt t="46270" x="5497513" y="5772150"/>
          <p14:tracePt t="46278" x="5497513" y="5764213"/>
          <p14:tracePt t="47268" x="5524500" y="5745163"/>
          <p14:tracePt t="47277" x="5534025" y="5745163"/>
          <p14:tracePt t="47285" x="5551488" y="5727700"/>
          <p14:tracePt t="47293" x="5561013" y="5727700"/>
          <p14:tracePt t="47317" x="5570538" y="5718175"/>
          <p14:tracePt t="47518" x="5588000" y="5699125"/>
          <p14:tracePt t="47532" x="5588000" y="5691188"/>
          <p14:tracePt t="47548" x="5588000" y="5681663"/>
          <p14:tracePt t="47564" x="5597525" y="5672138"/>
          <p14:tracePt t="47572" x="5597525" y="5662613"/>
          <p14:tracePt t="47798" x="5607050" y="5654675"/>
          <p14:tracePt t="47820" x="5616575" y="5645150"/>
          <p14:tracePt t="47860" x="5616575" y="5635625"/>
          <p14:tracePt t="47868" x="5624513" y="5635625"/>
          <p14:tracePt t="47940" x="5634038" y="5626100"/>
          <p14:tracePt t="48164" x="5643563" y="5618163"/>
          <p14:tracePt t="48173" x="5643563" y="5608638"/>
          <p14:tracePt t="48181" x="5643563" y="5599113"/>
          <p14:tracePt t="48188" x="5643563" y="5589588"/>
          <p14:tracePt t="48196" x="5643563" y="5572125"/>
          <p14:tracePt t="48212" x="5643563" y="5562600"/>
          <p14:tracePt t="48220" x="5643563" y="5554663"/>
          <p14:tracePt t="48228" x="5643563" y="5535613"/>
          <p14:tracePt t="48253" x="5643563" y="5526088"/>
          <p14:tracePt t="48301" x="5643563" y="5518150"/>
          <p14:tracePt t="48312" x="5634038" y="5518150"/>
          <p14:tracePt t="48324" x="5634038" y="5499100"/>
          <p14:tracePt t="48340" x="5634038" y="5489575"/>
          <p14:tracePt t="48709" x="5607050" y="5481638"/>
          <p14:tracePt t="48717" x="5580063" y="5481638"/>
          <p14:tracePt t="48726" x="5551488" y="5481638"/>
          <p14:tracePt t="48733" x="5507038" y="5481638"/>
          <p14:tracePt t="48741" x="5497513" y="5472113"/>
          <p14:tracePt t="48749" x="5470525" y="5472113"/>
          <p14:tracePt t="48773" x="5461000" y="5472113"/>
          <p14:tracePt t="48790" x="5451475" y="5472113"/>
          <p14:tracePt t="48797" x="5434013" y="5472113"/>
          <p14:tracePt t="48818" x="5424488" y="5472113"/>
          <p14:tracePt t="48823" x="5414963" y="5472113"/>
          <p14:tracePt t="48829" x="5387975" y="5472113"/>
          <p14:tracePt t="48852" x="5378450" y="5472113"/>
          <p14:tracePt t="48868" x="5368925" y="5472113"/>
          <p14:tracePt t="48876" x="5351463" y="5472113"/>
          <p14:tracePt t="48894" x="5341938" y="5472113"/>
          <p14:tracePt t="48909" x="5334000" y="5472113"/>
          <p14:tracePt t="48925" x="5314950" y="5481638"/>
          <p14:tracePt t="49006" x="5305425" y="5489575"/>
          <p14:tracePt t="49029" x="5287963" y="5489575"/>
          <p14:tracePt t="49036" x="5268913" y="5489575"/>
          <p14:tracePt t="49044" x="5260975" y="5499100"/>
          <p14:tracePt t="49060" x="5251450" y="5499100"/>
          <p14:tracePt t="49068" x="5241925" y="5499100"/>
          <p14:tracePt t="49076" x="5224463" y="5508625"/>
          <p14:tracePt t="49084" x="5195888" y="5535613"/>
          <p14:tracePt t="49101" x="5168900" y="5545138"/>
          <p14:tracePt t="49109" x="5151438" y="5554663"/>
          <p14:tracePt t="49133" x="5132388" y="5554663"/>
          <p14:tracePt t="49165" x="5122863" y="5554663"/>
          <p14:tracePt t="49172" x="5114925" y="5562600"/>
          <p14:tracePt t="49197" x="5105400" y="5572125"/>
          <p14:tracePt t="49206" x="5095875" y="5581650"/>
          <p14:tracePt t="49213" x="5086350" y="5589588"/>
          <p14:tracePt t="49220" x="5078413" y="5599113"/>
          <p14:tracePt t="49236" x="5068888" y="5618163"/>
          <p14:tracePt t="49252" x="5059363" y="5635625"/>
          <p14:tracePt t="49277" x="5059363" y="5654675"/>
          <p14:tracePt t="49311" x="5041900" y="5672138"/>
          <p14:tracePt t="49430" x="5032375" y="5672138"/>
          <p14:tracePt t="49446" x="5022850" y="5681663"/>
          <p14:tracePt t="49460" x="5005388" y="5699125"/>
          <p14:tracePt t="49484" x="4995863" y="5708650"/>
          <p14:tracePt t="49500" x="4986338" y="5718175"/>
          <p14:tracePt t="49508" x="4978400" y="5735638"/>
          <p14:tracePt t="49533" x="4959350" y="5745163"/>
          <p14:tracePt t="49541" x="4949825" y="5754688"/>
          <p14:tracePt t="49708" x="4949825" y="5772150"/>
          <p14:tracePt t="50684" x="4949825" y="5781675"/>
          <p14:tracePt t="50692" x="4959350" y="5781675"/>
          <p14:tracePt t="50708" x="4968875" y="5772150"/>
          <p14:tracePt t="50716" x="4978400" y="5772150"/>
          <p14:tracePt t="50725" x="4986338" y="5772150"/>
          <p14:tracePt t="50732" x="4995863" y="5764213"/>
          <p14:tracePt t="52150" x="5005388" y="5764213"/>
          <p14:tracePt t="52156" x="5041900" y="5735638"/>
          <p14:tracePt t="52166" x="5049838" y="5727700"/>
          <p14:tracePt t="52175" x="5086350" y="5699125"/>
          <p14:tracePt t="52181" x="5095875" y="5681663"/>
          <p14:tracePt t="52190" x="5132388" y="5618163"/>
          <p14:tracePt t="52196" x="5159375" y="5589588"/>
          <p14:tracePt t="52205" x="5205413" y="5545138"/>
          <p14:tracePt t="52212" x="5214938" y="5526088"/>
          <p14:tracePt t="52222" x="5232400" y="5462588"/>
          <p14:tracePt t="52228" x="5260975" y="5416550"/>
          <p14:tracePt t="52236" x="5278438" y="5372100"/>
          <p14:tracePt t="52244" x="5314950" y="5307013"/>
          <p14:tracePt t="52252" x="5324475" y="5280025"/>
          <p14:tracePt t="52260" x="5341938" y="5243513"/>
          <p14:tracePt t="52268" x="5378450" y="5160963"/>
          <p14:tracePt t="52276" x="5405438" y="5097463"/>
          <p14:tracePt t="52284" x="5441950" y="5033963"/>
          <p14:tracePt t="52292" x="5451475" y="5006975"/>
          <p14:tracePt t="52300" x="5497513" y="4960938"/>
          <p14:tracePt t="52308" x="5507038" y="4924425"/>
          <p14:tracePt t="52316" x="5534025" y="4870450"/>
          <p14:tracePt t="52325" x="5543550" y="4841875"/>
          <p14:tracePt t="52332" x="5551488" y="4833938"/>
          <p14:tracePt t="52340" x="5561013" y="4805363"/>
          <p14:tracePt t="52348" x="5561013" y="4797425"/>
          <p14:tracePt t="52357" x="5570538" y="4787900"/>
          <p14:tracePt t="52373" x="5580063" y="4768850"/>
          <p14:tracePt t="52406" x="5588000" y="4768850"/>
          <p14:tracePt t="52414" x="5634038" y="4741863"/>
          <p14:tracePt t="52426" x="5661025" y="4732338"/>
          <p14:tracePt t="52430" x="5707063" y="4724400"/>
          <p14:tracePt t="52445" x="5826125" y="4668838"/>
          <p14:tracePt t="52452" x="5935663" y="4660900"/>
          <p14:tracePt t="52460" x="6016625" y="4614863"/>
          <p14:tracePt t="52468" x="6135688" y="4559300"/>
          <p14:tracePt t="52476" x="6235700" y="4505325"/>
          <p14:tracePt t="52484" x="6308725" y="4405313"/>
          <p14:tracePt t="52492" x="6435725" y="4340225"/>
          <p14:tracePt t="52500" x="6573838" y="4295775"/>
          <p14:tracePt t="52508" x="6718300" y="4222750"/>
          <p14:tracePt t="52516" x="6873875" y="4149725"/>
          <p14:tracePt t="52525" x="7029450" y="4086225"/>
          <p14:tracePt t="52532" x="7192963" y="4013200"/>
          <p14:tracePt t="52540" x="7329488" y="3948113"/>
          <p14:tracePt t="52548" x="7475538" y="3894138"/>
          <p14:tracePt t="52556" x="7648575" y="3848100"/>
          <p14:tracePt t="52564" x="7794625" y="3803650"/>
          <p14:tracePt t="52573" x="7958138" y="3784600"/>
          <p14:tracePt t="52580" x="8140700" y="3767138"/>
          <p14:tracePt t="52589" x="8350250" y="3738563"/>
          <p14:tracePt t="52597" x="8578850" y="3721100"/>
          <p14:tracePt t="52606" x="8778875" y="3721100"/>
          <p14:tracePt t="52612" x="9053513" y="37211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ここまで</a:t>
            </a:r>
            <a:r>
              <a:rPr kumimoji="1" lang="ja-JP" altLang="en-US" dirty="0"/>
              <a:t>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mc:AlternateContent xmlns:mc="http://schemas.openxmlformats.org/markup-compatibility/2006" xmlns:a14="http://schemas.microsoft.com/office/drawing/2010/main">
        <mc:Choice Requires="a14">
          <p:sp>
            <p:nvSpPr>
              <p:cNvPr id="4" name="テキスト ボックス 3"/>
              <p:cNvSpPr txBox="1"/>
              <p:nvPr/>
            </p:nvSpPr>
            <p:spPr>
              <a:xfrm>
                <a:off x="1938810" y="3610508"/>
                <a:ext cx="2421817" cy="9114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800" b="0" i="1" smtClean="0">
                          <a:latin typeface="Cambria Math" panose="02040503050406030204" pitchFamily="18" charset="0"/>
                        </a:rPr>
                        <m:t>𝑉𝑜</m:t>
                      </m:r>
                      <m:r>
                        <a:rPr lang="en-US" altLang="ja-JP" sz="2800" i="1" smtClean="0">
                          <a:latin typeface="Cambria Math" panose="02040503050406030204" pitchFamily="18" charset="0"/>
                        </a:rPr>
                        <m:t>=</m:t>
                      </m:r>
                      <m:r>
                        <a:rPr lang="en-US" altLang="ja-JP" sz="2800" b="0" i="1" smtClean="0">
                          <a:latin typeface="Cambria Math" panose="02040503050406030204" pitchFamily="18" charset="0"/>
                        </a:rPr>
                        <m:t>−</m:t>
                      </m:r>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r>
                        <a:rPr lang="en-US" altLang="ja-JP" sz="2800" b="0" i="1" smtClean="0">
                          <a:latin typeface="Cambria Math" panose="02040503050406030204" pitchFamily="18" charset="0"/>
                        </a:rPr>
                        <m:t>𝑉</m:t>
                      </m:r>
                      <m:r>
                        <a:rPr lang="en-US" altLang="ja-JP" sz="2800" b="0" i="1" smtClean="0">
                          <a:latin typeface="Cambria Math" panose="02040503050406030204" pitchFamily="18" charset="0"/>
                        </a:rPr>
                        <m:t>1</m:t>
                      </m:r>
                    </m:oMath>
                  </m:oMathPara>
                </a14:m>
                <a:endParaRPr lang="en-US" altLang="ja-JP" sz="28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938810" y="3610508"/>
                <a:ext cx="2421817" cy="911468"/>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838579" y="5308136"/>
                <a:ext cx="2844561" cy="717119"/>
              </a:xfrm>
              <a:prstGeom prst="rect">
                <a:avLst/>
              </a:prstGeom>
              <a:noFill/>
            </p:spPr>
            <p:txBody>
              <a:bodyPr wrap="none" rtlCol="0">
                <a:spAutoFit/>
              </a:bodyPr>
              <a:lstStyle/>
              <a:p>
                <a14:m>
                  <m:oMath xmlns:m="http://schemas.openxmlformats.org/officeDocument/2006/math">
                    <m:r>
                      <a:rPr lang="en-US" altLang="ja-JP" sz="2800" b="0" i="1" smtClean="0">
                        <a:latin typeface="Cambria Math" panose="02040503050406030204" pitchFamily="18" charset="0"/>
                      </a:rPr>
                      <m:t>𝑉𝑜</m:t>
                    </m:r>
                    <m:r>
                      <a:rPr lang="en-US" altLang="ja-JP" sz="2800" i="1" smtClean="0">
                        <a:latin typeface="Cambria Math" panose="02040503050406030204" pitchFamily="18" charset="0"/>
                      </a:rPr>
                      <m:t>=</m:t>
                    </m:r>
                    <m:r>
                      <a:rPr lang="en-US" altLang="ja-JP" sz="2800" b="0" i="1" smtClean="0">
                        <a:latin typeface="Cambria Math" panose="02040503050406030204" pitchFamily="18" charset="0"/>
                      </a:rPr>
                      <m:t>(1+</m:t>
                    </m:r>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oMath>
                </a14:m>
                <a:r>
                  <a:rPr lang="en-US" altLang="ja-JP" sz="2800" dirty="0"/>
                  <a:t> )</a:t>
                </a:r>
                <a:r>
                  <a:rPr lang="en-US" altLang="ja-JP" sz="2800" i="1" dirty="0"/>
                  <a:t>V1</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838579" y="5308136"/>
                <a:ext cx="2844561" cy="717119"/>
              </a:xfrm>
              <a:prstGeom prst="rect">
                <a:avLst/>
              </a:prstGeom>
              <a:blipFill rotWithShape="0">
                <a:blip r:embed="rId7"/>
                <a:stretch>
                  <a:fillRect r="-3219" b="-9402"/>
                </a:stretch>
              </a:blipFill>
            </p:spPr>
            <p:txBody>
              <a:bodyPr/>
              <a:lstStyle/>
              <a:p>
                <a:r>
                  <a:rPr lang="ja-JP" altLang="en-US">
                    <a:noFill/>
                  </a:rPr>
                  <a:t> </a:t>
                </a:r>
              </a:p>
            </p:txBody>
          </p:sp>
        </mc:Fallback>
      </mc:AlternateContent>
      <p:sp>
        <p:nvSpPr>
          <p:cNvPr id="7" name="テキスト ボックス 6"/>
          <p:cNvSpPr txBox="1"/>
          <p:nvPr/>
        </p:nvSpPr>
        <p:spPr>
          <a:xfrm>
            <a:off x="319148" y="1656128"/>
            <a:ext cx="8824852" cy="1077218"/>
          </a:xfrm>
          <a:prstGeom prst="rect">
            <a:avLst/>
          </a:prstGeom>
          <a:noFill/>
        </p:spPr>
        <p:txBody>
          <a:bodyPr wrap="none" rtlCol="0">
            <a:spAutoFit/>
          </a:bodyPr>
          <a:lstStyle/>
          <a:p>
            <a:r>
              <a:rPr kumimoji="1" lang="ja-JP" altLang="en-US" sz="3200" dirty="0"/>
              <a:t>負帰還が掛かっていればイマジナリーショート</a:t>
            </a:r>
            <a:endParaRPr kumimoji="1" lang="en-US" altLang="ja-JP" sz="3200" dirty="0"/>
          </a:p>
          <a:p>
            <a:r>
              <a:rPr kumimoji="1" lang="ja-JP" altLang="en-US" sz="3200" dirty="0"/>
              <a:t>によりオペアンプの</a:t>
            </a:r>
            <a:r>
              <a:rPr kumimoji="1" lang="en-US" altLang="ja-JP" sz="3200" dirty="0"/>
              <a:t>2</a:t>
            </a:r>
            <a:r>
              <a:rPr kumimoji="1" lang="ja-JP" altLang="en-US" sz="3200" dirty="0" err="1"/>
              <a:t>つの</a:t>
            </a:r>
            <a:r>
              <a:rPr kumimoji="1" lang="ja-JP" altLang="en-US" sz="3200" dirty="0"/>
              <a:t>入力の電圧は同じになる</a:t>
            </a:r>
          </a:p>
        </p:txBody>
      </p:sp>
      <p:sp>
        <p:nvSpPr>
          <p:cNvPr id="8" name="テキスト ボックス 7"/>
          <p:cNvSpPr txBox="1"/>
          <p:nvPr/>
        </p:nvSpPr>
        <p:spPr>
          <a:xfrm>
            <a:off x="679480" y="3025733"/>
            <a:ext cx="4288353" cy="584775"/>
          </a:xfrm>
          <a:prstGeom prst="rect">
            <a:avLst/>
          </a:prstGeom>
          <a:noFill/>
        </p:spPr>
        <p:txBody>
          <a:bodyPr wrap="none" rtlCol="0">
            <a:spAutoFit/>
          </a:bodyPr>
          <a:lstStyle/>
          <a:p>
            <a:r>
              <a:rPr lang="ja-JP" altLang="en-US" sz="3200" dirty="0"/>
              <a:t>反転増幅回路の増幅率</a:t>
            </a:r>
            <a:endParaRPr kumimoji="1" lang="en-US" altLang="ja-JP" sz="3200" dirty="0"/>
          </a:p>
        </p:txBody>
      </p:sp>
      <p:sp>
        <p:nvSpPr>
          <p:cNvPr id="9" name="テキスト ボックス 8"/>
          <p:cNvSpPr txBox="1"/>
          <p:nvPr/>
        </p:nvSpPr>
        <p:spPr>
          <a:xfrm>
            <a:off x="708203" y="4676156"/>
            <a:ext cx="4682692" cy="584775"/>
          </a:xfrm>
          <a:prstGeom prst="rect">
            <a:avLst/>
          </a:prstGeom>
          <a:noFill/>
        </p:spPr>
        <p:txBody>
          <a:bodyPr wrap="none" rtlCol="0">
            <a:spAutoFit/>
          </a:bodyPr>
          <a:lstStyle/>
          <a:p>
            <a:r>
              <a:rPr lang="ja-JP" altLang="en-US" sz="3200" dirty="0"/>
              <a:t>非反転増幅回路の増幅率</a:t>
            </a:r>
            <a:endParaRPr kumimoji="1" lang="en-US" altLang="ja-JP" sz="3200" dirty="0"/>
          </a:p>
        </p:txBody>
      </p:sp>
      <p:pic>
        <p:nvPicPr>
          <p:cNvPr id="10" name="オーディオ 9">
            <a:hlinkClick r:id="" action="ppaction://media"/>
            <a:extLst>
              <a:ext uri="{FF2B5EF4-FFF2-40B4-BE49-F238E27FC236}">
                <a16:creationId xmlns:a16="http://schemas.microsoft.com/office/drawing/2014/main" id="{0D6E9CFA-7E36-41B4-BA23-8F9CF64918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2458519"/>
      </p:ext>
    </p:extLst>
  </p:cSld>
  <p:clrMapOvr>
    <a:masterClrMapping/>
  </p:clrMapOvr>
  <mc:AlternateContent xmlns:mc="http://schemas.openxmlformats.org/markup-compatibility/2006">
    <mc:Choice xmlns:p14="http://schemas.microsoft.com/office/powerpoint/2010/main" Requires="p14">
      <p:transition spd="slow" p14:dur="2000" advTm="79496"/>
    </mc:Choice>
    <mc:Fallback>
      <p:transition spd="slow" advTm="7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7293" x="53975" y="319088"/>
          <p14:tracePt t="37301" x="109538" y="382588"/>
          <p14:tracePt t="37309" x="173038" y="474663"/>
          <p14:tracePt t="37317" x="246063" y="538163"/>
          <p14:tracePt t="37325" x="319088" y="638175"/>
          <p14:tracePt t="37334" x="401638" y="757238"/>
          <p14:tracePt t="37346" x="465138" y="793750"/>
          <p14:tracePt t="37350" x="592138" y="930275"/>
          <p14:tracePt t="37361" x="720725" y="1093788"/>
          <p14:tracePt t="37366" x="820738" y="1231900"/>
          <p14:tracePt t="37378" x="930275" y="1368425"/>
          <p14:tracePt t="37381" x="1039813" y="1485900"/>
          <p14:tracePt t="37390" x="1139825" y="1624013"/>
          <p14:tracePt t="37397" x="1249363" y="1741488"/>
          <p14:tracePt t="37406" x="1349375" y="1860550"/>
          <p14:tracePt t="37413" x="1512888" y="2006600"/>
          <p14:tracePt t="37421" x="1612900" y="2079625"/>
          <p14:tracePt t="37429" x="1751013" y="2170113"/>
          <p14:tracePt t="37438" x="1868488" y="2243138"/>
          <p14:tracePt t="37445" x="1968500" y="2298700"/>
          <p14:tracePt t="37453" x="2060575" y="2352675"/>
          <p14:tracePt t="37461" x="2124075" y="2389188"/>
          <p14:tracePt t="37469" x="2160588" y="2416175"/>
          <p14:tracePt t="37477" x="2187575" y="2435225"/>
          <p14:tracePt t="37485" x="2206625" y="2452688"/>
          <p14:tracePt t="37493" x="2214563" y="2462213"/>
          <p14:tracePt t="37509" x="2214563" y="2471738"/>
          <p14:tracePt t="37517" x="2214563" y="2498725"/>
          <p14:tracePt t="37525" x="2214563" y="2535238"/>
          <p14:tracePt t="37533" x="2214563" y="2589213"/>
          <p14:tracePt t="37542" x="2214563" y="2662238"/>
          <p14:tracePt t="37549" x="2214563" y="2735263"/>
          <p14:tracePt t="37558" x="2214563" y="2844800"/>
          <p14:tracePt t="37565" x="2214563" y="2936875"/>
          <p14:tracePt t="37575" x="2214563" y="3017838"/>
          <p14:tracePt t="37581" x="2233613" y="3127375"/>
          <p14:tracePt t="37590" x="2251075" y="3192463"/>
          <p14:tracePt t="37597" x="2251075" y="3228975"/>
          <p14:tracePt t="37607" x="2251075" y="3255963"/>
          <p14:tracePt t="37613" x="2270125" y="3302000"/>
          <p14:tracePt t="37621" x="2279650" y="3328988"/>
          <p14:tracePt t="37629" x="2279650" y="3346450"/>
          <p14:tracePt t="37642" x="2279650" y="3375025"/>
          <p14:tracePt t="37657" x="2279650" y="3382963"/>
          <p14:tracePt t="37663" x="2279650" y="3392488"/>
          <p14:tracePt t="37671" x="2279650" y="3419475"/>
          <p14:tracePt t="37677" x="2279650" y="3429000"/>
          <p14:tracePt t="37685" x="2279650" y="3446463"/>
          <p14:tracePt t="37693" x="2279650" y="3482975"/>
          <p14:tracePt t="37701" x="2279650" y="3529013"/>
          <p14:tracePt t="37709" x="2279650" y="3592513"/>
          <p14:tracePt t="37717" x="2279650" y="3648075"/>
          <p14:tracePt t="37725" x="2279650" y="3721100"/>
          <p14:tracePt t="37733" x="2279650" y="3884613"/>
          <p14:tracePt t="37741" x="2279650" y="3994150"/>
          <p14:tracePt t="37749" x="2287588" y="4130675"/>
          <p14:tracePt t="37757" x="2333625" y="4222750"/>
          <p14:tracePt t="37765" x="2333625" y="4268788"/>
          <p14:tracePt t="37777" x="2333625" y="4322763"/>
          <p14:tracePt t="37783" x="2352675" y="4340225"/>
          <p14:tracePt t="37790" x="2352675" y="4349750"/>
          <p14:tracePt t="37894" x="2352675" y="4368800"/>
          <p14:tracePt t="37902" x="2352675" y="4395788"/>
          <p14:tracePt t="37910" x="2352675" y="4413250"/>
          <p14:tracePt t="37920" x="2352675" y="4422775"/>
          <p14:tracePt t="37926" x="2352675" y="4441825"/>
          <p14:tracePt t="37934" x="2352675" y="4459288"/>
          <p14:tracePt t="37943" x="2352675" y="4478338"/>
          <p14:tracePt t="37951" x="2352675" y="4486275"/>
          <p14:tracePt t="37958" x="2352675" y="4495800"/>
          <p14:tracePt t="37974" x="2352675" y="4505325"/>
          <p14:tracePt t="38047" x="2352675" y="4495800"/>
          <p14:tracePt t="38057" x="2352675" y="4478338"/>
          <p14:tracePt t="38064" x="2352675" y="4459288"/>
          <p14:tracePt t="38070" x="2352675" y="4449763"/>
          <p14:tracePt t="38199" x="2352675" y="4405313"/>
          <p14:tracePt t="38205" x="2352675" y="4349750"/>
          <p14:tracePt t="38214" x="2352675" y="4332288"/>
          <p14:tracePt t="38221" x="2352675" y="4276725"/>
          <p14:tracePt t="38229" x="2352675" y="4249738"/>
          <p14:tracePt t="38237" x="2352675" y="4195763"/>
          <p14:tracePt t="38245" x="2389188" y="4159250"/>
          <p14:tracePt t="38253" x="2389188" y="4149725"/>
          <p14:tracePt t="38526" x="2389188" y="4167188"/>
          <p14:tracePt t="38534" x="2389188" y="4176713"/>
          <p14:tracePt t="38544" x="2389188" y="4186238"/>
          <p14:tracePt t="38549" x="2389188" y="4195763"/>
          <p14:tracePt t="38557" x="2389188" y="4203700"/>
          <p14:tracePt t="38565" x="2389188" y="4213225"/>
          <p14:tracePt t="38574" x="2397125" y="4222750"/>
          <p14:tracePt t="38606" x="2397125" y="4232275"/>
          <p14:tracePt t="38646" x="2397125" y="4240213"/>
          <p14:tracePt t="38654" x="2397125" y="4249738"/>
          <p14:tracePt t="38662" x="2406650" y="4268788"/>
          <p14:tracePt t="38669" x="2416175" y="4268788"/>
          <p14:tracePt t="38677" x="2425700" y="4268788"/>
          <p14:tracePt t="38685" x="2433638" y="4276725"/>
          <p14:tracePt t="38693" x="2452688" y="4276725"/>
          <p14:tracePt t="38701" x="2479675" y="4303713"/>
          <p14:tracePt t="38709" x="2525713" y="4313238"/>
          <p14:tracePt t="38717" x="2579688" y="4322763"/>
          <p14:tracePt t="38725" x="2625725" y="4332288"/>
          <p14:tracePt t="38733" x="2698750" y="4332288"/>
          <p14:tracePt t="38741" x="2735263" y="4332288"/>
          <p14:tracePt t="38749" x="2789238" y="4332288"/>
          <p14:tracePt t="38757" x="2852738" y="4332288"/>
          <p14:tracePt t="38765" x="2908300" y="4332288"/>
          <p14:tracePt t="38773" x="2944813" y="4332288"/>
          <p14:tracePt t="38781" x="2981325" y="4332288"/>
          <p14:tracePt t="38790" x="3008313" y="4332288"/>
          <p14:tracePt t="38799" x="3027363" y="4332288"/>
          <p14:tracePt t="38807" x="3054350" y="4332288"/>
          <p14:tracePt t="38831" x="3063875" y="4332288"/>
          <p14:tracePt t="39127" x="3071813" y="4322763"/>
          <p14:tracePt t="39135" x="3081338" y="4303713"/>
          <p14:tracePt t="39143" x="3100388" y="4303713"/>
          <p14:tracePt t="39150" x="3127375" y="4295775"/>
          <p14:tracePt t="39160" x="3163888" y="4286250"/>
          <p14:tracePt t="39167" x="3200400" y="4286250"/>
          <p14:tracePt t="39174" x="3236913" y="4286250"/>
          <p14:tracePt t="39181" x="3263900" y="4286250"/>
          <p14:tracePt t="39189" x="3300413" y="4286250"/>
          <p14:tracePt t="39206" x="3327400" y="4286250"/>
          <p14:tracePt t="39213" x="3346450" y="4286250"/>
          <p14:tracePt t="39222" x="3354388" y="4286250"/>
          <p14:tracePt t="39237" x="3373438" y="4286250"/>
          <p14:tracePt t="39246" x="3382963" y="4286250"/>
          <p14:tracePt t="39253" x="3409950" y="4303713"/>
          <p14:tracePt t="39261" x="3419475" y="4313238"/>
          <p14:tracePt t="39269" x="3427413" y="4332288"/>
          <p14:tracePt t="39277" x="3455988" y="4349750"/>
          <p14:tracePt t="39285" x="3473450" y="4368800"/>
          <p14:tracePt t="39293" x="3490913" y="4376738"/>
          <p14:tracePt t="39301" x="3519488" y="4376738"/>
          <p14:tracePt t="39309" x="3527425" y="4376738"/>
          <p14:tracePt t="39317" x="3536950" y="4376738"/>
          <p14:tracePt t="39325" x="3556000" y="4376738"/>
          <p14:tracePt t="39445" x="3556000" y="4395788"/>
          <p14:tracePt t="39453" x="3556000" y="4405313"/>
          <p14:tracePt t="39461" x="3546475" y="4432300"/>
          <p14:tracePt t="39469" x="3536950" y="4441825"/>
          <p14:tracePt t="39477" x="3527425" y="4459288"/>
          <p14:tracePt t="39485" x="3519488" y="4478338"/>
          <p14:tracePt t="39493" x="3509963" y="4486275"/>
          <p14:tracePt t="39727" x="3509963" y="4468813"/>
          <p14:tracePt t="39735" x="3519488" y="4459288"/>
          <p14:tracePt t="39743" x="3527425" y="4449763"/>
          <p14:tracePt t="39762" x="3536950" y="4441825"/>
          <p14:tracePt t="40031" x="3536950" y="4449763"/>
          <p14:tracePt t="40103" x="3546475" y="4449763"/>
          <p14:tracePt t="40112" x="3563938" y="4449763"/>
          <p14:tracePt t="40122" x="3573463" y="4449763"/>
          <p14:tracePt t="40127" x="3600450" y="4449763"/>
          <p14:tracePt t="40143" x="3619500" y="4432300"/>
          <p14:tracePt t="40158" x="3629025" y="4422775"/>
          <p14:tracePt t="40319" x="3629025" y="4405313"/>
          <p14:tracePt t="40327" x="3629025" y="4349750"/>
          <p14:tracePt t="40335" x="3629025" y="4313238"/>
          <p14:tracePt t="40343" x="3629025" y="4295775"/>
          <p14:tracePt t="40349" x="3629025" y="4268788"/>
          <p14:tracePt t="40357" x="3629025" y="4232275"/>
          <p14:tracePt t="40366" x="3629025" y="4203700"/>
          <p14:tracePt t="40374" x="3629025" y="4167188"/>
          <p14:tracePt t="40382" x="3629025" y="4140200"/>
          <p14:tracePt t="40390" x="3629025" y="4103688"/>
          <p14:tracePt t="40397" x="3629025" y="4049713"/>
          <p14:tracePt t="40406" x="3646488" y="4003675"/>
          <p14:tracePt t="40413" x="3646488" y="3948113"/>
          <p14:tracePt t="40423" x="3646488" y="3930650"/>
          <p14:tracePt t="40430" x="3646488" y="3894138"/>
          <p14:tracePt t="40438" x="3646488" y="3884613"/>
          <p14:tracePt t="40454" x="3636963" y="3848100"/>
          <p14:tracePt t="40477" x="3636963" y="3840163"/>
          <p14:tracePt t="40485" x="3636963" y="3830638"/>
          <p14:tracePt t="40502" x="3636963" y="3811588"/>
          <p14:tracePt t="40865" x="3646488" y="3811588"/>
          <p14:tracePt t="41183" x="3656013" y="3821113"/>
          <p14:tracePt t="41201" x="3656013" y="3830638"/>
          <p14:tracePt t="41216" x="3656013" y="3840163"/>
          <p14:tracePt t="41238" x="3656013" y="3848100"/>
          <p14:tracePt t="41247" x="3665538" y="3857625"/>
          <p14:tracePt t="41262" x="3673475" y="3857625"/>
          <p14:tracePt t="41270" x="3673475" y="3867150"/>
          <p14:tracePt t="41279" x="3673475" y="3875088"/>
          <p14:tracePt t="41285" x="3692525" y="3894138"/>
          <p14:tracePt t="41293" x="3709988" y="3894138"/>
          <p14:tracePt t="41301" x="3738563" y="3911600"/>
          <p14:tracePt t="41309" x="3746500" y="3921125"/>
          <p14:tracePt t="41317" x="3765550" y="3940175"/>
          <p14:tracePt t="41325" x="3783013" y="3957638"/>
          <p14:tracePt t="41333" x="3792538" y="3967163"/>
          <p14:tracePt t="41341" x="3802063" y="3984625"/>
          <p14:tracePt t="41349" x="3810000" y="4003675"/>
          <p14:tracePt t="41357" x="3838575" y="4030663"/>
          <p14:tracePt t="41374" x="3838575" y="4067175"/>
          <p14:tracePt t="41381" x="3838575" y="4086225"/>
          <p14:tracePt t="41390" x="3846513" y="4113213"/>
          <p14:tracePt t="41397" x="3856038" y="4130675"/>
          <p14:tracePt t="41413" x="3856038" y="4149725"/>
          <p14:tracePt t="41422" x="3856038" y="4159250"/>
          <p14:tracePt t="41560" x="3865563" y="4159250"/>
          <p14:tracePt t="41566" x="3875088" y="4159250"/>
          <p14:tracePt t="41583" x="3883025" y="4167188"/>
          <p14:tracePt t="41775" x="3883025" y="4186238"/>
          <p14:tracePt t="41783" x="3883025" y="4203700"/>
          <p14:tracePt t="41799" x="3883025" y="4213225"/>
          <p14:tracePt t="41814" x="3883025" y="4232275"/>
          <p14:tracePt t="41943" x="3883025" y="4240213"/>
          <p14:tracePt t="42082" x="3892550" y="4240213"/>
          <p14:tracePt t="42089" x="3902075" y="4232275"/>
          <p14:tracePt t="42096" x="3938588" y="4195763"/>
          <p14:tracePt t="42110" x="3938588" y="4186238"/>
          <p14:tracePt t="42118" x="3948113" y="4176713"/>
          <p14:tracePt t="42126" x="3948113" y="4167188"/>
          <p14:tracePt t="42157" x="3965575" y="4149725"/>
          <p14:tracePt t="42166" x="3975100" y="4140200"/>
          <p14:tracePt t="42199" x="3984625" y="4130675"/>
          <p14:tracePt t="42213" x="3984625" y="4113213"/>
          <p14:tracePt t="42223" x="3992563" y="4094163"/>
          <p14:tracePt t="42229" x="4021138" y="4067175"/>
          <p14:tracePt t="42246" x="4029075" y="4040188"/>
          <p14:tracePt t="42254" x="4038600" y="4030663"/>
          <p14:tracePt t="42261" x="4057650" y="4013200"/>
          <p14:tracePt t="42608" x="4094163" y="4003675"/>
          <p14:tracePt t="42615" x="4121150" y="3967163"/>
          <p14:tracePt t="42622" x="4129088" y="3967163"/>
          <p14:tracePt t="42639" x="4129088" y="3957638"/>
          <p14:tracePt t="42709" x="4129088" y="3967163"/>
          <p14:tracePt t="42717" x="4121150" y="3994150"/>
          <p14:tracePt t="42725" x="4102100" y="4021138"/>
          <p14:tracePt t="42733" x="4084638" y="4040188"/>
          <p14:tracePt t="42741" x="4075113" y="4057650"/>
          <p14:tracePt t="42749" x="4057650" y="4086225"/>
          <p14:tracePt t="42773" x="4048125" y="4086225"/>
          <p14:tracePt t="42789" x="4029075" y="4113213"/>
          <p14:tracePt t="42805" x="4021138" y="4130675"/>
          <p14:tracePt t="42813" x="4002088" y="4159250"/>
          <p14:tracePt t="42822" x="3992563" y="4176713"/>
          <p14:tracePt t="42829" x="3984625" y="4195763"/>
          <p14:tracePt t="42837" x="3956050" y="4222750"/>
          <p14:tracePt t="42845" x="3948113" y="4232275"/>
          <p14:tracePt t="42877" x="3948113" y="4240213"/>
          <p14:tracePt t="43023" x="3948113" y="4249738"/>
          <p14:tracePt t="43031" x="3919538" y="4276725"/>
          <p14:tracePt t="43039" x="3892550" y="4303713"/>
          <p14:tracePt t="43046" x="3883025" y="4332288"/>
          <p14:tracePt t="43056" x="3883025" y="4340225"/>
          <p14:tracePt t="43062" x="3856038" y="4368800"/>
          <p14:tracePt t="43070" x="3846513" y="4386263"/>
          <p14:tracePt t="43079" x="3838575" y="4395788"/>
          <p14:tracePt t="43086" x="3838575" y="4405313"/>
          <p14:tracePt t="43094" x="3819525" y="4422775"/>
          <p14:tracePt t="43273" x="3802063" y="4422775"/>
          <p14:tracePt t="43281" x="3765550" y="4432300"/>
          <p14:tracePt t="43287" x="3702050" y="4478338"/>
          <p14:tracePt t="43295" x="3629025" y="4522788"/>
          <p14:tracePt t="43301" x="3546475" y="4578350"/>
          <p14:tracePt t="43310" x="3482975" y="4624388"/>
          <p14:tracePt t="43317" x="3419475" y="4660900"/>
          <p14:tracePt t="43326" x="3327400" y="4714875"/>
          <p14:tracePt t="43333" x="3208338" y="4787900"/>
          <p14:tracePt t="43341" x="3090863" y="4814888"/>
          <p14:tracePt t="43349" x="3008313" y="4860925"/>
          <p14:tracePt t="43357" x="2881313" y="4914900"/>
          <p14:tracePt t="43365" x="2817813" y="4924425"/>
          <p14:tracePt t="43375" x="2744788" y="4951413"/>
          <p14:tracePt t="43383" x="2662238" y="4979988"/>
          <p14:tracePt t="43398" x="2579688" y="4997450"/>
          <p14:tracePt t="43407" x="2570163" y="4997450"/>
          <p14:tracePt t="43413" x="2543175" y="5006975"/>
          <p14:tracePt t="43423" x="2533650" y="5016500"/>
          <p14:tracePt t="43429" x="2525713" y="5024438"/>
          <p14:tracePt t="43445" x="2498725" y="5043488"/>
          <p14:tracePt t="43454" x="2489200" y="5053013"/>
          <p14:tracePt t="43461" x="2470150" y="5070475"/>
          <p14:tracePt t="43470" x="2470150" y="5080000"/>
          <p14:tracePt t="43477" x="2462213" y="5089525"/>
          <p14:tracePt t="43485" x="2443163" y="5106988"/>
          <p14:tracePt t="43493" x="2433638" y="5106988"/>
          <p14:tracePt t="43501" x="2425700" y="5116513"/>
          <p14:tracePt t="43509" x="2406650" y="5133975"/>
          <p14:tracePt t="43517" x="2397125" y="5153025"/>
          <p14:tracePt t="43525" x="2389188" y="5153025"/>
          <p14:tracePt t="43533" x="2360613" y="5180013"/>
          <p14:tracePt t="43541" x="2343150" y="5197475"/>
          <p14:tracePt t="43549" x="2333625" y="5207000"/>
          <p14:tracePt t="43557" x="2316163" y="5216525"/>
          <p14:tracePt t="43565" x="2316163" y="5226050"/>
          <p14:tracePt t="43575" x="2287588" y="5243513"/>
          <p14:tracePt t="43581" x="2279650" y="5243513"/>
          <p14:tracePt t="43591" x="2260600" y="5253038"/>
          <p14:tracePt t="43606" x="2243138" y="5253038"/>
          <p14:tracePt t="43613" x="2224088" y="5253038"/>
          <p14:tracePt t="43629" x="2214563" y="5262563"/>
          <p14:tracePt t="43637" x="2187575" y="5262563"/>
          <p14:tracePt t="43647" x="2160588" y="5280025"/>
          <p14:tracePt t="43658" x="2114550" y="5299075"/>
          <p14:tracePt t="43663" x="2078038" y="5299075"/>
          <p14:tracePt t="43671" x="2014538" y="5326063"/>
          <p14:tracePt t="43678" x="1987550" y="5326063"/>
          <p14:tracePt t="43686" x="1960563" y="5326063"/>
          <p14:tracePt t="43693" x="1905000" y="5343525"/>
          <p14:tracePt t="43702" x="1860550" y="5343525"/>
          <p14:tracePt t="43710" x="1824038" y="5343525"/>
          <p14:tracePt t="43718" x="1804988" y="5343525"/>
          <p14:tracePt t="43726" x="1758950" y="5362575"/>
          <p14:tracePt t="43733" x="1751013" y="5362575"/>
          <p14:tracePt t="43741" x="1731963" y="5362575"/>
          <p14:tracePt t="43750" x="1714500" y="5362575"/>
          <p14:tracePt t="43757" x="1714500" y="5353050"/>
          <p14:tracePt t="43766" x="1704975" y="5343525"/>
          <p14:tracePt t="43774" x="1685925" y="5307013"/>
          <p14:tracePt t="43782" x="1612900" y="5253038"/>
          <p14:tracePt t="43790" x="1595438" y="5233988"/>
          <p14:tracePt t="43798" x="1549400" y="5197475"/>
          <p14:tracePt t="43807" x="1504950" y="5180013"/>
          <p14:tracePt t="43813" x="1458913" y="5143500"/>
          <p14:tracePt t="43825" x="1431925" y="5133975"/>
          <p14:tracePt t="43829" x="1403350" y="5116513"/>
          <p14:tracePt t="43837" x="1385888" y="5116513"/>
          <p14:tracePt t="43845" x="1339850" y="5106988"/>
          <p14:tracePt t="43853" x="1322388" y="5106988"/>
          <p14:tracePt t="43861" x="1303338" y="5106988"/>
          <p14:tracePt t="43870" x="1293813" y="5106988"/>
          <p14:tracePt t="43982" x="1285875" y="5097463"/>
          <p14:tracePt t="44083" x="1293813" y="5097463"/>
          <p14:tracePt t="44085" x="1358900" y="5106988"/>
          <p14:tracePt t="44093" x="1412875" y="5116513"/>
          <p14:tracePt t="44101" x="1495425" y="5160963"/>
          <p14:tracePt t="44109" x="1604963" y="5170488"/>
          <p14:tracePt t="44117" x="1704975" y="5189538"/>
          <p14:tracePt t="44125" x="1831975" y="5189538"/>
          <p14:tracePt t="44133" x="1924050" y="5189538"/>
          <p14:tracePt t="44141" x="2033588" y="5189538"/>
          <p14:tracePt t="44159" x="2143125" y="5189538"/>
          <p14:tracePt t="44167" x="2197100" y="5189538"/>
          <p14:tracePt t="44175" x="2214563" y="5189538"/>
          <p14:tracePt t="44182" x="2243138" y="5189538"/>
          <p14:tracePt t="44192" x="2251075" y="5189538"/>
          <p14:tracePt t="44224" x="2260600" y="5189538"/>
          <p14:tracePt t="44455" x="2279650" y="5189538"/>
          <p14:tracePt t="44463" x="2287588" y="5189538"/>
          <p14:tracePt t="44470" x="2316163" y="5207000"/>
          <p14:tracePt t="44479" x="2333625" y="5216525"/>
          <p14:tracePt t="44485" x="2343150" y="5226050"/>
          <p14:tracePt t="44494" x="2370138" y="5226050"/>
          <p14:tracePt t="44501" x="2389188" y="5233988"/>
          <p14:tracePt t="44509" x="2443163" y="5233988"/>
          <p14:tracePt t="44518" x="2498725" y="5233988"/>
          <p14:tracePt t="44526" x="2533650" y="5233988"/>
          <p14:tracePt t="44533" x="2579688" y="5233988"/>
          <p14:tracePt t="44542" x="2606675" y="5233988"/>
          <p14:tracePt t="44549" x="2643188" y="5233988"/>
          <p14:tracePt t="44557" x="2679700" y="5233988"/>
          <p14:tracePt t="44565" x="2698750" y="5233988"/>
          <p14:tracePt t="44575" x="2708275" y="5233988"/>
          <p14:tracePt t="44582" x="2716213" y="5233988"/>
          <p14:tracePt t="44589" x="2735263" y="5216525"/>
          <p14:tracePt t="44751" x="2744788" y="5216525"/>
          <p14:tracePt t="44759" x="2762250" y="5216525"/>
          <p14:tracePt t="44766" x="2771775" y="5216525"/>
          <p14:tracePt t="44775" x="2789238" y="5216525"/>
          <p14:tracePt t="44794" x="2817813" y="5216525"/>
          <p14:tracePt t="44798" x="2825750" y="5216525"/>
          <p14:tracePt t="44807" x="2844800" y="5233988"/>
          <p14:tracePt t="44813" x="2862263" y="5270500"/>
          <p14:tracePt t="44824" x="2871788" y="5299075"/>
          <p14:tracePt t="44829" x="2889250" y="5326063"/>
          <p14:tracePt t="44838" x="2917825" y="5372100"/>
          <p14:tracePt t="44845" x="2954338" y="5416550"/>
          <p14:tracePt t="44854" x="3008313" y="5499100"/>
          <p14:tracePt t="44861" x="3063875" y="5572125"/>
          <p14:tracePt t="44869" x="3071813" y="5589588"/>
          <p14:tracePt t="44877" x="3100388" y="5618163"/>
          <p14:tracePt t="44890" x="3108325" y="5626100"/>
          <p14:tracePt t="44903" x="3117850" y="5626100"/>
          <p14:tracePt t="45111" x="3127375" y="5626100"/>
          <p14:tracePt t="45119" x="3127375" y="5618163"/>
          <p14:tracePt t="45126" x="3127375" y="5608638"/>
          <p14:tracePt t="45135" x="3117850" y="5608638"/>
          <p14:tracePt t="45200" x="3090863" y="5608638"/>
          <p14:tracePt t="45205" x="3063875" y="5608638"/>
          <p14:tracePt t="45213" x="3027363" y="5626100"/>
          <p14:tracePt t="45222" x="3017838" y="5635625"/>
          <p14:tracePt t="45229" x="2990850" y="5662613"/>
          <p14:tracePt t="45237" x="2990850" y="5672138"/>
          <p14:tracePt t="45246" x="2962275" y="5699125"/>
          <p14:tracePt t="45319" x="2954338" y="5708650"/>
          <p14:tracePt t="45335" x="2954338" y="5735638"/>
          <p14:tracePt t="45343" x="2962275" y="5754688"/>
          <p14:tracePt t="45350" x="2971800" y="5764213"/>
          <p14:tracePt t="45357" x="2981325" y="5764213"/>
          <p14:tracePt t="45374" x="2981325" y="5772150"/>
          <p14:tracePt t="45397" x="2990850" y="5781675"/>
          <p14:tracePt t="45445" x="2998788" y="5781675"/>
          <p14:tracePt t="45454" x="3008313" y="5781675"/>
          <p14:tracePt t="45470" x="3017838" y="5781675"/>
          <p14:tracePt t="45477" x="3035300" y="5781675"/>
          <p14:tracePt t="45485" x="3044825" y="5781675"/>
          <p14:tracePt t="45493" x="3044825" y="5772150"/>
          <p14:tracePt t="45501" x="3054350" y="5772150"/>
          <p14:tracePt t="45517" x="3063875" y="5764213"/>
          <p14:tracePt t="45599" x="3063875" y="5754688"/>
          <p14:tracePt t="45639" x="3063875" y="5745163"/>
          <p14:tracePt t="45656" x="3063875" y="5735638"/>
          <p14:tracePt t="45670" x="3063875" y="5708650"/>
          <p14:tracePt t="45863" x="3063875" y="5699125"/>
          <p14:tracePt t="45921" x="3063875" y="5681663"/>
          <p14:tracePt t="46335" x="3081338" y="5681663"/>
          <p14:tracePt t="46351" x="3090863" y="5691188"/>
          <p14:tracePt t="46359" x="3108325" y="5699125"/>
          <p14:tracePt t="46366" x="3127375" y="5699125"/>
          <p14:tracePt t="46375" x="3136900" y="5699125"/>
          <p14:tracePt t="46382" x="3163888" y="5708650"/>
          <p14:tracePt t="46390" x="3181350" y="5708650"/>
          <p14:tracePt t="46406" x="3217863" y="5708650"/>
          <p14:tracePt t="46413" x="3227388" y="5708650"/>
          <p14:tracePt t="46421" x="3254375" y="5708650"/>
          <p14:tracePt t="46429" x="3263900" y="5708650"/>
          <p14:tracePt t="46438" x="3281363" y="5708650"/>
          <p14:tracePt t="46445" x="3290888" y="5708650"/>
          <p14:tracePt t="46469" x="3290888" y="5699125"/>
          <p14:tracePt t="46594" x="3300413" y="5691188"/>
          <p14:tracePt t="46599" x="3300413" y="5681663"/>
          <p14:tracePt t="46609" x="3309938" y="5672138"/>
          <p14:tracePt t="46743" x="3309938" y="5662613"/>
          <p14:tracePt t="46750" x="3300413" y="5662613"/>
          <p14:tracePt t="46759" x="3290888" y="5672138"/>
          <p14:tracePt t="46776" x="3281363" y="5681663"/>
          <p14:tracePt t="46783" x="3273425" y="5681663"/>
          <p14:tracePt t="46847" x="3263900" y="5691188"/>
          <p14:tracePt t="46890" x="3263900" y="5699125"/>
          <p14:tracePt t="46895" x="3263900" y="5718175"/>
          <p14:tracePt t="46903" x="3263900" y="5727700"/>
          <p14:tracePt t="46921" x="3263900" y="5735638"/>
          <p14:tracePt t="46966" x="3263900" y="5745163"/>
          <p14:tracePt t="46974" x="3290888" y="5745163"/>
          <p14:tracePt t="46982" x="3300413" y="5745163"/>
          <p14:tracePt t="46991" x="3309938" y="5745163"/>
          <p14:tracePt t="46997" x="3317875" y="5735638"/>
          <p14:tracePt t="47006" x="3336925" y="5735638"/>
          <p14:tracePt t="47014" x="3346450" y="5735638"/>
          <p14:tracePt t="47022" x="3382963" y="5735638"/>
          <p14:tracePt t="47030" x="3400425" y="5735638"/>
          <p14:tracePt t="47037" x="3427413" y="5735638"/>
          <p14:tracePt t="47045" x="3446463" y="5735638"/>
          <p14:tracePt t="47054" x="3500438" y="5735638"/>
          <p14:tracePt t="47061" x="3536950" y="5735638"/>
          <p14:tracePt t="47070" x="3629025" y="5745163"/>
          <p14:tracePt t="47077" x="3709988" y="5800725"/>
          <p14:tracePt t="47085" x="3810000" y="5864225"/>
          <p14:tracePt t="47093" x="3911600" y="5927725"/>
          <p14:tracePt t="47101" x="4011613" y="5973763"/>
          <p14:tracePt t="47109" x="4084638" y="6010275"/>
          <p14:tracePt t="47117" x="4148138" y="6054725"/>
          <p14:tracePt t="47125" x="4194175" y="6073775"/>
          <p14:tracePt t="47133" x="4202113" y="6073775"/>
          <p14:tracePt t="47202" x="4194175" y="6073775"/>
          <p14:tracePt t="47208" x="4165600" y="6073775"/>
          <p14:tracePt t="47218" x="4148138" y="6073775"/>
          <p14:tracePt t="47222" x="4138613" y="6073775"/>
          <p14:tracePt t="47231" x="4129088" y="6073775"/>
          <p14:tracePt t="47262" x="4121150" y="6073775"/>
          <p14:tracePt t="47271" x="4111625" y="6073775"/>
          <p14:tracePt t="47278" x="4084638" y="6073775"/>
          <p14:tracePt t="47343" x="4075113" y="6073775"/>
          <p14:tracePt t="47399" x="4057650" y="6083300"/>
          <p14:tracePt t="47407" x="4057650" y="6091238"/>
          <p14:tracePt t="47414" x="4048125" y="6100763"/>
          <p14:tracePt t="47430" x="4038600" y="6110288"/>
          <p14:tracePt t="47437" x="4029075" y="6110288"/>
          <p14:tracePt t="47567" x="4011613" y="6110288"/>
          <p14:tracePt t="47577" x="4011613" y="6100763"/>
          <p14:tracePt t="47584" x="4011613" y="6091238"/>
          <p14:tracePt t="47593" x="4011613" y="6054725"/>
          <p14:tracePt t="47597" x="4011613" y="6046788"/>
          <p14:tracePt t="47606" x="4011613" y="6037263"/>
          <p14:tracePt t="47613" x="4011613" y="6027738"/>
          <p14:tracePt t="47622" x="4011613" y="6018213"/>
          <p14:tracePt t="47861" x="4002088" y="6018213"/>
          <p14:tracePt t="47877" x="3984625" y="6018213"/>
          <p14:tracePt t="47968" x="3984625" y="6027738"/>
          <p14:tracePt t="47983" x="3992563" y="6037263"/>
          <p14:tracePt t="48015" x="3992563" y="6046788"/>
          <p14:tracePt t="48030" x="3992563" y="6054725"/>
          <p14:tracePt t="48038" x="3992563" y="6064250"/>
          <p14:tracePt t="48046" x="4002088" y="6064250"/>
          <p14:tracePt t="48054" x="4002088" y="6073775"/>
          <p14:tracePt t="48175" x="4002088" y="6054725"/>
          <p14:tracePt t="48184" x="4011613" y="6037263"/>
          <p14:tracePt t="48198" x="4029075" y="6018213"/>
          <p14:tracePt t="48205" x="4029075" y="6000750"/>
          <p14:tracePt t="48213" x="4029075" y="5991225"/>
          <p14:tracePt t="48222" x="4029075" y="5964238"/>
          <p14:tracePt t="48230" x="4029075" y="5918200"/>
          <p14:tracePt t="48239" x="4029075" y="5910263"/>
          <p14:tracePt t="48245" x="4029075" y="5900738"/>
          <p14:tracePt t="48254" x="4021138" y="5873750"/>
          <p14:tracePt t="48270" x="4021138" y="5854700"/>
          <p14:tracePt t="48277" x="4021138" y="5837238"/>
          <p14:tracePt t="48285" x="4011613" y="5818188"/>
          <p14:tracePt t="48293" x="3992563" y="5772150"/>
          <p14:tracePt t="48301" x="3975100" y="5727700"/>
          <p14:tracePt t="48309" x="3975100" y="5699125"/>
          <p14:tracePt t="48317" x="3956050" y="5645150"/>
          <p14:tracePt t="48325" x="3956050" y="5554663"/>
          <p14:tracePt t="48333" x="3938588" y="5518150"/>
          <p14:tracePt t="48341" x="3929063" y="5489575"/>
          <p14:tracePt t="48349" x="3929063" y="5472113"/>
          <p14:tracePt t="48357" x="3911600" y="5445125"/>
          <p14:tracePt t="48365" x="3911600" y="5435600"/>
          <p14:tracePt t="48373" x="3911600" y="5426075"/>
          <p14:tracePt t="48625" x="3902075" y="5426075"/>
          <p14:tracePt t="48632" x="3883025" y="5426075"/>
          <p14:tracePt t="48638" x="3875088" y="5445125"/>
          <p14:tracePt t="48653" x="3865563" y="5453063"/>
          <p14:tracePt t="48831" x="3865563" y="5462588"/>
          <p14:tracePt t="48838" x="3883025" y="5462588"/>
          <p14:tracePt t="48845" x="3902075" y="5462588"/>
          <p14:tracePt t="48854" x="3938588" y="5462588"/>
          <p14:tracePt t="48861" x="3965575" y="5462588"/>
          <p14:tracePt t="48870" x="3984625" y="5462588"/>
          <p14:tracePt t="48877" x="4011613" y="5462588"/>
          <p14:tracePt t="48885" x="4021138" y="5462588"/>
          <p14:tracePt t="48901" x="4038600" y="5472113"/>
          <p14:tracePt t="48918" x="4038600" y="5481638"/>
          <p14:tracePt t="48925" x="4048125" y="5489575"/>
          <p14:tracePt t="48941" x="4048125" y="5518150"/>
          <p14:tracePt t="48949" x="4048125" y="5535613"/>
          <p14:tracePt t="48957" x="4048125" y="5581650"/>
          <p14:tracePt t="48965" x="4048125" y="5608638"/>
          <p14:tracePt t="48973" x="4048125" y="5626100"/>
          <p14:tracePt t="48981" x="4048125" y="5662613"/>
          <p14:tracePt t="48990" x="4048125" y="5681663"/>
          <p14:tracePt t="48997" x="4048125" y="5708650"/>
          <p14:tracePt t="49006" x="4048125" y="5754688"/>
          <p14:tracePt t="49013" x="4048125" y="5772150"/>
          <p14:tracePt t="49022" x="4048125" y="5800725"/>
          <p14:tracePt t="49029" x="4048125" y="5808663"/>
          <p14:tracePt t="49039" x="4048125" y="5818188"/>
          <p14:tracePt t="49086" x="4048125" y="5827713"/>
          <p14:tracePt t="49101" x="4038600" y="5827713"/>
          <p14:tracePt t="49109" x="4029075" y="5827713"/>
          <p14:tracePt t="49125" x="4029075" y="5837238"/>
          <p14:tracePt t="49133" x="4021138" y="5845175"/>
          <p14:tracePt t="49181" x="4021138" y="5854700"/>
          <p14:tracePt t="49232" x="4029075" y="5854700"/>
          <p14:tracePt t="49238" x="4048125" y="5845175"/>
          <p14:tracePt t="49248" x="4048125" y="5837238"/>
          <p14:tracePt t="49255" x="4084638" y="5808663"/>
          <p14:tracePt t="49262" x="4084638" y="5800725"/>
          <p14:tracePt t="49272" x="4094163" y="5791200"/>
          <p14:tracePt t="49278" x="4111625" y="5772150"/>
          <p14:tracePt t="49286" x="4121150" y="5772150"/>
          <p14:tracePt t="49294" x="4129088" y="5764213"/>
          <p14:tracePt t="49310" x="4138613" y="5754688"/>
          <p14:tracePt t="49486" x="4148138" y="5754688"/>
          <p14:tracePt t="49509" x="4148138" y="5764213"/>
          <p14:tracePt t="49534" x="4157663" y="5764213"/>
          <p14:tracePt t="49550" x="4165600" y="5772150"/>
          <p14:tracePt t="49566" x="4194175" y="5772150"/>
          <p14:tracePt t="49575" x="4202113" y="5772150"/>
          <p14:tracePt t="49581" x="4230688" y="5772150"/>
          <p14:tracePt t="49591" x="4248150" y="5772150"/>
          <p14:tracePt t="49598" x="4267200" y="5764213"/>
          <p14:tracePt t="49606" x="4284663" y="5745163"/>
          <p14:tracePt t="49614" x="4294188" y="5735638"/>
          <p14:tracePt t="49622" x="4330700" y="5699125"/>
          <p14:tracePt t="49630" x="4340225" y="5681663"/>
          <p14:tracePt t="49637" x="4348163" y="5672138"/>
          <p14:tracePt t="49645" x="4357688" y="5662613"/>
          <p14:tracePt t="49653" x="4376738" y="5645150"/>
          <p14:tracePt t="49742" x="4384675" y="5645150"/>
          <p14:tracePt t="49777" x="4394200" y="5654675"/>
          <p14:tracePt t="49782" x="4394200" y="5662613"/>
          <p14:tracePt t="49791" x="4394200" y="5672138"/>
          <p14:tracePt t="49856" x="4394200" y="5681663"/>
          <p14:tracePt t="49943" x="4403725" y="5681663"/>
          <p14:tracePt t="49950" x="4413250" y="5681663"/>
          <p14:tracePt t="49958" x="4421188" y="5681663"/>
          <p14:tracePt t="49975" x="4430713" y="5681663"/>
          <p14:tracePt t="49983" x="4440238" y="5681663"/>
          <p14:tracePt t="50008" x="4448175" y="5672138"/>
          <p14:tracePt t="50022" x="4457700" y="5662613"/>
          <p14:tracePt t="50102" x="4457700" y="5672138"/>
          <p14:tracePt t="50111" x="4448175" y="5672138"/>
          <p14:tracePt t="50118" x="4421188" y="5681663"/>
          <p14:tracePt t="50126" x="4403725" y="5708650"/>
          <p14:tracePt t="50134" x="4367213" y="5718175"/>
          <p14:tracePt t="50142" x="4348163" y="5727700"/>
          <p14:tracePt t="50160" x="4311650" y="5735638"/>
          <p14:tracePt t="50166" x="4303713" y="5735638"/>
          <p14:tracePt t="50175" x="4275138" y="5745163"/>
          <p14:tracePt t="51277" x="4267200" y="5745163"/>
          <p14:tracePt t="51623" x="4230688" y="5754688"/>
          <p14:tracePt t="51631" x="4221163" y="5772150"/>
          <p14:tracePt t="51638" x="4184650" y="5781675"/>
          <p14:tracePt t="51649" x="4165600" y="5800725"/>
          <p14:tracePt t="51656" x="4138613" y="5827713"/>
          <p14:tracePt t="51662" x="4129088" y="5827713"/>
          <p14:tracePt t="51672" x="4111625" y="5827713"/>
          <p14:tracePt t="51678" x="4094163" y="5827713"/>
          <p14:tracePt t="51688" x="4075113" y="5827713"/>
          <p14:tracePt t="51693" x="4038600" y="5845175"/>
          <p14:tracePt t="51701" x="4002088" y="5854700"/>
          <p14:tracePt t="51710" x="3965575" y="5854700"/>
          <p14:tracePt t="51718" x="3892550" y="5854700"/>
          <p14:tracePt t="51726" x="3819525" y="5837238"/>
          <p14:tracePt t="51734" x="3719513" y="5791200"/>
          <p14:tracePt t="51741" x="3619500" y="5781675"/>
          <p14:tracePt t="51750" x="3509963" y="5708650"/>
          <p14:tracePt t="51757" x="3373438" y="5645150"/>
          <p14:tracePt t="51766" x="3217863" y="5572125"/>
          <p14:tracePt t="51774" x="3090863" y="5508625"/>
          <p14:tracePt t="51782" x="2954338" y="5416550"/>
          <p14:tracePt t="51790" x="2835275" y="5335588"/>
          <p14:tracePt t="51798" x="2771775" y="5280025"/>
          <p14:tracePt t="51806" x="2744788" y="5262563"/>
          <p14:tracePt t="51813" x="2716213" y="5226050"/>
          <p14:tracePt t="51829" x="2708275" y="5197475"/>
          <p14:tracePt t="51838" x="2708275" y="5180013"/>
          <p14:tracePt t="51845" x="2689225" y="5143500"/>
          <p14:tracePt t="51853" x="2689225" y="5126038"/>
          <p14:tracePt t="51861" x="2689225" y="5089525"/>
          <p14:tracePt t="51871" x="2689225" y="5070475"/>
          <p14:tracePt t="51877" x="2689225" y="5043488"/>
          <p14:tracePt t="51886" x="2689225" y="5024438"/>
          <p14:tracePt t="51893" x="2689225" y="5006975"/>
          <p14:tracePt t="51901" x="2689225" y="4987925"/>
          <p14:tracePt t="51909" x="2689225" y="4960938"/>
          <p14:tracePt t="51917" x="2689225" y="4951413"/>
          <p14:tracePt t="51925" x="2698750" y="4933950"/>
          <p14:tracePt t="51933" x="2708275" y="4887913"/>
          <p14:tracePt t="51941" x="2752725" y="4841875"/>
          <p14:tracePt t="51949" x="2789238" y="4805363"/>
          <p14:tracePt t="51957" x="2825750" y="4760913"/>
          <p14:tracePt t="51965" x="2871788" y="4714875"/>
          <p14:tracePt t="51973" x="2944813" y="4641850"/>
          <p14:tracePt t="51982" x="2990850" y="4578350"/>
          <p14:tracePt t="51989" x="3035300" y="4514850"/>
          <p14:tracePt t="51997" x="3063875" y="4486275"/>
          <p14:tracePt t="52006" x="3136900" y="4405313"/>
          <p14:tracePt t="52013" x="3171825" y="4349750"/>
          <p14:tracePt t="52022" x="3190875" y="4303713"/>
          <p14:tracePt t="52029" x="3227388" y="4259263"/>
          <p14:tracePt t="52038" x="3236913" y="4259263"/>
          <p14:tracePt t="52045" x="3254375" y="4232275"/>
          <p14:tracePt t="52055" x="3263900" y="4203700"/>
          <p14:tracePt t="52061" x="3281363" y="4186238"/>
          <p14:tracePt t="52069" x="3281363" y="4167188"/>
          <p14:tracePt t="52077" x="3300413" y="4140200"/>
          <p14:tracePt t="52086" x="3309938" y="4130675"/>
          <p14:tracePt t="52093" x="3336925" y="4113213"/>
          <p14:tracePt t="52101" x="3354388" y="4113213"/>
          <p14:tracePt t="52109" x="3373438" y="4094163"/>
          <p14:tracePt t="52117" x="3400425" y="4076700"/>
          <p14:tracePt t="52125" x="3436938" y="4067175"/>
          <p14:tracePt t="52141" x="3473450" y="4067175"/>
          <p14:tracePt t="52150" x="3482975" y="4067175"/>
          <p14:tracePt t="52174" x="3519488" y="4040188"/>
          <p14:tracePt t="52190" x="3527425" y="4040188"/>
          <p14:tracePt t="52206" x="3546475" y="4030663"/>
          <p14:tracePt t="52222" x="3563938" y="4021138"/>
          <p14:tracePt t="52327" x="3563938" y="4049713"/>
          <p14:tracePt t="52333" x="3556000" y="4057650"/>
          <p14:tracePt t="52341" x="3546475" y="4076700"/>
          <p14:tracePt t="52365" x="3536950" y="4086225"/>
          <p14:tracePt t="52533" x="3527425" y="4086225"/>
          <p14:tracePt t="52543" x="3509963" y="4094163"/>
          <p14:tracePt t="52557" x="3482975" y="4103688"/>
          <p14:tracePt t="52565" x="3473450" y="4103688"/>
          <p14:tracePt t="52573" x="3463925" y="4103688"/>
          <p14:tracePt t="52581" x="3446463" y="4103688"/>
          <p14:tracePt t="52641" x="3436938" y="4103688"/>
          <p14:tracePt t="52647" x="3427413" y="4103688"/>
          <p14:tracePt t="52706" x="3400425" y="4122738"/>
          <p14:tracePt t="52711" x="3390900" y="4130675"/>
          <p14:tracePt t="52721" x="3390900" y="4140200"/>
          <p14:tracePt t="52727" x="3382963" y="4140200"/>
          <p14:tracePt t="52733" x="3363913" y="4140200"/>
          <p14:tracePt t="52741" x="3346450" y="4167188"/>
          <p14:tracePt t="52749" x="3327400" y="4176713"/>
          <p14:tracePt t="52757" x="3317875" y="4176713"/>
          <p14:tracePt t="52765" x="3300413" y="4176713"/>
          <p14:tracePt t="52773" x="3290888" y="4176713"/>
          <p14:tracePt t="52781" x="3273425" y="4176713"/>
          <p14:tracePt t="52797" x="3263900" y="4176713"/>
          <p14:tracePt t="52806" x="3254375" y="4176713"/>
          <p14:tracePt t="52829" x="3236913" y="4176713"/>
          <p14:tracePt t="52845" x="3227388" y="4186238"/>
          <p14:tracePt t="52861" x="3217863" y="4186238"/>
          <p14:tracePt t="52870" x="3200400" y="4195763"/>
          <p14:tracePt t="52877" x="3200400" y="4203700"/>
          <p14:tracePt t="52886" x="3190875" y="4222750"/>
          <p14:tracePt t="52901" x="3181350" y="4232275"/>
          <p14:tracePt t="52909" x="3171825" y="4240213"/>
          <p14:tracePt t="52925" x="3171825" y="4249738"/>
          <p14:tracePt t="52933" x="3163888" y="4249738"/>
          <p14:tracePt t="52941" x="3154363" y="4268788"/>
          <p14:tracePt t="52949" x="3144838" y="4276725"/>
          <p14:tracePt t="52973" x="3136900" y="4286250"/>
          <p14:tracePt t="52982" x="3136900" y="4295775"/>
          <p14:tracePt t="52997" x="3136900" y="4303713"/>
          <p14:tracePt t="53005" x="3127375" y="4332288"/>
          <p14:tracePt t="53021" x="3117850" y="4349750"/>
          <p14:tracePt t="53029" x="3117850" y="4368800"/>
          <p14:tracePt t="53038" x="3100388" y="4395788"/>
          <p14:tracePt t="53045" x="3090863" y="4405313"/>
          <p14:tracePt t="53054" x="3090863" y="4432300"/>
          <p14:tracePt t="53061" x="3081338" y="4459288"/>
          <p14:tracePt t="53069" x="3081338" y="4486275"/>
          <p14:tracePt t="53077" x="3071813" y="4522788"/>
          <p14:tracePt t="53086" x="3054350" y="4578350"/>
          <p14:tracePt t="53093" x="3054350" y="4587875"/>
          <p14:tracePt t="53101" x="3035300" y="4632325"/>
          <p14:tracePt t="53109" x="3027363" y="4678363"/>
          <p14:tracePt t="53117" x="3017838" y="4697413"/>
          <p14:tracePt t="53125" x="2998788" y="4741863"/>
          <p14:tracePt t="53141" x="2981325" y="4768850"/>
          <p14:tracePt t="53157" x="2981325" y="4778375"/>
          <p14:tracePt t="53165" x="2971800" y="4787900"/>
          <p14:tracePt t="53173" x="2962275" y="4787900"/>
          <p14:tracePt t="53189" x="2944813" y="4797425"/>
          <p14:tracePt t="53213" x="2944813" y="4805363"/>
          <p14:tracePt t="53221" x="2944813" y="4824413"/>
          <p14:tracePt t="53229" x="2944813" y="4841875"/>
          <p14:tracePt t="53238" x="2944813" y="4887913"/>
          <p14:tracePt t="53246" x="2944813" y="4914900"/>
          <p14:tracePt t="53254" x="2944813" y="4951413"/>
          <p14:tracePt t="53262" x="2944813" y="4987925"/>
          <p14:tracePt t="53270" x="2962275" y="5043488"/>
          <p14:tracePt t="53277" x="2981325" y="5106988"/>
          <p14:tracePt t="53286" x="3008313" y="5170488"/>
          <p14:tracePt t="53293" x="3044825" y="5233988"/>
          <p14:tracePt t="53301" x="3081338" y="5299075"/>
          <p14:tracePt t="53310" x="3136900" y="5362575"/>
          <p14:tracePt t="53317" x="3200400" y="5416550"/>
          <p14:tracePt t="53325" x="3273425" y="5481638"/>
          <p14:tracePt t="53333" x="3327400" y="5489575"/>
          <p14:tracePt t="53341" x="3409950" y="5545138"/>
          <p14:tracePt t="53349" x="3473450" y="5572125"/>
          <p14:tracePt t="53357" x="3556000" y="5608638"/>
          <p14:tracePt t="53366" x="3619500" y="5635625"/>
          <p14:tracePt t="53373" x="3656013" y="5635625"/>
          <p14:tracePt t="53381" x="3719513" y="5662613"/>
          <p14:tracePt t="53389" x="3756025" y="5662613"/>
          <p14:tracePt t="53397" x="3775075" y="5662613"/>
          <p14:tracePt t="53406" x="3802063" y="5662613"/>
          <p14:tracePt t="53413" x="3810000" y="5672138"/>
          <p14:tracePt t="53567" x="3819525" y="5672138"/>
          <p14:tracePt t="53583" x="3819525" y="5662613"/>
          <p14:tracePt t="53598" x="3819525" y="5654675"/>
          <p14:tracePt t="53927" x="3810000" y="5645150"/>
          <p14:tracePt t="53934" x="3783013" y="5645150"/>
          <p14:tracePt t="53941" x="3738563" y="5645150"/>
          <p14:tracePt t="53949" x="3656013" y="5618163"/>
          <p14:tracePt t="53957" x="3573463" y="5589588"/>
          <p14:tracePt t="53965" x="3490913" y="5535613"/>
          <p14:tracePt t="53973" x="3409950" y="5518150"/>
          <p14:tracePt t="53982" x="3317875" y="5453063"/>
          <p14:tracePt t="53990" x="3236913" y="5416550"/>
          <p14:tracePt t="53997" x="3190875" y="5389563"/>
          <p14:tracePt t="54005" x="3181350" y="5389563"/>
          <p14:tracePt t="54013" x="3154363" y="5372100"/>
          <p14:tracePt t="54047" x="3154363" y="5362575"/>
          <p14:tracePt t="54055" x="3154363" y="5335588"/>
          <p14:tracePt t="54062" x="3154363" y="5316538"/>
          <p14:tracePt t="54071" x="3154363" y="5289550"/>
          <p14:tracePt t="54078" x="3154363" y="5270500"/>
          <p14:tracePt t="54086" x="3154363" y="5226050"/>
          <p14:tracePt t="54093" x="3154363" y="5207000"/>
          <p14:tracePt t="54101" x="3154363" y="5180013"/>
          <p14:tracePt t="54109" x="3154363" y="5160963"/>
          <p14:tracePt t="54117" x="3154363" y="5126038"/>
          <p14:tracePt t="54125" x="3154363" y="5080000"/>
          <p14:tracePt t="54133" x="3154363" y="5043488"/>
          <p14:tracePt t="54155" x="3208338" y="4914900"/>
          <p14:tracePt t="54157" x="3217863" y="4887913"/>
          <p14:tracePt t="54165" x="3227388" y="4833938"/>
          <p14:tracePt t="54173" x="3244850" y="4797425"/>
          <p14:tracePt t="54181" x="3263900" y="4768850"/>
          <p14:tracePt t="54189" x="3290888" y="4741863"/>
          <p14:tracePt t="54197" x="3309938" y="4697413"/>
          <p14:tracePt t="54205" x="3346450" y="4651375"/>
          <p14:tracePt t="54213" x="3363913" y="4624388"/>
          <p14:tracePt t="54222" x="3409950" y="4568825"/>
          <p14:tracePt t="54229" x="3436938" y="4551363"/>
          <p14:tracePt t="54238" x="3455988" y="4514850"/>
          <p14:tracePt t="54245" x="3473450" y="4505325"/>
          <p14:tracePt t="54254" x="3546475" y="4459288"/>
          <p14:tracePt t="54262" x="3573463" y="4441825"/>
          <p14:tracePt t="54270" x="3636963" y="4386263"/>
          <p14:tracePt t="54277" x="3719513" y="4332288"/>
          <p14:tracePt t="54286" x="3765550" y="4303713"/>
          <p14:tracePt t="54293" x="3819525" y="4249738"/>
          <p14:tracePt t="54304" x="3919538" y="4149725"/>
          <p14:tracePt t="54310" x="4002088" y="4049713"/>
          <p14:tracePt t="54319" x="4111625" y="3957638"/>
          <p14:tracePt t="54326" x="4230688" y="3840163"/>
          <p14:tracePt t="54335" x="4294188" y="3757613"/>
          <p14:tracePt t="54342" x="4348163" y="3702050"/>
          <p14:tracePt t="54350" x="4394200" y="3657600"/>
          <p14:tracePt t="54358" x="4467225" y="3584575"/>
          <p14:tracePt t="54365" x="4521200" y="3502025"/>
          <p14:tracePt t="54373" x="4557713" y="3455988"/>
          <p14:tracePt t="54382" x="4586288" y="3438525"/>
          <p14:tracePt t="54390" x="4603750" y="3419475"/>
          <p14:tracePt t="54397" x="4622800" y="3402013"/>
          <p14:tracePt t="54406" x="4630738" y="3392488"/>
          <p14:tracePt t="54413" x="4640263" y="3392488"/>
          <p14:tracePt t="54421" x="4659313" y="3382963"/>
          <p14:tracePt t="54438" x="4676775" y="3375025"/>
          <p14:tracePt t="54445" x="4686300" y="3365500"/>
          <p14:tracePt t="54454" x="4695825" y="3346450"/>
          <p14:tracePt t="54461" x="4713288" y="3338513"/>
          <p14:tracePt t="54469" x="4730750" y="3319463"/>
          <p14:tracePt t="54477" x="4740275" y="3309938"/>
          <p14:tracePt t="54485" x="4767263" y="3273425"/>
          <p14:tracePt t="54493" x="4776788" y="3255963"/>
          <p14:tracePt t="54501" x="4813300" y="3192463"/>
          <p14:tracePt t="54509" x="4832350" y="3146425"/>
          <p14:tracePt t="54517" x="4859338" y="3090863"/>
          <p14:tracePt t="54525" x="4895850" y="3036888"/>
          <p14:tracePt t="54533" x="4932363" y="2963863"/>
          <p14:tracePt t="54541" x="4949825" y="2900363"/>
          <p14:tracePt t="54549" x="4959350" y="2854325"/>
          <p14:tracePt t="54557" x="4968875" y="2817813"/>
          <p14:tracePt t="54565" x="4995863" y="2781300"/>
          <p14:tracePt t="54581" x="5014913" y="2744788"/>
          <p14:tracePt t="54589" x="5014913" y="2735263"/>
          <p14:tracePt t="54606" x="5022850" y="2727325"/>
          <p14:tracePt t="54645" x="5041900" y="2708275"/>
          <p14:tracePt t="54670" x="5041900" y="2690813"/>
          <p14:tracePt t="54678" x="5049838" y="2662238"/>
          <p14:tracePt t="54688" x="5049838" y="2644775"/>
          <p14:tracePt t="54694" x="5049838" y="2617788"/>
          <p14:tracePt t="54702" x="5049838" y="2598738"/>
          <p14:tracePt t="54710" x="5049838" y="2571750"/>
          <p14:tracePt t="54720" x="5049838" y="2562225"/>
          <p14:tracePt t="54725" x="5049838" y="2554288"/>
          <p14:tracePt t="54733" x="5049838" y="2535238"/>
          <p14:tracePt t="54863" x="5049838" y="2525713"/>
          <p14:tracePt t="54873" x="5041900" y="2525713"/>
          <p14:tracePt t="54879" x="5022850" y="2508250"/>
          <p14:tracePt t="54889" x="4995863" y="2489200"/>
          <p14:tracePt t="54895" x="4995863" y="2471738"/>
          <p14:tracePt t="54906" x="4986338" y="2444750"/>
          <p14:tracePt t="54909" x="4986338" y="2416175"/>
          <p14:tracePt t="54917" x="4978400" y="2371725"/>
          <p14:tracePt t="54925" x="4968875" y="2325688"/>
          <p14:tracePt t="54933" x="4968875" y="2316163"/>
          <p14:tracePt t="54941" x="4968875" y="2298700"/>
          <p14:tracePt t="54950" x="4968875" y="2262188"/>
          <p14:tracePt t="54957" x="4968875" y="2243138"/>
          <p14:tracePt t="54973" x="4968875" y="2233613"/>
          <p14:tracePt t="54981" x="4968875" y="2225675"/>
          <p14:tracePt t="55383" x="4968875" y="2216150"/>
          <p14:tracePt t="55391" x="4995863" y="2216150"/>
          <p14:tracePt t="55397" x="5032375" y="2216150"/>
          <p14:tracePt t="55406" x="5132388" y="2243138"/>
          <p14:tracePt t="55415" x="5168900" y="2243138"/>
          <p14:tracePt t="55421" x="5224463" y="2243138"/>
          <p14:tracePt t="55430" x="5278438" y="2243138"/>
          <p14:tracePt t="55438" x="5324475" y="2243138"/>
          <p14:tracePt t="55446" x="5341938" y="2243138"/>
          <p14:tracePt t="55456" x="5397500" y="2233613"/>
          <p14:tracePt t="55461" x="5434013" y="2225675"/>
          <p14:tracePt t="55469" x="5461000" y="2197100"/>
          <p14:tracePt t="55477" x="5470525" y="2189163"/>
          <p14:tracePt t="55493" x="5487988" y="2179638"/>
          <p14:tracePt t="55517" x="5514975" y="2179638"/>
          <p14:tracePt t="55525" x="5561013" y="2179638"/>
          <p14:tracePt t="55533" x="5624513" y="2179638"/>
          <p14:tracePt t="55543" x="5707063" y="2179638"/>
          <p14:tracePt t="55549" x="5780088" y="2179638"/>
          <p14:tracePt t="55557" x="5870575" y="2179638"/>
          <p14:tracePt t="55565" x="5899150" y="2179638"/>
          <p14:tracePt t="55573" x="5935663" y="2179638"/>
          <p14:tracePt t="55630" x="5943600" y="2179638"/>
          <p14:tracePt t="55759" x="5972175" y="2206625"/>
          <p14:tracePt t="55783" x="5972175" y="2216150"/>
          <p14:tracePt t="56135" x="5972175" y="2233613"/>
          <p14:tracePt t="56145" x="5962650" y="2243138"/>
          <p14:tracePt t="56158" x="5943600" y="2262188"/>
          <p14:tracePt t="56197" x="5935663" y="2262188"/>
          <p14:tracePt t="56439" x="5926138" y="2262188"/>
          <p14:tracePt t="56471" x="5899150" y="2270125"/>
          <p14:tracePt t="56488" x="5889625" y="2289175"/>
          <p14:tracePt t="56511" x="5880100" y="2298700"/>
          <p14:tracePt t="56527" x="5870575" y="2316163"/>
          <p14:tracePt t="56751" x="5826125" y="2352675"/>
          <p14:tracePt t="56759" x="5807075" y="2352675"/>
          <p14:tracePt t="56767" x="5789613" y="2362200"/>
          <p14:tracePt t="56776" x="5761038" y="2389188"/>
          <p14:tracePt t="56782" x="5743575" y="2398713"/>
          <p14:tracePt t="56791" x="5716588" y="2408238"/>
          <p14:tracePt t="56798" x="5680075" y="2435225"/>
          <p14:tracePt t="56806" x="5634038" y="2462213"/>
          <p14:tracePt t="56813" x="5570538" y="2517775"/>
          <p14:tracePt t="56821" x="5507038" y="2554288"/>
          <p14:tracePt t="56829" x="5424488" y="2644775"/>
          <p14:tracePt t="56839" x="5351463" y="2708275"/>
          <p14:tracePt t="56845" x="5251450" y="2827338"/>
          <p14:tracePt t="56855" x="5132388" y="2936875"/>
          <p14:tracePt t="56861" x="5041900" y="3054350"/>
          <p14:tracePt t="56869" x="4949825" y="3155950"/>
          <p14:tracePt t="56877" x="4868863" y="3236913"/>
          <p14:tracePt t="56886" x="4795838" y="3319463"/>
          <p14:tracePt t="56893" x="4776788" y="3402013"/>
          <p14:tracePt t="56902" x="4703763" y="3465513"/>
          <p14:tracePt t="56910" x="4649788" y="3538538"/>
          <p14:tracePt t="56920" x="4586288" y="3575050"/>
          <p14:tracePt t="56925" x="4540250" y="3621088"/>
          <p14:tracePt t="56933" x="4503738" y="3657600"/>
          <p14:tracePt t="56941" x="4476750" y="3675063"/>
          <p14:tracePt t="56950" x="4467225" y="3684588"/>
          <p14:tracePt t="56957" x="4440238" y="3694113"/>
          <p14:tracePt t="57022" x="4430713" y="3694113"/>
          <p14:tracePt t="57038" x="4413250" y="3694113"/>
          <p14:tracePt t="57047" x="4403725" y="3702050"/>
          <p14:tracePt t="57150" x="4384675" y="3711575"/>
          <p14:tracePt t="57158" x="4367213" y="3730625"/>
          <p14:tracePt t="57166" x="4330700" y="3738563"/>
          <p14:tracePt t="57175" x="4303713" y="3757613"/>
          <p14:tracePt t="57182" x="4284663" y="3767138"/>
          <p14:tracePt t="57190" x="4238625" y="3784600"/>
          <p14:tracePt t="57199" x="4230688" y="3784600"/>
          <p14:tracePt t="57206" x="4202113" y="3811588"/>
          <p14:tracePt t="57213" x="4184650" y="3830638"/>
          <p14:tracePt t="57222" x="4129088" y="3867150"/>
          <p14:tracePt t="57229" x="4111625" y="3884613"/>
          <p14:tracePt t="57238" x="4084638" y="3921125"/>
          <p14:tracePt t="57245" x="4084638" y="3930650"/>
          <p14:tracePt t="57254" x="4075113" y="3948113"/>
          <p14:tracePt t="57262" x="4048125" y="3976688"/>
          <p14:tracePt t="57269" x="4038600" y="3994150"/>
          <p14:tracePt t="57277" x="4029075" y="4013200"/>
          <p14:tracePt t="57286" x="4021138" y="4021138"/>
          <p14:tracePt t="57293" x="4011613" y="4049713"/>
          <p14:tracePt t="57301" x="4011613" y="4057650"/>
          <p14:tracePt t="57334" x="4002088" y="4057650"/>
          <p14:tracePt t="57581" x="3992563" y="4057650"/>
          <p14:tracePt t="57629" x="3992563" y="4086225"/>
          <p14:tracePt t="57638" x="3984625" y="4140200"/>
          <p14:tracePt t="57645" x="3984625" y="4213225"/>
          <p14:tracePt t="57653" x="3929063" y="4295775"/>
          <p14:tracePt t="57661" x="3883025" y="4413250"/>
          <p14:tracePt t="57669" x="3875088" y="4468813"/>
          <p14:tracePt t="57677" x="3846513" y="4551363"/>
          <p14:tracePt t="57686" x="3846513" y="4624388"/>
          <p14:tracePt t="57693" x="3819525" y="4687888"/>
          <p14:tracePt t="57701" x="3810000" y="4714875"/>
          <p14:tracePt t="57709" x="3802063" y="4741863"/>
          <p14:tracePt t="57717" x="3792538" y="4787900"/>
          <p14:tracePt t="57725" x="3775075" y="4805363"/>
          <p14:tracePt t="57733" x="3775075" y="4814888"/>
          <p14:tracePt t="57741" x="3765550" y="4824413"/>
          <p14:tracePt t="57749" x="3765550" y="4833938"/>
          <p14:tracePt t="57757" x="3756025" y="4851400"/>
          <p14:tracePt t="57765" x="3746500" y="4851400"/>
          <p14:tracePt t="57773" x="3729038" y="4870450"/>
          <p14:tracePt t="57781" x="3719513" y="4906963"/>
          <p14:tracePt t="57789" x="3702050" y="4933950"/>
          <p14:tracePt t="57797" x="3673475" y="4979988"/>
          <p14:tracePt t="57806" x="3665538" y="5006975"/>
          <p14:tracePt t="57814" x="3656013" y="5033963"/>
          <p14:tracePt t="57822" x="3646488" y="5080000"/>
          <p14:tracePt t="57829" x="3646488" y="5106988"/>
          <p14:tracePt t="57838" x="3629025" y="5126038"/>
          <p14:tracePt t="57845" x="3619500" y="5160963"/>
          <p14:tracePt t="57854" x="3619500" y="5170488"/>
          <p14:tracePt t="57861" x="3619500" y="5180013"/>
          <p14:tracePt t="57875" x="3609975" y="5207000"/>
          <p14:tracePt t="57893" x="3600450" y="5216525"/>
          <p14:tracePt t="57982" x="3600450" y="5243513"/>
          <p14:tracePt t="57991" x="3600450" y="5253038"/>
          <p14:tracePt t="57998" x="3600450" y="5289550"/>
          <p14:tracePt t="58006" x="3600450" y="5316538"/>
          <p14:tracePt t="58014" x="3600450" y="5343525"/>
          <p14:tracePt t="58023" x="3600450" y="5389563"/>
          <p14:tracePt t="58030" x="3600450" y="5445125"/>
          <p14:tracePt t="58040" x="3600450" y="5472113"/>
          <p14:tracePt t="58046" x="3600450" y="5499100"/>
          <p14:tracePt t="58054" x="3600450" y="5526088"/>
          <p14:tracePt t="58062" x="3600450" y="5535613"/>
          <p14:tracePt t="58071" x="3600450" y="5545138"/>
          <p14:tracePt t="58216" x="3609975" y="5545138"/>
          <p14:tracePt t="58229" x="3619500" y="5545138"/>
          <p14:tracePt t="58238" x="3629025" y="5535613"/>
          <p14:tracePt t="58269" x="3636963" y="5526088"/>
          <p14:tracePt t="58277" x="3646488" y="5508625"/>
          <p14:tracePt t="58286" x="3656013" y="5499100"/>
          <p14:tracePt t="58293" x="3665538" y="5481638"/>
          <p14:tracePt t="58301" x="3665538" y="5472113"/>
          <p14:tracePt t="58309" x="3673475" y="5462588"/>
          <p14:tracePt t="58402" x="3683000" y="5472113"/>
          <p14:tracePt t="58407" x="3692525" y="5481638"/>
          <p14:tracePt t="58486" x="3702050" y="5445125"/>
          <p14:tracePt t="58494" x="3709988" y="5426075"/>
          <p14:tracePt t="58501" x="3746500" y="5399088"/>
          <p14:tracePt t="58510" x="3765550" y="5380038"/>
          <p14:tracePt t="58518" x="3775075" y="5372100"/>
          <p14:tracePt t="58525" x="3783013" y="5362575"/>
          <p14:tracePt t="58533" x="3792538" y="5353050"/>
          <p14:tracePt t="58621" x="3802063" y="5353050"/>
          <p14:tracePt t="58629" x="3819525" y="5353050"/>
          <p14:tracePt t="58637" x="3829050" y="5353050"/>
          <p14:tracePt t="58645" x="3838575" y="5353050"/>
          <p14:tracePt t="58654" x="3846513" y="5353050"/>
          <p14:tracePt t="58661" x="3883025" y="5353050"/>
          <p14:tracePt t="58669" x="3911600" y="5326063"/>
          <p14:tracePt t="58677" x="3956050" y="5299075"/>
          <p14:tracePt t="58687" x="4002088" y="5280025"/>
          <p14:tracePt t="58693" x="4048125" y="5243513"/>
          <p14:tracePt t="58702" x="4065588" y="5226050"/>
          <p14:tracePt t="58709" x="4065588" y="5216525"/>
          <p14:tracePt t="58727" x="4065588" y="5207000"/>
          <p14:tracePt t="58735" x="4065588" y="5189538"/>
          <p14:tracePt t="58741" x="4065588" y="5180013"/>
          <p14:tracePt t="58749" x="4065588" y="5170488"/>
          <p14:tracePt t="58757" x="4065588" y="5160963"/>
          <p14:tracePt t="58774" x="4065588" y="5153025"/>
          <p14:tracePt t="58797" x="4065588" y="5143500"/>
          <p14:tracePt t="58805" x="4057650" y="5143500"/>
          <p14:tracePt t="58813" x="4048125" y="5133975"/>
          <p14:tracePt t="58821" x="4002088" y="5133975"/>
          <p14:tracePt t="58829" x="3948113" y="5133975"/>
          <p14:tracePt t="58838" x="3865563" y="5133975"/>
          <p14:tracePt t="58845" x="3829050" y="5133975"/>
          <p14:tracePt t="58854" x="3802063" y="5133975"/>
          <p14:tracePt t="58894" x="3792538" y="5126038"/>
          <p14:tracePt t="60638" x="3783013" y="5126038"/>
          <p14:tracePt t="60645" x="3756025" y="5126038"/>
          <p14:tracePt t="60653" x="3746500" y="5126038"/>
          <p14:tracePt t="61170" x="3738563" y="5126038"/>
          <p14:tracePt t="61383" x="3738563" y="5116513"/>
          <p14:tracePt t="61390" x="3709988" y="5089525"/>
          <p14:tracePt t="62376" x="3702050" y="5089525"/>
          <p14:tracePt t="62383" x="3692525" y="5080000"/>
          <p14:tracePt t="62391" x="3673475" y="5080000"/>
          <p14:tracePt t="62551" x="3665538" y="5080000"/>
          <p14:tracePt t="62559" x="3646488" y="5070475"/>
          <p14:tracePt t="62566" x="3636963" y="5060950"/>
          <p14:tracePt t="62576" x="3636963" y="5053013"/>
          <p14:tracePt t="76687" x="3629025" y="5053013"/>
          <p14:tracePt t="77936" x="3619500" y="5043488"/>
          <p14:tracePt t="77953" x="3592513" y="5006975"/>
          <p14:tracePt t="77959" x="3490913" y="4933950"/>
          <p14:tracePt t="77971" x="3390900" y="4860925"/>
          <p14:tracePt t="77975" x="3273425" y="4768850"/>
          <p14:tracePt t="77981" x="3200400" y="4724400"/>
          <p14:tracePt t="77989" x="3154363" y="4697413"/>
          <p14:tracePt t="77997" x="3127375" y="4678363"/>
          <p14:tracePt t="78005" x="3117850" y="4668838"/>
          <p14:tracePt t="78013" x="3100388" y="4660900"/>
          <p14:tracePt t="78335" x="2944813" y="4660900"/>
          <p14:tracePt t="78343" x="1951038" y="4514850"/>
          <p14:tracePt t="78351" x="1030288" y="4259263"/>
          <p14:tracePt t="78359" x="9525" y="40862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理想の増幅器って何？</a:t>
            </a:r>
            <a:endParaRPr kumimoji="1" lang="ja-JP" altLang="en-US" dirty="0"/>
          </a:p>
        </p:txBody>
      </p:sp>
      <p:cxnSp>
        <p:nvCxnSpPr>
          <p:cNvPr id="4" name="直線コネクタ 3"/>
          <p:cNvCxnSpPr/>
          <p:nvPr/>
        </p:nvCxnSpPr>
        <p:spPr>
          <a:xfrm>
            <a:off x="2789854" y="2169257"/>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845048" y="2156036"/>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ine 28"/>
          <p:cNvSpPr>
            <a:spLocks noChangeShapeType="1"/>
          </p:cNvSpPr>
          <p:nvPr/>
        </p:nvSpPr>
        <p:spPr bwMode="auto">
          <a:xfrm>
            <a:off x="2260551" y="3055367"/>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Rectangle 29"/>
          <p:cNvSpPr>
            <a:spLocks noChangeArrowheads="1"/>
          </p:cNvSpPr>
          <p:nvPr/>
        </p:nvSpPr>
        <p:spPr bwMode="auto">
          <a:xfrm>
            <a:off x="2192597" y="246929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Line 31"/>
          <p:cNvSpPr>
            <a:spLocks noChangeShapeType="1"/>
          </p:cNvSpPr>
          <p:nvPr/>
        </p:nvSpPr>
        <p:spPr bwMode="auto">
          <a:xfrm>
            <a:off x="2287847" y="216925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9" name="直線コネクタ 8"/>
          <p:cNvCxnSpPr/>
          <p:nvPr/>
        </p:nvCxnSpPr>
        <p:spPr>
          <a:xfrm>
            <a:off x="800241" y="3389781"/>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Line 28"/>
          <p:cNvSpPr>
            <a:spLocks noChangeShapeType="1"/>
          </p:cNvSpPr>
          <p:nvPr/>
        </p:nvSpPr>
        <p:spPr bwMode="auto">
          <a:xfrm>
            <a:off x="1621384" y="3071288"/>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Rectangle 29"/>
          <p:cNvSpPr>
            <a:spLocks noChangeArrowheads="1"/>
          </p:cNvSpPr>
          <p:nvPr/>
        </p:nvSpPr>
        <p:spPr bwMode="auto">
          <a:xfrm>
            <a:off x="1553430" y="248521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Line 31"/>
          <p:cNvSpPr>
            <a:spLocks noChangeShapeType="1"/>
          </p:cNvSpPr>
          <p:nvPr/>
        </p:nvSpPr>
        <p:spPr bwMode="auto">
          <a:xfrm>
            <a:off x="1648680" y="218517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3" name="直線矢印コネクタ 12"/>
          <p:cNvCxnSpPr/>
          <p:nvPr/>
        </p:nvCxnSpPr>
        <p:spPr>
          <a:xfrm flipV="1">
            <a:off x="845048" y="2154736"/>
            <a:ext cx="406735" cy="13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2646553" y="2529049"/>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2789854" y="2610937"/>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Line 28"/>
          <p:cNvSpPr>
            <a:spLocks noChangeShapeType="1"/>
          </p:cNvSpPr>
          <p:nvPr/>
        </p:nvSpPr>
        <p:spPr bwMode="auto">
          <a:xfrm>
            <a:off x="3438812" y="3100859"/>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Rectangle 29"/>
          <p:cNvSpPr>
            <a:spLocks noChangeArrowheads="1"/>
          </p:cNvSpPr>
          <p:nvPr/>
        </p:nvSpPr>
        <p:spPr bwMode="auto">
          <a:xfrm>
            <a:off x="3370858" y="251478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31"/>
          <p:cNvSpPr>
            <a:spLocks noChangeShapeType="1"/>
          </p:cNvSpPr>
          <p:nvPr/>
        </p:nvSpPr>
        <p:spPr bwMode="auto">
          <a:xfrm>
            <a:off x="3466108" y="221474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9" name="直線コネクタ 18"/>
          <p:cNvCxnSpPr/>
          <p:nvPr/>
        </p:nvCxnSpPr>
        <p:spPr>
          <a:xfrm>
            <a:off x="2785308" y="2185604"/>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787582" y="3402531"/>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800241" y="2370115"/>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45048" y="2818316"/>
            <a:ext cx="351378" cy="369332"/>
          </a:xfrm>
          <a:prstGeom prst="rect">
            <a:avLst/>
          </a:prstGeom>
          <a:noFill/>
        </p:spPr>
        <p:txBody>
          <a:bodyPr wrap="none" rtlCol="0">
            <a:spAutoFit/>
          </a:bodyPr>
          <a:lstStyle/>
          <a:p>
            <a:r>
              <a:rPr kumimoji="1" lang="en-US" altLang="ja-JP" dirty="0"/>
              <a:t>vi</a:t>
            </a:r>
            <a:endParaRPr kumimoji="1" lang="ja-JP" altLang="en-US" dirty="0"/>
          </a:p>
        </p:txBody>
      </p:sp>
      <p:sp>
        <p:nvSpPr>
          <p:cNvPr id="23" name="テキスト ボックス 22"/>
          <p:cNvSpPr txBox="1"/>
          <p:nvPr/>
        </p:nvSpPr>
        <p:spPr>
          <a:xfrm>
            <a:off x="825343" y="2239182"/>
            <a:ext cx="902811" cy="369332"/>
          </a:xfrm>
          <a:prstGeom prst="rect">
            <a:avLst/>
          </a:prstGeom>
          <a:noFill/>
        </p:spPr>
        <p:txBody>
          <a:bodyPr wrap="none" rtlCol="0">
            <a:spAutoFit/>
          </a:bodyPr>
          <a:lstStyle/>
          <a:p>
            <a:r>
              <a:rPr lang="en-US" altLang="ja-JP"/>
              <a:t>R1//R2</a:t>
            </a:r>
            <a:endParaRPr kumimoji="1" lang="ja-JP" altLang="en-US" dirty="0"/>
          </a:p>
        </p:txBody>
      </p:sp>
      <p:sp>
        <p:nvSpPr>
          <p:cNvPr id="24" name="テキスト ボックス 23"/>
          <p:cNvSpPr txBox="1"/>
          <p:nvPr/>
        </p:nvSpPr>
        <p:spPr>
          <a:xfrm>
            <a:off x="1758416" y="2531302"/>
            <a:ext cx="492443" cy="369332"/>
          </a:xfrm>
          <a:prstGeom prst="rect">
            <a:avLst/>
          </a:prstGeom>
          <a:noFill/>
        </p:spPr>
        <p:txBody>
          <a:bodyPr wrap="none" rtlCol="0">
            <a:spAutoFit/>
          </a:bodyPr>
          <a:lstStyle/>
          <a:p>
            <a:r>
              <a:rPr lang="en-US" altLang="ja-JP" dirty="0" err="1"/>
              <a:t>hie</a:t>
            </a:r>
            <a:endParaRPr kumimoji="1" lang="ja-JP" altLang="en-US" dirty="0"/>
          </a:p>
        </p:txBody>
      </p:sp>
      <p:sp>
        <p:nvSpPr>
          <p:cNvPr id="25" name="テキスト ボックス 24"/>
          <p:cNvSpPr txBox="1"/>
          <p:nvPr/>
        </p:nvSpPr>
        <p:spPr>
          <a:xfrm>
            <a:off x="2388505" y="2908785"/>
            <a:ext cx="748923" cy="369332"/>
          </a:xfrm>
          <a:prstGeom prst="rect">
            <a:avLst/>
          </a:prstGeom>
          <a:noFill/>
        </p:spPr>
        <p:txBody>
          <a:bodyPr wrap="none" rtlCol="0">
            <a:spAutoFit/>
          </a:bodyPr>
          <a:lstStyle/>
          <a:p>
            <a:r>
              <a:rPr lang="en-US" altLang="ja-JP" dirty="0" err="1"/>
              <a:t>hfe</a:t>
            </a:r>
            <a:r>
              <a:rPr lang="en-US" altLang="ja-JP" dirty="0"/>
              <a:t> </a:t>
            </a:r>
            <a:r>
              <a:rPr lang="en-US" altLang="ja-JP" dirty="0" err="1"/>
              <a:t>ib</a:t>
            </a:r>
            <a:endParaRPr kumimoji="1" lang="ja-JP" altLang="en-US" dirty="0"/>
          </a:p>
        </p:txBody>
      </p:sp>
      <p:sp>
        <p:nvSpPr>
          <p:cNvPr id="26" name="テキスト ボックス 25"/>
          <p:cNvSpPr txBox="1"/>
          <p:nvPr/>
        </p:nvSpPr>
        <p:spPr>
          <a:xfrm>
            <a:off x="3412363" y="2574531"/>
            <a:ext cx="479618" cy="369332"/>
          </a:xfrm>
          <a:prstGeom prst="rect">
            <a:avLst/>
          </a:prstGeom>
          <a:noFill/>
        </p:spPr>
        <p:txBody>
          <a:bodyPr wrap="none" rtlCol="0">
            <a:spAutoFit/>
          </a:bodyPr>
          <a:lstStyle/>
          <a:p>
            <a:r>
              <a:rPr kumimoji="1" lang="en-US" altLang="ja-JP" dirty="0"/>
              <a:t>R3</a:t>
            </a:r>
            <a:endParaRPr kumimoji="1" lang="ja-JP" altLang="en-US" dirty="0"/>
          </a:p>
        </p:txBody>
      </p:sp>
      <p:sp>
        <p:nvSpPr>
          <p:cNvPr id="27" name="正方形/長方形 26"/>
          <p:cNvSpPr/>
          <p:nvPr/>
        </p:nvSpPr>
        <p:spPr>
          <a:xfrm>
            <a:off x="1758416" y="1788851"/>
            <a:ext cx="1502286" cy="23187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6203036" y="2200886"/>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258230" y="2187665"/>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Line 28"/>
          <p:cNvSpPr>
            <a:spLocks noChangeShapeType="1"/>
          </p:cNvSpPr>
          <p:nvPr/>
        </p:nvSpPr>
        <p:spPr bwMode="auto">
          <a:xfrm>
            <a:off x="5673733" y="3086996"/>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Rectangle 29"/>
          <p:cNvSpPr>
            <a:spLocks noChangeArrowheads="1"/>
          </p:cNvSpPr>
          <p:nvPr/>
        </p:nvSpPr>
        <p:spPr bwMode="auto">
          <a:xfrm>
            <a:off x="5605779" y="2500923"/>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Line 31"/>
          <p:cNvSpPr>
            <a:spLocks noChangeShapeType="1"/>
          </p:cNvSpPr>
          <p:nvPr/>
        </p:nvSpPr>
        <p:spPr bwMode="auto">
          <a:xfrm>
            <a:off x="5701029" y="2200886"/>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3" name="直線コネクタ 32"/>
          <p:cNvCxnSpPr/>
          <p:nvPr/>
        </p:nvCxnSpPr>
        <p:spPr>
          <a:xfrm>
            <a:off x="4213423" y="3421410"/>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Line 28"/>
          <p:cNvSpPr>
            <a:spLocks noChangeShapeType="1"/>
          </p:cNvSpPr>
          <p:nvPr/>
        </p:nvSpPr>
        <p:spPr bwMode="auto">
          <a:xfrm>
            <a:off x="5034566" y="3102917"/>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Rectangle 29"/>
          <p:cNvSpPr>
            <a:spLocks noChangeArrowheads="1"/>
          </p:cNvSpPr>
          <p:nvPr/>
        </p:nvSpPr>
        <p:spPr bwMode="auto">
          <a:xfrm>
            <a:off x="4966612" y="251684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Line 31"/>
          <p:cNvSpPr>
            <a:spLocks noChangeShapeType="1"/>
          </p:cNvSpPr>
          <p:nvPr/>
        </p:nvSpPr>
        <p:spPr bwMode="auto">
          <a:xfrm>
            <a:off x="5061862" y="221680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7" name="直線矢印コネクタ 36"/>
          <p:cNvCxnSpPr/>
          <p:nvPr/>
        </p:nvCxnSpPr>
        <p:spPr>
          <a:xfrm flipV="1">
            <a:off x="4258230" y="2186365"/>
            <a:ext cx="406735" cy="13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a:xfrm>
            <a:off x="6059735" y="2560678"/>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p:cNvCxnSpPr/>
          <p:nvPr/>
        </p:nvCxnSpPr>
        <p:spPr>
          <a:xfrm>
            <a:off x="6203036" y="2642566"/>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Line 28"/>
          <p:cNvSpPr>
            <a:spLocks noChangeShapeType="1"/>
          </p:cNvSpPr>
          <p:nvPr/>
        </p:nvSpPr>
        <p:spPr bwMode="auto">
          <a:xfrm>
            <a:off x="6851994" y="3132488"/>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Rectangle 29"/>
          <p:cNvSpPr>
            <a:spLocks noChangeArrowheads="1"/>
          </p:cNvSpPr>
          <p:nvPr/>
        </p:nvSpPr>
        <p:spPr bwMode="auto">
          <a:xfrm>
            <a:off x="6784040" y="254641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Line 31"/>
          <p:cNvSpPr>
            <a:spLocks noChangeShapeType="1"/>
          </p:cNvSpPr>
          <p:nvPr/>
        </p:nvSpPr>
        <p:spPr bwMode="auto">
          <a:xfrm>
            <a:off x="6879290" y="224637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43" name="直線コネクタ 42"/>
          <p:cNvCxnSpPr/>
          <p:nvPr/>
        </p:nvCxnSpPr>
        <p:spPr>
          <a:xfrm>
            <a:off x="6198490" y="2217233"/>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6200764" y="3434160"/>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7481387" y="2215933"/>
            <a:ext cx="406735" cy="13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7900601" y="2431312"/>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7877168" y="2906809"/>
            <a:ext cx="428322" cy="369332"/>
          </a:xfrm>
          <a:prstGeom prst="rect">
            <a:avLst/>
          </a:prstGeom>
          <a:noFill/>
        </p:spPr>
        <p:txBody>
          <a:bodyPr wrap="none" rtlCol="0">
            <a:spAutoFit/>
          </a:bodyPr>
          <a:lstStyle/>
          <a:p>
            <a:r>
              <a:rPr kumimoji="1" lang="en-US" altLang="ja-JP" dirty="0" err="1"/>
              <a:t>vo</a:t>
            </a:r>
            <a:endParaRPr kumimoji="1" lang="ja-JP" altLang="en-US" dirty="0"/>
          </a:p>
        </p:txBody>
      </p:sp>
      <p:sp>
        <p:nvSpPr>
          <p:cNvPr id="48" name="テキスト ボックス 47"/>
          <p:cNvSpPr txBox="1"/>
          <p:nvPr/>
        </p:nvSpPr>
        <p:spPr>
          <a:xfrm>
            <a:off x="4135899" y="2580118"/>
            <a:ext cx="902811" cy="369332"/>
          </a:xfrm>
          <a:prstGeom prst="rect">
            <a:avLst/>
          </a:prstGeom>
          <a:noFill/>
        </p:spPr>
        <p:txBody>
          <a:bodyPr wrap="none" rtlCol="0">
            <a:spAutoFit/>
          </a:bodyPr>
          <a:lstStyle/>
          <a:p>
            <a:r>
              <a:rPr kumimoji="1" lang="en-US" altLang="ja-JP" dirty="0"/>
              <a:t>R1//R2</a:t>
            </a:r>
            <a:endParaRPr kumimoji="1" lang="ja-JP" altLang="en-US" dirty="0"/>
          </a:p>
        </p:txBody>
      </p:sp>
      <p:sp>
        <p:nvSpPr>
          <p:cNvPr id="49" name="テキスト ボックス 48"/>
          <p:cNvSpPr txBox="1"/>
          <p:nvPr/>
        </p:nvSpPr>
        <p:spPr>
          <a:xfrm>
            <a:off x="5171598" y="2562931"/>
            <a:ext cx="492443" cy="369332"/>
          </a:xfrm>
          <a:prstGeom prst="rect">
            <a:avLst/>
          </a:prstGeom>
          <a:noFill/>
        </p:spPr>
        <p:txBody>
          <a:bodyPr wrap="none" rtlCol="0">
            <a:spAutoFit/>
          </a:bodyPr>
          <a:lstStyle/>
          <a:p>
            <a:r>
              <a:rPr lang="en-US" altLang="ja-JP" dirty="0" err="1"/>
              <a:t>hie</a:t>
            </a:r>
            <a:endParaRPr kumimoji="1" lang="ja-JP" altLang="en-US" dirty="0"/>
          </a:p>
        </p:txBody>
      </p:sp>
      <p:sp>
        <p:nvSpPr>
          <p:cNvPr id="50" name="テキスト ボックス 49"/>
          <p:cNvSpPr txBox="1"/>
          <p:nvPr/>
        </p:nvSpPr>
        <p:spPr>
          <a:xfrm>
            <a:off x="5801687" y="2940414"/>
            <a:ext cx="748923" cy="369332"/>
          </a:xfrm>
          <a:prstGeom prst="rect">
            <a:avLst/>
          </a:prstGeom>
          <a:noFill/>
        </p:spPr>
        <p:txBody>
          <a:bodyPr wrap="none" rtlCol="0">
            <a:spAutoFit/>
          </a:bodyPr>
          <a:lstStyle/>
          <a:p>
            <a:r>
              <a:rPr lang="en-US" altLang="ja-JP" dirty="0" err="1"/>
              <a:t>hfe</a:t>
            </a:r>
            <a:r>
              <a:rPr lang="en-US" altLang="ja-JP" dirty="0"/>
              <a:t> </a:t>
            </a:r>
            <a:r>
              <a:rPr lang="en-US" altLang="ja-JP" dirty="0" err="1"/>
              <a:t>ib</a:t>
            </a:r>
            <a:endParaRPr kumimoji="1" lang="ja-JP" altLang="en-US" dirty="0"/>
          </a:p>
        </p:txBody>
      </p:sp>
      <p:sp>
        <p:nvSpPr>
          <p:cNvPr id="51" name="テキスト ボックス 50"/>
          <p:cNvSpPr txBox="1"/>
          <p:nvPr/>
        </p:nvSpPr>
        <p:spPr>
          <a:xfrm>
            <a:off x="6825545" y="2606160"/>
            <a:ext cx="518091" cy="369332"/>
          </a:xfrm>
          <a:prstGeom prst="rect">
            <a:avLst/>
          </a:prstGeom>
          <a:noFill/>
        </p:spPr>
        <p:txBody>
          <a:bodyPr wrap="none" rtlCol="0">
            <a:spAutoFit/>
          </a:bodyPr>
          <a:lstStyle/>
          <a:p>
            <a:r>
              <a:rPr kumimoji="1" lang="en-US" altLang="ja-JP" dirty="0"/>
              <a:t>RC</a:t>
            </a:r>
            <a:endParaRPr kumimoji="1" lang="ja-JP" altLang="en-US" dirty="0"/>
          </a:p>
        </p:txBody>
      </p:sp>
      <p:sp>
        <p:nvSpPr>
          <p:cNvPr id="52" name="テキスト ボックス 51"/>
          <p:cNvSpPr txBox="1"/>
          <p:nvPr/>
        </p:nvSpPr>
        <p:spPr>
          <a:xfrm>
            <a:off x="7425811" y="3074639"/>
            <a:ext cx="479618" cy="369332"/>
          </a:xfrm>
          <a:prstGeom prst="rect">
            <a:avLst/>
          </a:prstGeom>
          <a:noFill/>
        </p:spPr>
        <p:txBody>
          <a:bodyPr wrap="none" rtlCol="0">
            <a:spAutoFit/>
          </a:bodyPr>
          <a:lstStyle/>
          <a:p>
            <a:r>
              <a:rPr kumimoji="1" lang="en-US" altLang="ja-JP" dirty="0"/>
              <a:t>RL</a:t>
            </a:r>
            <a:endParaRPr kumimoji="1" lang="ja-JP" altLang="en-US" dirty="0"/>
          </a:p>
        </p:txBody>
      </p:sp>
      <p:sp>
        <p:nvSpPr>
          <p:cNvPr id="53" name="正方形/長方形 52"/>
          <p:cNvSpPr/>
          <p:nvPr/>
        </p:nvSpPr>
        <p:spPr>
          <a:xfrm>
            <a:off x="5171598" y="1820480"/>
            <a:ext cx="1502286" cy="23187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2347976" y="5561045"/>
            <a:ext cx="614149" cy="6904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2481945" y="5742803"/>
            <a:ext cx="373225" cy="343458"/>
          </a:xfrm>
          <a:custGeom>
            <a:avLst/>
            <a:gdLst>
              <a:gd name="connsiteX0" fmla="*/ 0 w 373225"/>
              <a:gd name="connsiteY0" fmla="*/ 172805 h 343458"/>
              <a:gd name="connsiteX1" fmla="*/ 149290 w 373225"/>
              <a:gd name="connsiteY1" fmla="*/ 4854 h 343458"/>
              <a:gd name="connsiteX2" fmla="*/ 261258 w 373225"/>
              <a:gd name="connsiteY2" fmla="*/ 340756 h 343458"/>
              <a:gd name="connsiteX3" fmla="*/ 373225 w 373225"/>
              <a:gd name="connsiteY3" fmla="*/ 135482 h 343458"/>
            </a:gdLst>
            <a:ahLst/>
            <a:cxnLst>
              <a:cxn ang="0">
                <a:pos x="connsiteX0" y="connsiteY0"/>
              </a:cxn>
              <a:cxn ang="0">
                <a:pos x="connsiteX1" y="connsiteY1"/>
              </a:cxn>
              <a:cxn ang="0">
                <a:pos x="connsiteX2" y="connsiteY2"/>
              </a:cxn>
              <a:cxn ang="0">
                <a:pos x="connsiteX3" y="connsiteY3"/>
              </a:cxn>
            </a:cxnLst>
            <a:rect l="l" t="t" r="r" b="b"/>
            <a:pathLst>
              <a:path w="373225" h="343458">
                <a:moveTo>
                  <a:pt x="0" y="172805"/>
                </a:moveTo>
                <a:cubicBezTo>
                  <a:pt x="52873" y="74833"/>
                  <a:pt x="105747" y="-23138"/>
                  <a:pt x="149290" y="4854"/>
                </a:cubicBezTo>
                <a:cubicBezTo>
                  <a:pt x="192833" y="32846"/>
                  <a:pt x="223936" y="318985"/>
                  <a:pt x="261258" y="340756"/>
                </a:cubicBezTo>
                <a:cubicBezTo>
                  <a:pt x="298580" y="362527"/>
                  <a:pt x="335902" y="249004"/>
                  <a:pt x="373225" y="13548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216743" y="5084142"/>
            <a:ext cx="742910" cy="2716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p:cNvCxnSpPr/>
          <p:nvPr/>
        </p:nvCxnSpPr>
        <p:spPr>
          <a:xfrm flipH="1">
            <a:off x="2661874" y="5196108"/>
            <a:ext cx="5548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Line 31"/>
          <p:cNvSpPr>
            <a:spLocks noChangeShapeType="1"/>
          </p:cNvSpPr>
          <p:nvPr/>
        </p:nvSpPr>
        <p:spPr bwMode="auto">
          <a:xfrm>
            <a:off x="2661874" y="521130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31"/>
          <p:cNvSpPr>
            <a:spLocks noChangeShapeType="1"/>
          </p:cNvSpPr>
          <p:nvPr/>
        </p:nvSpPr>
        <p:spPr bwMode="auto">
          <a:xfrm>
            <a:off x="2661874" y="625151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2" name="直線コネクタ 61"/>
          <p:cNvCxnSpPr/>
          <p:nvPr/>
        </p:nvCxnSpPr>
        <p:spPr>
          <a:xfrm flipH="1">
            <a:off x="3947041" y="5211305"/>
            <a:ext cx="5548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2661875" y="6540435"/>
            <a:ext cx="1840035" cy="1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Line 31"/>
          <p:cNvSpPr>
            <a:spLocks noChangeShapeType="1"/>
          </p:cNvSpPr>
          <p:nvPr/>
        </p:nvSpPr>
        <p:spPr bwMode="auto">
          <a:xfrm>
            <a:off x="6549844" y="517709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Rectangle 29"/>
          <p:cNvSpPr>
            <a:spLocks noChangeArrowheads="1"/>
          </p:cNvSpPr>
          <p:nvPr/>
        </p:nvSpPr>
        <p:spPr bwMode="auto">
          <a:xfrm>
            <a:off x="6485463" y="5478971"/>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Line 31"/>
          <p:cNvSpPr>
            <a:spLocks noChangeShapeType="1"/>
          </p:cNvSpPr>
          <p:nvPr/>
        </p:nvSpPr>
        <p:spPr bwMode="auto">
          <a:xfrm>
            <a:off x="6549844" y="6057284"/>
            <a:ext cx="7850" cy="4831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8" name="直線コネクタ 67"/>
          <p:cNvCxnSpPr/>
          <p:nvPr/>
        </p:nvCxnSpPr>
        <p:spPr>
          <a:xfrm flipH="1">
            <a:off x="5540415" y="5180204"/>
            <a:ext cx="1017280" cy="31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5540415" y="6540435"/>
            <a:ext cx="1040298" cy="1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357704" y="4614242"/>
            <a:ext cx="479618" cy="369332"/>
          </a:xfrm>
          <a:prstGeom prst="rect">
            <a:avLst/>
          </a:prstGeom>
          <a:noFill/>
        </p:spPr>
        <p:txBody>
          <a:bodyPr wrap="none" rtlCol="0">
            <a:spAutoFit/>
          </a:bodyPr>
          <a:lstStyle/>
          <a:p>
            <a:r>
              <a:rPr kumimoji="1" lang="en-US" altLang="ja-JP" dirty="0"/>
              <a:t>Ro</a:t>
            </a:r>
            <a:endParaRPr kumimoji="1" lang="ja-JP" altLang="en-US" dirty="0"/>
          </a:p>
        </p:txBody>
      </p:sp>
      <p:sp>
        <p:nvSpPr>
          <p:cNvPr id="73" name="テキスト ボックス 72"/>
          <p:cNvSpPr txBox="1"/>
          <p:nvPr/>
        </p:nvSpPr>
        <p:spPr>
          <a:xfrm>
            <a:off x="6038036" y="5682476"/>
            <a:ext cx="479618" cy="369332"/>
          </a:xfrm>
          <a:prstGeom prst="rect">
            <a:avLst/>
          </a:prstGeom>
          <a:noFill/>
        </p:spPr>
        <p:txBody>
          <a:bodyPr wrap="none" rtlCol="0">
            <a:spAutoFit/>
          </a:bodyPr>
          <a:lstStyle/>
          <a:p>
            <a:r>
              <a:rPr kumimoji="1" lang="en-US" altLang="ja-JP" dirty="0"/>
              <a:t>RL</a:t>
            </a:r>
            <a:endParaRPr kumimoji="1" lang="ja-JP" altLang="en-US" dirty="0"/>
          </a:p>
        </p:txBody>
      </p:sp>
      <p:sp>
        <p:nvSpPr>
          <p:cNvPr id="74" name="右矢印 73"/>
          <p:cNvSpPr/>
          <p:nvPr/>
        </p:nvSpPr>
        <p:spPr>
          <a:xfrm>
            <a:off x="4840107" y="5636164"/>
            <a:ext cx="649477"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下矢印 74"/>
          <p:cNvSpPr/>
          <p:nvPr/>
        </p:nvSpPr>
        <p:spPr>
          <a:xfrm>
            <a:off x="4258230" y="4107591"/>
            <a:ext cx="406735" cy="5066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4703769" y="4262494"/>
            <a:ext cx="1107996" cy="369332"/>
          </a:xfrm>
          <a:prstGeom prst="rect">
            <a:avLst/>
          </a:prstGeom>
          <a:noFill/>
        </p:spPr>
        <p:txBody>
          <a:bodyPr wrap="none" rtlCol="0">
            <a:spAutoFit/>
          </a:bodyPr>
          <a:lstStyle/>
          <a:p>
            <a:r>
              <a:rPr lang="ja-JP" altLang="en-US" dirty="0"/>
              <a:t>等価回路</a:t>
            </a:r>
            <a:endParaRPr kumimoji="1" lang="ja-JP" altLang="en-US" dirty="0"/>
          </a:p>
        </p:txBody>
      </p:sp>
      <p:sp>
        <p:nvSpPr>
          <p:cNvPr id="77" name="テキスト ボックス 76"/>
          <p:cNvSpPr txBox="1"/>
          <p:nvPr/>
        </p:nvSpPr>
        <p:spPr>
          <a:xfrm>
            <a:off x="6740081" y="4578923"/>
            <a:ext cx="2159566" cy="2031325"/>
          </a:xfrm>
          <a:prstGeom prst="rect">
            <a:avLst/>
          </a:prstGeom>
          <a:noFill/>
        </p:spPr>
        <p:txBody>
          <a:bodyPr wrap="none" rtlCol="0">
            <a:spAutoFit/>
          </a:bodyPr>
          <a:lstStyle/>
          <a:p>
            <a:r>
              <a:rPr kumimoji="1" lang="en-US" altLang="ja-JP" dirty="0"/>
              <a:t>Ro=RL</a:t>
            </a:r>
            <a:r>
              <a:rPr kumimoji="1" lang="ja-JP" altLang="en-US" dirty="0"/>
              <a:t>の場合、</a:t>
            </a:r>
            <a:endParaRPr kumimoji="1" lang="en-US" altLang="ja-JP" dirty="0"/>
          </a:p>
          <a:p>
            <a:r>
              <a:rPr lang="en-US" altLang="ja-JP" dirty="0"/>
              <a:t>RL</a:t>
            </a:r>
            <a:r>
              <a:rPr lang="ja-JP" altLang="en-US" dirty="0" err="1"/>
              <a:t>での</a:t>
            </a:r>
            <a:r>
              <a:rPr lang="ja-JP" altLang="en-US" dirty="0"/>
              <a:t>電力が</a:t>
            </a:r>
            <a:endParaRPr lang="en-US" altLang="ja-JP" dirty="0"/>
          </a:p>
          <a:p>
            <a:r>
              <a:rPr kumimoji="1" lang="ja-JP" altLang="en-US" dirty="0"/>
              <a:t>最大になる</a:t>
            </a:r>
            <a:endParaRPr kumimoji="1" lang="en-US" altLang="ja-JP" dirty="0"/>
          </a:p>
          <a:p>
            <a:endParaRPr lang="en-US" altLang="ja-JP" dirty="0"/>
          </a:p>
          <a:p>
            <a:r>
              <a:rPr kumimoji="1" lang="ja-JP" altLang="en-US" dirty="0"/>
              <a:t>しかし</a:t>
            </a:r>
            <a:r>
              <a:rPr kumimoji="1" lang="en-US" altLang="ja-JP" dirty="0"/>
              <a:t>Ro</a:t>
            </a:r>
            <a:r>
              <a:rPr kumimoji="1" lang="ja-JP" altLang="en-US" dirty="0"/>
              <a:t>が</a:t>
            </a:r>
            <a:r>
              <a:rPr kumimoji="1" lang="en-US" altLang="ja-JP" dirty="0"/>
              <a:t>0</a:t>
            </a:r>
            <a:r>
              <a:rPr kumimoji="1" lang="ja-JP" altLang="en-US" dirty="0"/>
              <a:t>で</a:t>
            </a:r>
            <a:r>
              <a:rPr kumimoji="1" lang="en-US" altLang="ja-JP" dirty="0"/>
              <a:t>RL</a:t>
            </a:r>
            <a:r>
              <a:rPr kumimoji="1" lang="ja-JP" altLang="en-US" dirty="0"/>
              <a:t>が</a:t>
            </a:r>
            <a:endParaRPr kumimoji="1" lang="en-US" altLang="ja-JP" dirty="0"/>
          </a:p>
          <a:p>
            <a:r>
              <a:rPr kumimoji="1" lang="ja-JP" altLang="en-US" dirty="0"/>
              <a:t>無限大なら問題ない</a:t>
            </a:r>
            <a:endParaRPr kumimoji="1" lang="en-US" altLang="ja-JP" dirty="0"/>
          </a:p>
          <a:p>
            <a:r>
              <a:rPr lang="ja-JP" altLang="en-US" dirty="0"/>
              <a:t>よね？</a:t>
            </a:r>
            <a:endParaRPr kumimoji="1" lang="ja-JP" altLang="en-US" dirty="0"/>
          </a:p>
        </p:txBody>
      </p:sp>
      <p:pic>
        <p:nvPicPr>
          <p:cNvPr id="3" name="オーディオ 2">
            <a:hlinkClick r:id="" action="ppaction://media"/>
            <a:extLst>
              <a:ext uri="{FF2B5EF4-FFF2-40B4-BE49-F238E27FC236}">
                <a16:creationId xmlns:a16="http://schemas.microsoft.com/office/drawing/2014/main" id="{EBF9FB42-F1DD-493E-B022-EE427001A3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87382182"/>
      </p:ext>
    </p:extLst>
  </p:cSld>
  <p:clrMapOvr>
    <a:masterClrMapping/>
  </p:clrMapOvr>
  <mc:AlternateContent xmlns:mc="http://schemas.openxmlformats.org/markup-compatibility/2006" xmlns:p14="http://schemas.microsoft.com/office/powerpoint/2010/main">
    <mc:Choice Requires="p14">
      <p:transition spd="slow" p14:dur="2000" advTm="58552"/>
    </mc:Choice>
    <mc:Fallback xmlns="">
      <p:transition spd="slow" advTm="5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536" x="939800" y="3702050"/>
          <p14:tracePt t="6745" x="1011238" y="3730625"/>
          <p14:tracePt t="6754" x="1084263" y="3738563"/>
          <p14:tracePt t="6762" x="1149350" y="3738563"/>
          <p14:tracePt t="6771" x="1222375" y="3748088"/>
          <p14:tracePt t="6776" x="1322388" y="3794125"/>
          <p14:tracePt t="6783" x="1376363" y="3794125"/>
          <p14:tracePt t="6792" x="1431925" y="3803650"/>
          <p14:tracePt t="6799" x="1495425" y="3803650"/>
          <p14:tracePt t="6807" x="1522413" y="3811588"/>
          <p14:tracePt t="6815" x="1558925" y="3811588"/>
          <p14:tracePt t="6823" x="1595438" y="3811588"/>
          <p14:tracePt t="6831" x="1622425" y="3811588"/>
          <p14:tracePt t="6839" x="1649413" y="3811588"/>
          <p14:tracePt t="6847" x="1658938" y="3811588"/>
          <p14:tracePt t="6855" x="1685925" y="3811588"/>
          <p14:tracePt t="6881" x="1758950" y="3811588"/>
          <p14:tracePt t="6888" x="1804988" y="3803650"/>
          <p14:tracePt t="6896" x="1831975" y="3803650"/>
          <p14:tracePt t="6904" x="1887538" y="3794125"/>
          <p14:tracePt t="6913" x="1960563" y="3794125"/>
          <p14:tracePt t="6922" x="2024063" y="3775075"/>
          <p14:tracePt t="6929" x="2078038" y="3775075"/>
          <p14:tracePt t="6937" x="2151063" y="3767138"/>
          <p14:tracePt t="6946" x="2233613" y="3767138"/>
          <p14:tracePt t="6952" x="2324100" y="3738563"/>
          <p14:tracePt t="6960" x="2406650" y="3730625"/>
          <p14:tracePt t="6967" x="2479675" y="3730625"/>
          <p14:tracePt t="6977" x="2552700" y="3711575"/>
          <p14:tracePt t="6983" x="2616200" y="3702050"/>
          <p14:tracePt t="6993" x="2652713" y="3702050"/>
          <p14:tracePt t="6999" x="2698750" y="3702050"/>
          <p14:tracePt t="7015" x="2708275" y="3702050"/>
          <p14:tracePt t="7023" x="2725738" y="3702050"/>
          <p14:tracePt t="7039" x="2735263" y="3702050"/>
          <p14:tracePt t="7047" x="2744788" y="3702050"/>
          <p14:tracePt t="7056" x="2752725" y="3702050"/>
          <p14:tracePt t="7063" x="2781300" y="3702050"/>
          <p14:tracePt t="7071" x="2789238" y="3702050"/>
          <p14:tracePt t="7080" x="2835275" y="3702050"/>
          <p14:tracePt t="7087" x="2898775" y="3738563"/>
          <p14:tracePt t="7095" x="2944813" y="3748088"/>
          <p14:tracePt t="7103" x="2981325" y="3767138"/>
          <p14:tracePt t="7111" x="3063875" y="3803650"/>
          <p14:tracePt t="7119" x="3127375" y="3811588"/>
          <p14:tracePt t="7127" x="3227388" y="3875088"/>
          <p14:tracePt t="7135" x="3263900" y="3884613"/>
          <p14:tracePt t="7144" x="3346450" y="3921125"/>
          <p14:tracePt t="7151" x="3373438" y="3930650"/>
          <p14:tracePt t="7159" x="3436938" y="3957638"/>
          <p14:tracePt t="7167" x="3463925" y="3967163"/>
          <p14:tracePt t="7176" x="3490913" y="3984625"/>
          <p14:tracePt t="7183" x="3527425" y="3994150"/>
          <p14:tracePt t="7192" x="3546475" y="3994150"/>
          <p14:tracePt t="7199" x="3546475" y="4003675"/>
          <p14:tracePt t="7207" x="3582988" y="4003675"/>
          <p14:tracePt t="7215" x="3600450" y="4013200"/>
          <p14:tracePt t="7223" x="3619500" y="4021138"/>
          <p14:tracePt t="7231" x="3646488" y="4030663"/>
          <p14:tracePt t="7239" x="3673475" y="4030663"/>
          <p14:tracePt t="7247" x="3692525" y="4040188"/>
          <p14:tracePt t="7255" x="3719513" y="4040188"/>
          <p14:tracePt t="7263" x="3738563" y="4049713"/>
          <p14:tracePt t="7271" x="3765550" y="4049713"/>
          <p14:tracePt t="7280" x="3783013" y="4067175"/>
          <p14:tracePt t="7287" x="3829050" y="4076700"/>
          <p14:tracePt t="7295" x="3875088" y="4094163"/>
          <p14:tracePt t="7303" x="3929063" y="4103688"/>
          <p14:tracePt t="7311" x="3992563" y="4130675"/>
          <p14:tracePt t="7319" x="4038600" y="4140200"/>
          <p14:tracePt t="7328" x="4111625" y="4149725"/>
          <p14:tracePt t="7335" x="4157663" y="4159250"/>
          <p14:tracePt t="7344" x="4202113" y="4195763"/>
          <p14:tracePt t="7351" x="4257675" y="4213225"/>
          <p14:tracePt t="7359" x="4303713" y="4222750"/>
          <p14:tracePt t="7367" x="4321175" y="4222750"/>
          <p14:tracePt t="7377" x="4348163" y="4232275"/>
          <p14:tracePt t="7393" x="4357688" y="4240213"/>
          <p14:tracePt t="7449" x="4357688" y="4249738"/>
          <p14:tracePt t="7457" x="4330700" y="4249738"/>
          <p14:tracePt t="7465" x="4303713" y="4259263"/>
          <p14:tracePt t="7475" x="4275138" y="4259263"/>
          <p14:tracePt t="7482" x="4230688" y="4268788"/>
          <p14:tracePt t="7487" x="4175125" y="4268788"/>
          <p14:tracePt t="7496" x="4102100" y="4268788"/>
          <p14:tracePt t="7504" x="4048125" y="4268788"/>
          <p14:tracePt t="7512" x="3984625" y="4268788"/>
          <p14:tracePt t="7520" x="3892550" y="4268788"/>
          <p14:tracePt t="7528" x="3819525" y="4259263"/>
          <p14:tracePt t="7536" x="3738563" y="4232275"/>
          <p14:tracePt t="7543" x="3665538" y="4213225"/>
          <p14:tracePt t="7551" x="3600450" y="4195763"/>
          <p14:tracePt t="7560" x="3536950" y="4176713"/>
          <p14:tracePt t="7567" x="3490913" y="4149725"/>
          <p14:tracePt t="7576" x="3463925" y="4140200"/>
          <p14:tracePt t="7583" x="3436938" y="4113213"/>
          <p14:tracePt t="7592" x="3419475" y="4086225"/>
          <p14:tracePt t="7599" x="3373438" y="4040188"/>
          <p14:tracePt t="7607" x="3336925" y="4021138"/>
          <p14:tracePt t="7615" x="3309938" y="3994150"/>
          <p14:tracePt t="7623" x="3254375" y="3957638"/>
          <p14:tracePt t="7631" x="3236913" y="3940175"/>
          <p14:tracePt t="7639" x="3181350" y="3884613"/>
          <p14:tracePt t="7647" x="3163888" y="3867150"/>
          <p14:tracePt t="7656" x="3127375" y="3840163"/>
          <p14:tracePt t="7663" x="3108325" y="3821113"/>
          <p14:tracePt t="7671" x="3081338" y="3784600"/>
          <p14:tracePt t="7679" x="3054350" y="3767138"/>
          <p14:tracePt t="7687" x="3054350" y="3757613"/>
          <p14:tracePt t="7695" x="3027363" y="3730625"/>
          <p14:tracePt t="7703" x="3008313" y="3702050"/>
          <p14:tracePt t="7711" x="3008313" y="3694113"/>
          <p14:tracePt t="7719" x="2998788" y="3657600"/>
          <p14:tracePt t="7728" x="2981325" y="3611563"/>
          <p14:tracePt t="7735" x="2971800" y="3584575"/>
          <p14:tracePt t="7744" x="2962275" y="3529013"/>
          <p14:tracePt t="7751" x="2962275" y="3492500"/>
          <p14:tracePt t="7759" x="2962275" y="3438525"/>
          <p14:tracePt t="7768" x="2962275" y="3365500"/>
          <p14:tracePt t="7777" x="2962275" y="3328988"/>
          <p14:tracePt t="7783" x="2962275" y="3255963"/>
          <p14:tracePt t="7792" x="2962275" y="3182938"/>
          <p14:tracePt t="7799" x="2962275" y="3127375"/>
          <p14:tracePt t="7807" x="2962275" y="3036888"/>
          <p14:tracePt t="7815" x="2962275" y="2963863"/>
          <p14:tracePt t="7823" x="2962275" y="2917825"/>
          <p14:tracePt t="7832" x="2962275" y="2881313"/>
          <p14:tracePt t="7839" x="2962275" y="2836863"/>
          <p14:tracePt t="7847" x="2971800" y="2781300"/>
          <p14:tracePt t="7855" x="2971800" y="2763838"/>
          <p14:tracePt t="7863" x="2981325" y="2735263"/>
          <p14:tracePt t="7872" x="3008313" y="2698750"/>
          <p14:tracePt t="7882" x="3017838" y="2671763"/>
          <p14:tracePt t="7898" x="3054350" y="2598738"/>
          <p14:tracePt t="7904" x="3090863" y="2562225"/>
          <p14:tracePt t="7911" x="3136900" y="2517775"/>
          <p14:tracePt t="7924" x="3190875" y="2462213"/>
          <p14:tracePt t="7927" x="3254375" y="2398713"/>
          <p14:tracePt t="7936" x="3354388" y="2343150"/>
          <p14:tracePt t="7944" x="3455988" y="2270125"/>
          <p14:tracePt t="7953" x="3556000" y="2225675"/>
          <p14:tracePt t="7959" x="3646488" y="2189163"/>
          <p14:tracePt t="7967" x="3783013" y="2152650"/>
          <p14:tracePt t="7976" x="3911600" y="2125663"/>
          <p14:tracePt t="7983" x="4002088" y="2116138"/>
          <p14:tracePt t="7992" x="4138613" y="2097088"/>
          <p14:tracePt t="7999" x="4267200" y="2089150"/>
          <p14:tracePt t="8007" x="4394200" y="2089150"/>
          <p14:tracePt t="8015" x="4503738" y="2089150"/>
          <p14:tracePt t="8024" x="4630738" y="2089150"/>
          <p14:tracePt t="8032" x="4740275" y="2089150"/>
          <p14:tracePt t="8040" x="4868863" y="2089150"/>
          <p14:tracePt t="8048" x="4995863" y="2089150"/>
          <p14:tracePt t="8057" x="5141913" y="2133600"/>
          <p14:tracePt t="8064" x="5314950" y="2197100"/>
          <p14:tracePt t="8072" x="5424488" y="2225675"/>
          <p14:tracePt t="8079" x="5580063" y="2270125"/>
          <p14:tracePt t="8087" x="5707063" y="2316163"/>
          <p14:tracePt t="8095" x="5807075" y="2371725"/>
          <p14:tracePt t="8103" x="5926138" y="2425700"/>
          <p14:tracePt t="8111" x="5999163" y="2452688"/>
          <p14:tracePt t="8119" x="6053138" y="2498725"/>
          <p14:tracePt t="8127" x="6072188" y="2544763"/>
          <p14:tracePt t="8135" x="6108700" y="2581275"/>
          <p14:tracePt t="8144" x="6116638" y="2608263"/>
          <p14:tracePt t="8151" x="6126163" y="2654300"/>
          <p14:tracePt t="8159" x="6126163" y="2681288"/>
          <p14:tracePt t="8167" x="6126163" y="2708275"/>
          <p14:tracePt t="8176" x="6126163" y="2754313"/>
          <p14:tracePt t="8183" x="6126163" y="2781300"/>
          <p14:tracePt t="8192" x="6126163" y="2808288"/>
          <p14:tracePt t="8199" x="6126163" y="2836863"/>
          <p14:tracePt t="8207" x="6116638" y="2881313"/>
          <p14:tracePt t="8215" x="6116638" y="2909888"/>
          <p14:tracePt t="8223" x="6089650" y="2954338"/>
          <p14:tracePt t="8231" x="6089650" y="2982913"/>
          <p14:tracePt t="8239" x="6080125" y="3000375"/>
          <p14:tracePt t="8247" x="6062663" y="3063875"/>
          <p14:tracePt t="8255" x="6062663" y="3073400"/>
          <p14:tracePt t="8263" x="6053138" y="3109913"/>
          <p14:tracePt t="8271" x="6043613" y="3136900"/>
          <p14:tracePt t="8279" x="6035675" y="3155950"/>
          <p14:tracePt t="8287" x="6007100" y="3182938"/>
          <p14:tracePt t="8295" x="5999163" y="3219450"/>
          <p14:tracePt t="8303" x="5989638" y="3246438"/>
          <p14:tracePt t="8312" x="5980113" y="3265488"/>
          <p14:tracePt t="8319" x="5962650" y="3309938"/>
          <p14:tracePt t="8327" x="5953125" y="3319463"/>
          <p14:tracePt t="8335" x="5943600" y="3355975"/>
          <p14:tracePt t="8344" x="5935663" y="3382963"/>
          <p14:tracePt t="8351" x="5916613" y="3402013"/>
          <p14:tracePt t="8360" x="5880100" y="3429000"/>
          <p14:tracePt t="8367" x="5862638" y="3465513"/>
          <p14:tracePt t="8376" x="5826125" y="3492500"/>
          <p14:tracePt t="8383" x="5807075" y="3502025"/>
          <p14:tracePt t="8393" x="5770563" y="3529013"/>
          <p14:tracePt t="8399" x="5734050" y="3556000"/>
          <p14:tracePt t="8407" x="5707063" y="3556000"/>
          <p14:tracePt t="8415" x="5653088" y="3584575"/>
          <p14:tracePt t="8424" x="5570538" y="3621088"/>
          <p14:tracePt t="8431" x="5507038" y="3629025"/>
          <p14:tracePt t="8439" x="5434013" y="3648075"/>
          <p14:tracePt t="8447" x="5351463" y="3684588"/>
          <p14:tracePt t="8455" x="5260975" y="3684588"/>
          <p14:tracePt t="8463" x="5178425" y="3702050"/>
          <p14:tracePt t="8471" x="5122863" y="3702050"/>
          <p14:tracePt t="8480" x="5049838" y="3702050"/>
          <p14:tracePt t="8487" x="4995863" y="3702050"/>
          <p14:tracePt t="8495" x="4941888" y="3702050"/>
          <p14:tracePt t="8503" x="4895850" y="3702050"/>
          <p14:tracePt t="8511" x="4859338" y="3702050"/>
          <p14:tracePt t="8519" x="4813300" y="3702050"/>
          <p14:tracePt t="8527" x="4795838" y="3702050"/>
          <p14:tracePt t="8535" x="4759325" y="3702050"/>
          <p14:tracePt t="8543" x="4740275" y="3702050"/>
          <p14:tracePt t="8551" x="4713288" y="3702050"/>
          <p14:tracePt t="8560" x="4640263" y="3702050"/>
          <p14:tracePt t="8567" x="4567238" y="3702050"/>
          <p14:tracePt t="8578" x="4476750" y="3702050"/>
          <p14:tracePt t="8585" x="4403725" y="3702050"/>
          <p14:tracePt t="8592" x="4330700" y="3702050"/>
          <p14:tracePt t="8599" x="4230688" y="3684588"/>
          <p14:tracePt t="8607" x="4175125" y="3684588"/>
          <p14:tracePt t="8615" x="4129088" y="3684588"/>
          <p14:tracePt t="8623" x="4075113" y="3684588"/>
          <p14:tracePt t="8631" x="4038600" y="3684588"/>
          <p14:tracePt t="8639" x="4011613" y="3684588"/>
          <p14:tracePt t="8647" x="3992563" y="3684588"/>
          <p14:tracePt t="8656" x="3984625" y="3684588"/>
          <p14:tracePt t="9119" x="3984625" y="3675063"/>
          <p14:tracePt t="9127" x="3984625" y="3665538"/>
          <p14:tracePt t="9135" x="3984625" y="3648075"/>
          <p14:tracePt t="9143" x="3984625" y="3638550"/>
          <p14:tracePt t="9151" x="3975100" y="3621088"/>
          <p14:tracePt t="9175" x="3965575" y="3621088"/>
          <p14:tracePt t="9183" x="3956050" y="3621088"/>
          <p14:tracePt t="9199" x="3948113" y="3621088"/>
          <p14:tracePt t="9210" x="3911600" y="3621088"/>
          <p14:tracePt t="9215" x="3856038" y="3621088"/>
          <p14:tracePt t="9223" x="3819525" y="3638550"/>
          <p14:tracePt t="9239" x="3810000" y="3638550"/>
          <p14:tracePt t="16705" x="3802063" y="3638550"/>
          <p14:tracePt t="16719" x="3765550" y="3648075"/>
          <p14:tracePt t="16727" x="3665538" y="3675063"/>
          <p14:tracePt t="16735" x="3582988" y="3738563"/>
          <p14:tracePt t="16744" x="3482975" y="3794125"/>
          <p14:tracePt t="16751" x="3346450" y="3884613"/>
          <p14:tracePt t="16759" x="3227388" y="3984625"/>
          <p14:tracePt t="16767" x="3108325" y="4103688"/>
          <p14:tracePt t="16775" x="3035300" y="4240213"/>
          <p14:tracePt t="16783" x="2981325" y="4340225"/>
          <p14:tracePt t="16794" x="2954338" y="4422775"/>
          <p14:tracePt t="16800" x="2908300" y="4514850"/>
          <p14:tracePt t="16810" x="2898775" y="4559300"/>
          <p14:tracePt t="16816" x="2889250" y="4614863"/>
          <p14:tracePt t="16823" x="2881313" y="4651375"/>
          <p14:tracePt t="16831" x="2852738" y="4697413"/>
          <p14:tracePt t="16847" x="2844800" y="4714875"/>
          <p14:tracePt t="16855" x="2844800" y="4724400"/>
          <p14:tracePt t="16863" x="2844800" y="4741863"/>
          <p14:tracePt t="16871" x="2844800" y="4760913"/>
          <p14:tracePt t="16897" x="2835275" y="4805363"/>
          <p14:tracePt t="16904" x="2817813" y="4814888"/>
          <p14:tracePt t="16912" x="2817813" y="4824413"/>
          <p14:tracePt t="16920" x="2808288" y="4833938"/>
          <p14:tracePt t="16927" x="2808288" y="4841875"/>
          <p14:tracePt t="16936" x="2798763" y="4851400"/>
          <p14:tracePt t="16949" x="2789238" y="4878388"/>
          <p14:tracePt t="16952" x="2771775" y="4897438"/>
          <p14:tracePt t="16962" x="2762250" y="4914900"/>
          <p14:tracePt t="16967" x="2762250" y="4933950"/>
          <p14:tracePt t="16975" x="2752725" y="4960938"/>
          <p14:tracePt t="16983" x="2752725" y="4987925"/>
          <p14:tracePt t="16992" x="2752725" y="5024438"/>
          <p14:tracePt t="16999" x="2752725" y="5043488"/>
          <p14:tracePt t="17009" x="2752725" y="5070475"/>
          <p14:tracePt t="17015" x="2752725" y="5089525"/>
          <p14:tracePt t="17023" x="2752725" y="5116513"/>
          <p14:tracePt t="17031" x="2752725" y="5133975"/>
          <p14:tracePt t="17039" x="2752725" y="5153025"/>
          <p14:tracePt t="17047" x="2752725" y="5160963"/>
          <p14:tracePt t="17095" x="2762250" y="5180013"/>
          <p14:tracePt t="17103" x="2762250" y="5197475"/>
          <p14:tracePt t="17112" x="2771775" y="5216525"/>
          <p14:tracePt t="17119" x="2781300" y="5233988"/>
          <p14:tracePt t="17127" x="2781300" y="5243513"/>
          <p14:tracePt t="17135" x="2789238" y="5270500"/>
          <p14:tracePt t="17143" x="2789238" y="5289550"/>
          <p14:tracePt t="17151" x="2798763" y="5316538"/>
          <p14:tracePt t="17159" x="2817813" y="5335588"/>
          <p14:tracePt t="17167" x="2825750" y="5380038"/>
          <p14:tracePt t="17175" x="2844800" y="5408613"/>
          <p14:tracePt t="17183" x="2881313" y="5445125"/>
          <p14:tracePt t="17191" x="2898775" y="5462588"/>
          <p14:tracePt t="17199" x="2917825" y="5481638"/>
          <p14:tracePt t="17209" x="2935288" y="5499100"/>
          <p14:tracePt t="17215" x="2954338" y="5518150"/>
          <p14:tracePt t="17223" x="2971800" y="5545138"/>
          <p14:tracePt t="17367" x="2971800" y="5535613"/>
          <p14:tracePt t="17376" x="2971800" y="5508625"/>
          <p14:tracePt t="17383" x="2971800" y="5462588"/>
          <p14:tracePt t="17391" x="2962275" y="5435600"/>
          <p14:tracePt t="17399" x="2954338" y="5399088"/>
          <p14:tracePt t="17408" x="2954338" y="5353050"/>
          <p14:tracePt t="17415" x="2944813" y="5307013"/>
          <p14:tracePt t="17423" x="2944813" y="5270500"/>
          <p14:tracePt t="17431" x="2935288" y="5226050"/>
          <p14:tracePt t="17439" x="2935288" y="5197475"/>
          <p14:tracePt t="17447" x="2935288" y="5180013"/>
          <p14:tracePt t="17455" x="2935288" y="5153025"/>
          <p14:tracePt t="17463" x="2935288" y="5116513"/>
          <p14:tracePt t="17471" x="2935288" y="5097463"/>
          <p14:tracePt t="17479" x="2935288" y="5053013"/>
          <p14:tracePt t="17487" x="2971800" y="4987925"/>
          <p14:tracePt t="17495" x="2990850" y="4960938"/>
          <p14:tracePt t="17503" x="3027363" y="4914900"/>
          <p14:tracePt t="17511" x="3063875" y="4860925"/>
          <p14:tracePt t="17519" x="3144838" y="4824413"/>
          <p14:tracePt t="17528" x="3208338" y="4787900"/>
          <p14:tracePt t="17535" x="3290888" y="4732338"/>
          <p14:tracePt t="17545" x="3363913" y="4705350"/>
          <p14:tracePt t="17553" x="3463925" y="4660900"/>
          <p14:tracePt t="17562" x="3546475" y="4632325"/>
          <p14:tracePt t="17569" x="3619500" y="4614863"/>
          <p14:tracePt t="17578" x="3702050" y="4595813"/>
          <p14:tracePt t="17585" x="3756025" y="4587875"/>
          <p14:tracePt t="17594" x="3819525" y="4587875"/>
          <p14:tracePt t="17601" x="3856038" y="4587875"/>
          <p14:tracePt t="17612" x="3911600" y="4587875"/>
          <p14:tracePt t="17616" x="3938588" y="4587875"/>
          <p14:tracePt t="17627" x="3965575" y="4587875"/>
          <p14:tracePt t="17631" x="4002088" y="4587875"/>
          <p14:tracePt t="17639" x="4029075" y="4595813"/>
          <p14:tracePt t="17647" x="4048125" y="4614863"/>
          <p14:tracePt t="17655" x="4075113" y="4678363"/>
          <p14:tracePt t="17663" x="4075113" y="4714875"/>
          <p14:tracePt t="17671" x="4084638" y="4768850"/>
          <p14:tracePt t="17679" x="4111625" y="4833938"/>
          <p14:tracePt t="17687" x="4121150" y="4878388"/>
          <p14:tracePt t="17695" x="4129088" y="4897438"/>
          <p14:tracePt t="17703" x="4138613" y="4933950"/>
          <p14:tracePt t="17711" x="4165600" y="4997450"/>
          <p14:tracePt t="17719" x="4165600" y="5006975"/>
          <p14:tracePt t="17727" x="4175125" y="5033963"/>
          <p14:tracePt t="17735" x="4175125" y="5053013"/>
          <p14:tracePt t="17745" x="4175125" y="5070475"/>
          <p14:tracePt t="17752" x="4175125" y="5089525"/>
          <p14:tracePt t="17762" x="4175125" y="5116513"/>
          <p14:tracePt t="17768" x="4175125" y="5143500"/>
          <p14:tracePt t="17778" x="4175125" y="5170488"/>
          <p14:tracePt t="17784" x="4175125" y="5180013"/>
          <p14:tracePt t="17796" x="4165600" y="5216525"/>
          <p14:tracePt t="17800" x="4157663" y="5226050"/>
          <p14:tracePt t="17811" x="4148138" y="5253038"/>
          <p14:tracePt t="17816" x="4148138" y="5262563"/>
          <p14:tracePt t="17828" x="4121150" y="5289550"/>
          <p14:tracePt t="17832" x="4111625" y="5299075"/>
          <p14:tracePt t="17840" x="4102100" y="5316538"/>
          <p14:tracePt t="17847" x="4084638" y="5326063"/>
          <p14:tracePt t="17855" x="4075113" y="5343525"/>
          <p14:tracePt t="17864" x="4065588" y="5353050"/>
          <p14:tracePt t="17872" x="4057650" y="5353050"/>
          <p14:tracePt t="17894" x="4038600" y="5372100"/>
          <p14:tracePt t="17899" x="4029075" y="5380038"/>
          <p14:tracePt t="18064" x="4038600" y="5353050"/>
          <p14:tracePt t="18079" x="4048125" y="5353050"/>
          <p14:tracePt t="18087" x="4094163" y="5353050"/>
          <p14:tracePt t="18095" x="4157663" y="5353050"/>
          <p14:tracePt t="18103" x="4248150" y="5353050"/>
          <p14:tracePt t="18111" x="4367213" y="5416550"/>
          <p14:tracePt t="18119" x="4494213" y="5462588"/>
          <p14:tracePt t="18127" x="4649788" y="5526088"/>
          <p14:tracePt t="18135" x="4776788" y="5581650"/>
          <p14:tracePt t="18143" x="4922838" y="5618163"/>
          <p14:tracePt t="18151" x="5114925" y="5681663"/>
          <p14:tracePt t="18160" x="5268913" y="5727700"/>
          <p14:tracePt t="18167" x="5451475" y="5772150"/>
          <p14:tracePt t="18176" x="5634038" y="5800725"/>
          <p14:tracePt t="18183" x="5816600" y="5818188"/>
          <p14:tracePt t="18192" x="5980113" y="5827713"/>
          <p14:tracePt t="18199" x="6126163" y="5873750"/>
          <p14:tracePt t="18208" x="6235700" y="5873750"/>
          <p14:tracePt t="18215" x="6335713" y="5873750"/>
          <p14:tracePt t="18223" x="6408738" y="5873750"/>
          <p14:tracePt t="18231" x="6464300" y="5873750"/>
          <p14:tracePt t="18239" x="6500813" y="5873750"/>
          <p14:tracePt t="18247" x="6518275" y="5873750"/>
          <p14:tracePt t="18255" x="6527800" y="5873750"/>
          <p14:tracePt t="18263" x="6545263" y="5873750"/>
          <p14:tracePt t="18271" x="6554788" y="5873750"/>
          <p14:tracePt t="18295" x="6564313" y="5873750"/>
          <p14:tracePt t="18316" x="6581775" y="5873750"/>
          <p14:tracePt t="18319" x="6591300" y="5873750"/>
          <p14:tracePt t="18327" x="6600825" y="5873750"/>
          <p14:tracePt t="18343" x="6610350" y="5873750"/>
          <p14:tracePt t="18351" x="6637338" y="5873750"/>
          <p14:tracePt t="18360" x="6654800" y="5873750"/>
          <p14:tracePt t="18367" x="6681788" y="5873750"/>
          <p14:tracePt t="18376" x="6700838" y="5873750"/>
          <p14:tracePt t="18383" x="6737350" y="5873750"/>
          <p14:tracePt t="18391" x="6783388" y="5873750"/>
          <p14:tracePt t="18399" x="6800850" y="5881688"/>
          <p14:tracePt t="18409" x="6856413" y="5891213"/>
          <p14:tracePt t="18415" x="6873875" y="5891213"/>
          <p14:tracePt t="18423" x="6900863" y="5891213"/>
          <p14:tracePt t="18431" x="6946900" y="5910263"/>
          <p14:tracePt t="18439" x="6973888" y="5910263"/>
          <p14:tracePt t="18447" x="6992938" y="5927725"/>
          <p14:tracePt t="18455" x="7037388" y="5937250"/>
          <p14:tracePt t="18463" x="7056438" y="5946775"/>
          <p14:tracePt t="18471" x="7083425" y="5946775"/>
          <p14:tracePt t="18479" x="7102475" y="5954713"/>
          <p14:tracePt t="18488" x="7119938" y="5954713"/>
          <p14:tracePt t="18498" x="7138988" y="5964238"/>
          <p14:tracePt t="18504" x="7146925" y="5973763"/>
          <p14:tracePt t="18617" x="7138988" y="5991225"/>
          <p14:tracePt t="18628" x="7129463" y="6000750"/>
          <p14:tracePt t="18631" x="7102475" y="6018213"/>
          <p14:tracePt t="18639" x="7083425" y="6027738"/>
          <p14:tracePt t="18647" x="7073900" y="6027738"/>
          <p14:tracePt t="18655" x="7056438" y="6027738"/>
          <p14:tracePt t="18671" x="7046913" y="6037263"/>
          <p14:tracePt t="18703" x="7037388" y="6037263"/>
          <p14:tracePt t="18711" x="7019925" y="6037263"/>
          <p14:tracePt t="18719" x="7010400" y="6046788"/>
          <p14:tracePt t="18727" x="7000875" y="6054725"/>
          <p14:tracePt t="18751" x="6992938" y="6054725"/>
          <p14:tracePt t="18761" x="6964363" y="6054725"/>
          <p14:tracePt t="18768" x="6956425" y="6054725"/>
          <p14:tracePt t="18777" x="6910388" y="6054725"/>
          <p14:tracePt t="18784" x="6864350" y="6073775"/>
          <p14:tracePt t="18794" x="6827838" y="6091238"/>
          <p14:tracePt t="18800" x="6791325" y="6091238"/>
          <p14:tracePt t="18811" x="6764338" y="6110288"/>
          <p14:tracePt t="18816" x="6746875" y="6119813"/>
          <p14:tracePt t="18827" x="6718300" y="6119813"/>
          <p14:tracePt t="18831" x="6700838" y="6127750"/>
          <p14:tracePt t="18839" x="6691313" y="6127750"/>
          <p14:tracePt t="18847" x="6681788" y="6127750"/>
          <p14:tracePt t="18855" x="6664325" y="6137275"/>
          <p14:tracePt t="18871" x="6654800" y="6137275"/>
          <p14:tracePt t="18892" x="6637338" y="6137275"/>
          <p14:tracePt t="18976" x="6627813" y="6137275"/>
          <p14:tracePt t="18983" x="6610350" y="6137275"/>
          <p14:tracePt t="18991" x="6600825" y="6119813"/>
          <p14:tracePt t="18999" x="6581775" y="6100763"/>
          <p14:tracePt t="19009" x="6573838" y="6091238"/>
          <p14:tracePt t="19015" x="6564313" y="6073775"/>
          <p14:tracePt t="19025" x="6564313" y="6054725"/>
          <p14:tracePt t="19031" x="6554788" y="6046788"/>
          <p14:tracePt t="19040" x="6545263" y="6027738"/>
          <p14:tracePt t="19047" x="6537325" y="6010275"/>
          <p14:tracePt t="19079" x="6527800" y="5983288"/>
          <p14:tracePt t="19111" x="6527800" y="5973763"/>
          <p14:tracePt t="19119" x="6527800" y="5964238"/>
          <p14:tracePt t="19127" x="6527800" y="5946775"/>
          <p14:tracePt t="19167" x="6527800" y="5937250"/>
          <p14:tracePt t="19184" x="6527800" y="5927725"/>
          <p14:tracePt t="19193" x="6527800" y="5910263"/>
          <p14:tracePt t="19200" x="6527800" y="5891213"/>
          <p14:tracePt t="19209" x="6527800" y="5873750"/>
          <p14:tracePt t="19216" x="6527800" y="5845175"/>
          <p14:tracePt t="19226" x="6527800" y="5818188"/>
          <p14:tracePt t="19231" x="6527800" y="5808663"/>
          <p14:tracePt t="19239" x="6527800" y="5791200"/>
          <p14:tracePt t="19247" x="6527800" y="5764213"/>
          <p14:tracePt t="19255" x="6527800" y="5745163"/>
          <p14:tracePt t="19263" x="6527800" y="5718175"/>
          <p14:tracePt t="19271" x="6545263" y="5699125"/>
          <p14:tracePt t="19279" x="6554788" y="5699125"/>
          <p14:tracePt t="19287" x="6581775" y="5672138"/>
          <p14:tracePt t="19295" x="6591300" y="5672138"/>
          <p14:tracePt t="19303" x="6600825" y="5662613"/>
          <p14:tracePt t="19311" x="6627813" y="5654675"/>
          <p14:tracePt t="19319" x="6637338" y="5654675"/>
          <p14:tracePt t="19335" x="6654800" y="5654675"/>
          <p14:tracePt t="19343" x="6673850" y="5654675"/>
          <p14:tracePt t="19351" x="6700838" y="5654675"/>
          <p14:tracePt t="19359" x="6710363" y="5654675"/>
          <p14:tracePt t="19367" x="6727825" y="5654675"/>
          <p14:tracePt t="19376" x="6754813" y="5654675"/>
          <p14:tracePt t="19383" x="6764338" y="5654675"/>
          <p14:tracePt t="19392" x="6773863" y="5654675"/>
          <p14:tracePt t="19399" x="6800850" y="5672138"/>
          <p14:tracePt t="19409" x="6810375" y="5681663"/>
          <p14:tracePt t="19415" x="6810375" y="5708650"/>
          <p14:tracePt t="19426" x="6819900" y="5745163"/>
          <p14:tracePt t="19432" x="6819900" y="5764213"/>
          <p14:tracePt t="19440" x="6827838" y="5772150"/>
          <p14:tracePt t="19447" x="6827838" y="5800725"/>
          <p14:tracePt t="19455" x="6846888" y="5827713"/>
          <p14:tracePt t="19463" x="6846888" y="5837238"/>
          <p14:tracePt t="19471" x="6846888" y="5854700"/>
          <p14:tracePt t="19479" x="6846888" y="5881688"/>
          <p14:tracePt t="19487" x="6846888" y="5891213"/>
          <p14:tracePt t="19495" x="6846888" y="5910263"/>
          <p14:tracePt t="19503" x="6846888" y="5927725"/>
          <p14:tracePt t="19519" x="6846888" y="5937250"/>
          <p14:tracePt t="19527" x="6846888" y="5946775"/>
          <p14:tracePt t="19535" x="6846888" y="5954713"/>
          <p14:tracePt t="20015" x="6837363" y="5954713"/>
          <p14:tracePt t="20039" x="6827838" y="5937250"/>
          <p14:tracePt t="20121" x="6819900" y="5927725"/>
          <p14:tracePt t="20199" x="6819900" y="5910263"/>
          <p14:tracePt t="20215" x="6810375" y="5891213"/>
          <p14:tracePt t="20225" x="6800850" y="5881688"/>
          <p14:tracePt t="20239" x="6791325" y="5873750"/>
          <p14:tracePt t="20247" x="6773863" y="5854700"/>
          <p14:tracePt t="20271" x="6764338" y="5845175"/>
          <p14:tracePt t="20279" x="6754813" y="5837238"/>
          <p14:tracePt t="20287" x="6746875" y="5827713"/>
          <p14:tracePt t="20295" x="6718300" y="5818188"/>
          <p14:tracePt t="20313" x="6691313" y="5808663"/>
          <p14:tracePt t="20320" x="6673850" y="5800725"/>
          <p14:tracePt t="20328" x="6654800" y="5791200"/>
          <p14:tracePt t="20343" x="6637338" y="5781675"/>
          <p14:tracePt t="20351" x="6610350" y="5754688"/>
          <p14:tracePt t="20375" x="6600825" y="5754688"/>
          <p14:tracePt t="20383" x="6591300" y="5754688"/>
          <p14:tracePt t="20391" x="6564313" y="5754688"/>
          <p14:tracePt t="20399" x="6545263" y="5754688"/>
          <p14:tracePt t="20410" x="6518275" y="5754688"/>
          <p14:tracePt t="20415" x="6491288" y="5754688"/>
          <p14:tracePt t="20425" x="6445250" y="5754688"/>
          <p14:tracePt t="20431" x="6391275" y="5754688"/>
          <p14:tracePt t="20439" x="6335713" y="5754688"/>
          <p14:tracePt t="20447" x="6262688" y="5754688"/>
          <p14:tracePt t="20455" x="6153150" y="5754688"/>
          <p14:tracePt t="20463" x="6043613" y="5754688"/>
          <p14:tracePt t="20471" x="5935663" y="5754688"/>
          <p14:tracePt t="20479" x="5807075" y="5754688"/>
          <p14:tracePt t="20487" x="5680075" y="5745163"/>
          <p14:tracePt t="20495" x="5561013" y="5727700"/>
          <p14:tracePt t="20503" x="5451475" y="5699125"/>
          <p14:tracePt t="20511" x="5368925" y="5691188"/>
          <p14:tracePt t="20519" x="5278438" y="5691188"/>
          <p14:tracePt t="20527" x="5205413" y="5672138"/>
          <p14:tracePt t="20535" x="5178425" y="5662613"/>
          <p14:tracePt t="20543" x="5132388" y="5662613"/>
          <p14:tracePt t="20551" x="5105400" y="5662613"/>
          <p14:tracePt t="20559" x="5078413" y="5662613"/>
          <p14:tracePt t="20567" x="5041900" y="5645150"/>
          <p14:tracePt t="20575" x="5005388" y="5645150"/>
          <p14:tracePt t="20583" x="4986338" y="5645150"/>
          <p14:tracePt t="20595" x="4941888" y="5635625"/>
          <p14:tracePt t="20599" x="4905375" y="5635625"/>
          <p14:tracePt t="20610" x="4849813" y="5626100"/>
          <p14:tracePt t="20616" x="4767263" y="5608638"/>
          <p14:tracePt t="20627" x="4713288" y="5608638"/>
          <p14:tracePt t="20631" x="4622800" y="5581650"/>
          <p14:tracePt t="20641" x="4521200" y="5572125"/>
          <p14:tracePt t="20650" x="4448175" y="5554663"/>
          <p14:tracePt t="20657" x="4357688" y="5545138"/>
          <p14:tracePt t="20665" x="4294188" y="5545138"/>
          <p14:tracePt t="20671" x="4238625" y="5518150"/>
          <p14:tracePt t="20679" x="4175125" y="5518150"/>
          <p14:tracePt t="20687" x="4138613" y="5508625"/>
          <p14:tracePt t="20695" x="4129088" y="5508625"/>
          <p14:tracePt t="20703" x="4111625" y="5508625"/>
          <p14:tracePt t="21063" x="4129088" y="5508625"/>
          <p14:tracePt t="21071" x="4275138" y="5508625"/>
          <p14:tracePt t="21079" x="4457700" y="5508625"/>
          <p14:tracePt t="21087" x="4622800" y="5508625"/>
          <p14:tracePt t="21095" x="4822825" y="5508625"/>
          <p14:tracePt t="21103" x="5014913" y="5508625"/>
          <p14:tracePt t="21111" x="5178425" y="5508625"/>
          <p14:tracePt t="21119" x="5360988" y="5508625"/>
          <p14:tracePt t="21127" x="5487988" y="5508625"/>
          <p14:tracePt t="21135" x="5616575" y="5508625"/>
          <p14:tracePt t="21143" x="5670550" y="5508625"/>
          <p14:tracePt t="21151" x="5716588" y="5508625"/>
          <p14:tracePt t="21159" x="5724525" y="5508625"/>
          <p14:tracePt t="21273" x="5753100" y="5508625"/>
          <p14:tracePt t="21282" x="5761038" y="5508625"/>
          <p14:tracePt t="21288" x="5770563" y="5508625"/>
          <p14:tracePt t="21384" x="5780088" y="5508625"/>
          <p14:tracePt t="21391" x="5807075" y="5526088"/>
          <p14:tracePt t="21400" x="5826125" y="5535613"/>
          <p14:tracePt t="21408" x="5870575" y="5554663"/>
          <p14:tracePt t="21415" x="5899150" y="5562600"/>
          <p14:tracePt t="21424" x="5916613" y="5572125"/>
          <p14:tracePt t="21431" x="5962650" y="5599113"/>
          <p14:tracePt t="21439" x="5972175" y="5608638"/>
          <p14:tracePt t="21448" x="5989638" y="5626100"/>
          <p14:tracePt t="21456" x="6007100" y="5635625"/>
          <p14:tracePt t="21473" x="6016625" y="5645150"/>
          <p14:tracePt t="21705" x="6016625" y="5654675"/>
          <p14:tracePt t="21761" x="6016625" y="5662613"/>
          <p14:tracePt t="21768" x="5943600" y="5672138"/>
          <p14:tracePt t="21776" x="5816600" y="5699125"/>
          <p14:tracePt t="21785" x="5670550" y="5718175"/>
          <p14:tracePt t="21792" x="5507038" y="5735638"/>
          <p14:tracePt t="21799" x="5341938" y="5735638"/>
          <p14:tracePt t="21808" x="5178425" y="5735638"/>
          <p14:tracePt t="21815" x="5049838" y="5735638"/>
          <p14:tracePt t="21825" x="4941888" y="5735638"/>
          <p14:tracePt t="21831" x="4886325" y="5735638"/>
          <p14:tracePt t="21839" x="4832350" y="5735638"/>
          <p14:tracePt t="21847" x="4786313" y="5735638"/>
          <p14:tracePt t="21855" x="4767263" y="5735638"/>
          <p14:tracePt t="21863" x="4740275" y="5735638"/>
          <p14:tracePt t="21871" x="4730750" y="5735638"/>
          <p14:tracePt t="21879" x="4722813" y="5735638"/>
          <p14:tracePt t="21895" x="4713288" y="5735638"/>
          <p14:tracePt t="21914" x="4703763" y="5735638"/>
          <p14:tracePt t="21921" x="4667250" y="5735638"/>
          <p14:tracePt t="21930" x="4613275" y="5718175"/>
          <p14:tracePt t="21936" x="4557713" y="5718175"/>
          <p14:tracePt t="21944" x="4467225" y="5708650"/>
          <p14:tracePt t="21955" x="4367213" y="5681663"/>
          <p14:tracePt t="21961" x="4284663" y="5654675"/>
          <p14:tracePt t="21968" x="4248150" y="5645150"/>
          <p14:tracePt t="21975" x="4165600" y="5618163"/>
          <p14:tracePt t="21983" x="4138613" y="5618163"/>
          <p14:tracePt t="21992" x="4111625" y="5589588"/>
          <p14:tracePt t="22105" x="4102100" y="5589588"/>
          <p14:tracePt t="22114" x="4084638" y="5589588"/>
          <p14:tracePt t="22119" x="4057650" y="5589588"/>
          <p14:tracePt t="22127" x="4011613" y="5572125"/>
          <p14:tracePt t="22135" x="3992563" y="5562600"/>
          <p14:tracePt t="22143" x="3948113" y="5535613"/>
          <p14:tracePt t="22151" x="3919538" y="5526088"/>
          <p14:tracePt t="22159" x="3892550" y="5508625"/>
          <p14:tracePt t="22167" x="3846513" y="5489575"/>
          <p14:tracePt t="22175" x="3829050" y="5481638"/>
          <p14:tracePt t="22183" x="3783013" y="5472113"/>
          <p14:tracePt t="22191" x="3765550" y="5462588"/>
          <p14:tracePt t="22199" x="3738563" y="5445125"/>
          <p14:tracePt t="22208" x="3719513" y="5435600"/>
          <p14:tracePt t="22215" x="3673475" y="5408613"/>
          <p14:tracePt t="22225" x="3665538" y="5399088"/>
          <p14:tracePt t="22231" x="3646488" y="5380038"/>
          <p14:tracePt t="22239" x="3636963" y="5380038"/>
          <p14:tracePt t="22247" x="3619500" y="5372100"/>
          <p14:tracePt t="22255" x="3592513" y="5362575"/>
          <p14:tracePt t="22263" x="3582988" y="5353050"/>
          <p14:tracePt t="22271" x="3573463" y="5343525"/>
          <p14:tracePt t="22279" x="3563938" y="5335588"/>
          <p14:tracePt t="22431" x="3582988" y="5335588"/>
          <p14:tracePt t="22439" x="3592513" y="5335588"/>
          <p14:tracePt t="22447" x="3629025" y="5335588"/>
          <p14:tracePt t="22455" x="3636963" y="5335588"/>
          <p14:tracePt t="22463" x="3673475" y="5335588"/>
          <p14:tracePt t="22471" x="3719513" y="5326063"/>
          <p14:tracePt t="22479" x="3729038" y="5326063"/>
          <p14:tracePt t="22487" x="3775075" y="5299075"/>
          <p14:tracePt t="22495" x="3819525" y="5299075"/>
          <p14:tracePt t="22503" x="3846513" y="5299075"/>
          <p14:tracePt t="22511" x="3875088" y="5289550"/>
          <p14:tracePt t="22519" x="3892550" y="5289550"/>
          <p14:tracePt t="22527" x="3938588" y="5280025"/>
          <p14:tracePt t="22535" x="3948113" y="5280025"/>
          <p14:tracePt t="22544" x="3984625" y="5280025"/>
          <p14:tracePt t="22560" x="4011613" y="5270500"/>
          <p14:tracePt t="22568" x="4021138" y="5270500"/>
          <p14:tracePt t="22577" x="4048125" y="5270500"/>
          <p14:tracePt t="22585" x="4075113" y="5253038"/>
          <p14:tracePt t="22600" x="4111625" y="5253038"/>
          <p14:tracePt t="22612" x="4129088" y="5253038"/>
          <p14:tracePt t="22616" x="4138613" y="5253038"/>
          <p14:tracePt t="22629" x="4148138" y="5253038"/>
          <p14:tracePt t="22632" x="4157663" y="5253038"/>
          <p14:tracePt t="22642" x="4184650" y="5253038"/>
          <p14:tracePt t="22648" x="4194175" y="5253038"/>
          <p14:tracePt t="22659" x="4202113" y="5253038"/>
          <p14:tracePt t="22664" x="4230688" y="5253038"/>
          <p14:tracePt t="22672" x="4248150" y="5253038"/>
          <p14:tracePt t="22680" x="4284663" y="5253038"/>
          <p14:tracePt t="22689" x="4303713" y="5253038"/>
          <p14:tracePt t="22695" x="4357688" y="5253038"/>
          <p14:tracePt t="22703" x="4403725" y="5262563"/>
          <p14:tracePt t="22711" x="4457700" y="5262563"/>
          <p14:tracePt t="22719" x="4513263" y="5270500"/>
          <p14:tracePt t="22729" x="4557713" y="5270500"/>
          <p14:tracePt t="22736" x="4613275" y="5270500"/>
          <p14:tracePt t="22743" x="4676775" y="5299075"/>
          <p14:tracePt t="22751" x="4730750" y="5299075"/>
          <p14:tracePt t="22759" x="4786313" y="5299075"/>
          <p14:tracePt t="22767" x="4840288" y="5299075"/>
          <p14:tracePt t="22775" x="4895850" y="5299075"/>
          <p14:tracePt t="22783" x="4978400" y="5299075"/>
          <p14:tracePt t="22791" x="5032375" y="5299075"/>
          <p14:tracePt t="22799" x="5068888" y="5299075"/>
          <p14:tracePt t="22808" x="5122863" y="5299075"/>
          <p14:tracePt t="22815" x="5168900" y="5299075"/>
          <p14:tracePt t="22824" x="5187950" y="5299075"/>
          <p14:tracePt t="22831" x="5214938" y="5307013"/>
          <p14:tracePt t="22839" x="5232400" y="5307013"/>
          <p14:tracePt t="22847" x="5260975" y="5307013"/>
          <p14:tracePt t="22855" x="5268913" y="5307013"/>
          <p14:tracePt t="22863" x="5287963" y="5316538"/>
          <p14:tracePt t="22895" x="5305425" y="5316538"/>
          <p14:tracePt t="22903" x="5314950" y="5316538"/>
          <p14:tracePt t="22919" x="5341938" y="5316538"/>
          <p14:tracePt t="22928" x="5360988" y="5326063"/>
          <p14:tracePt t="22935" x="5414963" y="5326063"/>
          <p14:tracePt t="22943" x="5434013" y="5335588"/>
          <p14:tracePt t="22951" x="5470525" y="5343525"/>
          <p14:tracePt t="22959" x="5524500" y="5343525"/>
          <p14:tracePt t="22967" x="5551488" y="5353050"/>
          <p14:tracePt t="22975" x="5580063" y="5372100"/>
          <p14:tracePt t="22983" x="5624513" y="5380038"/>
          <p14:tracePt t="22995" x="5670550" y="5399088"/>
          <p14:tracePt t="23002" x="5724525" y="5408613"/>
          <p14:tracePt t="23012" x="5770563" y="5426075"/>
          <p14:tracePt t="23021" x="5826125" y="5435600"/>
          <p14:tracePt t="23027" x="5870575" y="5453063"/>
          <p14:tracePt t="23033" x="5916613" y="5472113"/>
          <p14:tracePt t="23044" x="5962650" y="5481638"/>
          <p14:tracePt t="23048" x="6016625" y="5489575"/>
          <p14:tracePt t="23056" x="6053138" y="5508625"/>
          <p14:tracePt t="23063" x="6089650" y="5518150"/>
          <p14:tracePt t="23071" x="6099175" y="5518150"/>
          <p14:tracePt t="23080" x="6108700" y="5518150"/>
          <p14:tracePt t="23266" x="6116638" y="5526088"/>
          <p14:tracePt t="23273" x="6116638" y="5554663"/>
          <p14:tracePt t="23282" x="6116638" y="5572125"/>
          <p14:tracePt t="23289" x="6116638" y="5618163"/>
          <p14:tracePt t="23297" x="6116638" y="5645150"/>
          <p14:tracePt t="23303" x="6126163" y="5672138"/>
          <p14:tracePt t="23313" x="6135688" y="5718175"/>
          <p14:tracePt t="23319" x="6135688" y="5745163"/>
          <p14:tracePt t="23328" x="6135688" y="5772150"/>
          <p14:tracePt t="23335" x="6153150" y="5818188"/>
          <p14:tracePt t="23343" x="6162675" y="5827713"/>
          <p14:tracePt t="23351" x="6181725" y="5864225"/>
          <p14:tracePt t="23359" x="6181725" y="5873750"/>
          <p14:tracePt t="23367" x="6199188" y="5910263"/>
          <p14:tracePt t="23391" x="6199188" y="5937250"/>
          <p14:tracePt t="23408" x="6208713" y="5954713"/>
          <p14:tracePt t="23424" x="6208713" y="5964238"/>
          <p14:tracePt t="23431" x="6208713" y="5983288"/>
          <p14:tracePt t="23449" x="6208713" y="5991225"/>
          <p14:tracePt t="23457" x="6208713" y="6000750"/>
          <p14:tracePt t="23489" x="6208713" y="6018213"/>
          <p14:tracePt t="24351" x="6218238" y="6027738"/>
          <p14:tracePt t="24953" x="6226175" y="6037263"/>
          <p14:tracePt t="26167" x="6162675" y="6027738"/>
          <p14:tracePt t="26175" x="6080125" y="6010275"/>
          <p14:tracePt t="26183" x="5989638" y="6000750"/>
          <p14:tracePt t="26191" x="5880100" y="6000750"/>
          <p14:tracePt t="26199" x="5789613" y="5973763"/>
          <p14:tracePt t="26208" x="5670550" y="5973763"/>
          <p14:tracePt t="26215" x="5580063" y="5973763"/>
          <p14:tracePt t="26227" x="5470525" y="5973763"/>
          <p14:tracePt t="26231" x="5378450" y="5973763"/>
          <p14:tracePt t="26243" x="5268913" y="5973763"/>
          <p14:tracePt t="26247" x="5178425" y="5973763"/>
          <p14:tracePt t="26255" x="5122863" y="5973763"/>
          <p14:tracePt t="26263" x="5068888" y="5973763"/>
          <p14:tracePt t="26271" x="5022850" y="5973763"/>
          <p14:tracePt t="26279" x="4986338" y="5973763"/>
          <p14:tracePt t="26287" x="4978400" y="5964238"/>
          <p14:tracePt t="26295" x="4968875" y="5964238"/>
          <p14:tracePt t="26303" x="4949825" y="5964238"/>
          <p14:tracePt t="26311" x="4941888" y="5954713"/>
          <p14:tracePt t="26327" x="4941888" y="5946775"/>
          <p14:tracePt t="26335" x="4922838" y="5937250"/>
          <p14:tracePt t="26347" x="4913313" y="5927725"/>
          <p14:tracePt t="26351" x="4886325" y="5918200"/>
          <p14:tracePt t="26359" x="4859338" y="5910263"/>
          <p14:tracePt t="26367" x="4840288" y="5900738"/>
          <p14:tracePt t="26375" x="4795838" y="5881688"/>
          <p14:tracePt t="26383" x="4749800" y="5881688"/>
          <p14:tracePt t="26391" x="4713288" y="5854700"/>
          <p14:tracePt t="26399" x="4676775" y="5854700"/>
          <p14:tracePt t="26408" x="4649788" y="5845175"/>
          <p14:tracePt t="26415" x="4603750" y="5827713"/>
          <p14:tracePt t="26424" x="4576763" y="5827713"/>
          <p14:tracePt t="26431" x="4530725" y="5818188"/>
          <p14:tracePt t="26439" x="4476750" y="5808663"/>
          <p14:tracePt t="26447" x="4413250" y="5791200"/>
          <p14:tracePt t="26455" x="4384675" y="5791200"/>
          <p14:tracePt t="26464" x="4340225" y="5764213"/>
          <p14:tracePt t="26471" x="4321175" y="5764213"/>
          <p14:tracePt t="26480" x="4284663" y="5745163"/>
          <p14:tracePt t="26487" x="4267200" y="5735638"/>
          <p14:tracePt t="26495" x="4248150" y="5727700"/>
          <p14:tracePt t="26503" x="4238625" y="5708650"/>
          <p14:tracePt t="26512" x="4230688" y="5708650"/>
          <p14:tracePt t="26519" x="4211638" y="5699125"/>
          <p14:tracePt t="26543" x="4202113" y="5691188"/>
          <p14:tracePt t="26568" x="4194175" y="5681663"/>
          <p14:tracePt t="26576" x="4184650" y="5672138"/>
          <p14:tracePt t="26624" x="4175125" y="5672138"/>
          <p14:tracePt t="26639" x="4157663" y="5672138"/>
          <p14:tracePt t="26647" x="4138613" y="5672138"/>
          <p14:tracePt t="26655" x="4121150" y="5672138"/>
          <p14:tracePt t="26663" x="4094163" y="5672138"/>
          <p14:tracePt t="26671" x="4048125" y="5672138"/>
          <p14:tracePt t="26679" x="3992563" y="5662613"/>
          <p14:tracePt t="26687" x="3956050" y="5662613"/>
          <p14:tracePt t="26697" x="3911600" y="5654675"/>
          <p14:tracePt t="26703" x="3819525" y="5654675"/>
          <p14:tracePt t="26711" x="3765550" y="5654675"/>
          <p14:tracePt t="26719" x="3683000" y="5626100"/>
          <p14:tracePt t="26728" x="3636963" y="5608638"/>
          <p14:tracePt t="26736" x="3582988" y="5608638"/>
          <p14:tracePt t="26743" x="3536950" y="5589588"/>
          <p14:tracePt t="26752" x="3519488" y="5589588"/>
          <p14:tracePt t="26760" x="3500438" y="5572125"/>
          <p14:tracePt t="26768" x="3482975" y="5562600"/>
          <p14:tracePt t="26776" x="3463925" y="5554663"/>
          <p14:tracePt t="26784" x="3455988" y="5545138"/>
          <p14:tracePt t="26800" x="3455988" y="5535613"/>
          <p14:tracePt t="26816" x="3455988" y="5526088"/>
          <p14:tracePt t="26829" x="3455988" y="5518150"/>
          <p14:tracePt t="26831" x="3455988" y="5481638"/>
          <p14:tracePt t="26840" x="3455988" y="5472113"/>
          <p14:tracePt t="26847" x="3455988" y="5426075"/>
          <p14:tracePt t="26855" x="3482975" y="5399088"/>
          <p14:tracePt t="26863" x="3490913" y="5389563"/>
          <p14:tracePt t="26876" x="3500438" y="5372100"/>
          <p14:tracePt t="26879" x="3509963" y="5343525"/>
          <p14:tracePt t="26886" x="3509963" y="5335588"/>
          <p14:tracePt t="26895" x="3527425" y="5316538"/>
          <p14:tracePt t="27009" x="3546475" y="5316538"/>
          <p14:tracePt t="27018" x="3582988" y="5326063"/>
          <p14:tracePt t="27026" x="3600450" y="5343525"/>
          <p14:tracePt t="27033" x="3636963" y="5362575"/>
          <p14:tracePt t="27041" x="3702050" y="5389563"/>
          <p14:tracePt t="27047" x="3802063" y="5408613"/>
          <p14:tracePt t="27055" x="3892550" y="5435600"/>
          <p14:tracePt t="27063" x="4021138" y="5435600"/>
          <p14:tracePt t="27071" x="4184650" y="5481638"/>
          <p14:tracePt t="27080" x="4348163" y="5481638"/>
          <p14:tracePt t="27087" x="4530725" y="5489575"/>
          <p14:tracePt t="27095" x="4713288" y="5489575"/>
          <p14:tracePt t="27103" x="4876800" y="5508625"/>
          <p14:tracePt t="27111" x="5059363" y="5508625"/>
          <p14:tracePt t="27119" x="5205413" y="5508625"/>
          <p14:tracePt t="27127" x="5297488" y="5535613"/>
          <p14:tracePt t="27135" x="5378450" y="5545138"/>
          <p14:tracePt t="27143" x="5424488" y="5554663"/>
          <p14:tracePt t="27159" x="5441950" y="5554663"/>
          <p14:tracePt t="27175" x="5451475" y="5562600"/>
          <p14:tracePt t="27208" x="5461000" y="5562600"/>
          <p14:tracePt t="27216" x="5497513" y="5581650"/>
          <p14:tracePt t="27227" x="5543550" y="5608638"/>
          <p14:tracePt t="27232" x="5588000" y="5618163"/>
          <p14:tracePt t="27245" x="5643563" y="5645150"/>
          <p14:tracePt t="27249" x="5724525" y="5654675"/>
          <p14:tracePt t="27260" x="5816600" y="5681663"/>
          <p14:tracePt t="27264" x="5862638" y="5681663"/>
          <p14:tracePt t="27271" x="5916613" y="5718175"/>
          <p14:tracePt t="27279" x="5962650" y="5727700"/>
          <p14:tracePt t="27287" x="6016625" y="5735638"/>
          <p14:tracePt t="27295" x="6053138" y="5764213"/>
          <p14:tracePt t="27303" x="6062663" y="5772150"/>
          <p14:tracePt t="27312" x="6072188" y="5772150"/>
          <p14:tracePt t="27319" x="6080125" y="5772150"/>
          <p14:tracePt t="27330" x="6089650" y="5781675"/>
          <p14:tracePt t="27343" x="6116638" y="5808663"/>
          <p14:tracePt t="27351" x="6135688" y="5818188"/>
          <p14:tracePt t="27359" x="6172200" y="5827713"/>
          <p14:tracePt t="27367" x="6199188" y="5864225"/>
          <p14:tracePt t="27376" x="6245225" y="5881688"/>
          <p14:tracePt t="27383" x="6291263" y="5910263"/>
          <p14:tracePt t="27391" x="6354763" y="5937250"/>
          <p14:tracePt t="27399" x="6418263" y="5973763"/>
          <p14:tracePt t="27407" x="6491288" y="6000750"/>
          <p14:tracePt t="27415" x="6537325" y="6010275"/>
          <p14:tracePt t="27424" x="6618288" y="6037263"/>
          <p14:tracePt t="27431" x="6645275" y="6037263"/>
          <p14:tracePt t="27438" x="6664325" y="6046788"/>
          <p14:tracePt t="27447" x="6681788" y="6054725"/>
          <p14:tracePt t="27833" x="6664325" y="6054725"/>
          <p14:tracePt t="27848" x="6654800" y="6054725"/>
          <p14:tracePt t="27855" x="6645275" y="6054725"/>
          <p14:tracePt t="27863" x="6627813" y="6054725"/>
          <p14:tracePt t="27872" x="6618288" y="6054725"/>
          <p14:tracePt t="27879" x="6610350" y="6054725"/>
          <p14:tracePt t="27888" x="6600825" y="6054725"/>
          <p14:tracePt t="27895" x="6591300" y="6054725"/>
          <p14:tracePt t="27903" x="6581775" y="6054725"/>
          <p14:tracePt t="27911" x="6564313" y="6054725"/>
          <p14:tracePt t="27919" x="6545263" y="6054725"/>
          <p14:tracePt t="27927" x="6527800" y="6054725"/>
          <p14:tracePt t="27935" x="6518275" y="6054725"/>
          <p14:tracePt t="27944" x="6491288" y="6054725"/>
          <p14:tracePt t="27951" x="6491288" y="6064250"/>
          <p14:tracePt t="27959" x="6481763" y="6064250"/>
          <p14:tracePt t="27967" x="6472238" y="6064250"/>
          <p14:tracePt t="27975" x="6464300" y="6073775"/>
          <p14:tracePt t="27991" x="6445250" y="6083300"/>
          <p14:tracePt t="28153" x="6435725" y="6083300"/>
          <p14:tracePt t="28167" x="6435725" y="6073775"/>
          <p14:tracePt t="28175" x="6435725" y="6046788"/>
          <p14:tracePt t="28191" x="6435725" y="6027738"/>
          <p14:tracePt t="28199" x="6435725" y="6010275"/>
          <p14:tracePt t="28207" x="6435725" y="6000750"/>
          <p14:tracePt t="28215" x="6435725" y="5991225"/>
          <p14:tracePt t="28225" x="6435725" y="5964238"/>
          <p14:tracePt t="28247" x="6435725" y="5954713"/>
          <p14:tracePt t="28263" x="6445250" y="5946775"/>
          <p14:tracePt t="28288" x="6454775" y="5946775"/>
          <p14:tracePt t="28304" x="6491288" y="5946775"/>
          <p14:tracePt t="28312" x="6500813" y="5946775"/>
          <p14:tracePt t="28328" x="6518275" y="5946775"/>
          <p14:tracePt t="28336" x="6537325" y="5946775"/>
          <p14:tracePt t="28344" x="6545263" y="5946775"/>
          <p14:tracePt t="28360" x="6564313" y="5946775"/>
          <p14:tracePt t="28476" x="6545263" y="5946775"/>
          <p14:tracePt t="28480" x="6508750" y="5946775"/>
          <p14:tracePt t="28489" x="6472238" y="5937250"/>
          <p14:tracePt t="28496" x="6391275" y="5910263"/>
          <p14:tracePt t="28505" x="6354763" y="5910263"/>
          <p14:tracePt t="28511" x="6254750" y="5891213"/>
          <p14:tracePt t="28519" x="6153150" y="5881688"/>
          <p14:tracePt t="28527" x="6026150" y="5864225"/>
          <p14:tracePt t="28536" x="5880100" y="5837238"/>
          <p14:tracePt t="28543" x="5770563" y="5827713"/>
          <p14:tracePt t="28551" x="5643563" y="5827713"/>
          <p14:tracePt t="28559" x="5497513" y="5827713"/>
          <p14:tracePt t="28567" x="5368925" y="5808663"/>
          <p14:tracePt t="28575" x="5241925" y="5808663"/>
          <p14:tracePt t="28583" x="5114925" y="5808663"/>
          <p14:tracePt t="28591" x="5022850" y="5808663"/>
          <p14:tracePt t="28599" x="4905375" y="5791200"/>
          <p14:tracePt t="28608" x="4832350" y="5772150"/>
          <p14:tracePt t="28615" x="4776788" y="5772150"/>
          <p14:tracePt t="28624" x="4730750" y="5772150"/>
          <p14:tracePt t="28631" x="4703763" y="5772150"/>
          <p14:tracePt t="28644" x="4676775" y="5772150"/>
          <p14:tracePt t="28648" x="4630738" y="5772150"/>
          <p14:tracePt t="28660" x="4613275" y="5772150"/>
          <p14:tracePt t="28664" x="4576763" y="5772150"/>
          <p14:tracePt t="28673" x="4530725" y="5772150"/>
          <p14:tracePt t="28680" x="4503738" y="5772150"/>
          <p14:tracePt t="28689" x="4448175" y="5772150"/>
          <p14:tracePt t="28695" x="4394200" y="5772150"/>
          <p14:tracePt t="28703" x="4340225" y="5772150"/>
          <p14:tracePt t="28711" x="4275138" y="5772150"/>
          <p14:tracePt t="28719" x="4221163" y="5754688"/>
          <p14:tracePt t="28727" x="4157663" y="5745163"/>
          <p14:tracePt t="28735" x="4065588" y="5745163"/>
          <p14:tracePt t="28743" x="4038600" y="5735638"/>
          <p14:tracePt t="28751" x="3984625" y="5708650"/>
          <p14:tracePt t="28759" x="3948113" y="5699125"/>
          <p14:tracePt t="28767" x="3911600" y="5691188"/>
          <p14:tracePt t="28775" x="3892550" y="5691188"/>
          <p14:tracePt t="28783" x="3865563" y="5681663"/>
          <p14:tracePt t="28792" x="3846513" y="5672138"/>
          <p14:tracePt t="28799" x="3838575" y="5662613"/>
          <p14:tracePt t="28808" x="3819525" y="5662613"/>
          <p14:tracePt t="28815" x="3802063" y="5654675"/>
          <p14:tracePt t="28831" x="3792538" y="5645150"/>
          <p14:tracePt t="28840" x="3775075" y="5645150"/>
          <p14:tracePt t="28847" x="3765550" y="5635625"/>
          <p14:tracePt t="28855" x="3746500" y="5626100"/>
          <p14:tracePt t="28863" x="3729038" y="5608638"/>
          <p14:tracePt t="28872" x="3719513" y="5608638"/>
          <p14:tracePt t="28879" x="3719513" y="5599113"/>
          <p14:tracePt t="28953" x="3709988" y="5599113"/>
          <p14:tracePt t="28961" x="3709988" y="5589588"/>
          <p14:tracePt t="28977" x="3709988" y="5581650"/>
          <p14:tracePt t="28983" x="3709988" y="5572125"/>
          <p14:tracePt t="28991" x="3719513" y="5554663"/>
          <p14:tracePt t="28999" x="3729038" y="5535613"/>
          <p14:tracePt t="29007" x="3738563" y="5526088"/>
          <p14:tracePt t="29015" x="3738563" y="5518150"/>
          <p14:tracePt t="29024" x="3746500" y="5481638"/>
          <p14:tracePt t="29031" x="3775075" y="5462588"/>
          <p14:tracePt t="29044" x="3783013" y="5445125"/>
          <p14:tracePt t="29059" x="3792538" y="5426075"/>
          <p14:tracePt t="29071" x="3810000" y="5408613"/>
          <p14:tracePt t="29079" x="3810000" y="5399088"/>
          <p14:tracePt t="29087" x="3810000" y="5389563"/>
          <p14:tracePt t="29095" x="3810000" y="5380038"/>
          <p14:tracePt t="29103" x="3819525" y="5372100"/>
          <p14:tracePt t="29119" x="3819525" y="5362575"/>
          <p14:tracePt t="29135" x="3819525" y="5353050"/>
          <p14:tracePt t="29289" x="3829050" y="5343525"/>
          <p14:tracePt t="29313" x="3838575" y="5353050"/>
          <p14:tracePt t="29320" x="3846513" y="5362575"/>
          <p14:tracePt t="29336" x="3856038" y="5372100"/>
          <p14:tracePt t="29505" x="3865563" y="5372100"/>
          <p14:tracePt t="35033" x="4038600" y="5372100"/>
          <p14:tracePt t="35041" x="5434013" y="4997450"/>
          <p14:tracePt t="35049" x="6408738" y="4943475"/>
          <p14:tracePt t="35061" x="7621588" y="4943475"/>
          <p14:tracePt t="35068" x="8842375" y="4943475"/>
          <p14:tracePt t="35511" x="8888413" y="6246813"/>
          <p14:tracePt t="35519" x="8778875" y="6246813"/>
          <p14:tracePt t="35527" x="8705850" y="6246813"/>
          <p14:tracePt t="35535" x="8669338" y="6246813"/>
          <p14:tracePt t="35543" x="8615363" y="6246813"/>
          <p14:tracePt t="35551" x="8578850" y="6246813"/>
          <p14:tracePt t="35559" x="8496300" y="6246813"/>
          <p14:tracePt t="35567" x="8405813" y="6246813"/>
          <p14:tracePt t="35575" x="8277225" y="6283325"/>
          <p14:tracePt t="35583" x="8132763" y="6292850"/>
          <p14:tracePt t="35591" x="7967663" y="6310313"/>
          <p14:tracePt t="35599" x="7794625" y="6356350"/>
          <p14:tracePt t="35607" x="7648575" y="6356350"/>
          <p14:tracePt t="35614" x="7466013" y="6365875"/>
          <p14:tracePt t="35623" x="7356475" y="6365875"/>
          <p14:tracePt t="35631" x="7229475" y="6365875"/>
          <p14:tracePt t="35640" x="7119938" y="6365875"/>
          <p14:tracePt t="35647" x="7065963" y="6365875"/>
          <p14:tracePt t="35656" x="7037388" y="6365875"/>
          <p14:tracePt t="35663" x="7010400" y="6365875"/>
          <p14:tracePt t="35671" x="7000875" y="6365875"/>
          <p14:tracePt t="35687" x="6992938" y="6365875"/>
          <p14:tracePt t="35703" x="6983413" y="6356350"/>
          <p14:tracePt t="35712" x="6983413" y="6329363"/>
          <p14:tracePt t="35719" x="6964363" y="6283325"/>
          <p14:tracePt t="35727" x="6937375" y="6246813"/>
          <p14:tracePt t="35735" x="6892925" y="6219825"/>
          <p14:tracePt t="35744" x="6827838" y="6173788"/>
          <p14:tracePt t="35753" x="6700838" y="6146800"/>
          <p14:tracePt t="35763" x="6554788" y="6119813"/>
          <p14:tracePt t="35769" x="6362700" y="6054725"/>
          <p14:tracePt t="35777" x="6181725" y="6027738"/>
          <p14:tracePt t="35784" x="5962650" y="5954713"/>
          <p14:tracePt t="35791" x="5734050" y="5891213"/>
          <p14:tracePt t="35799" x="5570538" y="5854700"/>
          <p14:tracePt t="35809" x="5405438" y="5808663"/>
          <p14:tracePt t="35816" x="5287963" y="5781675"/>
          <p14:tracePt t="35826" x="5159375" y="5745163"/>
          <p14:tracePt t="35832" x="5059363" y="5718175"/>
          <p14:tracePt t="35844" x="4949825" y="5672138"/>
          <p14:tracePt t="35848" x="4832350" y="5645150"/>
          <p14:tracePt t="35863" x="4622800" y="5545138"/>
          <p14:tracePt t="35871" x="4521200" y="5499100"/>
          <p14:tracePt t="35890" x="4384675" y="5435600"/>
          <p14:tracePt t="35895" x="4303713" y="5380038"/>
          <p14:tracePt t="35903" x="4267200" y="5372100"/>
          <p14:tracePt t="35911" x="4238625" y="5335588"/>
          <p14:tracePt t="35919" x="4221163" y="5326063"/>
          <p14:tracePt t="35927" x="4184650" y="5316538"/>
          <p14:tracePt t="35944" x="4184650" y="5307013"/>
          <p14:tracePt t="36145" x="4165600" y="5307013"/>
          <p14:tracePt t="36152" x="4111625" y="5307013"/>
          <p14:tracePt t="36163" x="4038600" y="5307013"/>
          <p14:tracePt t="36167" x="3975100" y="5307013"/>
          <p14:tracePt t="36176" x="3919538" y="5307013"/>
          <p14:tracePt t="36183" x="3865563" y="5307013"/>
          <p14:tracePt t="36191" x="3829050" y="5307013"/>
          <p14:tracePt t="36199" x="3783013" y="5307013"/>
          <p14:tracePt t="36207" x="3775075" y="5307013"/>
          <p14:tracePt t="36215" x="3765550" y="5307013"/>
          <p14:tracePt t="36231" x="3765550" y="5299075"/>
          <p14:tracePt t="36257" x="3756025" y="5289550"/>
          <p14:tracePt t="36271" x="3746500" y="5289550"/>
          <p14:tracePt t="36287" x="3729038" y="5280025"/>
          <p14:tracePt t="36449" x="3719513" y="5280025"/>
          <p14:tracePt t="36455" x="3702050" y="5280025"/>
          <p14:tracePt t="36463" x="3673475" y="5262563"/>
          <p14:tracePt t="36471" x="3629025" y="5262563"/>
          <p14:tracePt t="36479" x="3592513" y="5262563"/>
          <p14:tracePt t="36489" x="3573463" y="5253038"/>
          <p14:tracePt t="36496" x="3519488" y="5253038"/>
          <p14:tracePt t="36505" x="3490913" y="5243513"/>
          <p14:tracePt t="36514" x="3455988" y="5243513"/>
          <p14:tracePt t="36521" x="3427413" y="5243513"/>
          <p14:tracePt t="36529" x="3419475" y="5233988"/>
          <p14:tracePt t="36547" x="3409950" y="5233988"/>
          <p14:tracePt t="36663" x="3427413" y="5233988"/>
          <p14:tracePt t="36671" x="3490913" y="5233988"/>
          <p14:tracePt t="36679" x="3636963" y="5233988"/>
          <p14:tracePt t="36687" x="3783013" y="5233988"/>
          <p14:tracePt t="36695" x="3948113" y="5233988"/>
          <p14:tracePt t="36704" x="4165600" y="5233988"/>
          <p14:tracePt t="36711" x="4311650" y="5233988"/>
          <p14:tracePt t="36719" x="4440238" y="5233988"/>
          <p14:tracePt t="36727" x="4530725" y="5233988"/>
          <p14:tracePt t="36735" x="4576763" y="5233988"/>
          <p14:tracePt t="36744" x="4594225" y="5233988"/>
          <p14:tracePt t="36751" x="4613275" y="5233988"/>
          <p14:tracePt t="36887" x="4576763" y="5216525"/>
          <p14:tracePt t="36895" x="4513263" y="5197475"/>
          <p14:tracePt t="36903" x="4440238" y="5197475"/>
          <p14:tracePt t="36911" x="4348163" y="5197475"/>
          <p14:tracePt t="36919" x="4238625" y="5197475"/>
          <p14:tracePt t="36928" x="4111625" y="5197475"/>
          <p14:tracePt t="36936" x="4002088" y="5197475"/>
          <p14:tracePt t="36944" x="3911600" y="5197475"/>
          <p14:tracePt t="36952" x="3802063" y="5197475"/>
          <p14:tracePt t="36960" x="3775075" y="5197475"/>
          <p14:tracePt t="36968" x="3729038" y="5197475"/>
          <p14:tracePt t="36976" x="3719513" y="5197475"/>
          <p14:tracePt t="37087" x="3692525" y="5197475"/>
          <p14:tracePt t="37092" x="3673475" y="5197475"/>
          <p14:tracePt t="37097" x="3646488" y="5197475"/>
          <p14:tracePt t="37103" x="3629025" y="5197475"/>
          <p14:tracePt t="37111" x="3600450" y="5197475"/>
          <p14:tracePt t="37119" x="3592513" y="5197475"/>
          <p14:tracePt t="37127" x="3563938" y="5197475"/>
          <p14:tracePt t="37135" x="3546475" y="5197475"/>
          <p14:tracePt t="37151" x="3519488" y="5197475"/>
          <p14:tracePt t="37159" x="3500438" y="5197475"/>
          <p14:tracePt t="37167" x="3482975" y="5197475"/>
          <p14:tracePt t="37176" x="3463925" y="5197475"/>
          <p14:tracePt t="37184" x="3419475" y="5189538"/>
          <p14:tracePt t="37194" x="3382963" y="5189538"/>
          <p14:tracePt t="37202" x="3363913" y="5189538"/>
          <p14:tracePt t="37210" x="3354388" y="5180013"/>
          <p14:tracePt t="37218" x="3336925" y="5180013"/>
          <p14:tracePt t="37361" x="3327400" y="5180013"/>
          <p14:tracePt t="37473" x="3373438" y="5180013"/>
          <p14:tracePt t="37484" x="3446463" y="5180013"/>
          <p14:tracePt t="37493" x="3519488" y="5180013"/>
          <p14:tracePt t="37499" x="3609975" y="5189538"/>
          <p14:tracePt t="37505" x="3665538" y="5189538"/>
          <p14:tracePt t="37512" x="3729038" y="5189538"/>
          <p14:tracePt t="37519" x="3783013" y="5189538"/>
          <p14:tracePt t="37527" x="3810000" y="5189538"/>
          <p14:tracePt t="37535" x="3838575" y="5189538"/>
          <p14:tracePt t="37559" x="3846513" y="5189538"/>
          <p14:tracePt t="37856" x="3875088" y="5189538"/>
          <p14:tracePt t="37868" x="3948113" y="5189538"/>
          <p14:tracePt t="37874" x="4038600" y="5189538"/>
          <p14:tracePt t="37881" x="4165600" y="5189538"/>
          <p14:tracePt t="37890" x="4275138" y="5189538"/>
          <p14:tracePt t="37895" x="4384675" y="5189538"/>
          <p14:tracePt t="37903" x="4494213" y="5189538"/>
          <p14:tracePt t="37911" x="4567238" y="5189538"/>
          <p14:tracePt t="37919" x="4622800" y="5189538"/>
          <p14:tracePt t="37927" x="4676775" y="5189538"/>
          <p14:tracePt t="37935" x="4703763" y="5189538"/>
          <p14:tracePt t="37943" x="4722813" y="5189538"/>
          <p14:tracePt t="37951" x="4730750" y="5189538"/>
          <p14:tracePt t="37959" x="4749800" y="5189538"/>
          <p14:tracePt t="37975" x="4776788" y="5207000"/>
          <p14:tracePt t="37983" x="4795838" y="5216525"/>
          <p14:tracePt t="37992" x="4832350" y="5226050"/>
          <p14:tracePt t="37999" x="4868863" y="5233988"/>
          <p14:tracePt t="38007" x="4932363" y="5270500"/>
          <p14:tracePt t="38015" x="5014913" y="5299075"/>
          <p14:tracePt t="38023" x="5114925" y="5343525"/>
          <p14:tracePt t="38032" x="5187950" y="5372100"/>
          <p14:tracePt t="38042" x="5287963" y="5426075"/>
          <p14:tracePt t="38049" x="5387975" y="5472113"/>
          <p14:tracePt t="38060" x="5470525" y="5499100"/>
          <p14:tracePt t="38064" x="5524500" y="5508625"/>
          <p14:tracePt t="38071" x="5607050" y="5545138"/>
          <p14:tracePt t="38080" x="5661025" y="5562600"/>
          <p14:tracePt t="38087" x="5697538" y="5572125"/>
          <p14:tracePt t="38095" x="5724525" y="5589588"/>
          <p14:tracePt t="38160" x="5743575" y="5589588"/>
          <p14:tracePt t="38169" x="5753100" y="5589588"/>
          <p14:tracePt t="38185" x="5761038" y="5589588"/>
          <p14:tracePt t="38192" x="5789613" y="5589588"/>
          <p14:tracePt t="38208" x="5797550" y="5589588"/>
          <p14:tracePt t="38215" x="5807075" y="5589588"/>
          <p14:tracePt t="38224" x="5834063" y="5589588"/>
          <p14:tracePt t="38233" x="5843588" y="5589588"/>
          <p14:tracePt t="38241" x="5853113" y="5589588"/>
          <p14:tracePt t="38248" x="5889625" y="5589588"/>
          <p14:tracePt t="38257" x="5899150" y="5599113"/>
          <p14:tracePt t="38264" x="5935663" y="5599113"/>
          <p14:tracePt t="38271" x="5962650" y="5608638"/>
          <p14:tracePt t="38279" x="5989638" y="5618163"/>
          <p14:tracePt t="38287" x="6043613" y="5635625"/>
          <p14:tracePt t="38295" x="6108700" y="5662613"/>
          <p14:tracePt t="38303" x="6153150" y="5672138"/>
          <p14:tracePt t="38311" x="6218238" y="5718175"/>
          <p14:tracePt t="38319" x="6254750" y="5727700"/>
          <p14:tracePt t="38327" x="6308725" y="5764213"/>
          <p14:tracePt t="38335" x="6335713" y="5781675"/>
          <p14:tracePt t="38343" x="6362700" y="5791200"/>
          <p14:tracePt t="38351" x="6381750" y="5808663"/>
          <p14:tracePt t="38359" x="6408738" y="5827713"/>
          <p14:tracePt t="38368" x="6427788" y="5837238"/>
          <p14:tracePt t="38377" x="6435725" y="5845175"/>
          <p14:tracePt t="38384" x="6435725" y="5854700"/>
          <p14:tracePt t="38401" x="6445250" y="5864225"/>
          <p14:tracePt t="38601" x="6445250" y="5881688"/>
          <p14:tracePt t="38607" x="6445250" y="5900738"/>
          <p14:tracePt t="38615" x="6445250" y="5910263"/>
          <p14:tracePt t="38631" x="6445250" y="5937250"/>
          <p14:tracePt t="38639" x="6445250" y="5946775"/>
          <p14:tracePt t="38647" x="6445250" y="5973763"/>
          <p14:tracePt t="38656" x="6445250" y="5991225"/>
          <p14:tracePt t="38663" x="6435725" y="6018213"/>
          <p14:tracePt t="38673" x="6435725" y="6037263"/>
          <p14:tracePt t="38679" x="6427788" y="6054725"/>
          <p14:tracePt t="38687" x="6418263" y="6073775"/>
          <p14:tracePt t="38695" x="6418263" y="6083300"/>
          <p14:tracePt t="38704" x="6408738" y="6091238"/>
          <p14:tracePt t="38711" x="6408738" y="6110288"/>
          <p14:tracePt t="38719" x="6399213" y="6127750"/>
          <p14:tracePt t="38735" x="6391275" y="6137275"/>
          <p14:tracePt t="38743" x="6381750" y="6146800"/>
          <p14:tracePt t="38767" x="6362700" y="6156325"/>
          <p14:tracePt t="38865" x="6318250" y="6146800"/>
          <p14:tracePt t="38872" x="6291263" y="6100763"/>
          <p14:tracePt t="38881" x="6272213" y="6073775"/>
          <p14:tracePt t="38889" x="6254750" y="6054725"/>
          <p14:tracePt t="38897" x="6226175" y="6018213"/>
          <p14:tracePt t="38904" x="6218238" y="5991225"/>
          <p14:tracePt t="38912" x="6199188" y="5973763"/>
          <p14:tracePt t="38919" x="6189663" y="5954713"/>
          <p14:tracePt t="38927" x="6189663" y="5946775"/>
          <p14:tracePt t="38936" x="6189663" y="5927725"/>
          <p14:tracePt t="38944" x="6189663" y="5918200"/>
          <p14:tracePt t="38993" x="6181725" y="5910263"/>
          <p14:tracePt t="39024" x="6189663" y="5900738"/>
          <p14:tracePt t="39033" x="6218238" y="5873750"/>
          <p14:tracePt t="39041" x="6272213" y="5854700"/>
          <p14:tracePt t="39049" x="6291263" y="5854700"/>
          <p14:tracePt t="39058" x="6345238" y="5845175"/>
          <p14:tracePt t="39063" x="6408738" y="5818188"/>
          <p14:tracePt t="39072" x="6464300" y="5818188"/>
          <p14:tracePt t="39080" x="6564313" y="5800725"/>
          <p14:tracePt t="39087" x="6618288" y="5800725"/>
          <p14:tracePt t="39095" x="6673850" y="5791200"/>
          <p14:tracePt t="39103" x="6710363" y="5791200"/>
          <p14:tracePt t="39111" x="6746875" y="5791200"/>
          <p14:tracePt t="39119" x="6754813" y="5791200"/>
          <p14:tracePt t="39127" x="6773863" y="5791200"/>
          <p14:tracePt t="39169" x="6783388" y="5800725"/>
          <p14:tracePt t="39180" x="6791325" y="5808663"/>
          <p14:tracePt t="39189" x="6791325" y="5818188"/>
          <p14:tracePt t="39193" x="6791325" y="5837238"/>
          <p14:tracePt t="39207" x="6791325" y="5854700"/>
          <p14:tracePt t="39231" x="6791325" y="5873750"/>
          <p14:tracePt t="39247" x="6791325" y="5891213"/>
          <p14:tracePt t="39263" x="6791325" y="5918200"/>
          <p14:tracePt t="39271" x="6791325" y="5937250"/>
          <p14:tracePt t="39279" x="6773863" y="5973763"/>
          <p14:tracePt t="39287" x="6754813" y="6000750"/>
          <p14:tracePt t="39295" x="6737350" y="6018213"/>
          <p14:tracePt t="39303" x="6718300" y="6054725"/>
          <p14:tracePt t="39311" x="6710363" y="6073775"/>
          <p14:tracePt t="39319" x="6691313" y="6091238"/>
          <p14:tracePt t="39327" x="6681788" y="6100763"/>
          <p14:tracePt t="39359" x="6673850" y="6110288"/>
          <p14:tracePt t="39459" x="6664325" y="6110288"/>
          <p14:tracePt t="39473" x="6664325" y="6100763"/>
          <p14:tracePt t="39489" x="6664325" y="6091238"/>
          <p14:tracePt t="39521" x="6664325" y="6083300"/>
          <p14:tracePt t="39537" x="6664325" y="6073775"/>
          <p14:tracePt t="39545" x="6664325" y="6054725"/>
          <p14:tracePt t="39560" x="6645275" y="6037263"/>
          <p14:tracePt t="39584" x="6645275" y="6018213"/>
          <p14:tracePt t="39592" x="6645275" y="6010275"/>
          <p14:tracePt t="39600" x="6645275" y="6000750"/>
          <p14:tracePt t="39611" x="6645275" y="5991225"/>
          <p14:tracePt t="39617" x="6645275" y="5973763"/>
          <p14:tracePt t="39649" x="6645275" y="5964238"/>
          <p14:tracePt t="39751" x="6645275" y="5954713"/>
          <p14:tracePt t="39767" x="6645275" y="5937250"/>
          <p14:tracePt t="39775" x="6645275" y="5927725"/>
          <p14:tracePt t="39791" x="6645275" y="5910263"/>
          <p14:tracePt t="39799" x="6645275" y="5891213"/>
          <p14:tracePt t="39815" x="6645275" y="5873750"/>
          <p14:tracePt t="39831" x="6654800" y="5837238"/>
          <p14:tracePt t="39839" x="6664325" y="5818188"/>
          <p14:tracePt t="39847" x="6664325" y="5800725"/>
          <p14:tracePt t="39856" x="6681788" y="5781675"/>
          <p14:tracePt t="39876" x="6691313" y="5772150"/>
          <p14:tracePt t="39888" x="6691313" y="5764213"/>
          <p14:tracePt t="39896" x="6700838" y="5745163"/>
          <p14:tracePt t="40049" x="6710363" y="5745163"/>
          <p14:tracePt t="40055" x="6710363" y="5754688"/>
          <p14:tracePt t="40063" x="6718300" y="5764213"/>
          <p14:tracePt t="40071" x="6727825" y="5772150"/>
          <p14:tracePt t="40081" x="6727825" y="5781675"/>
          <p14:tracePt t="40293" x="6727825" y="5772150"/>
          <p14:tracePt t="40527" x="6727825" y="5745163"/>
          <p14:tracePt t="40535" x="6727825" y="5727700"/>
          <p14:tracePt t="40543" x="6718300" y="5699125"/>
          <p14:tracePt t="40551" x="6718300" y="5681663"/>
          <p14:tracePt t="40559" x="6700838" y="5654675"/>
          <p14:tracePt t="40567" x="6681788" y="5626100"/>
          <p14:tracePt t="40575" x="6681788" y="5618163"/>
          <p14:tracePt t="40583" x="6673850" y="5608638"/>
          <p14:tracePt t="40591" x="6673850" y="5589588"/>
          <p14:tracePt t="40833" x="6673850" y="5572125"/>
          <p14:tracePt t="40841" x="6673850" y="5562600"/>
          <p14:tracePt t="40849" x="6673850" y="5554663"/>
          <p14:tracePt t="40860" x="6673850" y="5545138"/>
          <p14:tracePt t="40877" x="6673850" y="5518150"/>
          <p14:tracePt t="40878" x="6673850" y="5508625"/>
          <p14:tracePt t="40888" x="6673850" y="5499100"/>
          <p14:tracePt t="40896" x="6673850" y="5489575"/>
          <p14:tracePt t="40904" x="6673850" y="5481638"/>
          <p14:tracePt t="40913" x="6673850" y="5472113"/>
          <p14:tracePt t="40928" x="6673850" y="5462588"/>
          <p14:tracePt t="41105" x="6673850" y="5453063"/>
          <p14:tracePt t="41233" x="6673850" y="5445125"/>
          <p14:tracePt t="41240" x="6673850" y="5435600"/>
          <p14:tracePt t="41249" x="6673850" y="5426075"/>
          <p14:tracePt t="41257" x="6673850" y="5408613"/>
          <p14:tracePt t="41264" x="6673850" y="5399088"/>
          <p14:tracePt t="43266" x="6664325" y="5416550"/>
          <p14:tracePt t="43274" x="6637338" y="5435600"/>
          <p14:tracePt t="43284" x="6618288" y="5445125"/>
          <p14:tracePt t="43286" x="6618288" y="5453063"/>
          <p14:tracePt t="43295" x="6610350" y="5462588"/>
          <p14:tracePt t="43303" x="6600825" y="5462588"/>
          <p14:tracePt t="43311" x="6591300" y="5462588"/>
          <p14:tracePt t="43319" x="6581775" y="5472113"/>
          <p14:tracePt t="43611" x="6573838" y="5472113"/>
          <p14:tracePt t="43624" x="6564313" y="5462588"/>
          <p14:tracePt t="43943" x="6564313" y="5453063"/>
          <p14:tracePt t="44600" x="6564313" y="5445125"/>
          <p14:tracePt t="44609" x="6564313" y="5408613"/>
          <p14:tracePt t="44616" x="6564313" y="5372100"/>
          <p14:tracePt t="44627" x="6564313" y="5353050"/>
          <p14:tracePt t="44632" x="6564313" y="5335588"/>
          <p14:tracePt t="44643" x="6564313" y="5316538"/>
          <p14:tracePt t="44705" x="6545263" y="5353050"/>
          <p14:tracePt t="44712" x="6537325" y="5408613"/>
          <p14:tracePt t="44720" x="6500813" y="5453063"/>
          <p14:tracePt t="44729" x="6500813" y="5489575"/>
          <p14:tracePt t="44737" x="6491288" y="5518150"/>
          <p14:tracePt t="44745" x="6481763" y="5526088"/>
          <p14:tracePt t="44752" x="6481763" y="5535613"/>
          <p14:tracePt t="44840" x="6472238" y="5526088"/>
          <p14:tracePt t="44847" x="6472238" y="5518150"/>
          <p14:tracePt t="44855" x="6472238" y="5499100"/>
          <p14:tracePt t="44863" x="6472238" y="5489575"/>
          <p14:tracePt t="44872" x="6472238" y="5481638"/>
          <p14:tracePt t="45512" x="6472238" y="5472113"/>
          <p14:tracePt t="45531" x="6454775" y="5462588"/>
          <p14:tracePt t="45537" x="6427788" y="5435600"/>
          <p14:tracePt t="45544" x="6399213" y="5426075"/>
          <p14:tracePt t="45551" x="6354763" y="5416550"/>
          <p14:tracePt t="45560" x="6335713" y="5408613"/>
          <p14:tracePt t="45567" x="6299200" y="5408613"/>
          <p14:tracePt t="45575" x="6262688" y="5389563"/>
          <p14:tracePt t="45583" x="6245225" y="5389563"/>
          <p14:tracePt t="45591" x="6218238" y="5389563"/>
          <p14:tracePt t="45599" x="6208713" y="5389563"/>
          <p14:tracePt t="45607" x="6199188" y="5389563"/>
          <p14:tracePt t="45616" x="6181725" y="5389563"/>
          <p14:tracePt t="45623" x="6162675" y="5389563"/>
          <p14:tracePt t="45631" x="6145213" y="5389563"/>
          <p14:tracePt t="45639" x="6126163" y="5399088"/>
          <p14:tracePt t="45657" x="6116638" y="5408613"/>
          <p14:tracePt t="45680" x="6108700" y="5416550"/>
          <p14:tracePt t="45690" x="6099175" y="5426075"/>
          <p14:tracePt t="45784" x="6089650" y="5426075"/>
          <p14:tracePt t="45793" x="6072188" y="5426075"/>
          <p14:tracePt t="45799" x="6043613" y="5426075"/>
          <p14:tracePt t="45807" x="6016625" y="5426075"/>
          <p14:tracePt t="45815" x="5972175" y="5426075"/>
          <p14:tracePt t="45823" x="5943600" y="5426075"/>
          <p14:tracePt t="45831" x="5916613" y="5416550"/>
          <p14:tracePt t="45839" x="5870575" y="5408613"/>
          <p14:tracePt t="45847" x="5843588" y="5399088"/>
          <p14:tracePt t="45855" x="5789613" y="5380038"/>
          <p14:tracePt t="45863" x="5761038" y="5380038"/>
          <p14:tracePt t="45872" x="5716588" y="5372100"/>
          <p14:tracePt t="45897" x="5561013" y="5343525"/>
          <p14:tracePt t="45904" x="5497513" y="5343525"/>
          <p14:tracePt t="45912" x="5441950" y="5343525"/>
          <p14:tracePt t="45920" x="5387975" y="5343525"/>
          <p14:tracePt t="45929" x="5351463" y="5343525"/>
          <p14:tracePt t="45936" x="5314950" y="5343525"/>
          <p14:tracePt t="45945" x="5278438" y="5343525"/>
          <p14:tracePt t="45952" x="5268913" y="5343525"/>
          <p14:tracePt t="45963" x="5241925" y="5343525"/>
          <p14:tracePt t="45968" x="5232400" y="5343525"/>
          <p14:tracePt t="45977" x="5224463" y="5343525"/>
          <p14:tracePt t="45984" x="5214938" y="5343525"/>
          <p14:tracePt t="45994" x="5205413" y="5343525"/>
          <p14:tracePt t="46010" x="5195888" y="5343525"/>
          <p14:tracePt t="46016" x="5187950" y="5353050"/>
          <p14:tracePt t="46026" x="5178425" y="5362575"/>
          <p14:tracePt t="46032" x="5168900" y="5362575"/>
          <p14:tracePt t="46041" x="5159375" y="5362575"/>
          <p14:tracePt t="46064" x="5132388" y="5362575"/>
          <p14:tracePt t="46075" x="5122863" y="5362575"/>
          <p14:tracePt t="46079" x="5114925" y="5362575"/>
          <p14:tracePt t="46090" x="5095875" y="5362575"/>
          <p14:tracePt t="46095" x="5078413" y="5362575"/>
          <p14:tracePt t="46113" x="5068888" y="5362575"/>
          <p14:tracePt t="46129" x="5049838" y="5362575"/>
          <p14:tracePt t="46137" x="5032375" y="5362575"/>
          <p14:tracePt t="46146" x="5022850" y="5362575"/>
          <p14:tracePt t="46153" x="5005388" y="5362575"/>
          <p14:tracePt t="46161" x="4995863" y="5362575"/>
          <p14:tracePt t="46168" x="4986338" y="5362575"/>
          <p14:tracePt t="46178" x="4949825" y="5362575"/>
          <p14:tracePt t="46184" x="4941888" y="5362575"/>
          <p14:tracePt t="46192" x="4922838" y="5362575"/>
          <p14:tracePt t="46200" x="4886325" y="5353050"/>
          <p14:tracePt t="46211" x="4859338" y="5343525"/>
          <p14:tracePt t="46215" x="4832350" y="5343525"/>
          <p14:tracePt t="46223" x="4786313" y="5343525"/>
          <p14:tracePt t="46232" x="4749800" y="5335588"/>
          <p14:tracePt t="46240" x="4740275" y="5335588"/>
          <p14:tracePt t="46247" x="4713288" y="5335588"/>
          <p14:tracePt t="46256" x="4695825" y="5335588"/>
          <p14:tracePt t="46263" x="4676775" y="5335588"/>
          <p14:tracePt t="46272" x="4667250" y="5335588"/>
          <p14:tracePt t="46279" x="4659313" y="5335588"/>
          <p14:tracePt t="46295" x="4640263" y="5335588"/>
          <p14:tracePt t="46303" x="4630738" y="5335588"/>
          <p14:tracePt t="46319" x="4622800" y="5335588"/>
          <p14:tracePt t="46343" x="4613275" y="5335588"/>
          <p14:tracePt t="46351" x="4594225" y="5335588"/>
          <p14:tracePt t="46367" x="4586288" y="5335588"/>
          <p14:tracePt t="46376" x="4576763" y="5335588"/>
          <p14:tracePt t="46383" x="4549775" y="5335588"/>
          <p14:tracePt t="46392" x="4530725" y="5353050"/>
          <p14:tracePt t="46407" x="4503738" y="5353050"/>
          <p14:tracePt t="46423" x="4494213" y="5353050"/>
          <p14:tracePt t="46439" x="4467225" y="5353050"/>
          <p14:tracePt t="46447" x="4457700" y="5353050"/>
          <p14:tracePt t="46457" x="4448175" y="5353050"/>
          <p14:tracePt t="46464" x="4440238" y="5353050"/>
          <p14:tracePt t="46474" x="4421188" y="5353050"/>
          <p14:tracePt t="46504" x="4413250" y="5353050"/>
          <p14:tracePt t="46512" x="4403725" y="5343525"/>
          <p14:tracePt t="46535" x="4384675" y="5343525"/>
          <p14:tracePt t="46543" x="4376738" y="5343525"/>
          <p14:tracePt t="47233" x="4430713" y="5343525"/>
          <p14:tracePt t="47240" x="4503738" y="5343525"/>
          <p14:tracePt t="47247" x="4613275" y="5343525"/>
          <p14:tracePt t="47255" x="4703763" y="5343525"/>
          <p14:tracePt t="47263" x="4832350" y="5343525"/>
          <p14:tracePt t="47272" x="4959350" y="5343525"/>
          <p14:tracePt t="47279" x="5086350" y="5343525"/>
          <p14:tracePt t="47288" x="5178425" y="5343525"/>
          <p14:tracePt t="47297" x="5287963" y="5343525"/>
          <p14:tracePt t="47303" x="5360988" y="5343525"/>
          <p14:tracePt t="47313" x="5405438" y="5343525"/>
          <p14:tracePt t="47319" x="5434013" y="5343525"/>
          <p14:tracePt t="47327" x="5461000" y="5343525"/>
          <p14:tracePt t="47335" x="5470525" y="5343525"/>
          <p14:tracePt t="47368" x="5478463" y="5343525"/>
          <p14:tracePt t="47657" x="5497513" y="5343525"/>
          <p14:tracePt t="47665" x="5514975" y="5343525"/>
          <p14:tracePt t="47673" x="5551488" y="5343525"/>
          <p14:tracePt t="47681" x="5597525" y="5343525"/>
          <p14:tracePt t="47692" x="5624513" y="5362575"/>
          <p14:tracePt t="47699" x="5653088" y="5380038"/>
          <p14:tracePt t="47705" x="5697538" y="5389563"/>
          <p14:tracePt t="47712" x="5707063" y="5389563"/>
          <p14:tracePt t="47719" x="5724525" y="5408613"/>
          <p14:tracePt t="47727" x="5753100" y="5416550"/>
          <p14:tracePt t="47735" x="5770563" y="5426075"/>
          <p14:tracePt t="49857" x="5761038" y="5426075"/>
          <p14:tracePt t="49863" x="5753100" y="5426075"/>
          <p14:tracePt t="49872" x="5724525" y="5426075"/>
          <p14:tracePt t="49879" x="5697538" y="5426075"/>
          <p14:tracePt t="49888" x="5670550" y="5426075"/>
          <p14:tracePt t="49895" x="5643563" y="5426075"/>
          <p14:tracePt t="49903" x="5624513" y="5426075"/>
          <p14:tracePt t="49911" x="5607050" y="5426075"/>
          <p14:tracePt t="49927" x="5588000" y="5426075"/>
          <p14:tracePt t="49951" x="5570538" y="5435600"/>
          <p14:tracePt t="49975" x="5551488" y="5445125"/>
          <p14:tracePt t="49983" x="5543550" y="5453063"/>
          <p14:tracePt t="49999" x="5514975" y="5462588"/>
          <p14:tracePt t="50015" x="5497513" y="5462588"/>
          <p14:tracePt t="50023" x="5478463" y="5472113"/>
          <p14:tracePt t="50064" x="5470525" y="5472113"/>
          <p14:tracePt t="50095" x="5461000" y="5472113"/>
          <p14:tracePt t="50425" x="5441950" y="5481638"/>
          <p14:tracePt t="50433" x="5414963" y="5499100"/>
          <p14:tracePt t="50440" x="5414963" y="5508625"/>
          <p14:tracePt t="50456" x="5405438" y="5518150"/>
          <p14:tracePt t="50464" x="5397500" y="5518150"/>
          <p14:tracePt t="50475" x="5387975" y="5526088"/>
          <p14:tracePt t="50480" x="5378450" y="5535613"/>
          <p14:tracePt t="50492" x="5368925" y="5535613"/>
          <p14:tracePt t="50499" x="5360988" y="5535613"/>
          <p14:tracePt t="50512" x="5360988" y="5545138"/>
          <p14:tracePt t="50536" x="5341938" y="5545138"/>
          <p14:tracePt t="50545" x="5324475" y="5545138"/>
          <p14:tracePt t="50551" x="5314950" y="5545138"/>
          <p14:tracePt t="50560" x="5305425" y="5545138"/>
          <p14:tracePt t="50568" x="5287963" y="5554663"/>
          <p14:tracePt t="50584" x="5268913" y="5562600"/>
          <p14:tracePt t="50608" x="5251450" y="5572125"/>
          <p14:tracePt t="50624" x="5251450" y="5581650"/>
          <p14:tracePt t="50881" x="5168900" y="5608638"/>
          <p14:tracePt t="50887" x="5049838" y="5618163"/>
          <p14:tracePt t="50895" x="4941888" y="5635625"/>
          <p14:tracePt t="50903" x="4876800" y="5654675"/>
          <p14:tracePt t="50911" x="4786313" y="5654675"/>
          <p14:tracePt t="50919" x="4749800" y="5654675"/>
          <p14:tracePt t="50927" x="4703763" y="5662613"/>
          <p14:tracePt t="50935" x="4676775" y="5681663"/>
          <p14:tracePt t="50944" x="4667250" y="5681663"/>
          <p14:tracePt t="51031" x="4649788" y="5691188"/>
          <p14:tracePt t="51039" x="4640263" y="5691188"/>
          <p14:tracePt t="51046" x="4622800" y="5699125"/>
          <p14:tracePt t="51056" x="4613275" y="5699125"/>
          <p14:tracePt t="51064" x="4594225" y="5699125"/>
          <p14:tracePt t="51072" x="4586288" y="5699125"/>
          <p14:tracePt t="51079" x="4576763" y="5699125"/>
          <p14:tracePt t="51096" x="4557713" y="5699125"/>
          <p14:tracePt t="51113" x="4549775" y="5699125"/>
          <p14:tracePt t="51123" x="4540250" y="5699125"/>
          <p14:tracePt t="51148" x="4513263" y="5691188"/>
          <p14:tracePt t="51152" x="4503738" y="5691188"/>
          <p14:tracePt t="51177" x="4494213" y="5681663"/>
          <p14:tracePt t="51185" x="4476750" y="5681663"/>
          <p14:tracePt t="51216" x="4467225" y="5681663"/>
          <p14:tracePt t="51465" x="4503738" y="5681663"/>
          <p14:tracePt t="51473" x="4594225" y="5681663"/>
          <p14:tracePt t="51479" x="4703763" y="5681663"/>
          <p14:tracePt t="51488" x="4786313" y="5681663"/>
          <p14:tracePt t="51495" x="4895850" y="5681663"/>
          <p14:tracePt t="51503" x="5005388" y="5681663"/>
          <p14:tracePt t="51511" x="5132388" y="5681663"/>
          <p14:tracePt t="51519" x="5205413" y="5681663"/>
          <p14:tracePt t="51527" x="5314950" y="5681663"/>
          <p14:tracePt t="51535" x="5368925" y="5681663"/>
          <p14:tracePt t="51543" x="5414963" y="5681663"/>
          <p14:tracePt t="51551" x="5451475" y="5691188"/>
          <p14:tracePt t="51567" x="5461000" y="5699125"/>
          <p14:tracePt t="51575" x="5470525" y="5699125"/>
          <p14:tracePt t="51583" x="5478463" y="5699125"/>
          <p14:tracePt t="51599" x="5487988" y="5699125"/>
          <p14:tracePt t="51609" x="5514975" y="5699125"/>
          <p14:tracePt t="51617" x="5524500" y="5699125"/>
          <p14:tracePt t="51629" x="5524500" y="5708650"/>
          <p14:tracePt t="51632" x="5543550" y="5708650"/>
          <p14:tracePt t="51643" x="5551488" y="5708650"/>
          <p14:tracePt t="51649" x="5561013" y="5718175"/>
          <p14:tracePt t="51745" x="5570538" y="5718175"/>
          <p14:tracePt t="51754" x="5607050" y="5718175"/>
          <p14:tracePt t="51760" x="5643563" y="5718175"/>
          <p14:tracePt t="51767" x="5697538" y="5718175"/>
          <p14:tracePt t="51775" x="5770563" y="5718175"/>
          <p14:tracePt t="51783" x="5853113" y="5718175"/>
          <p14:tracePt t="51791" x="5943600" y="5718175"/>
          <p14:tracePt t="51799" x="6016625" y="5718175"/>
          <p14:tracePt t="51808" x="6089650" y="5718175"/>
          <p14:tracePt t="51815" x="6145213" y="5718175"/>
          <p14:tracePt t="51824" x="6172200" y="5718175"/>
          <p14:tracePt t="51831" x="6189663" y="5718175"/>
          <p14:tracePt t="51839" x="6199188" y="5718175"/>
          <p14:tracePt t="51859" x="6208713" y="5727700"/>
          <p14:tracePt t="51914" x="6208713" y="5735638"/>
          <p14:tracePt t="51921" x="6208713" y="5745163"/>
          <p14:tracePt t="51928" x="6226175" y="5764213"/>
          <p14:tracePt t="51944" x="6235700" y="5772150"/>
          <p14:tracePt t="51952" x="6235700" y="5781675"/>
          <p14:tracePt t="51960" x="6235700" y="5791200"/>
          <p14:tracePt t="51984" x="6235700" y="5808663"/>
          <p14:tracePt t="52007" x="6235700" y="5818188"/>
          <p14:tracePt t="52232" x="6235700" y="5827713"/>
          <p14:tracePt t="52273" x="6218238" y="5837238"/>
          <p14:tracePt t="52281" x="6208713" y="5845175"/>
          <p14:tracePt t="52290" x="6189663" y="5854700"/>
          <p14:tracePt t="52299" x="6172200" y="5873750"/>
          <p14:tracePt t="52304" x="6126163" y="5881688"/>
          <p14:tracePt t="52312" x="6089650" y="5881688"/>
          <p14:tracePt t="52319" x="5999163" y="5918200"/>
          <p14:tracePt t="52328" x="5943600" y="5918200"/>
          <p14:tracePt t="52336" x="5853113" y="5937250"/>
          <p14:tracePt t="52344" x="5780088" y="5937250"/>
          <p14:tracePt t="52352" x="5707063" y="5937250"/>
          <p14:tracePt t="52360" x="5643563" y="5937250"/>
          <p14:tracePt t="52368" x="5607050" y="5937250"/>
          <p14:tracePt t="52377" x="5588000" y="5937250"/>
          <p14:tracePt t="52383" x="5570538" y="5937250"/>
          <p14:tracePt t="52391" x="5561013" y="5937250"/>
          <p14:tracePt t="52423" x="5551488" y="5937250"/>
          <p14:tracePt t="52431" x="5551488" y="5927725"/>
          <p14:tracePt t="52447" x="5543550" y="5918200"/>
          <p14:tracePt t="52471" x="5543550" y="5900738"/>
          <p14:tracePt t="52499" x="5534025" y="5891213"/>
          <p14:tracePt t="52505" x="5524500" y="5891213"/>
          <p14:tracePt t="52768" x="5524500" y="5881688"/>
          <p14:tracePt t="52775" x="5524500" y="5854700"/>
          <p14:tracePt t="52783" x="5524500" y="5845175"/>
          <p14:tracePt t="52791" x="5524500" y="5837238"/>
          <p14:tracePt t="52799" x="5524500" y="5808663"/>
          <p14:tracePt t="52807" x="5524500" y="5800725"/>
          <p14:tracePt t="52815" x="5524500" y="5772150"/>
          <p14:tracePt t="52831" x="5524500" y="5764213"/>
          <p14:tracePt t="52839" x="5524500" y="5754688"/>
          <p14:tracePt t="52847" x="5524500" y="5735638"/>
          <p14:tracePt t="52863" x="5534025" y="5727700"/>
          <p14:tracePt t="52880" x="5543550" y="5718175"/>
          <p14:tracePt t="52893" x="5561013" y="5699125"/>
          <p14:tracePt t="52915" x="5588000" y="5699125"/>
          <p14:tracePt t="52920" x="5607050" y="5681663"/>
          <p14:tracePt t="52928" x="5616575" y="5681663"/>
          <p14:tracePt t="52936" x="5634038" y="5681663"/>
          <p14:tracePt t="52944" x="5653088" y="5672138"/>
          <p14:tracePt t="52952" x="5661025" y="5672138"/>
          <p14:tracePt t="52960" x="5688013" y="5672138"/>
          <p14:tracePt t="52968" x="5697538" y="5672138"/>
          <p14:tracePt t="52976" x="5707063" y="5672138"/>
          <p14:tracePt t="52984" x="5716588" y="5672138"/>
          <p14:tracePt t="52992" x="5724525" y="5662613"/>
          <p14:tracePt t="53087" x="5734050" y="5662613"/>
          <p14:tracePt t="53104" x="5743575" y="5662613"/>
          <p14:tracePt t="53144" x="5753100" y="5662613"/>
          <p14:tracePt t="53152" x="5753100" y="5672138"/>
          <p14:tracePt t="53160" x="5761038" y="5691188"/>
          <p14:tracePt t="53168" x="5770563" y="5708650"/>
          <p14:tracePt t="53177" x="5770563" y="5735638"/>
          <p14:tracePt t="53184" x="5780088" y="5781675"/>
          <p14:tracePt t="53192" x="5780088" y="5818188"/>
          <p14:tracePt t="53200" x="5789613" y="5837238"/>
          <p14:tracePt t="53209" x="5789613" y="5881688"/>
          <p14:tracePt t="53216" x="5789613" y="5937250"/>
          <p14:tracePt t="53223" x="5797550" y="5964238"/>
          <p14:tracePt t="53231" x="5797550" y="5983288"/>
          <p14:tracePt t="53239" x="5816600" y="6010275"/>
          <p14:tracePt t="53247" x="5816600" y="6018213"/>
          <p14:tracePt t="53255" x="5826125" y="6037263"/>
          <p14:tracePt t="53263" x="5826125" y="6054725"/>
          <p14:tracePt t="53271" x="5834063" y="6073775"/>
          <p14:tracePt t="53280" x="5834063" y="6083300"/>
          <p14:tracePt t="53288" x="5834063" y="6110288"/>
          <p14:tracePt t="53296" x="5843588" y="6127750"/>
          <p14:tracePt t="53303" x="5843588" y="6146800"/>
          <p14:tracePt t="53312" x="5853113" y="6164263"/>
          <p14:tracePt t="53319" x="5862638" y="6173788"/>
          <p14:tracePt t="53328" x="5862638" y="6200775"/>
          <p14:tracePt t="53335" x="5870575" y="6200775"/>
          <p14:tracePt t="53343" x="5870575" y="6210300"/>
          <p14:tracePt t="53359" x="5880100" y="6229350"/>
          <p14:tracePt t="53456" x="5889625" y="6237288"/>
          <p14:tracePt t="53473" x="5907088" y="6229350"/>
          <p14:tracePt t="53489" x="5907088" y="6210300"/>
          <p14:tracePt t="53497" x="5916613" y="6200775"/>
          <p14:tracePt t="53512" x="5916613" y="6192838"/>
          <p14:tracePt t="53520" x="5916613" y="6173788"/>
          <p14:tracePt t="53528" x="5916613" y="6156325"/>
          <p14:tracePt t="53536" x="5916613" y="6146800"/>
          <p14:tracePt t="53544" x="5916613" y="6119813"/>
          <p14:tracePt t="53552" x="5916613" y="6100763"/>
          <p14:tracePt t="53560" x="5916613" y="6073775"/>
          <p14:tracePt t="53568" x="5916613" y="6064250"/>
          <p14:tracePt t="53576" x="5953125" y="6010275"/>
          <p14:tracePt t="53584" x="5953125" y="6000750"/>
          <p14:tracePt t="53592" x="5962650" y="5983288"/>
          <p14:tracePt t="53600" x="5962650" y="5973763"/>
          <p14:tracePt t="53610" x="5972175" y="5937250"/>
          <p14:tracePt t="53615" x="5980113" y="5918200"/>
          <p14:tracePt t="53623" x="5980113" y="5900738"/>
          <p14:tracePt t="53631" x="5999163" y="5864225"/>
          <p14:tracePt t="53639" x="5999163" y="5845175"/>
          <p14:tracePt t="53656" x="6007100" y="5837238"/>
          <p14:tracePt t="53663" x="6007100" y="5827713"/>
          <p14:tracePt t="53671" x="6016625" y="5808663"/>
          <p14:tracePt t="53679" x="6016625" y="5800725"/>
          <p14:tracePt t="53688" x="6026150" y="5791200"/>
          <p14:tracePt t="53708" x="6043613" y="5772150"/>
          <p14:tracePt t="53728" x="6053138" y="5764213"/>
          <p14:tracePt t="53736" x="6062663" y="5754688"/>
          <p14:tracePt t="53759" x="6072188" y="5745163"/>
          <p14:tracePt t="53825" x="6080125" y="5745163"/>
          <p14:tracePt t="53835" x="6099175" y="5754688"/>
          <p14:tracePt t="53840" x="6108700" y="5772150"/>
          <p14:tracePt t="53849" x="6145213" y="5827713"/>
          <p14:tracePt t="53856" x="6153150" y="5864225"/>
          <p14:tracePt t="53874" x="6199188" y="5964238"/>
          <p14:tracePt t="53879" x="6218238" y="5991225"/>
          <p14:tracePt t="53889" x="6235700" y="6037263"/>
          <p14:tracePt t="53895" x="6262688" y="6083300"/>
          <p14:tracePt t="53903" x="6272213" y="6091238"/>
          <p14:tracePt t="53911" x="6291263" y="6119813"/>
          <p14:tracePt t="53920" x="6299200" y="6137275"/>
          <p14:tracePt t="53927" x="6299200" y="6146800"/>
          <p14:tracePt t="54087" x="6299200" y="6137275"/>
          <p14:tracePt t="54095" x="6318250" y="6119813"/>
          <p14:tracePt t="54104" x="6318250" y="6091238"/>
          <p14:tracePt t="54111" x="6318250" y="6083300"/>
          <p14:tracePt t="54119" x="6318250" y="6073775"/>
          <p14:tracePt t="54128" x="6318250" y="6054725"/>
          <p14:tracePt t="54135" x="6318250" y="6046788"/>
          <p14:tracePt t="54152" x="6318250" y="6037263"/>
          <p14:tracePt t="54241" x="6318250" y="6018213"/>
          <p14:tracePt t="54321" x="6318250" y="6010275"/>
          <p14:tracePt t="54331" x="6318250" y="6000750"/>
          <p14:tracePt t="54345" x="6318250" y="5991225"/>
          <p14:tracePt t="54385" x="6318250" y="5973763"/>
          <p14:tracePt t="54400" x="6308725" y="5954713"/>
          <p14:tracePt t="54736" x="6299200" y="5954713"/>
          <p14:tracePt t="54743" x="6291263" y="5954713"/>
          <p14:tracePt t="54751" x="6281738" y="5954713"/>
          <p14:tracePt t="54759" x="6281738" y="5937250"/>
          <p14:tracePt t="54767" x="6272213" y="5918200"/>
          <p14:tracePt t="54775" x="6262688" y="5900738"/>
          <p14:tracePt t="54783" x="6254750" y="5891213"/>
          <p14:tracePt t="54791" x="6245225" y="5881688"/>
          <p14:tracePt t="54807" x="6245225" y="5873750"/>
          <p14:tracePt t="55019" x="6235700" y="5864225"/>
          <p14:tracePt t="55041" x="6218238" y="5845175"/>
          <p14:tracePt t="55050" x="6218238" y="5827713"/>
          <p14:tracePt t="55060" x="6218238" y="5800725"/>
          <p14:tracePt t="55064" x="6218238" y="5772150"/>
          <p14:tracePt t="55072" x="6218238" y="5745163"/>
          <p14:tracePt t="55079" x="6218238" y="5727700"/>
          <p14:tracePt t="55088" x="6218238" y="5681663"/>
          <p14:tracePt t="55095" x="6218238" y="5654675"/>
          <p14:tracePt t="55104" x="6218238" y="5635625"/>
          <p14:tracePt t="55111" x="6218238" y="5599113"/>
          <p14:tracePt t="55119" x="6226175" y="5589588"/>
          <p14:tracePt t="55128" x="6226175" y="5581650"/>
          <p14:tracePt t="55143" x="6245225" y="5572125"/>
          <p14:tracePt t="55151" x="6281738" y="5554663"/>
          <p14:tracePt t="55161" x="6308725" y="5545138"/>
          <p14:tracePt t="55168" x="6381750" y="5526088"/>
          <p14:tracePt t="55178" x="6491288" y="5518150"/>
          <p14:tracePt t="55185" x="6618288" y="5489575"/>
          <p14:tracePt t="55192" x="6746875" y="5489575"/>
          <p14:tracePt t="55200" x="6856413" y="5489575"/>
          <p14:tracePt t="55207" x="6983413" y="5489575"/>
          <p14:tracePt t="55215" x="7110413" y="5489575"/>
          <p14:tracePt t="55224" x="7229475" y="5472113"/>
          <p14:tracePt t="55231" x="7319963" y="5472113"/>
          <p14:tracePt t="55239" x="7392988" y="5472113"/>
          <p14:tracePt t="55247" x="7429500" y="5472113"/>
          <p14:tracePt t="55256" x="7448550" y="5472113"/>
          <p14:tracePt t="55263" x="7458075" y="5472113"/>
          <p14:tracePt t="55271" x="7485063" y="5462588"/>
          <p14:tracePt t="55881" x="7485063" y="5472113"/>
          <p14:tracePt t="56617" x="7475538" y="5472113"/>
          <p14:tracePt t="56631" x="7466013" y="5462588"/>
          <p14:tracePt t="56680" x="7466013" y="5453063"/>
          <p14:tracePt t="56689" x="7466013" y="5445125"/>
          <p14:tracePt t="56721" x="7466013" y="5435600"/>
          <p14:tracePt t="56730" x="7466013" y="5426075"/>
          <p14:tracePt t="56736" x="7466013" y="5408613"/>
          <p14:tracePt t="56744" x="7466013" y="5399088"/>
          <p14:tracePt t="56752" x="7466013" y="5389563"/>
          <p14:tracePt t="56768" x="7466013" y="5380038"/>
          <p14:tracePt t="56784" x="7466013" y="5372100"/>
          <p14:tracePt t="56808" x="7466013" y="5362575"/>
          <p14:tracePt t="56816" x="7466013" y="5353050"/>
          <p14:tracePt t="56824" x="7466013" y="5343525"/>
          <p14:tracePt t="56831" x="7475538" y="5335588"/>
          <p14:tracePt t="56839" x="7485063" y="5326063"/>
          <p14:tracePt t="56863" x="7485063" y="5316538"/>
          <p14:tracePt t="56915" x="7494588" y="5307013"/>
          <p14:tracePt t="56937" x="7502525" y="5299075"/>
          <p14:tracePt t="56948" x="7502525" y="5289550"/>
          <p14:tracePt t="56961" x="7512050" y="5280025"/>
          <p14:tracePt t="56985" x="7512050" y="5262563"/>
          <p14:tracePt t="56993" x="7521575" y="5253038"/>
          <p14:tracePt t="57008" x="7539038" y="5243513"/>
          <p14:tracePt t="57015" x="7558088" y="5226050"/>
          <p14:tracePt t="57025" x="7585075" y="5207000"/>
          <p14:tracePt t="57039" x="7612063" y="5180013"/>
          <p14:tracePt t="57047" x="7639050" y="5153025"/>
          <p14:tracePt t="57056" x="7658100" y="5133975"/>
          <p14:tracePt t="57063" x="7675563" y="5126038"/>
          <p14:tracePt t="57071" x="7712075" y="5106988"/>
          <p14:tracePt t="57079" x="7758113" y="5089525"/>
          <p14:tracePt t="57088" x="7767638" y="5080000"/>
          <p14:tracePt t="57095" x="7785100" y="5070475"/>
          <p14:tracePt t="57104" x="7804150" y="5060950"/>
          <p14:tracePt t="57111" x="7840663" y="5043488"/>
          <p14:tracePt t="57119" x="7850188" y="5033963"/>
          <p14:tracePt t="57127" x="7877175" y="5033963"/>
          <p14:tracePt t="57136" x="7894638" y="5024438"/>
          <p14:tracePt t="57147" x="7913688" y="5016500"/>
          <p14:tracePt t="57152" x="7931150" y="5016500"/>
          <p14:tracePt t="57160" x="7967663" y="5016500"/>
          <p14:tracePt t="57168" x="7994650" y="4987925"/>
          <p14:tracePt t="57176" x="8031163" y="4979988"/>
          <p14:tracePt t="57184" x="8050213" y="4979988"/>
          <p14:tracePt t="57193" x="8067675" y="4970463"/>
          <p14:tracePt t="57255" x="8104188" y="4960938"/>
          <p14:tracePt t="57263" x="8123238" y="4960938"/>
          <p14:tracePt t="57271" x="8186738" y="4943475"/>
          <p14:tracePt t="57279" x="8259763" y="4924425"/>
          <p14:tracePt t="57288" x="8342313" y="4897438"/>
          <p14:tracePt t="57295" x="8415338" y="4870450"/>
          <p14:tracePt t="57304" x="8515350" y="4860925"/>
          <p14:tracePt t="57311" x="8624888" y="4841875"/>
          <p14:tracePt t="57319" x="8697913" y="4833938"/>
          <p14:tracePt t="57327" x="8778875" y="4797425"/>
          <p14:tracePt t="57336" x="8861425" y="4768850"/>
          <p14:tracePt t="57345" x="8951913" y="4724400"/>
          <p14:tracePt t="57352" x="9017000" y="4697413"/>
          <p14:tracePt t="57360" x="9080500" y="46609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ja-JP" altLang="en-US" dirty="0"/>
              <a:t>加算回路</a:t>
            </a:r>
          </a:p>
        </p:txBody>
      </p:sp>
      <p:pic>
        <p:nvPicPr>
          <p:cNvPr id="34820" name="Picture 4" descr="図05_12"/>
          <p:cNvPicPr>
            <a:picLocks noChangeAspect="1" noChangeArrowheads="1"/>
          </p:cNvPicPr>
          <p:nvPr/>
        </p:nvPicPr>
        <p:blipFill>
          <a:blip r:embed="rId6" cstate="print"/>
          <a:srcRect/>
          <a:stretch>
            <a:fillRect/>
          </a:stretch>
        </p:blipFill>
        <p:spPr bwMode="auto">
          <a:xfrm>
            <a:off x="973138" y="1373407"/>
            <a:ext cx="7975600" cy="3954462"/>
          </a:xfrm>
          <a:prstGeom prst="rect">
            <a:avLst/>
          </a:prstGeom>
          <a:noFill/>
          <a:ln w="9525">
            <a:noFill/>
            <a:miter lim="800000"/>
            <a:headEnd/>
            <a:tailEnd/>
          </a:ln>
        </p:spPr>
      </p:pic>
      <p:graphicFrame>
        <p:nvGraphicFramePr>
          <p:cNvPr id="34818" name="Object 4"/>
          <p:cNvGraphicFramePr>
            <a:graphicFrameLocks noChangeAspect="1"/>
          </p:cNvGraphicFramePr>
          <p:nvPr/>
        </p:nvGraphicFramePr>
        <p:xfrm>
          <a:off x="4097338" y="4940849"/>
          <a:ext cx="4851400" cy="1576387"/>
        </p:xfrm>
        <a:graphic>
          <a:graphicData uri="http://schemas.openxmlformats.org/presentationml/2006/ole">
            <mc:AlternateContent xmlns:mc="http://schemas.openxmlformats.org/markup-compatibility/2006">
              <mc:Choice xmlns:v="urn:schemas-microsoft-com:vml" Requires="v">
                <p:oleObj spid="_x0000_s36868" name="数式" r:id="rId7" imgW="1358640" imgH="457200" progId="Equation.3">
                  <p:embed/>
                </p:oleObj>
              </mc:Choice>
              <mc:Fallback>
                <p:oleObj name="数式" r:id="rId7" imgW="1358640" imgH="457200" progId="Equation.3">
                  <p:embed/>
                  <p:pic>
                    <p:nvPicPr>
                      <p:cNvPr id="3481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7338" y="4940849"/>
                        <a:ext cx="4851400" cy="157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テキスト ボックス 1"/>
          <p:cNvSpPr txBox="1"/>
          <p:nvPr/>
        </p:nvSpPr>
        <p:spPr>
          <a:xfrm>
            <a:off x="457200" y="4154083"/>
            <a:ext cx="3639138" cy="830997"/>
          </a:xfrm>
          <a:prstGeom prst="rect">
            <a:avLst/>
          </a:prstGeom>
          <a:noFill/>
        </p:spPr>
        <p:txBody>
          <a:bodyPr wrap="none" rtlCol="0">
            <a:spAutoFit/>
          </a:bodyPr>
          <a:lstStyle/>
          <a:p>
            <a:r>
              <a:rPr kumimoji="1" lang="ja-JP" altLang="en-US" sz="2400" dirty="0"/>
              <a:t>イマジナリーショートなので</a:t>
            </a:r>
            <a:endParaRPr kumimoji="1" lang="en-US" altLang="ja-JP" sz="2400" dirty="0"/>
          </a:p>
          <a:p>
            <a:r>
              <a:rPr lang="en-US" altLang="ja-JP" sz="2400" dirty="0"/>
              <a:t>I=I1+I2</a:t>
            </a:r>
            <a:r>
              <a:rPr lang="ja-JP" altLang="en-US" sz="2400" dirty="0"/>
              <a:t>になる</a:t>
            </a:r>
            <a:endParaRPr kumimoji="1" lang="ja-JP" altLang="en-US" sz="2400" dirty="0"/>
          </a:p>
        </p:txBody>
      </p:sp>
      <p:pic>
        <p:nvPicPr>
          <p:cNvPr id="3" name="オーディオ 2">
            <a:hlinkClick r:id="" action="ppaction://media"/>
            <a:extLst>
              <a:ext uri="{FF2B5EF4-FFF2-40B4-BE49-F238E27FC236}">
                <a16:creationId xmlns:a16="http://schemas.microsoft.com/office/drawing/2014/main" id="{54DCC2E8-FB0B-43A3-BB45-1F9D6AB6C7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763"/>
    </mc:Choice>
    <mc:Fallback xmlns="">
      <p:transition spd="slow" advTm="7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70" x="8943975" y="3575050"/>
          <p14:tracePt t="781" x="8778875" y="3575050"/>
          <p14:tracePt t="785" x="8651875" y="3575050"/>
          <p14:tracePt t="795" x="8505825" y="3575050"/>
          <p14:tracePt t="802" x="8396288" y="3575050"/>
          <p14:tracePt t="812" x="8250238" y="3575050"/>
          <p14:tracePt t="818" x="8123238" y="3575050"/>
          <p14:tracePt t="826" x="7994650" y="3575050"/>
          <p14:tracePt t="836" x="7904163" y="3575050"/>
          <p14:tracePt t="842" x="7813675" y="3575050"/>
          <p14:tracePt t="851" x="7740650" y="3575050"/>
          <p14:tracePt t="857" x="7694613" y="3575050"/>
          <p14:tracePt t="865" x="7667625" y="3575050"/>
          <p14:tracePt t="873" x="7639050" y="3548063"/>
          <p14:tracePt t="881" x="7621588" y="3538538"/>
          <p14:tracePt t="897" x="7602538" y="3538538"/>
          <p14:tracePt t="905" x="7594600" y="3538538"/>
          <p14:tracePt t="913" x="7585075" y="3538538"/>
          <p14:tracePt t="921" x="7558088" y="3538538"/>
          <p14:tracePt t="949" x="7385050" y="3538538"/>
          <p14:tracePt t="953" x="7292975" y="3519488"/>
          <p14:tracePt t="962" x="7192963" y="3492500"/>
          <p14:tracePt t="969" x="7102475" y="3482975"/>
          <p14:tracePt t="978" x="7000875" y="3465513"/>
          <p14:tracePt t="985" x="6873875" y="3455988"/>
          <p14:tracePt t="994" x="6764338" y="3455988"/>
          <p14:tracePt t="1001" x="6691313" y="3429000"/>
          <p14:tracePt t="1009" x="6610350" y="3411538"/>
          <p14:tracePt t="1017" x="6554788" y="3402013"/>
          <p14:tracePt t="1025" x="6508750" y="3392488"/>
          <p14:tracePt t="1033" x="6491288" y="3392488"/>
          <p14:tracePt t="1041" x="6472238" y="3375025"/>
          <p14:tracePt t="1056" x="6464300" y="3365500"/>
          <p14:tracePt t="1072" x="6454775" y="3355975"/>
          <p14:tracePt t="1104" x="6454775" y="3338513"/>
          <p14:tracePt t="1113" x="6454775" y="3319463"/>
          <p14:tracePt t="1129" x="6454775" y="3292475"/>
          <p14:tracePt t="1137" x="6454775" y="3282950"/>
          <p14:tracePt t="1146" x="6454775" y="3265488"/>
          <p14:tracePt t="1152" x="6454775" y="3236913"/>
          <p14:tracePt t="1161" x="6454775" y="3219450"/>
          <p14:tracePt t="1168" x="6454775" y="3192463"/>
          <p14:tracePt t="1177" x="6454775" y="3173413"/>
          <p14:tracePt t="1184" x="6454775" y="3146425"/>
          <p14:tracePt t="1192" x="6464300" y="3127375"/>
          <p14:tracePt t="1200" x="6481763" y="3100388"/>
          <p14:tracePt t="1208" x="6491288" y="3073400"/>
          <p14:tracePt t="1216" x="6500813" y="3046413"/>
          <p14:tracePt t="1225" x="6518275" y="3027363"/>
          <p14:tracePt t="1233" x="6527800" y="3017838"/>
          <p14:tracePt t="1240" x="6537325" y="3000375"/>
          <p14:tracePt t="1248" x="6554788" y="2982913"/>
          <p14:tracePt t="1256" x="6564313" y="2973388"/>
          <p14:tracePt t="1265" x="6564313" y="2963863"/>
          <p14:tracePt t="1273" x="6573838" y="2963863"/>
          <p14:tracePt t="1280" x="6581775" y="2954338"/>
          <p14:tracePt t="1409" x="6591300" y="2954338"/>
          <p14:tracePt t="1417" x="6600825" y="2954338"/>
          <p14:tracePt t="1433" x="6600825" y="2963863"/>
          <p14:tracePt t="1457" x="6600825" y="2982913"/>
          <p14:tracePt t="1586" x="6610350" y="2990850"/>
          <p14:tracePt t="1596" x="6618288" y="2990850"/>
          <p14:tracePt t="1612" x="6645275" y="3000375"/>
          <p14:tracePt t="1619" x="6654800" y="3027363"/>
          <p14:tracePt t="1626" x="6664325" y="3063875"/>
          <p14:tracePt t="1634" x="6681788" y="3100388"/>
          <p14:tracePt t="1641" x="6710363" y="3146425"/>
          <p14:tracePt t="1649" x="6718300" y="3192463"/>
          <p14:tracePt t="1656" x="6746875" y="3219450"/>
          <p14:tracePt t="1665" x="6764338" y="3255963"/>
          <p14:tracePt t="1673" x="6800850" y="3282950"/>
          <p14:tracePt t="1681" x="6819900" y="3302000"/>
          <p14:tracePt t="1689" x="6837363" y="3328988"/>
          <p14:tracePt t="1697" x="6864350" y="3338513"/>
          <p14:tracePt t="1705" x="6900863" y="3355975"/>
          <p14:tracePt t="1713" x="6910388" y="3365500"/>
          <p14:tracePt t="1720" x="6937375" y="3375025"/>
          <p14:tracePt t="1736" x="6956425" y="3382963"/>
          <p14:tracePt t="1957" x="6973888" y="3382963"/>
          <p14:tracePt t="2272" x="6992938" y="3382963"/>
          <p14:tracePt t="2314" x="7010400" y="3382963"/>
          <p14:tracePt t="2324" x="7019925" y="3382963"/>
          <p14:tracePt t="2338" x="7029450" y="3382963"/>
          <p14:tracePt t="2346" x="7037388" y="3375025"/>
          <p14:tracePt t="2358" x="7065963" y="3346450"/>
          <p14:tracePt t="2370" x="7073900" y="3338513"/>
          <p14:tracePt t="2379" x="7092950" y="3319463"/>
          <p14:tracePt t="2388" x="7092950" y="3309938"/>
          <p14:tracePt t="2392" x="7102475" y="3309938"/>
          <p14:tracePt t="2432" x="7110413" y="3302000"/>
          <p14:tracePt t="2680" x="7102475" y="3309938"/>
          <p14:tracePt t="2688" x="7102475" y="3319463"/>
          <p14:tracePt t="2696" x="7092950" y="3338513"/>
          <p14:tracePt t="2705" x="7092950" y="3346450"/>
          <p14:tracePt t="2713" x="7092950" y="3355975"/>
          <p14:tracePt t="2721" x="7092950" y="3365500"/>
          <p14:tracePt t="2729" x="7092950" y="3375025"/>
          <p14:tracePt t="2737" x="7092950" y="3382963"/>
          <p14:tracePt t="2771" x="7092950" y="3392488"/>
          <p14:tracePt t="2842" x="7092950" y="3411538"/>
          <p14:tracePt t="2850" x="7092950" y="3429000"/>
          <p14:tracePt t="2859" x="7092950" y="3446463"/>
          <p14:tracePt t="2866" x="7092950" y="3455988"/>
          <p14:tracePt t="2883" x="7110413" y="3502025"/>
          <p14:tracePt t="2890" x="7129463" y="3538538"/>
          <p14:tracePt t="2899" x="7138988" y="3575050"/>
          <p14:tracePt t="2906" x="7165975" y="3602038"/>
          <p14:tracePt t="2915" x="7175500" y="3611563"/>
          <p14:tracePt t="2921" x="7175500" y="3629025"/>
          <p14:tracePt t="2929" x="7183438" y="3638550"/>
          <p14:tracePt t="2937" x="7192963" y="3648075"/>
          <p14:tracePt t="2946" x="7212013" y="3675063"/>
          <p14:tracePt t="3360" x="7219950" y="3648075"/>
          <p14:tracePt t="3368" x="7248525" y="3611563"/>
          <p14:tracePt t="3377" x="7256463" y="3592513"/>
          <p14:tracePt t="3385" x="7256463" y="3584575"/>
          <p14:tracePt t="4130" x="7256463" y="3575050"/>
          <p14:tracePt t="4146" x="7256463" y="3565525"/>
          <p14:tracePt t="4436" x="7256463" y="3556000"/>
          <p14:tracePt t="4440" x="7248525" y="3538538"/>
          <p14:tracePt t="4448" x="7248525" y="3529013"/>
          <p14:tracePt t="4456" x="7248525" y="3502025"/>
          <p14:tracePt t="4464" x="7248525" y="3482975"/>
          <p14:tracePt t="4472" x="7248525" y="3465513"/>
          <p14:tracePt t="4481" x="7239000" y="3455988"/>
          <p14:tracePt t="4488" x="7239000" y="3438525"/>
          <p14:tracePt t="4497" x="7239000" y="3419475"/>
          <p14:tracePt t="4504" x="7239000" y="3402013"/>
          <p14:tracePt t="4513" x="7239000" y="3375025"/>
          <p14:tracePt t="4520" x="7229475" y="3355975"/>
          <p14:tracePt t="4529" x="7219950" y="3346450"/>
          <p14:tracePt t="4544" x="7219950" y="3338513"/>
          <p14:tracePt t="4554" x="7219950" y="3319463"/>
          <p14:tracePt t="4560" x="7212013" y="3302000"/>
          <p14:tracePt t="4570" x="7212013" y="3282950"/>
          <p14:tracePt t="4580" x="7212013" y="3265488"/>
          <p14:tracePt t="4586" x="7212013" y="3236913"/>
          <p14:tracePt t="4595" x="7212013" y="3219450"/>
          <p14:tracePt t="4602" x="7202488" y="3200400"/>
          <p14:tracePt t="4611" x="7192963" y="3182938"/>
          <p14:tracePt t="4620" x="7192963" y="3136900"/>
          <p14:tracePt t="4624" x="7192963" y="3100388"/>
          <p14:tracePt t="4632" x="7192963" y="3063875"/>
          <p14:tracePt t="4641" x="7192963" y="3027363"/>
          <p14:tracePt t="4648" x="7192963" y="3000375"/>
          <p14:tracePt t="4656" x="7192963" y="2982913"/>
          <p14:tracePt t="4664" x="7192963" y="2936875"/>
          <p14:tracePt t="4672" x="7192963" y="2900363"/>
          <p14:tracePt t="4680" x="7192963" y="2881313"/>
          <p14:tracePt t="4688" x="7192963" y="2836863"/>
          <p14:tracePt t="4697" x="7192963" y="2800350"/>
          <p14:tracePt t="4705" x="7212013" y="2754313"/>
          <p14:tracePt t="4713" x="7212013" y="2727325"/>
          <p14:tracePt t="4721" x="7212013" y="2690813"/>
          <p14:tracePt t="4729" x="7212013" y="2671763"/>
          <p14:tracePt t="4737" x="7219950" y="2635250"/>
          <p14:tracePt t="4745" x="7229475" y="2617788"/>
          <p14:tracePt t="4753" x="7248525" y="2571750"/>
          <p14:tracePt t="4761" x="7248525" y="2562225"/>
          <p14:tracePt t="4769" x="7248525" y="2544763"/>
          <p14:tracePt t="4777" x="7248525" y="2525713"/>
          <p14:tracePt t="4784" x="7248525" y="2508250"/>
          <p14:tracePt t="4793" x="7248525" y="2489200"/>
          <p14:tracePt t="4800" x="7256463" y="2471738"/>
          <p14:tracePt t="4808" x="7265988" y="2452688"/>
          <p14:tracePt t="4816" x="7265988" y="2444750"/>
          <p14:tracePt t="4825" x="7275513" y="2416175"/>
          <p14:tracePt t="4834" x="7275513" y="2408238"/>
          <p14:tracePt t="4840" x="7275513" y="2398713"/>
          <p14:tracePt t="4848" x="7275513" y="2389188"/>
          <p14:tracePt t="4856" x="7275513" y="2362200"/>
          <p14:tracePt t="4865" x="7283450" y="2343150"/>
          <p14:tracePt t="4873" x="7283450" y="2316163"/>
          <p14:tracePt t="4881" x="7292975" y="2306638"/>
          <p14:tracePt t="4888" x="7312025" y="2262188"/>
          <p14:tracePt t="4897" x="7312025" y="2252663"/>
          <p14:tracePt t="4904" x="7319963" y="2225675"/>
          <p14:tracePt t="4912" x="7319963" y="2206625"/>
          <p14:tracePt t="4920" x="7319963" y="2179638"/>
          <p14:tracePt t="4928" x="7329488" y="2160588"/>
          <p14:tracePt t="4945" x="7329488" y="2125663"/>
          <p14:tracePt t="4952" x="7329488" y="2097088"/>
          <p14:tracePt t="4968" x="7329488" y="2089150"/>
          <p14:tracePt t="5152" x="7339013" y="2079625"/>
          <p14:tracePt t="5176" x="7339013" y="2070100"/>
          <p14:tracePt t="5193" x="7339013" y="2052638"/>
          <p14:tracePt t="5363" x="7329488" y="2043113"/>
          <p14:tracePt t="5370" x="7312025" y="2043113"/>
          <p14:tracePt t="5379" x="7265988" y="2043113"/>
          <p14:tracePt t="5386" x="7248525" y="2043113"/>
          <p14:tracePt t="5395" x="7219950" y="2043113"/>
          <p14:tracePt t="5401" x="7212013" y="2043113"/>
          <p14:tracePt t="5408" x="7202488" y="2043113"/>
          <p14:tracePt t="5440" x="7192963" y="2043113"/>
          <p14:tracePt t="5448" x="7183438" y="2043113"/>
          <p14:tracePt t="5456" x="7175500" y="2043113"/>
          <p14:tracePt t="5466" x="7138988" y="2043113"/>
          <p14:tracePt t="5474" x="7092950" y="2052638"/>
          <p14:tracePt t="5482" x="7037388" y="2052638"/>
          <p14:tracePt t="5491" x="6992938" y="2060575"/>
          <p14:tracePt t="5501" x="6900863" y="2060575"/>
          <p14:tracePt t="5506" x="6846888" y="2070100"/>
          <p14:tracePt t="5513" x="6791325" y="2070100"/>
          <p14:tracePt t="5521" x="6737350" y="2070100"/>
          <p14:tracePt t="5528" x="6691313" y="2070100"/>
          <p14:tracePt t="5536" x="6673850" y="2070100"/>
          <p14:tracePt t="5544" x="6664325" y="2070100"/>
          <p14:tracePt t="5600" x="6645275" y="2070100"/>
          <p14:tracePt t="5608" x="6618288" y="2079625"/>
          <p14:tracePt t="5616" x="6573838" y="2106613"/>
          <p14:tracePt t="5624" x="6464300" y="2116138"/>
          <p14:tracePt t="5633" x="6354763" y="2160588"/>
          <p14:tracePt t="5641" x="6254750" y="2179638"/>
          <p14:tracePt t="5648" x="6162675" y="2189163"/>
          <p14:tracePt t="5656" x="6089650" y="2189163"/>
          <p14:tracePt t="5664" x="6026150" y="2197100"/>
          <p14:tracePt t="5672" x="5989638" y="2197100"/>
          <p14:tracePt t="5681" x="5980113" y="2197100"/>
          <p14:tracePt t="5689" x="5962650" y="2197100"/>
          <p14:tracePt t="5697" x="5953125" y="2206625"/>
          <p14:tracePt t="6040" x="5935663" y="2206625"/>
          <p14:tracePt t="6048" x="5907088" y="2206625"/>
          <p14:tracePt t="6056" x="5853113" y="2189163"/>
          <p14:tracePt t="6064" x="5834063" y="2160588"/>
          <p14:tracePt t="6073" x="5770563" y="2143125"/>
          <p14:tracePt t="6080" x="5724525" y="2106613"/>
          <p14:tracePt t="6088" x="5697538" y="2089150"/>
          <p14:tracePt t="6096" x="5661025" y="2079625"/>
          <p14:tracePt t="6104" x="5634038" y="2052638"/>
          <p14:tracePt t="6113" x="5624513" y="2052638"/>
          <p14:tracePt t="6145" x="5616575" y="2043113"/>
          <p14:tracePt t="6346" x="5597525" y="2060575"/>
          <p14:tracePt t="6354" x="5588000" y="2060575"/>
          <p14:tracePt t="6370" x="5580063" y="2089150"/>
          <p14:tracePt t="6378" x="5570538" y="2097088"/>
          <p14:tracePt t="6386" x="5551488" y="2125663"/>
          <p14:tracePt t="6402" x="5543550" y="2133600"/>
          <p14:tracePt t="6411" x="5543550" y="2143125"/>
          <p14:tracePt t="6432" x="5534025" y="2152650"/>
          <p14:tracePt t="6642" x="5534025" y="2143125"/>
          <p14:tracePt t="6650" x="5524500" y="2116138"/>
          <p14:tracePt t="6658" x="5524500" y="2097088"/>
          <p14:tracePt t="6666" x="5524500" y="2070100"/>
          <p14:tracePt t="6672" x="5507038" y="2052638"/>
          <p14:tracePt t="6681" x="5497513" y="2016125"/>
          <p14:tracePt t="6697" x="5497513" y="1997075"/>
          <p14:tracePt t="6704" x="5487988" y="1979613"/>
          <p14:tracePt t="6713" x="5487988" y="1970088"/>
          <p14:tracePt t="6728" x="5487988" y="1960563"/>
          <p14:tracePt t="6744" x="5478463" y="1951038"/>
          <p14:tracePt t="6912" x="5451475" y="1970088"/>
          <p14:tracePt t="6920" x="5441950" y="1979613"/>
          <p14:tracePt t="6936" x="5434013" y="1987550"/>
          <p14:tracePt t="6944" x="5414963" y="2016125"/>
          <p14:tracePt t="6960" x="5414963" y="2024063"/>
          <p14:tracePt t="7053" x="5405438" y="2033588"/>
          <p14:tracePt t="7066" x="5397500" y="2043113"/>
          <p14:tracePt t="7090" x="5387975" y="2043113"/>
          <p14:tracePt t="7098" x="5378450" y="2052638"/>
          <p14:tracePt t="7121" x="5368925" y="2052638"/>
          <p14:tracePt t="7128" x="5341938" y="2052638"/>
          <p14:tracePt t="7136" x="5287963" y="2052638"/>
          <p14:tracePt t="7145" x="5260975" y="2052638"/>
          <p14:tracePt t="7152" x="5205413" y="2060575"/>
          <p14:tracePt t="7163" x="5151438" y="2060575"/>
          <p14:tracePt t="7168" x="5095875" y="2060575"/>
          <p14:tracePt t="7178" x="5022850" y="2060575"/>
          <p14:tracePt t="7184" x="4978400" y="2060575"/>
          <p14:tracePt t="7193" x="4895850" y="2060575"/>
          <p14:tracePt t="7200" x="4868863" y="2060575"/>
          <p14:tracePt t="7208" x="4822825" y="2060575"/>
          <p14:tracePt t="7216" x="4813300" y="2060575"/>
          <p14:tracePt t="7497" x="4803775" y="2060575"/>
          <p14:tracePt t="7504" x="4767263" y="2097088"/>
          <p14:tracePt t="7520" x="4740275" y="2106613"/>
          <p14:tracePt t="7529" x="4722813" y="2116138"/>
          <p14:tracePt t="7544" x="4695825" y="2116138"/>
          <p14:tracePt t="7552" x="4686300" y="2125663"/>
          <p14:tracePt t="7561" x="4659313" y="2125663"/>
          <p14:tracePt t="7570" x="4630738" y="2143125"/>
          <p14:tracePt t="7586" x="4594225" y="2143125"/>
          <p14:tracePt t="7601" x="4586288" y="2143125"/>
          <p14:tracePt t="7842" x="4567238" y="2143125"/>
          <p14:tracePt t="7848" x="4549775" y="2152650"/>
          <p14:tracePt t="7857" x="4513263" y="2160588"/>
          <p14:tracePt t="7865" x="4503738" y="2160588"/>
          <p14:tracePt t="7894" x="4476750" y="2170113"/>
          <p14:tracePt t="8034" x="4476750" y="2179638"/>
          <p14:tracePt t="8042" x="4476750" y="2189163"/>
          <p14:tracePt t="8050" x="4476750" y="2197100"/>
          <p14:tracePt t="8058" x="4476750" y="2216150"/>
          <p14:tracePt t="8066" x="4476750" y="2252663"/>
          <p14:tracePt t="8072" x="4476750" y="2289175"/>
          <p14:tracePt t="8080" x="4476750" y="2335213"/>
          <p14:tracePt t="8088" x="4476750" y="2389188"/>
          <p14:tracePt t="8097" x="4476750" y="2444750"/>
          <p14:tracePt t="8104" x="4476750" y="2498725"/>
          <p14:tracePt t="8112" x="4476750" y="2517775"/>
          <p14:tracePt t="8120" x="4476750" y="2581275"/>
          <p14:tracePt t="8129" x="4476750" y="2681288"/>
          <p14:tracePt t="8136" x="4476750" y="2754313"/>
          <p14:tracePt t="8144" x="4476750" y="2863850"/>
          <p14:tracePt t="8152" x="4476750" y="2936875"/>
          <p14:tracePt t="8160" x="4476750" y="3009900"/>
          <p14:tracePt t="8169" x="4476750" y="3063875"/>
          <p14:tracePt t="8178" x="4476750" y="3136900"/>
          <p14:tracePt t="8184" x="4476750" y="3182938"/>
          <p14:tracePt t="8193" x="4476750" y="3236913"/>
          <p14:tracePt t="8200" x="4476750" y="3265488"/>
          <p14:tracePt t="8208" x="4476750" y="3282950"/>
          <p14:tracePt t="8216" x="4476750" y="3309938"/>
          <p14:tracePt t="8442" x="4476750" y="3319463"/>
          <p14:tracePt t="8449" x="4457700" y="3319463"/>
          <p14:tracePt t="8456" x="4413250" y="3319463"/>
          <p14:tracePt t="8464" x="4394200" y="3319463"/>
          <p14:tracePt t="8472" x="4340225" y="3319463"/>
          <p14:tracePt t="8480" x="4284663" y="3346450"/>
          <p14:tracePt t="8488" x="4202113" y="3355975"/>
          <p14:tracePt t="8496" x="4111625" y="3402013"/>
          <p14:tracePt t="8504" x="4029075" y="3411538"/>
          <p14:tracePt t="8513" x="3938588" y="3438525"/>
          <p14:tracePt t="8520" x="3856038" y="3465513"/>
          <p14:tracePt t="8528" x="3829050" y="3475038"/>
          <p14:tracePt t="8536" x="3765550" y="3482975"/>
          <p14:tracePt t="8544" x="3738563" y="3482975"/>
          <p14:tracePt t="8553" x="3719513" y="3492500"/>
          <p14:tracePt t="8562" x="3709988" y="3502025"/>
          <p14:tracePt t="8581" x="3702050" y="3511550"/>
          <p14:tracePt t="8672" x="3702050" y="3502025"/>
          <p14:tracePt t="8697" x="3702050" y="3482975"/>
          <p14:tracePt t="8713" x="3702050" y="3475038"/>
          <p14:tracePt t="8769" x="3702050" y="3465513"/>
          <p14:tracePt t="8793" x="3702050" y="3455988"/>
          <p14:tracePt t="8810" x="3702050" y="3438525"/>
          <p14:tracePt t="8825" x="3702050" y="3429000"/>
          <p14:tracePt t="8864" x="3709988" y="3419475"/>
          <p14:tracePt t="8881" x="3709988" y="3402013"/>
          <p14:tracePt t="8897" x="3709988" y="3382963"/>
          <p14:tracePt t="8904" x="3709988" y="3375025"/>
          <p14:tracePt t="8913" x="3709988" y="3355975"/>
          <p14:tracePt t="8921" x="3709988" y="3338513"/>
          <p14:tracePt t="8936" x="3709988" y="3309938"/>
          <p14:tracePt t="8946" x="3709988" y="3302000"/>
          <p14:tracePt t="8953" x="3709988" y="3292475"/>
          <p14:tracePt t="8960" x="3709988" y="3273425"/>
          <p14:tracePt t="8977" x="3709988" y="3255963"/>
          <p14:tracePt t="8984" x="3692525" y="3236913"/>
          <p14:tracePt t="9000" x="3673475" y="3219450"/>
          <p14:tracePt t="9008" x="3665538" y="3209925"/>
          <p14:tracePt t="9016" x="3646488" y="3209925"/>
          <p14:tracePt t="9033" x="3636963" y="3209925"/>
          <p14:tracePt t="9066" x="3619500" y="3209925"/>
          <p14:tracePt t="9104" x="3609975" y="3209925"/>
          <p14:tracePt t="9120" x="3600450" y="3209925"/>
          <p14:tracePt t="9128" x="3592513" y="3209925"/>
          <p14:tracePt t="9136" x="3563938" y="3209925"/>
          <p14:tracePt t="9144" x="3546475" y="3209925"/>
          <p14:tracePt t="9154" x="3527425" y="3209925"/>
          <p14:tracePt t="9163" x="3509963" y="3228975"/>
          <p14:tracePt t="9169" x="3473450" y="3228975"/>
          <p14:tracePt t="9180" x="3455988" y="3236913"/>
          <p14:tracePt t="9196" x="3436938" y="3255963"/>
          <p14:tracePt t="9200" x="3427413" y="3255963"/>
          <p14:tracePt t="9338" x="3409950" y="3265488"/>
          <p14:tracePt t="9345" x="3373438" y="3273425"/>
          <p14:tracePt t="9361" x="3336925" y="3282950"/>
          <p14:tracePt t="9370" x="3317875" y="3282950"/>
          <p14:tracePt t="9378" x="3273425" y="3302000"/>
          <p14:tracePt t="9384" x="3227388" y="3309938"/>
          <p14:tracePt t="9395" x="3154363" y="3309938"/>
          <p14:tracePt t="9402" x="3081338" y="3309938"/>
          <p14:tracePt t="9411" x="3008313" y="3309938"/>
          <p14:tracePt t="9418" x="2917825" y="3309938"/>
          <p14:tracePt t="9425" x="2862263" y="3309938"/>
          <p14:tracePt t="9433" x="2817813" y="3309938"/>
          <p14:tracePt t="9441" x="2789238" y="3309938"/>
          <p14:tracePt t="9449" x="2762250" y="3309938"/>
          <p14:tracePt t="9457" x="2744788" y="3309938"/>
          <p14:tracePt t="9472" x="2716213" y="3319463"/>
          <p14:tracePt t="9706" x="2716213" y="3302000"/>
          <p14:tracePt t="9731" x="2716213" y="3292475"/>
          <p14:tracePt t="9745" x="2725738" y="3282950"/>
          <p14:tracePt t="9754" x="2735263" y="3265488"/>
          <p14:tracePt t="9761" x="2752725" y="3246438"/>
          <p14:tracePt t="9769" x="2762250" y="3236913"/>
          <p14:tracePt t="9777" x="2781300" y="3219450"/>
          <p14:tracePt t="9785" x="2789238" y="3209925"/>
          <p14:tracePt t="9793" x="2808288" y="3192463"/>
          <p14:tracePt t="9800" x="2817813" y="3182938"/>
          <p14:tracePt t="9811" x="2817813" y="3155950"/>
          <p14:tracePt t="9817" x="2825750" y="3136900"/>
          <p14:tracePt t="9825" x="2835275" y="3127375"/>
          <p14:tracePt t="9834" x="2844800" y="3119438"/>
          <p14:tracePt t="9842" x="2844800" y="3109913"/>
          <p14:tracePt t="9858" x="2844800" y="3100388"/>
          <p14:tracePt t="9866" x="2844800" y="3090863"/>
          <p14:tracePt t="9873" x="2852738" y="3073400"/>
          <p14:tracePt t="9883" x="2852738" y="3063875"/>
          <p14:tracePt t="9894" x="2852738" y="3046413"/>
          <p14:tracePt t="9898" x="2852738" y="3017838"/>
          <p14:tracePt t="9904" x="2852738" y="2982913"/>
          <p14:tracePt t="9913" x="2852738" y="2963863"/>
          <p14:tracePt t="9920" x="2852738" y="2917825"/>
          <p14:tracePt t="9929" x="2852738" y="2900363"/>
          <p14:tracePt t="9938" x="2852738" y="2863850"/>
          <p14:tracePt t="9945" x="2852738" y="2844800"/>
          <p14:tracePt t="9955" x="2852738" y="2827338"/>
          <p14:tracePt t="9962" x="2835275" y="2808288"/>
          <p14:tracePt t="9969" x="2835275" y="2781300"/>
          <p14:tracePt t="9978" x="2825750" y="2763838"/>
          <p14:tracePt t="9985" x="2825750" y="2744788"/>
          <p14:tracePt t="9994" x="2825750" y="2727325"/>
          <p14:tracePt t="10001" x="2825750" y="2708275"/>
          <p14:tracePt t="10010" x="2825750" y="2690813"/>
          <p14:tracePt t="10017" x="2825750" y="2681288"/>
          <p14:tracePt t="10120" x="2825750" y="2671763"/>
          <p14:tracePt t="10130" x="2825750" y="2644775"/>
          <p14:tracePt t="10146" x="2825750" y="2635250"/>
          <p14:tracePt t="10160" x="2825750" y="2617788"/>
          <p14:tracePt t="10184" x="2825750" y="2598738"/>
          <p14:tracePt t="10200" x="2835275" y="2581275"/>
          <p14:tracePt t="10208" x="2835275" y="2571750"/>
          <p14:tracePt t="10216" x="2844800" y="2554288"/>
          <p14:tracePt t="10233" x="2844800" y="2525713"/>
          <p14:tracePt t="10240" x="2852738" y="2517775"/>
          <p14:tracePt t="10249" x="2871788" y="2498725"/>
          <p14:tracePt t="10257" x="2871788" y="2471738"/>
          <p14:tracePt t="10265" x="2871788" y="2462213"/>
          <p14:tracePt t="10273" x="2881313" y="2452688"/>
          <p14:tracePt t="10281" x="2881313" y="2435225"/>
          <p14:tracePt t="10289" x="2889250" y="2416175"/>
          <p14:tracePt t="10922" x="2908300" y="2416175"/>
          <p14:tracePt t="10937" x="2925763" y="2408238"/>
          <p14:tracePt t="10953" x="2935288" y="2398713"/>
          <p14:tracePt t="10968" x="2944813" y="2389188"/>
          <p14:tracePt t="11033" x="2954338" y="2389188"/>
          <p14:tracePt t="11113" x="2962275" y="2389188"/>
          <p14:tracePt t="11136" x="2971800" y="2389188"/>
          <p14:tracePt t="11152" x="2981325" y="2389188"/>
          <p14:tracePt t="11160" x="2990850" y="2389188"/>
          <p14:tracePt t="11184" x="2998788" y="2389188"/>
          <p14:tracePt t="11216" x="3008313" y="2398713"/>
          <p14:tracePt t="11249" x="3027363" y="2398713"/>
          <p14:tracePt t="11617" x="3035300" y="2416175"/>
          <p14:tracePt t="11837" x="3035300" y="2425700"/>
          <p14:tracePt t="11880" x="3035300" y="2435225"/>
          <p14:tracePt t="12281" x="3035300" y="2462213"/>
          <p14:tracePt t="12290" x="3035300" y="2471738"/>
          <p14:tracePt t="12313" x="3035300" y="2481263"/>
          <p14:tracePt t="12778" x="3044825" y="2471738"/>
          <p14:tracePt t="12793" x="3054350" y="2471738"/>
          <p14:tracePt t="12816" x="3071813" y="2471738"/>
          <p14:tracePt t="13130" x="3090863" y="2462213"/>
          <p14:tracePt t="13138" x="3100388" y="2452688"/>
          <p14:tracePt t="13154" x="3108325" y="2444750"/>
          <p14:tracePt t="13162" x="3108325" y="2435225"/>
          <p14:tracePt t="13170" x="3108325" y="2425700"/>
          <p14:tracePt t="13178" x="3117850" y="2416175"/>
          <p14:tracePt t="13186" x="3136900" y="2408238"/>
          <p14:tracePt t="13210" x="3144838" y="2408238"/>
          <p14:tracePt t="13219" x="3154363" y="2408238"/>
          <p14:tracePt t="13233" x="3171825" y="2398713"/>
          <p14:tracePt t="13240" x="3181350" y="2389188"/>
          <p14:tracePt t="13256" x="3181350" y="2379663"/>
          <p14:tracePt t="13264" x="3190875" y="2379663"/>
          <p14:tracePt t="13274" x="3200400" y="2371725"/>
          <p14:tracePt t="13294" x="3217863" y="2362200"/>
          <p14:tracePt t="13321" x="3236913" y="2362200"/>
          <p14:tracePt t="13329" x="3244850" y="2352675"/>
          <p14:tracePt t="13336" x="3254375" y="2343150"/>
          <p14:tracePt t="13640" x="3244850" y="2352675"/>
          <p14:tracePt t="13648" x="3200400" y="2362200"/>
          <p14:tracePt t="13656" x="3181350" y="2389188"/>
          <p14:tracePt t="13664" x="3154363" y="2398713"/>
          <p14:tracePt t="13673" x="3144838" y="2408238"/>
          <p14:tracePt t="13680" x="3117850" y="2416175"/>
          <p14:tracePt t="13689" x="3100388" y="2416175"/>
          <p14:tracePt t="13696" x="3071813" y="2435225"/>
          <p14:tracePt t="13705" x="3054350" y="2435225"/>
          <p14:tracePt t="13712" x="3035300" y="2444750"/>
          <p14:tracePt t="13720" x="2998788" y="2452688"/>
          <p14:tracePt t="13730" x="2990850" y="2452688"/>
          <p14:tracePt t="13738" x="2971800" y="2452688"/>
          <p14:tracePt t="13747" x="2954338" y="2462213"/>
          <p14:tracePt t="13753" x="2935288" y="2462213"/>
          <p14:tracePt t="13761" x="2917825" y="2462213"/>
          <p14:tracePt t="13770" x="2898775" y="2481263"/>
          <p14:tracePt t="13778" x="2881313" y="2481263"/>
          <p14:tracePt t="13786" x="2862263" y="2481263"/>
          <p14:tracePt t="13795" x="2844800" y="2481263"/>
          <p14:tracePt t="13801" x="2835275" y="2481263"/>
          <p14:tracePt t="13810" x="2825750" y="2481263"/>
          <p14:tracePt t="13817" x="2817813" y="2481263"/>
          <p14:tracePt t="13833" x="2789238" y="2481263"/>
          <p14:tracePt t="13849" x="2781300" y="2481263"/>
          <p14:tracePt t="13857" x="2752725" y="2481263"/>
          <p14:tracePt t="13865" x="2735263" y="2481263"/>
          <p14:tracePt t="13873" x="2716213" y="2481263"/>
          <p14:tracePt t="13881" x="2708275" y="2481263"/>
          <p14:tracePt t="13890" x="2698750" y="2471738"/>
          <p14:tracePt t="13896" x="2689225" y="2471738"/>
          <p14:tracePt t="13904" x="2662238" y="2462213"/>
          <p14:tracePt t="13928" x="2652713" y="2462213"/>
          <p14:tracePt t="13952" x="2643188" y="2452688"/>
          <p14:tracePt t="13969" x="2635250" y="2452688"/>
          <p14:tracePt t="13976" x="2625725" y="2452688"/>
          <p14:tracePt t="13984" x="2616200" y="2452688"/>
          <p14:tracePt t="13993" x="2606675" y="2452688"/>
          <p14:tracePt t="14009" x="2598738" y="2452688"/>
          <p14:tracePt t="14337" x="2606675" y="2452688"/>
          <p14:tracePt t="14345" x="2616200" y="2452688"/>
          <p14:tracePt t="14352" x="2625725" y="2452688"/>
          <p14:tracePt t="14360" x="2635250" y="2452688"/>
          <p14:tracePt t="14376" x="2652713" y="2481263"/>
          <p14:tracePt t="14384" x="2671763" y="2498725"/>
          <p14:tracePt t="14394" x="2689225" y="2535238"/>
          <p14:tracePt t="14400" x="2752725" y="2581275"/>
          <p14:tracePt t="14409" x="2817813" y="2635250"/>
          <p14:tracePt t="14416" x="2898775" y="2690813"/>
          <p14:tracePt t="14424" x="2981325" y="2744788"/>
          <p14:tracePt t="14432" x="3081338" y="2781300"/>
          <p14:tracePt t="14440" x="3144838" y="2827338"/>
          <p14:tracePt t="14448" x="3227388" y="2863850"/>
          <p14:tracePt t="14456" x="3273425" y="2881313"/>
          <p14:tracePt t="14465" x="3309938" y="2900363"/>
          <p14:tracePt t="14472" x="3373438" y="2909888"/>
          <p14:tracePt t="14481" x="3400425" y="2917825"/>
          <p14:tracePt t="14489" x="3409950" y="2917825"/>
          <p14:tracePt t="14505" x="3419475" y="2917825"/>
          <p14:tracePt t="14537" x="3427413" y="2917825"/>
          <p14:tracePt t="14546" x="3427413" y="2927350"/>
          <p14:tracePt t="14552" x="3436938" y="2927350"/>
          <p14:tracePt t="14561" x="3446463" y="2927350"/>
          <p14:tracePt t="14569" x="3463925" y="2927350"/>
          <p14:tracePt t="14576" x="3490913" y="2936875"/>
          <p14:tracePt t="14585" x="3509963" y="2946400"/>
          <p14:tracePt t="14593" x="3527425" y="2946400"/>
          <p14:tracePt t="14600" x="3546475" y="2963863"/>
          <p14:tracePt t="14609" x="3556000" y="2963863"/>
          <p14:tracePt t="14616" x="3573463" y="2963863"/>
          <p14:tracePt t="14624" x="3592513" y="2973388"/>
          <p14:tracePt t="14641" x="3600450" y="2973388"/>
          <p14:tracePt t="14649" x="3609975" y="2982913"/>
          <p14:tracePt t="14657" x="3629025" y="2982913"/>
          <p14:tracePt t="14673" x="3646488" y="2982913"/>
          <p14:tracePt t="14681" x="3665538" y="2990850"/>
          <p14:tracePt t="14689" x="3683000" y="2990850"/>
          <p14:tracePt t="14697" x="3702050" y="2990850"/>
          <p14:tracePt t="14704" x="3719513" y="2990850"/>
          <p14:tracePt t="14712" x="3746500" y="2990850"/>
          <p14:tracePt t="14722" x="3756025" y="2990850"/>
          <p14:tracePt t="14730" x="3765550" y="2990850"/>
          <p14:tracePt t="14738" x="3792538" y="3009900"/>
          <p14:tracePt t="14746" x="3802063" y="3009900"/>
          <p14:tracePt t="14756" x="3810000" y="3009900"/>
          <p14:tracePt t="14761" x="3819525" y="3009900"/>
          <p14:tracePt t="14769" x="3838575" y="3009900"/>
          <p14:tracePt t="14777" x="3846513" y="3009900"/>
          <p14:tracePt t="14785" x="3856038" y="3009900"/>
          <p14:tracePt t="14794" x="3875088" y="3009900"/>
          <p14:tracePt t="14873" x="3883025" y="3017838"/>
          <p14:tracePt t="14889" x="3892550" y="3027363"/>
          <p14:tracePt t="14897" x="3892550" y="3036888"/>
          <p14:tracePt t="14905" x="3902075" y="3036888"/>
          <p14:tracePt t="14913" x="3911600" y="3054350"/>
          <p14:tracePt t="14928" x="3919538" y="3063875"/>
          <p14:tracePt t="14936" x="3929063" y="3082925"/>
          <p14:tracePt t="14944" x="3938588" y="3090863"/>
          <p14:tracePt t="14960" x="3938588" y="3100388"/>
          <p14:tracePt t="14968" x="3948113" y="3109913"/>
          <p14:tracePt t="14977" x="3948113" y="3119438"/>
          <p14:tracePt t="14984" x="3948113" y="3136900"/>
          <p14:tracePt t="14993" x="3948113" y="3173413"/>
          <p14:tracePt t="15001" x="3948113" y="3182938"/>
          <p14:tracePt t="15010" x="3948113" y="3219450"/>
          <p14:tracePt t="15027" x="3965575" y="3236913"/>
          <p14:tracePt t="15033" x="3965575" y="3246438"/>
          <p14:tracePt t="15041" x="3965575" y="3255963"/>
          <p14:tracePt t="15049" x="3965575" y="3265488"/>
          <p14:tracePt t="15064" x="3965575" y="3273425"/>
          <p14:tracePt t="15369" x="3975100" y="3282950"/>
          <p14:tracePt t="15384" x="3984625" y="3282950"/>
          <p14:tracePt t="15400" x="3992563" y="3282950"/>
          <p14:tracePt t="15409" x="4002088" y="3282950"/>
          <p14:tracePt t="15424" x="4021138" y="3282950"/>
          <p14:tracePt t="15440" x="4038600" y="3282950"/>
          <p14:tracePt t="15456" x="4048125" y="3282950"/>
          <p14:tracePt t="15464" x="4057650" y="3282950"/>
          <p14:tracePt t="15480" x="4065588" y="3282950"/>
          <p14:tracePt t="15488" x="4075113" y="3282950"/>
          <p14:tracePt t="15496" x="4084638" y="3282950"/>
          <p14:tracePt t="15513" x="4094163" y="3282950"/>
          <p14:tracePt t="17456" x="4121150" y="3282950"/>
          <p14:tracePt t="17465" x="4138613" y="3282950"/>
          <p14:tracePt t="17473" x="4165600" y="3282950"/>
          <p14:tracePt t="17481" x="4184650" y="3282950"/>
          <p14:tracePt t="17489" x="4230688" y="3282950"/>
          <p14:tracePt t="17497" x="4275138" y="3282950"/>
          <p14:tracePt t="17505" x="4340225" y="3282950"/>
          <p14:tracePt t="17513" x="4376738" y="3282950"/>
          <p14:tracePt t="17521" x="4430713" y="3282950"/>
          <p14:tracePt t="17529" x="4484688" y="3282950"/>
          <p14:tracePt t="17536" x="4521200" y="3282950"/>
          <p14:tracePt t="17544" x="4557713" y="3282950"/>
          <p14:tracePt t="17553" x="4613275" y="3282950"/>
          <p14:tracePt t="17560" x="4649788" y="3282950"/>
          <p14:tracePt t="17568" x="4713288" y="3265488"/>
          <p14:tracePt t="17576" x="4749800" y="3255963"/>
          <p14:tracePt t="17585" x="4813300" y="3255963"/>
          <p14:tracePt t="17594" x="4868863" y="3246438"/>
          <p14:tracePt t="17600" x="4895850" y="3246438"/>
          <p14:tracePt t="17609" x="4959350" y="3236913"/>
          <p14:tracePt t="17617" x="4995863" y="3209925"/>
          <p14:tracePt t="17624" x="5041900" y="3200400"/>
          <p14:tracePt t="17632" x="5086350" y="3200400"/>
          <p14:tracePt t="17640" x="5122863" y="3192463"/>
          <p14:tracePt t="17648" x="5151438" y="3192463"/>
          <p14:tracePt t="17656" x="5214938" y="3155950"/>
          <p14:tracePt t="17664" x="5241925" y="3155950"/>
          <p14:tracePt t="17672" x="5268913" y="3155950"/>
          <p14:tracePt t="17680" x="5287963" y="3155950"/>
          <p14:tracePt t="17688" x="5297488" y="3155950"/>
          <p14:tracePt t="17696" x="5305425" y="3155950"/>
          <p14:tracePt t="17953" x="5297488" y="3163888"/>
          <p14:tracePt t="17961" x="5287963" y="3192463"/>
          <p14:tracePt t="17969" x="5278438" y="3209925"/>
          <p14:tracePt t="17976" x="5278438" y="3228975"/>
          <p14:tracePt t="17984" x="5260975" y="3246438"/>
          <p14:tracePt t="18114" x="5251450" y="3246438"/>
          <p14:tracePt t="18130" x="5241925" y="3246438"/>
          <p14:tracePt t="18168" x="5232400" y="3246438"/>
          <p14:tracePt t="18184" x="5224463" y="3246438"/>
          <p14:tracePt t="18209" x="5205413" y="3236913"/>
          <p14:tracePt t="18224" x="5205413" y="3228975"/>
          <p14:tracePt t="18232" x="5205413" y="3209925"/>
          <p14:tracePt t="18240" x="5205413" y="3200400"/>
          <p14:tracePt t="18250" x="5205413" y="3192463"/>
          <p14:tracePt t="18258" x="5205413" y="3173413"/>
          <p14:tracePt t="18266" x="5205413" y="3163888"/>
          <p14:tracePt t="18274" x="5205413" y="3155950"/>
          <p14:tracePt t="18282" x="5205413" y="3136900"/>
          <p14:tracePt t="18290" x="5224463" y="3119438"/>
          <p14:tracePt t="18298" x="5232400" y="3109913"/>
          <p14:tracePt t="18306" x="5260975" y="3090863"/>
          <p14:tracePt t="18314" x="5278438" y="3082925"/>
          <p14:tracePt t="18321" x="5324475" y="3046413"/>
          <p14:tracePt t="18329" x="5360988" y="3036888"/>
          <p14:tracePt t="18336" x="5397500" y="3009900"/>
          <p14:tracePt t="18345" x="5434013" y="3000375"/>
          <p14:tracePt t="18352" x="5478463" y="2982913"/>
          <p14:tracePt t="18360" x="5507038" y="2982913"/>
          <p14:tracePt t="18368" x="5524500" y="2982913"/>
          <p14:tracePt t="18377" x="5534025" y="2982913"/>
          <p14:tracePt t="18384" x="5551488" y="2982913"/>
          <p14:tracePt t="18392" x="5561013" y="2982913"/>
          <p14:tracePt t="18400" x="5580063" y="2982913"/>
          <p14:tracePt t="18409" x="5580063" y="3017838"/>
          <p14:tracePt t="18416" x="5588000" y="3054350"/>
          <p14:tracePt t="18424" x="5588000" y="3073400"/>
          <p14:tracePt t="18432" x="5588000" y="3100388"/>
          <p14:tracePt t="18440" x="5588000" y="3119438"/>
          <p14:tracePt t="18448" x="5588000" y="3146425"/>
          <p14:tracePt t="18456" x="5588000" y="3155950"/>
          <p14:tracePt t="18473" x="5588000" y="3163888"/>
          <p14:tracePt t="18481" x="5588000" y="3182938"/>
          <p14:tracePt t="18489" x="5588000" y="3192463"/>
          <p14:tracePt t="18505" x="5580063" y="3200400"/>
          <p14:tracePt t="18513" x="5561013" y="3209925"/>
          <p14:tracePt t="18521" x="5543550" y="3228975"/>
          <p14:tracePt t="18528" x="5514975" y="3246438"/>
          <p14:tracePt t="18536" x="5507038" y="3255963"/>
          <p14:tracePt t="18544" x="5478463" y="3265488"/>
          <p14:tracePt t="18552" x="5434013" y="3282950"/>
          <p14:tracePt t="18560" x="5414963" y="3292475"/>
          <p14:tracePt t="18568" x="5360988" y="3319463"/>
          <p14:tracePt t="18577" x="5351463" y="3319463"/>
          <p14:tracePt t="18584" x="5334000" y="3338513"/>
          <p14:tracePt t="18592" x="5314950" y="3346450"/>
          <p14:tracePt t="18600" x="5305425" y="3346450"/>
          <p14:tracePt t="18616" x="5287963" y="3346450"/>
          <p14:tracePt t="18633" x="5278438" y="3346450"/>
          <p14:tracePt t="18680" x="5268913" y="3346450"/>
          <p14:tracePt t="18705" x="5251450" y="3346450"/>
          <p14:tracePt t="18713" x="5232400" y="3346450"/>
          <p14:tracePt t="18721" x="5224463" y="3338513"/>
          <p14:tracePt t="18729" x="5214938" y="3328988"/>
          <p14:tracePt t="18736" x="5205413" y="3302000"/>
          <p14:tracePt t="18744" x="5195888" y="3292475"/>
          <p14:tracePt t="18752" x="5195888" y="3282950"/>
          <p14:tracePt t="18760" x="5187950" y="3273425"/>
          <p14:tracePt t="18777" x="5187950" y="3255963"/>
          <p14:tracePt t="18784" x="5187950" y="3246438"/>
          <p14:tracePt t="18792" x="5178425" y="3228975"/>
          <p14:tracePt t="18800" x="5178425" y="3209925"/>
          <p14:tracePt t="18816" x="5178425" y="3200400"/>
          <p14:tracePt t="18825" x="5178425" y="3182938"/>
          <p14:tracePt t="18858" x="5178425" y="3173413"/>
          <p14:tracePt t="18872" x="5178425" y="3163888"/>
          <p14:tracePt t="18894" x="5178425" y="3155950"/>
          <p14:tracePt t="18985" x="5168900" y="3155950"/>
          <p14:tracePt t="18994" x="5122863" y="3155950"/>
          <p14:tracePt t="19002" x="5105400" y="3155950"/>
          <p14:tracePt t="19012" x="5059363" y="3182938"/>
          <p14:tracePt t="19017" x="5005388" y="3192463"/>
          <p14:tracePt t="19027" x="4968875" y="3200400"/>
          <p14:tracePt t="19032" x="4913313" y="3209925"/>
          <p14:tracePt t="19040" x="4876800" y="3209925"/>
          <p14:tracePt t="19048" x="4803775" y="3236913"/>
          <p14:tracePt t="19058" x="4749800" y="3236913"/>
          <p14:tracePt t="19064" x="4640263" y="3246438"/>
          <p14:tracePt t="19072" x="4557713" y="3265488"/>
          <p14:tracePt t="19080" x="4484688" y="3265488"/>
          <p14:tracePt t="19088" x="4394200" y="3265488"/>
          <p14:tracePt t="19096" x="4321175" y="3265488"/>
          <p14:tracePt t="19104" x="4267200" y="3265488"/>
          <p14:tracePt t="19112" x="4184650" y="3265488"/>
          <p14:tracePt t="19120" x="4148138" y="3273425"/>
          <p14:tracePt t="19129" x="4102100" y="3273425"/>
          <p14:tracePt t="19136" x="4075113" y="3273425"/>
          <p14:tracePt t="19145" x="4048125" y="3292475"/>
          <p14:tracePt t="19152" x="4038600" y="3292475"/>
          <p14:tracePt t="19160" x="4029075" y="3292475"/>
          <p14:tracePt t="19184" x="4011613" y="3292475"/>
          <p14:tracePt t="19209" x="3984625" y="3302000"/>
          <p14:tracePt t="19226" x="3965575" y="3302000"/>
          <p14:tracePt t="19234" x="3956050" y="3302000"/>
          <p14:tracePt t="19256" x="3948113" y="3302000"/>
          <p14:tracePt t="19346" x="3965575" y="3302000"/>
          <p14:tracePt t="19385" x="3975100" y="3302000"/>
          <p14:tracePt t="19411" x="3984625" y="3302000"/>
          <p14:tracePt t="19425" x="4002088" y="3292475"/>
          <p14:tracePt t="19440" x="4002088" y="3282950"/>
          <p14:tracePt t="19464" x="4021138" y="3265488"/>
          <p14:tracePt t="19472" x="4029075" y="3265488"/>
          <p14:tracePt t="19481" x="4038600" y="3255963"/>
          <p14:tracePt t="19497" x="4048125" y="3246438"/>
          <p14:tracePt t="19505" x="4065588" y="3236913"/>
          <p14:tracePt t="19514" x="4075113" y="3228975"/>
          <p14:tracePt t="19521" x="4084638" y="3219450"/>
          <p14:tracePt t="19602" x="4084638" y="3209925"/>
          <p14:tracePt t="19610" x="4084638" y="3192463"/>
          <p14:tracePt t="19617" x="4094163" y="3182938"/>
          <p14:tracePt t="19627" x="4094163" y="3173413"/>
          <p14:tracePt t="19634" x="4094163" y="3163888"/>
          <p14:tracePt t="19645" x="4094163" y="3155950"/>
          <p14:tracePt t="19649" x="4094163" y="3146425"/>
          <p14:tracePt t="19657" x="4094163" y="3136900"/>
          <p14:tracePt t="19673" x="4094163" y="3127375"/>
          <p14:tracePt t="19689" x="4094163" y="3109913"/>
          <p14:tracePt t="19697" x="4094163" y="3090863"/>
          <p14:tracePt t="19705" x="4094163" y="3082925"/>
          <p14:tracePt t="19713" x="4094163" y="3063875"/>
          <p14:tracePt t="19736" x="4094163" y="3054350"/>
          <p14:tracePt t="19745" x="4094163" y="3046413"/>
          <p14:tracePt t="19752" x="4094163" y="3017838"/>
          <p14:tracePt t="19760" x="4094163" y="3009900"/>
          <p14:tracePt t="19768" x="4094163" y="3000375"/>
          <p14:tracePt t="19778" x="4094163" y="2973388"/>
          <p14:tracePt t="19784" x="4084638" y="2954338"/>
          <p14:tracePt t="19792" x="4075113" y="2946400"/>
          <p14:tracePt t="19809" x="4075113" y="2927350"/>
          <p14:tracePt t="19816" x="4075113" y="2917825"/>
          <p14:tracePt t="19825" x="4075113" y="2890838"/>
          <p14:tracePt t="19832" x="4075113" y="2873375"/>
          <p14:tracePt t="19840" x="4065588" y="2854325"/>
          <p14:tracePt t="19849" x="4065588" y="2836863"/>
          <p14:tracePt t="19857" x="4065588" y="2808288"/>
          <p14:tracePt t="19865" x="4065588" y="2790825"/>
          <p14:tracePt t="19873" x="4065588" y="2763838"/>
          <p14:tracePt t="19898" x="4057650" y="2681288"/>
          <p14:tracePt t="19906" x="4057650" y="2644775"/>
          <p14:tracePt t="19914" x="4048125" y="2617788"/>
          <p14:tracePt t="19921" x="4029075" y="2598738"/>
          <p14:tracePt t="19929" x="4029075" y="2562225"/>
          <p14:tracePt t="19936" x="4021138" y="2544763"/>
          <p14:tracePt t="19945" x="4021138" y="2517775"/>
          <p14:tracePt t="19954" x="4011613" y="2489200"/>
          <p14:tracePt t="19960" x="4002088" y="2452688"/>
          <p14:tracePt t="19969" x="4002088" y="2444750"/>
          <p14:tracePt t="19976" x="3975100" y="2371725"/>
          <p14:tracePt t="19984" x="3975100" y="2352675"/>
          <p14:tracePt t="19992" x="3975100" y="2306638"/>
          <p14:tracePt t="20000" x="3965575" y="2289175"/>
          <p14:tracePt t="20009" x="3965575" y="2252663"/>
          <p14:tracePt t="20017" x="3956050" y="2206625"/>
          <p14:tracePt t="20025" x="3956050" y="2179638"/>
          <p14:tracePt t="20032" x="3956050" y="2133600"/>
          <p14:tracePt t="20040" x="3956050" y="2106613"/>
          <p14:tracePt t="20048" x="3948113" y="2079625"/>
          <p14:tracePt t="20056" x="3948113" y="2052638"/>
          <p14:tracePt t="20064" x="3948113" y="2033588"/>
          <p14:tracePt t="20072" x="3929063" y="1997075"/>
          <p14:tracePt t="20080" x="3929063" y="1987550"/>
          <p14:tracePt t="20088" x="3929063" y="1951038"/>
          <p14:tracePt t="20096" x="3919538" y="1943100"/>
          <p14:tracePt t="20105" x="3919538" y="1924050"/>
          <p14:tracePt t="20113" x="3919538" y="1914525"/>
          <p14:tracePt t="20122" x="3911600" y="1906588"/>
          <p14:tracePt t="20130" x="3902075" y="1897063"/>
          <p14:tracePt t="20145" x="3892550" y="1887538"/>
          <p14:tracePt t="20152" x="3883025" y="1878013"/>
          <p14:tracePt t="20168" x="3883025" y="1870075"/>
          <p14:tracePt t="20192" x="3883025" y="1860550"/>
          <p14:tracePt t="20200" x="3883025" y="1841500"/>
          <p14:tracePt t="20209" x="3883025" y="1833563"/>
          <p14:tracePt t="20217" x="3883025" y="1824038"/>
          <p14:tracePt t="20232" x="3883025" y="1814513"/>
          <p14:tracePt t="20240" x="3883025" y="1804988"/>
          <p14:tracePt t="20248" x="3883025" y="1797050"/>
          <p14:tracePt t="20256" x="3883025" y="1787525"/>
          <p14:tracePt t="20273" x="3883025" y="1778000"/>
          <p14:tracePt t="20281" x="3883025" y="1768475"/>
          <p14:tracePt t="20289" x="3883025" y="1760538"/>
          <p14:tracePt t="20305" x="3883025" y="1751013"/>
          <p14:tracePt t="20586" x="3883025" y="1741488"/>
          <p14:tracePt t="20602" x="3883025" y="1724025"/>
          <p14:tracePt t="20618" x="3883025" y="1714500"/>
          <p14:tracePt t="20641" x="3883025" y="1704975"/>
          <p14:tracePt t="20666" x="3883025" y="1697038"/>
          <p14:tracePt t="20690" x="3883025" y="1687513"/>
          <p14:tracePt t="20888" x="3883025" y="1677988"/>
          <p14:tracePt t="20897" x="3883025" y="1660525"/>
          <p14:tracePt t="20904" x="3892550" y="1641475"/>
          <p14:tracePt t="20912" x="3892550" y="1631950"/>
          <p14:tracePt t="20929" x="3892550" y="1624013"/>
          <p14:tracePt t="21129" x="3892550" y="1614488"/>
          <p14:tracePt t="21146" x="3883025" y="1604963"/>
          <p14:tracePt t="21178" x="3875088" y="1604963"/>
          <p14:tracePt t="21184" x="3846513" y="1604963"/>
          <p14:tracePt t="21193" x="3819525" y="1587500"/>
          <p14:tracePt t="21200" x="3810000" y="1587500"/>
          <p14:tracePt t="21209" x="3792538" y="1587500"/>
          <p14:tracePt t="21216" x="3756025" y="1577975"/>
          <p14:tracePt t="21226" x="3729038" y="1568450"/>
          <p14:tracePt t="21232" x="3692525" y="1568450"/>
          <p14:tracePt t="21240" x="3656013" y="1568450"/>
          <p14:tracePt t="21250" x="3609975" y="1558925"/>
          <p14:tracePt t="21258" x="3563938" y="1531938"/>
          <p14:tracePt t="21266" x="3546475" y="1531938"/>
          <p14:tracePt t="21274" x="3527425" y="1531938"/>
          <p14:tracePt t="21282" x="3490913" y="1531938"/>
          <p14:tracePt t="21289" x="3482975" y="1531938"/>
          <p14:tracePt t="21297" x="3473450" y="1522413"/>
          <p14:tracePt t="21305" x="3463925" y="1522413"/>
          <p14:tracePt t="21353" x="3455988" y="1522413"/>
          <p14:tracePt t="21361" x="3436938" y="1522413"/>
          <p14:tracePt t="21369" x="3400425" y="1522413"/>
          <p14:tracePt t="21377" x="3354388" y="1514475"/>
          <p14:tracePt t="21385" x="3336925" y="1514475"/>
          <p14:tracePt t="21392" x="3300413" y="1514475"/>
          <p14:tracePt t="21400" x="3273425" y="1504950"/>
          <p14:tracePt t="21409" x="3236913" y="1504950"/>
          <p14:tracePt t="21416" x="3208338" y="1504950"/>
          <p14:tracePt t="21426" x="3181350" y="1485900"/>
          <p14:tracePt t="21432" x="3163888" y="1485900"/>
          <p14:tracePt t="21442" x="3144838" y="1477963"/>
          <p14:tracePt t="21560" x="3127375" y="1477963"/>
          <p14:tracePt t="21568" x="3117850" y="1477963"/>
          <p14:tracePt t="21576" x="3108325" y="1477963"/>
          <p14:tracePt t="21584" x="3100388" y="1477963"/>
          <p14:tracePt t="21600" x="3090863" y="1477963"/>
          <p14:tracePt t="21792" x="3081338" y="1477963"/>
          <p14:tracePt t="21801" x="3081338" y="1468438"/>
          <p14:tracePt t="21809" x="3081338" y="1441450"/>
          <p14:tracePt t="21816" x="3081338" y="1431925"/>
          <p14:tracePt t="21825" x="3081338" y="1404938"/>
          <p14:tracePt t="21844" x="3071813" y="1385888"/>
          <p14:tracePt t="21848" x="3063875" y="1368425"/>
          <p14:tracePt t="21857" x="3063875" y="1358900"/>
          <p14:tracePt t="21864" x="3063875" y="1349375"/>
          <p14:tracePt t="21872" x="3063875" y="1339850"/>
          <p14:tracePt t="21895" x="3054350" y="1312863"/>
          <p14:tracePt t="21897" x="3035300" y="1295400"/>
          <p14:tracePt t="21912" x="3035300" y="1276350"/>
          <p14:tracePt t="21920" x="3027363" y="1268413"/>
          <p14:tracePt t="21936" x="3027363" y="1258888"/>
          <p14:tracePt t="21945" x="3017838" y="1258888"/>
          <p14:tracePt t="21960" x="3017838" y="1239838"/>
          <p14:tracePt t="22067" x="3008313" y="1231900"/>
          <p14:tracePt t="22074" x="2990850" y="1239838"/>
          <p14:tracePt t="22082" x="2971800" y="1268413"/>
          <p14:tracePt t="22089" x="2962275" y="1285875"/>
          <p14:tracePt t="22097" x="2944813" y="1331913"/>
          <p14:tracePt t="22105" x="2935288" y="1339850"/>
          <p14:tracePt t="22113" x="2925763" y="1368425"/>
          <p14:tracePt t="22120" x="2917825" y="1376363"/>
          <p14:tracePt t="22129" x="2898775" y="1404938"/>
          <p14:tracePt t="22136" x="2889250" y="1422400"/>
          <p14:tracePt t="22144" x="2881313" y="1431925"/>
          <p14:tracePt t="22153" x="2871788" y="1449388"/>
          <p14:tracePt t="22160" x="2862263" y="1477963"/>
          <p14:tracePt t="22192" x="2852738" y="1477963"/>
          <p14:tracePt t="22345" x="2844800" y="1468438"/>
          <p14:tracePt t="22352" x="2835275" y="1449388"/>
          <p14:tracePt t="22360" x="2825750" y="1404938"/>
          <p14:tracePt t="22368" x="2789238" y="1358900"/>
          <p14:tracePt t="22376" x="2781300" y="1349375"/>
          <p14:tracePt t="22385" x="2771775" y="1322388"/>
          <p14:tracePt t="22393" x="2752725" y="1295400"/>
          <p14:tracePt t="22400" x="2744788" y="1285875"/>
          <p14:tracePt t="22409" x="2735263" y="1276350"/>
          <p14:tracePt t="22416" x="2735263" y="1268413"/>
          <p14:tracePt t="22425" x="2735263" y="1258888"/>
          <p14:tracePt t="22432" x="2716213" y="1239838"/>
          <p14:tracePt t="22602" x="2708275" y="1239838"/>
          <p14:tracePt t="22612" x="2698750" y="1239838"/>
          <p14:tracePt t="22617" x="2662238" y="1268413"/>
          <p14:tracePt t="22626" x="2652713" y="1285875"/>
          <p14:tracePt t="22632" x="2635250" y="1339850"/>
          <p14:tracePt t="22640" x="2625725" y="1376363"/>
          <p14:tracePt t="22648" x="2606675" y="1404938"/>
          <p14:tracePt t="22664" x="2598738" y="1422400"/>
          <p14:tracePt t="22672" x="2598738" y="1431925"/>
          <p14:tracePt t="22680" x="2598738" y="1449388"/>
          <p14:tracePt t="22688" x="2598738" y="1458913"/>
          <p14:tracePt t="22729" x="2598738" y="1468438"/>
          <p14:tracePt t="22864" x="2579688" y="1477963"/>
          <p14:tracePt t="22873" x="2562225" y="1477963"/>
          <p14:tracePt t="22882" x="2506663" y="1458913"/>
          <p14:tracePt t="22888" x="2452688" y="1449388"/>
          <p14:tracePt t="22897" x="2370138" y="1449388"/>
          <p14:tracePt t="22905" x="2316163" y="1431925"/>
          <p14:tracePt t="22913" x="2206625" y="1431925"/>
          <p14:tracePt t="22921" x="2124075" y="1422400"/>
          <p14:tracePt t="22930" x="2070100" y="1395413"/>
          <p14:tracePt t="22936" x="2005013" y="1395413"/>
          <p14:tracePt t="22945" x="1978025" y="1385888"/>
          <p14:tracePt t="22953" x="1968500" y="1385888"/>
          <p14:tracePt t="23170" x="1960563" y="1385888"/>
          <p14:tracePt t="23185" x="1931988" y="1385888"/>
          <p14:tracePt t="23192" x="1887538" y="1404938"/>
          <p14:tracePt t="23201" x="1860550" y="1412875"/>
          <p14:tracePt t="23209" x="1795463" y="1422400"/>
          <p14:tracePt t="23217" x="1758950" y="1441450"/>
          <p14:tracePt t="23226" x="1695450" y="1468438"/>
          <p14:tracePt t="23233" x="1649413" y="1477963"/>
          <p14:tracePt t="23242" x="1576388" y="1495425"/>
          <p14:tracePt t="23248" x="1541463" y="1514475"/>
          <p14:tracePt t="23256" x="1522413" y="1514475"/>
          <p14:tracePt t="23272" x="1495425" y="1522413"/>
          <p14:tracePt t="23410" x="1495425" y="1514475"/>
          <p14:tracePt t="23426" x="1495425" y="1495425"/>
          <p14:tracePt t="23434" x="1495425" y="1477963"/>
          <p14:tracePt t="23442" x="1495425" y="1468438"/>
          <p14:tracePt t="23449" x="1495425" y="1449388"/>
          <p14:tracePt t="23458" x="1504950" y="1431925"/>
          <p14:tracePt t="23466" x="1531938" y="1412875"/>
          <p14:tracePt t="23474" x="1541463" y="1395413"/>
          <p14:tracePt t="23489" x="1549400" y="1376363"/>
          <p14:tracePt t="23642" x="1549400" y="1368425"/>
          <p14:tracePt t="23650" x="1531938" y="1368425"/>
          <p14:tracePt t="23656" x="1504950" y="1368425"/>
          <p14:tracePt t="23664" x="1485900" y="1368425"/>
          <p14:tracePt t="23672" x="1439863" y="1368425"/>
          <p14:tracePt t="23680" x="1403350" y="1368425"/>
          <p14:tracePt t="23688" x="1376363" y="1368425"/>
          <p14:tracePt t="23697" x="1339850" y="1395413"/>
          <p14:tracePt t="23705" x="1322388" y="1404938"/>
          <p14:tracePt t="23713" x="1276350" y="1449388"/>
          <p14:tracePt t="23721" x="1258888" y="1468438"/>
          <p14:tracePt t="23729" x="1222375" y="1514475"/>
          <p14:tracePt t="23737" x="1203325" y="1558925"/>
          <p14:tracePt t="23745" x="1166813" y="1604963"/>
          <p14:tracePt t="23753" x="1157288" y="1651000"/>
          <p14:tracePt t="23761" x="1149350" y="1687513"/>
          <p14:tracePt t="23769" x="1120775" y="1751013"/>
          <p14:tracePt t="23778" x="1120775" y="1778000"/>
          <p14:tracePt t="23785" x="1120775" y="1804988"/>
          <p14:tracePt t="23792" x="1120775" y="1824038"/>
          <p14:tracePt t="23802" x="1120775" y="1860550"/>
          <p14:tracePt t="23825" x="1120775" y="1870075"/>
          <p14:tracePt t="23833" x="1130300" y="1870075"/>
          <p14:tracePt t="23842" x="1149350" y="1870075"/>
          <p14:tracePt t="23849" x="1166813" y="1870075"/>
          <p14:tracePt t="23856" x="1222375" y="1870075"/>
          <p14:tracePt t="23878" x="1349375" y="1841500"/>
          <p14:tracePt t="23880" x="1439863" y="1787525"/>
          <p14:tracePt t="23888" x="1522413" y="1778000"/>
          <p14:tracePt t="23896" x="1585913" y="1751013"/>
          <p14:tracePt t="23904" x="1612900" y="1714500"/>
          <p14:tracePt t="23912" x="1631950" y="1714500"/>
          <p14:tracePt t="23921" x="1641475" y="1714500"/>
          <p14:tracePt t="23953" x="1649413" y="1714500"/>
          <p14:tracePt t="24152" x="1668463" y="1714500"/>
          <p14:tracePt t="24176" x="1677988" y="1714500"/>
          <p14:tracePt t="24201" x="1685925" y="1714500"/>
          <p14:tracePt t="24290" x="1704975" y="1714500"/>
          <p14:tracePt t="24408" x="1714500" y="1714500"/>
          <p14:tracePt t="24602" x="1722438" y="1714500"/>
          <p14:tracePt t="24610" x="1758950" y="1724025"/>
          <p14:tracePt t="24620" x="1814513" y="1724025"/>
          <p14:tracePt t="24626" x="1895475" y="1751013"/>
          <p14:tracePt t="24634" x="1951038" y="1778000"/>
          <p14:tracePt t="24643" x="2070100" y="1804988"/>
          <p14:tracePt t="24651" x="2179638" y="1851025"/>
          <p14:tracePt t="24658" x="2287588" y="1851025"/>
          <p14:tracePt t="24666" x="2433638" y="1860550"/>
          <p14:tracePt t="24674" x="2589213" y="1878013"/>
          <p14:tracePt t="24682" x="2716213" y="1924050"/>
          <p14:tracePt t="24690" x="2808288" y="1933575"/>
          <p14:tracePt t="24697" x="2917825" y="1933575"/>
          <p14:tracePt t="24705" x="2981325" y="1943100"/>
          <p14:tracePt t="24713" x="3008313" y="1943100"/>
          <p14:tracePt t="24721" x="3027363" y="1960563"/>
          <p14:tracePt t="24730" x="3035300" y="1960563"/>
          <p14:tracePt t="24802" x="3054350" y="1970088"/>
          <p14:tracePt t="24824" x="3071813" y="1970088"/>
          <p14:tracePt t="24833" x="3090863" y="1979613"/>
          <p14:tracePt t="24841" x="3100388" y="1979613"/>
          <p14:tracePt t="24850" x="3127375" y="1987550"/>
          <p14:tracePt t="24858" x="3163888" y="1987550"/>
          <p14:tracePt t="24879" x="3190875" y="1997075"/>
          <p14:tracePt t="24881" x="3208338" y="1997075"/>
          <p14:tracePt t="24890" x="3217863" y="1997075"/>
          <p14:tracePt t="24898" x="3227388" y="1997075"/>
          <p14:tracePt t="25050" x="3236913" y="2006600"/>
          <p14:tracePt t="25058" x="3236913" y="2016125"/>
          <p14:tracePt t="25066" x="3236913" y="2024063"/>
          <p14:tracePt t="25074" x="3217863" y="2043113"/>
          <p14:tracePt t="25082" x="3217863" y="2052638"/>
          <p14:tracePt t="25098" x="3217863" y="2060575"/>
          <p14:tracePt t="25106" x="3208338" y="2079625"/>
          <p14:tracePt t="25114" x="3208338" y="2089150"/>
          <p14:tracePt t="25130" x="3208338" y="2097088"/>
          <p14:tracePt t="25137" x="3200400" y="2106613"/>
          <p14:tracePt t="25208" x="3171825" y="2143125"/>
          <p14:tracePt t="25258" x="3171825" y="2152650"/>
          <p14:tracePt t="25266" x="3163888" y="2160588"/>
          <p14:tracePt t="25282" x="3154363" y="2170113"/>
          <p14:tracePt t="25290" x="3136900" y="2179638"/>
          <p14:tracePt t="25321" x="3136900" y="2189163"/>
          <p14:tracePt t="25466" x="3127375" y="2197100"/>
          <p14:tracePt t="25505" x="3117850" y="2206625"/>
          <p14:tracePt t="25512" x="3100388" y="2225675"/>
          <p14:tracePt t="25521" x="3081338" y="2233613"/>
          <p14:tracePt t="25529" x="3044825" y="2243138"/>
          <p14:tracePt t="25537" x="3027363" y="2243138"/>
          <p14:tracePt t="25545" x="2971800" y="2252663"/>
          <p14:tracePt t="25553" x="2925763" y="2279650"/>
          <p14:tracePt t="25561" x="2881313" y="2289175"/>
          <p14:tracePt t="25568" x="2862263" y="2298700"/>
          <p14:tracePt t="25577" x="2817813" y="2298700"/>
          <p14:tracePt t="25585" x="2817813" y="2306638"/>
          <p14:tracePt t="25593" x="2789238" y="2306638"/>
          <p14:tracePt t="25602" x="2752725" y="2316163"/>
          <p14:tracePt t="25611" x="2725738" y="2335213"/>
          <p14:tracePt t="25618" x="2698750" y="2335213"/>
          <p14:tracePt t="25628" x="2679700" y="2343150"/>
          <p14:tracePt t="25634" x="2635250" y="2343150"/>
          <p14:tracePt t="25643" x="2606675" y="2352675"/>
          <p14:tracePt t="25653" x="2579688" y="2379663"/>
          <p14:tracePt t="25656" x="2525713" y="2379663"/>
          <p14:tracePt t="25664" x="2479675" y="2389188"/>
          <p14:tracePt t="25674" x="2443163" y="2389188"/>
          <p14:tracePt t="25680" x="2425700" y="2389188"/>
          <p14:tracePt t="25688" x="2416175" y="2389188"/>
          <p14:tracePt t="25696" x="2397125" y="2389188"/>
          <p14:tracePt t="25736" x="2389188" y="2389188"/>
          <p14:tracePt t="25768" x="2389188" y="2379663"/>
          <p14:tracePt t="25776" x="2389188" y="2371725"/>
          <p14:tracePt t="25784" x="2389188" y="2352675"/>
          <p14:tracePt t="25792" x="2389188" y="2343150"/>
          <p14:tracePt t="25808" x="2389188" y="2325688"/>
          <p14:tracePt t="25817" x="2406650" y="2306638"/>
          <p14:tracePt t="25827" x="2425700" y="2279650"/>
          <p14:tracePt t="25833" x="2433638" y="2279650"/>
          <p14:tracePt t="25842" x="2470150" y="2270125"/>
          <p14:tracePt t="25849" x="2489200" y="2243138"/>
          <p14:tracePt t="25857" x="2525713" y="2233613"/>
          <p14:tracePt t="25865" x="2543175" y="2233613"/>
          <p14:tracePt t="25877" x="2562225" y="2225675"/>
          <p14:tracePt t="25880" x="2589213" y="2206625"/>
          <p14:tracePt t="25888" x="2598738" y="2197100"/>
          <p14:tracePt t="25896" x="2606675" y="2197100"/>
          <p14:tracePt t="25904" x="2625725" y="2179638"/>
          <p14:tracePt t="25928" x="2643188" y="2160588"/>
          <p14:tracePt t="25961" x="2652713" y="2160588"/>
          <p14:tracePt t="26017" x="2643188" y="2152650"/>
          <p14:tracePt t="26025" x="2616200" y="2152650"/>
          <p14:tracePt t="26033" x="2606675" y="2152650"/>
          <p14:tracePt t="26041" x="2570163" y="2152650"/>
          <p14:tracePt t="26049" x="2533650" y="2152650"/>
          <p14:tracePt t="26056" x="2516188" y="2152650"/>
          <p14:tracePt t="26064" x="2470150" y="2152650"/>
          <p14:tracePt t="26072" x="2462213" y="2152650"/>
          <p14:tracePt t="26080" x="2443163" y="2152650"/>
          <p14:tracePt t="26089" x="2433638" y="2152650"/>
          <p14:tracePt t="26201" x="2425700" y="2143125"/>
          <p14:tracePt t="26208" x="2479675" y="2116138"/>
          <p14:tracePt t="26217" x="2606675" y="2106613"/>
          <p14:tracePt t="26225" x="2716213" y="2089150"/>
          <p14:tracePt t="26233" x="2844800" y="2089150"/>
          <p14:tracePt t="26242" x="2971800" y="2089150"/>
          <p14:tracePt t="26249" x="3063875" y="2089150"/>
          <p14:tracePt t="26258" x="3154363" y="2089150"/>
          <p14:tracePt t="26266" x="3236913" y="2089150"/>
          <p14:tracePt t="26274" x="3290888" y="2089150"/>
          <p14:tracePt t="26282" x="3327400" y="2089150"/>
          <p14:tracePt t="26290" x="3346450" y="2089150"/>
          <p14:tracePt t="26296" x="3354388" y="2089150"/>
          <p14:tracePt t="26304" x="3373438" y="2089150"/>
          <p14:tracePt t="26312" x="3382963" y="2089150"/>
          <p14:tracePt t="26336" x="3390900" y="2089150"/>
          <p14:tracePt t="26344" x="3419475" y="2089150"/>
          <p14:tracePt t="26361" x="3473450" y="2089150"/>
          <p14:tracePt t="26370" x="3519488" y="2089150"/>
          <p14:tracePt t="26378" x="3573463" y="2089150"/>
          <p14:tracePt t="26386" x="3600450" y="2089150"/>
          <p14:tracePt t="26393" x="3665538" y="2089150"/>
          <p14:tracePt t="26402" x="3729038" y="2106613"/>
          <p14:tracePt t="26411" x="3756025" y="2106613"/>
          <p14:tracePt t="26418" x="3792538" y="2116138"/>
          <p14:tracePt t="26427" x="3810000" y="2125663"/>
          <p14:tracePt t="26433" x="3819525" y="2125663"/>
          <p14:tracePt t="26441" x="3829050" y="2125663"/>
          <p14:tracePt t="26448" x="3838575" y="2133600"/>
          <p14:tracePt t="26521" x="3838575" y="2143125"/>
          <p14:tracePt t="26528" x="3838575" y="2152650"/>
          <p14:tracePt t="26536" x="3838575" y="2160588"/>
          <p14:tracePt t="26552" x="3838575" y="2189163"/>
          <p14:tracePt t="26562" x="3838575" y="2206625"/>
          <p14:tracePt t="26569" x="3838575" y="2233613"/>
          <p14:tracePt t="26576" x="3838575" y="2252663"/>
          <p14:tracePt t="26584" x="3838575" y="2289175"/>
          <p14:tracePt t="26600" x="3838575" y="2316163"/>
          <p14:tracePt t="26608" x="3838575" y="2325688"/>
          <p14:tracePt t="26616" x="3838575" y="2343150"/>
          <p14:tracePt t="26625" x="3838575" y="2362200"/>
          <p14:tracePt t="26633" x="3838575" y="2379663"/>
          <p14:tracePt t="26643" x="3838575" y="2408238"/>
          <p14:tracePt t="26649" x="3838575" y="2425700"/>
          <p14:tracePt t="26657" x="3838575" y="2435225"/>
          <p14:tracePt t="26665" x="3838575" y="2462213"/>
          <p14:tracePt t="26673" x="3838575" y="2481263"/>
          <p14:tracePt t="26681" x="3838575" y="2498725"/>
          <p14:tracePt t="26691" x="3838575" y="2508250"/>
          <p14:tracePt t="26698" x="3838575" y="2517775"/>
          <p14:tracePt t="26706" x="3829050" y="2554288"/>
          <p14:tracePt t="26714" x="3819525" y="2589213"/>
          <p14:tracePt t="26723" x="3802063" y="2617788"/>
          <p14:tracePt t="26730" x="3783013" y="2662238"/>
          <p14:tracePt t="26738" x="3765550" y="2717800"/>
          <p14:tracePt t="26748" x="3746500" y="2781300"/>
          <p14:tracePt t="26753" x="3738563" y="2827338"/>
          <p14:tracePt t="26760" x="3738563" y="2844800"/>
          <p14:tracePt t="26768" x="3719513" y="2881313"/>
          <p14:tracePt t="26776" x="3692525" y="2917825"/>
          <p14:tracePt t="26784" x="3692525" y="2936875"/>
          <p14:tracePt t="26792" x="3683000" y="2936875"/>
          <p14:tracePt t="26800" x="3673475" y="2963863"/>
          <p14:tracePt t="26809" x="3665538" y="2973388"/>
          <p14:tracePt t="26816" x="3665538" y="2982913"/>
          <p14:tracePt t="26826" x="3636963" y="3009900"/>
          <p14:tracePt t="26832" x="3629025" y="3017838"/>
          <p14:tracePt t="26841" x="3629025" y="3027363"/>
          <p14:tracePt t="26848" x="3619500" y="3036888"/>
          <p14:tracePt t="26857" x="3609975" y="3036888"/>
          <p14:tracePt t="26865" x="3592513" y="3054350"/>
          <p14:tracePt t="26880" x="3582988" y="3054350"/>
          <p14:tracePt t="26881" x="3563938" y="3054350"/>
          <p14:tracePt t="26889" x="3556000" y="3054350"/>
          <p14:tracePt t="26897" x="3556000" y="3063875"/>
          <p14:tracePt t="26928" x="3546475" y="3063875"/>
          <p14:tracePt t="26937" x="3536950" y="3063875"/>
          <p14:tracePt t="26944" x="3519488" y="3054350"/>
          <p14:tracePt t="26953" x="3509963" y="3054350"/>
          <p14:tracePt t="26968" x="3500438" y="3046413"/>
          <p14:tracePt t="26976" x="3490913" y="3046413"/>
          <p14:tracePt t="26985" x="3482975" y="3046413"/>
          <p14:tracePt t="26993" x="3473450" y="3046413"/>
          <p14:tracePt t="27001" x="3455988" y="3046413"/>
          <p14:tracePt t="27010" x="3436938" y="3046413"/>
          <p14:tracePt t="27017" x="3427413" y="3046413"/>
          <p14:tracePt t="27026" x="3409950" y="3046413"/>
          <p14:tracePt t="27162" x="3400425" y="3046413"/>
          <p14:tracePt t="27180" x="3390900" y="3046413"/>
          <p14:tracePt t="27200" x="3390900" y="3054350"/>
          <p14:tracePt t="27209" x="3390900" y="3063875"/>
          <p14:tracePt t="27216" x="3390900" y="3082925"/>
          <p14:tracePt t="27224" x="3390900" y="3100388"/>
          <p14:tracePt t="27241" x="3390900" y="3119438"/>
          <p14:tracePt t="27249" x="3409950" y="3136900"/>
          <p14:tracePt t="27256" x="3455988" y="3146425"/>
          <p14:tracePt t="27264" x="3482975" y="3155950"/>
          <p14:tracePt t="27272" x="3509963" y="3155950"/>
          <p14:tracePt t="27280" x="3556000" y="3155950"/>
          <p14:tracePt t="27289" x="3592513" y="3155950"/>
          <p14:tracePt t="27296" x="3619500" y="3155950"/>
          <p14:tracePt t="27305" x="3646488" y="3155950"/>
          <p14:tracePt t="27312" x="3665538" y="3155950"/>
          <p14:tracePt t="27320" x="3683000" y="3155950"/>
          <p14:tracePt t="27329" x="3702050" y="3155950"/>
          <p14:tracePt t="27337" x="3709988" y="3146425"/>
          <p14:tracePt t="27345" x="3719513" y="3146425"/>
          <p14:tracePt t="27354" x="3729038" y="3146425"/>
          <p14:tracePt t="27432" x="3746500" y="3146425"/>
          <p14:tracePt t="27441" x="3756025" y="3146425"/>
          <p14:tracePt t="27449" x="3765550" y="3146425"/>
          <p14:tracePt t="27465" x="3775075" y="3146425"/>
          <p14:tracePt t="27674" x="3792538" y="3146425"/>
          <p14:tracePt t="27682" x="3819525" y="3146425"/>
          <p14:tracePt t="27693" x="3838575" y="3146425"/>
          <p14:tracePt t="27698" x="3865563" y="3146425"/>
          <p14:tracePt t="27706" x="3902075" y="3146425"/>
          <p14:tracePt t="27714" x="3919538" y="3146425"/>
          <p14:tracePt t="27724" x="3956050" y="3146425"/>
          <p14:tracePt t="27730" x="3984625" y="3146425"/>
          <p14:tracePt t="27738" x="4038600" y="3146425"/>
          <p14:tracePt t="27746" x="4084638" y="3146425"/>
          <p14:tracePt t="27756" x="4121150" y="3146425"/>
          <p14:tracePt t="27762" x="4138613" y="3146425"/>
          <p14:tracePt t="27770" x="4165600" y="3146425"/>
          <p14:tracePt t="27885" x="4175125" y="3146425"/>
          <p14:tracePt t="28088" x="4175125" y="3155950"/>
          <p14:tracePt t="28096" x="4184650" y="3173413"/>
          <p14:tracePt t="28104" x="4202113" y="3192463"/>
          <p14:tracePt t="28112" x="4211638" y="3192463"/>
          <p14:tracePt t="28121" x="4221163" y="3200400"/>
          <p14:tracePt t="28128" x="4230688" y="3209925"/>
          <p14:tracePt t="28137" x="4257675" y="3228975"/>
          <p14:tracePt t="28145" x="4284663" y="3236913"/>
          <p14:tracePt t="28153" x="4303713" y="3236913"/>
          <p14:tracePt t="28161" x="4321175" y="3246438"/>
          <p14:tracePt t="28168" x="4367213" y="3246438"/>
          <p14:tracePt t="28185" x="4384675" y="3255963"/>
          <p14:tracePt t="28193" x="4394200" y="3255963"/>
          <p14:tracePt t="28201" x="4403725" y="3255963"/>
          <p14:tracePt t="28216" x="4413250" y="3255963"/>
          <p14:tracePt t="28257" x="4430713" y="3255963"/>
          <p14:tracePt t="28274" x="4440238" y="3255963"/>
          <p14:tracePt t="28298" x="4448175" y="3255963"/>
          <p14:tracePt t="28306" x="4467225" y="3255963"/>
          <p14:tracePt t="28314" x="4494213" y="3255963"/>
          <p14:tracePt t="28325" x="4521200" y="3255963"/>
          <p14:tracePt t="28330" x="4540250" y="3255963"/>
          <p14:tracePt t="28338" x="4557713" y="3255963"/>
          <p14:tracePt t="28346" x="4567238" y="3255963"/>
          <p14:tracePt t="28368" x="4576763" y="3255963"/>
          <p14:tracePt t="28800" x="4586288" y="3265488"/>
          <p14:tracePt t="28808" x="4586288" y="3282950"/>
          <p14:tracePt t="28816" x="4586288" y="3309938"/>
          <p14:tracePt t="28825" x="4586288" y="3328988"/>
          <p14:tracePt t="28833" x="4586288" y="3355975"/>
          <p14:tracePt t="28842" x="4630738" y="3402013"/>
          <p14:tracePt t="28849" x="4649788" y="3419475"/>
          <p14:tracePt t="28858" x="4676775" y="3455988"/>
          <p14:tracePt t="28865" x="4703763" y="3482975"/>
          <p14:tracePt t="28878" x="4703763" y="3492500"/>
          <p14:tracePt t="28881" x="4722813" y="3502025"/>
          <p14:tracePt t="28889" x="4730750" y="3519488"/>
          <p14:tracePt t="28897" x="4730750" y="3529013"/>
          <p14:tracePt t="28905" x="4730750" y="3538538"/>
          <p14:tracePt t="28921" x="4730750" y="3548063"/>
          <p14:tracePt t="28930" x="4730750" y="3556000"/>
          <p14:tracePt t="28937" x="4730750" y="3575050"/>
          <p14:tracePt t="28945" x="4730750" y="3592513"/>
          <p14:tracePt t="28952" x="4713288" y="3611563"/>
          <p14:tracePt t="28961" x="4713288" y="3621088"/>
          <p14:tracePt t="28968" x="4713288" y="3638550"/>
          <p14:tracePt t="28976" x="4695825" y="3665538"/>
          <p14:tracePt t="28984" x="4676775" y="3702050"/>
          <p14:tracePt t="28992" x="4667250" y="3721100"/>
          <p14:tracePt t="29000" x="4659313" y="3748088"/>
          <p14:tracePt t="29010" x="4659313" y="3757613"/>
          <p14:tracePt t="29016" x="4649788" y="3767138"/>
          <p14:tracePt t="29032" x="4649788" y="3784600"/>
          <p14:tracePt t="29041" x="4640263" y="3803650"/>
          <p14:tracePt t="29056" x="4630738" y="3803650"/>
          <p14:tracePt t="29081" x="4630738" y="3811588"/>
          <p14:tracePt t="29106" x="4603750" y="3811588"/>
          <p14:tracePt t="29114" x="4586288" y="3811588"/>
          <p14:tracePt t="29122" x="4540250" y="3840163"/>
          <p14:tracePt t="29130" x="4494213" y="3840163"/>
          <p14:tracePt t="29138" x="4457700" y="3840163"/>
          <p14:tracePt t="29146" x="4413250" y="3840163"/>
          <p14:tracePt t="29154" x="4384675" y="3840163"/>
          <p14:tracePt t="29162" x="4367213" y="3840163"/>
          <p14:tracePt t="29170" x="4340225" y="3840163"/>
          <p14:tracePt t="29176" x="4330700" y="3840163"/>
          <p14:tracePt t="29184" x="4321175" y="3840163"/>
          <p14:tracePt t="29192" x="4321175" y="3830638"/>
          <p14:tracePt t="29200" x="4321175" y="3811588"/>
          <p14:tracePt t="29209" x="4303713" y="3784600"/>
          <p14:tracePt t="29216" x="4294188" y="3767138"/>
          <p14:tracePt t="29226" x="4294188" y="3748088"/>
          <p14:tracePt t="29232" x="4294188" y="3721100"/>
          <p14:tracePt t="29241" x="4294188" y="3684588"/>
          <p14:tracePt t="29248" x="4294188" y="3657600"/>
          <p14:tracePt t="29256" x="4311650" y="3629025"/>
          <p14:tracePt t="29264" x="4321175" y="3611563"/>
          <p14:tracePt t="29274" x="4340225" y="3592513"/>
          <p14:tracePt t="29280" x="4357688" y="3575050"/>
          <p14:tracePt t="29288" x="4376738" y="3548063"/>
          <p14:tracePt t="29296" x="4384675" y="3548063"/>
          <p14:tracePt t="29304" x="4403725" y="3538538"/>
          <p14:tracePt t="29312" x="4421188" y="3519488"/>
          <p14:tracePt t="29320" x="4430713" y="3511550"/>
          <p14:tracePt t="29328" x="4448175" y="3502025"/>
          <p14:tracePt t="29336" x="4467225" y="3492500"/>
          <p14:tracePt t="29344" x="4484688" y="3492500"/>
          <p14:tracePt t="29352" x="4521200" y="3465513"/>
          <p14:tracePt t="29360" x="4557713" y="3455988"/>
          <p14:tracePt t="29369" x="4594225" y="3455988"/>
          <p14:tracePt t="29376" x="4649788" y="3455988"/>
          <p14:tracePt t="29384" x="4759325" y="3446463"/>
          <p14:tracePt t="29392" x="4840288" y="3446463"/>
          <p14:tracePt t="29400" x="4895850" y="3446463"/>
          <p14:tracePt t="29409" x="4968875" y="3446463"/>
          <p14:tracePt t="29416" x="5005388" y="3446463"/>
          <p14:tracePt t="29425" x="5049838" y="3446463"/>
          <p14:tracePt t="29432" x="5068888" y="3465513"/>
          <p14:tracePt t="29441" x="5095875" y="3475038"/>
          <p14:tracePt t="29448" x="5122863" y="3492500"/>
          <p14:tracePt t="29456" x="5132388" y="3511550"/>
          <p14:tracePt t="29464" x="5132388" y="3519488"/>
          <p14:tracePt t="29472" x="5132388" y="3538538"/>
          <p14:tracePt t="29481" x="5132388" y="3548063"/>
          <p14:tracePt t="29488" x="5141913" y="3556000"/>
          <p14:tracePt t="29505" x="5141913" y="3584575"/>
          <p14:tracePt t="29512" x="5141913" y="3592513"/>
          <p14:tracePt t="29521" x="5141913" y="3602038"/>
          <p14:tracePt t="29529" x="5141913" y="3621088"/>
          <p14:tracePt t="29537" x="5141913" y="3629025"/>
          <p14:tracePt t="29545" x="5122863" y="3657600"/>
          <p14:tracePt t="29552" x="5095875" y="3675063"/>
          <p14:tracePt t="29561" x="5068888" y="3702050"/>
          <p14:tracePt t="29568" x="5041900" y="3738563"/>
          <p14:tracePt t="29576" x="5005388" y="3748088"/>
          <p14:tracePt t="29584" x="4986338" y="3757613"/>
          <p14:tracePt t="29593" x="4959350" y="3775075"/>
          <p14:tracePt t="29600" x="4949825" y="3784600"/>
          <p14:tracePt t="29609" x="4913313" y="3784600"/>
          <p14:tracePt t="29616" x="4895850" y="3794125"/>
          <p14:tracePt t="29624" x="4876800" y="3794125"/>
          <p14:tracePt t="29632" x="4859338" y="3794125"/>
          <p14:tracePt t="29641" x="4832350" y="3794125"/>
          <p14:tracePt t="29648" x="4822825" y="3794125"/>
          <p14:tracePt t="29656" x="4813300" y="3794125"/>
          <p14:tracePt t="29664" x="4795838" y="3794125"/>
          <p14:tracePt t="29672" x="4776788" y="3794125"/>
          <p14:tracePt t="29680" x="4759325" y="3784600"/>
          <p14:tracePt t="29688" x="4749800" y="3775075"/>
          <p14:tracePt t="29696" x="4730750" y="3748088"/>
          <p14:tracePt t="29704" x="4713288" y="3721100"/>
          <p14:tracePt t="29712" x="4703763" y="3702050"/>
          <p14:tracePt t="29720" x="4686300" y="3665538"/>
          <p14:tracePt t="29728" x="4676775" y="3657600"/>
          <p14:tracePt t="29736" x="4676775" y="3648075"/>
          <p14:tracePt t="29745" x="4667250" y="3638550"/>
          <p14:tracePt t="29760" x="4659313" y="3629025"/>
          <p14:tracePt t="29938" x="4659313" y="3638550"/>
          <p14:tracePt t="29944" x="4659313" y="3657600"/>
          <p14:tracePt t="29953" x="4659313" y="3684588"/>
          <p14:tracePt t="29961" x="4659313" y="3721100"/>
          <p14:tracePt t="29969" x="4659313" y="3757613"/>
          <p14:tracePt t="29976" x="4659313" y="3794125"/>
          <p14:tracePt t="29984" x="4659313" y="3803650"/>
          <p14:tracePt t="29992" x="4640263" y="3840163"/>
          <p14:tracePt t="30000" x="4630738" y="3848100"/>
          <p14:tracePt t="30008" x="4630738" y="3875088"/>
          <p14:tracePt t="30016" x="4613275" y="3894138"/>
          <p14:tracePt t="30025" x="4613275" y="3921125"/>
          <p14:tracePt t="30032" x="4594225" y="3940175"/>
          <p14:tracePt t="30042" x="4586288" y="3957638"/>
          <p14:tracePt t="30049" x="4576763" y="3976688"/>
          <p14:tracePt t="30064" x="4576763" y="3984625"/>
          <p14:tracePt t="30072" x="4567238" y="3994150"/>
          <p14:tracePt t="30080" x="4567238" y="4003675"/>
          <p14:tracePt t="30280" x="4567238" y="4013200"/>
          <p14:tracePt t="30288" x="4576763" y="4013200"/>
          <p14:tracePt t="30296" x="4594225" y="4021138"/>
          <p14:tracePt t="30304" x="4622800" y="4021138"/>
          <p14:tracePt t="30312" x="4640263" y="4021138"/>
          <p14:tracePt t="30320" x="4667250" y="4021138"/>
          <p14:tracePt t="30328" x="4686300" y="4021138"/>
          <p14:tracePt t="30336" x="4695825" y="4030663"/>
          <p14:tracePt t="30345" x="4713288" y="4030663"/>
          <p14:tracePt t="30353" x="4722813" y="4030663"/>
          <p14:tracePt t="30361" x="4730750" y="4030663"/>
          <p14:tracePt t="30393" x="4749800" y="4030663"/>
          <p14:tracePt t="30576" x="4730750" y="4030663"/>
          <p14:tracePt t="30584" x="4722813" y="4030663"/>
          <p14:tracePt t="30592" x="4713288" y="4030663"/>
          <p14:tracePt t="30600" x="4676775" y="4030663"/>
          <p14:tracePt t="30616" x="4659313" y="4040188"/>
          <p14:tracePt t="30625" x="4649788" y="4040188"/>
          <p14:tracePt t="30633" x="4640263" y="4040188"/>
          <p14:tracePt t="30641" x="4630738" y="4040188"/>
          <p14:tracePt t="30793" x="4622800" y="4049713"/>
          <p14:tracePt t="30801" x="4613275" y="4057650"/>
          <p14:tracePt t="30809" x="4613275" y="4067175"/>
          <p14:tracePt t="30818" x="4613275" y="4094163"/>
          <p14:tracePt t="30826" x="4613275" y="4149725"/>
          <p14:tracePt t="30833" x="4613275" y="4167188"/>
          <p14:tracePt t="30841" x="4594225" y="4213225"/>
          <p14:tracePt t="30849" x="4594225" y="4249738"/>
          <p14:tracePt t="30857" x="4586288" y="4303713"/>
          <p14:tracePt t="30865" x="4586288" y="4368800"/>
          <p14:tracePt t="30874" x="4567238" y="4422775"/>
          <p14:tracePt t="30880" x="4567238" y="4478338"/>
          <p14:tracePt t="30888" x="4557713" y="4559300"/>
          <p14:tracePt t="30896" x="4530725" y="4614863"/>
          <p14:tracePt t="30904" x="4530725" y="4697413"/>
          <p14:tracePt t="30912" x="4521200" y="4768850"/>
          <p14:tracePt t="30920" x="4521200" y="4805363"/>
          <p14:tracePt t="30928" x="4513263" y="4851400"/>
          <p14:tracePt t="30936" x="4513263" y="4897438"/>
          <p14:tracePt t="30945" x="4513263" y="4933950"/>
          <p14:tracePt t="30953" x="4513263" y="4960938"/>
          <p14:tracePt t="30963" x="4513263" y="4987925"/>
          <p14:tracePt t="30968" x="4513263" y="5033963"/>
          <p14:tracePt t="30976" x="4513263" y="5053013"/>
          <p14:tracePt t="30984" x="4513263" y="5080000"/>
          <p14:tracePt t="30992" x="4513263" y="5097463"/>
          <p14:tracePt t="31001" x="4513263" y="5106988"/>
          <p14:tracePt t="31009" x="4513263" y="5126038"/>
          <p14:tracePt t="31154" x="4513263" y="5097463"/>
          <p14:tracePt t="31165" x="4513263" y="5043488"/>
          <p14:tracePt t="31170" x="4513263" y="4970463"/>
          <p14:tracePt t="31178" x="4513263" y="4887913"/>
          <p14:tracePt t="31185" x="4513263" y="4778375"/>
          <p14:tracePt t="31195" x="4513263" y="4687888"/>
          <p14:tracePt t="31210" x="4467225" y="4495800"/>
          <p14:tracePt t="31216" x="4457700" y="4368800"/>
          <p14:tracePt t="31225" x="4430713" y="4295775"/>
          <p14:tracePt t="31232" x="4403725" y="4213225"/>
          <p14:tracePt t="31241" x="4367213" y="4130675"/>
          <p14:tracePt t="31248" x="4321175" y="4067175"/>
          <p14:tracePt t="31256" x="4311650" y="3994150"/>
          <p14:tracePt t="31264" x="4275138" y="3948113"/>
          <p14:tracePt t="31272" x="4238625" y="3894138"/>
          <p14:tracePt t="31280" x="4221163" y="3848100"/>
          <p14:tracePt t="31288" x="4194175" y="3803650"/>
          <p14:tracePt t="31296" x="4148138" y="3757613"/>
          <p14:tracePt t="31304" x="4121150" y="3730625"/>
          <p14:tracePt t="31312" x="4075113" y="3665538"/>
          <p14:tracePt t="31320" x="4021138" y="3602038"/>
          <p14:tracePt t="31328" x="3975100" y="3548063"/>
          <p14:tracePt t="31336" x="3948113" y="3519488"/>
          <p14:tracePt t="31345" x="3875088" y="3455988"/>
          <p14:tracePt t="31353" x="3829050" y="3419475"/>
          <p14:tracePt t="31361" x="3746500" y="3365500"/>
          <p14:tracePt t="31369" x="3702050" y="3338513"/>
          <p14:tracePt t="31376" x="3636963" y="3282950"/>
          <p14:tracePt t="31384" x="3600450" y="3273425"/>
          <p14:tracePt t="31392" x="3573463" y="3246438"/>
          <p14:tracePt t="31401" x="3556000" y="3236913"/>
          <p14:tracePt t="31411" x="3546475" y="3236913"/>
          <p14:tracePt t="31416" x="3536950" y="3228975"/>
          <p14:tracePt t="31433" x="3527425" y="3219450"/>
          <p14:tracePt t="31442" x="3527425" y="3209925"/>
          <p14:tracePt t="31474" x="3519488" y="3200400"/>
          <p14:tracePt t="31610" x="3519488" y="3192463"/>
          <p14:tracePt t="31649" x="3519488" y="3182938"/>
          <p14:tracePt t="31659" x="3527425" y="3173413"/>
          <p14:tracePt t="31730" x="3509963" y="3173413"/>
          <p14:tracePt t="31738" x="3463925" y="3173413"/>
          <p14:tracePt t="31746" x="3446463" y="3163888"/>
          <p14:tracePt t="31754" x="3419475" y="3155950"/>
          <p14:tracePt t="31761" x="3400425" y="3155950"/>
          <p14:tracePt t="31769" x="3373438" y="3146425"/>
          <p14:tracePt t="31777" x="3363913" y="3146425"/>
          <p14:tracePt t="31784" x="3327400" y="3136900"/>
          <p14:tracePt t="31792" x="3317875" y="3127375"/>
          <p14:tracePt t="31800" x="3309938" y="3119438"/>
          <p14:tracePt t="31809" x="3290888" y="3119438"/>
          <p14:tracePt t="31816" x="3290888" y="3109913"/>
          <p14:tracePt t="31824" x="3263900" y="3090863"/>
          <p14:tracePt t="31832" x="3236913" y="3073400"/>
          <p14:tracePt t="31844" x="3236913" y="3063875"/>
          <p14:tracePt t="31848" x="3217863" y="3046413"/>
          <p14:tracePt t="31858" x="3190875" y="3017838"/>
          <p14:tracePt t="31864" x="3181350" y="2982913"/>
          <p14:tracePt t="31874" x="3171825" y="2946400"/>
          <p14:tracePt t="31893" x="3127375" y="2854325"/>
          <p14:tracePt t="31896" x="3117850" y="2827338"/>
          <p14:tracePt t="31906" x="3081338" y="2763838"/>
          <p14:tracePt t="31914" x="3063875" y="2744788"/>
          <p14:tracePt t="31922" x="3044825" y="2690813"/>
          <p14:tracePt t="31931" x="3008313" y="2644775"/>
          <p14:tracePt t="31937" x="2998788" y="2608263"/>
          <p14:tracePt t="31945" x="2962275" y="2554288"/>
          <p14:tracePt t="31953" x="2954338" y="2525713"/>
          <p14:tracePt t="31961" x="2954338" y="2435225"/>
          <p14:tracePt t="31968" x="2925763" y="2389188"/>
          <p14:tracePt t="31976" x="2908300" y="2362200"/>
          <p14:tracePt t="31984" x="2881313" y="2306638"/>
          <p14:tracePt t="31992" x="2862263" y="2270125"/>
          <p14:tracePt t="32000" x="2844800" y="2243138"/>
          <p14:tracePt t="32008" x="2817813" y="2197100"/>
          <p14:tracePt t="32016" x="2817813" y="2189163"/>
          <p14:tracePt t="32024" x="2808288" y="2189163"/>
          <p14:tracePt t="32033" x="2789238" y="2179638"/>
          <p14:tracePt t="32041" x="2789238" y="2170113"/>
          <p14:tracePt t="32146" x="2789238" y="2160588"/>
          <p14:tracePt t="32154" x="2862263" y="2160588"/>
          <p14:tracePt t="32162" x="2954338" y="2160588"/>
          <p14:tracePt t="32169" x="3100388" y="2143125"/>
          <p14:tracePt t="32178" x="3227388" y="2133600"/>
          <p14:tracePt t="32185" x="3373438" y="2097088"/>
          <p14:tracePt t="32193" x="3509963" y="2089150"/>
          <p14:tracePt t="32200" x="3582988" y="2070100"/>
          <p14:tracePt t="32210" x="3656013" y="2060575"/>
          <p14:tracePt t="32217" x="3719513" y="2060575"/>
          <p14:tracePt t="32224" x="3765550" y="2043113"/>
          <p14:tracePt t="32315" x="3765550" y="2060575"/>
          <p14:tracePt t="32320" x="3765550" y="2070100"/>
          <p14:tracePt t="32328" x="3765550" y="2079625"/>
          <p14:tracePt t="32336" x="3765550" y="2089150"/>
          <p14:tracePt t="32346" x="3765550" y="2097088"/>
          <p14:tracePt t="32352" x="3765550" y="2106613"/>
          <p14:tracePt t="32360" x="3765550" y="2116138"/>
          <p14:tracePt t="32368" x="3765550" y="2125663"/>
          <p14:tracePt t="32377" x="3765550" y="2152650"/>
          <p14:tracePt t="32384" x="3765550" y="2160588"/>
          <p14:tracePt t="32392" x="3765550" y="2189163"/>
          <p14:tracePt t="32400" x="3765550" y="2197100"/>
          <p14:tracePt t="32408" x="3765550" y="2206625"/>
          <p14:tracePt t="32416" x="3765550" y="2243138"/>
          <p14:tracePt t="32424" x="3775075" y="2279650"/>
          <p14:tracePt t="32432" x="3775075" y="2306638"/>
          <p14:tracePt t="32441" x="3783013" y="2352675"/>
          <p14:tracePt t="32449" x="3783013" y="2389188"/>
          <p14:tracePt t="32457" x="3783013" y="2435225"/>
          <p14:tracePt t="32464" x="3783013" y="2462213"/>
          <p14:tracePt t="32472" x="3802063" y="2489200"/>
          <p14:tracePt t="32480" x="3810000" y="2535238"/>
          <p14:tracePt t="32488" x="3810000" y="2554288"/>
          <p14:tracePt t="32496" x="3810000" y="2581275"/>
          <p14:tracePt t="32504" x="3810000" y="2598738"/>
          <p14:tracePt t="32512" x="3810000" y="2625725"/>
          <p14:tracePt t="32520" x="3810000" y="2644775"/>
          <p14:tracePt t="32528" x="3810000" y="2671763"/>
          <p14:tracePt t="32536" x="3810000" y="2690813"/>
          <p14:tracePt t="32545" x="3810000" y="2727325"/>
          <p14:tracePt t="32552" x="3810000" y="2735263"/>
          <p14:tracePt t="32561" x="3810000" y="2771775"/>
          <p14:tracePt t="32568" x="3802063" y="2790825"/>
          <p14:tracePt t="32577" x="3802063" y="2800350"/>
          <p14:tracePt t="32584" x="3792538" y="2844800"/>
          <p14:tracePt t="32592" x="3792538" y="2863850"/>
          <p14:tracePt t="32600" x="3792538" y="2881313"/>
          <p14:tracePt t="32608" x="3783013" y="2909888"/>
          <p14:tracePt t="32616" x="3783013" y="2917825"/>
          <p14:tracePt t="32626" x="3765550" y="2946400"/>
          <p14:tracePt t="32632" x="3765550" y="2954338"/>
          <p14:tracePt t="32664" x="3765550" y="2963863"/>
          <p14:tracePt t="32705" x="3765550" y="2973388"/>
          <p14:tracePt t="32768" x="3756025" y="2982913"/>
          <p14:tracePt t="32793" x="3738563" y="2990850"/>
          <p14:tracePt t="32800" x="3719513" y="3000375"/>
          <p14:tracePt t="32808" x="3665538" y="3000375"/>
          <p14:tracePt t="32816" x="3609975" y="3000375"/>
          <p14:tracePt t="32824" x="3519488" y="3000375"/>
          <p14:tracePt t="32833" x="3427413" y="3000375"/>
          <p14:tracePt t="32841" x="3336925" y="3000375"/>
          <p14:tracePt t="32849" x="3263900" y="3000375"/>
          <p14:tracePt t="32857" x="3163888" y="3000375"/>
          <p14:tracePt t="32865" x="3108325" y="3000375"/>
          <p14:tracePt t="32873" x="3054350" y="3000375"/>
          <p14:tracePt t="32893" x="2981325" y="3000375"/>
          <p14:tracePt t="32896" x="2954338" y="3000375"/>
          <p14:tracePt t="33025" x="2981325" y="3000375"/>
          <p14:tracePt t="33034" x="3054350" y="3000375"/>
          <p14:tracePt t="33044" x="3163888" y="3017838"/>
          <p14:tracePt t="33050" x="3281363" y="3027363"/>
          <p14:tracePt t="33060" x="3463925" y="3046413"/>
          <p14:tracePt t="33064" x="3629025" y="3090863"/>
          <p14:tracePt t="33076" x="3792538" y="3090863"/>
          <p14:tracePt t="33080" x="3919538" y="3100388"/>
          <p14:tracePt t="33088" x="4048125" y="3119438"/>
          <p14:tracePt t="33096" x="4129088" y="3146425"/>
          <p14:tracePt t="33104" x="4202113" y="3146425"/>
          <p14:tracePt t="33112" x="4230688" y="3155950"/>
          <p14:tracePt t="33120" x="4238625" y="3155950"/>
          <p14:tracePt t="33128" x="4248150" y="3163888"/>
          <p14:tracePt t="33336" x="4257675" y="3163888"/>
          <p14:tracePt t="33344" x="4284663" y="3163888"/>
          <p14:tracePt t="33352" x="4294188" y="3163888"/>
          <p14:tracePt t="33368" x="4321175" y="3163888"/>
          <p14:tracePt t="33377" x="4340225" y="3173413"/>
          <p14:tracePt t="33384" x="4384675" y="3192463"/>
          <p14:tracePt t="33392" x="4394200" y="3200400"/>
          <p14:tracePt t="33400" x="4413250" y="3200400"/>
          <p14:tracePt t="33408" x="4430713" y="3209925"/>
          <p14:tracePt t="33416" x="4457700" y="3219450"/>
          <p14:tracePt t="33424" x="4494213" y="3236913"/>
          <p14:tracePt t="33432" x="4513263" y="3246438"/>
          <p14:tracePt t="33441" x="4530725" y="3246438"/>
          <p14:tracePt t="33458" x="4549775" y="3246438"/>
          <p14:tracePt t="33464" x="4557713" y="3246438"/>
          <p14:tracePt t="33472" x="4567238" y="3246438"/>
          <p14:tracePt t="33480" x="4576763" y="3246438"/>
          <p14:tracePt t="33497" x="4594225" y="3246438"/>
          <p14:tracePt t="33528" x="4613275" y="3246438"/>
          <p14:tracePt t="33536" x="4622800" y="3246438"/>
          <p14:tracePt t="33576" x="4622800" y="3236913"/>
          <p14:tracePt t="33584" x="4622800" y="3219450"/>
          <p14:tracePt t="33600" x="4622800" y="3200400"/>
          <p14:tracePt t="33617" x="4622800" y="3182938"/>
          <p14:tracePt t="33624" x="4622800" y="3163888"/>
          <p14:tracePt t="33633" x="4622800" y="3155950"/>
          <p14:tracePt t="33643" x="4622800" y="3127375"/>
          <p14:tracePt t="33659" x="4622800" y="3109913"/>
          <p14:tracePt t="33664" x="4603750" y="3090863"/>
          <p14:tracePt t="33672" x="4594225" y="3054350"/>
          <p14:tracePt t="33688" x="4594225" y="3027363"/>
          <p14:tracePt t="33696" x="4594225" y="3017838"/>
          <p14:tracePt t="33704" x="4594225" y="2982913"/>
          <p14:tracePt t="33712" x="4594225" y="2973388"/>
          <p14:tracePt t="33720" x="4594225" y="2946400"/>
          <p14:tracePt t="33728" x="4594225" y="2927350"/>
          <p14:tracePt t="33736" x="4594225" y="2909888"/>
          <p14:tracePt t="33745" x="4594225" y="2890838"/>
          <p14:tracePt t="33753" x="4594225" y="2863850"/>
          <p14:tracePt t="33761" x="4594225" y="2844800"/>
          <p14:tracePt t="33769" x="4594225" y="2808288"/>
          <p14:tracePt t="33777" x="4594225" y="2800350"/>
          <p14:tracePt t="33784" x="4594225" y="2763838"/>
          <p14:tracePt t="33792" x="4594225" y="2744788"/>
          <p14:tracePt t="33801" x="4594225" y="2717800"/>
          <p14:tracePt t="33808" x="4594225" y="2698750"/>
          <p14:tracePt t="33816" x="4594225" y="2662238"/>
          <p14:tracePt t="33824" x="4594225" y="2608263"/>
          <p14:tracePt t="33832" x="4594225" y="2562225"/>
          <p14:tracePt t="33841" x="4594225" y="2508250"/>
          <p14:tracePt t="33849" x="4594225" y="2452688"/>
          <p14:tracePt t="33858" x="4594225" y="2416175"/>
          <p14:tracePt t="33876" x="4594225" y="2289175"/>
          <p14:tracePt t="33880" x="4594225" y="2262188"/>
          <p14:tracePt t="33888" x="4586288" y="2225675"/>
          <p14:tracePt t="33896" x="4586288" y="2189163"/>
          <p14:tracePt t="33904" x="4586288" y="2179638"/>
          <p14:tracePt t="33912" x="4586288" y="2170113"/>
          <p14:tracePt t="33920" x="4586288" y="2160588"/>
          <p14:tracePt t="33929" x="4586288" y="2152650"/>
          <p14:tracePt t="33937" x="4586288" y="2143125"/>
          <p14:tracePt t="33945" x="4586288" y="2133600"/>
          <p14:tracePt t="33968" x="4586288" y="2125663"/>
          <p14:tracePt t="34008" x="4586288" y="2106613"/>
          <p14:tracePt t="34040" x="4586288" y="2097088"/>
          <p14:tracePt t="34098" x="4586288" y="2089150"/>
          <p14:tracePt t="34106" x="4594225" y="2079625"/>
          <p14:tracePt t="34137" x="4603750" y="2070100"/>
          <p14:tracePt t="34145" x="4613275" y="2060575"/>
          <p14:tracePt t="34153" x="4622800" y="2060575"/>
          <p14:tracePt t="34161" x="4640263" y="2052638"/>
          <p14:tracePt t="34168" x="4667250" y="2043113"/>
          <p14:tracePt t="34177" x="4686300" y="2043113"/>
          <p14:tracePt t="34184" x="4730750" y="2043113"/>
          <p14:tracePt t="34192" x="4767263" y="2043113"/>
          <p14:tracePt t="34201" x="4822825" y="2033588"/>
          <p14:tracePt t="34209" x="4868863" y="2033588"/>
          <p14:tracePt t="34220" x="4932363" y="2033588"/>
          <p14:tracePt t="34227" x="4968875" y="2033588"/>
          <p14:tracePt t="34234" x="5005388" y="2033588"/>
          <p14:tracePt t="34243" x="5049838" y="2033588"/>
          <p14:tracePt t="34249" x="5068888" y="2033588"/>
          <p14:tracePt t="34258" x="5105400" y="2033588"/>
          <p14:tracePt t="34265" x="5114925" y="2033588"/>
          <p14:tracePt t="34273" x="5141913" y="2033588"/>
          <p14:tracePt t="34281" x="5159375" y="2033588"/>
          <p14:tracePt t="34290" x="5178425" y="2033588"/>
          <p14:tracePt t="34298" x="5195888" y="2033588"/>
          <p14:tracePt t="34314" x="5214938" y="2033588"/>
          <p14:tracePt t="34322" x="5232400" y="2033588"/>
          <p14:tracePt t="34330" x="5260975" y="2033588"/>
          <p14:tracePt t="34338" x="5268913" y="2033588"/>
          <p14:tracePt t="34346" x="5297488" y="2016125"/>
          <p14:tracePt t="34354" x="5305425" y="2016125"/>
          <p14:tracePt t="34368" x="5314950" y="2016125"/>
          <p14:tracePt t="34377" x="5324475" y="2016125"/>
          <p14:tracePt t="34384" x="5334000" y="2016125"/>
          <p14:tracePt t="34400" x="5341938" y="2016125"/>
          <p14:tracePt t="34408" x="5351463" y="2016125"/>
          <p14:tracePt t="34425" x="5360988" y="2016125"/>
          <p14:tracePt t="34442" x="5368925" y="2016125"/>
          <p14:tracePt t="34460" x="5387975" y="2016125"/>
          <p14:tracePt t="34473" x="5397500" y="2016125"/>
          <p14:tracePt t="34496" x="5405438" y="2016125"/>
          <p14:tracePt t="34504" x="5434013" y="2016125"/>
          <p14:tracePt t="34512" x="5478463" y="2016125"/>
          <p14:tracePt t="34520" x="5507038" y="2016125"/>
          <p14:tracePt t="34528" x="5561013" y="2016125"/>
          <p14:tracePt t="34536" x="5670550" y="2016125"/>
          <p14:tracePt t="34544" x="5761038" y="2016125"/>
          <p14:tracePt t="34552" x="5889625" y="2016125"/>
          <p14:tracePt t="34561" x="6016625" y="2016125"/>
          <p14:tracePt t="34568" x="6108700" y="2016125"/>
          <p14:tracePt t="34577" x="6218238" y="2016125"/>
          <p14:tracePt t="34585" x="6308725" y="2016125"/>
          <p14:tracePt t="34592" x="6362700" y="2016125"/>
          <p14:tracePt t="34601" x="6427788" y="2016125"/>
          <p14:tracePt t="34608" x="6464300" y="2016125"/>
          <p14:tracePt t="34617" x="6491288" y="2016125"/>
          <p14:tracePt t="34625" x="6500813" y="2024063"/>
          <p14:tracePt t="34633" x="6508750" y="2024063"/>
          <p14:tracePt t="35713" x="6554788" y="2033588"/>
          <p14:tracePt t="35722" x="6618288" y="2033588"/>
          <p14:tracePt t="35728" x="6691313" y="2060575"/>
          <p14:tracePt t="35736" x="6827838" y="2070100"/>
          <p14:tracePt t="35744" x="6919913" y="2089150"/>
          <p14:tracePt t="35752" x="7029450" y="2089150"/>
          <p14:tracePt t="35760" x="7102475" y="2089150"/>
          <p14:tracePt t="35768" x="7192963" y="2097088"/>
          <p14:tracePt t="35777" x="7256463" y="2097088"/>
          <p14:tracePt t="35785" x="7265988" y="2097088"/>
          <p14:tracePt t="36427" x="7275513" y="2106613"/>
          <p14:tracePt t="36776" x="7256463" y="2116138"/>
          <p14:tracePt t="36784" x="7202488" y="2116138"/>
          <p14:tracePt t="36792" x="7146925" y="2116138"/>
          <p14:tracePt t="36800" x="7056438" y="2116138"/>
          <p14:tracePt t="36808" x="6964363" y="2116138"/>
          <p14:tracePt t="36817" x="6819900" y="2116138"/>
          <p14:tracePt t="36825" x="6673850" y="2133600"/>
          <p14:tracePt t="36833" x="6508750" y="2143125"/>
          <p14:tracePt t="36843" x="6326188" y="2160588"/>
          <p14:tracePt t="36850" x="6116638" y="2206625"/>
          <p14:tracePt t="36859" x="5870575" y="2243138"/>
          <p14:tracePt t="36866" x="5707063" y="2243138"/>
          <p14:tracePt t="36873" x="5487988" y="2243138"/>
          <p14:tracePt t="36880" x="5324475" y="2243138"/>
          <p14:tracePt t="36892" x="5178425" y="2243138"/>
          <p14:tracePt t="36896" x="5049838" y="2243138"/>
          <p14:tracePt t="36904" x="4941888" y="2243138"/>
          <p14:tracePt t="36912" x="4849813" y="2243138"/>
          <p14:tracePt t="36920" x="4776788" y="2243138"/>
          <p14:tracePt t="36928" x="4722813" y="2243138"/>
          <p14:tracePt t="36936" x="4676775" y="2243138"/>
          <p14:tracePt t="36944" x="4659313" y="2243138"/>
          <p14:tracePt t="37056" x="4667250" y="2243138"/>
          <p14:tracePt t="37065" x="4686300" y="2243138"/>
          <p14:tracePt t="37072" x="4703763" y="2225675"/>
          <p14:tracePt t="37081" x="4722813" y="2225675"/>
          <p14:tracePt t="37088" x="4767263" y="2216150"/>
          <p14:tracePt t="37096" x="4786313" y="2206625"/>
          <p14:tracePt t="37104" x="4822825" y="2197100"/>
          <p14:tracePt t="37112" x="4859338" y="2170113"/>
          <p14:tracePt t="37120" x="4876800" y="2160588"/>
          <p14:tracePt t="37128" x="4895850" y="2152650"/>
          <p14:tracePt t="37224" x="4886325" y="2152650"/>
          <p14:tracePt t="37233" x="4876800" y="2152650"/>
          <p14:tracePt t="37440" x="4859338" y="2143125"/>
          <p14:tracePt t="37449" x="4859338" y="2133600"/>
          <p14:tracePt t="37457" x="4859338" y="2125663"/>
          <p14:tracePt t="37465" x="4849813" y="2116138"/>
          <p14:tracePt t="37472" x="4849813" y="2089150"/>
          <p14:tracePt t="37480" x="4832350" y="2070100"/>
          <p14:tracePt t="37497" x="4832350" y="2052638"/>
          <p14:tracePt t="37512" x="4832350" y="2043113"/>
          <p14:tracePt t="37537" x="4832350" y="2033588"/>
          <p14:tracePt t="37554" x="4832350" y="2024063"/>
          <p14:tracePt t="37689" x="4849813" y="2016125"/>
          <p14:tracePt t="37698" x="4949825" y="2016125"/>
          <p14:tracePt t="37706" x="5059363" y="2016125"/>
          <p14:tracePt t="37714" x="5168900" y="2016125"/>
          <p14:tracePt t="37722" x="5297488" y="2016125"/>
          <p14:tracePt t="37729" x="5424488" y="2016125"/>
          <p14:tracePt t="37737" x="5514975" y="2016125"/>
          <p14:tracePt t="37745" x="5643563" y="2016125"/>
          <p14:tracePt t="37753" x="5734050" y="2016125"/>
          <p14:tracePt t="37762" x="5826125" y="2016125"/>
          <p14:tracePt t="37769" x="5899150" y="2016125"/>
          <p14:tracePt t="37776" x="5962650" y="2016125"/>
          <p14:tracePt t="37784" x="6016625" y="2016125"/>
          <p14:tracePt t="37792" x="6072188" y="2016125"/>
          <p14:tracePt t="37800" x="6126163" y="2016125"/>
          <p14:tracePt t="37810" x="6172200" y="2016125"/>
          <p14:tracePt t="37816" x="6208713" y="2016125"/>
          <p14:tracePt t="37824" x="6226175" y="2016125"/>
          <p14:tracePt t="37832" x="6272213" y="2016125"/>
          <p14:tracePt t="37840" x="6291263" y="2016125"/>
          <p14:tracePt t="37849" x="6326188" y="2016125"/>
          <p14:tracePt t="37858" x="6362700" y="2016125"/>
          <p14:tracePt t="37865" x="6399213" y="2016125"/>
          <p14:tracePt t="37879" x="6435725" y="2016125"/>
          <p14:tracePt t="37881" x="6481763" y="2016125"/>
          <p14:tracePt t="37890" x="6508750" y="2016125"/>
          <p14:tracePt t="37896" x="6527800" y="2016125"/>
          <p14:tracePt t="37904" x="6554788" y="2016125"/>
          <p14:tracePt t="37912" x="6564313" y="2016125"/>
          <p14:tracePt t="37920" x="6573838" y="2016125"/>
          <p14:tracePt t="37928" x="6581775" y="2016125"/>
          <p14:tracePt t="37936" x="6591300" y="2016125"/>
          <p14:tracePt t="37970" x="6600825" y="2016125"/>
          <p14:tracePt t="38186" x="6645275" y="2016125"/>
          <p14:tracePt t="38193" x="6727825" y="2016125"/>
          <p14:tracePt t="38200" x="6783388" y="2016125"/>
          <p14:tracePt t="38208" x="6856413" y="2016125"/>
          <p14:tracePt t="38216" x="6946900" y="2016125"/>
          <p14:tracePt t="38224" x="7000875" y="2016125"/>
          <p14:tracePt t="38232" x="7029450" y="2016125"/>
          <p14:tracePt t="38241" x="7065963" y="2016125"/>
          <p14:tracePt t="38257" x="7073900" y="2016125"/>
          <p14:tracePt t="38586" x="7046913" y="2006600"/>
          <p14:tracePt t="38594" x="6992938" y="1997075"/>
          <p14:tracePt t="38602" x="6892925" y="1987550"/>
          <p14:tracePt t="38610" x="6819900" y="1970088"/>
          <p14:tracePt t="38617" x="6710363" y="1970088"/>
          <p14:tracePt t="38625" x="6581775" y="1960563"/>
          <p14:tracePt t="38633" x="6472238" y="1960563"/>
          <p14:tracePt t="38641" x="6326188" y="1960563"/>
          <p14:tracePt t="38649" x="6218238" y="1960563"/>
          <p14:tracePt t="38658" x="6108700" y="1960563"/>
          <p14:tracePt t="38665" x="5980113" y="1960563"/>
          <p14:tracePt t="38674" x="5907088" y="1960563"/>
          <p14:tracePt t="38681" x="5843588" y="1960563"/>
          <p14:tracePt t="38690" x="5789613" y="1960563"/>
          <p14:tracePt t="38697" x="5761038" y="1960563"/>
          <p14:tracePt t="38705" x="5743575" y="1960563"/>
          <p14:tracePt t="38713" x="5716588" y="1960563"/>
          <p14:tracePt t="38721" x="5697538" y="1960563"/>
          <p14:tracePt t="38729" x="5670550" y="1960563"/>
          <p14:tracePt t="38737" x="5653088" y="1960563"/>
          <p14:tracePt t="38745" x="5634038" y="1960563"/>
          <p14:tracePt t="38753" x="5616575" y="1960563"/>
          <p14:tracePt t="38761" x="5607050" y="1960563"/>
          <p14:tracePt t="38768" x="5570538" y="1960563"/>
          <p14:tracePt t="38778" x="5561013" y="1960563"/>
          <p14:tracePt t="38786" x="5543550" y="1960563"/>
          <p14:tracePt t="38794" x="5534025" y="1960563"/>
          <p14:tracePt t="38803" x="5514975" y="1960563"/>
          <p14:tracePt t="38809" x="5497513" y="1960563"/>
          <p14:tracePt t="38818" x="5487988" y="1960563"/>
          <p14:tracePt t="38826" x="5470525" y="1960563"/>
          <p14:tracePt t="38832" x="5451475" y="1960563"/>
          <p14:tracePt t="38841" x="5441950" y="1960563"/>
          <p14:tracePt t="38858" x="5434013" y="1960563"/>
          <p14:tracePt t="38864" x="5414963" y="1960563"/>
          <p14:tracePt t="38891" x="5405438" y="1960563"/>
          <p14:tracePt t="38896" x="5397500" y="1960563"/>
          <p14:tracePt t="38938" x="5387975" y="1960563"/>
          <p14:tracePt t="38947" x="5378450" y="1960563"/>
          <p14:tracePt t="38954" x="5368925" y="1960563"/>
          <p14:tracePt t="38961" x="5351463" y="1960563"/>
          <p14:tracePt t="38969" x="5324475" y="1960563"/>
          <p14:tracePt t="38977" x="5278438" y="1960563"/>
          <p14:tracePt t="38984" x="5251450" y="1960563"/>
          <p14:tracePt t="38992" x="5195888" y="1960563"/>
          <p14:tracePt t="39000" x="5141913" y="1960563"/>
          <p14:tracePt t="39010" x="5049838" y="1960563"/>
          <p14:tracePt t="39016" x="5005388" y="1933575"/>
          <p14:tracePt t="39024" x="4959350" y="1933575"/>
          <p14:tracePt t="39032" x="4905375" y="1933575"/>
          <p14:tracePt t="39042" x="4876800" y="1933575"/>
          <p14:tracePt t="39048" x="4859338" y="1933575"/>
          <p14:tracePt t="39858" x="4840288" y="1933575"/>
          <p14:tracePt t="39866" x="4832350" y="1933575"/>
          <p14:tracePt t="39875" x="4822825" y="1933575"/>
          <p14:tracePt t="39891" x="4776788" y="1933575"/>
          <p14:tracePt t="39896" x="4759325" y="1933575"/>
          <p14:tracePt t="39904" x="4740275" y="1933575"/>
          <p14:tracePt t="39912" x="4730750" y="1933575"/>
          <p14:tracePt t="39920" x="4703763" y="1933575"/>
          <p14:tracePt t="39928" x="4686300" y="1933575"/>
          <p14:tracePt t="39936" x="4659313" y="1933575"/>
          <p14:tracePt t="39944" x="4649788" y="1933575"/>
          <p14:tracePt t="39960" x="4640263" y="1933575"/>
          <p14:tracePt t="39968" x="4622800" y="1933575"/>
          <p14:tracePt t="39976" x="4613275" y="1933575"/>
          <p14:tracePt t="40497" x="4603750" y="1943100"/>
          <p14:tracePt t="42314" x="4613275" y="1943100"/>
          <p14:tracePt t="42841" x="4576763" y="1951038"/>
          <p14:tracePt t="42850" x="4549775" y="1960563"/>
          <p14:tracePt t="42858" x="4540250" y="1970088"/>
          <p14:tracePt t="42866" x="4513263" y="1979613"/>
          <p14:tracePt t="42878" x="4484688" y="1979613"/>
          <p14:tracePt t="42882" x="4457700" y="1987550"/>
          <p14:tracePt t="42889" x="4421188" y="1997075"/>
          <p14:tracePt t="42904" x="4394200" y="1997075"/>
          <p14:tracePt t="42912" x="4376738" y="2016125"/>
          <p14:tracePt t="42920" x="4367213" y="2016125"/>
          <p14:tracePt t="42928" x="4348163" y="2016125"/>
          <p14:tracePt t="42936" x="4340225" y="2016125"/>
          <p14:tracePt t="42944" x="4330700" y="2024063"/>
          <p14:tracePt t="42952" x="4321175" y="2024063"/>
          <p14:tracePt t="42960" x="4294188" y="2024063"/>
          <p14:tracePt t="42976" x="4284663" y="2033588"/>
          <p14:tracePt t="42984" x="4257675" y="2033588"/>
          <p14:tracePt t="42993" x="4248150" y="2033588"/>
          <p14:tracePt t="43000" x="4211638" y="2033588"/>
          <p14:tracePt t="43009" x="4194175" y="2033588"/>
          <p14:tracePt t="43017" x="4157663" y="2033588"/>
          <p14:tracePt t="43025" x="4111625" y="2033588"/>
          <p14:tracePt t="43033" x="4057650" y="2043113"/>
          <p14:tracePt t="43041" x="4021138" y="2043113"/>
          <p14:tracePt t="43048" x="3929063" y="2070100"/>
          <p14:tracePt t="43057" x="3856038" y="2079625"/>
          <p14:tracePt t="43064" x="3746500" y="2079625"/>
          <p14:tracePt t="43073" x="3646488" y="2097088"/>
          <p14:tracePt t="43080" x="3556000" y="2106613"/>
          <p14:tracePt t="43089" x="3455988" y="2133600"/>
          <p14:tracePt t="43097" x="3382963" y="2133600"/>
          <p14:tracePt t="43104" x="3309938" y="2133600"/>
          <p14:tracePt t="43112" x="3236913" y="2133600"/>
          <p14:tracePt t="43121" x="3208338" y="2133600"/>
          <p14:tracePt t="43128" x="3181350" y="2133600"/>
          <p14:tracePt t="43137" x="3136900" y="2133600"/>
          <p14:tracePt t="43145" x="3117850" y="2133600"/>
          <p14:tracePt t="43153" x="3108325" y="2133600"/>
          <p14:tracePt t="43161" x="3100388" y="2133600"/>
          <p14:tracePt t="43169" x="3081338" y="2133600"/>
          <p14:tracePt t="43177" x="3071813" y="2133600"/>
          <p14:tracePt t="43184" x="3054350" y="2133600"/>
          <p14:tracePt t="43192" x="3035300" y="2133600"/>
          <p14:tracePt t="43200" x="2998788" y="2133600"/>
          <p14:tracePt t="43208" x="2981325" y="2133600"/>
          <p14:tracePt t="43216" x="2935288" y="2133600"/>
          <p14:tracePt t="43224" x="2908300" y="2133600"/>
          <p14:tracePt t="43232" x="2881313" y="2133600"/>
          <p14:tracePt t="43240" x="2844800" y="2133600"/>
          <p14:tracePt t="43248" x="2835275" y="2133600"/>
          <p14:tracePt t="43257" x="2789238" y="2133600"/>
          <p14:tracePt t="43264" x="2762250" y="2133600"/>
          <p14:tracePt t="43273" x="2735263" y="2133600"/>
          <p14:tracePt t="43283" x="2698750" y="2133600"/>
          <p14:tracePt t="43291" x="2689225" y="2133600"/>
          <p14:tracePt t="43298" x="2652713" y="2133600"/>
          <p14:tracePt t="43306" x="2643188" y="2133600"/>
          <p14:tracePt t="43313" x="2625725" y="2133600"/>
          <p14:tracePt t="43323" x="2616200" y="2133600"/>
          <p14:tracePt t="43411" x="2606675" y="2133600"/>
          <p14:tracePt t="43425" x="2606675" y="2116138"/>
          <p14:tracePt t="43434" x="2606675" y="2106613"/>
          <p14:tracePt t="43450" x="2616200" y="2097088"/>
          <p14:tracePt t="43466" x="2625725" y="2089150"/>
          <p14:tracePt t="43482" x="2635250" y="2089150"/>
          <p14:tracePt t="43490" x="2643188" y="2079625"/>
          <p14:tracePt t="43506" x="2652713" y="2070100"/>
          <p14:tracePt t="43512" x="2662238" y="2060575"/>
          <p14:tracePt t="43520" x="2671763" y="2060575"/>
          <p14:tracePt t="43536" x="2679700" y="2052638"/>
          <p14:tracePt t="43552" x="2679700" y="2043113"/>
          <p14:tracePt t="43577" x="2689225" y="2043113"/>
          <p14:tracePt t="43585" x="2698750" y="2033588"/>
          <p14:tracePt t="43600" x="2708275" y="2024063"/>
          <p14:tracePt t="43753" x="2716213" y="2016125"/>
          <p14:tracePt t="43771" x="2725738" y="2016125"/>
          <p14:tracePt t="43784" x="2735263" y="2016125"/>
          <p14:tracePt t="43883" x="2735263" y="2006600"/>
          <p14:tracePt t="44009" x="2744788" y="2024063"/>
          <p14:tracePt t="44017" x="2744788" y="2033588"/>
          <p14:tracePt t="44025" x="2744788" y="2052638"/>
          <p14:tracePt t="44032" x="2744788" y="2079625"/>
          <p14:tracePt t="44041" x="2771775" y="2143125"/>
          <p14:tracePt t="44048" x="2771775" y="2170113"/>
          <p14:tracePt t="44056" x="2781300" y="2189163"/>
          <p14:tracePt t="44064" x="2781300" y="2225675"/>
          <p14:tracePt t="44073" x="2781300" y="2262188"/>
          <p14:tracePt t="44080" x="2781300" y="2289175"/>
          <p14:tracePt t="44088" x="2789238" y="2316163"/>
          <p14:tracePt t="44096" x="2789238" y="2335213"/>
          <p14:tracePt t="44104" x="2789238" y="2371725"/>
          <p14:tracePt t="44112" x="2789238" y="2416175"/>
          <p14:tracePt t="44120" x="2789238" y="2452688"/>
          <p14:tracePt t="44128" x="2789238" y="2508250"/>
          <p14:tracePt t="44136" x="2789238" y="2589213"/>
          <p14:tracePt t="44144" x="2789238" y="2644775"/>
          <p14:tracePt t="44152" x="2789238" y="2717800"/>
          <p14:tracePt t="44161" x="2781300" y="2763838"/>
          <p14:tracePt t="44169" x="2762250" y="2836863"/>
          <p14:tracePt t="44177" x="2735263" y="2900363"/>
          <p14:tracePt t="44184" x="2716213" y="2946400"/>
          <p14:tracePt t="44194" x="2708275" y="3000375"/>
          <p14:tracePt t="44200" x="2698750" y="3046413"/>
          <p14:tracePt t="44209" x="2662238" y="3082925"/>
          <p14:tracePt t="44216" x="2652713" y="3109913"/>
          <p14:tracePt t="44224" x="2643188" y="3127375"/>
          <p14:tracePt t="44232" x="2643188" y="3146425"/>
          <p14:tracePt t="44241" x="2635250" y="3163888"/>
          <p14:tracePt t="44249" x="2625725" y="3182938"/>
          <p14:tracePt t="44257" x="2606675" y="3209925"/>
          <p14:tracePt t="44273" x="2606675" y="3219450"/>
          <p14:tracePt t="44280" x="2598738" y="3228975"/>
          <p14:tracePt t="44288" x="2598738" y="3236913"/>
          <p14:tracePt t="44392" x="2598738" y="3219450"/>
          <p14:tracePt t="44402" x="2598738" y="3209925"/>
          <p14:tracePt t="44408" x="2598738" y="3200400"/>
          <p14:tracePt t="44424" x="2598738" y="3182938"/>
          <p14:tracePt t="44440" x="2598738" y="3173413"/>
          <p14:tracePt t="44474" x="2598738" y="3163888"/>
          <p14:tracePt t="44514" x="2606675" y="3163888"/>
          <p14:tracePt t="44530" x="2606675" y="3155950"/>
          <p14:tracePt t="44556" x="2616200" y="3146425"/>
          <p14:tracePt t="44570" x="2643188" y="3136900"/>
          <p14:tracePt t="44578" x="2652713" y="3136900"/>
          <p14:tracePt t="44602" x="2662238" y="3127375"/>
          <p14:tracePt t="44728" x="2671763" y="3119438"/>
          <p14:tracePt t="44736" x="2679700" y="3119438"/>
          <p14:tracePt t="44744" x="2689225" y="3109913"/>
          <p14:tracePt t="44753" x="2698750" y="3100388"/>
          <p14:tracePt t="44761" x="2708275" y="3090863"/>
          <p14:tracePt t="44769" x="2716213" y="3082925"/>
          <p14:tracePt t="44777" x="2725738" y="3082925"/>
          <p14:tracePt t="44792" x="2735263" y="3073400"/>
          <p14:tracePt t="44808" x="2744788" y="3073400"/>
          <p14:tracePt t="44816" x="2744788" y="3063875"/>
          <p14:tracePt t="45049" x="2752725" y="3054350"/>
          <p14:tracePt t="45066" x="2762250" y="3046413"/>
          <p14:tracePt t="45104" x="2771775" y="3046413"/>
          <p14:tracePt t="45121" x="2781300" y="3036888"/>
          <p14:tracePt t="45433" x="2789238" y="3027363"/>
          <p14:tracePt t="45450" x="2808288" y="3017838"/>
          <p14:tracePt t="45514" x="2817813" y="3009900"/>
          <p14:tracePt t="45626" x="2825750" y="3000375"/>
          <p14:tracePt t="46210" x="2808288" y="2963863"/>
          <p14:tracePt t="46216" x="2808288" y="2954338"/>
          <p14:tracePt t="46224" x="2808288" y="2917825"/>
          <p14:tracePt t="46232" x="2808288" y="2873375"/>
          <p14:tracePt t="46240" x="2808288" y="2817813"/>
          <p14:tracePt t="46248" x="2808288" y="2781300"/>
          <p14:tracePt t="46257" x="2808288" y="2727325"/>
          <p14:tracePt t="46264" x="2808288" y="2698750"/>
          <p14:tracePt t="46273" x="2808288" y="2662238"/>
          <p14:tracePt t="46280" x="2808288" y="2625725"/>
          <p14:tracePt t="46289" x="2798763" y="2608263"/>
          <p14:tracePt t="46297" x="2789238" y="2598738"/>
          <p14:tracePt t="46304" x="2781300" y="2581275"/>
          <p14:tracePt t="46312" x="2762250" y="2562225"/>
          <p14:tracePt t="46320" x="2752725" y="2554288"/>
          <p14:tracePt t="46336" x="2725738" y="2554288"/>
          <p14:tracePt t="46345" x="2708275" y="2554288"/>
          <p14:tracePt t="46353" x="2671763" y="2554288"/>
          <p14:tracePt t="46361" x="2652713" y="2554288"/>
          <p14:tracePt t="46369" x="2625725" y="2554288"/>
          <p14:tracePt t="46377" x="2606675" y="2554288"/>
          <p14:tracePt t="46385" x="2589213" y="2554288"/>
          <p14:tracePt t="46393" x="2570163" y="2554288"/>
          <p14:tracePt t="46402" x="2562225" y="2554288"/>
          <p14:tracePt t="46411" x="2543175" y="2554288"/>
          <p14:tracePt t="46425" x="2533650" y="2554288"/>
          <p14:tracePt t="46434" x="2506663" y="2562225"/>
          <p14:tracePt t="46450" x="2498725" y="2562225"/>
          <p14:tracePt t="46459" x="2489200" y="2562225"/>
          <p14:tracePt t="46466" x="2470150" y="2571750"/>
          <p14:tracePt t="46475" x="2452688" y="2571750"/>
          <p14:tracePt t="46481" x="2433638" y="2571750"/>
          <p14:tracePt t="46490" x="2406650" y="2571750"/>
          <p14:tracePt t="46496" x="2389188" y="2571750"/>
          <p14:tracePt t="46506" x="2360613" y="2581275"/>
          <p14:tracePt t="46515" x="2316163" y="2581275"/>
          <p14:tracePt t="46522" x="2287588" y="2581275"/>
          <p14:tracePt t="46531" x="2260600" y="2581275"/>
          <p14:tracePt t="46542" x="2233613" y="2581275"/>
          <p14:tracePt t="46546" x="2214563" y="2581275"/>
          <p14:tracePt t="46554" x="2197100" y="2581275"/>
          <p14:tracePt t="46699" x="2270125" y="2581275"/>
          <p14:tracePt t="46706" x="2343150" y="2581275"/>
          <p14:tracePt t="46714" x="2452688" y="2581275"/>
          <p14:tracePt t="46723" x="2579688" y="2581275"/>
          <p14:tracePt t="46730" x="2725738" y="2581275"/>
          <p14:tracePt t="46739" x="2835275" y="2581275"/>
          <p14:tracePt t="46746" x="2962275" y="2598738"/>
          <p14:tracePt t="46753" x="3071813" y="2625725"/>
          <p14:tracePt t="46761" x="3190875" y="2635250"/>
          <p14:tracePt t="46769" x="3300413" y="2654300"/>
          <p14:tracePt t="46777" x="3373438" y="2662238"/>
          <p14:tracePt t="46785" x="3463925" y="2662238"/>
          <p14:tracePt t="46793" x="3509963" y="2662238"/>
          <p14:tracePt t="46801" x="3546475" y="2662238"/>
          <p14:tracePt t="46809" x="3592513" y="2662238"/>
          <p14:tracePt t="46817" x="3600450" y="2662238"/>
          <p14:tracePt t="46825" x="3609975" y="2662238"/>
          <p14:tracePt t="46833" x="3629025" y="2662238"/>
          <p14:tracePt t="46849" x="3646488" y="2662238"/>
          <p14:tracePt t="46858" x="3665538" y="2662238"/>
          <p14:tracePt t="46865" x="3683000" y="2662238"/>
          <p14:tracePt t="46875" x="3692525" y="2662238"/>
          <p14:tracePt t="46891" x="3719513" y="2662238"/>
          <p14:tracePt t="47058" x="3729038" y="2662238"/>
          <p14:tracePt t="47075" x="3746500" y="2690813"/>
          <p14:tracePt t="47082" x="3746500" y="2698750"/>
          <p14:tracePt t="47091" x="3746500" y="2727325"/>
          <p14:tracePt t="47099" x="3746500" y="2744788"/>
          <p14:tracePt t="47106" x="3746500" y="2771775"/>
          <p14:tracePt t="47113" x="3746500" y="2817813"/>
          <p14:tracePt t="47121" x="3746500" y="2844800"/>
          <p14:tracePt t="47129" x="3746500" y="2881313"/>
          <p14:tracePt t="47137" x="3746500" y="2927350"/>
          <p14:tracePt t="47145" x="3746500" y="2963863"/>
          <p14:tracePt t="47153" x="3746500" y="3000375"/>
          <p14:tracePt t="47161" x="3746500" y="3036888"/>
          <p14:tracePt t="47169" x="3719513" y="3063875"/>
          <p14:tracePt t="47178" x="3719513" y="3082925"/>
          <p14:tracePt t="47187" x="3709988" y="3119438"/>
          <p14:tracePt t="47193" x="3709988" y="3127375"/>
          <p14:tracePt t="47241" x="3709988" y="3136900"/>
          <p14:tracePt t="47353" x="3702050" y="3146425"/>
          <p14:tracePt t="47369" x="3702050" y="3155950"/>
          <p14:tracePt t="47377" x="3692525" y="3163888"/>
          <p14:tracePt t="47385" x="3665538" y="3163888"/>
          <p14:tracePt t="47393" x="3619500" y="3163888"/>
          <p14:tracePt t="47401" x="3582988" y="3163888"/>
          <p14:tracePt t="47409" x="3527425" y="3163888"/>
          <p14:tracePt t="47417" x="3473450" y="3163888"/>
          <p14:tracePt t="47425" x="3400425" y="3163888"/>
          <p14:tracePt t="47433" x="3317875" y="3163888"/>
          <p14:tracePt t="47441" x="3208338" y="3163888"/>
          <p14:tracePt t="47449" x="3117850" y="3163888"/>
          <p14:tracePt t="47457" x="3027363" y="3163888"/>
          <p14:tracePt t="47465" x="2971800" y="3163888"/>
          <p14:tracePt t="47474" x="2944813" y="3163888"/>
          <p14:tracePt t="47481" x="2889250" y="3163888"/>
          <p14:tracePt t="47490" x="2871788" y="3163888"/>
          <p14:tracePt t="47496" x="2844800" y="3163888"/>
          <p14:tracePt t="47504" x="2817813" y="3163888"/>
          <p14:tracePt t="47513" x="2798763" y="3163888"/>
          <p14:tracePt t="47520" x="2762250" y="3163888"/>
          <p14:tracePt t="47528" x="2725738" y="3163888"/>
          <p14:tracePt t="47536" x="2708275" y="3163888"/>
          <p14:tracePt t="47544" x="2679700" y="3163888"/>
          <p14:tracePt t="47552" x="2671763" y="3163888"/>
          <p14:tracePt t="47560" x="2635250" y="3163888"/>
          <p14:tracePt t="47568" x="2625725" y="3163888"/>
          <p14:tracePt t="47577" x="2606675" y="3163888"/>
          <p14:tracePt t="47969" x="2616200" y="3163888"/>
          <p14:tracePt t="47976" x="2635250" y="3163888"/>
          <p14:tracePt t="47984" x="2643188" y="3163888"/>
          <p14:tracePt t="47992" x="2652713" y="3163888"/>
          <p14:tracePt t="48001" x="2662238" y="3163888"/>
          <p14:tracePt t="48016" x="2698750" y="3163888"/>
          <p14:tracePt t="48032" x="2708275" y="3163888"/>
          <p14:tracePt t="48040" x="2716213" y="3163888"/>
          <p14:tracePt t="48049" x="2735263" y="3163888"/>
          <p14:tracePt t="48057" x="2744788" y="3163888"/>
          <p14:tracePt t="48065" x="2752725" y="3163888"/>
          <p14:tracePt t="48073" x="2762250" y="3163888"/>
          <p14:tracePt t="48081" x="2771775" y="3163888"/>
          <p14:tracePt t="48097" x="2781300" y="3163888"/>
          <p14:tracePt t="48105" x="2789238" y="3163888"/>
          <p14:tracePt t="48112" x="2798763" y="3163888"/>
          <p14:tracePt t="48136" x="2817813" y="3163888"/>
          <p14:tracePt t="48152" x="2825750" y="3163888"/>
          <p14:tracePt t="48177" x="2835275" y="3163888"/>
          <p14:tracePt t="48185" x="2852738" y="3163888"/>
          <p14:tracePt t="48194" x="2862263" y="3163888"/>
          <p14:tracePt t="48201" x="2871788" y="3163888"/>
          <p14:tracePt t="48211" x="2881313" y="3163888"/>
          <p14:tracePt t="48217" x="2889250" y="3163888"/>
          <p14:tracePt t="48225" x="2898775" y="3163888"/>
          <p14:tracePt t="48233" x="2908300" y="3163888"/>
          <p14:tracePt t="48241" x="2917825" y="3163888"/>
          <p14:tracePt t="48249" x="2935288" y="3163888"/>
          <p14:tracePt t="48256" x="2954338" y="3163888"/>
          <p14:tracePt t="48265" x="2962275" y="3163888"/>
          <p14:tracePt t="48273" x="2971800" y="3163888"/>
          <p14:tracePt t="48290" x="2981325" y="3163888"/>
          <p14:tracePt t="48305" x="2990850" y="3163888"/>
          <p14:tracePt t="48329" x="2998788" y="3163888"/>
          <p14:tracePt t="48336" x="3017838" y="3163888"/>
          <p14:tracePt t="48345" x="3027363" y="3163888"/>
          <p14:tracePt t="48352" x="3035300" y="3163888"/>
          <p14:tracePt t="48369" x="3054350" y="3163888"/>
          <p14:tracePt t="48377" x="3063875" y="3163888"/>
          <p14:tracePt t="48385" x="3071813" y="3163888"/>
          <p14:tracePt t="48393" x="3081338" y="3163888"/>
          <p14:tracePt t="48401" x="3108325" y="3163888"/>
          <p14:tracePt t="48409" x="3117850" y="3163888"/>
          <p14:tracePt t="48417" x="3136900" y="3163888"/>
          <p14:tracePt t="48425" x="3154363" y="3163888"/>
          <p14:tracePt t="48433" x="3163888" y="3163888"/>
          <p14:tracePt t="48441" x="3181350" y="3163888"/>
          <p14:tracePt t="48449" x="3190875" y="3163888"/>
          <p14:tracePt t="48465" x="3200400" y="3163888"/>
          <p14:tracePt t="48481" x="3208338" y="3163888"/>
          <p14:tracePt t="48512" x="3217863" y="3163888"/>
          <p14:tracePt t="48536" x="3227388" y="3163888"/>
          <p14:tracePt t="48544" x="3236913" y="3163888"/>
          <p14:tracePt t="48552" x="3244850" y="3163888"/>
          <p14:tracePt t="48561" x="3273425" y="3163888"/>
          <p14:tracePt t="48570" x="3290888" y="3163888"/>
          <p14:tracePt t="48578" x="3317875" y="3163888"/>
          <p14:tracePt t="48586" x="3336925" y="3163888"/>
          <p14:tracePt t="48594" x="3363913" y="3163888"/>
          <p14:tracePt t="48601" x="3382963" y="3163888"/>
          <p14:tracePt t="48609" x="3409950" y="3163888"/>
          <p14:tracePt t="48624" x="3419475" y="3163888"/>
          <p14:tracePt t="48632" x="3427413" y="3163888"/>
          <p14:tracePt t="48953" x="3436938" y="3163888"/>
          <p14:tracePt t="48968" x="3436938" y="3155950"/>
          <p14:tracePt t="48976" x="3427413" y="3146425"/>
          <p14:tracePt t="48985" x="3409950" y="3136900"/>
          <p14:tracePt t="48993" x="3390900" y="3119438"/>
          <p14:tracePt t="49002" x="3373438" y="3100388"/>
          <p14:tracePt t="49009" x="3363913" y="3090863"/>
          <p14:tracePt t="49016" x="3354388" y="3073400"/>
          <p14:tracePt t="49024" x="3346450" y="3073400"/>
          <p14:tracePt t="49032" x="3327400" y="3054350"/>
          <p14:tracePt t="49048" x="3317875" y="3046413"/>
          <p14:tracePt t="49056" x="3317875" y="3036888"/>
          <p14:tracePt t="49064" x="3309938" y="3009900"/>
          <p14:tracePt t="49073" x="3281363" y="2990850"/>
          <p14:tracePt t="49080" x="3263900" y="2973388"/>
          <p14:tracePt t="49090" x="3254375" y="2954338"/>
          <p14:tracePt t="49096" x="3227388" y="2917825"/>
          <p14:tracePt t="49105" x="3208338" y="2890838"/>
          <p14:tracePt t="49112" x="3171825" y="2844800"/>
          <p14:tracePt t="49120" x="3154363" y="2827338"/>
          <p14:tracePt t="49130" x="3136900" y="2790825"/>
          <p14:tracePt t="49137" x="3108325" y="2771775"/>
          <p14:tracePt t="49147" x="3081338" y="2727325"/>
          <p14:tracePt t="49154" x="3054350" y="2698750"/>
          <p14:tracePt t="49162" x="3044825" y="2681288"/>
          <p14:tracePt t="49170" x="3017838" y="2635250"/>
          <p14:tracePt t="49178" x="2998788" y="2617788"/>
          <p14:tracePt t="49186" x="2962275" y="2581275"/>
          <p14:tracePt t="49194" x="2944813" y="2562225"/>
          <p14:tracePt t="49202" x="2935288" y="2525713"/>
          <p14:tracePt t="49216" x="2925763" y="2517775"/>
          <p14:tracePt t="49217" x="2898775" y="2489200"/>
          <p14:tracePt t="49234" x="2881313" y="2471738"/>
          <p14:tracePt t="49241" x="2871788" y="2462213"/>
          <p14:tracePt t="49249" x="2862263" y="2452688"/>
          <p14:tracePt t="49265" x="2852738" y="2444750"/>
          <p14:tracePt t="49280" x="2852738" y="2435225"/>
          <p14:tracePt t="49289" x="2844800" y="2425700"/>
          <p14:tracePt t="49648" x="2789238" y="2425700"/>
          <p14:tracePt t="49657" x="2716213" y="2425700"/>
          <p14:tracePt t="49665" x="2625725" y="2425700"/>
          <p14:tracePt t="49673" x="2533650" y="2425700"/>
          <p14:tracePt t="49681" x="2462213" y="2425700"/>
          <p14:tracePt t="49689" x="2389188" y="2425700"/>
          <p14:tracePt t="49696" x="2287588" y="2425700"/>
          <p14:tracePt t="49704" x="2233613" y="2425700"/>
          <p14:tracePt t="49712" x="2206625" y="2425700"/>
          <p14:tracePt t="49720" x="2179638" y="2425700"/>
          <p14:tracePt t="49728" x="2160588" y="2425700"/>
          <p14:tracePt t="49736" x="2143125" y="2425700"/>
          <p14:tracePt t="49753" x="2133600" y="2425700"/>
          <p14:tracePt t="49761" x="2124075" y="2425700"/>
          <p14:tracePt t="49769" x="2114550" y="2425700"/>
          <p14:tracePt t="49776" x="2097088" y="2425700"/>
          <p14:tracePt t="49784" x="2087563" y="2425700"/>
          <p14:tracePt t="49792" x="2078038" y="2425700"/>
          <p14:tracePt t="49800" x="2051050" y="2425700"/>
          <p14:tracePt t="49809" x="2041525" y="2425700"/>
          <p14:tracePt t="49816" x="2014538" y="2425700"/>
          <p14:tracePt t="49824" x="2005013" y="2425700"/>
          <p14:tracePt t="49840" x="1997075" y="2425700"/>
          <p14:tracePt t="49857" x="1978025" y="2425700"/>
          <p14:tracePt t="50098" x="1968500" y="2425700"/>
          <p14:tracePt t="50106" x="1895475" y="2425700"/>
          <p14:tracePt t="50115" x="1860550" y="2425700"/>
          <p14:tracePt t="50120" x="1804988" y="2425700"/>
          <p14:tracePt t="50128" x="1758950" y="2425700"/>
          <p14:tracePt t="50136" x="1731963" y="2425700"/>
          <p14:tracePt t="50144" x="1704975" y="2425700"/>
          <p14:tracePt t="50152" x="1685925" y="2425700"/>
          <p14:tracePt t="50160" x="1668463" y="2425700"/>
          <p14:tracePt t="50385" x="1685925" y="2425700"/>
          <p14:tracePt t="50394" x="1778000" y="2425700"/>
          <p14:tracePt t="50402" x="1905000" y="2398713"/>
          <p14:tracePt t="50411" x="2051050" y="2379663"/>
          <p14:tracePt t="50418" x="2214563" y="2352675"/>
          <p14:tracePt t="50425" x="2379663" y="2352675"/>
          <p14:tracePt t="50433" x="2562225" y="2352675"/>
          <p14:tracePt t="50441" x="2725738" y="2352675"/>
          <p14:tracePt t="50449" x="2871788" y="2352675"/>
          <p14:tracePt t="50456" x="2998788" y="2352675"/>
          <p14:tracePt t="50464" x="3090863" y="2352675"/>
          <p14:tracePt t="50473" x="3163888" y="2352675"/>
          <p14:tracePt t="50480" x="3190875" y="2352675"/>
          <p14:tracePt t="50489" x="3208338" y="2352675"/>
          <p14:tracePt t="50496" x="3227388" y="2352675"/>
          <p14:tracePt t="50554" x="3254375" y="2335213"/>
          <p14:tracePt t="50562" x="3281363" y="2325688"/>
          <p14:tracePt t="50570" x="3309938" y="2325688"/>
          <p14:tracePt t="50580" x="3346450" y="2306638"/>
          <p14:tracePt t="50586" x="3400425" y="2306638"/>
          <p14:tracePt t="50595" x="3463925" y="2298700"/>
          <p14:tracePt t="50601" x="3536950" y="2298700"/>
          <p14:tracePt t="50610" x="3600450" y="2289175"/>
          <p14:tracePt t="50616" x="3629025" y="2279650"/>
          <p14:tracePt t="50625" x="3665538" y="2279650"/>
          <p14:tracePt t="50632" x="3673475" y="2279650"/>
          <p14:tracePt t="50648" x="3683000" y="2279650"/>
          <p14:tracePt t="50656" x="3692525" y="2279650"/>
          <p14:tracePt t="50664" x="3719513" y="2270125"/>
          <p14:tracePt t="50673" x="3729038" y="2270125"/>
          <p14:tracePt t="50680" x="3738563" y="2270125"/>
          <p14:tracePt t="50697" x="3746500" y="2270125"/>
          <p14:tracePt t="50704" x="3756025" y="2270125"/>
          <p14:tracePt t="50712" x="3765550" y="2270125"/>
          <p14:tracePt t="50720" x="3792538" y="2270125"/>
          <p14:tracePt t="50728" x="3810000" y="2270125"/>
          <p14:tracePt t="50737" x="3838575" y="2270125"/>
          <p14:tracePt t="50744" x="3865563" y="2270125"/>
          <p14:tracePt t="50752" x="3902075" y="2270125"/>
          <p14:tracePt t="50760" x="3938588" y="2279650"/>
          <p14:tracePt t="50768" x="3965575" y="2279650"/>
          <p14:tracePt t="50776" x="4011613" y="2279650"/>
          <p14:tracePt t="50784" x="4038600" y="2289175"/>
          <p14:tracePt t="50793" x="4057650" y="2298700"/>
          <p14:tracePt t="50800" x="4094163" y="2316163"/>
          <p14:tracePt t="50818" x="4102100" y="2316163"/>
          <p14:tracePt t="50827" x="4102100" y="2325688"/>
          <p14:tracePt t="50842" x="4102100" y="2335213"/>
          <p14:tracePt t="50851" x="4102100" y="2352675"/>
          <p14:tracePt t="50858" x="4111625" y="2371725"/>
          <p14:tracePt t="50866" x="4111625" y="2398713"/>
          <p14:tracePt t="50875" x="4111625" y="2416175"/>
          <p14:tracePt t="50883" x="4111625" y="2462213"/>
          <p14:tracePt t="50898" x="4111625" y="2498725"/>
          <p14:tracePt t="50905" x="4111625" y="2517775"/>
          <p14:tracePt t="50915" x="4111625" y="2535238"/>
          <p14:tracePt t="50920" x="4111625" y="2554288"/>
          <p14:tracePt t="50928" x="4111625" y="2598738"/>
          <p14:tracePt t="50936" x="4111625" y="2617788"/>
          <p14:tracePt t="50944" x="4111625" y="2644775"/>
          <p14:tracePt t="50952" x="4111625" y="2681288"/>
          <p14:tracePt t="50960" x="4111625" y="2698750"/>
          <p14:tracePt t="50968" x="4111625" y="2754313"/>
          <p14:tracePt t="50976" x="4111625" y="2800350"/>
          <p14:tracePt t="50984" x="4111625" y="2817813"/>
          <p14:tracePt t="50992" x="4111625" y="2854325"/>
          <p14:tracePt t="51000" x="4111625" y="2900363"/>
          <p14:tracePt t="51016" x="4111625" y="2927350"/>
          <p14:tracePt t="51024" x="4111625" y="2946400"/>
          <p14:tracePt t="51032" x="4111625" y="2954338"/>
          <p14:tracePt t="51040" x="4111625" y="2973388"/>
          <p14:tracePt t="51049" x="4111625" y="2982913"/>
          <p14:tracePt t="51056" x="4111625" y="2990850"/>
          <p14:tracePt t="51064" x="4111625" y="3009900"/>
          <p14:tracePt t="51072" x="4111625" y="3017838"/>
          <p14:tracePt t="51080" x="4111625" y="3027363"/>
          <p14:tracePt t="51089" x="4111625" y="3036888"/>
          <p14:tracePt t="51096" x="4111625" y="3054350"/>
          <p14:tracePt t="51105" x="4111625" y="3063875"/>
          <p14:tracePt t="51113" x="4121150" y="3063875"/>
          <p14:tracePt t="51136" x="4138613" y="3082925"/>
          <p14:tracePt t="51144" x="4148138" y="3090863"/>
          <p14:tracePt t="51153" x="4157663" y="3100388"/>
          <p14:tracePt t="51169" x="4194175" y="3127375"/>
          <p14:tracePt t="51178" x="4211638" y="3146425"/>
          <p14:tracePt t="51185" x="4248150" y="3163888"/>
          <p14:tracePt t="51194" x="4275138" y="3173413"/>
          <p14:tracePt t="51202" x="4294188" y="3182938"/>
          <p14:tracePt t="51211" x="4321175" y="3182938"/>
          <p14:tracePt t="51217" x="4340225" y="3182938"/>
          <p14:tracePt t="51224" x="4348163" y="3192463"/>
          <p14:tracePt t="51233" x="4357688" y="3192463"/>
          <p14:tracePt t="51259" x="4367213" y="3192463"/>
          <p14:tracePt t="51283" x="4384675" y="3192463"/>
          <p14:tracePt t="51290" x="4394200" y="3182938"/>
          <p14:tracePt t="51299" x="4413250" y="3163888"/>
          <p14:tracePt t="51305" x="4421188" y="3155950"/>
          <p14:tracePt t="51312" x="4440238" y="3136900"/>
          <p14:tracePt t="51320" x="4448175" y="3109913"/>
          <p14:tracePt t="51328" x="4467225" y="3090863"/>
          <p14:tracePt t="51336" x="4467225" y="3073400"/>
          <p14:tracePt t="51344" x="4467225" y="3063875"/>
          <p14:tracePt t="51352" x="4467225" y="3027363"/>
          <p14:tracePt t="51360" x="4467225" y="3009900"/>
          <p14:tracePt t="51368" x="4467225" y="2973388"/>
          <p14:tracePt t="51376" x="4467225" y="2946400"/>
          <p14:tracePt t="51384" x="4467225" y="2909888"/>
          <p14:tracePt t="51392" x="4467225" y="2881313"/>
          <p14:tracePt t="51401" x="4457700" y="2854325"/>
          <p14:tracePt t="51409" x="4457700" y="2827338"/>
          <p14:tracePt t="51416" x="4448175" y="2781300"/>
          <p14:tracePt t="51425" x="4440238" y="2763838"/>
          <p14:tracePt t="51432" x="4430713" y="2708275"/>
          <p14:tracePt t="51440" x="4421188" y="2662238"/>
          <p14:tracePt t="51450" x="4413250" y="2644775"/>
          <p14:tracePt t="51457" x="4394200" y="2608263"/>
          <p14:tracePt t="51466" x="4384675" y="2562225"/>
          <p14:tracePt t="51474" x="4367213" y="2517775"/>
          <p14:tracePt t="51483" x="4367213" y="2498725"/>
          <p14:tracePt t="51491" x="4367213" y="2462213"/>
          <p14:tracePt t="51498" x="4357688" y="2416175"/>
          <p14:tracePt t="51507" x="4357688" y="2389188"/>
          <p14:tracePt t="51516" x="4357688" y="2362200"/>
          <p14:tracePt t="51520" x="4348163" y="2343150"/>
          <p14:tracePt t="51528" x="4348163" y="2306638"/>
          <p14:tracePt t="51536" x="4348163" y="2289175"/>
          <p14:tracePt t="51544" x="4348163" y="2262188"/>
          <p14:tracePt t="51552" x="4348163" y="2243138"/>
          <p14:tracePt t="51560" x="4348163" y="2225675"/>
          <p14:tracePt t="51568" x="4348163" y="2206625"/>
          <p14:tracePt t="51592" x="4348163" y="2179638"/>
          <p14:tracePt t="51600" x="4367213" y="2160588"/>
          <p14:tracePt t="51609" x="4384675" y="2133600"/>
          <p14:tracePt t="51617" x="4413250" y="2106613"/>
          <p14:tracePt t="51624" x="4440238" y="2089150"/>
          <p14:tracePt t="51632" x="4467225" y="2052638"/>
          <p14:tracePt t="51640" x="4513263" y="2033588"/>
          <p14:tracePt t="51648" x="4540250" y="1997075"/>
          <p14:tracePt t="51657" x="4594225" y="1970088"/>
          <p14:tracePt t="51664" x="4622800" y="1943100"/>
          <p14:tracePt t="51672" x="4676775" y="1924050"/>
          <p14:tracePt t="51680" x="4722813" y="1897063"/>
          <p14:tracePt t="51689" x="4786313" y="1851025"/>
          <p14:tracePt t="51696" x="4832350" y="1833563"/>
          <p14:tracePt t="51705" x="4895850" y="1824038"/>
          <p14:tracePt t="51713" x="4932363" y="1814513"/>
          <p14:tracePt t="51722" x="5014913" y="1787525"/>
          <p14:tracePt t="51729" x="5041900" y="1787525"/>
          <p14:tracePt t="51737" x="5086350" y="1787525"/>
          <p14:tracePt t="51745" x="5122863" y="1787525"/>
          <p14:tracePt t="51752" x="5178425" y="1787525"/>
          <p14:tracePt t="51760" x="5205413" y="1787525"/>
          <p14:tracePt t="51768" x="5260975" y="1787525"/>
          <p14:tracePt t="51776" x="5351463" y="1787525"/>
          <p14:tracePt t="51784" x="5405438" y="1787525"/>
          <p14:tracePt t="51793" x="5507038" y="1787525"/>
          <p14:tracePt t="51800" x="5616575" y="1787525"/>
          <p14:tracePt t="51809" x="5724525" y="1824038"/>
          <p14:tracePt t="51816" x="5843588" y="1860550"/>
          <p14:tracePt t="51824" x="5916613" y="1878013"/>
          <p14:tracePt t="51832" x="5999163" y="1887538"/>
          <p14:tracePt t="51840" x="6072188" y="1914525"/>
          <p14:tracePt t="51849" x="6099175" y="1914525"/>
          <p14:tracePt t="51857" x="6135688" y="1924050"/>
          <p14:tracePt t="52200" x="6145213" y="1933575"/>
          <p14:tracePt t="52216" x="6145213" y="1943100"/>
          <p14:tracePt t="52224" x="6145213" y="1951038"/>
          <p14:tracePt t="52240" x="6145213" y="1960563"/>
          <p14:tracePt t="52248" x="6153150" y="1970088"/>
          <p14:tracePt t="52290" x="6162675" y="1979613"/>
          <p14:tracePt t="52680" x="6162675" y="1987550"/>
          <p14:tracePt t="53401" x="6162675" y="1997075"/>
          <p14:tracePt t="53416" x="6162675" y="2006600"/>
          <p14:tracePt t="53425" x="6162675" y="2016125"/>
          <p14:tracePt t="53440" x="6162675" y="2024063"/>
          <p14:tracePt t="53448" x="6162675" y="2033588"/>
          <p14:tracePt t="53465" x="6162675" y="2052638"/>
          <p14:tracePt t="53475" x="6162675" y="2070100"/>
          <p14:tracePt t="53481" x="6162675" y="2097088"/>
          <p14:tracePt t="53491" x="6162675" y="2125663"/>
          <p14:tracePt t="53497" x="6162675" y="2179638"/>
          <p14:tracePt t="53507" x="6162675" y="2225675"/>
          <p14:tracePt t="53513" x="6162675" y="2279650"/>
          <p14:tracePt t="53520" x="6189663" y="2362200"/>
          <p14:tracePt t="53531" x="6199188" y="2435225"/>
          <p14:tracePt t="53539" x="6218238" y="2525713"/>
          <p14:tracePt t="53546" x="6218238" y="2617788"/>
          <p14:tracePt t="53554" x="6226175" y="2717800"/>
          <p14:tracePt t="53562" x="6254750" y="2808288"/>
          <p14:tracePt t="53570" x="6272213" y="2909888"/>
          <p14:tracePt t="53579" x="6272213" y="2963863"/>
          <p14:tracePt t="53585" x="6281738" y="3017838"/>
          <p14:tracePt t="53593" x="6299200" y="3082925"/>
          <p14:tracePt t="53602" x="6318250" y="3155950"/>
          <p14:tracePt t="53613" x="6335713" y="3200400"/>
          <p14:tracePt t="53616" x="6354763" y="3282950"/>
          <p14:tracePt t="53626" x="6354763" y="3319463"/>
          <p14:tracePt t="53633" x="6391275" y="3382963"/>
          <p14:tracePt t="53641" x="6418263" y="3438525"/>
          <p14:tracePt t="53648" x="6445250" y="3502025"/>
          <p14:tracePt t="53657" x="6454775" y="3538538"/>
          <p14:tracePt t="53664" x="6472238" y="3592513"/>
          <p14:tracePt t="53672" x="6500813" y="3621088"/>
          <p14:tracePt t="53680" x="6508750" y="3675063"/>
          <p14:tracePt t="53689" x="6508750" y="3711575"/>
          <p14:tracePt t="53696" x="6518275" y="3767138"/>
          <p14:tracePt t="53704" x="6527800" y="3803650"/>
          <p14:tracePt t="53714" x="6527800" y="3867150"/>
          <p14:tracePt t="53725" x="6527800" y="3921125"/>
          <p14:tracePt t="53730" x="6527800" y="3994150"/>
          <p14:tracePt t="53738" x="6527800" y="4049713"/>
          <p14:tracePt t="53746" x="6527800" y="4122738"/>
          <p14:tracePt t="53753" x="6527800" y="4203700"/>
          <p14:tracePt t="53760" x="6527800" y="4313238"/>
          <p14:tracePt t="53769" x="6500813" y="4368800"/>
          <p14:tracePt t="53777" x="6491288" y="4449763"/>
          <p14:tracePt t="53784" x="6464300" y="4532313"/>
          <p14:tracePt t="53793" x="6435725" y="4605338"/>
          <p14:tracePt t="53801" x="6427788" y="4651375"/>
          <p14:tracePt t="53809" x="6399213" y="4741863"/>
          <p14:tracePt t="53818" x="6399213" y="4778375"/>
          <p14:tracePt t="53824" x="6362700" y="4833938"/>
          <p14:tracePt t="53833" x="6362700" y="4870450"/>
          <p14:tracePt t="53844" x="6362700" y="4924425"/>
          <p14:tracePt t="53850" x="6354763" y="4970463"/>
          <p14:tracePt t="53858" x="6308725" y="5053013"/>
          <p14:tracePt t="53865" x="6299200" y="5060950"/>
          <p14:tracePt t="53872" x="6299200" y="5089525"/>
          <p14:tracePt t="53891" x="6281738" y="5143500"/>
          <p14:tracePt t="53896" x="6281738" y="5160963"/>
          <p14:tracePt t="53907" x="6262688" y="5197475"/>
          <p14:tracePt t="53912" x="6254750" y="5197475"/>
          <p14:tracePt t="53925" x="6245225" y="5226050"/>
          <p14:tracePt t="53930" x="6235700" y="5243513"/>
          <p14:tracePt t="53938" x="6218238" y="5270500"/>
          <p14:tracePt t="53947" x="6208713" y="5289550"/>
          <p14:tracePt t="53953" x="6189663" y="5326063"/>
          <p14:tracePt t="53961" x="6172200" y="5353050"/>
          <p14:tracePt t="53968" x="6153150" y="5380038"/>
          <p14:tracePt t="53976" x="6145213" y="5416550"/>
          <p14:tracePt t="53984" x="6135688" y="5435600"/>
          <p14:tracePt t="53993" x="6116638" y="5481638"/>
          <p14:tracePt t="54000" x="6108700" y="5499100"/>
          <p14:tracePt t="54009" x="6108700" y="5526088"/>
          <p14:tracePt t="54016" x="6099175" y="5554663"/>
          <p14:tracePt t="54024" x="6099175" y="5562600"/>
          <p14:tracePt t="54032" x="6099175" y="5572125"/>
          <p14:tracePt t="54192" x="6099175" y="5562600"/>
          <p14:tracePt t="54296" x="6108700" y="5535613"/>
          <p14:tracePt t="54305" x="6108700" y="5481638"/>
          <p14:tracePt t="54312" x="6108700" y="5426075"/>
          <p14:tracePt t="54321" x="6135688" y="5343525"/>
          <p14:tracePt t="54330" x="6172200" y="5226050"/>
          <p14:tracePt t="54338" x="6199188" y="5116513"/>
          <p14:tracePt t="54346" x="6245225" y="4997450"/>
          <p14:tracePt t="54353" x="6262688" y="4833938"/>
          <p14:tracePt t="54361" x="6272213" y="4705350"/>
          <p14:tracePt t="54368" x="6291263" y="4578350"/>
          <p14:tracePt t="54376" x="6318250" y="4468813"/>
          <p14:tracePt t="54384" x="6335713" y="4349750"/>
          <p14:tracePt t="54392" x="6345238" y="4240213"/>
          <p14:tracePt t="54400" x="6345238" y="4130675"/>
          <p14:tracePt t="54408" x="6345238" y="4003675"/>
          <p14:tracePt t="54416" x="6345238" y="3875088"/>
          <p14:tracePt t="54424" x="6345238" y="3784600"/>
          <p14:tracePt t="54432" x="6326188" y="3657600"/>
          <p14:tracePt t="54440" x="6299200" y="3519488"/>
          <p14:tracePt t="54448" x="6235700" y="3419475"/>
          <p14:tracePt t="54456" x="6208713" y="3292475"/>
          <p14:tracePt t="54464" x="6153150" y="3192463"/>
          <p14:tracePt t="54472" x="6145213" y="3100388"/>
          <p14:tracePt t="54480" x="6089650" y="3017838"/>
          <p14:tracePt t="54489" x="6043613" y="2936875"/>
          <p14:tracePt t="54497" x="6016625" y="2827338"/>
          <p14:tracePt t="54505" x="5962650" y="2744788"/>
          <p14:tracePt t="54512" x="5935663" y="2644775"/>
          <p14:tracePt t="54521" x="5889625" y="2544763"/>
          <p14:tracePt t="54528" x="5834063" y="2435225"/>
          <p14:tracePt t="54536" x="5807075" y="2335213"/>
          <p14:tracePt t="54546" x="5753100" y="2233613"/>
          <p14:tracePt t="54552" x="5724525" y="2143125"/>
          <p14:tracePt t="54561" x="5680075" y="2060575"/>
          <p14:tracePt t="54568" x="5661025" y="1997075"/>
          <p14:tracePt t="54576" x="5634038" y="1933575"/>
          <p14:tracePt t="54584" x="5607050" y="1887538"/>
          <p14:tracePt t="54592" x="5597525" y="1870075"/>
          <p14:tracePt t="54600" x="5580063" y="1841500"/>
          <p14:tracePt t="54609" x="5580063" y="1824038"/>
          <p14:tracePt t="54617" x="5570538" y="1814513"/>
          <p14:tracePt t="54633" x="5570538" y="1797050"/>
          <p14:tracePt t="54640" x="5570538" y="1787525"/>
          <p14:tracePt t="54777" x="5580063" y="1787525"/>
          <p14:tracePt t="54784" x="5588000" y="1787525"/>
          <p14:tracePt t="54793" x="5597525" y="1797050"/>
          <p14:tracePt t="54840" x="5597525" y="1814513"/>
          <p14:tracePt t="54848" x="5597525" y="1833563"/>
          <p14:tracePt t="54856" x="5588000" y="1841500"/>
          <p14:tracePt t="54864" x="5570538" y="1851025"/>
          <p14:tracePt t="54872" x="5543550" y="1870075"/>
          <p14:tracePt t="54890" x="5487988" y="1878013"/>
          <p14:tracePt t="54896" x="5470525" y="1878013"/>
          <p14:tracePt t="54905" x="5461000" y="1878013"/>
          <p14:tracePt t="54912" x="5451475" y="1878013"/>
          <p14:tracePt t="54920" x="5441950" y="1878013"/>
          <p14:tracePt t="54960" x="5424488" y="1878013"/>
          <p14:tracePt t="54969" x="5414963" y="1878013"/>
          <p14:tracePt t="54976" x="5397500" y="1860550"/>
          <p14:tracePt t="54984" x="5387975" y="1824038"/>
          <p14:tracePt t="54993" x="5378450" y="1760538"/>
          <p14:tracePt t="55000" x="5368925" y="1714500"/>
          <p14:tracePt t="55009" x="5351463" y="1660525"/>
          <p14:tracePt t="55017" x="5334000" y="1614488"/>
          <p14:tracePt t="55024" x="5334000" y="1595438"/>
          <p14:tracePt t="55032" x="5334000" y="1568450"/>
          <p14:tracePt t="55040" x="5324475" y="1550988"/>
          <p14:tracePt t="55048" x="5324475" y="1541463"/>
          <p14:tracePt t="55056" x="5324475" y="1514475"/>
          <p14:tracePt t="55064" x="5324475" y="1504950"/>
          <p14:tracePt t="55072" x="5334000" y="1485900"/>
          <p14:tracePt t="55080" x="5341938" y="1477963"/>
          <p14:tracePt t="55089" x="5351463" y="1468438"/>
          <p14:tracePt t="55096" x="5368925" y="1441450"/>
          <p14:tracePt t="55105" x="5387975" y="1422400"/>
          <p14:tracePt t="55113" x="5434013" y="1404938"/>
          <p14:tracePt t="55121" x="5478463" y="1368425"/>
          <p14:tracePt t="55128" x="5507038" y="1368425"/>
          <p14:tracePt t="55136" x="5561013" y="1358900"/>
          <p14:tracePt t="55144" x="5624513" y="1339850"/>
          <p14:tracePt t="55152" x="5680075" y="1331913"/>
          <p14:tracePt t="55160" x="5753100" y="1331913"/>
          <p14:tracePt t="55168" x="5834063" y="1331913"/>
          <p14:tracePt t="55176" x="5862638" y="1331913"/>
          <p14:tracePt t="55184" x="5916613" y="1331913"/>
          <p14:tracePt t="55193" x="5953125" y="1331913"/>
          <p14:tracePt t="55201" x="5972175" y="1339850"/>
          <p14:tracePt t="55211" x="5999163" y="1368425"/>
          <p14:tracePt t="55216" x="6016625" y="1385888"/>
          <p14:tracePt t="55226" x="6043613" y="1412875"/>
          <p14:tracePt t="55232" x="6053138" y="1422400"/>
          <p14:tracePt t="55240" x="6080125" y="1458913"/>
          <p14:tracePt t="55248" x="6099175" y="1477963"/>
          <p14:tracePt t="55257" x="6108700" y="1514475"/>
          <p14:tracePt t="55264" x="6126163" y="1541463"/>
          <p14:tracePt t="55272" x="6153150" y="1568450"/>
          <p14:tracePt t="55282" x="6172200" y="1604963"/>
          <p14:tracePt t="55291" x="6189663" y="1624013"/>
          <p14:tracePt t="55297" x="6218238" y="1651000"/>
          <p14:tracePt t="55307" x="6226175" y="1668463"/>
          <p14:tracePt t="55320" x="6226175" y="1687513"/>
          <p14:tracePt t="55328" x="6226175" y="1697038"/>
          <p14:tracePt t="55360" x="6235700" y="1704975"/>
          <p14:tracePt t="55368" x="6235700" y="1714500"/>
          <p14:tracePt t="55376" x="6235700" y="1731963"/>
          <p14:tracePt t="55384" x="6189663" y="1760538"/>
          <p14:tracePt t="55392" x="6162675" y="1797050"/>
          <p14:tracePt t="55400" x="6135688" y="1814513"/>
          <p14:tracePt t="55409" x="6099175" y="1824038"/>
          <p14:tracePt t="55417" x="6072188" y="1860550"/>
          <p14:tracePt t="55427" x="6026150" y="1870075"/>
          <p14:tracePt t="55432" x="6016625" y="1878013"/>
          <p14:tracePt t="55448" x="6007100" y="1878013"/>
          <p14:tracePt t="55456" x="5999163" y="1878013"/>
          <p14:tracePt t="55464" x="5989638" y="1878013"/>
          <p14:tracePt t="55472" x="5962650" y="1878013"/>
          <p14:tracePt t="55481" x="5943600" y="1878013"/>
          <p14:tracePt t="55490" x="5926138" y="1860550"/>
          <p14:tracePt t="55497" x="5907088" y="1833563"/>
          <p14:tracePt t="55506" x="5870575" y="1824038"/>
          <p14:tracePt t="55513" x="5853113" y="1804988"/>
          <p14:tracePt t="55521" x="5834063" y="1787525"/>
          <p14:tracePt t="55528" x="5816600" y="1778000"/>
          <p14:tracePt t="55536" x="5797550" y="1768475"/>
          <p14:tracePt t="55545" x="5789613" y="1760538"/>
          <p14:tracePt t="55552" x="5770563" y="1751013"/>
          <p14:tracePt t="55561" x="5753100" y="1751013"/>
          <p14:tracePt t="55569" x="5734050" y="1741488"/>
          <p14:tracePt t="55576" x="5716588" y="1741488"/>
          <p14:tracePt t="55584" x="5697538" y="1731963"/>
          <p14:tracePt t="55592" x="5670550" y="1714500"/>
          <p14:tracePt t="55601" x="5661025" y="1704975"/>
          <p14:tracePt t="55608" x="5634038" y="1697038"/>
          <p14:tracePt t="55616" x="5616575" y="1687513"/>
          <p14:tracePt t="55634" x="5597525" y="1668463"/>
          <p14:tracePt t="55713" x="5597525" y="1660525"/>
          <p14:tracePt t="55825" x="5616575" y="1668463"/>
          <p14:tracePt t="55835" x="5634038" y="1687513"/>
          <p14:tracePt t="55840" x="5670550" y="1697038"/>
          <p14:tracePt t="55848" x="5707063" y="1714500"/>
          <p14:tracePt t="55856" x="5724525" y="1724025"/>
          <p14:tracePt t="55864" x="5753100" y="1731963"/>
          <p14:tracePt t="55872" x="5770563" y="1731963"/>
          <p14:tracePt t="55891" x="5807075" y="1741488"/>
          <p14:tracePt t="55896" x="5826125" y="1768475"/>
          <p14:tracePt t="55912" x="5843588" y="1778000"/>
          <p14:tracePt t="55920" x="5853113" y="1778000"/>
          <p14:tracePt t="55938" x="5862638" y="1778000"/>
          <p14:tracePt t="55954" x="5870575" y="1778000"/>
          <p14:tracePt t="56000" x="5880100" y="1778000"/>
          <p14:tracePt t="56056" x="5889625" y="1778000"/>
          <p14:tracePt t="56065" x="5899150" y="1778000"/>
          <p14:tracePt t="56097" x="5916613" y="1768475"/>
          <p14:tracePt t="56122" x="5926138" y="1768475"/>
          <p14:tracePt t="56178" x="5935663" y="1768475"/>
          <p14:tracePt t="56184" x="5943600" y="1768475"/>
          <p14:tracePt t="56200" x="5953125" y="1760538"/>
          <p14:tracePt t="56209" x="5980113" y="1751013"/>
          <p14:tracePt t="56224" x="5980113" y="1741488"/>
          <p14:tracePt t="56232" x="5999163" y="1724025"/>
          <p14:tracePt t="56240" x="6007100" y="1714500"/>
          <p14:tracePt t="56248" x="6026150" y="1697038"/>
          <p14:tracePt t="56256" x="6035675" y="1687513"/>
          <p14:tracePt t="56265" x="6043613" y="1677988"/>
          <p14:tracePt t="56323" x="6043613" y="1668463"/>
          <p14:tracePt t="56394" x="6035675" y="1668463"/>
          <p14:tracePt t="56401" x="5972175" y="1704975"/>
          <p14:tracePt t="56409" x="5889625" y="1760538"/>
          <p14:tracePt t="56417" x="5770563" y="1851025"/>
          <p14:tracePt t="56425" x="5661025" y="1906588"/>
          <p14:tracePt t="56432" x="5524500" y="1979613"/>
          <p14:tracePt t="56440" x="5387975" y="2060575"/>
          <p14:tracePt t="56448" x="5297488" y="2089150"/>
          <p14:tracePt t="56459" x="5159375" y="2143125"/>
          <p14:tracePt t="56464" x="5078413" y="2197100"/>
          <p14:tracePt t="56472" x="4959350" y="2252663"/>
          <p14:tracePt t="56480" x="4886325" y="2270125"/>
          <p14:tracePt t="56489" x="4822825" y="2298700"/>
          <p14:tracePt t="56497" x="4740275" y="2335213"/>
          <p14:tracePt t="56506" x="4659313" y="2389188"/>
          <p14:tracePt t="56513" x="4594225" y="2425700"/>
          <p14:tracePt t="56524" x="4530725" y="2481263"/>
          <p14:tracePt t="56529" x="4430713" y="2525713"/>
          <p14:tracePt t="56538" x="4311650" y="2581275"/>
          <p14:tracePt t="56546" x="4230688" y="2635250"/>
          <p14:tracePt t="56553" x="4121150" y="2690813"/>
          <p14:tracePt t="56562" x="4002088" y="2735263"/>
          <p14:tracePt t="56570" x="3902075" y="2781300"/>
          <p14:tracePt t="56578" x="3810000" y="2817813"/>
          <p14:tracePt t="56585" x="3765550" y="2827338"/>
          <p14:tracePt t="56595" x="3702050" y="2844800"/>
          <p14:tracePt t="56600" x="3656013" y="2863850"/>
          <p14:tracePt t="56608" x="3619500" y="2873375"/>
          <p14:tracePt t="56616" x="3600450" y="2881313"/>
          <p14:tracePt t="56624" x="3582988" y="2881313"/>
          <p14:tracePt t="56632" x="3573463" y="2890838"/>
          <p14:tracePt t="56640" x="3546475" y="2917825"/>
          <p14:tracePt t="56648" x="3536950" y="2917825"/>
          <p14:tracePt t="56656" x="3519488" y="2936875"/>
          <p14:tracePt t="56664" x="3490913" y="2954338"/>
          <p14:tracePt t="56672" x="3463925" y="2982913"/>
          <p14:tracePt t="56681" x="3400425" y="3017838"/>
          <p14:tracePt t="56689" x="3382963" y="3027363"/>
          <p14:tracePt t="56697" x="3363913" y="3036888"/>
          <p14:tracePt t="56705" x="3354388" y="3036888"/>
          <p14:tracePt t="56714" x="3336925" y="3046413"/>
          <p14:tracePt t="56721" x="3327400" y="3046413"/>
          <p14:tracePt t="56848" x="3300413" y="3046413"/>
          <p14:tracePt t="56856" x="3281363" y="3046413"/>
          <p14:tracePt t="56864" x="3254375" y="3046413"/>
          <p14:tracePt t="56873" x="3217863" y="3046413"/>
          <p14:tracePt t="56880" x="3190875" y="3046413"/>
          <p14:tracePt t="56890" x="3154363" y="3046413"/>
          <p14:tracePt t="56897" x="3117850" y="3046413"/>
          <p14:tracePt t="56905" x="3081338" y="3046413"/>
          <p14:tracePt t="56913" x="3054350" y="3046413"/>
          <p14:tracePt t="56921" x="3035300" y="3046413"/>
          <p14:tracePt t="56930" x="3027363" y="3046413"/>
          <p14:tracePt t="56936" x="3008313" y="3046413"/>
          <p14:tracePt t="56952" x="2998788" y="3046413"/>
          <p14:tracePt t="57864" x="2981325" y="3046413"/>
          <p14:tracePt t="57881" x="2971800" y="3046413"/>
          <p14:tracePt t="58008" x="2962275" y="3046413"/>
          <p14:tracePt t="58016" x="2954338" y="3046413"/>
          <p14:tracePt t="58025" x="2944813" y="3054350"/>
          <p14:tracePt t="58032" x="2925763" y="3063875"/>
          <p14:tracePt t="58043" x="2917825" y="3063875"/>
          <p14:tracePt t="58057" x="2908300" y="3063875"/>
          <p14:tracePt t="58305" x="2925763" y="3063875"/>
          <p14:tracePt t="58320" x="2925763" y="3054350"/>
          <p14:tracePt t="58356" x="2935288" y="3036888"/>
          <p14:tracePt t="58409" x="2935288" y="3027363"/>
          <p14:tracePt t="58561" x="2935288" y="3017838"/>
          <p14:tracePt t="58578" x="2935288" y="3009900"/>
          <p14:tracePt t="58587" x="2935288" y="3000375"/>
          <p14:tracePt t="58593" x="2935288" y="2982913"/>
          <p14:tracePt t="58608" x="2944813" y="2954338"/>
          <p14:tracePt t="58617" x="2962275" y="2927350"/>
          <p14:tracePt t="58626" x="2981325" y="2881313"/>
          <p14:tracePt t="58636" x="2990850" y="2863850"/>
          <p14:tracePt t="58643" x="3008313" y="2817813"/>
          <p14:tracePt t="58649" x="3008313" y="2790825"/>
          <p14:tracePt t="58657" x="3008313" y="2771775"/>
          <p14:tracePt t="58664" x="3017838" y="2744788"/>
          <p14:tracePt t="58673" x="3017838" y="2727325"/>
          <p14:tracePt t="58680" x="3017838" y="2698750"/>
          <p14:tracePt t="58689" x="3017838" y="2681288"/>
          <p14:tracePt t="58696" x="3017838" y="2671763"/>
          <p14:tracePt t="58705" x="3017838" y="2654300"/>
          <p14:tracePt t="58712" x="3017838" y="2635250"/>
          <p14:tracePt t="58720" x="3017838" y="2625725"/>
          <p14:tracePt t="58728" x="3017838" y="2617788"/>
          <p14:tracePt t="58738" x="3017838" y="2608263"/>
          <p14:tracePt t="58746" x="3017838" y="2598738"/>
          <p14:tracePt t="58881" x="3017838" y="2608263"/>
          <p14:tracePt t="58888" x="3017838" y="2617788"/>
          <p14:tracePt t="58896" x="3017838" y="2635250"/>
          <p14:tracePt t="58905" x="3017838" y="2654300"/>
          <p14:tracePt t="58912" x="3017838" y="2690813"/>
          <p14:tracePt t="58920" x="3017838" y="2708275"/>
          <p14:tracePt t="58928" x="3017838" y="2744788"/>
          <p14:tracePt t="58938" x="3017838" y="2771775"/>
          <p14:tracePt t="58945" x="3017838" y="2800350"/>
          <p14:tracePt t="58955" x="3017838" y="2844800"/>
          <p14:tracePt t="58961" x="3017838" y="2854325"/>
          <p14:tracePt t="58968" x="3017838" y="2881313"/>
          <p14:tracePt t="58976" x="3017838" y="2900363"/>
          <p14:tracePt t="58984" x="3017838" y="2909888"/>
          <p14:tracePt t="58992" x="3017838" y="2917825"/>
          <p14:tracePt t="59009" x="3017838" y="2927350"/>
          <p14:tracePt t="59016" x="3017838" y="2936875"/>
          <p14:tracePt t="59040" x="3008313" y="2946400"/>
          <p14:tracePt t="59048" x="3008313" y="2954338"/>
          <p14:tracePt t="59056" x="3008313" y="2973388"/>
          <p14:tracePt t="59065" x="2954338" y="3017838"/>
          <p14:tracePt t="59081" x="2954338" y="3036888"/>
          <p14:tracePt t="59089" x="2954338" y="3054350"/>
          <p14:tracePt t="59097" x="2944813" y="3063875"/>
          <p14:tracePt t="59250" x="2944813" y="3073400"/>
          <p14:tracePt t="59264" x="2944813" y="3063875"/>
          <p14:tracePt t="59272" x="2962275" y="3054350"/>
          <p14:tracePt t="59393" x="2971800" y="3054350"/>
          <p14:tracePt t="59401" x="2990850" y="3054350"/>
          <p14:tracePt t="59409" x="2998788" y="3054350"/>
          <p14:tracePt t="59417" x="3017838" y="3063875"/>
          <p14:tracePt t="59425" x="3035300" y="3082925"/>
          <p14:tracePt t="59433" x="3054350" y="3109913"/>
          <p14:tracePt t="59441" x="3063875" y="3136900"/>
          <p14:tracePt t="59448" x="3071813" y="3155950"/>
          <p14:tracePt t="59456" x="3090863" y="3182938"/>
          <p14:tracePt t="59465" x="3100388" y="3200400"/>
          <p14:tracePt t="59473" x="3108325" y="3219450"/>
          <p14:tracePt t="59489" x="3117850" y="3255963"/>
          <p14:tracePt t="59528" x="3127375" y="3265488"/>
          <p14:tracePt t="59536" x="3144838" y="3273425"/>
          <p14:tracePt t="59544" x="3144838" y="3282950"/>
          <p14:tracePt t="59552" x="3144838" y="3292475"/>
          <p14:tracePt t="59560" x="3163888" y="3309938"/>
          <p14:tracePt t="59568" x="3181350" y="3338513"/>
          <p14:tracePt t="59576" x="3208338" y="3355975"/>
          <p14:tracePt t="59584" x="3236913" y="3392488"/>
          <p14:tracePt t="59592" x="3254375" y="3411538"/>
          <p14:tracePt t="59600" x="3273425" y="3419475"/>
          <p14:tracePt t="59608" x="3309938" y="3446463"/>
          <p14:tracePt t="59616" x="3336925" y="3475038"/>
          <p14:tracePt t="59625" x="3382963" y="3502025"/>
          <p14:tracePt t="59632" x="3409950" y="3529013"/>
          <p14:tracePt t="59641" x="3482975" y="3575050"/>
          <p14:tracePt t="59648" x="3563938" y="3621088"/>
          <p14:tracePt t="59656" x="3646488" y="3657600"/>
          <p14:tracePt t="59664" x="3802063" y="3730625"/>
          <p14:tracePt t="59672" x="3929063" y="3794125"/>
          <p14:tracePt t="59680" x="4065588" y="3884613"/>
          <p14:tracePt t="59688" x="4202113" y="3976688"/>
          <p14:tracePt t="59696" x="4357688" y="4049713"/>
          <p14:tracePt t="59705" x="4476750" y="4149725"/>
          <p14:tracePt t="59712" x="4613275" y="4240213"/>
          <p14:tracePt t="59721" x="4730750" y="4332288"/>
          <p14:tracePt t="59728" x="4886325" y="4441825"/>
          <p14:tracePt t="59737" x="4986338" y="4514850"/>
          <p14:tracePt t="59744" x="5068888" y="4595813"/>
          <p14:tracePt t="59752" x="5151438" y="4678363"/>
          <p14:tracePt t="59760" x="5241925" y="4768850"/>
          <p14:tracePt t="59768" x="5324475" y="4870450"/>
          <p14:tracePt t="59776" x="5387975" y="4924425"/>
          <p14:tracePt t="59784" x="5461000" y="4987925"/>
          <p14:tracePt t="59792" x="5543550" y="5043488"/>
          <p14:tracePt t="59800" x="5580063" y="5106988"/>
          <p14:tracePt t="59808" x="5597525" y="5153025"/>
          <p14:tracePt t="59817" x="5653088" y="5233988"/>
          <p14:tracePt t="59825" x="5688013" y="5270500"/>
          <p14:tracePt t="59833" x="5743575" y="5335588"/>
          <p14:tracePt t="59840" x="5770563" y="5362575"/>
          <p14:tracePt t="59848" x="5807075" y="5426075"/>
          <p14:tracePt t="59856" x="5826125" y="5453063"/>
          <p14:tracePt t="59864" x="5834063" y="5481638"/>
          <p14:tracePt t="59876" x="5843588" y="5499100"/>
          <p14:tracePt t="59896" x="5843588" y="5518150"/>
          <p14:tracePt t="59913" x="5843588" y="5535613"/>
          <p14:tracePt t="59921" x="5843588" y="5545138"/>
          <p14:tracePt t="59929" x="5843588" y="5562600"/>
          <p14:tracePt t="59936" x="5843588" y="5581650"/>
          <p14:tracePt t="59946" x="5843588" y="5589588"/>
          <p14:tracePt t="59954" x="5843588" y="5599113"/>
          <p14:tracePt t="59962" x="5843588" y="5608638"/>
          <p14:tracePt t="59970" x="5843588" y="5618163"/>
          <p14:tracePt t="59978" x="5843588" y="5626100"/>
          <p14:tracePt t="59987" x="5843588" y="5645150"/>
          <p14:tracePt t="59994" x="5843588" y="5654675"/>
          <p14:tracePt t="60010" x="5843588" y="5662613"/>
          <p14:tracePt t="60026" x="5843588" y="5681663"/>
          <p14:tracePt t="60035" x="5843588" y="5691188"/>
          <p14:tracePt t="60041" x="5843588" y="5708650"/>
          <p14:tracePt t="60048" x="5834063" y="5735638"/>
          <p14:tracePt t="60056" x="5834063" y="5745163"/>
          <p14:tracePt t="60064" x="5816600" y="5772150"/>
          <p14:tracePt t="60072" x="5807075" y="5781675"/>
          <p14:tracePt t="60080" x="5807075" y="5791200"/>
          <p14:tracePt t="60088" x="5807075" y="5800725"/>
          <p14:tracePt t="60112" x="5797550" y="5808663"/>
          <p14:tracePt t="60161" x="5780088" y="5827713"/>
          <p14:tracePt t="60170" x="5761038" y="5845175"/>
          <p14:tracePt t="60178" x="5743575" y="5854700"/>
          <p14:tracePt t="60186" x="5697538" y="5873750"/>
          <p14:tracePt t="60194" x="5688013" y="5873750"/>
          <p14:tracePt t="60202" x="5661025" y="5881688"/>
          <p14:tracePt t="60210" x="5634038" y="5881688"/>
          <p14:tracePt t="60219" x="5607050" y="5891213"/>
          <p14:tracePt t="60226" x="5570538" y="5891213"/>
          <p14:tracePt t="60236" x="5543550" y="5891213"/>
          <p14:tracePt t="60240" x="5514975" y="5891213"/>
          <p14:tracePt t="60248" x="5497513" y="5891213"/>
          <p14:tracePt t="60256" x="5451475" y="5864225"/>
          <p14:tracePt t="60264" x="5434013" y="5854700"/>
          <p14:tracePt t="60272" x="5414963" y="5845175"/>
          <p14:tracePt t="60280" x="5368925" y="5818188"/>
          <p14:tracePt t="60288" x="5360988" y="5808663"/>
          <p14:tracePt t="60305" x="5351463" y="5800725"/>
          <p14:tracePt t="60312" x="5351463" y="5791200"/>
          <p14:tracePt t="60328" x="5351463" y="5772150"/>
          <p14:tracePt t="60369" x="5351463" y="5754688"/>
          <p14:tracePt t="60449" x="5341938" y="5745163"/>
          <p14:tracePt t="60480" x="5324475" y="5745163"/>
          <p14:tracePt t="60488" x="5314950" y="5745163"/>
          <p14:tracePt t="60496" x="5287963" y="5745163"/>
          <p14:tracePt t="60505" x="5260975" y="5754688"/>
          <p14:tracePt t="60512" x="5241925" y="5764213"/>
          <p14:tracePt t="60520" x="5195888" y="5791200"/>
          <p14:tracePt t="60528" x="5178425" y="5800725"/>
          <p14:tracePt t="60536" x="5132388" y="5800725"/>
          <p14:tracePt t="60554" x="5105400" y="5800725"/>
          <p14:tracePt t="60562" x="5078413" y="5800725"/>
          <p14:tracePt t="60569" x="5032375" y="5800725"/>
          <p14:tracePt t="60578" x="4995863" y="5800725"/>
          <p14:tracePt t="60586" x="4959350" y="5781675"/>
          <p14:tracePt t="60594" x="4941888" y="5754688"/>
          <p14:tracePt t="60601" x="4932363" y="5735638"/>
          <p14:tracePt t="60609" x="4922838" y="5672138"/>
          <p14:tracePt t="60617" x="4905375" y="5618163"/>
          <p14:tracePt t="60625" x="4905375" y="5545138"/>
          <p14:tracePt t="60633" x="4905375" y="5435600"/>
          <p14:tracePt t="60640" x="4905375" y="5362575"/>
          <p14:tracePt t="60648" x="4913313" y="5280025"/>
          <p14:tracePt t="60657" x="4959350" y="5216525"/>
          <p14:tracePt t="60664" x="5014913" y="5133975"/>
          <p14:tracePt t="60673" x="5086350" y="5070475"/>
          <p14:tracePt t="60680" x="5241925" y="4960938"/>
          <p14:tracePt t="60688" x="5324475" y="4887913"/>
          <p14:tracePt t="60696" x="5478463" y="4814888"/>
          <p14:tracePt t="60705" x="5570538" y="4768850"/>
          <p14:tracePt t="60712" x="5707063" y="4714875"/>
          <p14:tracePt t="60721" x="5843588" y="4651375"/>
          <p14:tracePt t="60728" x="5989638" y="4595813"/>
          <p14:tracePt t="60736" x="6135688" y="4551363"/>
          <p14:tracePt t="60746" x="6291263" y="4468813"/>
          <p14:tracePt t="60754" x="6408738" y="4432300"/>
          <p14:tracePt t="60762" x="6481763" y="4413250"/>
          <p14:tracePt t="60769" x="6545263" y="4405313"/>
          <p14:tracePt t="60777" x="6600825" y="4376738"/>
          <p14:tracePt t="60785" x="6610350" y="4376738"/>
          <p14:tracePt t="60793" x="6637338" y="4368800"/>
          <p14:tracePt t="60817" x="6645275" y="4368800"/>
          <p14:tracePt t="60825" x="6654800" y="4359275"/>
          <p14:tracePt t="60833" x="6673850" y="4359275"/>
          <p14:tracePt t="60840" x="6700838" y="4349750"/>
          <p14:tracePt t="60848" x="6746875" y="4332288"/>
          <p14:tracePt t="60857" x="6800850" y="4322763"/>
          <p14:tracePt t="60866" x="6883400" y="4303713"/>
          <p14:tracePt t="60874" x="6956425" y="4295775"/>
          <p14:tracePt t="60891" x="7138988" y="4222750"/>
          <p14:tracePt t="60900" x="7212013" y="4195763"/>
          <p14:tracePt t="60906" x="7256463" y="4186238"/>
          <p14:tracePt t="60913" x="7292975" y="4176713"/>
          <p14:tracePt t="60921" x="7339013" y="4167188"/>
          <p14:tracePt t="60929" x="7366000" y="4149725"/>
          <p14:tracePt t="60936" x="7402513" y="4140200"/>
          <p14:tracePt t="60945" x="7421563" y="4130675"/>
          <p14:tracePt t="60953" x="7448550" y="4103688"/>
          <p14:tracePt t="60961" x="7466013" y="4086225"/>
          <p14:tracePt t="60969" x="7475538" y="4076700"/>
          <p14:tracePt t="60976" x="7475538" y="4057650"/>
          <p14:tracePt t="61072" x="7466013" y="4049713"/>
          <p14:tracePt t="61080" x="7392988" y="4049713"/>
          <p14:tracePt t="61089" x="7319963" y="4049713"/>
          <p14:tracePt t="61097" x="7248525" y="4040188"/>
          <p14:tracePt t="61107" x="7119938" y="4021138"/>
          <p14:tracePt t="61113" x="6983413" y="3984625"/>
          <p14:tracePt t="61122" x="6892925" y="3957638"/>
          <p14:tracePt t="61129" x="6737350" y="3911600"/>
          <p14:tracePt t="61136" x="6645275" y="3884613"/>
          <p14:tracePt t="61144" x="6545263" y="3840163"/>
          <p14:tracePt t="61152" x="6481763" y="3811588"/>
          <p14:tracePt t="61160" x="6418263" y="3767138"/>
          <p14:tracePt t="61168" x="6399213" y="3748088"/>
          <p14:tracePt t="61176" x="6391275" y="3721100"/>
          <p14:tracePt t="61185" x="6372225" y="3702050"/>
          <p14:tracePt t="61192" x="6362700" y="3665538"/>
          <p14:tracePt t="61200" x="6354763" y="3621088"/>
          <p14:tracePt t="61208" x="6354763" y="3565525"/>
          <p14:tracePt t="61217" x="6354763" y="3492500"/>
          <p14:tracePt t="61225" x="6354763" y="3438525"/>
          <p14:tracePt t="61233" x="6354763" y="3375025"/>
          <p14:tracePt t="61241" x="6354763" y="3319463"/>
          <p14:tracePt t="61249" x="6399213" y="3236913"/>
          <p14:tracePt t="61258" x="6418263" y="3192463"/>
          <p14:tracePt t="61264" x="6472238" y="3109913"/>
          <p14:tracePt t="61273" x="6527800" y="3046413"/>
          <p14:tracePt t="61280" x="6573838" y="3000375"/>
          <p14:tracePt t="61289" x="6637338" y="2954338"/>
          <p14:tracePt t="61296" x="6700838" y="2917825"/>
          <p14:tracePt t="61304" x="6800850" y="2881313"/>
          <p14:tracePt t="61312" x="6864350" y="2854325"/>
          <p14:tracePt t="61321" x="6956425" y="2836863"/>
          <p14:tracePt t="61329" x="7029450" y="2836863"/>
          <p14:tracePt t="61337" x="7102475" y="2836863"/>
          <p14:tracePt t="61344" x="7165975" y="2836863"/>
          <p14:tracePt t="61352" x="7219950" y="2836863"/>
          <p14:tracePt t="61360" x="7275513" y="2836863"/>
          <p14:tracePt t="61368" x="7339013" y="2881313"/>
          <p14:tracePt t="61376" x="7402513" y="2936875"/>
          <p14:tracePt t="61384" x="7458075" y="2982913"/>
          <p14:tracePt t="61392" x="7494588" y="3063875"/>
          <p14:tracePt t="61400" x="7548563" y="3146425"/>
          <p14:tracePt t="61409" x="7602538" y="3246438"/>
          <p14:tracePt t="61416" x="7631113" y="3346450"/>
          <p14:tracePt t="61424" x="7667625" y="3375025"/>
          <p14:tracePt t="61433" x="7685088" y="3419475"/>
          <p14:tracePt t="61441" x="7731125" y="3482975"/>
          <p14:tracePt t="61448" x="7740650" y="3548063"/>
          <p14:tracePt t="61457" x="7740650" y="3575050"/>
          <p14:tracePt t="61464" x="7748588" y="3611563"/>
          <p14:tracePt t="61474" x="7748588" y="3629025"/>
          <p14:tracePt t="61480" x="7748588" y="3638550"/>
          <p14:tracePt t="61488" x="7748588" y="3665538"/>
          <p14:tracePt t="61498" x="7748588" y="3711575"/>
          <p14:tracePt t="61507" x="7748588" y="3738563"/>
          <p14:tracePt t="61514" x="7704138" y="3784600"/>
          <p14:tracePt t="61523" x="7621588" y="3857625"/>
          <p14:tracePt t="61529" x="7558088" y="3894138"/>
          <p14:tracePt t="61541" x="7458075" y="3930650"/>
          <p14:tracePt t="61545" x="7356475" y="3976688"/>
          <p14:tracePt t="61554" x="7229475" y="4003675"/>
          <p14:tracePt t="61561" x="7146925" y="4021138"/>
          <p14:tracePt t="61570" x="7056438" y="4021138"/>
          <p14:tracePt t="61578" x="6983413" y="4021138"/>
          <p14:tracePt t="61585" x="6946900" y="4021138"/>
          <p14:tracePt t="61593" x="6929438" y="4021138"/>
          <p14:tracePt t="61721" x="6883400" y="4021138"/>
          <p14:tracePt t="61729" x="6846888" y="4021138"/>
          <p14:tracePt t="61737" x="6773863" y="4067175"/>
          <p14:tracePt t="61745" x="6700838" y="4130675"/>
          <p14:tracePt t="61753" x="6600825" y="4240213"/>
          <p14:tracePt t="61761" x="6527800" y="4340225"/>
          <p14:tracePt t="61769" x="6435725" y="4468813"/>
          <p14:tracePt t="61777" x="6335713" y="4595813"/>
          <p14:tracePt t="61785" x="6245225" y="4697413"/>
          <p14:tracePt t="61793" x="6189663" y="4814888"/>
          <p14:tracePt t="61801" x="6116638" y="4897438"/>
          <p14:tracePt t="61809" x="6043613" y="5016500"/>
          <p14:tracePt t="61817" x="6007100" y="5080000"/>
          <p14:tracePt t="61825" x="5953125" y="5170488"/>
          <p14:tracePt t="61833" x="5899150" y="5253038"/>
          <p14:tracePt t="61841" x="5870575" y="5299075"/>
          <p14:tracePt t="61848" x="5853113" y="5335588"/>
          <p14:tracePt t="61856" x="5816600" y="5389563"/>
          <p14:tracePt t="61864" x="5780088" y="5435600"/>
          <p14:tracePt t="61874" x="5753100" y="5499100"/>
          <p14:tracePt t="61890" x="5634038" y="5681663"/>
          <p14:tracePt t="61896" x="5580063" y="5764213"/>
          <p14:tracePt t="61906" x="5524500" y="5837238"/>
          <p14:tracePt t="61912" x="5470525" y="5900738"/>
          <p14:tracePt t="61921" x="5441950" y="5927725"/>
          <p14:tracePt t="61928" x="5434013" y="5946775"/>
          <p14:tracePt t="61937" x="5405438" y="5964238"/>
          <p14:tracePt t="62218" x="5424488" y="5946775"/>
          <p14:tracePt t="62225" x="5451475" y="5927725"/>
          <p14:tracePt t="62232" x="5470525" y="5910263"/>
          <p14:tracePt t="62240" x="5561013" y="5891213"/>
          <p14:tracePt t="62248" x="5570538" y="5891213"/>
          <p14:tracePt t="62257" x="5580063" y="5881688"/>
          <p14:tracePt t="62273" x="5597525" y="5881688"/>
          <p14:tracePt t="62280" x="5607050" y="5881688"/>
          <p14:tracePt t="62337" x="5607050" y="5873750"/>
          <p14:tracePt t="62345" x="5607050" y="5864225"/>
          <p14:tracePt t="62352" x="5607050" y="5854700"/>
          <p14:tracePt t="62361" x="5624513" y="5845175"/>
          <p14:tracePt t="62368" x="5661025" y="5837238"/>
          <p14:tracePt t="62376" x="5697538" y="5837238"/>
          <p14:tracePt t="62384" x="5724525" y="5818188"/>
          <p14:tracePt t="62400" x="5743575" y="5818188"/>
          <p14:tracePt t="62432" x="5753100" y="5808663"/>
          <p14:tracePt t="62448" x="5761038" y="5800725"/>
          <p14:tracePt t="62456" x="5761038" y="5772150"/>
          <p14:tracePt t="62464" x="5761038" y="5754688"/>
          <p14:tracePt t="62472" x="5761038" y="5727700"/>
          <p14:tracePt t="62480" x="5770563" y="5708650"/>
          <p14:tracePt t="62488" x="5780088" y="5681663"/>
          <p14:tracePt t="62496" x="5780088" y="5672138"/>
          <p14:tracePt t="62506" x="5780088" y="5645150"/>
          <p14:tracePt t="62514" x="5780088" y="5635625"/>
          <p14:tracePt t="62526" x="5780088" y="5626100"/>
          <p14:tracePt t="62530" x="5780088" y="5618163"/>
          <p14:tracePt t="62539" x="5780088" y="5599113"/>
          <p14:tracePt t="62546" x="5780088" y="5589588"/>
          <p14:tracePt t="62562" x="5780088" y="5581650"/>
          <p14:tracePt t="62626" x="5780088" y="5572125"/>
          <p14:tracePt t="62634" x="5761038" y="5599113"/>
          <p14:tracePt t="62642" x="5734050" y="5645150"/>
          <p14:tracePt t="62649" x="5724525" y="5662613"/>
          <p14:tracePt t="62657" x="5707063" y="5691188"/>
          <p14:tracePt t="62664" x="5707063" y="5699125"/>
          <p14:tracePt t="62672" x="5707063" y="5727700"/>
          <p14:tracePt t="62680" x="5707063" y="5735638"/>
          <p14:tracePt t="62688" x="5697538" y="5754688"/>
          <p14:tracePt t="62696" x="5697538" y="5781675"/>
          <p14:tracePt t="62705" x="5697538" y="5808663"/>
          <p14:tracePt t="62712" x="5688013" y="5845175"/>
          <p14:tracePt t="62721" x="5688013" y="5881688"/>
          <p14:tracePt t="62728" x="5688013" y="5900738"/>
          <p14:tracePt t="62738" x="5688013" y="5946775"/>
          <p14:tracePt t="62744" x="5697538" y="5964238"/>
          <p14:tracePt t="62752" x="5716588" y="5991225"/>
          <p14:tracePt t="62760" x="5724525" y="6000750"/>
          <p14:tracePt t="62768" x="5734050" y="6000750"/>
          <p14:tracePt t="62776" x="5743575" y="6010275"/>
          <p14:tracePt t="62784" x="5761038" y="6010275"/>
          <p14:tracePt t="62792" x="5780088" y="6010275"/>
          <p14:tracePt t="62800" x="5807075" y="6010275"/>
          <p14:tracePt t="62818" x="5843588" y="6010275"/>
          <p14:tracePt t="62826" x="5862638" y="6010275"/>
          <p14:tracePt t="62834" x="5899150" y="5983288"/>
          <p14:tracePt t="62846" x="5907088" y="5983288"/>
          <p14:tracePt t="62850" x="5907088" y="5973763"/>
          <p14:tracePt t="62860" x="5916613" y="5964238"/>
          <p14:tracePt t="62873" x="5926138" y="5954713"/>
          <p14:tracePt t="62890" x="5926138" y="5946775"/>
          <p14:tracePt t="63041" x="5926138" y="5991225"/>
          <p14:tracePt t="63048" x="5926138" y="6037263"/>
          <p14:tracePt t="63057" x="5916613" y="6064250"/>
          <p14:tracePt t="63064" x="5889625" y="6100763"/>
          <p14:tracePt t="63072" x="5889625" y="6156325"/>
          <p14:tracePt t="63080" x="5889625" y="6210300"/>
          <p14:tracePt t="63088" x="5889625" y="6265863"/>
          <p14:tracePt t="63096" x="5889625" y="6310313"/>
          <p14:tracePt t="63105" x="5889625" y="6329363"/>
          <p14:tracePt t="63113" x="5889625" y="6356350"/>
          <p14:tracePt t="63121" x="5889625" y="6365875"/>
          <p14:tracePt t="63184" x="5889625" y="6375400"/>
          <p14:tracePt t="63200" x="5926138" y="6365875"/>
          <p14:tracePt t="63209" x="5943600" y="6338888"/>
          <p14:tracePt t="63217" x="5953125" y="6310313"/>
          <p14:tracePt t="63228" x="5972175" y="6246813"/>
          <p14:tracePt t="63232" x="5980113" y="6210300"/>
          <p14:tracePt t="63242" x="5999163" y="6146800"/>
          <p14:tracePt t="63248" x="6007100" y="6119813"/>
          <p14:tracePt t="63257" x="6035675" y="6073775"/>
          <p14:tracePt t="63264" x="6043613" y="6054725"/>
          <p14:tracePt t="63276" x="6053138" y="6037263"/>
          <p14:tracePt t="63280" x="6080125" y="6018213"/>
          <p14:tracePt t="63321" x="6099175" y="6027738"/>
          <p14:tracePt t="63328" x="6108700" y="6046788"/>
          <p14:tracePt t="63336" x="6126163" y="6064250"/>
          <p14:tracePt t="63344" x="6126163" y="6091238"/>
          <p14:tracePt t="63352" x="6135688" y="6110288"/>
          <p14:tracePt t="63360" x="6145213" y="6127750"/>
          <p14:tracePt t="63368" x="6145213" y="6137275"/>
          <p14:tracePt t="63384" x="6145213" y="6156325"/>
          <p14:tracePt t="63464" x="6145213" y="6164263"/>
          <p14:tracePt t="63480" x="6145213" y="6173788"/>
          <p14:tracePt t="63504" x="6145213" y="6183313"/>
          <p14:tracePt t="63536" x="6145213" y="6192838"/>
          <p14:tracePt t="63545" x="6145213" y="6200775"/>
          <p14:tracePt t="63554" x="6145213" y="6210300"/>
          <p14:tracePt t="63562" x="6153150" y="6246813"/>
          <p14:tracePt t="63570" x="6162675" y="6256338"/>
          <p14:tracePt t="63578" x="6181725" y="6273800"/>
          <p14:tracePt t="63586" x="6199188" y="6292850"/>
          <p14:tracePt t="63594" x="6226175" y="6319838"/>
          <p14:tracePt t="63602" x="6245225" y="6346825"/>
          <p14:tracePt t="63612" x="6262688" y="6356350"/>
          <p14:tracePt t="63617" x="6299200" y="6365875"/>
          <p14:tracePt t="63625" x="6326188" y="6375400"/>
          <p14:tracePt t="63632" x="6335713" y="6375400"/>
          <p14:tracePt t="63642" x="6354763" y="6392863"/>
          <p14:tracePt t="63649" x="6372225" y="6392863"/>
          <p14:tracePt t="63656" x="6381750" y="6402388"/>
          <p14:tracePt t="63664" x="6408738" y="6411913"/>
          <p14:tracePt t="63817" x="6408738" y="6402388"/>
          <p14:tracePt t="63825" x="6408738" y="6392863"/>
          <p14:tracePt t="63832" x="6408738" y="6383338"/>
          <p14:tracePt t="63848" x="6408738" y="6365875"/>
          <p14:tracePt t="63856" x="6408738" y="6356350"/>
          <p14:tracePt t="63864" x="6408738" y="6338888"/>
          <p14:tracePt t="63872" x="6408738" y="6302375"/>
          <p14:tracePt t="63889" x="6399213" y="6273800"/>
          <p14:tracePt t="63896" x="6399213" y="6256338"/>
          <p14:tracePt t="63905" x="6391275" y="6219825"/>
          <p14:tracePt t="63929" x="6391275" y="6210300"/>
          <p14:tracePt t="64017" x="6372225" y="6229350"/>
          <p14:tracePt t="64035" x="6372225" y="6246813"/>
          <p14:tracePt t="64040" x="6372225" y="6265863"/>
          <p14:tracePt t="64048" x="6372225" y="6273800"/>
          <p14:tracePt t="64056" x="6372225" y="6292850"/>
          <p14:tracePt t="64080" x="6362700" y="6302375"/>
          <p14:tracePt t="64170" x="6354763" y="6302375"/>
          <p14:tracePt t="64177" x="6345238" y="6273800"/>
          <p14:tracePt t="64185" x="6318250" y="6219825"/>
          <p14:tracePt t="64193" x="6299200" y="6173788"/>
          <p14:tracePt t="64201" x="6254750" y="6091238"/>
          <p14:tracePt t="64209" x="6245225" y="6027738"/>
          <p14:tracePt t="64217" x="6226175" y="5983288"/>
          <p14:tracePt t="64227" x="6181725" y="5918200"/>
          <p14:tracePt t="64233" x="6172200" y="5881688"/>
          <p14:tracePt t="64243" x="6162675" y="5845175"/>
          <p14:tracePt t="64248" x="6153150" y="5818188"/>
          <p14:tracePt t="64256" x="6145213" y="5781675"/>
          <p14:tracePt t="64264" x="6145213" y="5735638"/>
          <p14:tracePt t="64272" x="6135688" y="5708650"/>
          <p14:tracePt t="64280" x="6135688" y="5654675"/>
          <p14:tracePt t="64289" x="6135688" y="5626100"/>
          <p14:tracePt t="64296" x="6135688" y="5572125"/>
          <p14:tracePt t="64305" x="6126163" y="5508625"/>
          <p14:tracePt t="64312" x="6126163" y="5453063"/>
          <p14:tracePt t="64322" x="6108700" y="5389563"/>
          <p14:tracePt t="64329" x="6080125" y="5299075"/>
          <p14:tracePt t="64337" x="6080125" y="5253038"/>
          <p14:tracePt t="64344" x="6072188" y="5216525"/>
          <p14:tracePt t="64352" x="6062663" y="5153025"/>
          <p14:tracePt t="64360" x="6053138" y="5126038"/>
          <p14:tracePt t="64368" x="6026150" y="5097463"/>
          <p14:tracePt t="64376" x="6007100" y="5070475"/>
          <p14:tracePt t="64392" x="5999163" y="5060950"/>
          <p14:tracePt t="64625" x="5989638" y="5089525"/>
          <p14:tracePt t="64634" x="5980113" y="5116513"/>
          <p14:tracePt t="64642" x="5980113" y="5133975"/>
          <p14:tracePt t="64649" x="5980113" y="5170488"/>
          <p14:tracePt t="64657" x="5980113" y="5197475"/>
          <p14:tracePt t="64666" x="5980113" y="5207000"/>
          <p14:tracePt t="64673" x="5980113" y="5226050"/>
          <p14:tracePt t="64681" x="5980113" y="5243513"/>
          <p14:tracePt t="64690" x="5980113" y="5253038"/>
          <p14:tracePt t="64705" x="5989638" y="5270500"/>
          <p14:tracePt t="64976" x="5999163" y="5280025"/>
          <p14:tracePt t="64984" x="6016625" y="5280025"/>
          <p14:tracePt t="64992" x="6053138" y="5280025"/>
          <p14:tracePt t="65000" x="6089650" y="5280025"/>
          <p14:tracePt t="65009" x="6126163" y="5280025"/>
          <p14:tracePt t="65017" x="6199188" y="5299075"/>
          <p14:tracePt t="65025" x="6245225" y="5326063"/>
          <p14:tracePt t="65033" x="6318250" y="5326063"/>
          <p14:tracePt t="65041" x="6345238" y="5335588"/>
          <p14:tracePt t="65049" x="6362700" y="5335588"/>
          <p14:tracePt t="65056" x="6399213" y="5362575"/>
          <p14:tracePt t="65064" x="6418263" y="5380038"/>
          <p14:tracePt t="65072" x="6445250" y="5380038"/>
          <p14:tracePt t="65080" x="6464300" y="5408613"/>
          <p14:tracePt t="65090" x="6481763" y="5416550"/>
          <p14:tracePt t="65097" x="6500813" y="5426075"/>
          <p14:tracePt t="65338" x="6508750" y="5453063"/>
          <p14:tracePt t="65348" x="6508750" y="5481638"/>
          <p14:tracePt t="65354" x="6500813" y="5526088"/>
          <p14:tracePt t="65362" x="6472238" y="5618163"/>
          <p14:tracePt t="65371" x="6472238" y="5691188"/>
          <p14:tracePt t="65378" x="6472238" y="5754688"/>
          <p14:tracePt t="65385" x="6472238" y="5808663"/>
          <p14:tracePt t="65393" x="6472238" y="5845175"/>
          <p14:tracePt t="65400" x="6472238" y="5873750"/>
          <p14:tracePt t="65408" x="6472238" y="5891213"/>
          <p14:tracePt t="65416" x="6472238" y="5900738"/>
          <p14:tracePt t="65481" x="6472238" y="5891213"/>
          <p14:tracePt t="65488" x="6481763" y="5854700"/>
          <p14:tracePt t="65498" x="6508750" y="5791200"/>
          <p14:tracePt t="65505" x="6518275" y="5745163"/>
          <p14:tracePt t="65513" x="6564313" y="5681663"/>
          <p14:tracePt t="65521" x="6564313" y="5662613"/>
          <p14:tracePt t="65530" x="6581775" y="5608638"/>
          <p14:tracePt t="65539" x="6581775" y="5589588"/>
          <p14:tracePt t="65545" x="6591300" y="5545138"/>
          <p14:tracePt t="65553" x="6610350" y="5526088"/>
          <p14:tracePt t="65561" x="6618288" y="5508625"/>
          <p14:tracePt t="65568" x="6627813" y="5481638"/>
          <p14:tracePt t="65576" x="6664325" y="5453063"/>
          <p14:tracePt t="65584" x="6673850" y="5435600"/>
          <p14:tracePt t="65592" x="6681788" y="5426075"/>
          <p14:tracePt t="65715" x="6700838" y="5435600"/>
          <p14:tracePt t="65728" x="6710363" y="5462588"/>
          <p14:tracePt t="65736" x="6718300" y="5472113"/>
          <p14:tracePt t="65746" x="6718300" y="5489575"/>
          <p14:tracePt t="65752" x="6746875" y="5518150"/>
          <p14:tracePt t="65760" x="6754813" y="5526088"/>
          <p14:tracePt t="65768" x="6764338" y="5562600"/>
          <p14:tracePt t="65776" x="6773863" y="5599113"/>
          <p14:tracePt t="65785" x="6783388" y="5626100"/>
          <p14:tracePt t="65792" x="6800850" y="5654675"/>
          <p14:tracePt t="65800" x="6810375" y="5699125"/>
          <p14:tracePt t="65808" x="6819900" y="5718175"/>
          <p14:tracePt t="65816" x="6856413" y="5764213"/>
          <p14:tracePt t="65825" x="6856413" y="5772150"/>
          <p14:tracePt t="65832" x="6856413" y="5781675"/>
          <p14:tracePt t="65840" x="6864350" y="5800725"/>
          <p14:tracePt t="65872" x="6873875" y="5827713"/>
          <p14:tracePt t="65890" x="6883400" y="5827713"/>
          <p14:tracePt t="65899" x="6892925" y="5837238"/>
          <p14:tracePt t="65913" x="6892925" y="5845175"/>
          <p14:tracePt t="65922" x="6900863" y="5854700"/>
          <p14:tracePt t="65947" x="6919913" y="5854700"/>
          <p14:tracePt t="65955" x="6929438" y="5854700"/>
          <p14:tracePt t="65961" x="6956425" y="5854700"/>
          <p14:tracePt t="65971" x="6973888" y="5837238"/>
          <p14:tracePt t="65977" x="6983413" y="5827713"/>
          <p14:tracePt t="65985" x="6992938" y="5808663"/>
          <p14:tracePt t="65993" x="7000875" y="5800725"/>
          <p14:tracePt t="66001" x="7010400" y="5781675"/>
          <p14:tracePt t="66018" x="7019925" y="5764213"/>
          <p14:tracePt t="66033" x="7019925" y="5754688"/>
          <p14:tracePt t="66041" x="7029450" y="5745163"/>
          <p14:tracePt t="66049" x="7029450" y="5735638"/>
          <p14:tracePt t="66057" x="7037388" y="5727700"/>
          <p14:tracePt t="66074" x="7046913" y="5727700"/>
          <p14:tracePt t="66082" x="7056438" y="5718175"/>
          <p14:tracePt t="66097" x="7073900" y="5718175"/>
          <p14:tracePt t="66106" x="7129463" y="5718175"/>
          <p14:tracePt t="66112" x="7183438" y="5718175"/>
          <p14:tracePt t="66121" x="7239000" y="5718175"/>
          <p14:tracePt t="66129" x="7292975" y="5718175"/>
          <p14:tracePt t="66136" x="7339013" y="5718175"/>
          <p14:tracePt t="66144" x="7366000" y="5718175"/>
          <p14:tracePt t="66337" x="7385050" y="5718175"/>
          <p14:tracePt t="66345" x="7402513" y="5745163"/>
          <p14:tracePt t="66352" x="7429500" y="5800725"/>
          <p14:tracePt t="66360" x="7448550" y="5845175"/>
          <p14:tracePt t="66368" x="7458075" y="5881688"/>
          <p14:tracePt t="66376" x="7494588" y="5937250"/>
          <p14:tracePt t="66384" x="7512050" y="5964238"/>
          <p14:tracePt t="66392" x="7521575" y="5973763"/>
          <p14:tracePt t="66400" x="7548563" y="6000750"/>
          <p14:tracePt t="66416" x="7567613" y="6010275"/>
          <p14:tracePt t="66448" x="7575550" y="6010275"/>
          <p14:tracePt t="66456" x="7594600" y="6010275"/>
          <p14:tracePt t="66466" x="7602538" y="6000750"/>
          <p14:tracePt t="66473" x="7621588" y="5983288"/>
          <p14:tracePt t="66488" x="7631113" y="5973763"/>
          <p14:tracePt t="66553" x="7658100" y="5973763"/>
          <p14:tracePt t="66562" x="7667625" y="5973763"/>
          <p14:tracePt t="66570" x="7712075" y="5973763"/>
          <p14:tracePt t="66577" x="7748588" y="5973763"/>
          <p14:tracePt t="66585" x="7794625" y="5983288"/>
          <p14:tracePt t="66593" x="7840663" y="6000750"/>
          <p14:tracePt t="66600" x="7867650" y="6010275"/>
          <p14:tracePt t="66608" x="7913688" y="6018213"/>
          <p14:tracePt t="66616" x="7921625" y="6027738"/>
          <p14:tracePt t="66626" x="7931150" y="6037263"/>
          <p14:tracePt t="66817" x="7931150" y="6046788"/>
          <p14:tracePt t="66825" x="7921625" y="6046788"/>
          <p14:tracePt t="66833" x="7904163" y="6046788"/>
          <p14:tracePt t="66841" x="7885113" y="6037263"/>
          <p14:tracePt t="66849" x="7850188" y="6000750"/>
          <p14:tracePt t="66857" x="7821613" y="5991225"/>
          <p14:tracePt t="66864" x="7804150" y="5973763"/>
          <p14:tracePt t="66872" x="7785100" y="5946775"/>
          <p14:tracePt t="66880" x="7758113" y="5900738"/>
          <p14:tracePt t="66890" x="7748588" y="5881688"/>
          <p14:tracePt t="66896" x="7740650" y="5837238"/>
          <p14:tracePt t="66904" x="7721600" y="5808663"/>
          <p14:tracePt t="66912" x="7721600" y="5781675"/>
          <p14:tracePt t="66922" x="7712075" y="5691188"/>
          <p14:tracePt t="66928" x="7704138" y="5662613"/>
          <p14:tracePt t="66937" x="7667625" y="5618163"/>
          <p14:tracePt t="66944" x="7667625" y="5581650"/>
          <p14:tracePt t="66953" x="7667625" y="5535613"/>
          <p14:tracePt t="66960" x="7667625" y="5518150"/>
          <p14:tracePt t="66968" x="7667625" y="5499100"/>
          <p14:tracePt t="66976" x="7667625" y="5472113"/>
          <p14:tracePt t="66984" x="7667625" y="5445125"/>
          <p14:tracePt t="66992" x="7667625" y="5426075"/>
          <p14:tracePt t="67001" x="7667625" y="5399088"/>
          <p14:tracePt t="67009" x="7667625" y="5380038"/>
          <p14:tracePt t="67016" x="7667625" y="5372100"/>
          <p14:tracePt t="67024" x="7667625" y="5343525"/>
          <p14:tracePt t="67032" x="7667625" y="5326063"/>
          <p14:tracePt t="67048" x="7667625" y="5307013"/>
          <p14:tracePt t="67560" x="7667625" y="5326063"/>
          <p14:tracePt t="67568" x="7667625" y="5335588"/>
          <p14:tracePt t="67689" x="7675563" y="5343525"/>
          <p14:tracePt t="67729" x="7721600" y="5362575"/>
          <p14:tracePt t="67737" x="7740650" y="5372100"/>
          <p14:tracePt t="67745" x="7758113" y="5389563"/>
          <p14:tracePt t="67752" x="7777163" y="5408613"/>
          <p14:tracePt t="67760" x="7794625" y="5408613"/>
          <p14:tracePt t="67768" x="7813675" y="5426075"/>
          <p14:tracePt t="67776" x="7821613" y="5435600"/>
          <p14:tracePt t="67784" x="7840663" y="5453063"/>
          <p14:tracePt t="67792" x="7858125" y="5462588"/>
          <p14:tracePt t="67800" x="7877175" y="5481638"/>
          <p14:tracePt t="67808" x="7894638" y="5499100"/>
          <p14:tracePt t="67816" x="7921625" y="5526088"/>
          <p14:tracePt t="67825" x="7950200" y="5535613"/>
          <p14:tracePt t="67832" x="7986713" y="5554663"/>
          <p14:tracePt t="67841" x="8004175" y="5554663"/>
          <p14:tracePt t="67849" x="8050213" y="5562600"/>
          <p14:tracePt t="67857" x="8077200" y="5581650"/>
          <p14:tracePt t="67864" x="8096250" y="5581650"/>
          <p14:tracePt t="67873" x="8113713" y="5581650"/>
          <p14:tracePt t="67889" x="8140700" y="5589588"/>
          <p14:tracePt t="68160" x="8150225" y="5589588"/>
          <p14:tracePt t="68168" x="8169275" y="5599113"/>
          <p14:tracePt t="68176" x="8177213" y="5618163"/>
          <p14:tracePt t="68184" x="8186738" y="5626100"/>
          <p14:tracePt t="68192" x="8196263" y="5626100"/>
          <p14:tracePt t="68200" x="8204200" y="5635625"/>
          <p14:tracePt t="68216" x="8213725" y="5635625"/>
          <p14:tracePt t="68224" x="8223250" y="5635625"/>
          <p14:tracePt t="68232" x="8240713" y="5635625"/>
          <p14:tracePt t="68242" x="8269288" y="5635625"/>
          <p14:tracePt t="68249" x="8286750" y="5635625"/>
          <p14:tracePt t="68256" x="8313738" y="5635625"/>
          <p14:tracePt t="68264" x="8359775" y="5608638"/>
          <p14:tracePt t="68273" x="8378825" y="5608638"/>
          <p14:tracePt t="68280" x="8423275" y="5589588"/>
          <p14:tracePt t="68289" x="8442325" y="5581650"/>
          <p14:tracePt t="68296" x="8451850" y="5572125"/>
          <p14:tracePt t="68394" x="8459788" y="5572125"/>
          <p14:tracePt t="68402" x="8478838" y="5572125"/>
          <p14:tracePt t="68408" x="8505825" y="5572125"/>
          <p14:tracePt t="68416" x="8523288" y="5572125"/>
          <p14:tracePt t="68425" x="8542338" y="5572125"/>
          <p14:tracePt t="68432" x="8569325" y="5572125"/>
          <p14:tracePt t="68441" x="8596313" y="5572125"/>
          <p14:tracePt t="68448" x="8624888" y="5572125"/>
          <p14:tracePt t="68456" x="8651875" y="5572125"/>
          <p14:tracePt t="68464" x="8688388" y="5572125"/>
          <p14:tracePt t="68475" x="8724900" y="5581650"/>
          <p14:tracePt t="68480" x="8770938" y="5599113"/>
          <p14:tracePt t="68490" x="8778875" y="5599113"/>
          <p14:tracePt t="68496" x="8797925" y="5618163"/>
          <p14:tracePt t="68745" x="8807450" y="5618163"/>
          <p14:tracePt t="68756" x="8807450" y="5635625"/>
          <p14:tracePt t="68760" x="8807450" y="5654675"/>
          <p14:tracePt t="68768" x="8807450" y="5672138"/>
          <p14:tracePt t="68776" x="8807450" y="5718175"/>
          <p14:tracePt t="68793" x="8807450" y="5735638"/>
          <p14:tracePt t="68801" x="8807450" y="5754688"/>
          <p14:tracePt t="68809" x="8807450" y="5764213"/>
          <p14:tracePt t="68816" x="8807450" y="5781675"/>
          <p14:tracePt t="68832" x="8807450" y="5791200"/>
          <p14:tracePt t="68848" x="8807450" y="5800725"/>
          <p14:tracePt t="68864" x="8807450" y="5827713"/>
          <p14:tracePt t="68872" x="8807450" y="5837238"/>
          <p14:tracePt t="68889" x="8797925" y="5873750"/>
          <p14:tracePt t="68896" x="8770938" y="5900738"/>
          <p14:tracePt t="68912" x="8751888" y="5918200"/>
          <p14:tracePt t="68921" x="8742363" y="5927725"/>
          <p14:tracePt t="68938" x="8724900" y="5946775"/>
          <p14:tracePt t="68952" x="8715375" y="5954713"/>
          <p14:tracePt t="68960" x="8705850" y="5964238"/>
          <p14:tracePt t="68984" x="8697913" y="5973763"/>
          <p14:tracePt t="69017" x="8688388" y="5973763"/>
          <p14:tracePt t="69041" x="8678863" y="5983288"/>
          <p14:tracePt t="69057" x="8661400" y="5991225"/>
          <p14:tracePt t="69064" x="8651875" y="6000750"/>
          <p14:tracePt t="69072" x="8632825" y="6000750"/>
          <p14:tracePt t="69080" x="8624888" y="6010275"/>
          <p14:tracePt t="69091" x="8605838" y="6010275"/>
          <p14:tracePt t="69105" x="8596313" y="6018213"/>
          <p14:tracePt t="69480" x="8588375" y="6018213"/>
          <p14:tracePt t="69489" x="8559800" y="6018213"/>
          <p14:tracePt t="69496" x="8542338" y="6027738"/>
          <p14:tracePt t="69505" x="8505825" y="6046788"/>
          <p14:tracePt t="69512" x="8488363" y="6054725"/>
          <p14:tracePt t="69522" x="8451850" y="6064250"/>
          <p14:tracePt t="69528" x="8432800" y="6073775"/>
          <p14:tracePt t="69537" x="8396288" y="6100763"/>
          <p14:tracePt t="69544" x="8378825" y="6110288"/>
          <p14:tracePt t="69552" x="8359775" y="6119813"/>
          <p14:tracePt t="69560" x="8305800" y="6164263"/>
          <p14:tracePt t="69568" x="8286750" y="6173788"/>
          <p14:tracePt t="69576" x="8240713" y="6210300"/>
          <p14:tracePt t="69584" x="8186738" y="6246813"/>
          <p14:tracePt t="69592" x="8140700" y="6265863"/>
          <p14:tracePt t="69600" x="8104188" y="6292850"/>
          <p14:tracePt t="69608" x="8059738" y="6302375"/>
          <p14:tracePt t="69616" x="8013700" y="6338888"/>
          <p14:tracePt t="69624" x="7967663" y="6346825"/>
          <p14:tracePt t="69632" x="7921625" y="6356350"/>
          <p14:tracePt t="69641" x="7904163" y="6356350"/>
          <p14:tracePt t="69656" x="7877175" y="6356350"/>
          <p14:tracePt t="69664" x="7858125" y="6356350"/>
          <p14:tracePt t="69674" x="7840663" y="6356350"/>
          <p14:tracePt t="69680" x="7821613" y="6356350"/>
          <p14:tracePt t="69690" x="7804150" y="6329363"/>
          <p14:tracePt t="69696" x="7794625" y="6310313"/>
          <p14:tracePt t="69704" x="7767638" y="6273800"/>
          <p14:tracePt t="69712" x="7758113" y="6237288"/>
          <p14:tracePt t="69721" x="7748588" y="6192838"/>
          <p14:tracePt t="69728" x="7731125" y="6164263"/>
          <p14:tracePt t="69737" x="7721600" y="6127750"/>
          <p14:tracePt t="69745" x="7721600" y="6110288"/>
          <p14:tracePt t="69754" x="7712075" y="6073775"/>
          <p14:tracePt t="69760" x="7694613" y="6037263"/>
          <p14:tracePt t="69768" x="7694613" y="6010275"/>
          <p14:tracePt t="69776" x="7675563" y="5983288"/>
          <p14:tracePt t="69784" x="7667625" y="5927725"/>
          <p14:tracePt t="69792" x="7658100" y="5891213"/>
          <p14:tracePt t="69800" x="7648575" y="5854700"/>
          <p14:tracePt t="69808" x="7621588" y="5791200"/>
          <p14:tracePt t="69816" x="7594600" y="5708650"/>
          <p14:tracePt t="69824" x="7585075" y="5635625"/>
          <p14:tracePt t="69832" x="7548563" y="5608638"/>
          <p14:tracePt t="69841" x="7531100" y="5545138"/>
          <p14:tracePt t="69849" x="7502525" y="5481638"/>
          <p14:tracePt t="69857" x="7494588" y="5453063"/>
          <p14:tracePt t="69865" x="7466013" y="5389563"/>
          <p14:tracePt t="69875" x="7448550" y="5362575"/>
          <p14:tracePt t="69889" x="7392988" y="5270500"/>
          <p14:tracePt t="69896" x="7375525" y="5243513"/>
          <p14:tracePt t="69905" x="7339013" y="5180013"/>
          <p14:tracePt t="69912" x="7292975" y="5097463"/>
          <p14:tracePt t="69921" x="7229475" y="5033963"/>
          <p14:tracePt t="69928" x="7156450" y="4951413"/>
          <p14:tracePt t="69937" x="7056438" y="4860925"/>
          <p14:tracePt t="69944" x="6937375" y="4778375"/>
          <p14:tracePt t="69953" x="6800850" y="4668838"/>
          <p14:tracePt t="69961" x="6645275" y="4559300"/>
          <p14:tracePt t="69968" x="6500813" y="4468813"/>
          <p14:tracePt t="69976" x="6318250" y="4376738"/>
          <p14:tracePt t="69984" x="6172200" y="4286250"/>
          <p14:tracePt t="69992" x="6016625" y="4195763"/>
          <p14:tracePt t="70000" x="5899150" y="4122738"/>
          <p14:tracePt t="70009" x="5743575" y="4013200"/>
          <p14:tracePt t="70016" x="5661025" y="3940175"/>
          <p14:tracePt t="70025" x="5543550" y="3884613"/>
          <p14:tracePt t="70032" x="5441950" y="3794125"/>
          <p14:tracePt t="70041" x="5287963" y="3684588"/>
          <p14:tracePt t="70048" x="5187950" y="3611563"/>
          <p14:tracePt t="70056" x="5068888" y="3529013"/>
          <p14:tracePt t="70064" x="4949825" y="3455988"/>
          <p14:tracePt t="70076" x="4849813" y="3365500"/>
          <p14:tracePt t="70080" x="4730750" y="3292475"/>
          <p14:tracePt t="70090" x="4586288" y="3200400"/>
          <p14:tracePt t="70096" x="4430713" y="3136900"/>
          <p14:tracePt t="70104" x="4330700" y="3082925"/>
          <p14:tracePt t="70112" x="4184650" y="3027363"/>
          <p14:tracePt t="70121" x="4065588" y="2982913"/>
          <p14:tracePt t="70128" x="3965575" y="2936875"/>
          <p14:tracePt t="70137" x="3856038" y="2890838"/>
          <p14:tracePt t="70144" x="3810000" y="2873375"/>
          <p14:tracePt t="70152" x="3775075" y="2854325"/>
          <p14:tracePt t="70160" x="3738563" y="2827338"/>
          <p14:tracePt t="70168" x="3702050" y="2817813"/>
          <p14:tracePt t="70176" x="3683000" y="2808288"/>
          <p14:tracePt t="70184" x="3673475" y="2800350"/>
          <p14:tracePt t="70192" x="3656013" y="2781300"/>
          <p14:tracePt t="70200" x="3629025" y="2771775"/>
          <p14:tracePt t="70208" x="3582988" y="2754313"/>
          <p14:tracePt t="70216" x="3556000" y="2735263"/>
          <p14:tracePt t="70224" x="3527425" y="2717800"/>
          <p14:tracePt t="70233" x="3490913" y="2698750"/>
          <p14:tracePt t="70241" x="3455988" y="2681288"/>
          <p14:tracePt t="70249" x="3427413" y="2662238"/>
          <p14:tracePt t="70256" x="3400425" y="2654300"/>
          <p14:tracePt t="70264" x="3382963" y="2635250"/>
          <p14:tracePt t="70274" x="3354388" y="2625725"/>
          <p14:tracePt t="70280" x="3346450" y="2617788"/>
          <p14:tracePt t="70290" x="3336925" y="2617788"/>
          <p14:tracePt t="70296" x="3309938" y="2608263"/>
          <p14:tracePt t="70305" x="3300413" y="2608263"/>
          <p14:tracePt t="70312" x="3281363" y="2589213"/>
          <p14:tracePt t="70320" x="3254375" y="2581275"/>
          <p14:tracePt t="70329" x="3236913" y="2571750"/>
          <p14:tracePt t="70338" x="3190875" y="2562225"/>
          <p14:tracePt t="70345" x="3181350" y="2562225"/>
          <p14:tracePt t="70353" x="3163888" y="2544763"/>
          <p14:tracePt t="70361" x="3117850" y="2525713"/>
          <p14:tracePt t="70369" x="3100388" y="2517775"/>
          <p14:tracePt t="70376" x="3071813" y="2508250"/>
          <p14:tracePt t="70384" x="3044825" y="2489200"/>
          <p14:tracePt t="70392" x="3017838" y="2481263"/>
          <p14:tracePt t="70400" x="2990850" y="2462213"/>
          <p14:tracePt t="70408" x="2954338" y="2452688"/>
          <p14:tracePt t="70416" x="2935288" y="2435225"/>
          <p14:tracePt t="70424" x="2908300" y="2408238"/>
          <p14:tracePt t="70433" x="2898775" y="2398713"/>
          <p14:tracePt t="70441" x="2889250" y="2389188"/>
          <p14:tracePt t="70448" x="2881313" y="2379663"/>
          <p14:tracePt t="70457" x="2862263" y="2362200"/>
          <p14:tracePt t="70464" x="2862263" y="2352675"/>
          <p14:tracePt t="70480" x="2862263" y="2343150"/>
          <p14:tracePt t="70569" x="2862263" y="2335213"/>
          <p14:tracePt t="70576" x="2862263" y="2316163"/>
          <p14:tracePt t="70592" x="2862263" y="2306638"/>
          <p14:tracePt t="70600" x="2862263" y="2298700"/>
          <p14:tracePt t="70608" x="2862263" y="2279650"/>
          <p14:tracePt t="70618" x="2862263" y="2262188"/>
          <p14:tracePt t="70632" x="2862263" y="2252663"/>
          <p14:tracePt t="70665" x="2862263" y="2233613"/>
          <p14:tracePt t="70697" x="2862263" y="2225675"/>
          <p14:tracePt t="70705" x="2862263" y="2216150"/>
          <p14:tracePt t="70712" x="2862263" y="2197100"/>
          <p14:tracePt t="70721" x="2862263" y="2189163"/>
          <p14:tracePt t="70728" x="2862263" y="2179638"/>
          <p14:tracePt t="70755" x="2871788" y="2170113"/>
          <p14:tracePt t="70760" x="2871788" y="2160588"/>
          <p14:tracePt t="70776" x="2871788" y="2152650"/>
          <p14:tracePt t="70792" x="2871788" y="2143125"/>
          <p14:tracePt t="70808" x="2871788" y="2133600"/>
          <p14:tracePt t="70817" x="2871788" y="2116138"/>
          <p14:tracePt t="70937" x="2881313" y="2116138"/>
          <p14:tracePt t="70944" x="2881313" y="2152650"/>
          <p14:tracePt t="70953" x="2881313" y="2170113"/>
          <p14:tracePt t="70960" x="2898775" y="2206625"/>
          <p14:tracePt t="70968" x="2898775" y="2270125"/>
          <p14:tracePt t="70976" x="2917825" y="2306638"/>
          <p14:tracePt t="70984" x="2925763" y="2371725"/>
          <p14:tracePt t="70992" x="2935288" y="2408238"/>
          <p14:tracePt t="71000" x="2962275" y="2452688"/>
          <p14:tracePt t="71009" x="2971800" y="2498725"/>
          <p14:tracePt t="71017" x="2971800" y="2554288"/>
          <p14:tracePt t="71025" x="2981325" y="2598738"/>
          <p14:tracePt t="71033" x="2981325" y="2654300"/>
          <p14:tracePt t="71040" x="2990850" y="2698750"/>
          <p14:tracePt t="71048" x="2990850" y="2754313"/>
          <p14:tracePt t="71057" x="2998788" y="2781300"/>
          <p14:tracePt t="71064" x="3008313" y="2808288"/>
          <p14:tracePt t="71072" x="3008313" y="2854325"/>
          <p14:tracePt t="71080" x="3008313" y="2863850"/>
          <p14:tracePt t="71088" x="3008313" y="2890838"/>
          <p14:tracePt t="71096" x="3008313" y="2917825"/>
          <p14:tracePt t="71104" x="2998788" y="2946400"/>
          <p14:tracePt t="71113" x="2990850" y="2963863"/>
          <p14:tracePt t="71121" x="2981325" y="3000375"/>
          <p14:tracePt t="71128" x="2962275" y="3017838"/>
          <p14:tracePt t="71144" x="2954338" y="3036888"/>
          <p14:tracePt t="71154" x="2944813" y="3046413"/>
          <p14:tracePt t="71168" x="2935288" y="3046413"/>
          <p14:tracePt t="71176" x="2925763" y="3054350"/>
          <p14:tracePt t="71353" x="2925763" y="3046413"/>
          <p14:tracePt t="71360" x="2935288" y="3017838"/>
          <p14:tracePt t="71370" x="2944813" y="2990850"/>
          <p14:tracePt t="71377" x="2981325" y="2946400"/>
          <p14:tracePt t="71385" x="2990850" y="2927350"/>
          <p14:tracePt t="71394" x="2998788" y="2900363"/>
          <p14:tracePt t="71402" x="3008313" y="2873375"/>
          <p14:tracePt t="71410" x="3035300" y="2827338"/>
          <p14:tracePt t="71418" x="3044825" y="2763838"/>
          <p14:tracePt t="71426" x="3044825" y="2727325"/>
          <p14:tracePt t="71434" x="3054350" y="2681288"/>
          <p14:tracePt t="71442" x="3081338" y="2617788"/>
          <p14:tracePt t="71449" x="3081338" y="2562225"/>
          <p14:tracePt t="71457" x="3090863" y="2525713"/>
          <p14:tracePt t="71464" x="3090863" y="2462213"/>
          <p14:tracePt t="71472" x="3100388" y="2435225"/>
          <p14:tracePt t="71480" x="3100388" y="2398713"/>
          <p14:tracePt t="71488" x="3100388" y="2362200"/>
          <p14:tracePt t="71496" x="3100388" y="2352675"/>
          <p14:tracePt t="71505" x="3100388" y="2316163"/>
          <p14:tracePt t="71512" x="3100388" y="2298700"/>
          <p14:tracePt t="71528" x="3100388" y="2279650"/>
          <p14:tracePt t="71537" x="3100388" y="2262188"/>
          <p14:tracePt t="71552" x="3100388" y="2252663"/>
          <p14:tracePt t="71560" x="3100388" y="2243138"/>
          <p14:tracePt t="71577" x="3090863" y="2233613"/>
          <p14:tracePt t="71825" x="3090863" y="2270125"/>
          <p14:tracePt t="71833" x="3090863" y="2298700"/>
          <p14:tracePt t="71842" x="3090863" y="2335213"/>
          <p14:tracePt t="71849" x="3117850" y="2371725"/>
          <p14:tracePt t="71857" x="3127375" y="2389188"/>
          <p14:tracePt t="71875" x="3144838" y="2452688"/>
          <p14:tracePt t="71881" x="3163888" y="2471738"/>
          <p14:tracePt t="71888" x="3171825" y="2489200"/>
          <p14:tracePt t="71896" x="3181350" y="2498725"/>
          <p14:tracePt t="71907" x="3190875" y="2508250"/>
          <p14:tracePt t="71928" x="3200400" y="2517775"/>
          <p14:tracePt t="71961" x="3208338" y="2535238"/>
          <p14:tracePt t="71993" x="3208338" y="2544763"/>
          <p14:tracePt t="72002" x="3208338" y="2554288"/>
          <p14:tracePt t="72009" x="3208338" y="2562225"/>
          <p14:tracePt t="72033" x="3208338" y="2581275"/>
          <p14:tracePt t="72120" x="3208338" y="2589213"/>
          <p14:tracePt t="72137" x="3208338" y="2598738"/>
          <p14:tracePt t="72145" x="3208338" y="2617788"/>
          <p14:tracePt t="72153" x="3208338" y="2635250"/>
          <p14:tracePt t="72161" x="3208338" y="2644775"/>
          <p14:tracePt t="72169" x="3208338" y="2671763"/>
          <p14:tracePt t="72177" x="3171825" y="2708275"/>
          <p14:tracePt t="72184" x="3163888" y="2735263"/>
          <p14:tracePt t="72192" x="3154363" y="2754313"/>
          <p14:tracePt t="72200" x="3144838" y="2781300"/>
          <p14:tracePt t="72216" x="3136900" y="2790825"/>
          <p14:tracePt t="72370" x="3144838" y="2790825"/>
          <p14:tracePt t="72376" x="3181350" y="2790825"/>
          <p14:tracePt t="72384" x="3254375" y="2790825"/>
          <p14:tracePt t="72392" x="3346450" y="2790825"/>
          <p14:tracePt t="72400" x="3455988" y="2790825"/>
          <p14:tracePt t="72409" x="3582988" y="2790825"/>
          <p14:tracePt t="72417" x="3656013" y="2790825"/>
          <p14:tracePt t="72425" x="3765550" y="2790825"/>
          <p14:tracePt t="72433" x="3810000" y="2790825"/>
          <p14:tracePt t="72441" x="3829050" y="2790825"/>
          <p14:tracePt t="72459" x="3838575" y="2790825"/>
          <p14:tracePt t="72513" x="3838575" y="2800350"/>
          <p14:tracePt t="72560" x="3838575" y="2808288"/>
          <p14:tracePt t="72650" x="3856038" y="2827338"/>
          <p14:tracePt t="72672" x="3865563" y="2836863"/>
          <p14:tracePt t="72688" x="3875088" y="2836863"/>
          <p14:tracePt t="72712" x="3892550" y="2836863"/>
          <p14:tracePt t="72720" x="3911600" y="2863850"/>
          <p14:tracePt t="72737" x="3929063" y="2873375"/>
          <p14:tracePt t="72744" x="3938588" y="2873375"/>
          <p14:tracePt t="72752" x="3948113" y="2873375"/>
          <p14:tracePt t="72760" x="3956050" y="2873375"/>
          <p14:tracePt t="72769" x="3984625" y="2881313"/>
          <p14:tracePt t="72777" x="4011613" y="2881313"/>
          <p14:tracePt t="72784" x="4048125" y="2890838"/>
          <p14:tracePt t="72794" x="4129088" y="2890838"/>
          <p14:tracePt t="72802" x="4257675" y="2936875"/>
          <p14:tracePt t="72810" x="4403725" y="2936875"/>
          <p14:tracePt t="72818" x="4567238" y="2936875"/>
          <p14:tracePt t="72826" x="4786313" y="2936875"/>
          <p14:tracePt t="72833" x="4968875" y="2936875"/>
          <p14:tracePt t="72842" x="5187950" y="2936875"/>
          <p14:tracePt t="72849" x="5387975" y="2936875"/>
          <p14:tracePt t="72857" x="5588000" y="2936875"/>
          <p14:tracePt t="72864" x="5770563" y="2936875"/>
          <p14:tracePt t="72872" x="5916613" y="2936875"/>
          <p14:tracePt t="72881" x="6043613" y="2936875"/>
          <p14:tracePt t="72889" x="6116638" y="2936875"/>
          <p14:tracePt t="72898" x="6172200" y="2936875"/>
          <p14:tracePt t="72904" x="6189663" y="2936875"/>
          <p14:tracePt t="72913" x="6218238" y="2946400"/>
          <p14:tracePt t="72929" x="6226175" y="2946400"/>
          <p14:tracePt t="72938" x="6235700" y="2946400"/>
          <p14:tracePt t="72944" x="6254750" y="2946400"/>
          <p14:tracePt t="72953" x="6272213" y="2973388"/>
          <p14:tracePt t="72960" x="6291263" y="2990850"/>
          <p14:tracePt t="72968" x="6299200" y="3000375"/>
          <p14:tracePt t="72976" x="6326188" y="3027363"/>
          <p14:tracePt t="72984" x="6345238" y="3046413"/>
          <p14:tracePt t="72993" x="6372225" y="3073400"/>
          <p14:tracePt t="73000" x="6381750" y="3090863"/>
          <p14:tracePt t="73008" x="6418263" y="3127375"/>
          <p14:tracePt t="73016" x="6435725" y="3146425"/>
          <p14:tracePt t="73024" x="6454775" y="3173413"/>
          <p14:tracePt t="73032" x="6491288" y="3209925"/>
          <p14:tracePt t="73040" x="6500813" y="3228975"/>
          <p14:tracePt t="73048" x="6527800" y="3246438"/>
          <p14:tracePt t="73056" x="6545263" y="3265488"/>
          <p14:tracePt t="73064" x="6573838" y="3273425"/>
          <p14:tracePt t="73072" x="6610350" y="3282950"/>
          <p14:tracePt t="73080" x="6627813" y="3292475"/>
          <p14:tracePt t="73088" x="6654800" y="3292475"/>
          <p14:tracePt t="73096" x="6710363" y="3319463"/>
          <p14:tracePt t="73104" x="6754813" y="3328988"/>
          <p14:tracePt t="73113" x="6783388" y="3338513"/>
          <p14:tracePt t="73122" x="6837363" y="3338513"/>
          <p14:tracePt t="73130" x="6883400" y="3346450"/>
          <p14:tracePt t="73139" x="6919913" y="3346450"/>
          <p14:tracePt t="73146" x="6964363" y="3375025"/>
          <p14:tracePt t="73155" x="6983413" y="3375025"/>
          <p14:tracePt t="73163" x="7010400" y="3375025"/>
          <p14:tracePt t="73169" x="7029450" y="3375025"/>
          <p14:tracePt t="73178" x="7056438" y="3375025"/>
          <p14:tracePt t="73186" x="7073900" y="3375025"/>
          <p14:tracePt t="73193" x="7102475" y="3375025"/>
          <p14:tracePt t="73201" x="7119938" y="3375025"/>
          <p14:tracePt t="73209" x="7129463" y="3375025"/>
          <p14:tracePt t="73216" x="7156450" y="3382963"/>
          <p14:tracePt t="73224" x="7202488" y="3382963"/>
          <p14:tracePt t="73232" x="7219950" y="3392488"/>
          <p14:tracePt t="73241" x="7248525" y="3392488"/>
          <p14:tracePt t="73248" x="7302500" y="3392488"/>
          <p14:tracePt t="73257" x="7319963" y="3402013"/>
          <p14:tracePt t="73264" x="7366000" y="3419475"/>
          <p14:tracePt t="73272" x="7385050" y="3429000"/>
          <p14:tracePt t="73280" x="7412038" y="3429000"/>
          <p14:tracePt t="73288" x="7429500" y="3429000"/>
          <p14:tracePt t="73297" x="7448550" y="3429000"/>
          <p14:tracePt t="73306" x="7466013" y="3438525"/>
          <p14:tracePt t="73684" x="7494588" y="3438525"/>
          <p14:tracePt t="73690" x="7512050" y="3438525"/>
          <p14:tracePt t="73706" x="7539038" y="3438525"/>
          <p14:tracePt t="73717" x="7558088" y="3446463"/>
          <p14:tracePt t="73723" x="7594600" y="3465513"/>
          <p14:tracePt t="73730" x="7621588" y="3492500"/>
          <p14:tracePt t="73737" x="7648575" y="3492500"/>
          <p14:tracePt t="73745" x="7658100" y="3492500"/>
          <p14:tracePt t="73752" x="7685088" y="3492500"/>
          <p14:tracePt t="73760" x="7694613" y="3492500"/>
          <p14:tracePt t="73769" x="7712075" y="3492500"/>
          <p14:tracePt t="73776" x="7731125" y="3492500"/>
          <p14:tracePt t="73784" x="7740650" y="3492500"/>
          <p14:tracePt t="73794" x="7777163" y="3475038"/>
          <p14:tracePt t="73802" x="7785100" y="3475038"/>
          <p14:tracePt t="73810" x="7794625" y="3465513"/>
          <p14:tracePt t="73818" x="7794625" y="3455988"/>
          <p14:tracePt t="74033" x="7785100" y="3455988"/>
          <p14:tracePt t="74041" x="7767638" y="3455988"/>
          <p14:tracePt t="74049" x="7748588" y="3455988"/>
          <p14:tracePt t="74058" x="7740650" y="3455988"/>
          <p14:tracePt t="74065" x="7731125" y="3455988"/>
          <p14:tracePt t="74081" x="7704138" y="3455988"/>
          <p14:tracePt t="74104" x="7694613" y="3455988"/>
          <p14:tracePt t="74114" x="7685088" y="3455988"/>
          <p14:tracePt t="74121" x="7675563" y="3455988"/>
          <p14:tracePt t="74504" x="7704138" y="3465513"/>
          <p14:tracePt t="74512" x="7731125" y="3475038"/>
          <p14:tracePt t="74520" x="7767638" y="3482975"/>
          <p14:tracePt t="74528" x="7804150" y="3482975"/>
          <p14:tracePt t="74538" x="7850188" y="3482975"/>
          <p14:tracePt t="74547" x="7877175" y="3492500"/>
          <p14:tracePt t="74554" x="7904163" y="3492500"/>
          <p14:tracePt t="74563" x="7921625" y="3502025"/>
          <p14:tracePt t="74570" x="7950200" y="3502025"/>
          <p14:tracePt t="74578" x="7967663" y="3502025"/>
          <p14:tracePt t="74586" x="7994650" y="3502025"/>
          <p14:tracePt t="74593" x="8040688" y="3502025"/>
          <p14:tracePt t="74601" x="8067675" y="3519488"/>
          <p14:tracePt t="74608" x="8086725" y="3519488"/>
          <p14:tracePt t="74617" x="8113713" y="3529013"/>
          <p14:tracePt t="74624" x="8169275" y="3529013"/>
          <p14:tracePt t="74632" x="8232775" y="3529013"/>
          <p14:tracePt t="74641" x="8286750" y="3548063"/>
          <p14:tracePt t="74649" x="8386763" y="3556000"/>
          <p14:tracePt t="74657" x="8459788" y="3556000"/>
          <p14:tracePt t="74665" x="8532813" y="3556000"/>
          <p14:tracePt t="74672" x="8605838" y="3584575"/>
          <p14:tracePt t="74680" x="8705850" y="3592513"/>
          <p14:tracePt t="74688" x="8778875" y="3592513"/>
          <p14:tracePt t="74696" x="8851900" y="3592513"/>
          <p14:tracePt t="74705" x="8924925" y="3592513"/>
          <p14:tracePt t="74712" x="8997950" y="3592513"/>
          <p14:tracePt t="74720" x="9070975" y="3592513"/>
          <p14:tracePt t="74728" x="9134475" y="35925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1143000"/>
          </a:xfrm>
        </p:spPr>
        <p:txBody>
          <a:bodyPr/>
          <a:lstStyle/>
          <a:p>
            <a:pPr eaLnBrk="1" hangingPunct="1"/>
            <a:r>
              <a:rPr lang="ja-JP" altLang="en-US" dirty="0"/>
              <a:t>減算回路</a:t>
            </a:r>
          </a:p>
        </p:txBody>
      </p:sp>
      <p:pic>
        <p:nvPicPr>
          <p:cNvPr id="35844" name="Picture 4" descr="図05_13"/>
          <p:cNvPicPr>
            <a:picLocks noChangeAspect="1" noChangeArrowheads="1"/>
          </p:cNvPicPr>
          <p:nvPr/>
        </p:nvPicPr>
        <p:blipFill>
          <a:blip r:embed="rId6" cstate="print"/>
          <a:srcRect/>
          <a:stretch>
            <a:fillRect/>
          </a:stretch>
        </p:blipFill>
        <p:spPr bwMode="auto">
          <a:xfrm>
            <a:off x="0" y="922339"/>
            <a:ext cx="7274257" cy="4330734"/>
          </a:xfrm>
          <a:prstGeom prst="rect">
            <a:avLst/>
          </a:prstGeom>
          <a:noFill/>
          <a:ln w="9525">
            <a:noFill/>
            <a:miter lim="800000"/>
            <a:headEnd/>
            <a:tailEnd/>
          </a:ln>
        </p:spPr>
      </p:pic>
      <p:graphicFrame>
        <p:nvGraphicFramePr>
          <p:cNvPr id="35842" name="Object 4"/>
          <p:cNvGraphicFramePr>
            <a:graphicFrameLocks noChangeAspect="1"/>
          </p:cNvGraphicFramePr>
          <p:nvPr/>
        </p:nvGraphicFramePr>
        <p:xfrm>
          <a:off x="4556125" y="3409950"/>
          <a:ext cx="4587875" cy="3448050"/>
        </p:xfrm>
        <a:graphic>
          <a:graphicData uri="http://schemas.openxmlformats.org/presentationml/2006/ole">
            <mc:AlternateContent xmlns:mc="http://schemas.openxmlformats.org/markup-compatibility/2006">
              <mc:Choice xmlns:v="urn:schemas-microsoft-com:vml" Requires="v">
                <p:oleObj spid="_x0000_s37892" name="数式" r:id="rId7" imgW="2197080" imgH="1650960" progId="Equation.3">
                  <p:embed/>
                </p:oleObj>
              </mc:Choice>
              <mc:Fallback>
                <p:oleObj name="数式" r:id="rId7" imgW="2197080" imgH="1650960" progId="Equation.3">
                  <p:embed/>
                  <p:pic>
                    <p:nvPicPr>
                      <p:cNvPr id="3584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5" y="3409950"/>
                        <a:ext cx="4587875"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オーディオ 1">
            <a:hlinkClick r:id="" action="ppaction://media"/>
            <a:extLst>
              <a:ext uri="{FF2B5EF4-FFF2-40B4-BE49-F238E27FC236}">
                <a16:creationId xmlns:a16="http://schemas.microsoft.com/office/drawing/2014/main" id="{D507C806-8AB3-4FF1-9E46-0235800BDB5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63"/>
    </mc:Choice>
    <mc:Fallback xmlns="">
      <p:transition spd="slow" advTm="4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27" x="8897938" y="3446463"/>
          <p14:tracePt t="934" x="8751888" y="3446463"/>
          <p14:tracePt t="942" x="8569325" y="3446463"/>
          <p14:tracePt t="950" x="8442325" y="3446463"/>
          <p14:tracePt t="959" x="8313738" y="3446463"/>
          <p14:tracePt t="966" x="8204200" y="3446463"/>
          <p14:tracePt t="974" x="8077200" y="3419475"/>
          <p14:tracePt t="982" x="7940675" y="3382963"/>
          <p14:tracePt t="990" x="7850188" y="3375025"/>
          <p14:tracePt t="998" x="7704138" y="3355975"/>
          <p14:tracePt t="1006" x="7594600" y="3346450"/>
          <p14:tracePt t="1014" x="7502525" y="3346450"/>
          <p14:tracePt t="1022" x="7385050" y="3319463"/>
          <p14:tracePt t="1030" x="7292975" y="3302000"/>
          <p14:tracePt t="1038" x="7229475" y="3292475"/>
          <p14:tracePt t="1046" x="7138988" y="3282950"/>
          <p14:tracePt t="1054" x="7083425" y="3282950"/>
          <p14:tracePt t="1062" x="7037388" y="3265488"/>
          <p14:tracePt t="1070" x="7010400" y="3255963"/>
          <p14:tracePt t="1079" x="6983413" y="3246438"/>
          <p14:tracePt t="1086" x="6973888" y="3236913"/>
          <p14:tracePt t="1095" x="6964363" y="3236913"/>
          <p14:tracePt t="1102" x="6956425" y="3228975"/>
          <p14:tracePt t="1112" x="6929438" y="3219450"/>
          <p14:tracePt t="1118" x="6919913" y="3219450"/>
          <p14:tracePt t="1134" x="6910388" y="3209925"/>
          <p14:tracePt t="1142" x="6910388" y="3200400"/>
          <p14:tracePt t="1150" x="6892925" y="3192463"/>
          <p14:tracePt t="1166" x="6864350" y="3173413"/>
          <p14:tracePt t="1182" x="6856413" y="3155950"/>
          <p14:tracePt t="1207" x="6837363" y="3146425"/>
          <p14:tracePt t="1262" x="6819900" y="3127375"/>
          <p14:tracePt t="1334" x="6791325" y="3119438"/>
          <p14:tracePt t="1366" x="6773863" y="3109913"/>
          <p14:tracePt t="1392" x="6754813" y="3109913"/>
          <p14:tracePt t="1398" x="6746875" y="3100388"/>
          <p14:tracePt t="1414" x="6737350" y="3090863"/>
          <p14:tracePt t="1430" x="6727825" y="3082925"/>
          <p14:tracePt t="1438" x="6727825" y="3073400"/>
          <p14:tracePt t="1454" x="6718300" y="3063875"/>
          <p14:tracePt t="1470" x="6710363" y="3054350"/>
          <p14:tracePt t="2375" x="6700838" y="3046413"/>
          <p14:tracePt t="2422" x="6691313" y="3036888"/>
          <p14:tracePt t="2446" x="6664325" y="3036888"/>
          <p14:tracePt t="2454" x="6645275" y="3036888"/>
          <p14:tracePt t="2462" x="6610350" y="3036888"/>
          <p14:tracePt t="2470" x="6581775" y="3027363"/>
          <p14:tracePt t="2478" x="6527800" y="3027363"/>
          <p14:tracePt t="2486" x="6464300" y="3009900"/>
          <p14:tracePt t="2495" x="6381750" y="2973388"/>
          <p14:tracePt t="2502" x="6345238" y="2963863"/>
          <p14:tracePt t="2511" x="6262688" y="2946400"/>
          <p14:tracePt t="2518" x="6199188" y="2927350"/>
          <p14:tracePt t="2526" x="6126163" y="2900363"/>
          <p14:tracePt t="2535" x="6080125" y="2890838"/>
          <p14:tracePt t="2545" x="6062663" y="2890838"/>
          <p14:tracePt t="2551" x="6007100" y="2863850"/>
          <p14:tracePt t="2559" x="5989638" y="2863850"/>
          <p14:tracePt t="2566" x="5980113" y="2854325"/>
          <p14:tracePt t="2575" x="5972175" y="2854325"/>
          <p14:tracePt t="2582" x="5962650" y="2854325"/>
          <p14:tracePt t="2670" x="5962650" y="2844800"/>
          <p14:tracePt t="2934" x="5943600" y="2844800"/>
          <p14:tracePt t="2942" x="5926138" y="2844800"/>
          <p14:tracePt t="2950" x="5899150" y="2844800"/>
          <p14:tracePt t="2959" x="5880100" y="2844800"/>
          <p14:tracePt t="2966" x="5862638" y="2844800"/>
          <p14:tracePt t="2974" x="5853113" y="2844800"/>
          <p14:tracePt t="2982" x="5843588" y="2844800"/>
          <p14:tracePt t="2990" x="5834063" y="2844800"/>
          <p14:tracePt t="3006" x="5816600" y="2844800"/>
          <p14:tracePt t="5287" x="5807075" y="2844800"/>
          <p14:tracePt t="5302" x="5807075" y="2836863"/>
          <p14:tracePt t="5982" x="5797550" y="2817813"/>
          <p14:tracePt t="5990" x="5753100" y="2808288"/>
          <p14:tracePt t="5998" x="5734050" y="2790825"/>
          <p14:tracePt t="6006" x="5716588" y="2781300"/>
          <p14:tracePt t="6014" x="5697538" y="2771775"/>
          <p14:tracePt t="6022" x="5653088" y="2744788"/>
          <p14:tracePt t="6030" x="5624513" y="2727325"/>
          <p14:tracePt t="6039" x="5607050" y="2727325"/>
          <p14:tracePt t="6048" x="5580063" y="2717800"/>
          <p14:tracePt t="6055" x="5561013" y="2708275"/>
          <p14:tracePt t="6063" x="5534025" y="2698750"/>
          <p14:tracePt t="6070" x="5507038" y="2662238"/>
          <p14:tracePt t="6078" x="5497513" y="2654300"/>
          <p14:tracePt t="6086" x="5461000" y="2625725"/>
          <p14:tracePt t="6094" x="5441950" y="2608263"/>
          <p14:tracePt t="6103" x="5434013" y="2598738"/>
          <p14:tracePt t="6110" x="5405438" y="2571750"/>
          <p14:tracePt t="6119" x="5397500" y="2562225"/>
          <p14:tracePt t="6126" x="5378450" y="2544763"/>
          <p14:tracePt t="6135" x="5368925" y="2525713"/>
          <p14:tracePt t="6143" x="5360988" y="2525713"/>
          <p14:tracePt t="6152" x="5351463" y="2508250"/>
          <p14:tracePt t="6159" x="5351463" y="2498725"/>
          <p14:tracePt t="6175" x="5341938" y="2481263"/>
          <p14:tracePt t="6190" x="5334000" y="2471738"/>
          <p14:tracePt t="6262" x="5297488" y="2471738"/>
          <p14:tracePt t="6270" x="5241925" y="2471738"/>
          <p14:tracePt t="6278" x="5151438" y="2525713"/>
          <p14:tracePt t="6286" x="5022850" y="2589213"/>
          <p14:tracePt t="6294" x="4913313" y="2598738"/>
          <p14:tracePt t="6302" x="4759325" y="2662238"/>
          <p14:tracePt t="6310" x="4594225" y="2690813"/>
          <p14:tracePt t="6318" x="4413250" y="2735263"/>
          <p14:tracePt t="6328" x="4230688" y="2754313"/>
          <p14:tracePt t="6334" x="4021138" y="2800350"/>
          <p14:tracePt t="6342" x="3783013" y="2817813"/>
          <p14:tracePt t="6350" x="3573463" y="2854325"/>
          <p14:tracePt t="6359" x="3390900" y="2854325"/>
          <p14:tracePt t="6366" x="3227388" y="2881313"/>
          <p14:tracePt t="6375" x="3063875" y="2881313"/>
          <p14:tracePt t="6382" x="2935288" y="2881313"/>
          <p14:tracePt t="6390" x="2808288" y="2881313"/>
          <p14:tracePt t="6398" x="2698750" y="2881313"/>
          <p14:tracePt t="6406" x="2589213" y="2881313"/>
          <p14:tracePt t="6414" x="2479675" y="2881313"/>
          <p14:tracePt t="6422" x="2389188" y="2881313"/>
          <p14:tracePt t="6430" x="2270125" y="2900363"/>
          <p14:tracePt t="6438" x="2160588" y="2909888"/>
          <p14:tracePt t="6446" x="2033588" y="2927350"/>
          <p14:tracePt t="6454" x="1924050" y="2954338"/>
          <p14:tracePt t="6463" x="1841500" y="2954338"/>
          <p14:tracePt t="6471" x="1751013" y="2954338"/>
          <p14:tracePt t="6479" x="1714500" y="2954338"/>
          <p14:tracePt t="6486" x="1668463" y="2954338"/>
          <p14:tracePt t="6503" x="1658938" y="2954338"/>
          <p14:tracePt t="6511" x="1649413" y="2954338"/>
          <p14:tracePt t="6526" x="1649413" y="2927350"/>
          <p14:tracePt t="6534" x="1649413" y="2909888"/>
          <p14:tracePt t="6542" x="1649413" y="2881313"/>
          <p14:tracePt t="6550" x="1649413" y="2863850"/>
          <p14:tracePt t="6559" x="1649413" y="2836863"/>
          <p14:tracePt t="6566" x="1649413" y="2817813"/>
          <p14:tracePt t="6575" x="1649413" y="2808288"/>
          <p14:tracePt t="6590" x="1649413" y="2790825"/>
          <p14:tracePt t="6758" x="1631950" y="2781300"/>
          <p14:tracePt t="6766" x="1622425" y="2781300"/>
          <p14:tracePt t="6775" x="1612900" y="2781300"/>
          <p14:tracePt t="6782" x="1595438" y="2781300"/>
          <p14:tracePt t="6790" x="1576388" y="2790825"/>
          <p14:tracePt t="6798" x="1568450" y="2800350"/>
          <p14:tracePt t="6806" x="1531938" y="2817813"/>
          <p14:tracePt t="6814" x="1504950" y="2827338"/>
          <p14:tracePt t="6822" x="1485900" y="2827338"/>
          <p14:tracePt t="6830" x="1431925" y="2827338"/>
          <p14:tracePt t="6838" x="1403350" y="2827338"/>
          <p14:tracePt t="6846" x="1366838" y="2827338"/>
          <p14:tracePt t="6854" x="1330325" y="2827338"/>
          <p14:tracePt t="6862" x="1293813" y="2827338"/>
          <p14:tracePt t="6870" x="1276350" y="2827338"/>
          <p14:tracePt t="6878" x="1230313" y="2827338"/>
          <p14:tracePt t="6893" x="1203325" y="2827338"/>
          <p14:tracePt t="6894" x="1193800" y="2827338"/>
          <p14:tracePt t="6902" x="1176338" y="2827338"/>
          <p14:tracePt t="6910" x="1166813" y="2817813"/>
          <p14:tracePt t="6926" x="1149350" y="2808288"/>
          <p14:tracePt t="6942" x="1139825" y="2790825"/>
          <p14:tracePt t="6950" x="1139825" y="2771775"/>
          <p14:tracePt t="6961" x="1139825" y="2744788"/>
          <p14:tracePt t="6969" x="1139825" y="2735263"/>
          <p14:tracePt t="6977" x="1130300" y="2727325"/>
          <p14:tracePt t="6983" x="1130300" y="2690813"/>
          <p14:tracePt t="6992" x="1130300" y="2671763"/>
          <p14:tracePt t="6998" x="1130300" y="2644775"/>
          <p14:tracePt t="7006" x="1130300" y="2625725"/>
          <p14:tracePt t="7014" x="1130300" y="2589213"/>
          <p14:tracePt t="7022" x="1130300" y="2562225"/>
          <p14:tracePt t="7030" x="1130300" y="2544763"/>
          <p14:tracePt t="7038" x="1130300" y="2508250"/>
          <p14:tracePt t="7046" x="1130300" y="2498725"/>
          <p14:tracePt t="7054" x="1130300" y="2452688"/>
          <p14:tracePt t="7062" x="1149350" y="2425700"/>
          <p14:tracePt t="7070" x="1157288" y="2408238"/>
          <p14:tracePt t="7079" x="1176338" y="2362200"/>
          <p14:tracePt t="7086" x="1185863" y="2335213"/>
          <p14:tracePt t="7095" x="1203325" y="2306638"/>
          <p14:tracePt t="7102" x="1230313" y="2279650"/>
          <p14:tracePt t="7110" x="1249363" y="2262188"/>
          <p14:tracePt t="7119" x="1258888" y="2243138"/>
          <p14:tracePt t="7128" x="1266825" y="2233613"/>
          <p14:tracePt t="7134" x="1285875" y="2206625"/>
          <p14:tracePt t="7142" x="1285875" y="2197100"/>
          <p14:tracePt t="7150" x="1293813" y="2189163"/>
          <p14:tracePt t="7182" x="1303338" y="2189163"/>
          <p14:tracePt t="7192" x="1322388" y="2179638"/>
          <p14:tracePt t="7199" x="1339850" y="2179638"/>
          <p14:tracePt t="7208" x="1376363" y="2179638"/>
          <p14:tracePt t="7215" x="1395413" y="2179638"/>
          <p14:tracePt t="7223" x="1439863" y="2179638"/>
          <p14:tracePt t="7231" x="1476375" y="2179638"/>
          <p14:tracePt t="7241" x="1522413" y="2179638"/>
          <p14:tracePt t="7246" x="1576388" y="2179638"/>
          <p14:tracePt t="7254" x="1604963" y="2189163"/>
          <p14:tracePt t="7262" x="1631950" y="2189163"/>
          <p14:tracePt t="7270" x="1649413" y="2189163"/>
          <p14:tracePt t="7278" x="1685925" y="2206625"/>
          <p14:tracePt t="7286" x="1704975" y="2206625"/>
          <p14:tracePt t="7294" x="1731963" y="2206625"/>
          <p14:tracePt t="7302" x="1741488" y="2206625"/>
          <p14:tracePt t="7310" x="1751013" y="2216150"/>
          <p14:tracePt t="7318" x="1758950" y="2216150"/>
          <p14:tracePt t="7334" x="1768475" y="2216150"/>
          <p14:tracePt t="7342" x="1778000" y="2225675"/>
          <p14:tracePt t="7359" x="1787525" y="2225675"/>
          <p14:tracePt t="7366" x="1795463" y="2233613"/>
          <p14:tracePt t="7375" x="1814513" y="2252663"/>
          <p14:tracePt t="7382" x="1814513" y="2262188"/>
          <p14:tracePt t="7390" x="1824038" y="2279650"/>
          <p14:tracePt t="7398" x="1831975" y="2298700"/>
          <p14:tracePt t="7408" x="1860550" y="2325688"/>
          <p14:tracePt t="7414" x="1878013" y="2343150"/>
          <p14:tracePt t="7422" x="1887538" y="2352675"/>
          <p14:tracePt t="7430" x="1895475" y="2362200"/>
          <p14:tracePt t="7438" x="1905000" y="2379663"/>
          <p14:tracePt t="7454" x="1914525" y="2398713"/>
          <p14:tracePt t="7486" x="1924050" y="2408238"/>
          <p14:tracePt t="7494" x="1924050" y="2416175"/>
          <p14:tracePt t="7510" x="1924050" y="2425700"/>
          <p14:tracePt t="7518" x="1924050" y="2435225"/>
          <p14:tracePt t="7526" x="1931988" y="2435225"/>
          <p14:tracePt t="7537" x="1941513" y="2444750"/>
          <p14:tracePt t="7543" x="1941513" y="2452688"/>
          <p14:tracePt t="7551" x="1941513" y="2462213"/>
          <p14:tracePt t="7559" x="1941513" y="2471738"/>
          <p14:tracePt t="7566" x="1941513" y="2481263"/>
          <p14:tracePt t="7575" x="1941513" y="2489200"/>
          <p14:tracePt t="7582" x="1941513" y="2498725"/>
          <p14:tracePt t="7590" x="1941513" y="2517775"/>
          <p14:tracePt t="7598" x="1941513" y="2535238"/>
          <p14:tracePt t="7607" x="1941513" y="2544763"/>
          <p14:tracePt t="7614" x="1941513" y="2562225"/>
          <p14:tracePt t="7622" x="1931988" y="2581275"/>
          <p14:tracePt t="7630" x="1924050" y="2589213"/>
          <p14:tracePt t="7638" x="1905000" y="2608263"/>
          <p14:tracePt t="7646" x="1878013" y="2635250"/>
          <p14:tracePt t="7654" x="1860550" y="2654300"/>
          <p14:tracePt t="7663" x="1841500" y="2662238"/>
          <p14:tracePt t="7671" x="1795463" y="2690813"/>
          <p14:tracePt t="7680" x="1787525" y="2690813"/>
          <p14:tracePt t="7686" x="1768475" y="2698750"/>
          <p14:tracePt t="7694" x="1741488" y="2717800"/>
          <p14:tracePt t="7702" x="1722438" y="2735263"/>
          <p14:tracePt t="7710" x="1704975" y="2744788"/>
          <p14:tracePt t="7718" x="1668463" y="2744788"/>
          <p14:tracePt t="7726" x="1649413" y="2754313"/>
          <p14:tracePt t="7734" x="1649413" y="2763838"/>
          <p14:tracePt t="7743" x="1622425" y="2763838"/>
          <p14:tracePt t="7750" x="1612900" y="2763838"/>
          <p14:tracePt t="7766" x="1604963" y="2763838"/>
          <p14:tracePt t="7782" x="1576388" y="2763838"/>
          <p14:tracePt t="7798" x="1568450" y="2763838"/>
          <p14:tracePt t="7808" x="1541463" y="2763838"/>
          <p14:tracePt t="7832" x="1522413" y="2763838"/>
          <p14:tracePt t="7841" x="1512888" y="2744788"/>
          <p14:tracePt t="7848" x="1485900" y="2717800"/>
          <p14:tracePt t="7862" x="1476375" y="2708275"/>
          <p14:tracePt t="7877" x="1468438" y="2690813"/>
          <p14:tracePt t="7879" x="1449388" y="2654300"/>
          <p14:tracePt t="7886" x="1449388" y="2644775"/>
          <p14:tracePt t="7894" x="1439863" y="2635250"/>
          <p14:tracePt t="7902" x="1439863" y="2608263"/>
          <p14:tracePt t="7911" x="1431925" y="2589213"/>
          <p14:tracePt t="7918" x="1431925" y="2562225"/>
          <p14:tracePt t="7927" x="1431925" y="2544763"/>
          <p14:tracePt t="7934" x="1431925" y="2508250"/>
          <p14:tracePt t="7942" x="1422400" y="2489200"/>
          <p14:tracePt t="7950" x="1422400" y="2471738"/>
          <p14:tracePt t="7959" x="1422400" y="2462213"/>
          <p14:tracePt t="7966" x="1422400" y="2425700"/>
          <p14:tracePt t="7982" x="1422400" y="2398713"/>
          <p14:tracePt t="7990" x="1422400" y="2379663"/>
          <p14:tracePt t="7998" x="1422400" y="2362200"/>
          <p14:tracePt t="8006" x="1422400" y="2316163"/>
          <p14:tracePt t="8014" x="1439863" y="2298700"/>
          <p14:tracePt t="8023" x="1468438" y="2270125"/>
          <p14:tracePt t="8030" x="1495425" y="2243138"/>
          <p14:tracePt t="8038" x="1522413" y="2216150"/>
          <p14:tracePt t="8046" x="1568450" y="2197100"/>
          <p14:tracePt t="8055" x="1585913" y="2170113"/>
          <p14:tracePt t="8062" x="1604963" y="2160588"/>
          <p14:tracePt t="8070" x="1649413" y="2152650"/>
          <p14:tracePt t="8078" x="1668463" y="2143125"/>
          <p14:tracePt t="8086" x="1722438" y="2125663"/>
          <p14:tracePt t="8094" x="1751013" y="2125663"/>
          <p14:tracePt t="8102" x="1795463" y="2116138"/>
          <p14:tracePt t="8110" x="1824038" y="2116138"/>
          <p14:tracePt t="8118" x="1851025" y="2116138"/>
          <p14:tracePt t="8126" x="1860550" y="2116138"/>
          <p14:tracePt t="8134" x="1887538" y="2116138"/>
          <p14:tracePt t="8142" x="1895475" y="2116138"/>
          <p14:tracePt t="8150" x="1905000" y="2116138"/>
          <p14:tracePt t="8159" x="1924050" y="2116138"/>
          <p14:tracePt t="8175" x="1931988" y="2125663"/>
          <p14:tracePt t="8182" x="1941513" y="2133600"/>
          <p14:tracePt t="8190" x="1951038" y="2152650"/>
          <p14:tracePt t="8198" x="1960563" y="2160588"/>
          <p14:tracePt t="8208" x="1978025" y="2179638"/>
          <p14:tracePt t="8214" x="1987550" y="2189163"/>
          <p14:tracePt t="8222" x="1997075" y="2197100"/>
          <p14:tracePt t="8230" x="2005013" y="2216150"/>
          <p14:tracePt t="8239" x="2024063" y="2262188"/>
          <p14:tracePt t="8246" x="2033588" y="2279650"/>
          <p14:tracePt t="8254" x="2041525" y="2298700"/>
          <p14:tracePt t="8262" x="2041525" y="2335213"/>
          <p14:tracePt t="8270" x="2051050" y="2335213"/>
          <p14:tracePt t="8278" x="2051050" y="2371725"/>
          <p14:tracePt t="8286" x="2051050" y="2389188"/>
          <p14:tracePt t="8295" x="2051050" y="2416175"/>
          <p14:tracePt t="8303" x="2051050" y="2435225"/>
          <p14:tracePt t="8310" x="2051050" y="2444750"/>
          <p14:tracePt t="8318" x="2051050" y="2471738"/>
          <p14:tracePt t="8326" x="2051050" y="2481263"/>
          <p14:tracePt t="8334" x="2051050" y="2508250"/>
          <p14:tracePt t="8342" x="2051050" y="2517775"/>
          <p14:tracePt t="8350" x="2051050" y="2525713"/>
          <p14:tracePt t="8366" x="2033588" y="2544763"/>
          <p14:tracePt t="8374" x="2024063" y="2554288"/>
          <p14:tracePt t="8382" x="2024063" y="2562225"/>
          <p14:tracePt t="8390" x="2014538" y="2571750"/>
          <p14:tracePt t="8398" x="1987550" y="2581275"/>
          <p14:tracePt t="8407" x="1978025" y="2581275"/>
          <p14:tracePt t="8414" x="1960563" y="2598738"/>
          <p14:tracePt t="8423" x="1941513" y="2608263"/>
          <p14:tracePt t="8431" x="1895475" y="2617788"/>
          <p14:tracePt t="8441" x="1860550" y="2617788"/>
          <p14:tracePt t="8447" x="1831975" y="2625725"/>
          <p14:tracePt t="8457" x="1787525" y="2644775"/>
          <p14:tracePt t="8464" x="1758950" y="2644775"/>
          <p14:tracePt t="8472" x="1722438" y="2644775"/>
          <p14:tracePt t="8479" x="1685925" y="2644775"/>
          <p14:tracePt t="8486" x="1677988" y="2644775"/>
          <p14:tracePt t="8495" x="1649413" y="2644775"/>
          <p14:tracePt t="8502" x="1631950" y="2644775"/>
          <p14:tracePt t="8518" x="1612900" y="2644775"/>
          <p14:tracePt t="8534" x="1604963" y="2644775"/>
          <p14:tracePt t="8558" x="1595438" y="2644775"/>
          <p14:tracePt t="8566" x="1585913" y="2635250"/>
          <p14:tracePt t="8574" x="1585913" y="2625725"/>
          <p14:tracePt t="8582" x="1576388" y="2608263"/>
          <p14:tracePt t="8590" x="1558925" y="2589213"/>
          <p14:tracePt t="8598" x="1549400" y="2571750"/>
          <p14:tracePt t="8608" x="1541463" y="2562225"/>
          <p14:tracePt t="8615" x="1522413" y="2525713"/>
          <p14:tracePt t="8623" x="1512888" y="2517775"/>
          <p14:tracePt t="8630" x="1504950" y="2489200"/>
          <p14:tracePt t="8639" x="1495425" y="2481263"/>
          <p14:tracePt t="8646" x="1476375" y="2452688"/>
          <p14:tracePt t="8655" x="1468438" y="2435225"/>
          <p14:tracePt t="8662" x="1458913" y="2416175"/>
          <p14:tracePt t="8670" x="1458913" y="2398713"/>
          <p14:tracePt t="8678" x="1449388" y="2389188"/>
          <p14:tracePt t="8686" x="1449388" y="2379663"/>
          <p14:tracePt t="8694" x="1449388" y="2343150"/>
          <p14:tracePt t="8710" x="1431925" y="2325688"/>
          <p14:tracePt t="8718" x="1431925" y="2316163"/>
          <p14:tracePt t="8726" x="1431925" y="2298700"/>
          <p14:tracePt t="8734" x="1431925" y="2289175"/>
          <p14:tracePt t="8742" x="1431925" y="2262188"/>
          <p14:tracePt t="8750" x="1449388" y="2243138"/>
          <p14:tracePt t="8759" x="1476375" y="2197100"/>
          <p14:tracePt t="8766" x="1495425" y="2179638"/>
          <p14:tracePt t="8775" x="1531938" y="2152650"/>
          <p14:tracePt t="8782" x="1549400" y="2133600"/>
          <p14:tracePt t="8790" x="1595438" y="2097088"/>
          <p14:tracePt t="8798" x="1658938" y="2070100"/>
          <p14:tracePt t="8807" x="1677988" y="2052638"/>
          <p14:tracePt t="8816" x="1695450" y="2043113"/>
          <p14:tracePt t="8824" x="1704975" y="2033588"/>
          <p14:tracePt t="8832" x="1731963" y="2024063"/>
          <p14:tracePt t="8847" x="1751013" y="2006600"/>
          <p14:tracePt t="8864" x="1768475" y="2006600"/>
          <p14:tracePt t="8872" x="1778000" y="2006600"/>
          <p14:tracePt t="8880" x="1795463" y="2006600"/>
          <p14:tracePt t="8898" x="1841500" y="2006600"/>
          <p14:tracePt t="8903" x="1868488" y="2006600"/>
          <p14:tracePt t="8911" x="1878013" y="2006600"/>
          <p14:tracePt t="8919" x="1931988" y="2033588"/>
          <p14:tracePt t="8926" x="1951038" y="2052638"/>
          <p14:tracePt t="8934" x="1978025" y="2070100"/>
          <p14:tracePt t="8941" x="2014538" y="2097088"/>
          <p14:tracePt t="8950" x="2041525" y="2133600"/>
          <p14:tracePt t="8961" x="2078038" y="2160588"/>
          <p14:tracePt t="8968" x="2097088" y="2179638"/>
          <p14:tracePt t="8978" x="2106613" y="2206625"/>
          <p14:tracePt t="8984" x="2124075" y="2233613"/>
          <p14:tracePt t="8991" x="2133600" y="2252663"/>
          <p14:tracePt t="8998" x="2133600" y="2262188"/>
          <p14:tracePt t="9007" x="2133600" y="2270125"/>
          <p14:tracePt t="9014" x="2133600" y="2298700"/>
          <p14:tracePt t="9023" x="2133600" y="2306638"/>
          <p14:tracePt t="9030" x="2133600" y="2325688"/>
          <p14:tracePt t="9039" x="2133600" y="2335213"/>
          <p14:tracePt t="9046" x="2133600" y="2352675"/>
          <p14:tracePt t="9056" x="2133600" y="2371725"/>
          <p14:tracePt t="9063" x="2124075" y="2389188"/>
          <p14:tracePt t="9079" x="2114550" y="2398713"/>
          <p14:tracePt t="9087" x="2106613" y="2408238"/>
          <p14:tracePt t="9097" x="2097088" y="2408238"/>
          <p14:tracePt t="9104" x="2087563" y="2425700"/>
          <p14:tracePt t="9110" x="2078038" y="2435225"/>
          <p14:tracePt t="9119" x="2070100" y="2435225"/>
          <p14:tracePt t="9127" x="2060575" y="2435225"/>
          <p14:tracePt t="9145" x="2041525" y="2444750"/>
          <p14:tracePt t="9190" x="2024063" y="2471738"/>
          <p14:tracePt t="9471" x="2024063" y="2452688"/>
          <p14:tracePt t="9478" x="2051050" y="2435225"/>
          <p14:tracePt t="9486" x="2106613" y="2435225"/>
          <p14:tracePt t="9494" x="2224088" y="2398713"/>
          <p14:tracePt t="9502" x="2370138" y="2362200"/>
          <p14:tracePt t="9510" x="2552700" y="2343150"/>
          <p14:tracePt t="9518" x="2752725" y="2325688"/>
          <p14:tracePt t="9526" x="2962275" y="2279650"/>
          <p14:tracePt t="9534" x="3200400" y="2262188"/>
          <p14:tracePt t="9543" x="3363913" y="2233613"/>
          <p14:tracePt t="9550" x="3527425" y="2197100"/>
          <p14:tracePt t="9558" x="3646488" y="2170113"/>
          <p14:tracePt t="9566" x="3719513" y="2160588"/>
          <p14:tracePt t="9575" x="3783013" y="2133600"/>
          <p14:tracePt t="9582" x="3819525" y="2125663"/>
          <p14:tracePt t="9590" x="3829050" y="2116138"/>
          <p14:tracePt t="9606" x="3846513" y="2106613"/>
          <p14:tracePt t="9614" x="3883025" y="2089150"/>
          <p14:tracePt t="9622" x="3911600" y="2079625"/>
          <p14:tracePt t="9630" x="3938588" y="2060575"/>
          <p14:tracePt t="9638" x="4011613" y="2024063"/>
          <p14:tracePt t="9646" x="4129088" y="2006600"/>
          <p14:tracePt t="9654" x="4275138" y="1960563"/>
          <p14:tracePt t="9663" x="4440238" y="1951038"/>
          <p14:tracePt t="9672" x="4667250" y="1933575"/>
          <p14:tracePt t="9679" x="4868863" y="1914525"/>
          <p14:tracePt t="9689" x="5049838" y="1914525"/>
          <p14:tracePt t="9695" x="5241925" y="1914525"/>
          <p14:tracePt t="9703" x="5387975" y="1914525"/>
          <p14:tracePt t="9710" x="5514975" y="1914525"/>
          <p14:tracePt t="9719" x="5607050" y="1914525"/>
          <p14:tracePt t="9727" x="5670550" y="1914525"/>
          <p14:tracePt t="9735" x="5697538" y="1914525"/>
          <p14:tracePt t="9846" x="5680075" y="1914525"/>
          <p14:tracePt t="9958" x="5661025" y="1906588"/>
          <p14:tracePt t="9967" x="5643563" y="1887538"/>
          <p14:tracePt t="9975" x="5634038" y="1878013"/>
          <p14:tracePt t="9983" x="5607050" y="1860550"/>
          <p14:tracePt t="9990" x="5588000" y="1841500"/>
          <p14:tracePt t="9998" x="5570538" y="1833563"/>
          <p14:tracePt t="10006" x="5561013" y="1824038"/>
          <p14:tracePt t="10014" x="5551488" y="1814513"/>
          <p14:tracePt t="10022" x="5551488" y="1804988"/>
          <p14:tracePt t="10030" x="5543550" y="1797050"/>
          <p14:tracePt t="10038" x="5534025" y="1797050"/>
          <p14:tracePt t="10046" x="5534025" y="1778000"/>
          <p14:tracePt t="10054" x="5524500" y="1768475"/>
          <p14:tracePt t="10064" x="5524500" y="1760538"/>
          <p14:tracePt t="10073" x="5524500" y="1751013"/>
          <p14:tracePt t="10080" x="5524500" y="1741488"/>
          <p14:tracePt t="10091" x="5514975" y="1714500"/>
          <p14:tracePt t="10103" x="5514975" y="1697038"/>
          <p14:tracePt t="10111" x="5514975" y="1687513"/>
          <p14:tracePt t="10118" x="5514975" y="1677988"/>
          <p14:tracePt t="10126" x="5507038" y="1660525"/>
          <p14:tracePt t="10134" x="5497513" y="1641475"/>
          <p14:tracePt t="10142" x="5497513" y="1631950"/>
          <p14:tracePt t="10150" x="5497513" y="1614488"/>
          <p14:tracePt t="10166" x="5487988" y="1595438"/>
          <p14:tracePt t="10190" x="5478463" y="1587500"/>
          <p14:tracePt t="10206" x="5470525" y="1577975"/>
          <p14:tracePt t="10214" x="5461000" y="1577975"/>
          <p14:tracePt t="10222" x="5441950" y="1568450"/>
          <p14:tracePt t="10230" x="5414963" y="1558925"/>
          <p14:tracePt t="10238" x="5360988" y="1558925"/>
          <p14:tracePt t="10246" x="5268913" y="1558925"/>
          <p14:tracePt t="10254" x="5141913" y="1558925"/>
          <p14:tracePt t="10263" x="4995863" y="1558925"/>
          <p14:tracePt t="10272" x="4832350" y="1558925"/>
          <p14:tracePt t="10279" x="4630738" y="1568450"/>
          <p14:tracePt t="10289" x="4467225" y="1577975"/>
          <p14:tracePt t="10296" x="4284663" y="1577975"/>
          <p14:tracePt t="10303" x="4157663" y="1577975"/>
          <p14:tracePt t="10312" x="4011613" y="1577975"/>
          <p14:tracePt t="10318" x="3902075" y="1577975"/>
          <p14:tracePt t="10327" x="3810000" y="1577975"/>
          <p14:tracePt t="10334" x="3738563" y="1577975"/>
          <p14:tracePt t="10343" x="3683000" y="1577975"/>
          <p14:tracePt t="10350" x="3646488" y="1577975"/>
          <p14:tracePt t="10360" x="3600450" y="1577975"/>
          <p14:tracePt t="10366" x="3582988" y="1587500"/>
          <p14:tracePt t="10375" x="3556000" y="1587500"/>
          <p14:tracePt t="10382" x="3509963" y="1587500"/>
          <p14:tracePt t="10390" x="3473450" y="1587500"/>
          <p14:tracePt t="10398" x="3427413" y="1614488"/>
          <p14:tracePt t="10406" x="3373438" y="1624013"/>
          <p14:tracePt t="10414" x="3273425" y="1624013"/>
          <p14:tracePt t="10422" x="3181350" y="1631950"/>
          <p14:tracePt t="10430" x="3108325" y="1651000"/>
          <p14:tracePt t="10438" x="3017838" y="1651000"/>
          <p14:tracePt t="10446" x="2935288" y="1651000"/>
          <p14:tracePt t="10454" x="2862263" y="1677988"/>
          <p14:tracePt t="10462" x="2835275" y="1677988"/>
          <p14:tracePt t="10470" x="2825750" y="1677988"/>
          <p14:tracePt t="10478" x="2817813" y="1677988"/>
          <p14:tracePt t="10630" x="2808288" y="1687513"/>
          <p14:tracePt t="10646" x="2825750" y="1724025"/>
          <p14:tracePt t="10654" x="2835275" y="1741488"/>
          <p14:tracePt t="10663" x="2871788" y="1814513"/>
          <p14:tracePt t="10671" x="2889250" y="1860550"/>
          <p14:tracePt t="10679" x="2917825" y="1951038"/>
          <p14:tracePt t="10687" x="2954338" y="2070100"/>
          <p14:tracePt t="10697" x="2971800" y="2160588"/>
          <p14:tracePt t="10702" x="2981325" y="2270125"/>
          <p14:tracePt t="10711" x="3017838" y="2425700"/>
          <p14:tracePt t="10718" x="3017838" y="2517775"/>
          <p14:tracePt t="10728" x="3027363" y="2589213"/>
          <p14:tracePt t="10734" x="3035300" y="2671763"/>
          <p14:tracePt t="10743" x="3035300" y="2698750"/>
          <p14:tracePt t="10752" x="3035300" y="2727325"/>
          <p14:tracePt t="10765" x="3035300" y="2754313"/>
          <p14:tracePt t="10768" x="3035300" y="2771775"/>
          <p14:tracePt t="10778" x="3035300" y="2790825"/>
          <p14:tracePt t="11039" x="3008313" y="2790825"/>
          <p14:tracePt t="11047" x="2925763" y="2790825"/>
          <p14:tracePt t="11055" x="2817813" y="2790825"/>
          <p14:tracePt t="11063" x="2662238" y="2808288"/>
          <p14:tracePt t="11071" x="2479675" y="2836863"/>
          <p14:tracePt t="11078" x="2316163" y="2854325"/>
          <p14:tracePt t="11086" x="2170113" y="2881313"/>
          <p14:tracePt t="11094" x="2041525" y="2890838"/>
          <p14:tracePt t="11102" x="1960563" y="2909888"/>
          <p14:tracePt t="11111" x="1905000" y="2909888"/>
          <p14:tracePt t="11118" x="1887538" y="2917825"/>
          <p14:tracePt t="11406" x="1878013" y="2946400"/>
          <p14:tracePt t="11414" x="1878013" y="2990850"/>
          <p14:tracePt t="11422" x="1851025" y="3054350"/>
          <p14:tracePt t="11430" x="1824038" y="3109913"/>
          <p14:tracePt t="11438" x="1768475" y="3173413"/>
          <p14:tracePt t="11446" x="1685925" y="3255963"/>
          <p14:tracePt t="11454" x="1649413" y="3273425"/>
          <p14:tracePt t="11462" x="1604963" y="3338513"/>
          <p14:tracePt t="11471" x="1568450" y="3375025"/>
          <p14:tracePt t="11487" x="1504950" y="3429000"/>
          <p14:tracePt t="11496" x="1422400" y="3475038"/>
          <p14:tracePt t="11502" x="1366838" y="3492500"/>
          <p14:tracePt t="11510" x="1322388" y="3511550"/>
          <p14:tracePt t="11518" x="1258888" y="3548063"/>
          <p14:tracePt t="11526" x="1230313" y="3556000"/>
          <p14:tracePt t="11534" x="1212850" y="3556000"/>
          <p14:tracePt t="11543" x="1193800" y="3565525"/>
          <p14:tracePt t="11566" x="1157288" y="3584575"/>
          <p14:tracePt t="11575" x="1149350" y="3584575"/>
          <p14:tracePt t="11639" x="1139825" y="3575050"/>
          <p14:tracePt t="11654" x="1139825" y="3548063"/>
          <p14:tracePt t="11663" x="1130300" y="3538538"/>
          <p14:tracePt t="11671" x="1130300" y="3529013"/>
          <p14:tracePt t="11678" x="1120775" y="3502025"/>
          <p14:tracePt t="11686" x="1112838" y="3502025"/>
          <p14:tracePt t="11702" x="1112838" y="3492500"/>
          <p14:tracePt t="11734" x="1112838" y="3475038"/>
          <p14:tracePt t="11742" x="1103313" y="3465513"/>
          <p14:tracePt t="11750" x="1103313" y="3455988"/>
          <p14:tracePt t="11762" x="1103313" y="3446463"/>
          <p14:tracePt t="11766" x="1103313" y="3438525"/>
          <p14:tracePt t="11775" x="1103313" y="3419475"/>
          <p14:tracePt t="11782" x="1103313" y="3375025"/>
          <p14:tracePt t="11791" x="1103313" y="3355975"/>
          <p14:tracePt t="11798" x="1103313" y="3319463"/>
          <p14:tracePt t="11806" x="1103313" y="3292475"/>
          <p14:tracePt t="11814" x="1103313" y="3255963"/>
          <p14:tracePt t="11822" x="1112838" y="3228975"/>
          <p14:tracePt t="11839" x="1112838" y="3219450"/>
          <p14:tracePt t="12014" x="1120775" y="3209925"/>
          <p14:tracePt t="12022" x="1130300" y="3219450"/>
          <p14:tracePt t="12030" x="1157288" y="3236913"/>
          <p14:tracePt t="12038" x="1176338" y="3246438"/>
          <p14:tracePt t="12046" x="1222375" y="3273425"/>
          <p14:tracePt t="12054" x="1266825" y="3282950"/>
          <p14:tracePt t="12062" x="1322388" y="3292475"/>
          <p14:tracePt t="12071" x="1385888" y="3309938"/>
          <p14:tracePt t="12079" x="1476375" y="3338513"/>
          <p14:tracePt t="12087" x="1522413" y="3338513"/>
          <p14:tracePt t="12095" x="1604963" y="3346450"/>
          <p14:tracePt t="12103" x="1658938" y="3346450"/>
          <p14:tracePt t="12113" x="1722438" y="3346450"/>
          <p14:tracePt t="12119" x="1778000" y="3346450"/>
          <p14:tracePt t="12130" x="1804988" y="3346450"/>
          <p14:tracePt t="12135" x="1851025" y="3346450"/>
          <p14:tracePt t="12146" x="1887538" y="3346450"/>
          <p14:tracePt t="12152" x="1931988" y="3346450"/>
          <p14:tracePt t="12159" x="1941513" y="3346450"/>
          <p14:tracePt t="12166" x="1951038" y="3346450"/>
          <p14:tracePt t="12175" x="1978025" y="3346450"/>
          <p14:tracePt t="12190" x="1997075" y="3346450"/>
          <p14:tracePt t="12198" x="2024063" y="3338513"/>
          <p14:tracePt t="12206" x="2033588" y="3338513"/>
          <p14:tracePt t="12214" x="2070100" y="3338513"/>
          <p14:tracePt t="12223" x="2087563" y="3338513"/>
          <p14:tracePt t="12230" x="2114550" y="3328988"/>
          <p14:tracePt t="12238" x="2124075" y="3328988"/>
          <p14:tracePt t="12246" x="2133600" y="3328988"/>
          <p14:tracePt t="12254" x="2151063" y="3328988"/>
          <p14:tracePt t="12262" x="2170113" y="3319463"/>
          <p14:tracePt t="12270" x="2179638" y="3319463"/>
          <p14:tracePt t="12286" x="2197100" y="3319463"/>
          <p14:tracePt t="12414" x="2206625" y="3319463"/>
          <p14:tracePt t="12422" x="2214563" y="3319463"/>
          <p14:tracePt t="12430" x="2233613" y="3319463"/>
          <p14:tracePt t="12438" x="2251075" y="3319463"/>
          <p14:tracePt t="12446" x="2260600" y="3319463"/>
          <p14:tracePt t="12454" x="2287588" y="3319463"/>
          <p14:tracePt t="12462" x="2297113" y="3319463"/>
          <p14:tracePt t="12470" x="2316163" y="3319463"/>
          <p14:tracePt t="12479" x="2333625" y="3319463"/>
          <p14:tracePt t="12486" x="2370138" y="3319463"/>
          <p14:tracePt t="12502" x="2389188" y="3319463"/>
          <p14:tracePt t="12510" x="2416175" y="3319463"/>
          <p14:tracePt t="12519" x="2452688" y="3319463"/>
          <p14:tracePt t="12528" x="2470150" y="3319463"/>
          <p14:tracePt t="12535" x="2506663" y="3319463"/>
          <p14:tracePt t="12542" x="2525713" y="3319463"/>
          <p14:tracePt t="12550" x="2533650" y="3319463"/>
          <p14:tracePt t="12561" x="2562225" y="3319463"/>
          <p14:tracePt t="12566" x="2570163" y="3319463"/>
          <p14:tracePt t="12903" x="2589213" y="3319463"/>
          <p14:tracePt t="12914" x="2625725" y="3319463"/>
          <p14:tracePt t="12920" x="2643188" y="3319463"/>
          <p14:tracePt t="12927" x="2662238" y="3319463"/>
          <p14:tracePt t="12936" x="2689225" y="3319463"/>
          <p14:tracePt t="12942" x="2716213" y="3319463"/>
          <p14:tracePt t="12950" x="2735263" y="3338513"/>
          <p14:tracePt t="12959" x="2762250" y="3338513"/>
          <p14:tracePt t="12966" x="2781300" y="3338513"/>
          <p14:tracePt t="12976" x="2798763" y="3338513"/>
          <p14:tracePt t="12982" x="2808288" y="3338513"/>
          <p14:tracePt t="12991" x="2835275" y="3338513"/>
          <p14:tracePt t="12998" x="2844800" y="3338513"/>
          <p14:tracePt t="13006" x="2852738" y="3338513"/>
          <p14:tracePt t="13014" x="2862263" y="3338513"/>
          <p14:tracePt t="13030" x="2871788" y="3338513"/>
          <p14:tracePt t="13046" x="2881313" y="3338513"/>
          <p14:tracePt t="13062" x="2889250" y="3338513"/>
          <p14:tracePt t="13070" x="2908300" y="3338513"/>
          <p14:tracePt t="13078" x="2925763" y="3338513"/>
          <p14:tracePt t="13086" x="2935288" y="3338513"/>
          <p14:tracePt t="13094" x="2962275" y="3338513"/>
          <p14:tracePt t="13102" x="3008313" y="3338513"/>
          <p14:tracePt t="13110" x="3017838" y="3338513"/>
          <p14:tracePt t="13118" x="3044825" y="3338513"/>
          <p14:tracePt t="13126" x="3063875" y="3338513"/>
          <p14:tracePt t="13142" x="3081338" y="3338513"/>
          <p14:tracePt t="13150" x="3090863" y="3338513"/>
          <p14:tracePt t="13166" x="3100388" y="3338513"/>
          <p14:tracePt t="13182" x="3108325" y="3338513"/>
          <p14:tracePt t="13191" x="3136900" y="3338513"/>
          <p14:tracePt t="13206" x="3144838" y="3338513"/>
          <p14:tracePt t="13222" x="3163888" y="3338513"/>
          <p14:tracePt t="13230" x="3171825" y="3338513"/>
          <p14:tracePt t="13238" x="3200400" y="3338513"/>
          <p14:tracePt t="13246" x="3227388" y="3346450"/>
          <p14:tracePt t="13254" x="3254375" y="3346450"/>
          <p14:tracePt t="13262" x="3290888" y="3346450"/>
          <p14:tracePt t="13270" x="3373438" y="3346450"/>
          <p14:tracePt t="13278" x="3446463" y="3346450"/>
          <p14:tracePt t="13286" x="3519488" y="3346450"/>
          <p14:tracePt t="13294" x="3629025" y="3346450"/>
          <p14:tracePt t="13302" x="3719513" y="3346450"/>
          <p14:tracePt t="13311" x="3829050" y="3346450"/>
          <p14:tracePt t="13318" x="3902075" y="3346450"/>
          <p14:tracePt t="13326" x="4002088" y="3346450"/>
          <p14:tracePt t="13334" x="4057650" y="3346450"/>
          <p14:tracePt t="13342" x="4094163" y="3346450"/>
          <p14:tracePt t="13350" x="4121150" y="3346450"/>
          <p14:tracePt t="13358" x="4129088" y="3346450"/>
          <p14:tracePt t="13551" x="4121150" y="3346450"/>
          <p14:tracePt t="13558" x="4084638" y="3346450"/>
          <p14:tracePt t="13566" x="4048125" y="3346450"/>
          <p14:tracePt t="13575" x="3975100" y="3346450"/>
          <p14:tracePt t="13582" x="3919538" y="3346450"/>
          <p14:tracePt t="13592" x="3865563" y="3346450"/>
          <p14:tracePt t="13598" x="3802063" y="3346450"/>
          <p14:tracePt t="13606" x="3765550" y="3346450"/>
          <p14:tracePt t="13614" x="3746500" y="3346450"/>
          <p14:tracePt t="13622" x="3719513" y="3346450"/>
          <p14:tracePt t="13790" x="3756025" y="3346450"/>
          <p14:tracePt t="13798" x="3792538" y="3346450"/>
          <p14:tracePt t="13807" x="3819525" y="3338513"/>
          <p14:tracePt t="13815" x="3856038" y="3338513"/>
          <p14:tracePt t="13823" x="3856038" y="3328988"/>
          <p14:tracePt t="13833" x="3865563" y="3328988"/>
          <p14:tracePt t="13847" x="3883025" y="3328988"/>
          <p14:tracePt t="14182" x="3892550" y="3319463"/>
          <p14:tracePt t="14198" x="3892550" y="3309938"/>
          <p14:tracePt t="14214" x="3902075" y="3309938"/>
          <p14:tracePt t="14230" x="3902075" y="3302000"/>
          <p14:tracePt t="14246" x="3902075" y="3292475"/>
          <p14:tracePt t="14286" x="3902075" y="3273425"/>
          <p14:tracePt t="14294" x="3902075" y="3265488"/>
          <p14:tracePt t="14310" x="3902075" y="3255963"/>
          <p14:tracePt t="14319" x="3902075" y="3246438"/>
          <p14:tracePt t="14326" x="3902075" y="3236913"/>
          <p14:tracePt t="14334" x="3902075" y="3228975"/>
          <p14:tracePt t="14342" x="3911600" y="3219450"/>
          <p14:tracePt t="14398" x="3919538" y="3200400"/>
          <p14:tracePt t="14433" x="3919538" y="3192463"/>
          <p14:tracePt t="14686" x="3929063" y="3192463"/>
          <p14:tracePt t="14695" x="3929063" y="3200400"/>
          <p14:tracePt t="14702" x="3929063" y="3209925"/>
          <p14:tracePt t="14710" x="3929063" y="3219450"/>
          <p14:tracePt t="14718" x="3938588" y="3228975"/>
          <p14:tracePt t="14726" x="3938588" y="3246438"/>
          <p14:tracePt t="14734" x="3948113" y="3265488"/>
          <p14:tracePt t="14742" x="3956050" y="3302000"/>
          <p14:tracePt t="14750" x="3956050" y="3309938"/>
          <p14:tracePt t="14758" x="3956050" y="3319463"/>
          <p14:tracePt t="14768" x="3956050" y="3365500"/>
          <p14:tracePt t="14778" x="3956050" y="3375025"/>
          <p14:tracePt t="14784" x="3975100" y="3402013"/>
          <p14:tracePt t="14794" x="3984625" y="3419475"/>
          <p14:tracePt t="14799" x="4002088" y="3446463"/>
          <p14:tracePt t="14814" x="4002088" y="3455988"/>
          <p14:tracePt t="14830" x="4002088" y="3465513"/>
          <p14:tracePt t="14982" x="4002088" y="3455988"/>
          <p14:tracePt t="14990" x="4002088" y="3446463"/>
          <p14:tracePt t="15006" x="4002088" y="3438525"/>
          <p14:tracePt t="15038" x="4002088" y="3429000"/>
          <p14:tracePt t="15062" x="4002088" y="3419475"/>
          <p14:tracePt t="15086" x="4002088" y="3411538"/>
          <p14:tracePt t="15094" x="3992563" y="3402013"/>
          <p14:tracePt t="15102" x="3975100" y="3402013"/>
          <p14:tracePt t="15111" x="3956050" y="3402013"/>
          <p14:tracePt t="15119" x="3929063" y="3402013"/>
          <p14:tracePt t="15126" x="3902075" y="3402013"/>
          <p14:tracePt t="15135" x="3883025" y="3402013"/>
          <p14:tracePt t="15142" x="3838575" y="3402013"/>
          <p14:tracePt t="15150" x="3802063" y="3402013"/>
          <p14:tracePt t="15159" x="3756025" y="3402013"/>
          <p14:tracePt t="15168" x="3729038" y="3402013"/>
          <p14:tracePt t="15175" x="3673475" y="3402013"/>
          <p14:tracePt t="15182" x="3619500" y="3402013"/>
          <p14:tracePt t="15191" x="3573463" y="3402013"/>
          <p14:tracePt t="15198" x="3536950" y="3402013"/>
          <p14:tracePt t="15206" x="3482975" y="3402013"/>
          <p14:tracePt t="15214" x="3463925" y="3402013"/>
          <p14:tracePt t="15222" x="3427413" y="3402013"/>
          <p14:tracePt t="15230" x="3382963" y="3402013"/>
          <p14:tracePt t="15238" x="3363913" y="3402013"/>
          <p14:tracePt t="15246" x="3336925" y="3402013"/>
          <p14:tracePt t="15254" x="3317875" y="3402013"/>
          <p14:tracePt t="15262" x="3290888" y="3402013"/>
          <p14:tracePt t="15270" x="3273425" y="3402013"/>
          <p14:tracePt t="15278" x="3244850" y="3402013"/>
          <p14:tracePt t="15286" x="3200400" y="3402013"/>
          <p14:tracePt t="15294" x="3181350" y="3402013"/>
          <p14:tracePt t="15302" x="3127375" y="3402013"/>
          <p14:tracePt t="15310" x="3090863" y="3402013"/>
          <p14:tracePt t="15318" x="3044825" y="3402013"/>
          <p14:tracePt t="15326" x="3008313" y="3402013"/>
          <p14:tracePt t="15334" x="2962275" y="3402013"/>
          <p14:tracePt t="15342" x="2908300" y="3402013"/>
          <p14:tracePt t="15350" x="2817813" y="3402013"/>
          <p14:tracePt t="15358" x="2762250" y="3402013"/>
          <p14:tracePt t="15366" x="2735263" y="3402013"/>
          <p14:tracePt t="15375" x="2708275" y="3402013"/>
          <p14:tracePt t="15384" x="2689225" y="3402013"/>
          <p14:tracePt t="15394" x="2671763" y="3402013"/>
          <p14:tracePt t="15590" x="2652713" y="3402013"/>
          <p14:tracePt t="15598" x="2579688" y="3402013"/>
          <p14:tracePt t="15606" x="2489200" y="3402013"/>
          <p14:tracePt t="15614" x="2416175" y="3402013"/>
          <p14:tracePt t="15622" x="2360613" y="3402013"/>
          <p14:tracePt t="15630" x="2306638" y="3402013"/>
          <p14:tracePt t="15638" x="2251075" y="3402013"/>
          <p14:tracePt t="15646" x="2187575" y="3402013"/>
          <p14:tracePt t="15654" x="2133600" y="3402013"/>
          <p14:tracePt t="15662" x="2097088" y="3392488"/>
          <p14:tracePt t="15670" x="2078038" y="3392488"/>
          <p14:tracePt t="15679" x="2041525" y="3392488"/>
          <p14:tracePt t="15703" x="2033588" y="3382963"/>
          <p14:tracePt t="16122" x="2024063" y="3375025"/>
          <p14:tracePt t="16127" x="2005013" y="3375025"/>
          <p14:tracePt t="16134" x="1987550" y="3375025"/>
          <p14:tracePt t="16142" x="1960563" y="3382963"/>
          <p14:tracePt t="16150" x="1887538" y="3402013"/>
          <p14:tracePt t="16160" x="1868488" y="3402013"/>
          <p14:tracePt t="16166" x="1795463" y="3402013"/>
          <p14:tracePt t="16175" x="1722438" y="3419475"/>
          <p14:tracePt t="16182" x="1668463" y="3419475"/>
          <p14:tracePt t="16191" x="1604963" y="3419475"/>
          <p14:tracePt t="16198" x="1549400" y="3419475"/>
          <p14:tracePt t="16206" x="1522413" y="3419475"/>
          <p14:tracePt t="16214" x="1504950" y="3419475"/>
          <p14:tracePt t="16222" x="1495425" y="3419475"/>
          <p14:tracePt t="16230" x="1485900" y="3419475"/>
          <p14:tracePt t="16302" x="1468438" y="3419475"/>
          <p14:tracePt t="16318" x="1458913" y="3419475"/>
          <p14:tracePt t="16334" x="1458913" y="3382963"/>
          <p14:tracePt t="16342" x="1458913" y="3355975"/>
          <p14:tracePt t="16351" x="1458913" y="3328988"/>
          <p14:tracePt t="16358" x="1476375" y="3292475"/>
          <p14:tracePt t="16366" x="1476375" y="3246438"/>
          <p14:tracePt t="16375" x="1512888" y="3219450"/>
          <p14:tracePt t="16382" x="1531938" y="3155950"/>
          <p14:tracePt t="16393" x="1558925" y="3109913"/>
          <p14:tracePt t="16399" x="1576388" y="3082925"/>
          <p14:tracePt t="16409" x="1622425" y="3036888"/>
          <p14:tracePt t="16415" x="1641475" y="3000375"/>
          <p14:tracePt t="16423" x="1677988" y="2954338"/>
          <p14:tracePt t="16431" x="1695450" y="2936875"/>
          <p14:tracePt t="16439" x="1714500" y="2927350"/>
          <p14:tracePt t="16447" x="1751013" y="2909888"/>
          <p14:tracePt t="16455" x="1751013" y="2900363"/>
          <p14:tracePt t="16463" x="1768475" y="2890838"/>
          <p14:tracePt t="16470" x="1778000" y="2881313"/>
          <p14:tracePt t="16479" x="1804988" y="2881313"/>
          <p14:tracePt t="16488" x="1824038" y="2881313"/>
          <p14:tracePt t="16495" x="1851025" y="2881313"/>
          <p14:tracePt t="16504" x="1860550" y="2881313"/>
          <p14:tracePt t="16511" x="1887538" y="2881313"/>
          <p14:tracePt t="16523" x="1905000" y="2890838"/>
          <p14:tracePt t="16527" x="1914525" y="2927350"/>
          <p14:tracePt t="16534" x="1941513" y="2982913"/>
          <p14:tracePt t="16543" x="1960563" y="3046413"/>
          <p14:tracePt t="16550" x="1968500" y="3082925"/>
          <p14:tracePt t="16559" x="1968500" y="3146425"/>
          <p14:tracePt t="16568" x="1968500" y="3182938"/>
          <p14:tracePt t="16575" x="1968500" y="3200400"/>
          <p14:tracePt t="16583" x="1968500" y="3228975"/>
          <p14:tracePt t="16593" x="1968500" y="3246438"/>
          <p14:tracePt t="16599" x="1968500" y="3265488"/>
          <p14:tracePt t="16609" x="1968500" y="3273425"/>
          <p14:tracePt t="16615" x="1968500" y="3282950"/>
          <p14:tracePt t="16623" x="1968500" y="3292475"/>
          <p14:tracePt t="16639" x="1968500" y="3302000"/>
          <p14:tracePt t="16647" x="1968500" y="3309938"/>
          <p14:tracePt t="16663" x="1960563" y="3319463"/>
          <p14:tracePt t="16679" x="1960563" y="3328988"/>
          <p14:tracePt t="16809" x="1960563" y="3338513"/>
          <p14:tracePt t="16816" x="1997075" y="3338513"/>
          <p14:tracePt t="16824" x="2070100" y="3375025"/>
          <p14:tracePt t="16832" x="2160588" y="3382963"/>
          <p14:tracePt t="16840" x="2306638" y="3411538"/>
          <p14:tracePt t="16848" x="2425700" y="3475038"/>
          <p14:tracePt t="16855" x="2562225" y="3548063"/>
          <p14:tracePt t="16863" x="2679700" y="3621088"/>
          <p14:tracePt t="16877" x="2808288" y="3694113"/>
          <p14:tracePt t="16878" x="2881313" y="3748088"/>
          <p14:tracePt t="16886" x="2981325" y="3803650"/>
          <p14:tracePt t="16894" x="3027363" y="3875088"/>
          <p14:tracePt t="16902" x="3100388" y="3940175"/>
          <p14:tracePt t="16910" x="3144838" y="3984625"/>
          <p14:tracePt t="16918" x="3181350" y="4021138"/>
          <p14:tracePt t="16926" x="3244850" y="4076700"/>
          <p14:tracePt t="16934" x="3273425" y="4103688"/>
          <p14:tracePt t="16942" x="3346450" y="4167188"/>
          <p14:tracePt t="16950" x="3382963" y="4222750"/>
          <p14:tracePt t="16959" x="3400425" y="4249738"/>
          <p14:tracePt t="16966" x="3436938" y="4303713"/>
          <p14:tracePt t="16975" x="3446463" y="4322763"/>
          <p14:tracePt t="16982" x="3455988" y="4349750"/>
          <p14:tracePt t="17001" x="3463925" y="4376738"/>
          <p14:tracePt t="17010" x="3463925" y="4395788"/>
          <p14:tracePt t="17024" x="3482975" y="4432300"/>
          <p14:tracePt t="17048" x="3482975" y="4441825"/>
          <p14:tracePt t="17056" x="3482975" y="4459288"/>
          <p14:tracePt t="17074" x="3482975" y="4468813"/>
          <p14:tracePt t="17079" x="3482975" y="4478338"/>
          <p14:tracePt t="17087" x="3482975" y="4486275"/>
          <p14:tracePt t="17095" x="3482975" y="4495800"/>
          <p14:tracePt t="17102" x="3482975" y="4505325"/>
          <p14:tracePt t="17111" x="3482975" y="4514850"/>
          <p14:tracePt t="17127" x="3473450" y="4522788"/>
          <p14:tracePt t="17150" x="3455988" y="4522788"/>
          <p14:tracePt t="17162" x="3436938" y="4532313"/>
          <p14:tracePt t="17166" x="3409950" y="4551363"/>
          <p14:tracePt t="17174" x="3390900" y="4551363"/>
          <p14:tracePt t="17182" x="3354388" y="4551363"/>
          <p14:tracePt t="17191" x="3309938" y="4551363"/>
          <p14:tracePt t="17198" x="3254375" y="4551363"/>
          <p14:tracePt t="17206" x="3217863" y="4551363"/>
          <p14:tracePt t="17214" x="3171825" y="4551363"/>
          <p14:tracePt t="17222" x="3117850" y="4551363"/>
          <p14:tracePt t="17230" x="3081338" y="4551363"/>
          <p14:tracePt t="17238" x="3027363" y="4551363"/>
          <p14:tracePt t="17246" x="2998788" y="4551363"/>
          <p14:tracePt t="17254" x="2962275" y="4551363"/>
          <p14:tracePt t="17262" x="2944813" y="4551363"/>
          <p14:tracePt t="17279" x="2925763" y="4541838"/>
          <p14:tracePt t="17287" x="2917825" y="4541838"/>
          <p14:tracePt t="17295" x="2889250" y="4514850"/>
          <p14:tracePt t="17303" x="2881313" y="4505325"/>
          <p14:tracePt t="17311" x="2871788" y="4468813"/>
          <p14:tracePt t="17319" x="2844800" y="4422775"/>
          <p14:tracePt t="17330" x="2817813" y="4395788"/>
          <p14:tracePt t="17335" x="2808288" y="4368800"/>
          <p14:tracePt t="17342" x="2798763" y="4359275"/>
          <p14:tracePt t="17354" x="2789238" y="4332288"/>
          <p14:tracePt t="17359" x="2789238" y="4313238"/>
          <p14:tracePt t="17367" x="2789238" y="4286250"/>
          <p14:tracePt t="17374" x="2789238" y="4268788"/>
          <p14:tracePt t="17383" x="2789238" y="4240213"/>
          <p14:tracePt t="17391" x="2789238" y="4213225"/>
          <p14:tracePt t="17398" x="2825750" y="4167188"/>
          <p14:tracePt t="17406" x="2862263" y="4149725"/>
          <p14:tracePt t="17414" x="2935288" y="4094163"/>
          <p14:tracePt t="17424" x="3027363" y="4057650"/>
          <p14:tracePt t="17430" x="3127375" y="4030663"/>
          <p14:tracePt t="17438" x="3227388" y="3984625"/>
          <p14:tracePt t="17446" x="3317875" y="3976688"/>
          <p14:tracePt t="17454" x="3409950" y="3957638"/>
          <p14:tracePt t="17462" x="3500438" y="3957638"/>
          <p14:tracePt t="17470" x="3563938" y="3957638"/>
          <p14:tracePt t="17478" x="3592513" y="3967163"/>
          <p14:tracePt t="17486" x="3636963" y="3976688"/>
          <p14:tracePt t="17494" x="3673475" y="4003675"/>
          <p14:tracePt t="17502" x="3709988" y="4030663"/>
          <p14:tracePt t="17510" x="3729038" y="4057650"/>
          <p14:tracePt t="17518" x="3738563" y="4086225"/>
          <p14:tracePt t="17526" x="3738563" y="4122738"/>
          <p14:tracePt t="17534" x="3738563" y="4195763"/>
          <p14:tracePt t="17542" x="3738563" y="4232275"/>
          <p14:tracePt t="17550" x="3738563" y="4286250"/>
          <p14:tracePt t="17558" x="3738563" y="4332288"/>
          <p14:tracePt t="17567" x="3738563" y="4359275"/>
          <p14:tracePt t="17575" x="3738563" y="4386263"/>
          <p14:tracePt t="17583" x="3738563" y="4395788"/>
          <p14:tracePt t="17591" x="3738563" y="4405313"/>
          <p14:tracePt t="17598" x="3738563" y="4413250"/>
          <p14:tracePt t="17606" x="3738563" y="4422775"/>
          <p14:tracePt t="17614" x="3738563" y="4432300"/>
          <p14:tracePt t="17622" x="3729038" y="4432300"/>
          <p14:tracePt t="17630" x="3719513" y="4449763"/>
          <p14:tracePt t="17638" x="3702050" y="4459288"/>
          <p14:tracePt t="17646" x="3673475" y="4468813"/>
          <p14:tracePt t="17654" x="3636963" y="4495800"/>
          <p14:tracePt t="17662" x="3600450" y="4505325"/>
          <p14:tracePt t="17671" x="3546475" y="4522788"/>
          <p14:tracePt t="17679" x="3473450" y="4541838"/>
          <p14:tracePt t="17686" x="3409950" y="4551363"/>
          <p14:tracePt t="17694" x="3317875" y="4551363"/>
          <p14:tracePt t="17702" x="3227388" y="4568825"/>
          <p14:tracePt t="17710" x="3144838" y="4587875"/>
          <p14:tracePt t="17718" x="3090863" y="4587875"/>
          <p14:tracePt t="17727" x="3035300" y="4587875"/>
          <p14:tracePt t="17734" x="2981325" y="4587875"/>
          <p14:tracePt t="17742" x="2962275" y="4587875"/>
          <p14:tracePt t="17750" x="2925763" y="4587875"/>
          <p14:tracePt t="17774" x="2917825" y="4587875"/>
          <p14:tracePt t="17808" x="2917825" y="4568825"/>
          <p14:tracePt t="17816" x="2917825" y="4551363"/>
          <p14:tracePt t="17824" x="2908300" y="4541838"/>
          <p14:tracePt t="17840" x="2908300" y="4522788"/>
          <p14:tracePt t="17874" x="2908300" y="4514850"/>
          <p14:tracePt t="17896" x="2908300" y="4505325"/>
          <p14:tracePt t="17911" x="2908300" y="4486275"/>
          <p14:tracePt t="17943" x="2908300" y="4478338"/>
          <p14:tracePt t="17983" x="2908300" y="4468813"/>
          <p14:tracePt t="17998" x="2908300" y="4459288"/>
          <p14:tracePt t="18006" x="2908300" y="4449763"/>
          <p14:tracePt t="18030" x="2908300" y="4441825"/>
          <p14:tracePt t="18648" x="2908300" y="4459288"/>
          <p14:tracePt t="18664" x="2908300" y="4468813"/>
          <p14:tracePt t="18671" x="2908300" y="4478338"/>
          <p14:tracePt t="18679" x="2917825" y="4486275"/>
          <p14:tracePt t="18710" x="2925763" y="4495800"/>
          <p14:tracePt t="19038" x="2925763" y="4486275"/>
          <p14:tracePt t="19047" x="2925763" y="4478338"/>
          <p14:tracePt t="19055" x="2935288" y="4459288"/>
          <p14:tracePt t="19063" x="2935288" y="4441825"/>
          <p14:tracePt t="19071" x="2935288" y="4432300"/>
          <p14:tracePt t="19087" x="2935288" y="4405313"/>
          <p14:tracePt t="19095" x="2944813" y="4368800"/>
          <p14:tracePt t="19110" x="2944813" y="4349750"/>
          <p14:tracePt t="19126" x="2944813" y="4332288"/>
          <p14:tracePt t="19134" x="2944813" y="4313238"/>
          <p14:tracePt t="19142" x="2944813" y="4295775"/>
          <p14:tracePt t="19150" x="2944813" y="4286250"/>
          <p14:tracePt t="19159" x="2944813" y="4259263"/>
          <p14:tracePt t="19166" x="2944813" y="4240213"/>
          <p14:tracePt t="19175" x="2944813" y="4213225"/>
          <p14:tracePt t="19182" x="2944813" y="4195763"/>
          <p14:tracePt t="19191" x="2944813" y="4176713"/>
          <p14:tracePt t="19198" x="2944813" y="4159250"/>
          <p14:tracePt t="19208" x="2944813" y="4130675"/>
          <p14:tracePt t="19215" x="2944813" y="4122738"/>
          <p14:tracePt t="19226" x="2944813" y="4113213"/>
          <p14:tracePt t="19239" x="2944813" y="4094163"/>
          <p14:tracePt t="19247" x="2944813" y="4086225"/>
          <p14:tracePt t="19441" x="2944813" y="4076700"/>
          <p14:tracePt t="19448" x="2944813" y="4067175"/>
          <p14:tracePt t="19456" x="2944813" y="4049713"/>
          <p14:tracePt t="19464" x="2944813" y="4040188"/>
          <p14:tracePt t="19479" x="2944813" y="4013200"/>
          <p14:tracePt t="19486" x="2944813" y="4003675"/>
          <p14:tracePt t="19494" x="2944813" y="3984625"/>
          <p14:tracePt t="19502" x="2944813" y="3957638"/>
          <p14:tracePt t="19510" x="2944813" y="3940175"/>
          <p14:tracePt t="19518" x="2944813" y="3911600"/>
          <p14:tracePt t="19526" x="2925763" y="3875088"/>
          <p14:tracePt t="19534" x="2925763" y="3857625"/>
          <p14:tracePt t="19542" x="2917825" y="3840163"/>
          <p14:tracePt t="19550" x="2917825" y="3811588"/>
          <p14:tracePt t="19558" x="2917825" y="3803650"/>
          <p14:tracePt t="19566" x="2917825" y="3794125"/>
          <p14:tracePt t="19574" x="2908300" y="3784600"/>
          <p14:tracePt t="19743" x="2908300" y="3775075"/>
          <p14:tracePt t="19840" x="2908300" y="3767138"/>
          <p14:tracePt t="19848" x="2908300" y="3757613"/>
          <p14:tracePt t="19858" x="2908300" y="3738563"/>
          <p14:tracePt t="19864" x="2908300" y="3730625"/>
          <p14:tracePt t="19881" x="2908300" y="3702050"/>
          <p14:tracePt t="19887" x="2908300" y="3694113"/>
          <p14:tracePt t="19894" x="2908300" y="3684588"/>
          <p14:tracePt t="19902" x="2908300" y="3675063"/>
          <p14:tracePt t="19910" x="2898775" y="3665538"/>
          <p14:tracePt t="19918" x="2898775" y="3657600"/>
          <p14:tracePt t="19990" x="2881313" y="3648075"/>
          <p14:tracePt t="19998" x="2871788" y="3648075"/>
          <p14:tracePt t="20014" x="2844800" y="3648075"/>
          <p14:tracePt t="20023" x="2825750" y="3648075"/>
          <p14:tracePt t="20030" x="2798763" y="3638550"/>
          <p14:tracePt t="20047" x="2789238" y="3638550"/>
          <p14:tracePt t="20055" x="2762250" y="3629025"/>
          <p14:tracePt t="20062" x="2744788" y="3629025"/>
          <p14:tracePt t="20070" x="2716213" y="3621088"/>
          <p14:tracePt t="20078" x="2671763" y="3621088"/>
          <p14:tracePt t="20086" x="2598738" y="3621088"/>
          <p14:tracePt t="20094" x="2525713" y="3621088"/>
          <p14:tracePt t="20102" x="2433638" y="3621088"/>
          <p14:tracePt t="20110" x="2287588" y="3621088"/>
          <p14:tracePt t="20118" x="2143125" y="3621088"/>
          <p14:tracePt t="20126" x="1997075" y="3621088"/>
          <p14:tracePt t="20134" x="1868488" y="3621088"/>
          <p14:tracePt t="20143" x="1722438" y="3621088"/>
          <p14:tracePt t="20151" x="1685925" y="3621088"/>
          <p14:tracePt t="20159" x="1658938" y="3621088"/>
          <p14:tracePt t="20166" x="1612900" y="3621088"/>
          <p14:tracePt t="20174" x="1585913" y="3621088"/>
          <p14:tracePt t="20198" x="1576388" y="3621088"/>
          <p14:tracePt t="20214" x="1549400" y="3621088"/>
          <p14:tracePt t="20222" x="1531938" y="3621088"/>
          <p14:tracePt t="20230" x="1476375" y="3621088"/>
          <p14:tracePt t="20239" x="1439863" y="3621088"/>
          <p14:tracePt t="20246" x="1385888" y="3621088"/>
          <p14:tracePt t="20254" x="1349375" y="3621088"/>
          <p14:tracePt t="20262" x="1312863" y="3621088"/>
          <p14:tracePt t="20270" x="1285875" y="3621088"/>
          <p14:tracePt t="20278" x="1276350" y="3621088"/>
          <p14:tracePt t="20384" x="1330325" y="3621088"/>
          <p14:tracePt t="20390" x="1458913" y="3592513"/>
          <p14:tracePt t="20398" x="1622425" y="3565525"/>
          <p14:tracePt t="20407" x="1804988" y="3548063"/>
          <p14:tracePt t="20414" x="1960563" y="3502025"/>
          <p14:tracePt t="20423" x="2106613" y="3502025"/>
          <p14:tracePt t="20430" x="2251075" y="3482975"/>
          <p14:tracePt t="20438" x="2416175" y="3475038"/>
          <p14:tracePt t="20446" x="2598738" y="3438525"/>
          <p14:tracePt t="20454" x="2725738" y="3429000"/>
          <p14:tracePt t="20462" x="2817813" y="3411538"/>
          <p14:tracePt t="20470" x="2862263" y="3411538"/>
          <p14:tracePt t="20478" x="2871788" y="3411538"/>
          <p14:tracePt t="20719" x="2881313" y="3411538"/>
          <p14:tracePt t="20726" x="2881313" y="3392488"/>
          <p14:tracePt t="20734" x="2852738" y="3355975"/>
          <p14:tracePt t="20742" x="2808288" y="3319463"/>
          <p14:tracePt t="20750" x="2744788" y="3302000"/>
          <p14:tracePt t="20758" x="2662238" y="3246438"/>
          <p14:tracePt t="20767" x="2579688" y="3192463"/>
          <p14:tracePt t="20775" x="2516188" y="3163888"/>
          <p14:tracePt t="20783" x="2425700" y="3109913"/>
          <p14:tracePt t="20791" x="2324100" y="3054350"/>
          <p14:tracePt t="20798" x="2243138" y="3009900"/>
          <p14:tracePt t="20807" x="2160588" y="2973388"/>
          <p14:tracePt t="20814" x="2087563" y="2954338"/>
          <p14:tracePt t="20823" x="2051050" y="2927350"/>
          <p14:tracePt t="20830" x="1968500" y="2900363"/>
          <p14:tracePt t="20839" x="1924050" y="2873375"/>
          <p14:tracePt t="20854" x="1905000" y="2863850"/>
          <p14:tracePt t="20862" x="1887538" y="2854325"/>
          <p14:tracePt t="20879" x="1878013" y="2844800"/>
          <p14:tracePt t="20892" x="1868488" y="2836863"/>
          <p14:tracePt t="20942" x="1860550" y="2827338"/>
          <p14:tracePt t="21014" x="1878013" y="2836863"/>
          <p14:tracePt t="21024" x="1960563" y="2836863"/>
          <p14:tracePt t="21030" x="2051050" y="2836863"/>
          <p14:tracePt t="21038" x="2179638" y="2836863"/>
          <p14:tracePt t="21046" x="2306638" y="2836863"/>
          <p14:tracePt t="21055" x="2479675" y="2800350"/>
          <p14:tracePt t="21062" x="2589213" y="2754313"/>
          <p14:tracePt t="21070" x="2708275" y="2727325"/>
          <p14:tracePt t="21078" x="2789238" y="2690813"/>
          <p14:tracePt t="21086" x="2817813" y="2681288"/>
          <p14:tracePt t="21094" x="2844800" y="2654300"/>
          <p14:tracePt t="21102" x="2881313" y="2635250"/>
          <p14:tracePt t="21110" x="2898775" y="2617788"/>
          <p14:tracePt t="21118" x="2908300" y="2608263"/>
          <p14:tracePt t="21126" x="2917825" y="2589213"/>
          <p14:tracePt t="21159" x="2925763" y="2581275"/>
          <p14:tracePt t="21294" x="2944813" y="2581275"/>
          <p14:tracePt t="21302" x="2998788" y="2581275"/>
          <p14:tracePt t="21310" x="3054350" y="2581275"/>
          <p14:tracePt t="21318" x="3117850" y="2589213"/>
          <p14:tracePt t="21326" x="3227388" y="2598738"/>
          <p14:tracePt t="21334" x="3354388" y="2617788"/>
          <p14:tracePt t="21342" x="3500438" y="2625725"/>
          <p14:tracePt t="21350" x="3683000" y="2625725"/>
          <p14:tracePt t="21359" x="3865563" y="2625725"/>
          <p14:tracePt t="21366" x="4084638" y="2625725"/>
          <p14:tracePt t="21374" x="4348163" y="2625725"/>
          <p14:tracePt t="21382" x="4576763" y="2625725"/>
          <p14:tracePt t="21391" x="4776788" y="2625725"/>
          <p14:tracePt t="21398" x="4949825" y="2625725"/>
          <p14:tracePt t="21407" x="5095875" y="2625725"/>
          <p14:tracePt t="21414" x="5214938" y="2662238"/>
          <p14:tracePt t="21423" x="5305425" y="2671763"/>
          <p14:tracePt t="21431" x="5387975" y="2681288"/>
          <p14:tracePt t="21441" x="5441950" y="2708275"/>
          <p14:tracePt t="21446" x="5461000" y="2717800"/>
          <p14:tracePt t="21454" x="5507038" y="2727325"/>
          <p14:tracePt t="21462" x="5551488" y="2754313"/>
          <p14:tracePt t="21470" x="5570538" y="2763838"/>
          <p14:tracePt t="21478" x="5597525" y="2781300"/>
          <p14:tracePt t="21485" x="5616575" y="2800350"/>
          <p14:tracePt t="21494" x="5680075" y="2836863"/>
          <p14:tracePt t="21502" x="5724525" y="2863850"/>
          <p14:tracePt t="21510" x="5743575" y="2881313"/>
          <p14:tracePt t="21518" x="5761038" y="2900363"/>
          <p14:tracePt t="21526" x="5797550" y="2927350"/>
          <p14:tracePt t="21542" x="5797550" y="2936875"/>
          <p14:tracePt t="21575" x="5797550" y="2946400"/>
          <p14:tracePt t="21638" x="5797550" y="2963863"/>
          <p14:tracePt t="21646" x="5797550" y="2973388"/>
          <p14:tracePt t="21654" x="5797550" y="2982913"/>
          <p14:tracePt t="21662" x="5789613" y="2990850"/>
          <p14:tracePt t="21670" x="5753100" y="3017838"/>
          <p14:tracePt t="21678" x="5734050" y="3017838"/>
          <p14:tracePt t="21686" x="5716588" y="3027363"/>
          <p14:tracePt t="21694" x="5680075" y="3027363"/>
          <p14:tracePt t="21702" x="5653088" y="3036888"/>
          <p14:tracePt t="21710" x="5616575" y="3036888"/>
          <p14:tracePt t="21718" x="5580063" y="3036888"/>
          <p14:tracePt t="21726" x="5561013" y="3036888"/>
          <p14:tracePt t="21734" x="5534025" y="3036888"/>
          <p14:tracePt t="21742" x="5514975" y="3036888"/>
          <p14:tracePt t="21750" x="5497513" y="3036888"/>
          <p14:tracePt t="21759" x="5487988" y="3036888"/>
          <p14:tracePt t="21766" x="5478463" y="3036888"/>
          <p14:tracePt t="21774" x="5470525" y="3036888"/>
          <p14:tracePt t="21782" x="5461000" y="3036888"/>
          <p14:tracePt t="21791" x="5434013" y="3027363"/>
          <p14:tracePt t="21806" x="5424488" y="2990850"/>
          <p14:tracePt t="21814" x="5424488" y="2963863"/>
          <p14:tracePt t="21823" x="5424488" y="2936875"/>
          <p14:tracePt t="21831" x="5414963" y="2917825"/>
          <p14:tracePt t="21842" x="5414963" y="2863850"/>
          <p14:tracePt t="21847" x="5414963" y="2817813"/>
          <p14:tracePt t="21856" x="5405438" y="2763838"/>
          <p14:tracePt t="21863" x="5397500" y="2744788"/>
          <p14:tracePt t="21879" x="5397500" y="2671763"/>
          <p14:tracePt t="21886" x="5405438" y="2654300"/>
          <p14:tracePt t="21894" x="5441950" y="2625725"/>
          <p14:tracePt t="21902" x="5461000" y="2608263"/>
          <p14:tracePt t="21910" x="5478463" y="2589213"/>
          <p14:tracePt t="21918" x="5497513" y="2571750"/>
          <p14:tracePt t="21926" x="5551488" y="2544763"/>
          <p14:tracePt t="21934" x="5634038" y="2544763"/>
          <p14:tracePt t="21942" x="5724525" y="2544763"/>
          <p14:tracePt t="21950" x="5816600" y="2544763"/>
          <p14:tracePt t="21958" x="5943600" y="2544763"/>
          <p14:tracePt t="21966" x="6035675" y="2544763"/>
          <p14:tracePt t="21974" x="6145213" y="2562225"/>
          <p14:tracePt t="21982" x="6262688" y="2608263"/>
          <p14:tracePt t="21991" x="6372225" y="2654300"/>
          <p14:tracePt t="21998" x="6472238" y="2717800"/>
          <p14:tracePt t="22007" x="6527800" y="2754313"/>
          <p14:tracePt t="22014" x="6554788" y="2790825"/>
          <p14:tracePt t="22022" x="6573838" y="2808288"/>
          <p14:tracePt t="22030" x="6581775" y="2817813"/>
          <p14:tracePt t="22038" x="6581775" y="2827338"/>
          <p14:tracePt t="22054" x="6581775" y="2844800"/>
          <p14:tracePt t="22062" x="6581775" y="2863850"/>
          <p14:tracePt t="22078" x="6581775" y="2873375"/>
          <p14:tracePt t="22086" x="6581775" y="2900363"/>
          <p14:tracePt t="22094" x="6564313" y="2927350"/>
          <p14:tracePt t="22102" x="6527800" y="2963863"/>
          <p14:tracePt t="22110" x="6500813" y="2973388"/>
          <p14:tracePt t="22118" x="6445250" y="3009900"/>
          <p14:tracePt t="22126" x="6399213" y="3027363"/>
          <p14:tracePt t="22134" x="6354763" y="3036888"/>
          <p14:tracePt t="22142" x="6291263" y="3063875"/>
          <p14:tracePt t="22150" x="6218238" y="3082925"/>
          <p14:tracePt t="22159" x="6135688" y="3090863"/>
          <p14:tracePt t="22166" x="6062663" y="3090863"/>
          <p14:tracePt t="22177" x="5972175" y="3090863"/>
          <p14:tracePt t="22183" x="5916613" y="3090863"/>
          <p14:tracePt t="22193" x="5862638" y="3090863"/>
          <p14:tracePt t="22199" x="5834063" y="3090863"/>
          <p14:tracePt t="22209" x="5797550" y="3090863"/>
          <p14:tracePt t="22215" x="5770563" y="3082925"/>
          <p14:tracePt t="22224" x="5753100" y="3073400"/>
          <p14:tracePt t="22230" x="5734050" y="3063875"/>
          <p14:tracePt t="22238" x="5707063" y="3036888"/>
          <p14:tracePt t="22246" x="5697538" y="3017838"/>
          <p14:tracePt t="22254" x="5688013" y="3017838"/>
          <p14:tracePt t="22262" x="5688013" y="3009900"/>
          <p14:tracePt t="22270" x="5680075" y="2982913"/>
          <p14:tracePt t="22278" x="5670550" y="2973388"/>
          <p14:tracePt t="22286" x="5661025" y="2954338"/>
          <p14:tracePt t="22294" x="5653088" y="2936875"/>
          <p14:tracePt t="22310" x="5643563" y="2927350"/>
          <p14:tracePt t="22318" x="5634038" y="2900363"/>
          <p14:tracePt t="22326" x="5624513" y="2890838"/>
          <p14:tracePt t="22334" x="5616575" y="2881313"/>
          <p14:tracePt t="22350" x="5616575" y="2873375"/>
          <p14:tracePt t="22358" x="5616575" y="2863850"/>
          <p14:tracePt t="22366" x="5616575" y="2844800"/>
          <p14:tracePt t="22374" x="5616575" y="2827338"/>
          <p14:tracePt t="22382" x="5616575" y="2817813"/>
          <p14:tracePt t="22391" x="5616575" y="2808288"/>
          <p14:tracePt t="22398" x="5616575" y="2800350"/>
          <p14:tracePt t="22407" x="5616575" y="2781300"/>
          <p14:tracePt t="22414" x="5616575" y="2771775"/>
          <p14:tracePt t="22424" x="5616575" y="2754313"/>
          <p14:tracePt t="22430" x="5624513" y="2744788"/>
          <p14:tracePt t="22438" x="5653088" y="2717800"/>
          <p14:tracePt t="22446" x="5670550" y="2708275"/>
          <p14:tracePt t="22454" x="5688013" y="2708275"/>
          <p14:tracePt t="22462" x="5707063" y="2690813"/>
          <p14:tracePt t="22470" x="5743575" y="2681288"/>
          <p14:tracePt t="22478" x="5797550" y="2681288"/>
          <p14:tracePt t="22486" x="5826125" y="2671763"/>
          <p14:tracePt t="22494" x="5862638" y="2671763"/>
          <p14:tracePt t="22502" x="5907088" y="2662238"/>
          <p14:tracePt t="22510" x="5962650" y="2662238"/>
          <p14:tracePt t="22518" x="5980113" y="2662238"/>
          <p14:tracePt t="22527" x="6007100" y="2662238"/>
          <p14:tracePt t="22534" x="6016625" y="2662238"/>
          <p14:tracePt t="22542" x="6043613" y="2662238"/>
          <p14:tracePt t="22591" x="6053138" y="2662238"/>
          <p14:tracePt t="22599" x="6062663" y="2671763"/>
          <p14:tracePt t="22614" x="6062663" y="2681288"/>
          <p14:tracePt t="22622" x="6062663" y="2690813"/>
          <p14:tracePt t="22630" x="6062663" y="2717800"/>
          <p14:tracePt t="22639" x="6062663" y="2727325"/>
          <p14:tracePt t="22647" x="6062663" y="2735263"/>
          <p14:tracePt t="22664" x="6062663" y="2744788"/>
          <p14:tracePt t="23623" x="6062663" y="2754313"/>
          <p14:tracePt t="23830" x="6062663" y="2763838"/>
          <p14:tracePt t="23856" x="6062663" y="2771775"/>
          <p14:tracePt t="24287" x="6053138" y="2781300"/>
          <p14:tracePt t="24295" x="6053138" y="2790825"/>
          <p14:tracePt t="24440" x="6043613" y="2790825"/>
          <p14:tracePt t="24463" x="6035675" y="2800350"/>
          <p14:tracePt t="24489" x="6035675" y="2808288"/>
          <p14:tracePt t="24494" x="6026150" y="2817813"/>
          <p14:tracePt t="24896" x="6016625" y="2827338"/>
          <p14:tracePt t="24958" x="6016625" y="2836863"/>
          <p14:tracePt t="25182" x="5999163" y="2854325"/>
          <p14:tracePt t="25198" x="5972175" y="2881313"/>
          <p14:tracePt t="25214" x="5962650" y="2890838"/>
          <p14:tracePt t="25222" x="5926138" y="2900363"/>
          <p14:tracePt t="25230" x="5916613" y="2909888"/>
          <p14:tracePt t="25256" x="5907088" y="2917825"/>
          <p14:tracePt t="27046" x="5907088" y="2927350"/>
          <p14:tracePt t="27055" x="5907088" y="2936875"/>
          <p14:tracePt t="27063" x="5907088" y="2963863"/>
          <p14:tracePt t="27071" x="5907088" y="2973388"/>
          <p14:tracePt t="27087" x="5907088" y="2982913"/>
          <p14:tracePt t="27816" x="5907088" y="3000375"/>
          <p14:tracePt t="27824" x="5907088" y="3009900"/>
          <p14:tracePt t="27835" x="5907088" y="3046413"/>
          <p14:tracePt t="27840" x="5889625" y="3063875"/>
          <p14:tracePt t="27847" x="5870575" y="3082925"/>
          <p14:tracePt t="27854" x="5834063" y="3109913"/>
          <p14:tracePt t="27862" x="5826125" y="3119438"/>
          <p14:tracePt t="27870" x="5780088" y="3155950"/>
          <p14:tracePt t="27895" x="5653088" y="3228975"/>
          <p14:tracePt t="27902" x="5607050" y="3265488"/>
          <p14:tracePt t="27910" x="5561013" y="3292475"/>
          <p14:tracePt t="27919" x="5514975" y="3302000"/>
          <p14:tracePt t="27926" x="5451475" y="3338513"/>
          <p14:tracePt t="27934" x="5368925" y="3392488"/>
          <p14:tracePt t="27942" x="5268913" y="3419475"/>
          <p14:tracePt t="27950" x="5178425" y="3465513"/>
          <p14:tracePt t="27958" x="5078413" y="3502025"/>
          <p14:tracePt t="27966" x="4995863" y="3548063"/>
          <p14:tracePt t="27975" x="4868863" y="3602038"/>
          <p14:tracePt t="27982" x="4803775" y="3621088"/>
          <p14:tracePt t="27990" x="4722813" y="3638550"/>
          <p14:tracePt t="27998" x="4630738" y="3684588"/>
          <p14:tracePt t="28010" x="4549775" y="3711575"/>
          <p14:tracePt t="28014" x="4448175" y="3767138"/>
          <p14:tracePt t="28022" x="4403725" y="3775075"/>
          <p14:tracePt t="28030" x="4330700" y="3821113"/>
          <p14:tracePt t="28038" x="4267200" y="3857625"/>
          <p14:tracePt t="28046" x="4230688" y="3875088"/>
          <p14:tracePt t="28054" x="4202113" y="3894138"/>
          <p14:tracePt t="28062" x="4184650" y="3894138"/>
          <p14:tracePt t="28070" x="4157663" y="3921125"/>
          <p14:tracePt t="28078" x="4148138" y="3921125"/>
          <p14:tracePt t="28086" x="4138613" y="3921125"/>
          <p14:tracePt t="28094" x="4129088" y="3930650"/>
          <p14:tracePt t="28102" x="4121150" y="3940175"/>
          <p14:tracePt t="28110" x="4084638" y="3957638"/>
          <p14:tracePt t="28118" x="4065588" y="3976688"/>
          <p14:tracePt t="28126" x="4002088" y="4030663"/>
          <p14:tracePt t="28134" x="3956050" y="4049713"/>
          <p14:tracePt t="28142" x="3875088" y="4122738"/>
          <p14:tracePt t="28150" x="3792538" y="4176713"/>
          <p14:tracePt t="28158" x="3709988" y="4232275"/>
          <p14:tracePt t="28166" x="3609975" y="4286250"/>
          <p14:tracePt t="28176" x="3563938" y="4322763"/>
          <p14:tracePt t="28182" x="3519488" y="4368800"/>
          <p14:tracePt t="28190" x="3455988" y="4395788"/>
          <p14:tracePt t="28198" x="3436938" y="4413250"/>
          <p14:tracePt t="28209" x="3419475" y="4432300"/>
          <p14:tracePt t="28214" x="3390900" y="4459288"/>
          <p14:tracePt t="28254" x="3382963" y="4468813"/>
          <p14:tracePt t="28278" x="3373438" y="4478338"/>
          <p14:tracePt t="28286" x="3363913" y="4478338"/>
          <p14:tracePt t="28294" x="3346450" y="4495800"/>
          <p14:tracePt t="28302" x="3317875" y="4495800"/>
          <p14:tracePt t="28311" x="3263900" y="4495800"/>
          <p14:tracePt t="28318" x="3190875" y="4495800"/>
          <p14:tracePt t="28326" x="3081338" y="4495800"/>
          <p14:tracePt t="28334" x="2971800" y="4495800"/>
          <p14:tracePt t="28342" x="2862263" y="4495800"/>
          <p14:tracePt t="28350" x="2708275" y="4459288"/>
          <p14:tracePt t="28358" x="2606675" y="4405313"/>
          <p14:tracePt t="28367" x="2479675" y="4340225"/>
          <p14:tracePt t="28377" x="2397125" y="4303713"/>
          <p14:tracePt t="28382" x="2333625" y="4268788"/>
          <p14:tracePt t="28390" x="2287588" y="4232275"/>
          <p14:tracePt t="28398" x="2260600" y="4186238"/>
          <p14:tracePt t="28407" x="2243138" y="4167188"/>
          <p14:tracePt t="28414" x="2243138" y="4140200"/>
          <p14:tracePt t="28423" x="2243138" y="4103688"/>
          <p14:tracePt t="28431" x="2233613" y="4067175"/>
          <p14:tracePt t="28438" x="2233613" y="4021138"/>
          <p14:tracePt t="28447" x="2233613" y="3984625"/>
          <p14:tracePt t="28454" x="2224088" y="3948113"/>
          <p14:tracePt t="28462" x="2214563" y="3911600"/>
          <p14:tracePt t="28470" x="2187575" y="3848100"/>
          <p14:tracePt t="28478" x="2179638" y="3803650"/>
          <p14:tracePt t="28486" x="2151063" y="3757613"/>
          <p14:tracePt t="28494" x="2151063" y="3730625"/>
          <p14:tracePt t="28502" x="2124075" y="3684588"/>
          <p14:tracePt t="28510" x="2106613" y="3648075"/>
          <p14:tracePt t="28518" x="2097088" y="3629025"/>
          <p14:tracePt t="28526" x="2078038" y="3611563"/>
          <p14:tracePt t="28534" x="2078038" y="3592513"/>
          <p14:tracePt t="28544" x="2070100" y="3556000"/>
          <p14:tracePt t="28551" x="2070100" y="3529013"/>
          <p14:tracePt t="28560" x="2070100" y="3511550"/>
          <p14:tracePt t="28567" x="2070100" y="3492500"/>
          <p14:tracePt t="28575" x="2070100" y="3465513"/>
          <p14:tracePt t="28583" x="2070100" y="3446463"/>
          <p14:tracePt t="28592" x="2070100" y="3419475"/>
          <p14:tracePt t="28599" x="2060575" y="3411538"/>
          <p14:tracePt t="28609" x="2051050" y="3392488"/>
          <p14:tracePt t="28614" x="2041525" y="3365500"/>
          <p14:tracePt t="28623" x="2024063" y="3346450"/>
          <p14:tracePt t="28638" x="1997075" y="3309938"/>
          <p14:tracePt t="28646" x="1987550" y="3309938"/>
          <p14:tracePt t="28654" x="1968500" y="3302000"/>
          <p14:tracePt t="28662" x="1951038" y="3292475"/>
          <p14:tracePt t="28670" x="1941513" y="3292475"/>
          <p14:tracePt t="28678" x="1931988" y="3292475"/>
          <p14:tracePt t="28686" x="1924050" y="3292475"/>
          <p14:tracePt t="28694" x="1924050" y="3282950"/>
          <p14:tracePt t="28702" x="1914525" y="3273425"/>
          <p14:tracePt t="28710" x="1905000" y="3265488"/>
          <p14:tracePt t="28895" x="1905000" y="3236913"/>
          <p14:tracePt t="28902" x="1914525" y="3192463"/>
          <p14:tracePt t="28912" x="1924050" y="3182938"/>
          <p14:tracePt t="28918" x="1941513" y="3155950"/>
          <p14:tracePt t="28926" x="1951038" y="3127375"/>
          <p14:tracePt t="28934" x="1951038" y="3119438"/>
          <p14:tracePt t="28942" x="1960563" y="3090863"/>
          <p14:tracePt t="28950" x="1960563" y="3063875"/>
          <p14:tracePt t="28959" x="1968500" y="3036888"/>
          <p14:tracePt t="28966" x="1968500" y="3017838"/>
          <p14:tracePt t="28974" x="1968500" y="2990850"/>
          <p14:tracePt t="28982" x="1968500" y="2973388"/>
          <p14:tracePt t="28990" x="1968500" y="2954338"/>
          <p14:tracePt t="28998" x="1968500" y="2936875"/>
          <p14:tracePt t="29007" x="1968500" y="2909888"/>
          <p14:tracePt t="29014" x="1968500" y="2890838"/>
          <p14:tracePt t="29023" x="1968500" y="2863850"/>
          <p14:tracePt t="29030" x="1968500" y="2844800"/>
          <p14:tracePt t="29038" x="1968500" y="2817813"/>
          <p14:tracePt t="29046" x="1968500" y="2800350"/>
          <p14:tracePt t="29054" x="1968500" y="2763838"/>
          <p14:tracePt t="29064" x="1960563" y="2727325"/>
          <p14:tracePt t="29070" x="1951038" y="2708275"/>
          <p14:tracePt t="29078" x="1941513" y="2690813"/>
          <p14:tracePt t="29086" x="1931988" y="2644775"/>
          <p14:tracePt t="29095" x="1924050" y="2635250"/>
          <p14:tracePt t="29102" x="1924050" y="2608263"/>
          <p14:tracePt t="29110" x="1905000" y="2589213"/>
          <p14:tracePt t="29126" x="1895475" y="2562225"/>
          <p14:tracePt t="29142" x="1895475" y="2554288"/>
          <p14:tracePt t="29535" x="1914525" y="2608263"/>
          <p14:tracePt t="29542" x="1951038" y="2654300"/>
          <p14:tracePt t="29550" x="1978025" y="2681288"/>
          <p14:tracePt t="29558" x="2033588" y="2744788"/>
          <p14:tracePt t="29566" x="2087563" y="2827338"/>
          <p14:tracePt t="29574" x="2179638" y="2917825"/>
          <p14:tracePt t="29582" x="2243138" y="2982913"/>
          <p14:tracePt t="29590" x="2306638" y="3036888"/>
          <p14:tracePt t="29598" x="2443163" y="3146425"/>
          <p14:tracePt t="29606" x="2543175" y="3209925"/>
          <p14:tracePt t="29614" x="2625725" y="3282950"/>
          <p14:tracePt t="29623" x="2725738" y="3355975"/>
          <p14:tracePt t="29630" x="2817813" y="3429000"/>
          <p14:tracePt t="29639" x="2881313" y="3492500"/>
          <p14:tracePt t="29647" x="2935288" y="3556000"/>
          <p14:tracePt t="29655" x="2954338" y="3621088"/>
          <p14:tracePt t="29663" x="2998788" y="3684588"/>
          <p14:tracePt t="29671" x="3017838" y="3748088"/>
          <p14:tracePt t="29679" x="3044825" y="3794125"/>
          <p14:tracePt t="29686" x="3054350" y="3848100"/>
          <p14:tracePt t="29694" x="3054350" y="3903663"/>
          <p14:tracePt t="29702" x="3054350" y="3967163"/>
          <p14:tracePt t="29710" x="3054350" y="4021138"/>
          <p14:tracePt t="29718" x="3054350" y="4076700"/>
          <p14:tracePt t="29726" x="3054350" y="4130675"/>
          <p14:tracePt t="29734" x="3054350" y="4159250"/>
          <p14:tracePt t="29742" x="3054350" y="4203700"/>
          <p14:tracePt t="29750" x="3054350" y="4232275"/>
          <p14:tracePt t="29758" x="3054350" y="4249738"/>
          <p14:tracePt t="29766" x="3054350" y="4259263"/>
          <p14:tracePt t="29774" x="3054350" y="4276725"/>
          <p14:tracePt t="29790" x="3054350" y="4286250"/>
          <p14:tracePt t="30102" x="3063875" y="4286250"/>
          <p14:tracePt t="30110" x="3063875" y="4276725"/>
          <p14:tracePt t="30118" x="3071813" y="4240213"/>
          <p14:tracePt t="30126" x="3071813" y="4195763"/>
          <p14:tracePt t="30135" x="3090863" y="4176713"/>
          <p14:tracePt t="30142" x="3100388" y="4122738"/>
          <p14:tracePt t="30150" x="3108325" y="4094163"/>
          <p14:tracePt t="30160" x="3127375" y="4040188"/>
          <p14:tracePt t="30166" x="3144838" y="3994150"/>
          <p14:tracePt t="30174" x="3154363" y="3957638"/>
          <p14:tracePt t="30182" x="3163888" y="3921125"/>
          <p14:tracePt t="30190" x="3181350" y="3875088"/>
          <p14:tracePt t="30198" x="3200400" y="3811588"/>
          <p14:tracePt t="30206" x="3208338" y="3775075"/>
          <p14:tracePt t="30214" x="3227388" y="3711575"/>
          <p14:tracePt t="30222" x="3236913" y="3638550"/>
          <p14:tracePt t="30230" x="3263900" y="3575050"/>
          <p14:tracePt t="30238" x="3290888" y="3492500"/>
          <p14:tracePt t="30246" x="3300413" y="3382963"/>
          <p14:tracePt t="30254" x="3346450" y="3302000"/>
          <p14:tracePt t="30262" x="3354388" y="3228975"/>
          <p14:tracePt t="30271" x="3400425" y="3109913"/>
          <p14:tracePt t="30278" x="3427413" y="3036888"/>
          <p14:tracePt t="30286" x="3436938" y="2973388"/>
          <p14:tracePt t="30294" x="3473450" y="2890838"/>
          <p14:tracePt t="30302" x="3473450" y="2836863"/>
          <p14:tracePt t="30310" x="3500438" y="2790825"/>
          <p14:tracePt t="30318" x="3500438" y="2735263"/>
          <p14:tracePt t="30326" x="3536950" y="2690813"/>
          <p14:tracePt t="30334" x="3546475" y="2608263"/>
          <p14:tracePt t="30343" x="3573463" y="2544763"/>
          <p14:tracePt t="30350" x="3609975" y="2498725"/>
          <p14:tracePt t="30358" x="3646488" y="2452688"/>
          <p14:tracePt t="30366" x="3683000" y="2389188"/>
          <p14:tracePt t="30375" x="3719513" y="2343150"/>
          <p14:tracePt t="30382" x="3775075" y="2279650"/>
          <p14:tracePt t="30391" x="3810000" y="2216150"/>
          <p14:tracePt t="30398" x="3846513" y="2152650"/>
          <p14:tracePt t="30406" x="3865563" y="2106613"/>
          <p14:tracePt t="30414" x="3902075" y="2052638"/>
          <p14:tracePt t="30423" x="3929063" y="2006600"/>
          <p14:tracePt t="30430" x="3948113" y="1970088"/>
          <p14:tracePt t="30438" x="3975100" y="1933575"/>
          <p14:tracePt t="30446" x="3992563" y="1878013"/>
          <p14:tracePt t="30454" x="4011613" y="1841500"/>
          <p14:tracePt t="30462" x="4038600" y="1814513"/>
          <p14:tracePt t="30470" x="4057650" y="1768475"/>
          <p14:tracePt t="30478" x="4065588" y="1760538"/>
          <p14:tracePt t="30486" x="4075113" y="1741488"/>
          <p14:tracePt t="30494" x="4102100" y="1714500"/>
          <p14:tracePt t="30502" x="4111625" y="1697038"/>
          <p14:tracePt t="30510" x="4121150" y="1687513"/>
          <p14:tracePt t="30518" x="4129088" y="1687513"/>
          <p14:tracePt t="30823" x="4148138" y="1677988"/>
          <p14:tracePt t="30832" x="4165600" y="1677988"/>
          <p14:tracePt t="30840" x="4194175" y="1660525"/>
          <p14:tracePt t="30846" x="4202113" y="1660525"/>
          <p14:tracePt t="30854" x="4211638" y="1660525"/>
          <p14:tracePt t="30877" x="4230688" y="1651000"/>
          <p14:tracePt t="31270" x="4248150" y="1651000"/>
          <p14:tracePt t="31278" x="4248150" y="1641475"/>
          <p14:tracePt t="32111" x="4248150" y="1651000"/>
          <p14:tracePt t="32118" x="4248150" y="1677988"/>
          <p14:tracePt t="32126" x="4248150" y="1687513"/>
          <p14:tracePt t="32134" x="4238625" y="1697038"/>
          <p14:tracePt t="32142" x="4230688" y="1704975"/>
          <p14:tracePt t="32150" x="4221163" y="1714500"/>
          <p14:tracePt t="32158" x="4202113" y="1731963"/>
          <p14:tracePt t="32166" x="4194175" y="1731963"/>
          <p14:tracePt t="32176" x="4184650" y="1741488"/>
          <p14:tracePt t="32182" x="4184650" y="1751013"/>
          <p14:tracePt t="32190" x="4165600" y="1768475"/>
          <p14:tracePt t="32198" x="4157663" y="1778000"/>
          <p14:tracePt t="32207" x="4148138" y="1778000"/>
          <p14:tracePt t="32214" x="4111625" y="1787525"/>
          <p14:tracePt t="32223" x="4075113" y="1804988"/>
          <p14:tracePt t="32230" x="4057650" y="1814513"/>
          <p14:tracePt t="32239" x="4021138" y="1824038"/>
          <p14:tracePt t="32246" x="3938588" y="1870075"/>
          <p14:tracePt t="32254" x="3892550" y="1878013"/>
          <p14:tracePt t="32262" x="3838575" y="1887538"/>
          <p14:tracePt t="32271" x="3756025" y="1933575"/>
          <p14:tracePt t="32278" x="3673475" y="1951038"/>
          <p14:tracePt t="32286" x="3582988" y="1997075"/>
          <p14:tracePt t="32294" x="3519488" y="2006600"/>
          <p14:tracePt t="32302" x="3427413" y="2024063"/>
          <p14:tracePt t="32310" x="3363913" y="2033588"/>
          <p14:tracePt t="32318" x="3336925" y="2052638"/>
          <p14:tracePt t="32326" x="3309938" y="2079625"/>
          <p14:tracePt t="32334" x="3236913" y="2116138"/>
          <p14:tracePt t="32342" x="3190875" y="2133600"/>
          <p14:tracePt t="32350" x="3108325" y="2189163"/>
          <p14:tracePt t="32358" x="3044825" y="2216150"/>
          <p14:tracePt t="32366" x="2962275" y="2252663"/>
          <p14:tracePt t="32374" x="2898775" y="2306638"/>
          <p14:tracePt t="32382" x="2862263" y="2325688"/>
          <p14:tracePt t="32391" x="2808288" y="2362200"/>
          <p14:tracePt t="32398" x="2781300" y="2379663"/>
          <p14:tracePt t="32406" x="2735263" y="2416175"/>
          <p14:tracePt t="32414" x="2725738" y="2416175"/>
          <p14:tracePt t="32423" x="2716213" y="2425700"/>
          <p14:tracePt t="33494" x="2708275" y="2425700"/>
          <p14:tracePt t="33503" x="2689225" y="2425700"/>
          <p14:tracePt t="33510" x="2679700" y="2425700"/>
          <p14:tracePt t="33519" x="2652713" y="2444750"/>
          <p14:tracePt t="33526" x="2635250" y="2452688"/>
          <p14:tracePt t="33534" x="2606675" y="2481263"/>
          <p14:tracePt t="33544" x="2579688" y="2498725"/>
          <p14:tracePt t="33551" x="2543175" y="2517775"/>
          <p14:tracePt t="33560" x="2489200" y="2525713"/>
          <p14:tracePt t="33567" x="2462213" y="2535238"/>
          <p14:tracePt t="33576" x="2406650" y="2544763"/>
          <p14:tracePt t="33583" x="2324100" y="2562225"/>
          <p14:tracePt t="33592" x="2287588" y="2571750"/>
          <p14:tracePt t="33599" x="2243138" y="2571750"/>
          <p14:tracePt t="33606" x="2187575" y="2571750"/>
          <p14:tracePt t="33614" x="2160588" y="2571750"/>
          <p14:tracePt t="33623" x="2106613" y="2571750"/>
          <p14:tracePt t="33630" x="2087563" y="2571750"/>
          <p14:tracePt t="33638" x="2060575" y="2571750"/>
          <p14:tracePt t="33646" x="2033588" y="2571750"/>
          <p14:tracePt t="33654" x="1997075" y="2571750"/>
          <p14:tracePt t="33662" x="1978025" y="2562225"/>
          <p14:tracePt t="33678" x="1941513" y="2554288"/>
          <p14:tracePt t="33686" x="1931988" y="2554288"/>
          <p14:tracePt t="33694" x="1914525" y="2535238"/>
          <p14:tracePt t="33702" x="1895475" y="2525713"/>
          <p14:tracePt t="33718" x="1887538" y="2517775"/>
          <p14:tracePt t="33734" x="1878013" y="2508250"/>
          <p14:tracePt t="33742" x="1878013" y="2489200"/>
          <p14:tracePt t="33750" x="1878013" y="2481263"/>
          <p14:tracePt t="33758" x="1878013" y="2471738"/>
          <p14:tracePt t="33766" x="1878013" y="2462213"/>
          <p14:tracePt t="33774" x="1878013" y="2452688"/>
          <p14:tracePt t="33782" x="1878013" y="2444750"/>
          <p14:tracePt t="33790" x="1878013" y="2435225"/>
          <p14:tracePt t="33798" x="1878013" y="2416175"/>
          <p14:tracePt t="33814" x="1878013" y="2408238"/>
          <p14:tracePt t="33822" x="1860550" y="2389188"/>
          <p14:tracePt t="33838" x="1851025" y="2389188"/>
          <p14:tracePt t="33846" x="1851025" y="2379663"/>
          <p14:tracePt t="33854" x="1851025" y="2371725"/>
          <p14:tracePt t="33862" x="1851025" y="2352675"/>
          <p14:tracePt t="33870" x="1841500" y="2343150"/>
          <p14:tracePt t="33878" x="1841500" y="2335213"/>
          <p14:tracePt t="34070" x="1841500" y="2362200"/>
          <p14:tracePt t="34078" x="1841500" y="2408238"/>
          <p14:tracePt t="34086" x="1841500" y="2462213"/>
          <p14:tracePt t="34094" x="1841500" y="2554288"/>
          <p14:tracePt t="34102" x="1841500" y="2625725"/>
          <p14:tracePt t="34110" x="1841500" y="2735263"/>
          <p14:tracePt t="34119" x="1831975" y="2827338"/>
          <p14:tracePt t="34126" x="1804988" y="2946400"/>
          <p14:tracePt t="34134" x="1787525" y="3036888"/>
          <p14:tracePt t="34143" x="1778000" y="3100388"/>
          <p14:tracePt t="34150" x="1778000" y="3192463"/>
          <p14:tracePt t="34158" x="1768475" y="3219450"/>
          <p14:tracePt t="34167" x="1722438" y="3292475"/>
          <p14:tracePt t="34174" x="1722438" y="3309938"/>
          <p14:tracePt t="34183" x="1722438" y="3319463"/>
          <p14:tracePt t="34190" x="1714500" y="3338513"/>
          <p14:tracePt t="34406" x="1714500" y="3302000"/>
          <p14:tracePt t="34414" x="1778000" y="3228975"/>
          <p14:tracePt t="34422" x="1841500" y="3163888"/>
          <p14:tracePt t="34430" x="1951038" y="3073400"/>
          <p14:tracePt t="34439" x="2033588" y="3017838"/>
          <p14:tracePt t="34446" x="2097088" y="2963863"/>
          <p14:tracePt t="34454" x="2179638" y="2900363"/>
          <p14:tracePt t="34462" x="2224088" y="2863850"/>
          <p14:tracePt t="34470" x="2243138" y="2844800"/>
          <p14:tracePt t="34478" x="2287588" y="2800350"/>
          <p14:tracePt t="34486" x="2324100" y="2763838"/>
          <p14:tracePt t="34495" x="2352675" y="2735263"/>
          <p14:tracePt t="34505" x="2389188" y="2698750"/>
          <p14:tracePt t="34511" x="2433638" y="2654300"/>
          <p14:tracePt t="34520" x="2470150" y="2617788"/>
          <p14:tracePt t="34527" x="2506663" y="2571750"/>
          <p14:tracePt t="34534" x="2552700" y="2525713"/>
          <p14:tracePt t="34543" x="2589213" y="2471738"/>
          <p14:tracePt t="34551" x="2643188" y="2408238"/>
          <p14:tracePt t="34560" x="2689225" y="2343150"/>
          <p14:tracePt t="34566" x="2762250" y="2279650"/>
          <p14:tracePt t="34575" x="2817813" y="2206625"/>
          <p14:tracePt t="34583" x="2881313" y="2143125"/>
          <p14:tracePt t="34591" x="2925763" y="2097088"/>
          <p14:tracePt t="34600" x="3044825" y="2052638"/>
          <p14:tracePt t="34608" x="3108325" y="1997075"/>
          <p14:tracePt t="34615" x="3154363" y="1960563"/>
          <p14:tracePt t="34625" x="3236913" y="1924050"/>
          <p14:tracePt t="34630" x="3281363" y="1897063"/>
          <p14:tracePt t="34639" x="3363913" y="1870075"/>
          <p14:tracePt t="34646" x="3409950" y="1851025"/>
          <p14:tracePt t="34654" x="3473450" y="1824038"/>
          <p14:tracePt t="34662" x="3509963" y="1804988"/>
          <p14:tracePt t="34670" x="3573463" y="1778000"/>
          <p14:tracePt t="34678" x="3619500" y="1768475"/>
          <p14:tracePt t="34686" x="3646488" y="1751013"/>
          <p14:tracePt t="34694" x="3683000" y="1741488"/>
          <p14:tracePt t="34710" x="3692525" y="1731963"/>
          <p14:tracePt t="34822" x="3709988" y="1731963"/>
          <p14:tracePt t="34830" x="3738563" y="1741488"/>
          <p14:tracePt t="34846" x="3775075" y="1751013"/>
          <p14:tracePt t="34855" x="3792538" y="1751013"/>
          <p14:tracePt t="34862" x="3810000" y="1751013"/>
          <p14:tracePt t="34886" x="3819525" y="1760538"/>
          <p14:tracePt t="35030" x="3802063" y="1787525"/>
          <p14:tracePt t="35039" x="3738563" y="1851025"/>
          <p14:tracePt t="35046" x="3683000" y="1906588"/>
          <p14:tracePt t="35054" x="3619500" y="1970088"/>
          <p14:tracePt t="35062" x="3573463" y="2024063"/>
          <p14:tracePt t="35070" x="3519488" y="2070100"/>
          <p14:tracePt t="35078" x="3455988" y="2133600"/>
          <p14:tracePt t="35086" x="3400425" y="2206625"/>
          <p14:tracePt t="35094" x="3363913" y="2252663"/>
          <p14:tracePt t="35102" x="3327400" y="2316163"/>
          <p14:tracePt t="35110" x="3273425" y="2379663"/>
          <p14:tracePt t="35118" x="3236913" y="2425700"/>
          <p14:tracePt t="35126" x="3217863" y="2489200"/>
          <p14:tracePt t="35135" x="3171825" y="2554288"/>
          <p14:tracePt t="35143" x="3163888" y="2598738"/>
          <p14:tracePt t="35151" x="3154363" y="2671763"/>
          <p14:tracePt t="35164" x="3108325" y="2771775"/>
          <p14:tracePt t="35167" x="3108325" y="2827338"/>
          <p14:tracePt t="35176" x="3100388" y="2936875"/>
          <p14:tracePt t="35182" x="3081338" y="3027363"/>
          <p14:tracePt t="35191" x="3054350" y="3127375"/>
          <p14:tracePt t="35198" x="3054350" y="3236913"/>
          <p14:tracePt t="35206" x="3054350" y="3346450"/>
          <p14:tracePt t="35214" x="3054350" y="3419475"/>
          <p14:tracePt t="35223" x="3054350" y="3492500"/>
          <p14:tracePt t="35230" x="3044825" y="3556000"/>
          <p14:tracePt t="35239" x="3035300" y="3592513"/>
          <p14:tracePt t="35246" x="3035300" y="3638550"/>
          <p14:tracePt t="35254" x="3035300" y="3675063"/>
          <p14:tracePt t="35262" x="3027363" y="3711575"/>
          <p14:tracePt t="35270" x="3027363" y="3738563"/>
          <p14:tracePt t="35278" x="3017838" y="3757613"/>
          <p14:tracePt t="35286" x="3008313" y="3775075"/>
          <p14:tracePt t="35294" x="3008313" y="3784600"/>
          <p14:tracePt t="35302" x="3008313" y="3794125"/>
          <p14:tracePt t="35310" x="3008313" y="3821113"/>
          <p14:tracePt t="35318" x="2998788" y="3830638"/>
          <p14:tracePt t="35334" x="2998788" y="3840163"/>
          <p14:tracePt t="35344" x="2998788" y="3857625"/>
          <p14:tracePt t="35350" x="2990850" y="3867150"/>
          <p14:tracePt t="35361" x="2990850" y="3884613"/>
          <p14:tracePt t="35366" x="2981325" y="3903663"/>
          <p14:tracePt t="35375" x="2981325" y="3911600"/>
          <p14:tracePt t="35390" x="2981325" y="3921125"/>
          <p14:tracePt t="35398" x="2962275" y="3948113"/>
          <p14:tracePt t="35407" x="2954338" y="3957638"/>
          <p14:tracePt t="35415" x="2954338" y="3967163"/>
          <p14:tracePt t="35424" x="2944813" y="3984625"/>
          <p14:tracePt t="35431" x="2935288" y="3994150"/>
          <p14:tracePt t="35526" x="2917825" y="4013200"/>
          <p14:tracePt t="35542" x="2889250" y="4040188"/>
          <p14:tracePt t="35550" x="2862263" y="4049713"/>
          <p14:tracePt t="35558" x="2852738" y="4057650"/>
          <p14:tracePt t="35566" x="2817813" y="4067175"/>
          <p14:tracePt t="35575" x="2781300" y="4086225"/>
          <p14:tracePt t="35582" x="2752725" y="4113213"/>
          <p14:tracePt t="35592" x="2735263" y="4122738"/>
          <p14:tracePt t="35599" x="2716213" y="4140200"/>
          <p14:tracePt t="35608" x="2698750" y="4159250"/>
          <p14:tracePt t="35615" x="2689225" y="4159250"/>
          <p14:tracePt t="35624" x="2679700" y="4167188"/>
          <p14:tracePt t="35774" x="2689225" y="4149725"/>
          <p14:tracePt t="35782" x="2698750" y="4130675"/>
          <p14:tracePt t="35792" x="2698750" y="4103688"/>
          <p14:tracePt t="35798" x="2708275" y="4067175"/>
          <p14:tracePt t="35806" x="2725738" y="4040188"/>
          <p14:tracePt t="35814" x="2725738" y="4030663"/>
          <p14:tracePt t="35823" x="2735263" y="3994150"/>
          <p14:tracePt t="35830" x="2744788" y="3967163"/>
          <p14:tracePt t="35839" x="2771775" y="3921125"/>
          <p14:tracePt t="35846" x="2781300" y="3903663"/>
          <p14:tracePt t="35854" x="2781300" y="3884613"/>
          <p14:tracePt t="35862" x="2781300" y="3848100"/>
          <p14:tracePt t="35870" x="2789238" y="3811588"/>
          <p14:tracePt t="35892" x="2817813" y="3738563"/>
          <p14:tracePt t="35894" x="2817813" y="3730625"/>
          <p14:tracePt t="35902" x="2825750" y="3694113"/>
          <p14:tracePt t="35910" x="2835275" y="3657600"/>
          <p14:tracePt t="35918" x="2844800" y="3638550"/>
          <p14:tracePt t="35926" x="2844800" y="3592513"/>
          <p14:tracePt t="35934" x="2871788" y="3565525"/>
          <p14:tracePt t="35942" x="2881313" y="3511550"/>
          <p14:tracePt t="35950" x="2889250" y="3475038"/>
          <p14:tracePt t="35958" x="2889250" y="3438525"/>
          <p14:tracePt t="35966" x="2889250" y="3392488"/>
          <p14:tracePt t="35974" x="2898775" y="3365500"/>
          <p14:tracePt t="35982" x="2898775" y="3338513"/>
          <p14:tracePt t="35990" x="2898775" y="3309938"/>
          <p14:tracePt t="35998" x="2898775" y="3302000"/>
          <p14:tracePt t="36008" x="2898775" y="3292475"/>
          <p14:tracePt t="36015" x="2898775" y="3265488"/>
          <p14:tracePt t="36023" x="2898775" y="3255963"/>
          <p14:tracePt t="36030" x="2898775" y="3246438"/>
          <p14:tracePt t="36046" x="2898775" y="3228975"/>
          <p14:tracePt t="36055" x="2898775" y="3219450"/>
          <p14:tracePt t="36062" x="2898775" y="3209925"/>
          <p14:tracePt t="36070" x="2881313" y="3192463"/>
          <p14:tracePt t="36078" x="2852738" y="3182938"/>
          <p14:tracePt t="36086" x="2808288" y="3163888"/>
          <p14:tracePt t="36094" x="2781300" y="3163888"/>
          <p14:tracePt t="36102" x="2725738" y="3146425"/>
          <p14:tracePt t="36110" x="2679700" y="3136900"/>
          <p14:tracePt t="36118" x="2616200" y="3109913"/>
          <p14:tracePt t="36126" x="2562225" y="3100388"/>
          <p14:tracePt t="36135" x="2533650" y="3090863"/>
          <p14:tracePt t="36143" x="2489200" y="3082925"/>
          <p14:tracePt t="36151" x="2433638" y="3073400"/>
          <p14:tracePt t="36162" x="2425700" y="3063875"/>
          <p14:tracePt t="36167" x="2389188" y="3054350"/>
          <p14:tracePt t="36177" x="2352675" y="3046413"/>
          <p14:tracePt t="36182" x="2324100" y="3036888"/>
          <p14:tracePt t="36192" x="2270125" y="3009900"/>
          <p14:tracePt t="36198" x="2233613" y="3000375"/>
          <p14:tracePt t="36206" x="2197100" y="2990850"/>
          <p14:tracePt t="36214" x="2170113" y="2982913"/>
          <p14:tracePt t="36223" x="2133600" y="2946400"/>
          <p14:tracePt t="36230" x="2078038" y="2936875"/>
          <p14:tracePt t="36239" x="2033588" y="2927350"/>
          <p14:tracePt t="36246" x="2005013" y="2890838"/>
          <p14:tracePt t="36254" x="1941513" y="2881313"/>
          <p14:tracePt t="36262" x="1914525" y="2873375"/>
          <p14:tracePt t="36270" x="1868488" y="2854325"/>
          <p14:tracePt t="36278" x="1851025" y="2836863"/>
          <p14:tracePt t="36286" x="1804988" y="2827338"/>
          <p14:tracePt t="36294" x="1787525" y="2817813"/>
          <p14:tracePt t="36302" x="1768475" y="2817813"/>
          <p14:tracePt t="36310" x="1741488" y="2800350"/>
          <p14:tracePt t="36318" x="1695450" y="2790825"/>
          <p14:tracePt t="36326" x="1668463" y="2781300"/>
          <p14:tracePt t="36334" x="1641475" y="2781300"/>
          <p14:tracePt t="36342" x="1595438" y="2771775"/>
          <p14:tracePt t="36350" x="1549400" y="2744788"/>
          <p14:tracePt t="36358" x="1512888" y="2735263"/>
          <p14:tracePt t="36367" x="1449388" y="2735263"/>
          <p14:tracePt t="36374" x="1431925" y="2727325"/>
          <p14:tracePt t="36382" x="1395413" y="2727325"/>
          <p14:tracePt t="36390" x="1385888" y="2727325"/>
          <p14:tracePt t="36398" x="1358900" y="2717800"/>
          <p14:tracePt t="36414" x="1349375" y="2717800"/>
          <p14:tracePt t="36462" x="1339850" y="2717800"/>
          <p14:tracePt t="36478" x="1330325" y="2698750"/>
          <p14:tracePt t="36495" x="1322388" y="2698750"/>
          <p14:tracePt t="36519" x="1312863" y="2690813"/>
          <p14:tracePt t="36735" x="1249363" y="2717800"/>
          <p14:tracePt t="36743" x="1149350" y="2754313"/>
          <p14:tracePt t="36752" x="1057275" y="2771775"/>
          <p14:tracePt t="36760" x="920750" y="2800350"/>
          <p14:tracePt t="36766" x="830263" y="2827338"/>
          <p14:tracePt t="36774" x="757238" y="2827338"/>
          <p14:tracePt t="36782" x="647700" y="2844800"/>
          <p14:tracePt t="36791" x="547688" y="2854325"/>
          <p14:tracePt t="36798" x="455613" y="2900363"/>
          <p14:tracePt t="36806" x="392113" y="2900363"/>
          <p14:tracePt t="36814" x="336550" y="2900363"/>
          <p14:tracePt t="36823" x="309563" y="2909888"/>
          <p14:tracePt t="36830" x="282575" y="2909888"/>
          <p14:tracePt t="36840" x="273050" y="2909888"/>
          <p14:tracePt t="36846" x="265113" y="2909888"/>
          <p14:tracePt t="36902" x="246063" y="2909888"/>
          <p14:tracePt t="36911" x="236538" y="2909888"/>
          <p14:tracePt t="36918" x="228600" y="2909888"/>
          <p14:tracePt t="36926" x="228600" y="2900363"/>
          <p14:tracePt t="36934" x="228600" y="2873375"/>
          <p14:tracePt t="36942" x="228600" y="2854325"/>
          <p14:tracePt t="36950" x="228600" y="2844800"/>
          <p14:tracePt t="36958" x="228600" y="2817813"/>
          <p14:tracePt t="36966" x="228600" y="2808288"/>
          <p14:tracePt t="36975" x="228600" y="2790825"/>
          <p14:tracePt t="36983" x="228600" y="2754313"/>
          <p14:tracePt t="36991" x="236538" y="2717800"/>
          <p14:tracePt t="36999" x="246063" y="2708275"/>
          <p14:tracePt t="37006" x="273050" y="2654300"/>
          <p14:tracePt t="37014" x="309563" y="2625725"/>
          <p14:tracePt t="37023" x="373063" y="2554288"/>
          <p14:tracePt t="37030" x="401638" y="2525713"/>
          <p14:tracePt t="37039" x="438150" y="2489200"/>
          <p14:tracePt t="37046" x="501650" y="2425700"/>
          <p14:tracePt t="37054" x="555625" y="2389188"/>
          <p14:tracePt t="37062" x="601663" y="2352675"/>
          <p14:tracePt t="37071" x="665163" y="2325688"/>
          <p14:tracePt t="37078" x="701675" y="2306638"/>
          <p14:tracePt t="37086" x="765175" y="2279650"/>
          <p14:tracePt t="37095" x="830263" y="2262188"/>
          <p14:tracePt t="37102" x="847725" y="2262188"/>
          <p14:tracePt t="37110" x="893763" y="2243138"/>
          <p14:tracePt t="37118" x="920750" y="2243138"/>
          <p14:tracePt t="37127" x="939800" y="2243138"/>
          <p14:tracePt t="37134" x="947738" y="2243138"/>
          <p14:tracePt t="37142" x="984250" y="2262188"/>
          <p14:tracePt t="37150" x="993775" y="2262188"/>
          <p14:tracePt t="37159" x="1003300" y="2279650"/>
          <p14:tracePt t="37166" x="1003300" y="2335213"/>
          <p14:tracePt t="37175" x="1020763" y="2371725"/>
          <p14:tracePt t="37183" x="1020763" y="2408238"/>
          <p14:tracePt t="37191" x="1020763" y="2462213"/>
          <p14:tracePt t="37199" x="1020763" y="2508250"/>
          <p14:tracePt t="37208" x="1020763" y="2544763"/>
          <p14:tracePt t="37215" x="1011238" y="2571750"/>
          <p14:tracePt t="37225" x="974725" y="2617788"/>
          <p14:tracePt t="37231" x="939800" y="2654300"/>
          <p14:tracePt t="37241" x="911225" y="2681288"/>
          <p14:tracePt t="37247" x="893763" y="2717800"/>
          <p14:tracePt t="37254" x="866775" y="2735263"/>
          <p14:tracePt t="37262" x="838200" y="2754313"/>
          <p14:tracePt t="37270" x="811213" y="2781300"/>
          <p14:tracePt t="37278" x="738188" y="2836863"/>
          <p14:tracePt t="37286" x="701675" y="2863850"/>
          <p14:tracePt t="37294" x="647700" y="2900363"/>
          <p14:tracePt t="37302" x="620713" y="2917825"/>
          <p14:tracePt t="37310" x="555625" y="2954338"/>
          <p14:tracePt t="37318" x="519113" y="2963863"/>
          <p14:tracePt t="37326" x="492125" y="2973388"/>
          <p14:tracePt t="37334" x="455613" y="2990850"/>
          <p14:tracePt t="37430" x="446088" y="2990850"/>
          <p14:tracePt t="37454" x="455613" y="2963863"/>
          <p14:tracePt t="37462" x="474663" y="2954338"/>
          <p14:tracePt t="37472" x="482600" y="2946400"/>
          <p14:tracePt t="37480" x="501650" y="2946400"/>
          <p14:tracePt t="37488" x="511175" y="2946400"/>
          <p14:tracePt t="37497" x="528638" y="2936875"/>
          <p14:tracePt t="37512" x="555625" y="2936875"/>
          <p14:tracePt t="37519" x="565150" y="2936875"/>
          <p14:tracePt t="37528" x="592138" y="2936875"/>
          <p14:tracePt t="37534" x="611188" y="2936875"/>
          <p14:tracePt t="37542" x="638175" y="2936875"/>
          <p14:tracePt t="37552" x="655638" y="2936875"/>
          <p14:tracePt t="37558" x="684213" y="2936875"/>
          <p14:tracePt t="37566" x="711200" y="2936875"/>
          <p14:tracePt t="37575" x="738188" y="2936875"/>
          <p14:tracePt t="37582" x="784225" y="2936875"/>
          <p14:tracePt t="37591" x="811213" y="2936875"/>
          <p14:tracePt t="37598" x="857250" y="2954338"/>
          <p14:tracePt t="37607" x="866775" y="2954338"/>
          <p14:tracePt t="37614" x="903288" y="2954338"/>
          <p14:tracePt t="37624" x="911225" y="2954338"/>
          <p14:tracePt t="37630" x="920750" y="2963863"/>
          <p14:tracePt t="37639" x="930275" y="2963863"/>
          <p14:tracePt t="37646" x="939800" y="2963863"/>
          <p14:tracePt t="37663" x="947738" y="2963863"/>
          <p14:tracePt t="37751" x="966788" y="2963863"/>
          <p14:tracePt t="37830" x="974725" y="2963863"/>
          <p14:tracePt t="37846" x="993775" y="2973388"/>
          <p14:tracePt t="37854" x="1011238" y="2982913"/>
          <p14:tracePt t="37862" x="1039813" y="3000375"/>
          <p14:tracePt t="37873" x="1057275" y="3027363"/>
          <p14:tracePt t="37878" x="1076325" y="3036888"/>
          <p14:tracePt t="37886" x="1093788" y="3054350"/>
          <p14:tracePt t="37894" x="1130300" y="3063875"/>
          <p14:tracePt t="37902" x="1157288" y="3082925"/>
          <p14:tracePt t="37910" x="1185863" y="3100388"/>
          <p14:tracePt t="37918" x="1222375" y="3109913"/>
          <p14:tracePt t="37926" x="1249363" y="3136900"/>
          <p14:tracePt t="37934" x="1276350" y="3136900"/>
          <p14:tracePt t="37942" x="1312863" y="3155950"/>
          <p14:tracePt t="37950" x="1349375" y="3163888"/>
          <p14:tracePt t="37958" x="1395413" y="3163888"/>
          <p14:tracePt t="37967" x="1422400" y="3173413"/>
          <p14:tracePt t="37974" x="1458913" y="3173413"/>
          <p14:tracePt t="37982" x="1495425" y="3173413"/>
          <p14:tracePt t="37990" x="1522413" y="3173413"/>
          <p14:tracePt t="37998" x="1541463" y="3173413"/>
          <p14:tracePt t="38006" x="1568450" y="3173413"/>
          <p14:tracePt t="38014" x="1585913" y="3173413"/>
          <p14:tracePt t="38022" x="1612900" y="3173413"/>
          <p14:tracePt t="38030" x="1631950" y="3173413"/>
          <p14:tracePt t="38039" x="1658938" y="3173413"/>
          <p14:tracePt t="38046" x="1677988" y="3173413"/>
          <p14:tracePt t="38054" x="1722438" y="3173413"/>
          <p14:tracePt t="38062" x="1751013" y="3173413"/>
          <p14:tracePt t="38070" x="1768475" y="3173413"/>
          <p14:tracePt t="38078" x="1795463" y="3173413"/>
          <p14:tracePt t="38086" x="1804988" y="3173413"/>
          <p14:tracePt t="38094" x="1814513" y="3173413"/>
          <p14:tracePt t="38254" x="1824038" y="3192463"/>
          <p14:tracePt t="38263" x="1824038" y="3200400"/>
          <p14:tracePt t="38272" x="1824038" y="3209925"/>
          <p14:tracePt t="38280" x="1824038" y="3219450"/>
          <p14:tracePt t="38303" x="1824038" y="3228975"/>
          <p14:tracePt t="38839" x="1824038" y="3236913"/>
          <p14:tracePt t="38846" x="1841500" y="3236913"/>
          <p14:tracePt t="38854" x="1860550" y="3236913"/>
          <p14:tracePt t="38862" x="1914525" y="3236913"/>
          <p14:tracePt t="38874" x="1968500" y="3236913"/>
          <p14:tracePt t="38878" x="2070100" y="3219450"/>
          <p14:tracePt t="38886" x="2133600" y="3182938"/>
          <p14:tracePt t="38894" x="2160588" y="3182938"/>
          <p14:tracePt t="38902" x="2214563" y="3173413"/>
          <p14:tracePt t="38910" x="2233613" y="3173413"/>
          <p14:tracePt t="38918" x="2251075" y="3173413"/>
          <p14:tracePt t="38926" x="2260600" y="3163888"/>
          <p14:tracePt t="38934" x="2279650" y="3163888"/>
          <p14:tracePt t="38950" x="2287588" y="3163888"/>
          <p14:tracePt t="38982" x="2297113" y="3163888"/>
          <p14:tracePt t="38998" x="2316163" y="3173413"/>
          <p14:tracePt t="39455" x="2333625" y="3173413"/>
          <p14:tracePt t="39463" x="2389188" y="3173413"/>
          <p14:tracePt t="39475" x="2462213" y="3173413"/>
          <p14:tracePt t="39480" x="2570163" y="3173413"/>
          <p14:tracePt t="39487" x="2698750" y="3173413"/>
          <p14:tracePt t="39494" x="2808288" y="3173413"/>
          <p14:tracePt t="39502" x="2954338" y="3173413"/>
          <p14:tracePt t="39510" x="3100388" y="3173413"/>
          <p14:tracePt t="39518" x="3263900" y="3173413"/>
          <p14:tracePt t="39526" x="3446463" y="3173413"/>
          <p14:tracePt t="39534" x="3609975" y="3173413"/>
          <p14:tracePt t="39544" x="3756025" y="3173413"/>
          <p14:tracePt t="39552" x="3902075" y="3173413"/>
          <p14:tracePt t="39558" x="4048125" y="3173413"/>
          <p14:tracePt t="39566" x="4175125" y="3163888"/>
          <p14:tracePt t="39574" x="4303713" y="3155950"/>
          <p14:tracePt t="39582" x="4413250" y="3155950"/>
          <p14:tracePt t="39590" x="4540250" y="3136900"/>
          <p14:tracePt t="39598" x="4676775" y="3109913"/>
          <p14:tracePt t="39607" x="4767263" y="3109913"/>
          <p14:tracePt t="39614" x="4895850" y="3109913"/>
          <p14:tracePt t="39623" x="5022850" y="3109913"/>
          <p14:tracePt t="39630" x="5114925" y="3109913"/>
          <p14:tracePt t="39639" x="5224463" y="3109913"/>
          <p14:tracePt t="39646" x="5297488" y="3109913"/>
          <p14:tracePt t="39654" x="5387975" y="3109913"/>
          <p14:tracePt t="39662" x="5461000" y="3109913"/>
          <p14:tracePt t="39670" x="5487988" y="3109913"/>
          <p14:tracePt t="39678" x="5543550" y="3109913"/>
          <p14:tracePt t="39686" x="5580063" y="3109913"/>
          <p14:tracePt t="39694" x="5597525" y="3119438"/>
          <p14:tracePt t="39702" x="5616575" y="3127375"/>
          <p14:tracePt t="39814" x="5624513" y="3127375"/>
          <p14:tracePt t="39831" x="5634038" y="3127375"/>
          <p14:tracePt t="39838" x="5661025" y="3127375"/>
          <p14:tracePt t="39846" x="5688013" y="3127375"/>
          <p14:tracePt t="39855" x="5724525" y="3127375"/>
          <p14:tracePt t="39862" x="5770563" y="3127375"/>
          <p14:tracePt t="39874" x="5816600" y="3127375"/>
          <p14:tracePt t="39878" x="5889625" y="3127375"/>
          <p14:tracePt t="39886" x="5980113" y="3127375"/>
          <p14:tracePt t="39894" x="6089650" y="3155950"/>
          <p14:tracePt t="39902" x="6218238" y="3155950"/>
          <p14:tracePt t="39910" x="6326188" y="3173413"/>
          <p14:tracePt t="39918" x="6454775" y="3182938"/>
          <p14:tracePt t="39926" x="6591300" y="3200400"/>
          <p14:tracePt t="39934" x="6737350" y="3200400"/>
          <p14:tracePt t="39942" x="6864350" y="3200400"/>
          <p14:tracePt t="39950" x="7010400" y="3200400"/>
          <p14:tracePt t="39958" x="7146925" y="3200400"/>
          <p14:tracePt t="39966" x="7312025" y="3200400"/>
          <p14:tracePt t="39974" x="7475538" y="3200400"/>
          <p14:tracePt t="39982" x="7675563" y="3200400"/>
          <p14:tracePt t="39990" x="7840663" y="3200400"/>
          <p14:tracePt t="39998" x="8004175" y="3200400"/>
          <p14:tracePt t="40006" x="8186738" y="3200400"/>
          <p14:tracePt t="40014" x="8350250" y="3200400"/>
          <p14:tracePt t="40022" x="8488363" y="3200400"/>
          <p14:tracePt t="40030" x="8651875" y="3200400"/>
          <p14:tracePt t="40039" x="8778875" y="3200400"/>
          <p14:tracePt t="40046" x="8907463" y="3200400"/>
          <p14:tracePt t="40055" x="9017000" y="3200400"/>
          <p14:tracePt t="40062" x="9126538" y="32004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0"/>
            <a:ext cx="8229600" cy="1143000"/>
          </a:xfrm>
        </p:spPr>
        <p:txBody>
          <a:bodyPr/>
          <a:lstStyle/>
          <a:p>
            <a:pPr eaLnBrk="1" hangingPunct="1"/>
            <a:r>
              <a:rPr lang="ja-JP" altLang="en-US" dirty="0"/>
              <a:t>減算回路</a:t>
            </a:r>
          </a:p>
        </p:txBody>
      </p:sp>
      <p:pic>
        <p:nvPicPr>
          <p:cNvPr id="35844" name="Picture 4" descr="図05_13"/>
          <p:cNvPicPr>
            <a:picLocks noChangeAspect="1" noChangeArrowheads="1"/>
          </p:cNvPicPr>
          <p:nvPr/>
        </p:nvPicPr>
        <p:blipFill>
          <a:blip r:embed="rId5" cstate="print"/>
          <a:srcRect/>
          <a:stretch>
            <a:fillRect/>
          </a:stretch>
        </p:blipFill>
        <p:spPr bwMode="auto">
          <a:xfrm>
            <a:off x="1473959" y="1143000"/>
            <a:ext cx="5540991" cy="329883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テキスト ボックス 1"/>
              <p:cNvSpPr txBox="1"/>
              <p:nvPr/>
            </p:nvSpPr>
            <p:spPr>
              <a:xfrm>
                <a:off x="3766783" y="4475439"/>
                <a:ext cx="5152030" cy="577274"/>
              </a:xfrm>
              <a:prstGeom prst="rect">
                <a:avLst/>
              </a:prstGeom>
              <a:noFill/>
            </p:spPr>
            <p:txBody>
              <a:bodyPr wrap="square" lIns="0" tIns="0" rIns="0" bIns="0" rtlCol="0">
                <a:spAutoFit/>
              </a:bodyPr>
              <a:lstStyle/>
              <a:p>
                <a:r>
                  <a:rPr lang="en-US" altLang="ja-JP" sz="2400" dirty="0">
                    <a:latin typeface="Cambria Math" panose="02040503050406030204" pitchFamily="18" charset="0"/>
                    <a:ea typeface="Cambria Math" panose="02040503050406030204" pitchFamily="18" charset="0"/>
                  </a:rPr>
                  <a:t>Vo=</a:t>
                </a:r>
                <a14:m>
                  <m:oMath xmlns:m="http://schemas.openxmlformats.org/officeDocument/2006/math">
                    <m:f>
                      <m:fPr>
                        <m:ctrlPr>
                          <a:rPr kumimoji="1"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R</m:t>
                        </m:r>
                        <m:r>
                          <a:rPr lang="en-US" altLang="ja-JP" sz="2400" i="1">
                            <a:latin typeface="Cambria Math" panose="02040503050406030204" pitchFamily="18" charset="0"/>
                          </a:rPr>
                          <m:t>1+</m:t>
                        </m:r>
                        <m:r>
                          <m:rPr>
                            <m:sty m:val="p"/>
                          </m:rPr>
                          <a:rPr lang="en-US" altLang="ja-JP" sz="2400" i="1">
                            <a:latin typeface="Cambria Math" panose="02040503050406030204" pitchFamily="18" charset="0"/>
                          </a:rPr>
                          <m:t>Rf</m:t>
                        </m:r>
                        <m:r>
                          <a:rPr lang="en-US" altLang="ja-JP" sz="2400" i="1">
                            <a:latin typeface="Cambria Math" panose="02040503050406030204" pitchFamily="18" charset="0"/>
                          </a:rPr>
                          <m:t>1</m:t>
                        </m:r>
                      </m:num>
                      <m:den>
                        <m:r>
                          <m:rPr>
                            <m:sty m:val="p"/>
                          </m:rPr>
                          <a:rPr lang="en-US" altLang="ja-JP" sz="2400" i="1">
                            <a:latin typeface="Cambria Math" panose="02040503050406030204" pitchFamily="18" charset="0"/>
                          </a:rPr>
                          <m:t>R</m:t>
                        </m:r>
                        <m:r>
                          <a:rPr lang="en-US" altLang="ja-JP" sz="2400" i="1">
                            <a:latin typeface="Cambria Math" panose="02040503050406030204" pitchFamily="18" charset="0"/>
                          </a:rPr>
                          <m:t>1</m:t>
                        </m:r>
                      </m:den>
                    </m:f>
                  </m:oMath>
                </a14:m>
                <a:r>
                  <a:rPr kumimoji="1" lang="ja-JP" altLang="en-US" sz="2400" dirty="0"/>
                  <a:t> </a:t>
                </a:r>
                <a:r>
                  <a:rPr lang="en-US" altLang="ja-JP" sz="2400" dirty="0"/>
                  <a:t>(</a:t>
                </a:r>
                <a14:m>
                  <m:oMath xmlns:m="http://schemas.openxmlformats.org/officeDocument/2006/math">
                    <m:f>
                      <m:fPr>
                        <m:ctrlPr>
                          <a:rPr lang="en-US" altLang="ja-JP" sz="2400" i="1" dirty="0" smtClean="0">
                            <a:latin typeface="Cambria Math" panose="02040503050406030204" pitchFamily="18" charset="0"/>
                          </a:rPr>
                        </m:ctrlPr>
                      </m:fPr>
                      <m:num>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2</m:t>
                        </m:r>
                      </m:num>
                      <m:den>
                        <m:r>
                          <a:rPr lang="en-US" altLang="ja-JP" sz="2400" b="0" i="1" dirty="0" smtClean="0">
                            <a:latin typeface="Cambria Math" panose="02040503050406030204" pitchFamily="18" charset="0"/>
                          </a:rPr>
                          <m:t>𝑅</m:t>
                        </m:r>
                        <m:r>
                          <a:rPr lang="en-US" altLang="ja-JP" sz="2400" b="0" i="1" dirty="0" smtClean="0">
                            <a:latin typeface="Cambria Math" panose="02040503050406030204" pitchFamily="18" charset="0"/>
                          </a:rPr>
                          <m:t>2+</m:t>
                        </m:r>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2</m:t>
                        </m:r>
                      </m:den>
                    </m:f>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2−</m:t>
                    </m:r>
                    <m:f>
                      <m:fPr>
                        <m:ctrlPr>
                          <a:rPr lang="en-US" altLang="ja-JP" sz="2400" b="0" i="1" dirty="0" smtClean="0">
                            <a:latin typeface="Cambria Math" panose="02040503050406030204" pitchFamily="18" charset="0"/>
                          </a:rPr>
                        </m:ctrlPr>
                      </m:fPr>
                      <m:num>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1</m:t>
                        </m:r>
                      </m:num>
                      <m:den>
                        <m:r>
                          <a:rPr lang="en-US" altLang="ja-JP" sz="2400" b="0" i="1" dirty="0" smtClean="0">
                            <a:latin typeface="Cambria Math" panose="02040503050406030204" pitchFamily="18" charset="0"/>
                          </a:rPr>
                          <m:t>𝑅</m:t>
                        </m:r>
                        <m:r>
                          <a:rPr lang="en-US" altLang="ja-JP" sz="2400" b="0" i="1" dirty="0" smtClean="0">
                            <a:latin typeface="Cambria Math" panose="02040503050406030204" pitchFamily="18" charset="0"/>
                          </a:rPr>
                          <m:t>1+</m:t>
                        </m:r>
                        <m:r>
                          <a:rPr lang="en-US" altLang="ja-JP" sz="2400" b="0" i="1" dirty="0" smtClean="0">
                            <a:latin typeface="Cambria Math" panose="02040503050406030204" pitchFamily="18" charset="0"/>
                          </a:rPr>
                          <m:t>𝑅𝑓</m:t>
                        </m:r>
                        <m:r>
                          <a:rPr lang="en-US" altLang="ja-JP" sz="2400" b="0" i="1" dirty="0" smtClean="0">
                            <a:latin typeface="Cambria Math" panose="02040503050406030204" pitchFamily="18" charset="0"/>
                          </a:rPr>
                          <m:t>1</m:t>
                        </m:r>
                      </m:den>
                    </m:f>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1)</m:t>
                    </m:r>
                  </m:oMath>
                </a14:m>
                <a:endParaRPr kumimoji="1" lang="ja-JP" altLang="en-US" sz="24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3766783" y="4475439"/>
                <a:ext cx="5152030" cy="577274"/>
              </a:xfrm>
              <a:prstGeom prst="rect">
                <a:avLst/>
              </a:prstGeom>
              <a:blipFill rotWithShape="0">
                <a:blip r:embed="rId6"/>
                <a:stretch>
                  <a:fillRect l="-3669" t="-2105" b="-10526"/>
                </a:stretch>
              </a:blipFill>
            </p:spPr>
            <p:txBody>
              <a:bodyPr/>
              <a:lstStyle/>
              <a:p>
                <a:r>
                  <a:rPr lang="ja-JP" altLang="en-US">
                    <a:noFill/>
                  </a:rPr>
                  <a:t> </a:t>
                </a:r>
              </a:p>
            </p:txBody>
          </p:sp>
        </mc:Fallback>
      </mc:AlternateContent>
      <p:sp>
        <p:nvSpPr>
          <p:cNvPr id="3" name="テキスト ボックス 2"/>
          <p:cNvSpPr txBox="1"/>
          <p:nvPr/>
        </p:nvSpPr>
        <p:spPr>
          <a:xfrm>
            <a:off x="1910687" y="5199795"/>
            <a:ext cx="3233578" cy="369332"/>
          </a:xfrm>
          <a:prstGeom prst="rect">
            <a:avLst/>
          </a:prstGeom>
          <a:noFill/>
        </p:spPr>
        <p:txBody>
          <a:bodyPr wrap="none" rtlCol="0">
            <a:spAutoFit/>
          </a:bodyPr>
          <a:lstStyle/>
          <a:p>
            <a:r>
              <a:rPr lang="en-US" altLang="ja-JP" dirty="0"/>
              <a:t>R1=R2=</a:t>
            </a:r>
            <a:r>
              <a:rPr lang="en-US" altLang="ja-JP" dirty="0" err="1"/>
              <a:t>Ri</a:t>
            </a:r>
            <a:r>
              <a:rPr lang="en-US" altLang="ja-JP" dirty="0"/>
              <a:t>, Rf1=Rf2=</a:t>
            </a:r>
            <a:r>
              <a:rPr lang="en-US" altLang="ja-JP" dirty="0" err="1"/>
              <a:t>Rf</a:t>
            </a:r>
            <a:r>
              <a:rPr lang="ja-JP" altLang="en-US" dirty="0"/>
              <a:t>ならば</a:t>
            </a:r>
            <a:endParaRPr kumimoji="1" lang="ja-JP" altLang="en-US" dirty="0"/>
          </a:p>
        </p:txBody>
      </p:sp>
      <mc:AlternateContent xmlns:mc="http://schemas.openxmlformats.org/markup-compatibility/2006" xmlns:a14="http://schemas.microsoft.com/office/drawing/2010/main">
        <mc:Choice Requires="a14">
          <p:sp>
            <p:nvSpPr>
              <p:cNvPr id="7" name="テキスト ボックス 6"/>
              <p:cNvSpPr txBox="1"/>
              <p:nvPr/>
            </p:nvSpPr>
            <p:spPr>
              <a:xfrm>
                <a:off x="3630306" y="5539158"/>
                <a:ext cx="5152030" cy="543034"/>
              </a:xfrm>
              <a:prstGeom prst="rect">
                <a:avLst/>
              </a:prstGeom>
              <a:noFill/>
            </p:spPr>
            <p:txBody>
              <a:bodyPr wrap="square" lIns="0" tIns="0" rIns="0" bIns="0" rtlCol="0">
                <a:spAutoFit/>
              </a:bodyPr>
              <a:lstStyle/>
              <a:p>
                <a:r>
                  <a:rPr lang="en-US" altLang="ja-JP" sz="2400" dirty="0">
                    <a:latin typeface="Cambria Math" panose="02040503050406030204" pitchFamily="18" charset="0"/>
                    <a:ea typeface="Cambria Math" panose="02040503050406030204" pitchFamily="18" charset="0"/>
                  </a:rPr>
                  <a:t>Vo=</a:t>
                </a:r>
                <a14:m>
                  <m:oMath xmlns:m="http://schemas.openxmlformats.org/officeDocument/2006/math">
                    <m:f>
                      <m:fPr>
                        <m:ctrlPr>
                          <a:rPr kumimoji="1"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Rf</m:t>
                        </m:r>
                      </m:num>
                      <m:den>
                        <m:r>
                          <m:rPr>
                            <m:sty m:val="p"/>
                          </m:rPr>
                          <a:rPr lang="en-US" altLang="ja-JP" sz="2400" i="1">
                            <a:latin typeface="Cambria Math" panose="02040503050406030204" pitchFamily="18" charset="0"/>
                          </a:rPr>
                          <m:t>R</m:t>
                        </m:r>
                        <m:r>
                          <a:rPr lang="en-US" altLang="ja-JP" sz="2400" b="0" i="1" smtClean="0">
                            <a:latin typeface="Cambria Math" panose="02040503050406030204" pitchFamily="18" charset="0"/>
                          </a:rPr>
                          <m:t>𝑖</m:t>
                        </m:r>
                      </m:den>
                    </m:f>
                  </m:oMath>
                </a14:m>
                <a:r>
                  <a:rPr kumimoji="1" lang="ja-JP" altLang="en-US" sz="2400" dirty="0"/>
                  <a:t> </a:t>
                </a:r>
                <a:r>
                  <a:rPr lang="en-US" altLang="ja-JP" sz="2400" dirty="0"/>
                  <a:t>(</a:t>
                </a:r>
                <a14:m>
                  <m:oMath xmlns:m="http://schemas.openxmlformats.org/officeDocument/2006/math">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2−</m:t>
                    </m:r>
                    <m:r>
                      <m:rPr>
                        <m:sty m:val="p"/>
                      </m:rPr>
                      <a:rPr lang="en-US" altLang="ja-JP" sz="2400" b="0" i="0" dirty="0" smtClean="0">
                        <a:latin typeface="Cambria Math" panose="02040503050406030204" pitchFamily="18" charset="0"/>
                      </a:rPr>
                      <m:t>V</m:t>
                    </m:r>
                    <m:r>
                      <a:rPr lang="en-US" altLang="ja-JP" sz="2400" b="0" i="0" dirty="0" smtClean="0">
                        <a:latin typeface="Cambria Math" panose="02040503050406030204" pitchFamily="18" charset="0"/>
                      </a:rPr>
                      <m:t>1)</m:t>
                    </m:r>
                  </m:oMath>
                </a14:m>
                <a:endParaRPr kumimoji="1"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630306" y="5539158"/>
                <a:ext cx="5152030" cy="543034"/>
              </a:xfrm>
              <a:prstGeom prst="rect">
                <a:avLst/>
              </a:prstGeom>
              <a:blipFill rotWithShape="0">
                <a:blip r:embed="rId7"/>
                <a:stretch>
                  <a:fillRect l="-3669" t="-2247" b="-17978"/>
                </a:stretch>
              </a:blipFill>
            </p:spPr>
            <p:txBody>
              <a:bodyPr/>
              <a:lstStyle/>
              <a:p>
                <a:r>
                  <a:rPr lang="ja-JP" altLang="en-US">
                    <a:noFill/>
                  </a:rPr>
                  <a:t> </a:t>
                </a:r>
              </a:p>
            </p:txBody>
          </p:sp>
        </mc:Fallback>
      </mc:AlternateContent>
      <p:sp>
        <p:nvSpPr>
          <p:cNvPr id="5" name="テキスト ボックス 4"/>
          <p:cNvSpPr txBox="1"/>
          <p:nvPr/>
        </p:nvSpPr>
        <p:spPr>
          <a:xfrm>
            <a:off x="2374710" y="6455391"/>
            <a:ext cx="5748690" cy="369332"/>
          </a:xfrm>
          <a:prstGeom prst="rect">
            <a:avLst/>
          </a:prstGeom>
          <a:noFill/>
        </p:spPr>
        <p:txBody>
          <a:bodyPr wrap="none" rtlCol="0">
            <a:spAutoFit/>
          </a:bodyPr>
          <a:lstStyle/>
          <a:p>
            <a:r>
              <a:rPr kumimoji="1" lang="ja-JP" altLang="en-US" b="1" dirty="0"/>
              <a:t>これは差分増幅回路でオペアンプの増幅回路の一般形</a:t>
            </a:r>
          </a:p>
        </p:txBody>
      </p:sp>
      <p:pic>
        <p:nvPicPr>
          <p:cNvPr id="4" name="オーディオ 3">
            <a:hlinkClick r:id="" action="ppaction://media"/>
            <a:extLst>
              <a:ext uri="{FF2B5EF4-FFF2-40B4-BE49-F238E27FC236}">
                <a16:creationId xmlns:a16="http://schemas.microsoft.com/office/drawing/2014/main" id="{2552AF8E-FA8C-4E62-8349-88CA169D4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632753"/>
      </p:ext>
    </p:extLst>
  </p:cSld>
  <p:clrMapOvr>
    <a:masterClrMapping/>
  </p:clrMapOvr>
  <mc:AlternateContent xmlns:mc="http://schemas.openxmlformats.org/markup-compatibility/2006" xmlns:p14="http://schemas.microsoft.com/office/powerpoint/2010/main">
    <mc:Choice Requires="p14">
      <p:transition spd="slow" p14:dur="2000" advTm="40274"/>
    </mc:Choice>
    <mc:Fallback xmlns="">
      <p:transition spd="slow" advTm="4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86" x="8907463" y="3894138"/>
          <p14:tracePt t="1194" x="8724900" y="3911600"/>
          <p14:tracePt t="1202" x="8569325" y="3940175"/>
          <p14:tracePt t="1210" x="8423275" y="3957638"/>
          <p14:tracePt t="1218" x="8296275" y="3967163"/>
          <p14:tracePt t="1226" x="8186738" y="3984625"/>
          <p14:tracePt t="1233" x="8123238" y="4003675"/>
          <p14:tracePt t="1241" x="8031163" y="4003675"/>
          <p14:tracePt t="1248" x="7967663" y="4021138"/>
          <p14:tracePt t="1257" x="7958138" y="4021138"/>
          <p14:tracePt t="1264" x="7913688" y="4030663"/>
          <p14:tracePt t="1272" x="7894638" y="4030663"/>
          <p14:tracePt t="1280" x="7867650" y="4030663"/>
          <p14:tracePt t="1288" x="7858125" y="4040188"/>
          <p14:tracePt t="1297" x="7850188" y="4040188"/>
          <p14:tracePt t="1321" x="7831138" y="4040188"/>
          <p14:tracePt t="2697" x="7821613" y="4040188"/>
          <p14:tracePt t="2705" x="7813675" y="4040188"/>
          <p14:tracePt t="2713" x="7777163" y="4040188"/>
          <p14:tracePt t="2721" x="7748588" y="4013200"/>
          <p14:tracePt t="2729" x="7704138" y="4003675"/>
          <p14:tracePt t="2739" x="7675563" y="3994150"/>
          <p14:tracePt t="2745" x="7631113" y="3984625"/>
          <p14:tracePt t="2754" x="7567613" y="3948113"/>
          <p14:tracePt t="2762" x="7539038" y="3940175"/>
          <p14:tracePt t="2776" x="7458075" y="3894138"/>
          <p14:tracePt t="2780" x="7392988" y="3884613"/>
          <p14:tracePt t="2790" x="7319963" y="3875088"/>
          <p14:tracePt t="2793" x="7256463" y="3848100"/>
          <p14:tracePt t="2801" x="7212013" y="3830638"/>
          <p14:tracePt t="2809" x="7138988" y="3811588"/>
          <p14:tracePt t="2817" x="7073900" y="3803650"/>
          <p14:tracePt t="2825" x="6992938" y="3757613"/>
          <p14:tracePt t="2833" x="6929438" y="3738563"/>
          <p14:tracePt t="2841" x="6883400" y="3711575"/>
          <p14:tracePt t="2849" x="6810375" y="3684588"/>
          <p14:tracePt t="2857" x="6746875" y="3648075"/>
          <p14:tracePt t="2865" x="6681788" y="3621088"/>
          <p14:tracePt t="2873" x="6581775" y="3584575"/>
          <p14:tracePt t="2881" x="6508750" y="3556000"/>
          <p14:tracePt t="2889" x="6427788" y="3519488"/>
          <p14:tracePt t="2896" x="6345238" y="3475038"/>
          <p14:tracePt t="2905" x="6245225" y="3419475"/>
          <p14:tracePt t="2914" x="6181725" y="3382963"/>
          <p14:tracePt t="2923" x="6116638" y="3338513"/>
          <p14:tracePt t="2930" x="6053138" y="3302000"/>
          <p14:tracePt t="2939" x="6026150" y="3282950"/>
          <p14:tracePt t="2944" x="5953125" y="3236913"/>
          <p14:tracePt t="2954" x="5899150" y="3200400"/>
          <p14:tracePt t="2960" x="5870575" y="3163888"/>
          <p14:tracePt t="2970" x="5816600" y="3119438"/>
          <p14:tracePt t="2976" x="5753100" y="3082925"/>
          <p14:tracePt t="2985" x="5724525" y="3054350"/>
          <p14:tracePt t="2994" x="5680075" y="3046413"/>
          <p14:tracePt t="3005" x="5634038" y="3009900"/>
          <p14:tracePt t="3010" x="5588000" y="2990850"/>
          <p14:tracePt t="3018" x="5561013" y="2973388"/>
          <p14:tracePt t="3026" x="5534025" y="2946400"/>
          <p14:tracePt t="3034" x="5497513" y="2936875"/>
          <p14:tracePt t="3043" x="5470525" y="2909888"/>
          <p14:tracePt t="3049" x="5451475" y="2900363"/>
          <p14:tracePt t="3057" x="5405438" y="2890838"/>
          <p14:tracePt t="3065" x="5360988" y="2854325"/>
          <p14:tracePt t="3072" x="5341938" y="2844800"/>
          <p14:tracePt t="3080" x="5314950" y="2836863"/>
          <p14:tracePt t="3088" x="5278438" y="2800350"/>
          <p14:tracePt t="3096" x="5260975" y="2800350"/>
          <p14:tracePt t="3104" x="5241925" y="2790825"/>
          <p14:tracePt t="3112" x="5224463" y="2781300"/>
          <p14:tracePt t="3122" x="5214938" y="2781300"/>
          <p14:tracePt t="3128" x="5205413" y="2781300"/>
          <p14:tracePt t="3137" x="5178425" y="2763838"/>
          <p14:tracePt t="3144" x="5168900" y="2763838"/>
          <p14:tracePt t="3154" x="5159375" y="2763838"/>
          <p14:tracePt t="3160" x="5122863" y="2744788"/>
          <p14:tracePt t="3170" x="5078413" y="2744788"/>
          <p14:tracePt t="3176" x="5059363" y="2744788"/>
          <p14:tracePt t="3184" x="5022850" y="2744788"/>
          <p14:tracePt t="3193" x="4986338" y="2735263"/>
          <p14:tracePt t="3201" x="4959350" y="2735263"/>
          <p14:tracePt t="3209" x="4905375" y="2708275"/>
          <p14:tracePt t="3226" x="4859338" y="2708275"/>
          <p14:tracePt t="3234" x="4849813" y="2708275"/>
          <p14:tracePt t="3242" x="4832350" y="2708275"/>
          <p14:tracePt t="3250" x="4822825" y="2708275"/>
          <p14:tracePt t="3266" x="4813300" y="2708275"/>
          <p14:tracePt t="3274" x="4786313" y="2708275"/>
          <p14:tracePt t="3282" x="4776788" y="2708275"/>
          <p14:tracePt t="3290" x="4749800" y="2708275"/>
          <p14:tracePt t="3297" x="4730750" y="2708275"/>
          <p14:tracePt t="3304" x="4703763" y="2708275"/>
          <p14:tracePt t="3312" x="4695825" y="2708275"/>
          <p14:tracePt t="3320" x="4676775" y="2708275"/>
          <p14:tracePt t="3328" x="4667250" y="2708275"/>
          <p14:tracePt t="3337" x="4659313" y="2708275"/>
          <p14:tracePt t="3617" x="4649788" y="2708275"/>
          <p14:tracePt t="3648" x="4649788" y="2727325"/>
          <p14:tracePt t="3657" x="4659313" y="2744788"/>
          <p14:tracePt t="3664" x="4667250" y="2754313"/>
          <p14:tracePt t="3672" x="4667250" y="2763838"/>
          <p14:tracePt t="3680" x="4695825" y="2800350"/>
          <p14:tracePt t="3688" x="4695825" y="2808288"/>
          <p14:tracePt t="3696" x="4713288" y="2836863"/>
          <p14:tracePt t="3704" x="4740275" y="2854325"/>
          <p14:tracePt t="3712" x="4759325" y="2900363"/>
          <p14:tracePt t="3721" x="4786313" y="2927350"/>
          <p14:tracePt t="3729" x="4832350" y="2990850"/>
          <p14:tracePt t="3737" x="4859338" y="3027363"/>
          <p14:tracePt t="3744" x="4932363" y="3146425"/>
          <p14:tracePt t="3754" x="4959350" y="3192463"/>
          <p14:tracePt t="3761" x="5014913" y="3273425"/>
          <p14:tracePt t="3771" x="5059363" y="3319463"/>
          <p14:tracePt t="3776" x="5114925" y="3382963"/>
          <p14:tracePt t="3784" x="5151438" y="3429000"/>
          <p14:tracePt t="3793" x="5187950" y="3492500"/>
          <p14:tracePt t="3800" x="5205413" y="3529013"/>
          <p14:tracePt t="3808" x="5241925" y="3575050"/>
          <p14:tracePt t="3817" x="5260975" y="3592513"/>
          <p14:tracePt t="3825" x="5268913" y="3621088"/>
          <p14:tracePt t="3833" x="5287963" y="3638550"/>
          <p14:tracePt t="3841" x="5297488" y="3648075"/>
          <p14:tracePt t="3849" x="5297488" y="3657600"/>
          <p14:tracePt t="3858" x="5305425" y="3675063"/>
          <p14:tracePt t="3873" x="5314950" y="3684588"/>
          <p14:tracePt t="3882" x="5324475" y="3694113"/>
          <p14:tracePt t="3891" x="5324475" y="3702050"/>
          <p14:tracePt t="3898" x="5334000" y="3711575"/>
          <p14:tracePt t="3914" x="5334000" y="3721100"/>
          <p14:tracePt t="3930" x="5334000" y="3738563"/>
          <p14:tracePt t="3939" x="5334000" y="3748088"/>
          <p14:tracePt t="4138" x="5334000" y="3757613"/>
          <p14:tracePt t="4146" x="5334000" y="3767138"/>
          <p14:tracePt t="4158" x="5334000" y="3775075"/>
          <p14:tracePt t="4161" x="5334000" y="3784600"/>
          <p14:tracePt t="4169" x="5334000" y="3794125"/>
          <p14:tracePt t="4176" x="5334000" y="3811588"/>
          <p14:tracePt t="4185" x="5314950" y="3830638"/>
          <p14:tracePt t="4192" x="5314950" y="3840163"/>
          <p14:tracePt t="4201" x="5268913" y="3857625"/>
          <p14:tracePt t="4216" x="5232400" y="3884613"/>
          <p14:tracePt t="4233" x="5224463" y="3894138"/>
          <p14:tracePt t="4241" x="5214938" y="3894138"/>
          <p14:tracePt t="4249" x="5195888" y="3894138"/>
          <p14:tracePt t="4258" x="5187950" y="3903663"/>
          <p14:tracePt t="4280" x="5168900" y="3921125"/>
          <p14:tracePt t="4304" x="5151438" y="3930650"/>
          <p14:tracePt t="4320" x="5141913" y="3940175"/>
          <p14:tracePt t="4345" x="5122863" y="3940175"/>
          <p14:tracePt t="4354" x="5105400" y="3948113"/>
          <p14:tracePt t="4521" x="5095875" y="3957638"/>
          <p14:tracePt t="4529" x="5078413" y="3957638"/>
          <p14:tracePt t="4537" x="5059363" y="3957638"/>
          <p14:tracePt t="4544" x="5049838" y="3948113"/>
          <p14:tracePt t="4555" x="5014913" y="3940175"/>
          <p14:tracePt t="4560" x="4968875" y="3903663"/>
          <p14:tracePt t="4568" x="4922838" y="3894138"/>
          <p14:tracePt t="4576" x="4859338" y="3857625"/>
          <p14:tracePt t="4585" x="4822825" y="3848100"/>
          <p14:tracePt t="4594" x="4740275" y="3840163"/>
          <p14:tracePt t="4602" x="4667250" y="3821113"/>
          <p14:tracePt t="4610" x="4603750" y="3784600"/>
          <p14:tracePt t="4620" x="4521200" y="3775075"/>
          <p14:tracePt t="4624" x="4448175" y="3757613"/>
          <p14:tracePt t="4633" x="4403725" y="3738563"/>
          <p14:tracePt t="4641" x="4348163" y="3721100"/>
          <p14:tracePt t="4648" x="4311650" y="3711575"/>
          <p14:tracePt t="4657" x="4303713" y="3711575"/>
          <p14:tracePt t="4672" x="4294188" y="3711575"/>
          <p14:tracePt t="4889" x="4284663" y="3721100"/>
          <p14:tracePt t="4897" x="4284663" y="3738563"/>
          <p14:tracePt t="4905" x="4311650" y="3803650"/>
          <p14:tracePt t="4913" x="4321175" y="3830638"/>
          <p14:tracePt t="4921" x="4330700" y="3848100"/>
          <p14:tracePt t="4929" x="4376738" y="3903663"/>
          <p14:tracePt t="4937" x="4384675" y="3940175"/>
          <p14:tracePt t="4944" x="4430713" y="3984625"/>
          <p14:tracePt t="4955" x="4448175" y="4013200"/>
          <p14:tracePt t="4960" x="4484688" y="4057650"/>
          <p14:tracePt t="4970" x="4513263" y="4122738"/>
          <p14:tracePt t="4976" x="4530725" y="4149725"/>
          <p14:tracePt t="4986" x="4549775" y="4186238"/>
          <p14:tracePt t="4992" x="4576763" y="4240213"/>
          <p14:tracePt t="5000" x="4594225" y="4268788"/>
          <p14:tracePt t="5009" x="4613275" y="4303713"/>
          <p14:tracePt t="5017" x="4622800" y="4340225"/>
          <p14:tracePt t="5025" x="4649788" y="4386263"/>
          <p14:tracePt t="5032" x="4659313" y="4449763"/>
          <p14:tracePt t="5041" x="4676775" y="4505325"/>
          <p14:tracePt t="5048" x="4695825" y="4568825"/>
          <p14:tracePt t="5057" x="4695825" y="4595813"/>
          <p14:tracePt t="5064" x="4695825" y="4624388"/>
          <p14:tracePt t="5073" x="4703763" y="4668838"/>
          <p14:tracePt t="5081" x="4703763" y="4697413"/>
          <p14:tracePt t="5088" x="4703763" y="4724400"/>
          <p14:tracePt t="5096" x="4703763" y="4760913"/>
          <p14:tracePt t="5104" x="4703763" y="4797425"/>
          <p14:tracePt t="5112" x="4703763" y="4824413"/>
          <p14:tracePt t="5120" x="4703763" y="4860925"/>
          <p14:tracePt t="5129" x="4703763" y="4897438"/>
          <p14:tracePt t="5137" x="4703763" y="4924425"/>
          <p14:tracePt t="5144" x="4703763" y="4951413"/>
          <p14:tracePt t="5155" x="4703763" y="4970463"/>
          <p14:tracePt t="5160" x="4703763" y="5006975"/>
          <p14:tracePt t="5176" x="4695825" y="5016500"/>
          <p14:tracePt t="5184" x="4695825" y="5043488"/>
          <p14:tracePt t="5192" x="4695825" y="5089525"/>
          <p14:tracePt t="5200" x="4695825" y="5106988"/>
          <p14:tracePt t="5209" x="4686300" y="5143500"/>
          <p14:tracePt t="5217" x="4686300" y="5197475"/>
          <p14:tracePt t="5225" x="4676775" y="5243513"/>
          <p14:tracePt t="5233" x="4649788" y="5307013"/>
          <p14:tracePt t="5241" x="4649788" y="5335588"/>
          <p14:tracePt t="5249" x="4640263" y="5389563"/>
          <p14:tracePt t="5257" x="4640263" y="5435600"/>
          <p14:tracePt t="5265" x="4640263" y="5472113"/>
          <p14:tracePt t="5273" x="4640263" y="5518150"/>
          <p14:tracePt t="5281" x="4640263" y="5535613"/>
          <p14:tracePt t="5288" x="4640263" y="5562600"/>
          <p14:tracePt t="5296" x="4640263" y="5572125"/>
          <p14:tracePt t="5304" x="4640263" y="5581650"/>
          <p14:tracePt t="5312" x="4640263" y="5599113"/>
          <p14:tracePt t="5321" x="4640263" y="5608638"/>
          <p14:tracePt t="5337" x="4640263" y="5618163"/>
          <p14:tracePt t="5345" x="4640263" y="5626100"/>
          <p14:tracePt t="5361" x="4640263" y="5645150"/>
          <p14:tracePt t="5372" x="4640263" y="5654675"/>
          <p14:tracePt t="5386" x="4640263" y="5662613"/>
          <p14:tracePt t="5392" x="4640263" y="5672138"/>
          <p14:tracePt t="5400" x="4640263" y="5681663"/>
          <p14:tracePt t="5409" x="4640263" y="5691188"/>
          <p14:tracePt t="5425" x="4640263" y="5699125"/>
          <p14:tracePt t="5433" x="4640263" y="5708650"/>
          <p14:tracePt t="5442" x="4640263" y="5718175"/>
          <p14:tracePt t="5449" x="4640263" y="5727700"/>
          <p14:tracePt t="5458" x="4640263" y="5745163"/>
          <p14:tracePt t="5465" x="4640263" y="5772150"/>
          <p14:tracePt t="5473" x="4630738" y="5791200"/>
          <p14:tracePt t="5481" x="4613275" y="5837238"/>
          <p14:tracePt t="5490" x="4576763" y="5873750"/>
          <p14:tracePt t="5497" x="4567238" y="5900738"/>
          <p14:tracePt t="5506" x="4549775" y="5918200"/>
          <p14:tracePt t="5513" x="4540250" y="5946775"/>
          <p14:tracePt t="5521" x="4530725" y="5954713"/>
          <p14:tracePt t="5529" x="4521200" y="5983288"/>
          <p14:tracePt t="5545" x="4521200" y="5991225"/>
          <p14:tracePt t="5555" x="4521200" y="6018213"/>
          <p14:tracePt t="5561" x="4503738" y="6037263"/>
          <p14:tracePt t="5658" x="4503738" y="6054725"/>
          <p14:tracePt t="5666" x="4503738" y="6064250"/>
          <p14:tracePt t="5674" x="4494213" y="6073775"/>
          <p14:tracePt t="5690" x="4494213" y="6083300"/>
          <p14:tracePt t="5705" x="4494213" y="6091238"/>
          <p14:tracePt t="5714" x="4484688" y="6100763"/>
          <p14:tracePt t="5745" x="4476750" y="6110288"/>
          <p14:tracePt t="5762" x="4457700" y="6127750"/>
          <p14:tracePt t="5770" x="4448175" y="6137275"/>
          <p14:tracePt t="5778" x="4448175" y="6146800"/>
          <p14:tracePt t="5789" x="4448175" y="6156325"/>
          <p14:tracePt t="5792" x="4440238" y="6156325"/>
          <p14:tracePt t="5808" x="4430713" y="6164263"/>
          <p14:tracePt t="5824" x="4421188" y="6164263"/>
          <p14:tracePt t="5849" x="4413250" y="6164263"/>
          <p14:tracePt t="5857" x="4403725" y="6164263"/>
          <p14:tracePt t="5865" x="4394200" y="6164263"/>
          <p14:tracePt t="5881" x="4384675" y="6164263"/>
          <p14:tracePt t="5897" x="4376738" y="6164263"/>
          <p14:tracePt t="5913" x="4367213" y="6164263"/>
          <p14:tracePt t="6032" x="4348163" y="6164263"/>
          <p14:tracePt t="6041" x="4340225" y="6164263"/>
          <p14:tracePt t="6057" x="4321175" y="6146800"/>
          <p14:tracePt t="6073" x="4303713" y="6137275"/>
          <p14:tracePt t="6080" x="4294188" y="6127750"/>
          <p14:tracePt t="6089" x="4284663" y="6110288"/>
          <p14:tracePt t="6096" x="4275138" y="6100763"/>
          <p14:tracePt t="6104" x="4267200" y="6091238"/>
          <p14:tracePt t="6112" x="4257675" y="6083300"/>
          <p14:tracePt t="6128" x="4248150" y="6073775"/>
          <p14:tracePt t="6138" x="4238625" y="6054725"/>
          <p14:tracePt t="6154" x="4221163" y="6037263"/>
          <p14:tracePt t="6160" x="4211638" y="6018213"/>
          <p14:tracePt t="6171" x="4211638" y="6010275"/>
          <p14:tracePt t="6176" x="4211638" y="5983288"/>
          <p14:tracePt t="6185" x="4202113" y="5964238"/>
          <p14:tracePt t="6192" x="4202113" y="5937250"/>
          <p14:tracePt t="6200" x="4202113" y="5891213"/>
          <p14:tracePt t="6208" x="4184650" y="5864225"/>
          <p14:tracePt t="6216" x="4184650" y="5845175"/>
          <p14:tracePt t="6225" x="4184650" y="5818188"/>
          <p14:tracePt t="6232" x="4184650" y="5791200"/>
          <p14:tracePt t="6240" x="4184650" y="5772150"/>
          <p14:tracePt t="6248" x="4184650" y="5735638"/>
          <p14:tracePt t="6257" x="4165600" y="5699125"/>
          <p14:tracePt t="6264" x="4165600" y="5681663"/>
          <p14:tracePt t="6273" x="4165600" y="5672138"/>
          <p14:tracePt t="6281" x="4165600" y="5645150"/>
          <p14:tracePt t="6289" x="4165600" y="5635625"/>
          <p14:tracePt t="6297" x="4165600" y="5626100"/>
          <p14:tracePt t="6305" x="4175125" y="5599113"/>
          <p14:tracePt t="6313" x="4175125" y="5589588"/>
          <p14:tracePt t="6321" x="4194175" y="5581650"/>
          <p14:tracePt t="6329" x="4211638" y="5545138"/>
          <p14:tracePt t="6336" x="4230688" y="5526088"/>
          <p14:tracePt t="6345" x="4248150" y="5508625"/>
          <p14:tracePt t="6353" x="4257675" y="5499100"/>
          <p14:tracePt t="6360" x="4284663" y="5481638"/>
          <p14:tracePt t="6369" x="4294188" y="5481638"/>
          <p14:tracePt t="6457" x="4303713" y="5481638"/>
          <p14:tracePt t="6465" x="4311650" y="5481638"/>
          <p14:tracePt t="6473" x="4340225" y="5481638"/>
          <p14:tracePt t="6480" x="4348163" y="5499100"/>
          <p14:tracePt t="6489" x="4367213" y="5545138"/>
          <p14:tracePt t="6496" x="4403725" y="5589588"/>
          <p14:tracePt t="6504" x="4421188" y="5618163"/>
          <p14:tracePt t="6512" x="4457700" y="5662613"/>
          <p14:tracePt t="6521" x="4476750" y="5681663"/>
          <p14:tracePt t="6528" x="4513263" y="5718175"/>
          <p14:tracePt t="6537" x="4521200" y="5735638"/>
          <p14:tracePt t="6544" x="4540250" y="5764213"/>
          <p14:tracePt t="6553" x="4557713" y="5781675"/>
          <p14:tracePt t="6560" x="4567238" y="5791200"/>
          <p14:tracePt t="6569" x="4567238" y="5808663"/>
          <p14:tracePt t="6576" x="4576763" y="5827713"/>
          <p14:tracePt t="6587" x="4576763" y="5845175"/>
          <p14:tracePt t="6593" x="4576763" y="5854700"/>
          <p14:tracePt t="6600" x="4576763" y="5873750"/>
          <p14:tracePt t="6608" x="4576763" y="5891213"/>
          <p14:tracePt t="6617" x="4576763" y="5900738"/>
          <p14:tracePt t="6633" x="4576763" y="5918200"/>
          <p14:tracePt t="6641" x="4576763" y="5937250"/>
          <p14:tracePt t="6649" x="4576763" y="5946775"/>
          <p14:tracePt t="6657" x="4576763" y="5973763"/>
          <p14:tracePt t="6665" x="4576763" y="5991225"/>
          <p14:tracePt t="6673" x="4549775" y="6037263"/>
          <p14:tracePt t="6680" x="4540250" y="6054725"/>
          <p14:tracePt t="6688" x="4530725" y="6073775"/>
          <p14:tracePt t="6697" x="4521200" y="6091238"/>
          <p14:tracePt t="6704" x="4503738" y="6119813"/>
          <p14:tracePt t="6712" x="4484688" y="6137275"/>
          <p14:tracePt t="6722" x="4476750" y="6146800"/>
          <p14:tracePt t="6728" x="4457700" y="6173788"/>
          <p14:tracePt t="6736" x="4448175" y="6183313"/>
          <p14:tracePt t="6745" x="4430713" y="6200775"/>
          <p14:tracePt t="6760" x="4413250" y="6219825"/>
          <p14:tracePt t="6786" x="4403725" y="6229350"/>
          <p14:tracePt t="6794" x="4384675" y="6229350"/>
          <p14:tracePt t="6802" x="4367213" y="6229350"/>
          <p14:tracePt t="6810" x="4340225" y="6229350"/>
          <p14:tracePt t="6817" x="4321175" y="6229350"/>
          <p14:tracePt t="6825" x="4275138" y="6229350"/>
          <p14:tracePt t="6833" x="4267200" y="6229350"/>
          <p14:tracePt t="6841" x="4248150" y="6229350"/>
          <p14:tracePt t="6849" x="4238625" y="6229350"/>
          <p14:tracePt t="6857" x="4230688" y="6229350"/>
          <p14:tracePt t="6864" x="4202113" y="6229350"/>
          <p14:tracePt t="6945" x="4194175" y="6229350"/>
          <p14:tracePt t="6953" x="4184650" y="6229350"/>
          <p14:tracePt t="6961" x="4175125" y="6229350"/>
          <p14:tracePt t="6969" x="4157663" y="6229350"/>
          <p14:tracePt t="6977" x="4138613" y="6229350"/>
          <p14:tracePt t="6985" x="4129088" y="6219825"/>
          <p14:tracePt t="6994" x="4111625" y="6200775"/>
          <p14:tracePt t="7002" x="4094163" y="6183313"/>
          <p14:tracePt t="7010" x="4084638" y="6173788"/>
          <p14:tracePt t="7026" x="4084638" y="6164263"/>
          <p14:tracePt t="7034" x="4065588" y="6127750"/>
          <p14:tracePt t="7042" x="4057650" y="6119813"/>
          <p14:tracePt t="7049" x="4057650" y="6100763"/>
          <p14:tracePt t="7057" x="4057650" y="6083300"/>
          <p14:tracePt t="7065" x="4057650" y="6046788"/>
          <p14:tracePt t="7073" x="4057650" y="6027738"/>
          <p14:tracePt t="7081" x="4057650" y="5983288"/>
          <p14:tracePt t="7089" x="4057650" y="5954713"/>
          <p14:tracePt t="7097" x="4057650" y="5927725"/>
          <p14:tracePt t="7105" x="4057650" y="5881688"/>
          <p14:tracePt t="7113" x="4075113" y="5864225"/>
          <p14:tracePt t="7121" x="4084638" y="5837238"/>
          <p14:tracePt t="7129" x="4102100" y="5808663"/>
          <p14:tracePt t="7137" x="4111625" y="5800725"/>
          <p14:tracePt t="7145" x="4121150" y="5781675"/>
          <p14:tracePt t="7154" x="4148138" y="5754688"/>
          <p14:tracePt t="7161" x="4148138" y="5745163"/>
          <p14:tracePt t="7178" x="4165600" y="5727700"/>
          <p14:tracePt t="7194" x="4165600" y="5718175"/>
          <p14:tracePt t="7202" x="4184650" y="5708650"/>
          <p14:tracePt t="7210" x="4194175" y="5699125"/>
          <p14:tracePt t="7225" x="4211638" y="5681663"/>
          <p14:tracePt t="7233" x="4211638" y="5672138"/>
          <p14:tracePt t="7242" x="4221163" y="5654675"/>
          <p14:tracePt t="7249" x="4238625" y="5645150"/>
          <p14:tracePt t="7265" x="4257675" y="5635625"/>
          <p14:tracePt t="7273" x="4284663" y="5608638"/>
          <p14:tracePt t="7280" x="4303713" y="5599113"/>
          <p14:tracePt t="7289" x="4321175" y="5599113"/>
          <p14:tracePt t="7296" x="4340225" y="5589588"/>
          <p14:tracePt t="7312" x="4348163" y="5589588"/>
          <p14:tracePt t="7320" x="4376738" y="5589588"/>
          <p14:tracePt t="7336" x="4384675" y="5589588"/>
          <p14:tracePt t="7353" x="4394200" y="5589588"/>
          <p14:tracePt t="7392" x="4413250" y="5589588"/>
          <p14:tracePt t="7401" x="4421188" y="5589588"/>
          <p14:tracePt t="7409" x="4421188" y="5608638"/>
          <p14:tracePt t="7433" x="4430713" y="5635625"/>
          <p14:tracePt t="7441" x="4440238" y="5654675"/>
          <p14:tracePt t="7449" x="4440238" y="5662613"/>
          <p14:tracePt t="7457" x="4440238" y="5691188"/>
          <p14:tracePt t="7465" x="4457700" y="5727700"/>
          <p14:tracePt t="7481" x="4457700" y="5745163"/>
          <p14:tracePt t="7489" x="4467225" y="5754688"/>
          <p14:tracePt t="7497" x="4467225" y="5772150"/>
          <p14:tracePt t="7505" x="4476750" y="5781675"/>
          <p14:tracePt t="7513" x="4476750" y="5791200"/>
          <p14:tracePt t="7544" x="4476750" y="5808663"/>
          <p14:tracePt t="7841" x="4476750" y="5791200"/>
          <p14:tracePt t="7849" x="4476750" y="5764213"/>
          <p14:tracePt t="7857" x="4448175" y="5727700"/>
          <p14:tracePt t="7864" x="4413250" y="5699125"/>
          <p14:tracePt t="7873" x="4384675" y="5662613"/>
          <p14:tracePt t="7880" x="4311650" y="5599113"/>
          <p14:tracePt t="7888" x="4267200" y="5572125"/>
          <p14:tracePt t="7896" x="4202113" y="5535613"/>
          <p14:tracePt t="7904" x="4165600" y="5526088"/>
          <p14:tracePt t="7912" x="4121150" y="5526088"/>
          <p14:tracePt t="7921" x="4048125" y="5518150"/>
          <p14:tracePt t="7928" x="3992563" y="5518150"/>
          <p14:tracePt t="7938" x="3938588" y="5518150"/>
          <p14:tracePt t="7944" x="3883025" y="5518150"/>
          <p14:tracePt t="7953" x="3810000" y="5518150"/>
          <p14:tracePt t="7961" x="3765550" y="5518150"/>
          <p14:tracePt t="7969" x="3709988" y="5518150"/>
          <p14:tracePt t="7977" x="3673475" y="5518150"/>
          <p14:tracePt t="7985" x="3636963" y="5535613"/>
          <p14:tracePt t="7993" x="3609975" y="5545138"/>
          <p14:tracePt t="8008" x="3600450" y="5554663"/>
          <p14:tracePt t="8024" x="3573463" y="5562600"/>
          <p14:tracePt t="8032" x="3556000" y="5581650"/>
          <p14:tracePt t="8040" x="3536950" y="5589588"/>
          <p14:tracePt t="8049" x="3519488" y="5618163"/>
          <p14:tracePt t="8057" x="3473450" y="5618163"/>
          <p14:tracePt t="8065" x="3436938" y="5635625"/>
          <p14:tracePt t="8073" x="3390900" y="5645150"/>
          <p14:tracePt t="8081" x="3317875" y="5645150"/>
          <p14:tracePt t="8089" x="3273425" y="5654675"/>
          <p14:tracePt t="8097" x="3200400" y="5672138"/>
          <p14:tracePt t="8104" x="3144838" y="5672138"/>
          <p14:tracePt t="8112" x="3081338" y="5672138"/>
          <p14:tracePt t="8120" x="3008313" y="5672138"/>
          <p14:tracePt t="8128" x="2954338" y="5672138"/>
          <p14:tracePt t="8136" x="2881313" y="5672138"/>
          <p14:tracePt t="8144" x="2825750" y="5672138"/>
          <p14:tracePt t="8153" x="2781300" y="5672138"/>
          <p14:tracePt t="8161" x="2744788" y="5672138"/>
          <p14:tracePt t="8170" x="2716213" y="5672138"/>
          <p14:tracePt t="8176" x="2679700" y="5672138"/>
          <p14:tracePt t="8184" x="2671763" y="5672138"/>
          <p14:tracePt t="8192" x="2652713" y="5672138"/>
          <p14:tracePt t="8200" x="2635250" y="5672138"/>
          <p14:tracePt t="8208" x="2589213" y="5662613"/>
          <p14:tracePt t="8216" x="2570163" y="5645150"/>
          <p14:tracePt t="8225" x="2543175" y="5645150"/>
          <p14:tracePt t="8233" x="2525713" y="5645150"/>
          <p14:tracePt t="8240" x="2470150" y="5635625"/>
          <p14:tracePt t="8248" x="2425700" y="5635625"/>
          <p14:tracePt t="8257" x="2389188" y="5626100"/>
          <p14:tracePt t="8265" x="2370138" y="5626100"/>
          <p14:tracePt t="8273" x="2352675" y="5626100"/>
          <p14:tracePt t="8281" x="2343150" y="5626100"/>
          <p14:tracePt t="8304" x="2333625" y="5618163"/>
          <p14:tracePt t="8528" x="2324100" y="5618163"/>
          <p14:tracePt t="8537" x="2297113" y="5618163"/>
          <p14:tracePt t="8544" x="2287588" y="5618163"/>
          <p14:tracePt t="8554" x="2279650" y="5608638"/>
          <p14:tracePt t="8560" x="2260600" y="5599113"/>
          <p14:tracePt t="8569" x="2251075" y="5599113"/>
          <p14:tracePt t="8577" x="2243138" y="5599113"/>
          <p14:tracePt t="8587" x="2224088" y="5599113"/>
          <p14:tracePt t="8673" x="2214563" y="5589588"/>
          <p14:tracePt t="8713" x="2214563" y="5581650"/>
          <p14:tracePt t="8729" x="2214563" y="5572125"/>
          <p14:tracePt t="8737" x="2214563" y="5562600"/>
          <p14:tracePt t="9017" x="2224088" y="5554663"/>
          <p14:tracePt t="9130" x="2243138" y="5554663"/>
          <p14:tracePt t="9136" x="2260600" y="5554663"/>
          <p14:tracePt t="9145" x="2287588" y="5554663"/>
          <p14:tracePt t="9154" x="2316163" y="5554663"/>
          <p14:tracePt t="9160" x="2352675" y="5554663"/>
          <p14:tracePt t="9170" x="2397125" y="5554663"/>
          <p14:tracePt t="9176" x="2416175" y="5554663"/>
          <p14:tracePt t="9187" x="2443163" y="5545138"/>
          <p14:tracePt t="9192" x="2462213" y="5545138"/>
          <p14:tracePt t="9200" x="2479675" y="5545138"/>
          <p14:tracePt t="9208" x="2489200" y="5535613"/>
          <p14:tracePt t="9313" x="2498725" y="5535613"/>
          <p14:tracePt t="9320" x="2516188" y="5518150"/>
          <p14:tracePt t="9336" x="2533650" y="5508625"/>
          <p14:tracePt t="9344" x="2543175" y="5508625"/>
          <p14:tracePt t="9352" x="2562225" y="5499100"/>
          <p14:tracePt t="9360" x="2579688" y="5499100"/>
          <p14:tracePt t="9378" x="2616200" y="5499100"/>
          <p14:tracePt t="9386" x="2625725" y="5499100"/>
          <p14:tracePt t="9392" x="2635250" y="5499100"/>
          <p14:tracePt t="9841" x="2652713" y="5499100"/>
          <p14:tracePt t="9858" x="2662238" y="5499100"/>
          <p14:tracePt t="9873" x="2671763" y="5499100"/>
          <p14:tracePt t="9881" x="2679700" y="5499100"/>
          <p14:tracePt t="9889" x="2689225" y="5499100"/>
          <p14:tracePt t="9896" x="2698750" y="5499100"/>
          <p14:tracePt t="9905" x="2708275" y="5499100"/>
          <p14:tracePt t="9912" x="2716213" y="5499100"/>
          <p14:tracePt t="9921" x="2735263" y="5499100"/>
          <p14:tracePt t="9929" x="2752725" y="5499100"/>
          <p14:tracePt t="9936" x="2781300" y="5499100"/>
          <p14:tracePt t="9945" x="2789238" y="5499100"/>
          <p14:tracePt t="9953" x="2825750" y="5499100"/>
          <p14:tracePt t="9961" x="2844800" y="5499100"/>
          <p14:tracePt t="9977" x="2871788" y="5499100"/>
          <p14:tracePt t="9986" x="2889250" y="5499100"/>
          <p14:tracePt t="9992" x="2917825" y="5499100"/>
          <p14:tracePt t="10000" x="2925763" y="5499100"/>
          <p14:tracePt t="10008" x="2954338" y="5499100"/>
          <p14:tracePt t="10016" x="2962275" y="5499100"/>
          <p14:tracePt t="10024" x="2971800" y="5499100"/>
          <p14:tracePt t="10041" x="2981325" y="5499100"/>
          <p14:tracePt t="10072" x="2998788" y="5499100"/>
          <p14:tracePt t="10097" x="3008313" y="5489575"/>
          <p14:tracePt t="10112" x="3017838" y="5489575"/>
          <p14:tracePt t="10184" x="3035300" y="5489575"/>
          <p14:tracePt t="10192" x="3044825" y="5489575"/>
          <p14:tracePt t="10201" x="3054350" y="5489575"/>
          <p14:tracePt t="10216" x="3071813" y="5489575"/>
          <p14:tracePt t="10224" x="3081338" y="5489575"/>
          <p14:tracePt t="10233" x="3100388" y="5489575"/>
          <p14:tracePt t="10241" x="3117850" y="5489575"/>
          <p14:tracePt t="10257" x="3127375" y="5489575"/>
          <p14:tracePt t="10305" x="3136900" y="5489575"/>
          <p14:tracePt t="10337" x="3154363" y="5489575"/>
          <p14:tracePt t="10353" x="3163888" y="5489575"/>
          <p14:tracePt t="10361" x="3171825" y="5489575"/>
          <p14:tracePt t="10370" x="3190875" y="5481638"/>
          <p14:tracePt t="10385" x="3200400" y="5472113"/>
          <p14:tracePt t="10408" x="3208338" y="5472113"/>
          <p14:tracePt t="10681" x="3217863" y="5472113"/>
          <p14:tracePt t="10691" x="3263900" y="5472113"/>
          <p14:tracePt t="10696" x="3273425" y="5462588"/>
          <p14:tracePt t="10712" x="3309938" y="5453063"/>
          <p14:tracePt t="10721" x="3327400" y="5453063"/>
          <p14:tracePt t="10728" x="3346450" y="5453063"/>
          <p14:tracePt t="10737" x="3373438" y="5426075"/>
          <p14:tracePt t="10744" x="3382963" y="5426075"/>
          <p14:tracePt t="10761" x="3390900" y="5426075"/>
          <p14:tracePt t="10872" x="3419475" y="5426075"/>
          <p14:tracePt t="10880" x="3436938" y="5426075"/>
          <p14:tracePt t="10889" x="3482975" y="5416550"/>
          <p14:tracePt t="10904" x="3500438" y="5416550"/>
          <p14:tracePt t="10906" x="3527425" y="5416550"/>
          <p14:tracePt t="10912" x="3546475" y="5408613"/>
          <p14:tracePt t="10922" x="3563938" y="5408613"/>
          <p14:tracePt t="10928" x="3582988" y="5408613"/>
          <p14:tracePt t="10937" x="3592513" y="5408613"/>
          <p14:tracePt t="10944" x="3609975" y="5408613"/>
          <p14:tracePt t="11178" x="3619500" y="5408613"/>
          <p14:tracePt t="11186" x="3665538" y="5408613"/>
          <p14:tracePt t="11194" x="3673475" y="5408613"/>
          <p14:tracePt t="11201" x="3702050" y="5408613"/>
          <p14:tracePt t="11209" x="3719513" y="5408613"/>
          <p14:tracePt t="11217" x="3746500" y="5408613"/>
          <p14:tracePt t="11225" x="3765550" y="5408613"/>
          <p14:tracePt t="11233" x="3783013" y="5416550"/>
          <p14:tracePt t="11241" x="3792538" y="5416550"/>
          <p14:tracePt t="11249" x="3802063" y="5416550"/>
          <p14:tracePt t="11689" x="3802063" y="5426075"/>
          <p14:tracePt t="12120" x="3856038" y="5426075"/>
          <p14:tracePt t="12129" x="3911600" y="5445125"/>
          <p14:tracePt t="12137" x="3975100" y="5453063"/>
          <p14:tracePt t="12144" x="4021138" y="5472113"/>
          <p14:tracePt t="12153" x="4094163" y="5472113"/>
          <p14:tracePt t="12160" x="4129088" y="5481638"/>
          <p14:tracePt t="12170" x="4175125" y="5481638"/>
          <p14:tracePt t="12176" x="4194175" y="5481638"/>
          <p14:tracePt t="12185" x="4202113" y="5481638"/>
          <p14:tracePt t="12416" x="4238625" y="5489575"/>
          <p14:tracePt t="12426" x="4267200" y="5508625"/>
          <p14:tracePt t="12432" x="4284663" y="5526088"/>
          <p14:tracePt t="12441" x="4330700" y="5545138"/>
          <p14:tracePt t="12448" x="4376738" y="5581650"/>
          <p14:tracePt t="12457" x="4457700" y="5608638"/>
          <p14:tracePt t="12464" x="4567238" y="5662613"/>
          <p14:tracePt t="12473" x="4686300" y="5691188"/>
          <p14:tracePt t="12480" x="4840288" y="5772150"/>
          <p14:tracePt t="12489" x="4968875" y="5827713"/>
          <p14:tracePt t="12496" x="5105400" y="5891213"/>
          <p14:tracePt t="12505" x="5214938" y="5927725"/>
          <p14:tracePt t="12512" x="5314950" y="5973763"/>
          <p14:tracePt t="12520" x="5414963" y="6027738"/>
          <p14:tracePt t="12528" x="5478463" y="6046788"/>
          <p14:tracePt t="12538" x="5514975" y="6054725"/>
          <p14:tracePt t="12545" x="5561013" y="6091238"/>
          <p14:tracePt t="12553" x="5570538" y="6091238"/>
          <p14:tracePt t="12601" x="5580063" y="6091238"/>
          <p14:tracePt t="12633" x="5580063" y="6110288"/>
          <p14:tracePt t="12641" x="5580063" y="6119813"/>
          <p14:tracePt t="12649" x="5580063" y="6127750"/>
          <p14:tracePt t="12657" x="5580063" y="6137275"/>
          <p14:tracePt t="12665" x="5580063" y="6156325"/>
          <p14:tracePt t="12673" x="5580063" y="6164263"/>
          <p14:tracePt t="12784" x="5543550" y="6164263"/>
          <p14:tracePt t="12792" x="5487988" y="6164263"/>
          <p14:tracePt t="12801" x="5397500" y="6156325"/>
          <p14:tracePt t="12809" x="5341938" y="6156325"/>
          <p14:tracePt t="12816" x="5278438" y="6137275"/>
          <p14:tracePt t="12825" x="5224463" y="6137275"/>
          <p14:tracePt t="12832" x="5159375" y="6127750"/>
          <p14:tracePt t="12840" x="5132388" y="6127750"/>
          <p14:tracePt t="12848" x="5086350" y="6110288"/>
          <p14:tracePt t="12864" x="5078413" y="6100763"/>
          <p14:tracePt t="12873" x="5068888" y="6100763"/>
          <p14:tracePt t="12889" x="5041900" y="6083300"/>
          <p14:tracePt t="12896" x="5022850" y="6073775"/>
          <p14:tracePt t="12905" x="5014913" y="6054725"/>
          <p14:tracePt t="12912" x="5005388" y="6046788"/>
          <p14:tracePt t="12921" x="5005388" y="6027738"/>
          <p14:tracePt t="12928" x="4986338" y="6000750"/>
          <p14:tracePt t="12938" x="4978400" y="5983288"/>
          <p14:tracePt t="12944" x="4978400" y="5973763"/>
          <p14:tracePt t="12956" x="4978400" y="5937250"/>
          <p14:tracePt t="12961" x="4968875" y="5918200"/>
          <p14:tracePt t="12970" x="4968875" y="5910263"/>
          <p14:tracePt t="12977" x="4959350" y="5881688"/>
          <p14:tracePt t="12993" x="4959350" y="5864225"/>
          <p14:tracePt t="13001" x="4959350" y="5837238"/>
          <p14:tracePt t="13010" x="4941888" y="5818188"/>
          <p14:tracePt t="13024" x="4941888" y="5791200"/>
          <p14:tracePt t="13032" x="4941888" y="5772150"/>
          <p14:tracePt t="13041" x="4941888" y="5754688"/>
          <p14:tracePt t="13048" x="4941888" y="5745163"/>
          <p14:tracePt t="13056" x="4941888" y="5727700"/>
          <p14:tracePt t="13064" x="4941888" y="5708650"/>
          <p14:tracePt t="13072" x="4941888" y="5699125"/>
          <p14:tracePt t="13104" x="4941888" y="5691188"/>
          <p14:tracePt t="13112" x="4941888" y="5672138"/>
          <p14:tracePt t="13120" x="4949825" y="5654675"/>
          <p14:tracePt t="13129" x="4968875" y="5645150"/>
          <p14:tracePt t="13137" x="4995863" y="5645150"/>
          <p14:tracePt t="13144" x="5041900" y="5645150"/>
          <p14:tracePt t="13153" x="5095875" y="5645150"/>
          <p14:tracePt t="13162" x="5151438" y="5645150"/>
          <p14:tracePt t="13169" x="5187950" y="5645150"/>
          <p14:tracePt t="13178" x="5241925" y="5645150"/>
          <p14:tracePt t="13185" x="5324475" y="5662613"/>
          <p14:tracePt t="13194" x="5387975" y="5681663"/>
          <p14:tracePt t="13202" x="5451475" y="5727700"/>
          <p14:tracePt t="13212" x="5478463" y="5745163"/>
          <p14:tracePt t="13217" x="5497513" y="5764213"/>
          <p14:tracePt t="13226" x="5507038" y="5772150"/>
          <p14:tracePt t="13234" x="5507038" y="5781675"/>
          <p14:tracePt t="13242" x="5507038" y="5791200"/>
          <p14:tracePt t="13249" x="5507038" y="5808663"/>
          <p14:tracePt t="13265" x="5507038" y="5818188"/>
          <p14:tracePt t="13281" x="5507038" y="5827713"/>
          <p14:tracePt t="13328" x="5507038" y="5845175"/>
          <p14:tracePt t="13336" x="5507038" y="5854700"/>
          <p14:tracePt t="13360" x="5507038" y="5873750"/>
          <p14:tracePt t="13369" x="5497513" y="5881688"/>
          <p14:tracePt t="13376" x="5487988" y="5891213"/>
          <p14:tracePt t="13385" x="5487988" y="5900738"/>
          <p14:tracePt t="13392" x="5470525" y="5918200"/>
          <p14:tracePt t="13400" x="5441950" y="5937250"/>
          <p14:tracePt t="13409" x="5441950" y="5946775"/>
          <p14:tracePt t="13416" x="5434013" y="5954713"/>
          <p14:tracePt t="13424" x="5424488" y="5964238"/>
          <p14:tracePt t="13432" x="5405438" y="5983288"/>
          <p14:tracePt t="13440" x="5397500" y="5991225"/>
          <p14:tracePt t="13568" x="5387975" y="5991225"/>
          <p14:tracePt t="13875" x="5387975" y="5983288"/>
          <p14:tracePt t="13905" x="5387975" y="5973763"/>
          <p14:tracePt t="13944" x="5387975" y="5964238"/>
          <p14:tracePt t="13952" x="5387975" y="5954713"/>
          <p14:tracePt t="13977" x="5397500" y="5946775"/>
          <p14:tracePt t="13993" x="5405438" y="5937250"/>
          <p14:tracePt t="14000" x="5414963" y="5927725"/>
          <p14:tracePt t="14008" x="5414963" y="5918200"/>
          <p14:tracePt t="14040" x="5424488" y="5910263"/>
          <p14:tracePt t="14072" x="5424488" y="5900738"/>
          <p14:tracePt t="14673" x="5434013" y="5891213"/>
          <p14:tracePt t="15338" x="5441950" y="5881688"/>
          <p14:tracePt t="15347" x="5441950" y="5873750"/>
          <p14:tracePt t="15376" x="5441950" y="5864225"/>
          <p14:tracePt t="15392" x="5451475" y="5845175"/>
          <p14:tracePt t="15416" x="5451475" y="5837238"/>
          <p14:tracePt t="15681" x="5461000" y="5827713"/>
          <p14:tracePt t="15714" x="5461000" y="5818188"/>
          <p14:tracePt t="15738" x="5470525" y="5808663"/>
          <p14:tracePt t="17801" x="5470525" y="5800725"/>
          <p14:tracePt t="19888" x="5470525" y="5818188"/>
          <p14:tracePt t="19896" x="5470525" y="5827713"/>
          <p14:tracePt t="19905" x="5470525" y="5837238"/>
          <p14:tracePt t="19921" x="5470525" y="5854700"/>
          <p14:tracePt t="19928" x="5470525" y="5873750"/>
          <p14:tracePt t="19936" x="5470525" y="5881688"/>
          <p14:tracePt t="19944" x="5470525" y="5910263"/>
          <p14:tracePt t="19952" x="5470525" y="5918200"/>
          <p14:tracePt t="19961" x="5470525" y="5927725"/>
          <p14:tracePt t="19969" x="5470525" y="5946775"/>
          <p14:tracePt t="19977" x="5487988" y="5973763"/>
          <p14:tracePt t="19986" x="5497513" y="5973763"/>
          <p14:tracePt t="19993" x="5543550" y="6010275"/>
          <p14:tracePt t="20002" x="5570538" y="6018213"/>
          <p14:tracePt t="20010" x="5597525" y="6027738"/>
          <p14:tracePt t="20016" x="5653088" y="6054725"/>
          <p14:tracePt t="20025" x="5680075" y="6064250"/>
          <p14:tracePt t="20032" x="5724525" y="6083300"/>
          <p14:tracePt t="20042" x="5770563" y="6100763"/>
          <p14:tracePt t="20049" x="5780088" y="6100763"/>
          <p14:tracePt t="20057" x="5797550" y="6127750"/>
          <p14:tracePt t="20066" x="5826125" y="6127750"/>
          <p14:tracePt t="20074" x="5870575" y="6156325"/>
          <p14:tracePt t="20083" x="5916613" y="6173788"/>
          <p14:tracePt t="20089" x="5962650" y="6183313"/>
          <p14:tracePt t="20097" x="6007100" y="6210300"/>
          <p14:tracePt t="20105" x="6035675" y="6219825"/>
          <p14:tracePt t="20112" x="6072188" y="6229350"/>
          <p14:tracePt t="20120" x="6116638" y="6237288"/>
          <p14:tracePt t="20128" x="6135688" y="6256338"/>
          <p14:tracePt t="20137" x="6172200" y="6273800"/>
          <p14:tracePt t="20146" x="6189663" y="6283325"/>
          <p14:tracePt t="20154" x="6218238" y="6292850"/>
          <p14:tracePt t="20162" x="6235700" y="6310313"/>
          <p14:tracePt t="20178" x="6281738" y="6329363"/>
          <p14:tracePt t="20201" x="6291263" y="6338888"/>
          <p14:tracePt t="20224" x="6308725" y="6356350"/>
          <p14:tracePt t="20249" x="6308725" y="6365875"/>
          <p14:tracePt t="20266" x="6318250" y="6375400"/>
          <p14:tracePt t="20274" x="6326188" y="6383338"/>
          <p14:tracePt t="20285" x="6335713" y="6383338"/>
          <p14:tracePt t="20305" x="6335713" y="6392863"/>
          <p14:tracePt t="21016" x="6335713" y="6402388"/>
          <p14:tracePt t="21024" x="6318250" y="6402388"/>
          <p14:tracePt t="21036" x="6299200" y="6402388"/>
          <p14:tracePt t="21040" x="6272213" y="6402388"/>
          <p14:tracePt t="21049" x="6254750" y="6392863"/>
          <p14:tracePt t="21056" x="6208713" y="6383338"/>
          <p14:tracePt t="21065" x="6172200" y="6375400"/>
          <p14:tracePt t="21072" x="6135688" y="6346825"/>
          <p14:tracePt t="21081" x="6116638" y="6338888"/>
          <p14:tracePt t="21089" x="6099175" y="6329363"/>
          <p14:tracePt t="21096" x="6072188" y="6319838"/>
          <p14:tracePt t="21104" x="6053138" y="6302375"/>
          <p14:tracePt t="21112" x="6026150" y="6283325"/>
          <p14:tracePt t="21121" x="6016625" y="6273800"/>
          <p14:tracePt t="21128" x="5999163" y="6265863"/>
          <p14:tracePt t="21136" x="5999163" y="6246813"/>
          <p14:tracePt t="21145" x="5972175" y="6192838"/>
          <p14:tracePt t="21153" x="5953125" y="6173788"/>
          <p14:tracePt t="21161" x="5926138" y="6137275"/>
          <p14:tracePt t="21169" x="5907088" y="6119813"/>
          <p14:tracePt t="21177" x="5870575" y="6073775"/>
          <p14:tracePt t="21185" x="5853113" y="6046788"/>
          <p14:tracePt t="21192" x="5826125" y="6027738"/>
          <p14:tracePt t="21209" x="5789613" y="5973763"/>
          <p14:tracePt t="21216" x="5753100" y="5927725"/>
          <p14:tracePt t="21224" x="5716588" y="5845175"/>
          <p14:tracePt t="21232" x="5661025" y="5800725"/>
          <p14:tracePt t="21241" x="5616575" y="5727700"/>
          <p14:tracePt t="21248" x="5561013" y="5645150"/>
          <p14:tracePt t="21256" x="5487988" y="5545138"/>
          <p14:tracePt t="21264" x="5434013" y="5462588"/>
          <p14:tracePt t="21272" x="5405438" y="5389563"/>
          <p14:tracePt t="21280" x="5368925" y="5326063"/>
          <p14:tracePt t="21288" x="5341938" y="5262563"/>
          <p14:tracePt t="21297" x="5287963" y="5197475"/>
          <p14:tracePt t="21305" x="5224463" y="5126038"/>
          <p14:tracePt t="21313" x="5168900" y="5060950"/>
          <p14:tracePt t="21321" x="5151438" y="5016500"/>
          <p14:tracePt t="21328" x="5095875" y="4933950"/>
          <p14:tracePt t="21336" x="5049838" y="4851400"/>
          <p14:tracePt t="21344" x="5014913" y="4787900"/>
          <p14:tracePt t="21354" x="4941888" y="4705350"/>
          <p14:tracePt t="21360" x="4905375" y="4660900"/>
          <p14:tracePt t="21369" x="4849813" y="4578350"/>
          <p14:tracePt t="21377" x="4803775" y="4514850"/>
          <p14:tracePt t="21385" x="4776788" y="4468813"/>
          <p14:tracePt t="21393" x="4730750" y="4413250"/>
          <p14:tracePt t="21401" x="4695825" y="4349750"/>
          <p14:tracePt t="21409" x="4659313" y="4322763"/>
          <p14:tracePt t="21417" x="4640263" y="4276725"/>
          <p14:tracePt t="21425" x="4594225" y="4213225"/>
          <p14:tracePt t="21433" x="4557713" y="4149725"/>
          <p14:tracePt t="21441" x="4513263" y="4094163"/>
          <p14:tracePt t="21449" x="4467225" y="4057650"/>
          <p14:tracePt t="21457" x="4430713" y="4030663"/>
          <p14:tracePt t="21465" x="4384675" y="3984625"/>
          <p14:tracePt t="21473" x="4311650" y="3930650"/>
          <p14:tracePt t="21481" x="4284663" y="3894138"/>
          <p14:tracePt t="21489" x="4238625" y="3857625"/>
          <p14:tracePt t="21497" x="4221163" y="3840163"/>
          <p14:tracePt t="21505" x="4184650" y="3811588"/>
          <p14:tracePt t="21513" x="4175125" y="3803650"/>
          <p14:tracePt t="21521" x="4138613" y="3775075"/>
          <p14:tracePt t="21529" x="4129088" y="3767138"/>
          <p14:tracePt t="21536" x="4121150" y="3757613"/>
          <p14:tracePt t="21544" x="4102100" y="3730625"/>
          <p14:tracePt t="21554" x="4084638" y="3721100"/>
          <p14:tracePt t="21560" x="4065588" y="3711575"/>
          <p14:tracePt t="21568" x="4048125" y="3694113"/>
          <p14:tracePt t="21576" x="4038600" y="3694113"/>
          <p14:tracePt t="21585" x="4021138" y="3684588"/>
          <p14:tracePt t="21592" x="4011613" y="3684588"/>
          <p14:tracePt t="21609" x="3992563" y="3684588"/>
          <p14:tracePt t="21625" x="3975100" y="3684588"/>
          <p14:tracePt t="21633" x="3965575" y="3684588"/>
          <p14:tracePt t="21641" x="3956050" y="3684588"/>
          <p14:tracePt t="21657" x="3948113" y="3684588"/>
          <p14:tracePt t="21673" x="3911600" y="3684588"/>
          <p14:tracePt t="21683" x="3892550" y="3684588"/>
          <p14:tracePt t="21690" x="3865563" y="3711575"/>
          <p14:tracePt t="21699" x="3829050" y="3748088"/>
          <p14:tracePt t="21706" x="3802063" y="3767138"/>
          <p14:tracePt t="21713" x="3765550" y="3811588"/>
          <p14:tracePt t="21721" x="3746500" y="3857625"/>
          <p14:tracePt t="21729" x="3709988" y="3894138"/>
          <p14:tracePt t="21736" x="3702050" y="3911600"/>
          <p14:tracePt t="21745" x="3683000" y="3967163"/>
          <p14:tracePt t="21754" x="3656013" y="4030663"/>
          <p14:tracePt t="21760" x="3636963" y="4076700"/>
          <p14:tracePt t="21769" x="3619500" y="4113213"/>
          <p14:tracePt t="21776" x="3600450" y="4149725"/>
          <p14:tracePt t="21785" x="3592513" y="4186238"/>
          <p14:tracePt t="21793" x="3592513" y="4213225"/>
          <p14:tracePt t="21801" x="3582988" y="4232275"/>
          <p14:tracePt t="21808" x="3582988" y="4240213"/>
          <p14:tracePt t="21816" x="3582988" y="4259263"/>
          <p14:tracePt t="23304" x="3582988" y="4268788"/>
          <p14:tracePt t="23737" x="3592513" y="4268788"/>
          <p14:tracePt t="23744" x="3600450" y="4268788"/>
          <p14:tracePt t="23752" x="3600450" y="4259263"/>
          <p14:tracePt t="23936" x="3619500" y="4259263"/>
          <p14:tracePt t="23946" x="3629025" y="4249738"/>
          <p14:tracePt t="24041" x="3636963" y="4249738"/>
          <p14:tracePt t="24464" x="3636963" y="4268788"/>
          <p14:tracePt t="24472" x="3629025" y="4286250"/>
          <p14:tracePt t="24480" x="3609975" y="4322763"/>
          <p14:tracePt t="24489" x="3573463" y="4349750"/>
          <p14:tracePt t="24496" x="3556000" y="4368800"/>
          <p14:tracePt t="24505" x="3527425" y="4405313"/>
          <p14:tracePt t="24512" x="3490913" y="4432300"/>
          <p14:tracePt t="24521" x="3463925" y="4459288"/>
          <p14:tracePt t="24528" x="3427413" y="4486275"/>
          <p14:tracePt t="24537" x="3382963" y="4505325"/>
          <p14:tracePt t="24544" x="3363913" y="4541838"/>
          <p14:tracePt t="24554" x="3354388" y="4551363"/>
          <p14:tracePt t="24560" x="3317875" y="4578350"/>
          <p14:tracePt t="24569" x="3309938" y="4587875"/>
          <p14:tracePt t="24609" x="3290888" y="4587875"/>
          <p14:tracePt t="24649" x="3273425" y="4587875"/>
          <p14:tracePt t="24656" x="3217863" y="4587875"/>
          <p14:tracePt t="24664" x="3163888" y="4587875"/>
          <p14:tracePt t="24672" x="3090863" y="4587875"/>
          <p14:tracePt t="24681" x="2998788" y="4587875"/>
          <p14:tracePt t="24689" x="2925763" y="4587875"/>
          <p14:tracePt t="24696" x="2908300" y="4587875"/>
          <p14:tracePt t="24705" x="2862263" y="4587875"/>
          <p14:tracePt t="24712" x="2825750" y="4587875"/>
          <p14:tracePt t="24722" x="2808288" y="4578350"/>
          <p14:tracePt t="24728" x="2781300" y="4578350"/>
          <p14:tracePt t="24736" x="2771775" y="4568825"/>
          <p14:tracePt t="24763" x="2762250" y="4559300"/>
          <p14:tracePt t="24770" x="2762250" y="4541838"/>
          <p14:tracePt t="24778" x="2762250" y="4522788"/>
          <p14:tracePt t="24788" x="2762250" y="4486275"/>
          <p14:tracePt t="24794" x="2752725" y="4441825"/>
          <p14:tracePt t="24804" x="2752725" y="4405313"/>
          <p14:tracePt t="24810" x="2716213" y="4340225"/>
          <p14:tracePt t="24819" x="2708275" y="4313238"/>
          <p14:tracePt t="24826" x="2698750" y="4259263"/>
          <p14:tracePt t="24833" x="2652713" y="4176713"/>
          <p14:tracePt t="24841" x="2625725" y="4113213"/>
          <p14:tracePt t="24849" x="2606675" y="4067175"/>
          <p14:tracePt t="24857" x="2589213" y="3976688"/>
          <p14:tracePt t="24864" x="2570163" y="3930650"/>
          <p14:tracePt t="24872" x="2533650" y="3848100"/>
          <p14:tracePt t="24880" x="2516188" y="3821113"/>
          <p14:tracePt t="24889" x="2516188" y="3775075"/>
          <p14:tracePt t="24896" x="2506663" y="3748088"/>
          <p14:tracePt t="24905" x="2489200" y="3702050"/>
          <p14:tracePt t="24912" x="2489200" y="3694113"/>
          <p14:tracePt t="24921" x="2479675" y="3675063"/>
          <p14:tracePt t="24928" x="2479675" y="3657600"/>
          <p14:tracePt t="24936" x="2479675" y="3648075"/>
          <p14:tracePt t="24945" x="2479675" y="3629025"/>
          <p14:tracePt t="24953" x="2470150" y="3584575"/>
          <p14:tracePt t="24960" x="2470150" y="3575050"/>
          <p14:tracePt t="24970" x="2462213" y="3538538"/>
          <p14:tracePt t="24977" x="2462213" y="3511550"/>
          <p14:tracePt t="24985" x="2443163" y="3492500"/>
          <p14:tracePt t="24993" x="2443163" y="3475038"/>
          <p14:tracePt t="25002" x="2443163" y="3455988"/>
          <p14:tracePt t="25009" x="2416175" y="3429000"/>
          <p14:tracePt t="25017" x="2406650" y="3411538"/>
          <p14:tracePt t="25025" x="2389188" y="3382963"/>
          <p14:tracePt t="25033" x="2379663" y="3382963"/>
          <p14:tracePt t="25040" x="2360613" y="3355975"/>
          <p14:tracePt t="25057" x="2360613" y="3346450"/>
          <p14:tracePt t="25064" x="2352675" y="3338513"/>
          <p14:tracePt t="25088" x="2343150" y="3328988"/>
          <p14:tracePt t="25096" x="2333625" y="3319463"/>
          <p14:tracePt t="25120" x="2324100" y="3309938"/>
          <p14:tracePt t="25128" x="2306638" y="3282950"/>
          <p14:tracePt t="25137" x="2297113" y="3282950"/>
          <p14:tracePt t="25144" x="2297113" y="3273425"/>
          <p14:tracePt t="25152" x="2287588" y="3265488"/>
          <p14:tracePt t="25160" x="2279650" y="3255963"/>
          <p14:tracePt t="25170" x="2260600" y="3246438"/>
          <p14:tracePt t="25176" x="2251075" y="3236913"/>
          <p14:tracePt t="25185" x="2243138" y="3228975"/>
          <p14:tracePt t="25193" x="2224088" y="3219450"/>
          <p14:tracePt t="25209" x="2214563" y="3209925"/>
          <p14:tracePt t="25217" x="2206625" y="3200400"/>
          <p14:tracePt t="25225" x="2187575" y="3182938"/>
          <p14:tracePt t="25241" x="2170113" y="3173413"/>
          <p14:tracePt t="25248" x="2151063" y="3155950"/>
          <p14:tracePt t="25257" x="2143125" y="3146425"/>
          <p14:tracePt t="25264" x="2124075" y="3136900"/>
          <p14:tracePt t="25272" x="2114550" y="3127375"/>
          <p14:tracePt t="25281" x="2087563" y="3119438"/>
          <p14:tracePt t="25288" x="2070100" y="3100388"/>
          <p14:tracePt t="25296" x="2051050" y="3090863"/>
          <p14:tracePt t="25305" x="2033588" y="3082925"/>
          <p14:tracePt t="25312" x="2014538" y="3082925"/>
          <p14:tracePt t="25321" x="1997075" y="3063875"/>
          <p14:tracePt t="25328" x="1987550" y="3054350"/>
          <p14:tracePt t="25346" x="1968500" y="3054350"/>
          <p14:tracePt t="25617" x="1968500" y="3046413"/>
          <p14:tracePt t="25857" x="1987550" y="3046413"/>
          <p14:tracePt t="25872" x="2005013" y="3054350"/>
          <p14:tracePt t="25897" x="2014538" y="3063875"/>
          <p14:tracePt t="26218" x="2033588" y="3063875"/>
          <p14:tracePt t="26226" x="2041525" y="3063875"/>
          <p14:tracePt t="26235" x="2051050" y="3054350"/>
          <p14:tracePt t="26242" x="2060575" y="3046413"/>
          <p14:tracePt t="26250" x="2078038" y="3009900"/>
          <p14:tracePt t="26259" x="2078038" y="3000375"/>
          <p14:tracePt t="26266" x="2087563" y="2982913"/>
          <p14:tracePt t="26273" x="2097088" y="2963863"/>
          <p14:tracePt t="26282" x="2097088" y="2954338"/>
          <p14:tracePt t="26290" x="2106613" y="2917825"/>
          <p14:tracePt t="26297" x="2124075" y="2881313"/>
          <p14:tracePt t="26305" x="2124075" y="2873375"/>
          <p14:tracePt t="26313" x="2124075" y="2863850"/>
          <p14:tracePt t="26321" x="2124075" y="2836863"/>
          <p14:tracePt t="26330" x="2124075" y="2827338"/>
          <p14:tracePt t="26337" x="2124075" y="2800350"/>
          <p14:tracePt t="26352" x="2124075" y="2790825"/>
          <p14:tracePt t="26360" x="2124075" y="2781300"/>
          <p14:tracePt t="26368" x="2124075" y="2754313"/>
          <p14:tracePt t="26376" x="2124075" y="2744788"/>
          <p14:tracePt t="26385" x="2124075" y="2735263"/>
          <p14:tracePt t="26392" x="2124075" y="2727325"/>
          <p14:tracePt t="26401" x="2124075" y="2717800"/>
          <p14:tracePt t="26408" x="2124075" y="2708275"/>
          <p14:tracePt t="26417" x="2124075" y="2681288"/>
          <p14:tracePt t="26424" x="2124075" y="2671763"/>
          <p14:tracePt t="26432" x="2124075" y="2662238"/>
          <p14:tracePt t="26440" x="2124075" y="2654300"/>
          <p14:tracePt t="26448" x="2124075" y="2635250"/>
          <p14:tracePt t="26457" x="2124075" y="2625725"/>
          <p14:tracePt t="26465" x="2124075" y="2617788"/>
          <p14:tracePt t="26472" x="2124075" y="2598738"/>
          <p14:tracePt t="26480" x="2124075" y="2589213"/>
          <p14:tracePt t="26880" x="2124075" y="2581275"/>
          <p14:tracePt t="26888" x="2124075" y="2571750"/>
          <p14:tracePt t="26896" x="2124075" y="2562225"/>
          <p14:tracePt t="26912" x="2124075" y="2554288"/>
          <p14:tracePt t="26929" x="2124075" y="2544763"/>
          <p14:tracePt t="26945" x="2124075" y="2535238"/>
          <p14:tracePt t="26977" x="2124075" y="2517775"/>
          <p14:tracePt t="27705" x="2124075" y="2508250"/>
          <p14:tracePt t="27985" x="2133600" y="2517775"/>
          <p14:tracePt t="28081" x="2143125" y="2525713"/>
          <p14:tracePt t="28123" x="2151063" y="2535238"/>
          <p14:tracePt t="28313" x="2160588" y="2544763"/>
          <p14:tracePt t="28321" x="2170113" y="2544763"/>
          <p14:tracePt t="28329" x="2187575" y="2562225"/>
          <p14:tracePt t="28337" x="2197100" y="2644775"/>
          <p14:tracePt t="28345" x="2243138" y="2744788"/>
          <p14:tracePt t="28353" x="2287588" y="2909888"/>
          <p14:tracePt t="28361" x="2324100" y="3054350"/>
          <p14:tracePt t="28370" x="2406650" y="3228975"/>
          <p14:tracePt t="28377" x="2479675" y="3392488"/>
          <p14:tracePt t="28385" x="2562225" y="3592513"/>
          <p14:tracePt t="28393" x="2625725" y="3738563"/>
          <p14:tracePt t="28402" x="2716213" y="3911600"/>
          <p14:tracePt t="28409" x="2825750" y="4159250"/>
          <p14:tracePt t="28417" x="2862263" y="4186238"/>
          <p14:tracePt t="28425" x="2971800" y="4340225"/>
          <p14:tracePt t="28433" x="3100388" y="4522788"/>
          <p14:tracePt t="28441" x="3290888" y="4732338"/>
          <p14:tracePt t="28449" x="3490913" y="4914900"/>
          <p14:tracePt t="28457" x="3646488" y="5024438"/>
          <p14:tracePt t="28465" x="3856038" y="5180013"/>
          <p14:tracePt t="28473" x="4029075" y="5335588"/>
          <p14:tracePt t="28481" x="4211638" y="5453063"/>
          <p14:tracePt t="28489" x="4394200" y="5554663"/>
          <p14:tracePt t="28497" x="4549775" y="5681663"/>
          <p14:tracePt t="28505" x="4686300" y="5735638"/>
          <p14:tracePt t="28513" x="4803775" y="5808663"/>
          <p14:tracePt t="28521" x="4895850" y="5854700"/>
          <p14:tracePt t="28529" x="4949825" y="5891213"/>
          <p14:tracePt t="28537" x="4978400" y="5910263"/>
          <p14:tracePt t="28545" x="5022850" y="5927725"/>
          <p14:tracePt t="28552" x="5032375" y="5937250"/>
          <p14:tracePt t="28560" x="5049838" y="5946775"/>
          <p14:tracePt t="28570" x="5068888" y="5954713"/>
          <p14:tracePt t="28584" x="5086350" y="5973763"/>
          <p14:tracePt t="28592" x="5095875" y="5973763"/>
          <p14:tracePt t="28609" x="5095875" y="5983288"/>
          <p14:tracePt t="28658" x="5105400" y="5991225"/>
          <p14:tracePt t="28680" x="5114925" y="6000750"/>
          <p14:tracePt t="28696" x="5114925" y="6010275"/>
          <p14:tracePt t="28737" x="5114925" y="6018213"/>
          <p14:tracePt t="28752" x="5114925" y="6027738"/>
          <p14:tracePt t="28768" x="5095875" y="6037263"/>
          <p14:tracePt t="28776" x="5032375" y="6037263"/>
          <p14:tracePt t="28784" x="4932363" y="6037263"/>
          <p14:tracePt t="28793" x="4859338" y="6018213"/>
          <p14:tracePt t="28802" x="4776788" y="5991225"/>
          <p14:tracePt t="28809" x="4695825" y="5946775"/>
          <p14:tracePt t="28818" x="4649788" y="5910263"/>
          <p14:tracePt t="28825" x="4622800" y="5881688"/>
          <p14:tracePt t="28833" x="4567238" y="5837238"/>
          <p14:tracePt t="28841" x="4540250" y="5800725"/>
          <p14:tracePt t="28849" x="4513263" y="5754688"/>
          <p14:tracePt t="28857" x="4494213" y="5708650"/>
          <p14:tracePt t="28864" x="4484688" y="5699125"/>
          <p14:tracePt t="28873" x="4476750" y="5662613"/>
          <p14:tracePt t="28880" x="4476750" y="5635625"/>
          <p14:tracePt t="28905" x="4467225" y="5572125"/>
          <p14:tracePt t="28912" x="4467225" y="5545138"/>
          <p14:tracePt t="28921" x="4467225" y="5535613"/>
          <p14:tracePt t="28929" x="4467225" y="5518150"/>
          <p14:tracePt t="28937" x="4448175" y="5499100"/>
          <p14:tracePt t="28944" x="4448175" y="5489575"/>
          <p14:tracePt t="28960" x="4448175" y="5481638"/>
          <p14:tracePt t="28968" x="4448175" y="5472113"/>
          <p14:tracePt t="28985" x="4467225" y="5453063"/>
          <p14:tracePt t="28993" x="4484688" y="5445125"/>
          <p14:tracePt t="29001" x="4540250" y="5445125"/>
          <p14:tracePt t="29009" x="4613275" y="5445125"/>
          <p14:tracePt t="29017" x="4740275" y="5445125"/>
          <p14:tracePt t="29024" x="4849813" y="5445125"/>
          <p14:tracePt t="29032" x="5005388" y="5481638"/>
          <p14:tracePt t="29040" x="5151438" y="5518150"/>
          <p14:tracePt t="29048" x="5305425" y="5554663"/>
          <p14:tracePt t="29056" x="5434013" y="5608638"/>
          <p14:tracePt t="29064" x="5534025" y="5635625"/>
          <p14:tracePt t="29072" x="5624513" y="5681663"/>
          <p14:tracePt t="29080" x="5661025" y="5691188"/>
          <p14:tracePt t="29089" x="5697538" y="5699125"/>
          <p14:tracePt t="29097" x="5716588" y="5718175"/>
          <p14:tracePt t="29186" x="5716588" y="5727700"/>
          <p14:tracePt t="29193" x="5716588" y="5735638"/>
          <p14:tracePt t="29202" x="5716588" y="5754688"/>
          <p14:tracePt t="29208" x="5688013" y="5781675"/>
          <p14:tracePt t="29218" x="5670550" y="5800725"/>
          <p14:tracePt t="29224" x="5661025" y="5808663"/>
          <p14:tracePt t="29232" x="5634038" y="5827713"/>
          <p14:tracePt t="29240" x="5616575" y="5837238"/>
          <p14:tracePt t="29248" x="5588000" y="5837238"/>
          <p14:tracePt t="29256" x="5570538" y="5854700"/>
          <p14:tracePt t="29264" x="5561013" y="5854700"/>
          <p14:tracePt t="29272" x="5534025" y="5864225"/>
          <p14:tracePt t="29288" x="5497513" y="5864225"/>
          <p14:tracePt t="29297" x="5478463" y="5864225"/>
          <p14:tracePt t="29305" x="5451475" y="5864225"/>
          <p14:tracePt t="29312" x="5414963" y="5864225"/>
          <p14:tracePt t="29320" x="5378450" y="5864225"/>
          <p14:tracePt t="29328" x="5324475" y="5864225"/>
          <p14:tracePt t="29336" x="5241925" y="5837238"/>
          <p14:tracePt t="29344" x="5151438" y="5827713"/>
          <p14:tracePt t="29352" x="5032375" y="5800725"/>
          <p14:tracePt t="29361" x="4922838" y="5781675"/>
          <p14:tracePt t="29370" x="4795838" y="5781675"/>
          <p14:tracePt t="29377" x="4686300" y="5781675"/>
          <p14:tracePt t="29386" x="4576763" y="5781675"/>
          <p14:tracePt t="29392" x="4484688" y="5781675"/>
          <p14:tracePt t="29401" x="4376738" y="5781675"/>
          <p14:tracePt t="29408" x="4303713" y="5781675"/>
          <p14:tracePt t="29418" x="4248150" y="5781675"/>
          <p14:tracePt t="29425" x="4184650" y="5781675"/>
          <p14:tracePt t="29441" x="4165600" y="5781675"/>
          <p14:tracePt t="29449" x="4157663" y="5781675"/>
          <p14:tracePt t="29712" x="4148138" y="5772150"/>
          <p14:tracePt t="29957" x="4148138" y="5764213"/>
          <p14:tracePt t="30729" x="4157663" y="5764213"/>
          <p14:tracePt t="30737" x="4165600" y="5754688"/>
          <p14:tracePt t="31376" x="4175125" y="5754688"/>
          <p14:tracePt t="31394" x="4184650" y="5735638"/>
          <p14:tracePt t="31410" x="4184650" y="5708650"/>
          <p14:tracePt t="31422" x="4194175" y="5699125"/>
          <p14:tracePt t="31427" x="4194175" y="5662613"/>
          <p14:tracePt t="31435" x="4194175" y="5645150"/>
          <p14:tracePt t="31440" x="4202113" y="5599113"/>
          <p14:tracePt t="31448" x="4202113" y="5545138"/>
          <p14:tracePt t="31457" x="4202113" y="5518150"/>
          <p14:tracePt t="31464" x="4202113" y="5462588"/>
          <p14:tracePt t="31472" x="4202113" y="5408613"/>
          <p14:tracePt t="31480" x="4202113" y="5343525"/>
          <p14:tracePt t="31488" x="4202113" y="5270500"/>
          <p14:tracePt t="31496" x="4202113" y="5216525"/>
          <p14:tracePt t="31504" x="4194175" y="5133975"/>
          <p14:tracePt t="31512" x="4175125" y="5080000"/>
          <p14:tracePt t="31521" x="4148138" y="4979988"/>
          <p14:tracePt t="31528" x="4111625" y="4887913"/>
          <p14:tracePt t="31537" x="4065588" y="4768850"/>
          <p14:tracePt t="31545" x="4021138" y="4668838"/>
          <p14:tracePt t="31553" x="3965575" y="4578350"/>
          <p14:tracePt t="31561" x="3938588" y="4459288"/>
          <p14:tracePt t="31569" x="3883025" y="4376738"/>
          <p14:tracePt t="31576" x="3810000" y="4259263"/>
          <p14:tracePt t="31584" x="3756025" y="4159250"/>
          <p14:tracePt t="31592" x="3729038" y="4103688"/>
          <p14:tracePt t="31601" x="3673475" y="4030663"/>
          <p14:tracePt t="31609" x="3636963" y="3967163"/>
          <p14:tracePt t="31617" x="3600450" y="3903663"/>
          <p14:tracePt t="31624" x="3556000" y="3821113"/>
          <p14:tracePt t="31632" x="3509963" y="3757613"/>
          <p14:tracePt t="31641" x="3482975" y="3711575"/>
          <p14:tracePt t="31648" x="3455988" y="3684588"/>
          <p14:tracePt t="31657" x="3419475" y="3638550"/>
          <p14:tracePt t="31664" x="3400425" y="3602038"/>
          <p14:tracePt t="31674" x="3373438" y="3584575"/>
          <p14:tracePt t="31680" x="3327400" y="3538538"/>
          <p14:tracePt t="31689" x="3327400" y="3529013"/>
          <p14:tracePt t="31696" x="3309938" y="3502025"/>
          <p14:tracePt t="31705" x="3300413" y="3492500"/>
          <p14:tracePt t="31712" x="3273425" y="3475038"/>
          <p14:tracePt t="31721" x="3254375" y="3455988"/>
          <p14:tracePt t="31729" x="3244850" y="3446463"/>
          <p14:tracePt t="31737" x="3236913" y="3446463"/>
          <p14:tracePt t="31745" x="3217863" y="3429000"/>
          <p14:tracePt t="31752" x="3200400" y="3411538"/>
          <p14:tracePt t="31760" x="3190875" y="3402013"/>
          <p14:tracePt t="31768" x="3163888" y="3375025"/>
          <p14:tracePt t="31778" x="3144838" y="3346450"/>
          <p14:tracePt t="31787" x="3108325" y="3309938"/>
          <p14:tracePt t="31794" x="3090863" y="3282950"/>
          <p14:tracePt t="31803" x="3063875" y="3255963"/>
          <p14:tracePt t="31810" x="3027363" y="3228975"/>
          <p14:tracePt t="31819" x="3008313" y="3192463"/>
          <p14:tracePt t="31828" x="2990850" y="3173413"/>
          <p14:tracePt t="31832" x="2962275" y="3146425"/>
          <p14:tracePt t="31840" x="2944813" y="3119438"/>
          <p14:tracePt t="31848" x="2935288" y="3119438"/>
          <p14:tracePt t="31857" x="2935288" y="3109913"/>
          <p14:tracePt t="31864" x="2917825" y="3100388"/>
          <p14:tracePt t="31994" x="2908300" y="3100388"/>
          <p14:tracePt t="32002" x="2898775" y="3100388"/>
          <p14:tracePt t="32010" x="2881313" y="3100388"/>
          <p14:tracePt t="32019" x="2862263" y="3082925"/>
          <p14:tracePt t="32027" x="2852738" y="3073400"/>
          <p14:tracePt t="32035" x="2825750" y="3063875"/>
          <p14:tracePt t="32043" x="2808288" y="3054350"/>
          <p14:tracePt t="32049" x="2789238" y="3036888"/>
          <p14:tracePt t="32057" x="2771775" y="3017838"/>
          <p14:tracePt t="32065" x="2752725" y="3009900"/>
          <p14:tracePt t="32200" x="2752725" y="3000375"/>
          <p14:tracePt t="32224" x="2752725" y="2990850"/>
          <p14:tracePt t="32241" x="2752725" y="2973388"/>
          <p14:tracePt t="32250" x="2771775" y="2954338"/>
          <p14:tracePt t="32256" x="2781300" y="2936875"/>
          <p14:tracePt t="32264" x="2798763" y="2890838"/>
          <p14:tracePt t="32276" x="2825750" y="2863850"/>
          <p14:tracePt t="32280" x="2835275" y="2844800"/>
          <p14:tracePt t="32288" x="2852738" y="2800350"/>
          <p14:tracePt t="32297" x="2871788" y="2763838"/>
          <p14:tracePt t="32304" x="2881313" y="2727325"/>
          <p14:tracePt t="32312" x="2898775" y="2698750"/>
          <p14:tracePt t="32321" x="2908300" y="2681288"/>
          <p14:tracePt t="32328" x="2908300" y="2635250"/>
          <p14:tracePt t="32337" x="2908300" y="2617788"/>
          <p14:tracePt t="32344" x="2925763" y="2598738"/>
          <p14:tracePt t="32353" x="2925763" y="2581275"/>
          <p14:tracePt t="32360" x="2925763" y="2544763"/>
          <p14:tracePt t="32369" x="2925763" y="2535238"/>
          <p14:tracePt t="32377" x="2925763" y="2508250"/>
          <p14:tracePt t="32384" x="2925763" y="2498725"/>
          <p14:tracePt t="32392" x="2925763" y="2481263"/>
          <p14:tracePt t="32401" x="2925763" y="2462213"/>
          <p14:tracePt t="32408" x="2917825" y="2444750"/>
          <p14:tracePt t="32425" x="2908300" y="2425700"/>
          <p14:tracePt t="32432" x="2908300" y="2416175"/>
          <p14:tracePt t="32440" x="2898775" y="2398713"/>
          <p14:tracePt t="32449" x="2889250" y="2389188"/>
          <p14:tracePt t="32464" x="2881313" y="2389188"/>
          <p14:tracePt t="32481" x="2881313" y="2379663"/>
          <p14:tracePt t="32497" x="2881313" y="2371725"/>
          <p14:tracePt t="32513" x="2881313" y="2362200"/>
          <p14:tracePt t="32529" x="2871788" y="2352675"/>
          <p14:tracePt t="32657" x="2881313" y="2389188"/>
          <p14:tracePt t="32665" x="2917825" y="2452688"/>
          <p14:tracePt t="32673" x="2935288" y="2498725"/>
          <p14:tracePt t="32681" x="2962275" y="2544763"/>
          <p14:tracePt t="32689" x="2981325" y="2571750"/>
          <p14:tracePt t="32697" x="2998788" y="2617788"/>
          <p14:tracePt t="32705" x="2998788" y="2625725"/>
          <p14:tracePt t="32715" x="3008313" y="2644775"/>
          <p14:tracePt t="32728" x="3008313" y="2654300"/>
          <p14:tracePt t="32753" x="3008313" y="2671763"/>
          <p14:tracePt t="32784" x="3017838" y="2681288"/>
          <p14:tracePt t="33017" x="3017838" y="2671763"/>
          <p14:tracePt t="33025" x="3017838" y="2635250"/>
          <p14:tracePt t="33033" x="3017838" y="2589213"/>
          <p14:tracePt t="33041" x="3017838" y="2581275"/>
          <p14:tracePt t="33049" x="3017838" y="2525713"/>
          <p14:tracePt t="33056" x="3017838" y="2481263"/>
          <p14:tracePt t="33064" x="3017838" y="2425700"/>
          <p14:tracePt t="33072" x="3017838" y="2408238"/>
          <p14:tracePt t="33080" x="3017838" y="2352675"/>
          <p14:tracePt t="33088" x="3017838" y="2316163"/>
          <p14:tracePt t="33097" x="3017838" y="2279650"/>
          <p14:tracePt t="33105" x="3017838" y="2270125"/>
          <p14:tracePt t="33112" x="3017838" y="2233613"/>
          <p14:tracePt t="33128" x="3017838" y="2225675"/>
          <p14:tracePt t="33145" x="3017838" y="2216150"/>
          <p14:tracePt t="33561" x="3008313" y="2225675"/>
          <p14:tracePt t="33568" x="2962275" y="2225675"/>
          <p14:tracePt t="33576" x="2908300" y="2225675"/>
          <p14:tracePt t="33584" x="2852738" y="2225675"/>
          <p14:tracePt t="33592" x="2798763" y="2225675"/>
          <p14:tracePt t="33601" x="2771775" y="2225675"/>
          <p14:tracePt t="33609" x="2725738" y="2225675"/>
          <p14:tracePt t="33624" x="2698750" y="2225675"/>
          <p14:tracePt t="33632" x="2689225" y="2225675"/>
          <p14:tracePt t="33640" x="2679700" y="2225675"/>
          <p14:tracePt t="33648" x="2662238" y="2225675"/>
          <p14:tracePt t="33664" x="2652713" y="2225675"/>
          <p14:tracePt t="33689" x="2643188" y="2225675"/>
          <p14:tracePt t="33720" x="2625725" y="2225675"/>
          <p14:tracePt t="34121" x="2616200" y="2225675"/>
          <p14:tracePt t="34130" x="2606675" y="2225675"/>
          <p14:tracePt t="34138" x="2598738" y="2225675"/>
          <p14:tracePt t="34146" x="2570163" y="2225675"/>
          <p14:tracePt t="34156" x="2533650" y="2225675"/>
          <p14:tracePt t="34161" x="2506663" y="2225675"/>
          <p14:tracePt t="34169" x="2462213" y="2225675"/>
          <p14:tracePt t="34178" x="2425700" y="2216150"/>
          <p14:tracePt t="34187" x="2379663" y="2216150"/>
          <p14:tracePt t="34193" x="2352675" y="2216150"/>
          <p14:tracePt t="34202" x="2297113" y="2216150"/>
          <p14:tracePt t="34208" x="2270125" y="2216150"/>
          <p14:tracePt t="34218" x="2251075" y="2216150"/>
          <p14:tracePt t="34225" x="2224088" y="2216150"/>
          <p14:tracePt t="34233" x="2206625" y="2216150"/>
          <p14:tracePt t="34240" x="2187575" y="2216150"/>
          <p14:tracePt t="34385" x="2179638" y="2216150"/>
          <p14:tracePt t="34641" x="2214563" y="2216150"/>
          <p14:tracePt t="34649" x="2279650" y="2216150"/>
          <p14:tracePt t="34656" x="2333625" y="2216150"/>
          <p14:tracePt t="34664" x="2397125" y="2216150"/>
          <p14:tracePt t="34672" x="2452688" y="2216150"/>
          <p14:tracePt t="34681" x="2489200" y="2216150"/>
          <p14:tracePt t="34688" x="2533650" y="2216150"/>
          <p14:tracePt t="34697" x="2552700" y="2216150"/>
          <p14:tracePt t="34705" x="2570163" y="2216150"/>
          <p14:tracePt t="34712" x="2589213" y="2216150"/>
          <p14:tracePt t="34721" x="2625725" y="2216150"/>
          <p14:tracePt t="34728" x="2643188" y="2216150"/>
          <p14:tracePt t="34737" x="2671763" y="2216150"/>
          <p14:tracePt t="34745" x="2689225" y="2216150"/>
          <p14:tracePt t="34756" x="2716213" y="2216150"/>
          <p14:tracePt t="34760" x="2725738" y="2216150"/>
          <p14:tracePt t="34768" x="2744788" y="2216150"/>
          <p14:tracePt t="34776" x="2781300" y="2216150"/>
          <p14:tracePt t="34784" x="2817813" y="2216150"/>
          <p14:tracePt t="34792" x="2844800" y="2197100"/>
          <p14:tracePt t="34801" x="2871788" y="2197100"/>
          <p14:tracePt t="34808" x="2917825" y="2179638"/>
          <p14:tracePt t="34817" x="2935288" y="2179638"/>
          <p14:tracePt t="34824" x="2971800" y="2179638"/>
          <p14:tracePt t="34835" x="2981325" y="2179638"/>
          <p14:tracePt t="34840" x="3008313" y="2170113"/>
          <p14:tracePt t="34849" x="3017838" y="2170113"/>
          <p14:tracePt t="34857" x="3027363" y="2170113"/>
          <p14:tracePt t="34865" x="3035300" y="2170113"/>
          <p14:tracePt t="34896" x="3044825" y="2160588"/>
          <p14:tracePt t="34977" x="3063875" y="2152650"/>
          <p14:tracePt t="35041" x="3063875" y="2143125"/>
          <p14:tracePt t="35057" x="3063875" y="2133600"/>
          <p14:tracePt t="35065" x="3071813" y="2106613"/>
          <p14:tracePt t="35073" x="3071813" y="2097088"/>
          <p14:tracePt t="35080" x="3071813" y="2079625"/>
          <p14:tracePt t="35088" x="3071813" y="2052638"/>
          <p14:tracePt t="35097" x="3081338" y="2033588"/>
          <p14:tracePt t="35105" x="3081338" y="2016125"/>
          <p14:tracePt t="35112" x="3081338" y="1997075"/>
          <p14:tracePt t="35120" x="3081338" y="1970088"/>
          <p14:tracePt t="35128" x="3100388" y="1943100"/>
          <p14:tracePt t="35145" x="3117850" y="1906588"/>
          <p14:tracePt t="35153" x="3117850" y="1897063"/>
          <p14:tracePt t="35161" x="3127375" y="1878013"/>
          <p14:tracePt t="35177" x="3127375" y="1870075"/>
          <p14:tracePt t="35224" x="3154363" y="1870075"/>
          <p14:tracePt t="35233" x="3200400" y="1870075"/>
          <p14:tracePt t="35240" x="3227388" y="1870075"/>
          <p14:tracePt t="35249" x="3254375" y="1870075"/>
          <p14:tracePt t="35257" x="3300413" y="1870075"/>
          <p14:tracePt t="35273" x="3327400" y="1870075"/>
          <p14:tracePt t="35280" x="3354388" y="1887538"/>
          <p14:tracePt t="35288" x="3354388" y="1897063"/>
          <p14:tracePt t="35296" x="3354388" y="1914525"/>
          <p14:tracePt t="35313" x="3354388" y="1943100"/>
          <p14:tracePt t="35321" x="3354388" y="1960563"/>
          <p14:tracePt t="35329" x="3354388" y="2016125"/>
          <p14:tracePt t="35337" x="3354388" y="2043113"/>
          <p14:tracePt t="35344" x="3346450" y="2089150"/>
          <p14:tracePt t="35353" x="3327400" y="2133600"/>
          <p14:tracePt t="35361" x="3309938" y="2179638"/>
          <p14:tracePt t="35369" x="3273425" y="2243138"/>
          <p14:tracePt t="35377" x="3244850" y="2335213"/>
          <p14:tracePt t="35385" x="3190875" y="2435225"/>
          <p14:tracePt t="35393" x="3144838" y="2535238"/>
          <p14:tracePt t="35401" x="3108325" y="2654300"/>
          <p14:tracePt t="35409" x="3044825" y="2781300"/>
          <p14:tracePt t="35420" x="2998788" y="2900363"/>
          <p14:tracePt t="35425" x="2944813" y="3027363"/>
          <p14:tracePt t="35434" x="2881313" y="3163888"/>
          <p14:tracePt t="35441" x="2825750" y="3302000"/>
          <p14:tracePt t="35449" x="2781300" y="3392488"/>
          <p14:tracePt t="35457" x="2744788" y="3511550"/>
          <p14:tracePt t="35468" x="2698750" y="3575050"/>
          <p14:tracePt t="35472" x="2671763" y="3657600"/>
          <p14:tracePt t="35481" x="2652713" y="3684588"/>
          <p14:tracePt t="35488" x="2643188" y="3730625"/>
          <p14:tracePt t="35497" x="2635250" y="3730625"/>
          <p14:tracePt t="35504" x="2625725" y="3748088"/>
          <p14:tracePt t="35521" x="2606675" y="3767138"/>
          <p14:tracePt t="35529" x="2598738" y="3775075"/>
          <p14:tracePt t="35538" x="2589213" y="3784600"/>
          <p14:tracePt t="35546" x="2589213" y="3794125"/>
          <p14:tracePt t="35562" x="2579688" y="3803650"/>
          <p14:tracePt t="35642" x="2570163" y="3803650"/>
          <p14:tracePt t="35658" x="2552700" y="3803650"/>
          <p14:tracePt t="35986" x="2543175" y="3803650"/>
          <p14:tracePt t="37537" x="2543175" y="3794125"/>
          <p14:tracePt t="37587" x="2552700" y="3794125"/>
          <p14:tracePt t="37616" x="2562225" y="3794125"/>
          <p14:tracePt t="37665" x="2570163" y="3794125"/>
          <p14:tracePt t="37681" x="2589213" y="3794125"/>
          <p14:tracePt t="37689" x="2598738" y="3794125"/>
          <p14:tracePt t="37705" x="2606675" y="3794125"/>
          <p14:tracePt t="37713" x="2616200" y="3794125"/>
          <p14:tracePt t="37721" x="2625725" y="3784600"/>
          <p14:tracePt t="37778" x="2635250" y="3784600"/>
          <p14:tracePt t="37794" x="2643188" y="3784600"/>
          <p14:tracePt t="37801" x="2671763" y="3784600"/>
          <p14:tracePt t="37809" x="2698750" y="3784600"/>
          <p14:tracePt t="37818" x="2735263" y="3784600"/>
          <p14:tracePt t="37825" x="2771775" y="3775075"/>
          <p14:tracePt t="37833" x="2789238" y="3767138"/>
          <p14:tracePt t="37841" x="2835275" y="3748088"/>
          <p14:tracePt t="37849" x="2852738" y="3738563"/>
          <p14:tracePt t="37856" x="2898775" y="3730625"/>
          <p14:tracePt t="37864" x="2925763" y="3730625"/>
          <p14:tracePt t="37873" x="2954338" y="3730625"/>
          <p14:tracePt t="37880" x="2981325" y="3730625"/>
          <p14:tracePt t="37888" x="3027363" y="3730625"/>
          <p14:tracePt t="37896" x="3044825" y="3730625"/>
          <p14:tracePt t="37905" x="3081338" y="3730625"/>
          <p14:tracePt t="37912" x="3127375" y="3738563"/>
          <p14:tracePt t="37921" x="3144838" y="3738563"/>
          <p14:tracePt t="37928" x="3181350" y="3748088"/>
          <p14:tracePt t="37936" x="3227388" y="3775075"/>
          <p14:tracePt t="37944" x="3273425" y="3784600"/>
          <p14:tracePt t="37953" x="3300413" y="3803650"/>
          <p14:tracePt t="37960" x="3336925" y="3811588"/>
          <p14:tracePt t="37968" x="3363913" y="3821113"/>
          <p14:tracePt t="37976" x="3390900" y="3830638"/>
          <p14:tracePt t="37986" x="3400425" y="3840163"/>
          <p14:tracePt t="38152" x="3409950" y="3848100"/>
          <p14:tracePt t="38168" x="3436938" y="3857625"/>
          <p14:tracePt t="38176" x="3446463" y="3867150"/>
          <p14:tracePt t="38184" x="3463925" y="3884613"/>
          <p14:tracePt t="38192" x="3482975" y="3884613"/>
          <p14:tracePt t="38201" x="3482975" y="3894138"/>
          <p14:tracePt t="38209" x="3509963" y="3894138"/>
          <p14:tracePt t="38218" x="3519488" y="3894138"/>
          <p14:tracePt t="38224" x="3527425" y="3894138"/>
          <p14:tracePt t="38234" x="3536950" y="3894138"/>
          <p14:tracePt t="38400" x="3546475" y="3903663"/>
          <p14:tracePt t="38425" x="3546475" y="3911600"/>
          <p14:tracePt t="38465" x="3546475" y="3921125"/>
          <p14:tracePt t="38721" x="3556000" y="3930650"/>
          <p14:tracePt t="38729" x="3556000" y="3940175"/>
          <p14:tracePt t="38800" x="3563938" y="3940175"/>
          <p14:tracePt t="38809" x="3592513" y="3940175"/>
          <p14:tracePt t="38817" x="3600450" y="3940175"/>
          <p14:tracePt t="38825" x="3629025" y="3930650"/>
          <p14:tracePt t="38834" x="3636963" y="3930650"/>
          <p14:tracePt t="38840" x="3673475" y="3921125"/>
          <p14:tracePt t="38849" x="3683000" y="3921125"/>
          <p14:tracePt t="38857" x="3702050" y="3921125"/>
          <p14:tracePt t="38864" x="3729038" y="3921125"/>
          <p14:tracePt t="38873" x="3765550" y="3921125"/>
          <p14:tracePt t="38881" x="3810000" y="3921125"/>
          <p14:tracePt t="38903" x="3919538" y="3921125"/>
          <p14:tracePt t="38905" x="3975100" y="3921125"/>
          <p14:tracePt t="38912" x="4102100" y="3903663"/>
          <p14:tracePt t="38920" x="4202113" y="3894138"/>
          <p14:tracePt t="38928" x="4330700" y="3857625"/>
          <p14:tracePt t="38937" x="4476750" y="3848100"/>
          <p14:tracePt t="38944" x="4622800" y="3821113"/>
          <p14:tracePt t="38953" x="4813300" y="3775075"/>
          <p14:tracePt t="38961" x="4941888" y="3730625"/>
          <p14:tracePt t="38970" x="5078413" y="3684588"/>
          <p14:tracePt t="38976" x="5224463" y="3638550"/>
          <p14:tracePt t="38986" x="5334000" y="3611563"/>
          <p14:tracePt t="38993" x="5414963" y="3592513"/>
          <p14:tracePt t="39003" x="5478463" y="3575050"/>
          <p14:tracePt t="39010" x="5534025" y="3575050"/>
          <p14:tracePt t="39023" x="5570538" y="3565525"/>
          <p14:tracePt t="39025" x="5580063" y="3565525"/>
          <p14:tracePt t="39049" x="5588000" y="3565525"/>
          <p14:tracePt t="39058" x="5616575" y="3565525"/>
          <p14:tracePt t="39064" x="5624513" y="3565525"/>
          <p14:tracePt t="39072" x="5634038" y="3565525"/>
          <p14:tracePt t="39080" x="5670550" y="3575050"/>
          <p14:tracePt t="39089" x="5697538" y="3592513"/>
          <p14:tracePt t="39096" x="5724525" y="3611563"/>
          <p14:tracePt t="39104" x="5816600" y="3621088"/>
          <p14:tracePt t="39112" x="5889625" y="3621088"/>
          <p14:tracePt t="39121" x="5943600" y="3629025"/>
          <p14:tracePt t="39129" x="6035675" y="3629025"/>
          <p14:tracePt t="39137" x="6135688" y="3629025"/>
          <p14:tracePt t="39144" x="6226175" y="3629025"/>
          <p14:tracePt t="39152" x="6335713" y="3629025"/>
          <p14:tracePt t="39160" x="6427788" y="3629025"/>
          <p14:tracePt t="39168" x="6537325" y="3629025"/>
          <p14:tracePt t="39176" x="6627813" y="3629025"/>
          <p14:tracePt t="39184" x="6754813" y="3629025"/>
          <p14:tracePt t="39192" x="6846888" y="3629025"/>
          <p14:tracePt t="39201" x="6973888" y="3629025"/>
          <p14:tracePt t="39208" x="7102475" y="3629025"/>
          <p14:tracePt t="39217" x="7248525" y="3611563"/>
          <p14:tracePt t="39225" x="7375525" y="3602038"/>
          <p14:tracePt t="39233" x="7512050" y="3584575"/>
          <p14:tracePt t="39242" x="7621588" y="3565525"/>
          <p14:tracePt t="39252" x="7748588" y="3538538"/>
          <p14:tracePt t="39259" x="7840663" y="3538538"/>
          <p14:tracePt t="39266" x="7958138" y="3529013"/>
          <p14:tracePt t="39275" x="8050213" y="3529013"/>
          <p14:tracePt t="39280" x="8140700" y="3529013"/>
          <p14:tracePt t="39289" x="8213725" y="3529013"/>
          <p14:tracePt t="39296" x="8323263" y="3529013"/>
          <p14:tracePt t="39305" x="8432800" y="3529013"/>
          <p14:tracePt t="39312" x="8578850" y="3529013"/>
          <p14:tracePt t="39320" x="8724900" y="3529013"/>
          <p14:tracePt t="39328" x="8907463" y="3529013"/>
          <p14:tracePt t="39336" x="9097963" y="35290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ja-JP" altLang="en-US" dirty="0"/>
              <a:t>演習</a:t>
            </a:r>
            <a:r>
              <a:rPr lang="en-US" altLang="ja-JP" dirty="0"/>
              <a:t>11.2</a:t>
            </a:r>
            <a:endParaRPr lang="ja-JP" altLang="en-US" dirty="0"/>
          </a:p>
        </p:txBody>
      </p:sp>
      <p:pic>
        <p:nvPicPr>
          <p:cNvPr id="34820" name="Picture 4" descr="図05_12"/>
          <p:cNvPicPr>
            <a:picLocks noChangeAspect="1" noChangeArrowheads="1"/>
          </p:cNvPicPr>
          <p:nvPr/>
        </p:nvPicPr>
        <p:blipFill>
          <a:blip r:embed="rId5" cstate="print"/>
          <a:srcRect/>
          <a:stretch>
            <a:fillRect/>
          </a:stretch>
        </p:blipFill>
        <p:spPr bwMode="auto">
          <a:xfrm>
            <a:off x="973138" y="1373407"/>
            <a:ext cx="7975600" cy="3954462"/>
          </a:xfrm>
          <a:prstGeom prst="rect">
            <a:avLst/>
          </a:prstGeom>
          <a:noFill/>
          <a:ln w="9525">
            <a:noFill/>
            <a:miter lim="800000"/>
            <a:headEnd/>
            <a:tailEnd/>
          </a:ln>
        </p:spPr>
      </p:pic>
      <p:sp>
        <p:nvSpPr>
          <p:cNvPr id="3" name="テキスト ボックス 2"/>
          <p:cNvSpPr txBox="1"/>
          <p:nvPr/>
        </p:nvSpPr>
        <p:spPr>
          <a:xfrm>
            <a:off x="6185361" y="1232972"/>
            <a:ext cx="936475" cy="523220"/>
          </a:xfrm>
          <a:prstGeom prst="rect">
            <a:avLst/>
          </a:prstGeom>
          <a:noFill/>
        </p:spPr>
        <p:txBody>
          <a:bodyPr wrap="none" rtlCol="0">
            <a:spAutoFit/>
          </a:bodyPr>
          <a:lstStyle/>
          <a:p>
            <a:r>
              <a:rPr kumimoji="1" lang="ja-JP" altLang="en-US" sz="2800" dirty="0"/>
              <a:t>１</a:t>
            </a:r>
            <a:r>
              <a:rPr kumimoji="1" lang="en-US" altLang="ja-JP" sz="2800" dirty="0"/>
              <a:t>KΩ</a:t>
            </a:r>
            <a:endParaRPr kumimoji="1" lang="ja-JP" altLang="en-US" sz="2800" dirty="0"/>
          </a:p>
        </p:txBody>
      </p:sp>
      <p:sp>
        <p:nvSpPr>
          <p:cNvPr id="4" name="テキスト ボックス 3"/>
          <p:cNvSpPr txBox="1"/>
          <p:nvPr/>
        </p:nvSpPr>
        <p:spPr>
          <a:xfrm>
            <a:off x="1673099" y="1417638"/>
            <a:ext cx="891591" cy="523220"/>
          </a:xfrm>
          <a:prstGeom prst="rect">
            <a:avLst/>
          </a:prstGeom>
          <a:noFill/>
        </p:spPr>
        <p:txBody>
          <a:bodyPr wrap="none" rtlCol="0">
            <a:spAutoFit/>
          </a:bodyPr>
          <a:lstStyle/>
          <a:p>
            <a:r>
              <a:rPr lang="en-US" altLang="ja-JP" sz="2800" dirty="0"/>
              <a:t>1</a:t>
            </a:r>
            <a:r>
              <a:rPr kumimoji="1" lang="en-US" altLang="ja-JP" sz="2800" dirty="0"/>
              <a:t>KΩ</a:t>
            </a:r>
            <a:endParaRPr kumimoji="1" lang="ja-JP" altLang="en-US" sz="2800" dirty="0"/>
          </a:p>
        </p:txBody>
      </p:sp>
      <p:sp>
        <p:nvSpPr>
          <p:cNvPr id="8" name="テキスト ボックス 7"/>
          <p:cNvSpPr txBox="1"/>
          <p:nvPr/>
        </p:nvSpPr>
        <p:spPr>
          <a:xfrm>
            <a:off x="1511196" y="2555889"/>
            <a:ext cx="1053494" cy="523220"/>
          </a:xfrm>
          <a:prstGeom prst="rect">
            <a:avLst/>
          </a:prstGeom>
          <a:noFill/>
        </p:spPr>
        <p:txBody>
          <a:bodyPr wrap="none" rtlCol="0">
            <a:spAutoFit/>
          </a:bodyPr>
          <a:lstStyle/>
          <a:p>
            <a:r>
              <a:rPr lang="en-US" altLang="ja-JP" sz="2800" dirty="0"/>
              <a:t>500</a:t>
            </a:r>
            <a:r>
              <a:rPr kumimoji="1" lang="en-US" altLang="ja-JP" sz="2800" dirty="0"/>
              <a:t>Ω</a:t>
            </a:r>
            <a:endParaRPr kumimoji="1" lang="ja-JP" altLang="en-US" sz="2800" dirty="0"/>
          </a:p>
        </p:txBody>
      </p:sp>
      <p:sp>
        <p:nvSpPr>
          <p:cNvPr id="5" name="テキスト ボックス 4"/>
          <p:cNvSpPr txBox="1"/>
          <p:nvPr/>
        </p:nvSpPr>
        <p:spPr>
          <a:xfrm>
            <a:off x="1091821" y="5704764"/>
            <a:ext cx="5329921" cy="461665"/>
          </a:xfrm>
          <a:prstGeom prst="rect">
            <a:avLst/>
          </a:prstGeom>
          <a:noFill/>
        </p:spPr>
        <p:txBody>
          <a:bodyPr wrap="none" rtlCol="0">
            <a:spAutoFit/>
          </a:bodyPr>
          <a:lstStyle/>
          <a:p>
            <a:r>
              <a:rPr kumimoji="1" lang="en-US" altLang="ja-JP" sz="2400" dirty="0"/>
              <a:t>V1=1V,</a:t>
            </a:r>
            <a:r>
              <a:rPr kumimoji="1" lang="ja-JP" altLang="en-US" sz="2400" dirty="0"/>
              <a:t> </a:t>
            </a:r>
            <a:r>
              <a:rPr kumimoji="1" lang="en-US" altLang="ja-JP" sz="2400" dirty="0"/>
              <a:t>V2=2V</a:t>
            </a:r>
            <a:r>
              <a:rPr kumimoji="1" lang="ja-JP" altLang="en-US" sz="2400" dirty="0"/>
              <a:t>の時、</a:t>
            </a:r>
            <a:r>
              <a:rPr kumimoji="1" lang="en-US" altLang="ja-JP" sz="2400" dirty="0"/>
              <a:t>Vo</a:t>
            </a:r>
            <a:r>
              <a:rPr kumimoji="1" lang="ja-JP" altLang="en-US" sz="2400" dirty="0" err="1"/>
              <a:t>はど</a:t>
            </a:r>
            <a:r>
              <a:rPr kumimoji="1" lang="ja-JP" altLang="en-US" sz="2400" dirty="0"/>
              <a:t>うなるか？</a:t>
            </a:r>
          </a:p>
        </p:txBody>
      </p:sp>
      <p:pic>
        <p:nvPicPr>
          <p:cNvPr id="2" name="オーディオ 1">
            <a:hlinkClick r:id="" action="ppaction://media"/>
            <a:extLst>
              <a:ext uri="{FF2B5EF4-FFF2-40B4-BE49-F238E27FC236}">
                <a16:creationId xmlns:a16="http://schemas.microsoft.com/office/drawing/2014/main" id="{803986CE-2842-4A27-9806-F3A754DB0E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7950803"/>
      </p:ext>
    </p:extLst>
  </p:cSld>
  <p:clrMapOvr>
    <a:masterClrMapping/>
  </p:clrMapOvr>
  <mc:AlternateContent xmlns:mc="http://schemas.openxmlformats.org/markup-compatibility/2006" xmlns:p14="http://schemas.microsoft.com/office/powerpoint/2010/main">
    <mc:Choice Requires="p14">
      <p:transition spd="slow" p14:dur="2000" advTm="65801"/>
    </mc:Choice>
    <mc:Fallback xmlns="">
      <p:transition spd="slow" advTm="6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28" x="8951913" y="3455988"/>
          <p14:tracePt t="1135" x="8770938" y="3455988"/>
          <p14:tracePt t="1144" x="8605838" y="3455988"/>
          <p14:tracePt t="1152" x="8442325" y="3455988"/>
          <p14:tracePt t="1161" x="8296275" y="3455988"/>
          <p14:tracePt t="1167" x="8186738" y="3455988"/>
          <p14:tracePt t="1175" x="8059738" y="3455988"/>
          <p14:tracePt t="1183" x="7986713" y="3455988"/>
          <p14:tracePt t="1192" x="7931150" y="3455988"/>
          <p14:tracePt t="1199" x="7885113" y="3455988"/>
          <p14:tracePt t="1207" x="7877175" y="3455988"/>
          <p14:tracePt t="1215" x="7867650" y="3455988"/>
          <p14:tracePt t="1240" x="7858125" y="3455988"/>
          <p14:tracePt t="1264" x="7840663" y="3455988"/>
          <p14:tracePt t="1272" x="7821613" y="3455988"/>
          <p14:tracePt t="1280" x="7804150" y="3455988"/>
          <p14:tracePt t="1288" x="7767638" y="3455988"/>
          <p14:tracePt t="1295" x="7748588" y="3455988"/>
          <p14:tracePt t="1304" x="7704138" y="3455988"/>
          <p14:tracePt t="1313" x="7675563" y="3455988"/>
          <p14:tracePt t="1320" x="7648575" y="3455988"/>
          <p14:tracePt t="1329" x="7602538" y="3455988"/>
          <p14:tracePt t="1336" x="7575550" y="3455988"/>
          <p14:tracePt t="1345" x="7558088" y="3455988"/>
          <p14:tracePt t="1352" x="7548563" y="3455988"/>
          <p14:tracePt t="1362" x="7521575" y="3455988"/>
          <p14:tracePt t="1368" x="7502525" y="3438525"/>
          <p14:tracePt t="1377" x="7485063" y="3438525"/>
          <p14:tracePt t="1397" x="7475538" y="3438525"/>
          <p14:tracePt t="1409" x="7448550" y="3438525"/>
          <p14:tracePt t="1416" x="7439025" y="3438525"/>
          <p14:tracePt t="1424" x="7421563" y="3438525"/>
          <p14:tracePt t="1432" x="7402513" y="3438525"/>
          <p14:tracePt t="1440" x="7385050" y="3438525"/>
          <p14:tracePt t="1449" x="7366000" y="3438525"/>
          <p14:tracePt t="1456" x="7348538" y="3438525"/>
          <p14:tracePt t="1464" x="7329488" y="3438525"/>
          <p14:tracePt t="1480" x="7302500" y="3446463"/>
          <p14:tracePt t="2001" x="7292975" y="3465513"/>
          <p14:tracePt t="2025" x="7292975" y="3475038"/>
          <p14:tracePt t="2033" x="7283450" y="3482975"/>
          <p14:tracePt t="2057" x="7283450" y="3492500"/>
          <p14:tracePt t="2065" x="7283450" y="3502025"/>
          <p14:tracePt t="2080" x="7283450" y="3511550"/>
          <p14:tracePt t="2089" x="7283450" y="3519488"/>
          <p14:tracePt t="2099" x="7283450" y="3529013"/>
          <p14:tracePt t="2112" x="7275513" y="3538538"/>
          <p14:tracePt t="2132" x="7275513" y="3548063"/>
          <p14:tracePt t="2152" x="7275513" y="3556000"/>
          <p14:tracePt t="2183" x="7275513" y="3565525"/>
          <p14:tracePt t="3785" x="7265988" y="3565525"/>
          <p14:tracePt t="3807" x="7265988" y="3556000"/>
          <p14:tracePt t="3815" x="7256463" y="3548063"/>
          <p14:tracePt t="3832" x="7248525" y="3538538"/>
          <p14:tracePt t="3839" x="7248525" y="3529013"/>
          <p14:tracePt t="3847" x="7239000" y="3511550"/>
          <p14:tracePt t="3855" x="7229475" y="3502025"/>
          <p14:tracePt t="3864" x="7219950" y="3492500"/>
          <p14:tracePt t="3871" x="7212013" y="3492500"/>
          <p14:tracePt t="3880" x="7183438" y="3475038"/>
          <p14:tracePt t="3887" x="7165975" y="3465513"/>
          <p14:tracePt t="3895" x="7129463" y="3455988"/>
          <p14:tracePt t="3903" x="7083425" y="3419475"/>
          <p14:tracePt t="3911" x="7019925" y="3411538"/>
          <p14:tracePt t="3920" x="6929438" y="3382963"/>
          <p14:tracePt t="3929" x="6864350" y="3355975"/>
          <p14:tracePt t="3936" x="6746875" y="3328988"/>
          <p14:tracePt t="3944" x="6618288" y="3282950"/>
          <p14:tracePt t="3951" x="6454775" y="3236913"/>
          <p14:tracePt t="3959" x="6281738" y="3192463"/>
          <p14:tracePt t="3967" x="6089650" y="3127375"/>
          <p14:tracePt t="3976" x="5870575" y="3082925"/>
          <p14:tracePt t="3983" x="5634038" y="3046413"/>
          <p14:tracePt t="3991" x="5387975" y="3009900"/>
          <p14:tracePt t="3999" x="5059363" y="2946400"/>
          <p14:tracePt t="4007" x="4786313" y="2927350"/>
          <p14:tracePt t="4015" x="4540250" y="2900363"/>
          <p14:tracePt t="4023" x="4303713" y="2863850"/>
          <p14:tracePt t="4033" x="4057650" y="2827338"/>
          <p14:tracePt t="4041" x="3875088" y="2800350"/>
          <p14:tracePt t="4049" x="3692525" y="2763838"/>
          <p14:tracePt t="4057" x="3536950" y="2754313"/>
          <p14:tracePt t="4068" x="3446463" y="2735263"/>
          <p14:tracePt t="4072" x="3317875" y="2708275"/>
          <p14:tracePt t="4082" x="3254375" y="2698750"/>
          <p14:tracePt t="4088" x="3200400" y="2698750"/>
          <p14:tracePt t="4099" x="3163888" y="2698750"/>
          <p14:tracePt t="4103" x="3144838" y="2690813"/>
          <p14:tracePt t="4112" x="3108325" y="2681288"/>
          <p14:tracePt t="4119" x="3081338" y="2662238"/>
          <p14:tracePt t="4130" x="3063875" y="2654300"/>
          <p14:tracePt t="4145" x="3017838" y="2644775"/>
          <p14:tracePt t="4152" x="2998788" y="2635250"/>
          <p14:tracePt t="4159" x="2981325" y="2635250"/>
          <p14:tracePt t="4167" x="2971800" y="2635250"/>
          <p14:tracePt t="4176" x="2962275" y="2635250"/>
          <p14:tracePt t="4183" x="2944813" y="2617788"/>
          <p14:tracePt t="4303" x="2935288" y="2608263"/>
          <p14:tracePt t="4311" x="2925763" y="2598738"/>
          <p14:tracePt t="4319" x="2917825" y="2589213"/>
          <p14:tracePt t="4327" x="2917825" y="2581275"/>
          <p14:tracePt t="4336" x="2908300" y="2571750"/>
          <p14:tracePt t="4344" x="2898775" y="2571750"/>
          <p14:tracePt t="4352" x="2881313" y="2562225"/>
          <p14:tracePt t="4360" x="2871788" y="2554288"/>
          <p14:tracePt t="4368" x="2835275" y="2535238"/>
          <p14:tracePt t="4376" x="2817813" y="2508250"/>
          <p14:tracePt t="4384" x="2798763" y="2498725"/>
          <p14:tracePt t="4392" x="2781300" y="2481263"/>
          <p14:tracePt t="4400" x="2752725" y="2452688"/>
          <p14:tracePt t="4407" x="2735263" y="2435225"/>
          <p14:tracePt t="4415" x="2725738" y="2425700"/>
          <p14:tracePt t="4423" x="2725738" y="2416175"/>
          <p14:tracePt t="4431" x="2698750" y="2379663"/>
          <p14:tracePt t="4439" x="2698750" y="2371725"/>
          <p14:tracePt t="4448" x="2689225" y="2352675"/>
          <p14:tracePt t="4456" x="2679700" y="2335213"/>
          <p14:tracePt t="4464" x="2652713" y="2306638"/>
          <p14:tracePt t="4471" x="2652713" y="2298700"/>
          <p14:tracePt t="4479" x="2643188" y="2270125"/>
          <p14:tracePt t="4488" x="2635250" y="2262188"/>
          <p14:tracePt t="4495" x="2635250" y="2252663"/>
          <p14:tracePt t="4503" x="2635250" y="2243138"/>
          <p14:tracePt t="4511" x="2616200" y="2233613"/>
          <p14:tracePt t="4519" x="2616200" y="2225675"/>
          <p14:tracePt t="4529" x="2606675" y="2216150"/>
          <p14:tracePt t="4552" x="2606675" y="2206625"/>
          <p14:tracePt t="4560" x="2598738" y="2197100"/>
          <p14:tracePt t="4584" x="2598738" y="2179638"/>
          <p14:tracePt t="4607" x="2598738" y="2170113"/>
          <p14:tracePt t="4640" x="2589213" y="2160588"/>
          <p14:tracePt t="4687" x="2589213" y="2143125"/>
          <p14:tracePt t="4711" x="2589213" y="2133600"/>
          <p14:tracePt t="4744" x="2579688" y="2125663"/>
          <p14:tracePt t="4936" x="2579688" y="2116138"/>
          <p14:tracePt t="5087" x="2579688" y="2106613"/>
          <p14:tracePt t="5130" x="2570163" y="2097088"/>
          <p14:tracePt t="5155" x="2562225" y="2089150"/>
          <p14:tracePt t="5169" x="2562225" y="2079625"/>
          <p14:tracePt t="5191" x="2552700" y="2052638"/>
          <p14:tracePt t="5209" x="2552700" y="2043113"/>
          <p14:tracePt t="5224" x="2552700" y="2033588"/>
          <p14:tracePt t="5248" x="2552700" y="2024063"/>
          <p14:tracePt t="5264" x="2552700" y="2016125"/>
          <p14:tracePt t="5280" x="2552700" y="2006600"/>
          <p14:tracePt t="5287" x="2552700" y="1997075"/>
          <p14:tracePt t="5305" x="2552700" y="1979613"/>
          <p14:tracePt t="5321" x="2552700" y="1970088"/>
          <p14:tracePt t="5330" x="2552700" y="1960563"/>
          <p14:tracePt t="5361" x="2552700" y="1943100"/>
          <p14:tracePt t="5372" x="2552700" y="1933575"/>
          <p14:tracePt t="5385" x="2552700" y="1924050"/>
          <p14:tracePt t="5393" x="2552700" y="1906588"/>
          <p14:tracePt t="5416" x="2552700" y="1897063"/>
          <p14:tracePt t="5768" x="2562225" y="1897063"/>
          <p14:tracePt t="5776" x="2570163" y="1897063"/>
          <p14:tracePt t="5784" x="2579688" y="1897063"/>
          <p14:tracePt t="5792" x="2598738" y="1897063"/>
          <p14:tracePt t="5801" x="2606675" y="1897063"/>
          <p14:tracePt t="5808" x="2625725" y="1897063"/>
          <p14:tracePt t="5824" x="2643188" y="1897063"/>
          <p14:tracePt t="5840" x="2652713" y="1897063"/>
          <p14:tracePt t="5857" x="2662238" y="1897063"/>
          <p14:tracePt t="5872" x="2679700" y="1897063"/>
          <p14:tracePt t="5880" x="2689225" y="1897063"/>
          <p14:tracePt t="5888" x="2698750" y="1887538"/>
          <p14:tracePt t="5896" x="2708275" y="1887538"/>
          <p14:tracePt t="5904" x="2725738" y="1878013"/>
          <p14:tracePt t="6418" x="2708275" y="1878013"/>
          <p14:tracePt t="6425" x="2698750" y="1878013"/>
          <p14:tracePt t="6432" x="2689225" y="1878013"/>
          <p14:tracePt t="6448" x="2662238" y="1887538"/>
          <p14:tracePt t="6457" x="2652713" y="1887538"/>
          <p14:tracePt t="6464" x="2635250" y="1897063"/>
          <p14:tracePt t="6472" x="2625725" y="1897063"/>
          <p14:tracePt t="6480" x="2606675" y="1897063"/>
          <p14:tracePt t="6488" x="2570163" y="1906588"/>
          <p14:tracePt t="6495" x="2552700" y="1914525"/>
          <p14:tracePt t="6504" x="2543175" y="1914525"/>
          <p14:tracePt t="6511" x="2525713" y="1914525"/>
          <p14:tracePt t="6520" x="2506663" y="1924050"/>
          <p14:tracePt t="6529" x="2470150" y="1943100"/>
          <p14:tracePt t="6536" x="2462213" y="1943100"/>
          <p14:tracePt t="6545" x="2433638" y="1951038"/>
          <p14:tracePt t="6552" x="2416175" y="1960563"/>
          <p14:tracePt t="6560" x="2389188" y="1960563"/>
          <p14:tracePt t="6567" x="2370138" y="1979613"/>
          <p14:tracePt t="6575" x="2360613" y="1979613"/>
          <p14:tracePt t="6583" x="2333625" y="1987550"/>
          <p14:tracePt t="6591" x="2324100" y="1987550"/>
          <p14:tracePt t="6602" x="2316163" y="1987550"/>
          <p14:tracePt t="6609" x="2297113" y="1997075"/>
          <p14:tracePt t="6618" x="2287588" y="1997075"/>
          <p14:tracePt t="6625" x="2279650" y="1997075"/>
          <p14:tracePt t="6633" x="2260600" y="2006600"/>
          <p14:tracePt t="6641" x="2251075" y="2006600"/>
          <p14:tracePt t="6649" x="2243138" y="2006600"/>
          <p14:tracePt t="6664" x="2233613" y="2006600"/>
          <p14:tracePt t="6672" x="2214563" y="2006600"/>
          <p14:tracePt t="6680" x="2197100" y="2006600"/>
          <p14:tracePt t="6688" x="2160588" y="2024063"/>
          <p14:tracePt t="6696" x="2151063" y="2024063"/>
          <p14:tracePt t="6704" x="2114550" y="2024063"/>
          <p14:tracePt t="6711" x="2097088" y="2033588"/>
          <p14:tracePt t="6720" x="2070100" y="2033588"/>
          <p14:tracePt t="6728" x="2033588" y="2033588"/>
          <p14:tracePt t="6736" x="2024063" y="2043113"/>
          <p14:tracePt t="6745" x="2005013" y="2043113"/>
          <p14:tracePt t="6752" x="1987550" y="2043113"/>
          <p14:tracePt t="6760" x="1968500" y="2043113"/>
          <p14:tracePt t="6775" x="1960563" y="2043113"/>
          <p14:tracePt t="6783" x="1931988" y="2043113"/>
          <p14:tracePt t="6799" x="1895475" y="2052638"/>
          <p14:tracePt t="6807" x="1860550" y="2070100"/>
          <p14:tracePt t="6815" x="1851025" y="2070100"/>
          <p14:tracePt t="6831" x="1841500" y="2070100"/>
          <p14:tracePt t="6840" x="1831975" y="2070100"/>
          <p14:tracePt t="6859" x="1814513" y="2070100"/>
          <p14:tracePt t="6865" x="1804988" y="2070100"/>
          <p14:tracePt t="6890" x="1795463" y="2070100"/>
          <p14:tracePt t="6896" x="1787525" y="2060575"/>
          <p14:tracePt t="6904" x="1787525" y="2052638"/>
          <p14:tracePt t="6915" x="1778000" y="2043113"/>
          <p14:tracePt t="6921" x="1768475" y="2033588"/>
          <p14:tracePt t="6930" x="1758950" y="2024063"/>
          <p14:tracePt t="6936" x="1731963" y="1997075"/>
          <p14:tracePt t="6945" x="1722438" y="1997075"/>
          <p14:tracePt t="6952" x="1714500" y="1987550"/>
          <p14:tracePt t="6962" x="1704975" y="1979613"/>
          <p14:tracePt t="6976" x="1695450" y="1960563"/>
          <p14:tracePt t="6984" x="1695450" y="1951038"/>
          <p14:tracePt t="7000" x="1695450" y="1924050"/>
          <p14:tracePt t="7007" x="1695450" y="1914525"/>
          <p14:tracePt t="7015" x="1695450" y="1906588"/>
          <p14:tracePt t="7024" x="1685925" y="1878013"/>
          <p14:tracePt t="7039" x="1685925" y="1860550"/>
          <p14:tracePt t="7048" x="1685925" y="1833563"/>
          <p14:tracePt t="7056" x="1685925" y="1814513"/>
          <p14:tracePt t="7064" x="1685925" y="1797050"/>
          <p14:tracePt t="7072" x="1685925" y="1778000"/>
          <p14:tracePt t="7081" x="1685925" y="1751013"/>
          <p14:tracePt t="7089" x="1685925" y="1741488"/>
          <p14:tracePt t="7096" x="1685925" y="1731963"/>
          <p14:tracePt t="7108" x="1685925" y="1704975"/>
          <p14:tracePt t="7111" x="1685925" y="1697038"/>
          <p14:tracePt t="7119" x="1685925" y="1687513"/>
          <p14:tracePt t="7128" x="1685925" y="1677988"/>
          <p14:tracePt t="7146" x="1685925" y="1660525"/>
          <p14:tracePt t="7151" x="1685925" y="1651000"/>
          <p14:tracePt t="7160" x="1685925" y="1641475"/>
          <p14:tracePt t="7167" x="1685925" y="1624013"/>
          <p14:tracePt t="7176" x="1685925" y="1604963"/>
          <p14:tracePt t="7192" x="1685925" y="1587500"/>
          <p14:tracePt t="7200" x="1685925" y="1568450"/>
          <p14:tracePt t="7207" x="1685925" y="1558925"/>
          <p14:tracePt t="7215" x="1685925" y="1531938"/>
          <p14:tracePt t="7224" x="1695450" y="1522413"/>
          <p14:tracePt t="7232" x="1704975" y="1485900"/>
          <p14:tracePt t="7240" x="1722438" y="1468438"/>
          <p14:tracePt t="7248" x="1731963" y="1458913"/>
          <p14:tracePt t="7257" x="1741488" y="1449388"/>
          <p14:tracePt t="7264" x="1768475" y="1422400"/>
          <p14:tracePt t="7272" x="1778000" y="1412875"/>
          <p14:tracePt t="7280" x="1787525" y="1412875"/>
          <p14:tracePt t="7290" x="1795463" y="1404938"/>
          <p14:tracePt t="7296" x="1814513" y="1395413"/>
          <p14:tracePt t="7312" x="1841500" y="1395413"/>
          <p14:tracePt t="7319" x="1851025" y="1385888"/>
          <p14:tracePt t="7328" x="1860550" y="1376363"/>
          <p14:tracePt t="7336" x="1878013" y="1376363"/>
          <p14:tracePt t="7344" x="1887538" y="1376363"/>
          <p14:tracePt t="7352" x="1905000" y="1376363"/>
          <p14:tracePt t="7360" x="1924050" y="1376363"/>
          <p14:tracePt t="7368" x="1941513" y="1376363"/>
          <p14:tracePt t="7376" x="1968500" y="1376363"/>
          <p14:tracePt t="7384" x="1987550" y="1376363"/>
          <p14:tracePt t="7393" x="2014538" y="1376363"/>
          <p14:tracePt t="7401" x="2033588" y="1376363"/>
          <p14:tracePt t="7409" x="2060575" y="1376363"/>
          <p14:tracePt t="7417" x="2070100" y="1376363"/>
          <p14:tracePt t="7424" x="2078038" y="1376363"/>
          <p14:tracePt t="7433" x="2087563" y="1376363"/>
          <p14:tracePt t="7440" x="2106613" y="1376363"/>
          <p14:tracePt t="7459" x="2114550" y="1376363"/>
          <p14:tracePt t="7490" x="2124075" y="1385888"/>
          <p14:tracePt t="7505" x="2133600" y="1395413"/>
          <p14:tracePt t="7511" x="2151063" y="1412875"/>
          <p14:tracePt t="7520" x="2160588" y="1412875"/>
          <p14:tracePt t="7528" x="2170113" y="1422400"/>
          <p14:tracePt t="7536" x="2179638" y="1441450"/>
          <p14:tracePt t="7545" x="2197100" y="1458913"/>
          <p14:tracePt t="7552" x="2214563" y="1477963"/>
          <p14:tracePt t="7562" x="2251075" y="1514475"/>
          <p14:tracePt t="7568" x="2279650" y="1541463"/>
          <p14:tracePt t="7577" x="2306638" y="1568450"/>
          <p14:tracePt t="7583" x="2343150" y="1595438"/>
          <p14:tracePt t="7591" x="2370138" y="1604963"/>
          <p14:tracePt t="7599" x="2416175" y="1641475"/>
          <p14:tracePt t="7607" x="2433638" y="1660525"/>
          <p14:tracePt t="7616" x="2470150" y="1668463"/>
          <p14:tracePt t="7624" x="2470150" y="1677988"/>
          <p14:tracePt t="7631" x="2479675" y="1687513"/>
          <p14:tracePt t="7648" x="2479675" y="1697038"/>
          <p14:tracePt t="7657" x="2489200" y="1697038"/>
          <p14:tracePt t="7680" x="2498725" y="1704975"/>
          <p14:tracePt t="7707" x="2498725" y="1714500"/>
          <p14:tracePt t="7711" x="2498725" y="1731963"/>
          <p14:tracePt t="7719" x="2498725" y="1751013"/>
          <p14:tracePt t="7735" x="2489200" y="1768475"/>
          <p14:tracePt t="7752" x="2479675" y="1787525"/>
          <p14:tracePt t="7776" x="2462213" y="1804988"/>
          <p14:tracePt t="7783" x="2452688" y="1824038"/>
          <p14:tracePt t="7809" x="2443163" y="1833563"/>
          <p14:tracePt t="7849" x="2433638" y="1851025"/>
          <p14:tracePt t="7937" x="2425700" y="1860550"/>
          <p14:tracePt t="7946" x="2416175" y="1870075"/>
          <p14:tracePt t="8105" x="2406650" y="1943100"/>
          <p14:tracePt t="8111" x="2397125" y="2052638"/>
          <p14:tracePt t="8121" x="2333625" y="2206625"/>
          <p14:tracePt t="8128" x="2306638" y="2352675"/>
          <p14:tracePt t="8136" x="2260600" y="2517775"/>
          <p14:tracePt t="8146" x="2187575" y="2790825"/>
          <p14:tracePt t="8153" x="2170113" y="2973388"/>
          <p14:tracePt t="8163" x="2160588" y="3136900"/>
          <p14:tracePt t="8168" x="2143125" y="3282950"/>
          <p14:tracePt t="8176" x="2097088" y="3375025"/>
          <p14:tracePt t="8184" x="2087563" y="3475038"/>
          <p14:tracePt t="8192" x="2087563" y="3529013"/>
          <p14:tracePt t="8201" x="2087563" y="3538538"/>
          <p14:tracePt t="8417" x="2087563" y="3529013"/>
          <p14:tracePt t="8425" x="2087563" y="3511550"/>
          <p14:tracePt t="8441" x="2097088" y="3492500"/>
          <p14:tracePt t="8458" x="2106613" y="3482975"/>
          <p14:tracePt t="8466" x="2114550" y="3475038"/>
          <p14:tracePt t="8474" x="2143125" y="3455988"/>
          <p14:tracePt t="8480" x="2160588" y="3438525"/>
          <p14:tracePt t="8490" x="2206625" y="3419475"/>
          <p14:tracePt t="8495" x="2251075" y="3365500"/>
          <p14:tracePt t="8506" x="2297113" y="3319463"/>
          <p14:tracePt t="8513" x="2333625" y="3292475"/>
          <p14:tracePt t="8520" x="2379663" y="3255963"/>
          <p14:tracePt t="8527" x="2397125" y="3219450"/>
          <p14:tracePt t="8535" x="2433638" y="3173413"/>
          <p14:tracePt t="8544" x="2443163" y="3155950"/>
          <p14:tracePt t="8552" x="2462213" y="3119438"/>
          <p14:tracePt t="8559" x="2489200" y="3090863"/>
          <p14:tracePt t="8567" x="2498725" y="3073400"/>
          <p14:tracePt t="9015" x="2489200" y="3063875"/>
          <p14:tracePt t="9023" x="2443163" y="3063875"/>
          <p14:tracePt t="9032" x="2416175" y="3073400"/>
          <p14:tracePt t="9039" x="2389188" y="3073400"/>
          <p14:tracePt t="9048" x="2343150" y="3082925"/>
          <p14:tracePt t="9055" x="2287588" y="3090863"/>
          <p14:tracePt t="9064" x="2270125" y="3100388"/>
          <p14:tracePt t="9071" x="2233613" y="3100388"/>
          <p14:tracePt t="9079" x="2206625" y="3109913"/>
          <p14:tracePt t="9087" x="2197100" y="3119438"/>
          <p14:tracePt t="9095" x="2179638" y="3127375"/>
          <p14:tracePt t="9103" x="2160588" y="3127375"/>
          <p14:tracePt t="9112" x="2143125" y="3127375"/>
          <p14:tracePt t="9124" x="2143125" y="3136900"/>
          <p14:tracePt t="9138" x="2133600" y="3136900"/>
          <p14:tracePt t="9176" x="2106613" y="3136900"/>
          <p14:tracePt t="9191" x="2087563" y="3136900"/>
          <p14:tracePt t="9199" x="2060575" y="3136900"/>
          <p14:tracePt t="9207" x="2041525" y="3136900"/>
          <p14:tracePt t="9216" x="2014538" y="3136900"/>
          <p14:tracePt t="9224" x="1997075" y="3127375"/>
          <p14:tracePt t="9232" x="1978025" y="3127375"/>
          <p14:tracePt t="9239" x="1960563" y="3119438"/>
          <p14:tracePt t="9248" x="1941513" y="3119438"/>
          <p14:tracePt t="9256" x="1924050" y="3109913"/>
          <p14:tracePt t="9264" x="1914525" y="3109913"/>
          <p14:tracePt t="9272" x="1905000" y="3100388"/>
          <p14:tracePt t="9280" x="1895475" y="3100388"/>
          <p14:tracePt t="9296" x="1878013" y="3100388"/>
          <p14:tracePt t="9304" x="1860550" y="3090863"/>
          <p14:tracePt t="9319" x="1841500" y="3073400"/>
          <p14:tracePt t="9328" x="1831975" y="3073400"/>
          <p14:tracePt t="9335" x="1814513" y="3063875"/>
          <p14:tracePt t="9344" x="1804988" y="3063875"/>
          <p14:tracePt t="9351" x="1795463" y="3054350"/>
          <p14:tracePt t="9361" x="1768475" y="3046413"/>
          <p14:tracePt t="9367" x="1768475" y="3036888"/>
          <p14:tracePt t="9377" x="1758950" y="3027363"/>
          <p14:tracePt t="9401" x="1741488" y="3009900"/>
          <p14:tracePt t="9415" x="1722438" y="3000375"/>
          <p14:tracePt t="9423" x="1714500" y="2990850"/>
          <p14:tracePt t="9439" x="1704975" y="2990850"/>
          <p14:tracePt t="9448" x="1695450" y="2982913"/>
          <p14:tracePt t="9472" x="1685925" y="2973388"/>
          <p14:tracePt t="9488" x="1685925" y="2963863"/>
          <p14:tracePt t="9503" x="1677988" y="2954338"/>
          <p14:tracePt t="9513" x="1668463" y="2946400"/>
          <p14:tracePt t="9519" x="1658938" y="2936875"/>
          <p14:tracePt t="9535" x="1658938" y="2927350"/>
          <p14:tracePt t="9552" x="1658938" y="2917825"/>
          <p14:tracePt t="9562" x="1658938" y="2909888"/>
          <p14:tracePt t="9576" x="1658938" y="2881313"/>
          <p14:tracePt t="9584" x="1658938" y="2873375"/>
          <p14:tracePt t="9593" x="1658938" y="2863850"/>
          <p14:tracePt t="9609" x="1658938" y="2844800"/>
          <p14:tracePt t="9615" x="1658938" y="2836863"/>
          <p14:tracePt t="9623" x="1658938" y="2827338"/>
          <p14:tracePt t="9631" x="1668463" y="2817813"/>
          <p14:tracePt t="9639" x="1677988" y="2790825"/>
          <p14:tracePt t="9655" x="1685925" y="2781300"/>
          <p14:tracePt t="9664" x="1695450" y="2763838"/>
          <p14:tracePt t="9672" x="1704975" y="2763838"/>
          <p14:tracePt t="9680" x="1714500" y="2754313"/>
          <p14:tracePt t="9688" x="1722438" y="2744788"/>
          <p14:tracePt t="9696" x="1741488" y="2735263"/>
          <p14:tracePt t="9704" x="1768475" y="2727325"/>
          <p14:tracePt t="9712" x="1804988" y="2708275"/>
          <p14:tracePt t="9721" x="1841500" y="2690813"/>
          <p14:tracePt t="9731" x="1905000" y="2681288"/>
          <p14:tracePt t="9737" x="1960563" y="2681288"/>
          <p14:tracePt t="9746" x="2033588" y="2671763"/>
          <p14:tracePt t="9752" x="2133600" y="2644775"/>
          <p14:tracePt t="9761" x="2206625" y="2644775"/>
          <p14:tracePt t="9768" x="2297113" y="2644775"/>
          <p14:tracePt t="9778" x="2352675" y="2644775"/>
          <p14:tracePt t="9785" x="2406650" y="2644775"/>
          <p14:tracePt t="9794" x="2452688" y="2644775"/>
          <p14:tracePt t="9801" x="2470150" y="2644775"/>
          <p14:tracePt t="9810" x="2489200" y="2644775"/>
          <p14:tracePt t="9863" x="2498725" y="2644775"/>
          <p14:tracePt t="9920" x="2516188" y="2644775"/>
          <p14:tracePt t="9927" x="2525713" y="2644775"/>
          <p14:tracePt t="9935" x="2533650" y="2644775"/>
          <p14:tracePt t="9944" x="2552700" y="2671763"/>
          <p14:tracePt t="9951" x="2562225" y="2690813"/>
          <p14:tracePt t="9960" x="2579688" y="2727325"/>
          <p14:tracePt t="9968" x="2589213" y="2735263"/>
          <p14:tracePt t="9975" x="2598738" y="2744788"/>
          <p14:tracePt t="9983" x="2616200" y="2754313"/>
          <p14:tracePt t="9992" x="2625725" y="2763838"/>
          <p14:tracePt t="10009" x="2625725" y="2771775"/>
          <p14:tracePt t="10015" x="2625725" y="2781300"/>
          <p14:tracePt t="10048" x="2635250" y="2800350"/>
          <p14:tracePt t="10064" x="2635250" y="2808288"/>
          <p14:tracePt t="10080" x="2635250" y="2817813"/>
          <p14:tracePt t="10119" x="2635250" y="2836863"/>
          <p14:tracePt t="10135" x="2635250" y="2844800"/>
          <p14:tracePt t="10144" x="2635250" y="2854325"/>
          <p14:tracePt t="10151" x="2635250" y="2863850"/>
          <p14:tracePt t="10161" x="2635250" y="2881313"/>
          <p14:tracePt t="10167" x="2635250" y="2900363"/>
          <p14:tracePt t="10183" x="2635250" y="2917825"/>
          <p14:tracePt t="10192" x="2635250" y="2936875"/>
          <p14:tracePt t="10199" x="2635250" y="2946400"/>
          <p14:tracePt t="10210" x="2635250" y="2954338"/>
          <p14:tracePt t="10215" x="2625725" y="2963863"/>
          <p14:tracePt t="10223" x="2616200" y="2973388"/>
          <p14:tracePt t="10231" x="2606675" y="2973388"/>
          <p14:tracePt t="10248" x="2606675" y="2982913"/>
          <p14:tracePt t="10256" x="2598738" y="2990850"/>
          <p14:tracePt t="10272" x="2589213" y="3000375"/>
          <p14:tracePt t="10433" x="2616200" y="2973388"/>
          <p14:tracePt t="10444" x="2662238" y="2936875"/>
          <p14:tracePt t="10450" x="2716213" y="2881313"/>
          <p14:tracePt t="10457" x="2762250" y="2836863"/>
          <p14:tracePt t="10467" x="2817813" y="2781300"/>
          <p14:tracePt t="10472" x="2835275" y="2763838"/>
          <p14:tracePt t="10480" x="2862263" y="2735263"/>
          <p14:tracePt t="10488" x="2871788" y="2717800"/>
          <p14:tracePt t="10496" x="2881313" y="2698750"/>
          <p14:tracePt t="10504" x="2889250" y="2690813"/>
          <p14:tracePt t="10513" x="2889250" y="2681288"/>
          <p14:tracePt t="10520" x="2889250" y="2671763"/>
          <p14:tracePt t="10527" x="2889250" y="2654300"/>
          <p14:tracePt t="10536" x="2889250" y="2644775"/>
          <p14:tracePt t="10544" x="2898775" y="2635250"/>
          <p14:tracePt t="10552" x="2908300" y="2617788"/>
          <p14:tracePt t="10560" x="2908300" y="2608263"/>
          <p14:tracePt t="10567" x="2908300" y="2598738"/>
          <p14:tracePt t="10575" x="2917825" y="2589213"/>
          <p14:tracePt t="10584" x="2917825" y="2562225"/>
          <p14:tracePt t="10591" x="2925763" y="2554288"/>
          <p14:tracePt t="10600" x="2925763" y="2544763"/>
          <p14:tracePt t="10608" x="2925763" y="2535238"/>
          <p14:tracePt t="10615" x="2925763" y="2517775"/>
          <p14:tracePt t="10624" x="2925763" y="2508250"/>
          <p14:tracePt t="10633" x="2925763" y="2489200"/>
          <p14:tracePt t="10642" x="2925763" y="2481263"/>
          <p14:tracePt t="10648" x="2925763" y="2462213"/>
          <p14:tracePt t="10658" x="2925763" y="2444750"/>
          <p14:tracePt t="10673" x="2925763" y="2435225"/>
          <p14:tracePt t="10680" x="2925763" y="2425700"/>
          <p14:tracePt t="10688" x="2925763" y="2408238"/>
          <p14:tracePt t="10696" x="2917825" y="2389188"/>
          <p14:tracePt t="10711" x="2908300" y="2379663"/>
          <p14:tracePt t="10728" x="2898775" y="2362200"/>
          <p14:tracePt t="10735" x="2889250" y="2352675"/>
          <p14:tracePt t="10745" x="2871788" y="2335213"/>
          <p14:tracePt t="10775" x="2862263" y="2335213"/>
          <p14:tracePt t="10784" x="2852738" y="2335213"/>
          <p14:tracePt t="10802" x="2844800" y="2335213"/>
          <p14:tracePt t="10813" x="2835275" y="2335213"/>
          <p14:tracePt t="10825" x="2825750" y="2325688"/>
          <p14:tracePt t="10937" x="2825750" y="2316163"/>
          <p14:tracePt t="10946" x="2898775" y="2306638"/>
          <p14:tracePt t="10953" x="3063875" y="2270125"/>
          <p14:tracePt t="10963" x="3244850" y="2225675"/>
          <p14:tracePt t="10970" x="3473450" y="2225675"/>
          <p14:tracePt t="10976" x="3619500" y="2216150"/>
          <p14:tracePt t="10984" x="3729038" y="2216150"/>
          <p14:tracePt t="10993" x="3819525" y="2216150"/>
          <p14:tracePt t="11000" x="3856038" y="2216150"/>
          <p14:tracePt t="11008" x="3875088" y="2216150"/>
          <p14:tracePt t="11015" x="3883025" y="2216150"/>
          <p14:tracePt t="11185" x="3892550" y="2216150"/>
          <p14:tracePt t="11193" x="3919538" y="2233613"/>
          <p14:tracePt t="11200" x="3929063" y="2270125"/>
          <p14:tracePt t="11207" x="3956050" y="2335213"/>
          <p14:tracePt t="11215" x="3975100" y="2379663"/>
          <p14:tracePt t="11223" x="4002088" y="2481263"/>
          <p14:tracePt t="11231" x="4021138" y="2517775"/>
          <p14:tracePt t="11239" x="4038600" y="2581275"/>
          <p14:tracePt t="11248" x="4038600" y="2635250"/>
          <p14:tracePt t="11255" x="4057650" y="2717800"/>
          <p14:tracePt t="11265" x="4057650" y="2771775"/>
          <p14:tracePt t="11271" x="4057650" y="2863850"/>
          <p14:tracePt t="11280" x="4057650" y="2936875"/>
          <p14:tracePt t="11287" x="4057650" y="2990850"/>
          <p14:tracePt t="11296" x="4057650" y="3017838"/>
          <p14:tracePt t="11303" x="4057650" y="3063875"/>
          <p14:tracePt t="11313" x="4057650" y="3090863"/>
          <p14:tracePt t="11319" x="4057650" y="3109913"/>
          <p14:tracePt t="11327" x="4057650" y="3119438"/>
          <p14:tracePt t="11335" x="4057650" y="3136900"/>
          <p14:tracePt t="11440" x="4057650" y="3146425"/>
          <p14:tracePt t="11456" x="4057650" y="3155950"/>
          <p14:tracePt t="11466" x="4057650" y="3173413"/>
          <p14:tracePt t="11473" x="4057650" y="3182938"/>
          <p14:tracePt t="11483" x="4057650" y="3192463"/>
          <p14:tracePt t="11497" x="4048125" y="3200400"/>
          <p14:tracePt t="11527" x="4038600" y="3200400"/>
          <p14:tracePt t="11552" x="4021138" y="3219450"/>
          <p14:tracePt t="11567" x="4011613" y="3219450"/>
          <p14:tracePt t="11577" x="4002088" y="3219450"/>
          <p14:tracePt t="11585" x="3956050" y="3219450"/>
          <p14:tracePt t="11594" x="3919538" y="3219450"/>
          <p14:tracePt t="11601" x="3865563" y="3219450"/>
          <p14:tracePt t="11607" x="3802063" y="3219450"/>
          <p14:tracePt t="11615" x="3709988" y="3219450"/>
          <p14:tracePt t="11623" x="3656013" y="3209925"/>
          <p14:tracePt t="11632" x="3536950" y="3192463"/>
          <p14:tracePt t="11640" x="3482975" y="3192463"/>
          <p14:tracePt t="11648" x="3436938" y="3173413"/>
          <p14:tracePt t="11656" x="3409950" y="3173413"/>
          <p14:tracePt t="11664" x="3390900" y="3173413"/>
          <p14:tracePt t="11671" x="3382963" y="3173413"/>
          <p14:tracePt t="11802" x="3419475" y="3173413"/>
          <p14:tracePt t="11809" x="3490913" y="3173413"/>
          <p14:tracePt t="11816" x="3600450" y="3173413"/>
          <p14:tracePt t="11823" x="3746500" y="3173413"/>
          <p14:tracePt t="11832" x="3911600" y="3173413"/>
          <p14:tracePt t="11839" x="4084638" y="3173413"/>
          <p14:tracePt t="11848" x="4230688" y="3173413"/>
          <p14:tracePt t="11857" x="4376738" y="3173413"/>
          <p14:tracePt t="11865" x="4521200" y="3173413"/>
          <p14:tracePt t="11873" x="4613275" y="3173413"/>
          <p14:tracePt t="11882" x="4686300" y="3173413"/>
          <p14:tracePt t="11889" x="4703763" y="3173413"/>
          <p14:tracePt t="11899" x="4722813" y="3173413"/>
          <p14:tracePt t="12226" x="4730750" y="3163888"/>
          <p14:tracePt t="12241" x="4730750" y="3136900"/>
          <p14:tracePt t="12249" x="4730750" y="3119438"/>
          <p14:tracePt t="12255" x="4730750" y="3073400"/>
          <p14:tracePt t="12264" x="4730750" y="3063875"/>
          <p14:tracePt t="12271" x="4730750" y="3009900"/>
          <p14:tracePt t="12281" x="4730750" y="2963863"/>
          <p14:tracePt t="12287" x="4730750" y="2936875"/>
          <p14:tracePt t="12296" x="4730750" y="2881313"/>
          <p14:tracePt t="12303" x="4730750" y="2863850"/>
          <p14:tracePt t="12313" x="4730750" y="2808288"/>
          <p14:tracePt t="12319" x="4730750" y="2771775"/>
          <p14:tracePt t="12328" x="4730750" y="2727325"/>
          <p14:tracePt t="12337" x="4730750" y="2698750"/>
          <p14:tracePt t="12347" x="4730750" y="2654300"/>
          <p14:tracePt t="12351" x="4730750" y="2617788"/>
          <p14:tracePt t="12361" x="4730750" y="2571750"/>
          <p14:tracePt t="12367" x="4730750" y="2544763"/>
          <p14:tracePt t="12375" x="4730750" y="2517775"/>
          <p14:tracePt t="12383" x="4730750" y="2471738"/>
          <p14:tracePt t="12391" x="4730750" y="2462213"/>
          <p14:tracePt t="12399" x="4730750" y="2416175"/>
          <p14:tracePt t="12407" x="4730750" y="2398713"/>
          <p14:tracePt t="12415" x="4730750" y="2371725"/>
          <p14:tracePt t="12423" x="4730750" y="2352675"/>
          <p14:tracePt t="12432" x="4730750" y="2325688"/>
          <p14:tracePt t="12440" x="4730750" y="2279650"/>
          <p14:tracePt t="12448" x="4730750" y="2262188"/>
          <p14:tracePt t="12466" x="4730750" y="2233613"/>
          <p14:tracePt t="12472" x="4730750" y="2216150"/>
          <p14:tracePt t="12482" x="4730750" y="2197100"/>
          <p14:tracePt t="12489" x="4730750" y="2189163"/>
          <p14:tracePt t="12505" x="4730750" y="2179638"/>
          <p14:tracePt t="12521" x="4730750" y="2170113"/>
          <p14:tracePt t="12553" x="4730750" y="2152650"/>
          <p14:tracePt t="12689" x="4740275" y="2143125"/>
          <p14:tracePt t="12699" x="4749800" y="2143125"/>
          <p14:tracePt t="12705" x="4776788" y="2143125"/>
          <p14:tracePt t="12714" x="4832350" y="2143125"/>
          <p14:tracePt t="12721" x="4886325" y="2143125"/>
          <p14:tracePt t="12732" x="4959350" y="2143125"/>
          <p14:tracePt t="12737" x="5068888" y="2143125"/>
          <p14:tracePt t="12747" x="5141913" y="2143125"/>
          <p14:tracePt t="12753" x="5195888" y="2143125"/>
          <p14:tracePt t="12763" x="5260975" y="2143125"/>
          <p14:tracePt t="12769" x="5287963" y="2143125"/>
          <p14:tracePt t="12779" x="5324475" y="2143125"/>
          <p14:tracePt t="12785" x="5351463" y="2143125"/>
          <p14:tracePt t="12793" x="5387975" y="2133600"/>
          <p14:tracePt t="12801" x="5405438" y="2133600"/>
          <p14:tracePt t="12809" x="5424488" y="2133600"/>
          <p14:tracePt t="12816" x="5424488" y="2125663"/>
          <p14:tracePt t="12823" x="5434013" y="2125663"/>
          <p14:tracePt t="12832" x="5441950" y="2125663"/>
          <p14:tracePt t="12929" x="5461000" y="2116138"/>
          <p14:tracePt t="13161" x="5470525" y="2106613"/>
          <p14:tracePt t="13167" x="5487988" y="2106613"/>
          <p14:tracePt t="13175" x="5507038" y="2106613"/>
          <p14:tracePt t="13183" x="5543550" y="2106613"/>
          <p14:tracePt t="13192" x="5597525" y="2106613"/>
          <p14:tracePt t="13200" x="5680075" y="2079625"/>
          <p14:tracePt t="13208" x="5734050" y="2079625"/>
          <p14:tracePt t="13216" x="5789613" y="2070100"/>
          <p14:tracePt t="13224" x="5853113" y="2043113"/>
          <p14:tracePt t="13231" x="5880100" y="2043113"/>
          <p14:tracePt t="13239" x="5899150" y="2033588"/>
          <p14:tracePt t="13255" x="5916613" y="2033588"/>
          <p14:tracePt t="13271" x="5926138" y="2024063"/>
          <p14:tracePt t="13465" x="5916613" y="2016125"/>
          <p14:tracePt t="13473" x="5889625" y="2006600"/>
          <p14:tracePt t="13481" x="5880100" y="1997075"/>
          <p14:tracePt t="13489" x="5843588" y="1979613"/>
          <p14:tracePt t="13498" x="5826125" y="1970088"/>
          <p14:tracePt t="13505" x="5797550" y="1960563"/>
          <p14:tracePt t="13512" x="5789613" y="1951038"/>
          <p14:tracePt t="13519" x="5780088" y="1943100"/>
          <p14:tracePt t="13529" x="5770563" y="1943100"/>
          <p14:tracePt t="13535" x="5761038" y="1933575"/>
          <p14:tracePt t="13544" x="5743575" y="1914525"/>
          <p14:tracePt t="13552" x="5734050" y="1906588"/>
          <p14:tracePt t="13560" x="5724525" y="1878013"/>
          <p14:tracePt t="13568" x="5697538" y="1851025"/>
          <p14:tracePt t="13575" x="5688013" y="1833563"/>
          <p14:tracePt t="13584" x="5680075" y="1804988"/>
          <p14:tracePt t="13591" x="5653088" y="1778000"/>
          <p14:tracePt t="13600" x="5643563" y="1760538"/>
          <p14:tracePt t="13607" x="5624513" y="1741488"/>
          <p14:tracePt t="13617" x="5607050" y="1714500"/>
          <p14:tracePt t="13623" x="5597525" y="1704975"/>
          <p14:tracePt t="13632" x="5597525" y="1697038"/>
          <p14:tracePt t="13639" x="5597525" y="1687513"/>
          <p14:tracePt t="13648" x="5597525" y="1677988"/>
          <p14:tracePt t="13655" x="5588000" y="1668463"/>
          <p14:tracePt t="13664" x="5588000" y="1660525"/>
          <p14:tracePt t="13671" x="5588000" y="1651000"/>
          <p14:tracePt t="13680" x="5588000" y="1641475"/>
          <p14:tracePt t="13687" x="5588000" y="1631950"/>
          <p14:tracePt t="13696" x="5588000" y="1624013"/>
          <p14:tracePt t="13704" x="5588000" y="1604963"/>
          <p14:tracePt t="13719" x="5588000" y="1595438"/>
          <p14:tracePt t="13743" x="5588000" y="1587500"/>
          <p14:tracePt t="13751" x="5588000" y="1558925"/>
          <p14:tracePt t="13760" x="5588000" y="1550988"/>
          <p14:tracePt t="13767" x="5597525" y="1531938"/>
          <p14:tracePt t="13775" x="5634038" y="1514475"/>
          <p14:tracePt t="13783" x="5661025" y="1495425"/>
          <p14:tracePt t="13791" x="5688013" y="1477963"/>
          <p14:tracePt t="13799" x="5753100" y="1458913"/>
          <p14:tracePt t="13807" x="5797550" y="1431925"/>
          <p14:tracePt t="13816" x="5870575" y="1422400"/>
          <p14:tracePt t="13823" x="5972175" y="1395413"/>
          <p14:tracePt t="13831" x="6026150" y="1385888"/>
          <p14:tracePt t="13839" x="6153150" y="1368425"/>
          <p14:tracePt t="13848" x="6254750" y="1358900"/>
          <p14:tracePt t="13857" x="6362700" y="1358900"/>
          <p14:tracePt t="13869" x="6435725" y="1331913"/>
          <p14:tracePt t="13872" x="6518275" y="1312863"/>
          <p14:tracePt t="13881" x="6573838" y="1312863"/>
          <p14:tracePt t="13888" x="6610350" y="1312863"/>
          <p14:tracePt t="13896" x="6645275" y="1303338"/>
          <p14:tracePt t="13904" x="6664325" y="1303338"/>
          <p14:tracePt t="13970" x="6673850" y="1303338"/>
          <p14:tracePt t="13978" x="6673850" y="1312863"/>
          <p14:tracePt t="13985" x="6673850" y="1331913"/>
          <p14:tracePt t="13992" x="6673850" y="1358900"/>
          <p14:tracePt t="14000" x="6673850" y="1376363"/>
          <p14:tracePt t="14008" x="6664325" y="1404938"/>
          <p14:tracePt t="14016" x="6645275" y="1422400"/>
          <p14:tracePt t="14023" x="6645275" y="1441450"/>
          <p14:tracePt t="14032" x="6637338" y="1458913"/>
          <p14:tracePt t="14040" x="6627813" y="1504950"/>
          <p14:tracePt t="14048" x="6618288" y="1522413"/>
          <p14:tracePt t="14055" x="6600825" y="1541463"/>
          <p14:tracePt t="14064" x="6600825" y="1550988"/>
          <p14:tracePt t="14071" x="6591300" y="1558925"/>
          <p14:tracePt t="14080" x="6591300" y="1587500"/>
          <p14:tracePt t="14087" x="6581775" y="1604963"/>
          <p14:tracePt t="14096" x="6573838" y="1624013"/>
          <p14:tracePt t="14104" x="6554788" y="1641475"/>
          <p14:tracePt t="14119" x="6537325" y="1668463"/>
          <p14:tracePt t="14128" x="6518275" y="1677988"/>
          <p14:tracePt t="14146" x="6500813" y="1714500"/>
          <p14:tracePt t="14151" x="6472238" y="1741488"/>
          <p14:tracePt t="14167" x="6454775" y="1751013"/>
          <p14:tracePt t="14175" x="6418263" y="1760538"/>
          <p14:tracePt t="14183" x="6399213" y="1787525"/>
          <p14:tracePt t="14191" x="6381750" y="1797050"/>
          <p14:tracePt t="14199" x="6362700" y="1804988"/>
          <p14:tracePt t="14207" x="6354763" y="1804988"/>
          <p14:tracePt t="14216" x="6335713" y="1814513"/>
          <p14:tracePt t="14225" x="6318250" y="1833563"/>
          <p14:tracePt t="14249" x="6308725" y="1841500"/>
          <p14:tracePt t="14435" x="6318250" y="1841500"/>
          <p14:tracePt t="14441" x="6335713" y="1841500"/>
          <p14:tracePt t="14450" x="6381750" y="1841500"/>
          <p14:tracePt t="14457" x="6418263" y="1833563"/>
          <p14:tracePt t="14465" x="6464300" y="1824038"/>
          <p14:tracePt t="14475" x="6491288" y="1814513"/>
          <p14:tracePt t="14481" x="6518275" y="1814513"/>
          <p14:tracePt t="14489" x="6564313" y="1814513"/>
          <p14:tracePt t="14498" x="6573838" y="1804988"/>
          <p14:tracePt t="14512" x="6581775" y="1804988"/>
          <p14:tracePt t="14521" x="6581775" y="1797050"/>
          <p14:tracePt t="17104" x="6581775" y="1814513"/>
          <p14:tracePt t="17111" x="6581775" y="1824038"/>
          <p14:tracePt t="17127" x="6581775" y="1841500"/>
          <p14:tracePt t="17144" x="6573838" y="1851025"/>
          <p14:tracePt t="17162" x="6554788" y="1870075"/>
          <p14:tracePt t="17171" x="6545263" y="1878013"/>
          <p14:tracePt t="17180" x="6518275" y="1878013"/>
          <p14:tracePt t="17184" x="6500813" y="1878013"/>
          <p14:tracePt t="17191" x="6472238" y="1906588"/>
          <p14:tracePt t="17199" x="6435725" y="1924050"/>
          <p14:tracePt t="17209" x="6399213" y="1943100"/>
          <p14:tracePt t="17216" x="6335713" y="1943100"/>
          <p14:tracePt t="17226" x="6308725" y="1970088"/>
          <p14:tracePt t="17232" x="6254750" y="1979613"/>
          <p14:tracePt t="17240" x="6189663" y="1987550"/>
          <p14:tracePt t="17247" x="6108700" y="2033588"/>
          <p14:tracePt t="17255" x="6016625" y="2043113"/>
          <p14:tracePt t="17264" x="5943600" y="2052638"/>
          <p14:tracePt t="17271" x="5862638" y="2097088"/>
          <p14:tracePt t="17279" x="5743575" y="2125663"/>
          <p14:tracePt t="17289" x="5653088" y="2152650"/>
          <p14:tracePt t="17298" x="5580063" y="2160588"/>
          <p14:tracePt t="17305" x="5478463" y="2179638"/>
          <p14:tracePt t="17312" x="5387975" y="2206625"/>
          <p14:tracePt t="17321" x="5287963" y="2233613"/>
          <p14:tracePt t="17328" x="5205413" y="2262188"/>
          <p14:tracePt t="17336" x="5132388" y="2270125"/>
          <p14:tracePt t="17343" x="5022850" y="2298700"/>
          <p14:tracePt t="17351" x="4959350" y="2298700"/>
          <p14:tracePt t="17361" x="4886325" y="2316163"/>
          <p14:tracePt t="17367" x="4832350" y="2316163"/>
          <p14:tracePt t="17377" x="4767263" y="2325688"/>
          <p14:tracePt t="17383" x="4730750" y="2325688"/>
          <p14:tracePt t="17392" x="4686300" y="2325688"/>
          <p14:tracePt t="17399" x="4649788" y="2325688"/>
          <p14:tracePt t="17409" x="4594225" y="2325688"/>
          <p14:tracePt t="17417" x="4503738" y="2325688"/>
          <p14:tracePt t="17428" x="4448175" y="2325688"/>
          <p14:tracePt t="17433" x="4357688" y="2325688"/>
          <p14:tracePt t="17441" x="4275138" y="2325688"/>
          <p14:tracePt t="17448" x="4165600" y="2325688"/>
          <p14:tracePt t="17456" x="4075113" y="2325688"/>
          <p14:tracePt t="17464" x="3965575" y="2325688"/>
          <p14:tracePt t="17472" x="3875088" y="2325688"/>
          <p14:tracePt t="17480" x="3783013" y="2325688"/>
          <p14:tracePt t="17488" x="3709988" y="2325688"/>
          <p14:tracePt t="17496" x="3636963" y="2335213"/>
          <p14:tracePt t="17504" x="3536950" y="2362200"/>
          <p14:tracePt t="17512" x="3446463" y="2379663"/>
          <p14:tracePt t="17520" x="3363913" y="2389188"/>
          <p14:tracePt t="17528" x="3254375" y="2389188"/>
          <p14:tracePt t="17537" x="3163888" y="2408238"/>
          <p14:tracePt t="17546" x="3027363" y="2452688"/>
          <p14:tracePt t="17553" x="2917825" y="2452688"/>
          <p14:tracePt t="17560" x="2789238" y="2452688"/>
          <p14:tracePt t="17567" x="2643188" y="2462213"/>
          <p14:tracePt t="17576" x="2516188" y="2462213"/>
          <p14:tracePt t="17583" x="2462213" y="2462213"/>
          <p14:tracePt t="17592" x="2333625" y="2481263"/>
          <p14:tracePt t="17600" x="2260600" y="2481263"/>
          <p14:tracePt t="17609" x="2179638" y="2508250"/>
          <p14:tracePt t="17617" x="2124075" y="2508250"/>
          <p14:tracePt t="17624" x="2060575" y="2517775"/>
          <p14:tracePt t="17632" x="2005013" y="2525713"/>
          <p14:tracePt t="17639" x="1987550" y="2525713"/>
          <p14:tracePt t="17648" x="1968500" y="2525713"/>
          <p14:tracePt t="17655" x="1924050" y="2535238"/>
          <p14:tracePt t="17664" x="1914525" y="2535238"/>
          <p14:tracePt t="17672" x="1878013" y="2535238"/>
          <p14:tracePt t="17680" x="1860550" y="2535238"/>
          <p14:tracePt t="17687" x="1824038" y="2535238"/>
          <p14:tracePt t="17695" x="1795463" y="2562225"/>
          <p14:tracePt t="17703" x="1758950" y="2562225"/>
          <p14:tracePt t="17711" x="1731963" y="2571750"/>
          <p14:tracePt t="17719" x="1722438" y="2571750"/>
          <p14:tracePt t="17735" x="1714500" y="2571750"/>
          <p14:tracePt t="17768" x="1704975" y="2571750"/>
          <p14:tracePt t="17776" x="1695450" y="2571750"/>
          <p14:tracePt t="17784" x="1685925" y="2571750"/>
          <p14:tracePt t="17792" x="1677988" y="2571750"/>
          <p14:tracePt t="17800" x="1658938" y="2571750"/>
          <p14:tracePt t="17807" x="1649413" y="2571750"/>
          <p14:tracePt t="17824" x="1641475" y="2571750"/>
          <p14:tracePt t="17874" x="1622425" y="2571750"/>
          <p14:tracePt t="17879" x="1612900" y="2571750"/>
          <p14:tracePt t="17889" x="1604963" y="2571750"/>
          <p14:tracePt t="17899" x="1595438" y="2571750"/>
          <p14:tracePt t="17905" x="1576388" y="2571750"/>
          <p14:tracePt t="17913" x="1568450" y="2571750"/>
          <p14:tracePt t="17921" x="1558925" y="2571750"/>
          <p14:tracePt t="17932" x="1541463" y="2571750"/>
          <p14:tracePt t="17936" x="1522413" y="2571750"/>
          <p14:tracePt t="17945" x="1504950" y="2571750"/>
          <p14:tracePt t="17952" x="1476375" y="2571750"/>
          <p14:tracePt t="17961" x="1449388" y="2571750"/>
          <p14:tracePt t="17968" x="1431925" y="2571750"/>
          <p14:tracePt t="17976" x="1395413" y="2571750"/>
          <p14:tracePt t="17983" x="1376363" y="2571750"/>
          <p14:tracePt t="17991" x="1349375" y="2571750"/>
          <p14:tracePt t="18000" x="1330325" y="2571750"/>
          <p14:tracePt t="18015" x="1312863" y="2571750"/>
          <p14:tracePt t="18024" x="1303338" y="2562225"/>
          <p14:tracePt t="18129" x="1303338" y="2554288"/>
          <p14:tracePt t="18136" x="1303338" y="2535238"/>
          <p14:tracePt t="18143" x="1303338" y="2517775"/>
          <p14:tracePt t="18160" x="1312863" y="2508250"/>
          <p14:tracePt t="18191" x="1322388" y="2498725"/>
          <p14:tracePt t="18216" x="1330325" y="2489200"/>
          <p14:tracePt t="18224" x="1339850" y="2489200"/>
          <p14:tracePt t="18239" x="1349375" y="2481263"/>
          <p14:tracePt t="18248" x="1358900" y="2471738"/>
          <p14:tracePt t="18255" x="1385888" y="2462213"/>
          <p14:tracePt t="18263" x="1395413" y="2444750"/>
          <p14:tracePt t="18280" x="1403350" y="2435225"/>
          <p14:tracePt t="18289" x="1412875" y="2435225"/>
          <p14:tracePt t="18298" x="1422400" y="2425700"/>
          <p14:tracePt t="18305" x="1431925" y="2416175"/>
          <p14:tracePt t="18313" x="1449388" y="2416175"/>
          <p14:tracePt t="18320" x="1468438" y="2398713"/>
          <p14:tracePt t="18335" x="1476375" y="2389188"/>
          <p14:tracePt t="18850" x="1495425" y="2389188"/>
          <p14:tracePt t="18856" x="1504950" y="2389188"/>
          <p14:tracePt t="18873" x="1512888" y="2389188"/>
          <p14:tracePt t="18881" x="1522413" y="2389188"/>
          <p14:tracePt t="18899" x="1531938" y="2389188"/>
          <p14:tracePt t="18914" x="1541463" y="2389188"/>
          <p14:tracePt t="18921" x="1549400" y="2389188"/>
          <p14:tracePt t="18952" x="1558925" y="2398713"/>
          <p14:tracePt t="18968" x="1576388" y="2398713"/>
          <p14:tracePt t="18978" x="1585913" y="2408238"/>
          <p14:tracePt t="18985" x="1595438" y="2416175"/>
          <p14:tracePt t="19000" x="1604963" y="2435225"/>
          <p14:tracePt t="19007" x="1631950" y="2452688"/>
          <p14:tracePt t="19016" x="1641475" y="2471738"/>
          <p14:tracePt t="19025" x="1649413" y="2489200"/>
          <p14:tracePt t="19031" x="1658938" y="2517775"/>
          <p14:tracePt t="19040" x="1685925" y="2562225"/>
          <p14:tracePt t="19047" x="1685925" y="2589213"/>
          <p14:tracePt t="19056" x="1704975" y="2635250"/>
          <p14:tracePt t="19064" x="1714500" y="2690813"/>
          <p14:tracePt t="19072" x="1751013" y="2754313"/>
          <p14:tracePt t="19080" x="1751013" y="2817813"/>
          <p14:tracePt t="19087" x="1778000" y="2890838"/>
          <p14:tracePt t="19096" x="1804988" y="2954338"/>
          <p14:tracePt t="19103" x="1804988" y="3009900"/>
          <p14:tracePt t="19112" x="1814513" y="3073400"/>
          <p14:tracePt t="19120" x="1814513" y="3127375"/>
          <p14:tracePt t="19128" x="1824038" y="3163888"/>
          <p14:tracePt t="19145" x="1824038" y="3219450"/>
          <p14:tracePt t="19168" x="1824038" y="3228975"/>
          <p14:tracePt t="19472" x="1824038" y="3255963"/>
          <p14:tracePt t="19480" x="1814513" y="3273425"/>
          <p14:tracePt t="19488" x="1787525" y="3282950"/>
          <p14:tracePt t="19496" x="1741488" y="3282950"/>
          <p14:tracePt t="19503" x="1695450" y="3309938"/>
          <p14:tracePt t="19512" x="1658938" y="3319463"/>
          <p14:tracePt t="19519" x="1612900" y="3319463"/>
          <p14:tracePt t="19527" x="1585913" y="3328988"/>
          <p14:tracePt t="19535" x="1558925" y="3338513"/>
          <p14:tracePt t="19543" x="1541463" y="3338513"/>
          <p14:tracePt t="19551" x="1495425" y="3365500"/>
          <p14:tracePt t="19560" x="1485900" y="3365500"/>
          <p14:tracePt t="19567" x="1468438" y="3365500"/>
          <p14:tracePt t="19577" x="1449388" y="3365500"/>
          <p14:tracePt t="19592" x="1431925" y="3365500"/>
          <p14:tracePt t="19600" x="1412875" y="3365500"/>
          <p14:tracePt t="19619" x="1403350" y="3365500"/>
          <p14:tracePt t="19639" x="1385888" y="3365500"/>
          <p14:tracePt t="20889" x="1395413" y="3355975"/>
          <p14:tracePt t="20913" x="1403350" y="3355975"/>
          <p14:tracePt t="20945" x="1412875" y="3346450"/>
          <p14:tracePt t="20970" x="1422400" y="3338513"/>
          <p14:tracePt t="20978" x="1431925" y="3328988"/>
          <p14:tracePt t="20992" x="1439863" y="3328988"/>
          <p14:tracePt t="21000" x="1458913" y="3328988"/>
          <p14:tracePt t="21007" x="1476375" y="3319463"/>
          <p14:tracePt t="21023" x="1495425" y="3319463"/>
          <p14:tracePt t="21039" x="1504950" y="3319463"/>
          <p14:tracePt t="21047" x="1512888" y="3319463"/>
          <p14:tracePt t="21169" x="1531938" y="3309938"/>
          <p14:tracePt t="21178" x="1541463" y="3309938"/>
          <p14:tracePt t="21185" x="1568450" y="3302000"/>
          <p14:tracePt t="21193" x="1585913" y="3302000"/>
          <p14:tracePt t="21200" x="1595438" y="3302000"/>
          <p14:tracePt t="21208" x="1631950" y="3282950"/>
          <p14:tracePt t="21224" x="1658938" y="3282950"/>
          <p14:tracePt t="21231" x="1668463" y="3282950"/>
          <p14:tracePt t="21241" x="1685925" y="3282950"/>
          <p14:tracePt t="21249" x="1704975" y="3282950"/>
          <p14:tracePt t="21257" x="1714500" y="3282950"/>
          <p14:tracePt t="21265" x="1731963" y="3282950"/>
          <p14:tracePt t="21273" x="1758950" y="3282950"/>
          <p14:tracePt t="21280" x="1768475" y="3282950"/>
          <p14:tracePt t="21289" x="1795463" y="3282950"/>
          <p14:tracePt t="21296" x="1814513" y="3282950"/>
          <p14:tracePt t="21312" x="1841500" y="3282950"/>
          <p14:tracePt t="21319" x="1851025" y="3282950"/>
          <p14:tracePt t="21328" x="1860550" y="3292475"/>
          <p14:tracePt t="21343" x="1895475" y="3292475"/>
          <p14:tracePt t="21351" x="1905000" y="3302000"/>
          <p14:tracePt t="21367" x="1914525" y="3309938"/>
          <p14:tracePt t="21376" x="1924050" y="3319463"/>
          <p14:tracePt t="21440" x="1931988" y="3319463"/>
          <p14:tracePt t="21448" x="1960563" y="3328988"/>
          <p14:tracePt t="21456" x="1978025" y="3328988"/>
          <p14:tracePt t="21464" x="2033588" y="3328988"/>
          <p14:tracePt t="21472" x="2087563" y="3338513"/>
          <p14:tracePt t="21480" x="2170113" y="3338513"/>
          <p14:tracePt t="21489" x="2279650" y="3346450"/>
          <p14:tracePt t="21496" x="2370138" y="3346450"/>
          <p14:tracePt t="21504" x="2516188" y="3346450"/>
          <p14:tracePt t="21511" x="2643188" y="3346450"/>
          <p14:tracePt t="21520" x="2808288" y="3346450"/>
          <p14:tracePt t="21528" x="2971800" y="3346450"/>
          <p14:tracePt t="21538" x="3163888" y="3346450"/>
          <p14:tracePt t="21545" x="3346450" y="3346450"/>
          <p14:tracePt t="21553" x="3592513" y="3346450"/>
          <p14:tracePt t="21562" x="3856038" y="3346450"/>
          <p14:tracePt t="21568" x="4194175" y="3346450"/>
          <p14:tracePt t="21576" x="4567238" y="3346450"/>
          <p14:tracePt t="21583" x="4941888" y="3346450"/>
          <p14:tracePt t="21592" x="5387975" y="3346450"/>
          <p14:tracePt t="21599" x="5761038" y="3346450"/>
          <p14:tracePt t="21607" x="6172200" y="3346450"/>
          <p14:tracePt t="21615" x="6537325" y="3346450"/>
          <p14:tracePt t="21623" x="6837363" y="3346450"/>
          <p14:tracePt t="21631" x="7138988" y="3346450"/>
          <p14:tracePt t="21641" x="7402513" y="3346450"/>
          <p14:tracePt t="21649" x="7602538" y="3346450"/>
          <p14:tracePt t="21657" x="7777163" y="3346450"/>
          <p14:tracePt t="21665" x="7904163" y="3346450"/>
          <p14:tracePt t="21672" x="8023225" y="3346450"/>
          <p14:tracePt t="21680" x="8050213" y="3346450"/>
          <p14:tracePt t="21688" x="8067675" y="3346450"/>
          <p14:tracePt t="21696" x="8086725" y="3355975"/>
          <p14:tracePt t="21872" x="8086725" y="3365500"/>
          <p14:tracePt t="21922" x="8096250" y="3375025"/>
          <p14:tracePt t="21929" x="8096250" y="3382963"/>
          <p14:tracePt t="21939" x="8104188" y="3382963"/>
          <p14:tracePt t="21943" x="8113713" y="3382963"/>
          <p14:tracePt t="21960" x="8132763" y="3382963"/>
          <p14:tracePt t="21968" x="8159750" y="3382963"/>
          <p14:tracePt t="21980" x="8204200" y="3382963"/>
          <p14:tracePt t="21983" x="8259763" y="3382963"/>
          <p14:tracePt t="21992" x="8296275" y="3382963"/>
          <p14:tracePt t="21999" x="8369300" y="3382963"/>
          <p14:tracePt t="22007" x="8405813" y="3382963"/>
          <p14:tracePt t="22015" x="8478838" y="3382963"/>
          <p14:tracePt t="22023" x="8551863" y="3382963"/>
          <p14:tracePt t="22031" x="8605838" y="3382963"/>
          <p14:tracePt t="22041" x="8661400" y="3382963"/>
          <p14:tracePt t="22047" x="8734425" y="3382963"/>
          <p14:tracePt t="22055" x="8797925" y="3382963"/>
          <p14:tracePt t="22064" x="8870950" y="3382963"/>
          <p14:tracePt t="22071" x="8907463" y="3382963"/>
          <p14:tracePt t="22080" x="8961438" y="3382963"/>
          <p14:tracePt t="22087" x="8988425" y="3382963"/>
          <p14:tracePt t="22096" x="9024938" y="3382963"/>
          <p14:tracePt t="22103" x="9043988" y="3382963"/>
          <p14:tracePt t="22120" x="9053513" y="3392488"/>
          <p14:tracePt t="22439" x="9053513" y="3419475"/>
          <p14:tracePt t="22455" x="9043988" y="3429000"/>
          <p14:tracePt t="22471" x="9043988" y="3438525"/>
          <p14:tracePt t="22480" x="9034463" y="3438525"/>
          <p14:tracePt t="22488" x="9024938" y="3446463"/>
          <p14:tracePt t="22496" x="9017000" y="3446463"/>
          <p14:tracePt t="22506" x="8997950" y="3455988"/>
          <p14:tracePt t="22512" x="8988425" y="3465513"/>
          <p14:tracePt t="22520" x="8970963" y="3465513"/>
          <p14:tracePt t="22530" x="8951913" y="3475038"/>
          <p14:tracePt t="22538" x="8915400" y="3482975"/>
          <p14:tracePt t="22543" x="8870950" y="3511550"/>
          <p14:tracePt t="22553" x="8824913" y="3511550"/>
          <p14:tracePt t="22560" x="8797925" y="3519488"/>
          <p14:tracePt t="22568" x="8751888" y="3529013"/>
          <p14:tracePt t="22578" x="8705850" y="3548063"/>
          <p14:tracePt t="22585" x="8669338" y="3548063"/>
          <p14:tracePt t="22594" x="8642350" y="3575050"/>
          <p14:tracePt t="22601" x="8605838" y="3575050"/>
          <p14:tracePt t="22609" x="8596313" y="3575050"/>
          <p14:tracePt t="22617" x="8559800" y="3584575"/>
          <p14:tracePt t="22625" x="8551863" y="3584575"/>
          <p14:tracePt t="22632" x="8523288" y="3602038"/>
          <p14:tracePt t="23071" x="8496300" y="3611563"/>
          <p14:tracePt t="23080" x="8478838" y="3611563"/>
          <p14:tracePt t="23088" x="8459788" y="3621088"/>
          <p14:tracePt t="23096" x="8442325" y="3629025"/>
          <p14:tracePt t="23104" x="8423275" y="3629025"/>
          <p14:tracePt t="23112" x="8405813" y="3648075"/>
          <p14:tracePt t="23119" x="8369300" y="3657600"/>
          <p14:tracePt t="23201" x="8359775" y="3657600"/>
          <p14:tracePt t="23439" x="8359775" y="3665538"/>
          <p14:tracePt t="24600" x="8350250" y="3675063"/>
          <p14:tracePt t="24617" x="8342313" y="3675063"/>
          <p14:tracePt t="24640" x="8332788" y="3675063"/>
          <p14:tracePt t="25704" x="8305800" y="3675063"/>
          <p14:tracePt t="25712" x="8286750" y="3675063"/>
          <p14:tracePt t="25719" x="8269288" y="3684588"/>
          <p14:tracePt t="25727" x="8240713" y="3694113"/>
          <p14:tracePt t="25735" x="8223250" y="3702050"/>
          <p14:tracePt t="25745" x="8196263" y="3702050"/>
          <p14:tracePt t="25752" x="8150225" y="3702050"/>
          <p14:tracePt t="25760" x="8104188" y="3711575"/>
          <p14:tracePt t="25767" x="8050213" y="3711575"/>
          <p14:tracePt t="25776" x="7977188" y="3730625"/>
          <p14:tracePt t="25783" x="7894638" y="3748088"/>
          <p14:tracePt t="25792" x="7767638" y="3767138"/>
          <p14:tracePt t="25799" x="7621588" y="3784600"/>
          <p14:tracePt t="25807" x="7475538" y="3784600"/>
          <p14:tracePt t="25816" x="7312025" y="3784600"/>
          <p14:tracePt t="25823" x="7165975" y="3784600"/>
          <p14:tracePt t="25831" x="7037388" y="3784600"/>
          <p14:tracePt t="25841" x="6910388" y="3784600"/>
          <p14:tracePt t="25851" x="6800850" y="3784600"/>
          <p14:tracePt t="25857" x="6691313" y="3794125"/>
          <p14:tracePt t="25864" x="6591300" y="3821113"/>
          <p14:tracePt t="25872" x="6537325" y="3830638"/>
          <p14:tracePt t="25880" x="6481763" y="3830638"/>
          <p14:tracePt t="25888" x="6418263" y="3848100"/>
          <p14:tracePt t="25896" x="6381750" y="3848100"/>
          <p14:tracePt t="25904" x="6335713" y="3857625"/>
          <p14:tracePt t="25912" x="6299200" y="3857625"/>
          <p14:tracePt t="25920" x="6262688" y="3867150"/>
          <p14:tracePt t="25929" x="6235700" y="3875088"/>
          <p14:tracePt t="25936" x="6199188" y="3875088"/>
          <p14:tracePt t="25945" x="6181725" y="3875088"/>
          <p14:tracePt t="25951" x="6145213" y="3884613"/>
          <p14:tracePt t="25959" x="6116638" y="3884613"/>
          <p14:tracePt t="25967" x="6080125" y="3884613"/>
          <p14:tracePt t="25977" x="6035675" y="3884613"/>
          <p14:tracePt t="25983" x="5980113" y="3884613"/>
          <p14:tracePt t="25994" x="5926138" y="3884613"/>
          <p14:tracePt t="25999" x="5853113" y="3884613"/>
          <p14:tracePt t="26007" x="5797550" y="3884613"/>
          <p14:tracePt t="26015" x="5734050" y="3884613"/>
          <p14:tracePt t="26023" x="5661025" y="3884613"/>
          <p14:tracePt t="26031" x="5607050" y="3884613"/>
          <p14:tracePt t="26039" x="5551488" y="3884613"/>
          <p14:tracePt t="26049" x="5487988" y="3875088"/>
          <p14:tracePt t="26061" x="5434013" y="3875088"/>
          <p14:tracePt t="26065" x="5387975" y="3857625"/>
          <p14:tracePt t="26074" x="5334000" y="3848100"/>
          <p14:tracePt t="26082" x="5278438" y="3848100"/>
          <p14:tracePt t="26088" x="5232400" y="3848100"/>
          <p14:tracePt t="26097" x="5178425" y="3848100"/>
          <p14:tracePt t="26105" x="5141913" y="3848100"/>
          <p14:tracePt t="26113" x="5086350" y="3848100"/>
          <p14:tracePt t="26122" x="5049838" y="3848100"/>
          <p14:tracePt t="26131" x="4995863" y="3848100"/>
          <p14:tracePt t="26144" x="4932363" y="3848100"/>
          <p14:tracePt t="26151" x="4922838" y="3848100"/>
          <p14:tracePt t="26160" x="4905375" y="3848100"/>
          <p14:tracePt t="26512" x="4849813" y="3848100"/>
          <p14:tracePt t="26520" x="4813300" y="3848100"/>
          <p14:tracePt t="26529" x="4749800" y="3848100"/>
          <p14:tracePt t="26536" x="4695825" y="3875088"/>
          <p14:tracePt t="26545" x="4649788" y="3884613"/>
          <p14:tracePt t="26552" x="4594225" y="3903663"/>
          <p14:tracePt t="26560" x="4549775" y="3903663"/>
          <p14:tracePt t="26567" x="4521200" y="3903663"/>
          <p14:tracePt t="26576" x="4503738" y="3911600"/>
          <p14:tracePt t="26584" x="4484688" y="3911600"/>
          <p14:tracePt t="26593" x="4476750" y="3911600"/>
          <p14:tracePt t="26599" x="4457700" y="3911600"/>
          <p14:tracePt t="26719" x="4448175" y="3911600"/>
          <p14:tracePt t="26727" x="4448175" y="3903663"/>
          <p14:tracePt t="26736" x="4440238" y="3884613"/>
          <p14:tracePt t="26751" x="4440238" y="3857625"/>
          <p14:tracePt t="26759" x="4440238" y="3840163"/>
          <p14:tracePt t="26767" x="4440238" y="3830638"/>
          <p14:tracePt t="26776" x="4440238" y="3803650"/>
          <p14:tracePt t="26783" x="4440238" y="3794125"/>
          <p14:tracePt t="26793" x="4440238" y="3784600"/>
          <p14:tracePt t="26799" x="4440238" y="3775075"/>
          <p14:tracePt t="26808" x="4440238" y="3767138"/>
          <p14:tracePt t="26823" x="4440238" y="3757613"/>
          <p14:tracePt t="26831" x="4448175" y="3738563"/>
          <p14:tracePt t="26839" x="4448175" y="3730625"/>
          <p14:tracePt t="26848" x="4448175" y="3721100"/>
          <p14:tracePt t="26855" x="4457700" y="3702050"/>
          <p14:tracePt t="26872" x="4457700" y="3694113"/>
          <p14:tracePt t="26880" x="4457700" y="3684588"/>
          <p14:tracePt t="26888" x="4467225" y="3665538"/>
          <p14:tracePt t="26903" x="4467225" y="3648075"/>
          <p14:tracePt t="26911" x="4484688" y="3629025"/>
          <p14:tracePt t="26961" x="4484688" y="3621088"/>
          <p14:tracePt t="26967" x="4494213" y="3611563"/>
          <p14:tracePt t="26975" x="4494213" y="3602038"/>
          <p14:tracePt t="26983" x="4503738" y="3592513"/>
          <p14:tracePt t="27001" x="4513263" y="3592513"/>
          <p14:tracePt t="27017" x="4530725" y="3584575"/>
          <p14:tracePt t="27032" x="4540250" y="3575050"/>
          <p14:tracePt t="27047" x="4557713" y="3575050"/>
          <p14:tracePt t="27055" x="4567238" y="3575050"/>
          <p14:tracePt t="27064" x="4586288" y="3556000"/>
          <p14:tracePt t="27071" x="4603750" y="3556000"/>
          <p14:tracePt t="27080" x="4622800" y="3556000"/>
          <p14:tracePt t="27087" x="4649788" y="3556000"/>
          <p14:tracePt t="27096" x="4659313" y="3556000"/>
          <p14:tracePt t="27103" x="4676775" y="3556000"/>
          <p14:tracePt t="27112" x="4703763" y="3556000"/>
          <p14:tracePt t="27119" x="4713288" y="3556000"/>
          <p14:tracePt t="27128" x="4740275" y="3556000"/>
          <p14:tracePt t="27147" x="4749800" y="3556000"/>
          <p14:tracePt t="27152" x="4759325" y="3556000"/>
          <p14:tracePt t="27179" x="4786313" y="3556000"/>
          <p14:tracePt t="27232" x="4795838" y="3565525"/>
          <p14:tracePt t="27255" x="4803775" y="3575050"/>
          <p14:tracePt t="27327" x="4803775" y="3584575"/>
          <p14:tracePt t="27335" x="4803775" y="3592513"/>
          <p14:tracePt t="27352" x="4803775" y="3621088"/>
          <p14:tracePt t="27359" x="4803775" y="3629025"/>
          <p14:tracePt t="27375" x="4803775" y="3638550"/>
          <p14:tracePt t="27383" x="4803775" y="3648075"/>
          <p14:tracePt t="27400" x="4803775" y="3657600"/>
          <p14:tracePt t="27415" x="4803775" y="3665538"/>
          <p14:tracePt t="27423" x="4803775" y="3675063"/>
          <p14:tracePt t="27431" x="4803775" y="3684588"/>
          <p14:tracePt t="27439" x="4795838" y="3694113"/>
          <p14:tracePt t="27447" x="4776788" y="3711575"/>
          <p14:tracePt t="27455" x="4767263" y="3721100"/>
          <p14:tracePt t="27463" x="4759325" y="3721100"/>
          <p14:tracePt t="27473" x="4740275" y="3730625"/>
          <p14:tracePt t="27481" x="4730750" y="3738563"/>
          <p14:tracePt t="27487" x="4703763" y="3757613"/>
          <p14:tracePt t="27503" x="4695825" y="3767138"/>
          <p14:tracePt t="27512" x="4686300" y="3767138"/>
          <p14:tracePt t="27519" x="4676775" y="3767138"/>
          <p14:tracePt t="27528" x="4667250" y="3767138"/>
          <p14:tracePt t="27535" x="4659313" y="3775075"/>
          <p14:tracePt t="27576" x="4640263" y="3775075"/>
          <p14:tracePt t="27583" x="4630738" y="3775075"/>
          <p14:tracePt t="27600" x="4613275" y="3784600"/>
          <p14:tracePt t="27607" x="4594225" y="3794125"/>
          <p14:tracePt t="27616" x="4586288" y="3794125"/>
          <p14:tracePt t="27623" x="4567238" y="3794125"/>
          <p14:tracePt t="27632" x="4549775" y="3794125"/>
          <p14:tracePt t="27640" x="4540250" y="3794125"/>
          <p14:tracePt t="27648" x="4530725" y="3794125"/>
          <p14:tracePt t="27656" x="4513263" y="3794125"/>
          <p14:tracePt t="27664" x="4503738" y="3794125"/>
          <p14:tracePt t="27671" x="4484688" y="3794125"/>
          <p14:tracePt t="27687" x="4467225" y="3794125"/>
          <p14:tracePt t="27696" x="4457700" y="3784600"/>
          <p14:tracePt t="27703" x="4440238" y="3775075"/>
          <p14:tracePt t="27719" x="4421188" y="3757613"/>
          <p14:tracePt t="27727" x="4413250" y="3757613"/>
          <p14:tracePt t="27735" x="4413250" y="3748088"/>
          <p14:tracePt t="27743" x="4403725" y="3738563"/>
          <p14:tracePt t="27769" x="4394200" y="3730625"/>
          <p14:tracePt t="27784" x="4384675" y="3711575"/>
          <p14:tracePt t="27800" x="4376738" y="3702050"/>
          <p14:tracePt t="27808" x="4367213" y="3694113"/>
          <p14:tracePt t="27817" x="4367213" y="3684588"/>
          <p14:tracePt t="27825" x="4357688" y="3665538"/>
          <p14:tracePt t="27841" x="4357688" y="3657600"/>
          <p14:tracePt t="27850" x="4357688" y="3648075"/>
          <p14:tracePt t="27857" x="4357688" y="3638550"/>
          <p14:tracePt t="27871" x="4357688" y="3629025"/>
          <p14:tracePt t="27880" x="4357688" y="3621088"/>
          <p14:tracePt t="27887" x="4357688" y="3602038"/>
          <p14:tracePt t="27896" x="4357688" y="3584575"/>
          <p14:tracePt t="27903" x="4357688" y="3565525"/>
          <p14:tracePt t="27912" x="4376738" y="3548063"/>
          <p14:tracePt t="27920" x="4413250" y="3529013"/>
          <p14:tracePt t="27927" x="4440238" y="3492500"/>
          <p14:tracePt t="27935" x="4457700" y="3482975"/>
          <p14:tracePt t="27943" x="4494213" y="3465513"/>
          <p14:tracePt t="27951" x="4530725" y="3465513"/>
          <p14:tracePt t="27959" x="4576763" y="3446463"/>
          <p14:tracePt t="27967" x="4594225" y="3438525"/>
          <p14:tracePt t="27977" x="4622800" y="3438525"/>
          <p14:tracePt t="27983" x="4630738" y="3438525"/>
          <p14:tracePt t="28010" x="4667250" y="3438525"/>
          <p14:tracePt t="28017" x="4676775" y="3446463"/>
          <p14:tracePt t="28025" x="4686300" y="3446463"/>
          <p14:tracePt t="28034" x="4695825" y="3482975"/>
          <p14:tracePt t="28040" x="4695825" y="3492500"/>
          <p14:tracePt t="28048" x="4713288" y="3529013"/>
          <p14:tracePt t="28056" x="4713288" y="3538538"/>
          <p14:tracePt t="28064" x="4713288" y="3556000"/>
          <p14:tracePt t="28071" x="4713288" y="3575050"/>
          <p14:tracePt t="28080" x="4713288" y="3584575"/>
          <p14:tracePt t="28087" x="4722813" y="3611563"/>
          <p14:tracePt t="28095" x="4722813" y="3621088"/>
          <p14:tracePt t="28103" x="4722813" y="3629025"/>
          <p14:tracePt t="28119" x="4722813" y="3648075"/>
          <p14:tracePt t="28145" x="4722813" y="3684588"/>
          <p14:tracePt t="28152" x="4722813" y="3694113"/>
          <p14:tracePt t="28160" x="4722813" y="3702050"/>
          <p14:tracePt t="28167" x="4722813" y="3730625"/>
          <p14:tracePt t="28176" x="4713288" y="3757613"/>
          <p14:tracePt t="28183" x="4703763" y="3767138"/>
          <p14:tracePt t="28192" x="4686300" y="3784600"/>
          <p14:tracePt t="28200" x="4659313" y="3811588"/>
          <p14:tracePt t="28207" x="4640263" y="3821113"/>
          <p14:tracePt t="28215" x="4613275" y="3848100"/>
          <p14:tracePt t="28224" x="4603750" y="3857625"/>
          <p14:tracePt t="28231" x="4576763" y="3857625"/>
          <p14:tracePt t="28239" x="4557713" y="3867150"/>
          <p14:tracePt t="28247" x="4540250" y="3867150"/>
          <p14:tracePt t="28257" x="4530725" y="3867150"/>
          <p14:tracePt t="28273" x="4521200" y="3867150"/>
          <p14:tracePt t="28289" x="4513263" y="3867150"/>
          <p14:tracePt t="28297" x="4494213" y="3867150"/>
          <p14:tracePt t="28320" x="4484688" y="3867150"/>
          <p14:tracePt t="28328" x="4476750" y="3867150"/>
          <p14:tracePt t="28336" x="4457700" y="3867150"/>
          <p14:tracePt t="28344" x="4448175" y="3867150"/>
          <p14:tracePt t="28352" x="4440238" y="3857625"/>
          <p14:tracePt t="28361" x="4430713" y="3840163"/>
          <p14:tracePt t="28367" x="4430713" y="3830638"/>
          <p14:tracePt t="28376" x="4421188" y="3803650"/>
          <p14:tracePt t="28383" x="4403725" y="3784600"/>
          <p14:tracePt t="28399" x="4403725" y="3767138"/>
          <p14:tracePt t="28408" x="4394200" y="3748088"/>
          <p14:tracePt t="28423" x="4394200" y="3738563"/>
          <p14:tracePt t="28431" x="4394200" y="3721100"/>
          <p14:tracePt t="28448" x="4394200" y="3711575"/>
          <p14:tracePt t="28457" x="4394200" y="3702050"/>
          <p14:tracePt t="28465" x="4394200" y="3684588"/>
          <p14:tracePt t="28473" x="4394200" y="3675063"/>
          <p14:tracePt t="28482" x="4394200" y="3665538"/>
          <p14:tracePt t="28488" x="4394200" y="3648075"/>
          <p14:tracePt t="28497" x="4394200" y="3638550"/>
          <p14:tracePt t="28504" x="4394200" y="3621088"/>
          <p14:tracePt t="28512" x="4394200" y="3602038"/>
          <p14:tracePt t="28519" x="4403725" y="3584575"/>
          <p14:tracePt t="28527" x="4448175" y="3548063"/>
          <p14:tracePt t="28535" x="4476750" y="3529013"/>
          <p14:tracePt t="28543" x="4513263" y="3492500"/>
          <p14:tracePt t="28551" x="4549775" y="3475038"/>
          <p14:tracePt t="28560" x="4567238" y="3475038"/>
          <p14:tracePt t="28567" x="4594225" y="3465513"/>
          <p14:tracePt t="28577" x="4613275" y="3455988"/>
          <p14:tracePt t="28583" x="4622800" y="3455988"/>
          <p14:tracePt t="28593" x="4649788" y="3455988"/>
          <p14:tracePt t="28599" x="4659313" y="3455988"/>
          <p14:tracePt t="28616" x="4667250" y="3455988"/>
          <p14:tracePt t="28625" x="4676775" y="3455988"/>
          <p14:tracePt t="28633" x="4695825" y="3455988"/>
          <p14:tracePt t="28650" x="4730750" y="3455988"/>
          <p14:tracePt t="28655" x="4749800" y="3475038"/>
          <p14:tracePt t="28663" x="4759325" y="3492500"/>
          <p14:tracePt t="28671" x="4776788" y="3538538"/>
          <p14:tracePt t="28681" x="4786313" y="3548063"/>
          <p14:tracePt t="28687" x="4795838" y="3575050"/>
          <p14:tracePt t="28695" x="4803775" y="3584575"/>
          <p14:tracePt t="28703" x="4803775" y="3602038"/>
          <p14:tracePt t="28712" x="4803775" y="3621088"/>
          <p14:tracePt t="28719" x="4803775" y="3629025"/>
          <p14:tracePt t="28727" x="4803775" y="3648075"/>
          <p14:tracePt t="28743" x="4803775" y="3657600"/>
          <p14:tracePt t="28751" x="4803775" y="3665538"/>
          <p14:tracePt t="28759" x="4803775" y="3675063"/>
          <p14:tracePt t="28767" x="4803775" y="3684588"/>
          <p14:tracePt t="28776" x="4803775" y="3694113"/>
          <p14:tracePt t="28784" x="4803775" y="3702050"/>
          <p14:tracePt t="28792" x="4786313" y="3721100"/>
          <p14:tracePt t="28800" x="4767263" y="3738563"/>
          <p14:tracePt t="28808" x="4749800" y="3757613"/>
          <p14:tracePt t="28816" x="4740275" y="3757613"/>
          <p14:tracePt t="28823" x="4713288" y="3767138"/>
          <p14:tracePt t="28832" x="4695825" y="3784600"/>
          <p14:tracePt t="28840" x="4686300" y="3794125"/>
          <p14:tracePt t="28848" x="4659313" y="3803650"/>
          <p14:tracePt t="28855" x="4640263" y="3803650"/>
          <p14:tracePt t="28863" x="4630738" y="3803650"/>
          <p14:tracePt t="28871" x="4622800" y="3803650"/>
          <p14:tracePt t="28880" x="4603750" y="3811588"/>
          <p14:tracePt t="28967" x="4603750" y="3803650"/>
          <p14:tracePt t="28975" x="4594225" y="3794125"/>
          <p14:tracePt t="28992" x="4594225" y="3784600"/>
          <p14:tracePt t="29015" x="4586288" y="3775075"/>
          <p14:tracePt t="29023" x="4576763" y="3767138"/>
          <p14:tracePt t="29099" x="4567238" y="3748088"/>
          <p14:tracePt t="29136" x="4557713" y="3748088"/>
          <p14:tracePt t="29144" x="4549775" y="3738563"/>
          <p14:tracePt t="29152" x="4540250" y="3738563"/>
          <p14:tracePt t="29160" x="4530725" y="3721100"/>
          <p14:tracePt t="29176" x="4521200" y="3711575"/>
          <p14:tracePt t="29184" x="4513263" y="3702050"/>
          <p14:tracePt t="29193" x="4503738" y="3694113"/>
          <p14:tracePt t="29200" x="4484688" y="3684588"/>
          <p14:tracePt t="29216" x="4476750" y="3675063"/>
          <p14:tracePt t="29224" x="4467225" y="3665538"/>
          <p14:tracePt t="29248" x="4448175" y="3638550"/>
          <p14:tracePt t="29271" x="4448175" y="3629025"/>
          <p14:tracePt t="29279" x="4448175" y="3621088"/>
          <p14:tracePt t="29296" x="4448175" y="3602038"/>
          <p14:tracePt t="29305" x="4448175" y="3592513"/>
          <p14:tracePt t="29312" x="4448175" y="3584575"/>
          <p14:tracePt t="29319" x="4448175" y="3575050"/>
          <p14:tracePt t="29327" x="4448175" y="3556000"/>
          <p14:tracePt t="29335" x="4467225" y="3529013"/>
          <p14:tracePt t="29344" x="4484688" y="3519488"/>
          <p14:tracePt t="29351" x="4503738" y="3502025"/>
          <p14:tracePt t="29360" x="4540250" y="3482975"/>
          <p14:tracePt t="29376" x="4549775" y="3482975"/>
          <p14:tracePt t="29383" x="4557713" y="3482975"/>
          <p14:tracePt t="29400" x="4567238" y="3482975"/>
          <p14:tracePt t="29663" x="4557713" y="3492500"/>
          <p14:tracePt t="29704" x="4549775" y="3492500"/>
          <p14:tracePt t="29720" x="4540250" y="3492500"/>
          <p14:tracePt t="29729" x="4503738" y="3492500"/>
          <p14:tracePt t="29736" x="4494213" y="3492500"/>
          <p14:tracePt t="29744" x="4457700" y="3492500"/>
          <p14:tracePt t="29752" x="4440238" y="3482975"/>
          <p14:tracePt t="29760" x="4394200" y="3475038"/>
          <p14:tracePt t="29768" x="4348163" y="3438525"/>
          <p14:tracePt t="29777" x="4330700" y="3429000"/>
          <p14:tracePt t="29784" x="4257675" y="3402013"/>
          <p14:tracePt t="29793" x="4211638" y="3382963"/>
          <p14:tracePt t="29800" x="4148138" y="3355975"/>
          <p14:tracePt t="29809" x="4084638" y="3319463"/>
          <p14:tracePt t="29816" x="4002088" y="3265488"/>
          <p14:tracePt t="29824" x="3956050" y="3246438"/>
          <p14:tracePt t="29832" x="3892550" y="3192463"/>
          <p14:tracePt t="29840" x="3865563" y="3182938"/>
          <p14:tracePt t="29849" x="3819525" y="3136900"/>
          <p14:tracePt t="29855" x="3783013" y="3109913"/>
          <p14:tracePt t="29863" x="3756025" y="3082925"/>
          <p14:tracePt t="29871" x="3746500" y="3073400"/>
          <p14:tracePt t="29880" x="3729038" y="3063875"/>
          <p14:tracePt t="29887" x="3702050" y="3046413"/>
          <p14:tracePt t="29896" x="3683000" y="3036888"/>
          <p14:tracePt t="29904" x="3665538" y="3017838"/>
          <p14:tracePt t="29915" x="3646488" y="3000375"/>
          <p14:tracePt t="29921" x="3636963" y="2990850"/>
          <p14:tracePt t="29930" x="3609975" y="2982913"/>
          <p14:tracePt t="29939" x="3600450" y="2973388"/>
          <p14:tracePt t="29944" x="3573463" y="2946400"/>
          <p14:tracePt t="29953" x="3556000" y="2936875"/>
          <p14:tracePt t="29959" x="3536950" y="2927350"/>
          <p14:tracePt t="29969" x="3500438" y="2890838"/>
          <p14:tracePt t="29984" x="3455988" y="2844800"/>
          <p14:tracePt t="29993" x="3446463" y="2844800"/>
          <p14:tracePt t="29999" x="3419475" y="2827338"/>
          <p14:tracePt t="30009" x="3409950" y="2817813"/>
          <p14:tracePt t="30015" x="3390900" y="2800350"/>
          <p14:tracePt t="30023" x="3363913" y="2790825"/>
          <p14:tracePt t="30031" x="3346450" y="2771775"/>
          <p14:tracePt t="30040" x="3317875" y="2754313"/>
          <p14:tracePt t="30048" x="3309938" y="2744788"/>
          <p14:tracePt t="30056" x="3290888" y="2735263"/>
          <p14:tracePt t="30064" x="3281363" y="2727325"/>
          <p14:tracePt t="30072" x="3263900" y="2717800"/>
          <p14:tracePt t="30080" x="3254375" y="2708275"/>
          <p14:tracePt t="30088" x="3244850" y="2698750"/>
          <p14:tracePt t="30096" x="3236913" y="2698750"/>
          <p14:tracePt t="30136" x="3208338" y="2690813"/>
          <p14:tracePt t="30144" x="3200400" y="2690813"/>
          <p14:tracePt t="30154" x="3181350" y="2690813"/>
          <p14:tracePt t="30160" x="3154363" y="2662238"/>
          <p14:tracePt t="30169" x="3136900" y="2662238"/>
          <p14:tracePt t="30178" x="3100388" y="2654300"/>
          <p14:tracePt t="30184" x="3044825" y="2644775"/>
          <p14:tracePt t="30193" x="3027363" y="2635250"/>
          <p14:tracePt t="30200" x="2990850" y="2625725"/>
          <p14:tracePt t="30209" x="2954338" y="2617788"/>
          <p14:tracePt t="30216" x="2935288" y="2608263"/>
          <p14:tracePt t="30224" x="2898775" y="2598738"/>
          <p14:tracePt t="30231" x="2881313" y="2598738"/>
          <p14:tracePt t="30240" x="2844800" y="2581275"/>
          <p14:tracePt t="30247" x="2817813" y="2562225"/>
          <p14:tracePt t="30255" x="2789238" y="2554288"/>
          <p14:tracePt t="30263" x="2762250" y="2544763"/>
          <p14:tracePt t="30271" x="2752725" y="2535238"/>
          <p14:tracePt t="30280" x="2725738" y="2517775"/>
          <p14:tracePt t="30287" x="2708275" y="2508250"/>
          <p14:tracePt t="30296" x="2698750" y="2498725"/>
          <p14:tracePt t="30304" x="2689225" y="2489200"/>
          <p14:tracePt t="30315" x="2671763" y="2481263"/>
          <p14:tracePt t="30330" x="2662238" y="2481263"/>
          <p14:tracePt t="30344" x="2643188" y="2471738"/>
          <p14:tracePt t="30560" x="2652713" y="2471738"/>
          <p14:tracePt t="30569" x="2671763" y="2471738"/>
          <p14:tracePt t="30575" x="2708275" y="2471738"/>
          <p14:tracePt t="30583" x="2752725" y="2471738"/>
          <p14:tracePt t="30593" x="2808288" y="2452688"/>
          <p14:tracePt t="30599" x="2862263" y="2444750"/>
          <p14:tracePt t="30607" x="2944813" y="2416175"/>
          <p14:tracePt t="30617" x="3027363" y="2389188"/>
          <p14:tracePt t="30625" x="3117850" y="2379663"/>
          <p14:tracePt t="30633" x="3200400" y="2352675"/>
          <p14:tracePt t="30641" x="3273425" y="2352675"/>
          <p14:tracePt t="30649" x="3317875" y="2343150"/>
          <p14:tracePt t="30657" x="3354388" y="2343150"/>
          <p14:tracePt t="30664" x="3382963" y="2335213"/>
          <p14:tracePt t="30672" x="3427413" y="2335213"/>
          <p14:tracePt t="30680" x="3455988" y="2335213"/>
          <p14:tracePt t="30688" x="3473450" y="2325688"/>
          <p14:tracePt t="30697" x="3500438" y="2325688"/>
          <p14:tracePt t="30705" x="3519488" y="2325688"/>
          <p14:tracePt t="30712" x="3546475" y="2325688"/>
          <p14:tracePt t="30720" x="3556000" y="2325688"/>
          <p14:tracePt t="30728" x="3563938" y="2325688"/>
          <p14:tracePt t="30736" x="3592513" y="2306638"/>
          <p14:tracePt t="30743" x="3600450" y="2306638"/>
          <p14:tracePt t="30760" x="3609975" y="2306638"/>
          <p14:tracePt t="30768" x="3619500" y="2306638"/>
          <p14:tracePt t="30777" x="3636963" y="2306638"/>
          <p14:tracePt t="30784" x="3683000" y="2306638"/>
          <p14:tracePt t="30793" x="3709988" y="2306638"/>
          <p14:tracePt t="30800" x="3738563" y="2306638"/>
          <p14:tracePt t="30809" x="3756025" y="2306638"/>
          <p14:tracePt t="30816" x="3783013" y="2306638"/>
          <p14:tracePt t="30824" x="3792538" y="2306638"/>
          <p14:tracePt t="30983" x="3802063" y="2306638"/>
          <p14:tracePt t="30992" x="3810000" y="2306638"/>
          <p14:tracePt t="30999" x="3819525" y="2306638"/>
          <p14:tracePt t="31008" x="3829050" y="2316163"/>
          <p14:tracePt t="31015" x="3838575" y="2335213"/>
          <p14:tracePt t="31209" x="3856038" y="2352675"/>
          <p14:tracePt t="31217" x="3865563" y="2389188"/>
          <p14:tracePt t="31226" x="3883025" y="2408238"/>
          <p14:tracePt t="31233" x="3892550" y="2435225"/>
          <p14:tracePt t="31242" x="3892550" y="2444750"/>
          <p14:tracePt t="31249" x="3902075" y="2481263"/>
          <p14:tracePt t="31256" x="3919538" y="2498725"/>
          <p14:tracePt t="31264" x="3919538" y="2525713"/>
          <p14:tracePt t="31271" x="3919538" y="2544763"/>
          <p14:tracePt t="31279" x="3929063" y="2562225"/>
          <p14:tracePt t="31287" x="3929063" y="2581275"/>
          <p14:tracePt t="31295" x="3929063" y="2589213"/>
          <p14:tracePt t="31305" x="3929063" y="2608263"/>
          <p14:tracePt t="31312" x="3929063" y="2617788"/>
          <p14:tracePt t="31328" x="3929063" y="2625725"/>
          <p14:tracePt t="31336" x="3929063" y="2644775"/>
          <p14:tracePt t="31344" x="3929063" y="2654300"/>
          <p14:tracePt t="31353" x="3929063" y="2662238"/>
          <p14:tracePt t="31361" x="3929063" y="2671763"/>
          <p14:tracePt t="31369" x="3929063" y="2690813"/>
          <p14:tracePt t="31378" x="3929063" y="2698750"/>
          <p14:tracePt t="31384" x="3929063" y="2708275"/>
          <p14:tracePt t="31394" x="3929063" y="2727325"/>
          <p14:tracePt t="31400" x="3929063" y="2744788"/>
          <p14:tracePt t="31409" x="3929063" y="2754313"/>
          <p14:tracePt t="31416" x="3929063" y="2781300"/>
          <p14:tracePt t="31424" x="3929063" y="2790825"/>
          <p14:tracePt t="31440" x="3929063" y="2808288"/>
          <p14:tracePt t="31456" x="3929063" y="2817813"/>
          <p14:tracePt t="31464" x="3929063" y="2827338"/>
          <p14:tracePt t="31472" x="3929063" y="2836863"/>
          <p14:tracePt t="31480" x="3929063" y="2854325"/>
          <p14:tracePt t="31496" x="3929063" y="2863850"/>
          <p14:tracePt t="31512" x="3929063" y="2873375"/>
          <p14:tracePt t="31521" x="3929063" y="2890838"/>
          <p14:tracePt t="31528" x="3929063" y="2900363"/>
          <p14:tracePt t="31536" x="3929063" y="2917825"/>
          <p14:tracePt t="31544" x="3919538" y="2936875"/>
          <p14:tracePt t="31552" x="3919538" y="2946400"/>
          <p14:tracePt t="31568" x="3919538" y="2954338"/>
          <p14:tracePt t="31641" x="3911600" y="2982913"/>
          <p14:tracePt t="31681" x="3911600" y="2990850"/>
          <p14:tracePt t="31833" x="3911600" y="3000375"/>
          <p14:tracePt t="31841" x="3892550" y="3000375"/>
          <p14:tracePt t="31849" x="3875088" y="3000375"/>
          <p14:tracePt t="31857" x="3829050" y="2973388"/>
          <p14:tracePt t="31865" x="3783013" y="2954338"/>
          <p14:tracePt t="31873" x="3719513" y="2917825"/>
          <p14:tracePt t="31881" x="3619500" y="2890838"/>
          <p14:tracePt t="31889" x="3546475" y="2844800"/>
          <p14:tracePt t="31897" x="3427413" y="2800350"/>
          <p14:tracePt t="31908" x="3346450" y="2763838"/>
          <p14:tracePt t="31914" x="3227388" y="2708275"/>
          <p14:tracePt t="31920" x="3136900" y="2662238"/>
          <p14:tracePt t="31928" x="3035300" y="2608263"/>
          <p14:tracePt t="31937" x="2954338" y="2535238"/>
          <p14:tracePt t="31943" x="2881313" y="2481263"/>
          <p14:tracePt t="31952" x="2798763" y="2416175"/>
          <p14:tracePt t="31961" x="2752725" y="2362200"/>
          <p14:tracePt t="31973" x="2671763" y="2306638"/>
          <p14:tracePt t="31978" x="2625725" y="2270125"/>
          <p14:tracePt t="31986" x="2552700" y="2225675"/>
          <p14:tracePt t="31994" x="2470150" y="2170113"/>
          <p14:tracePt t="32000" x="2425700" y="2143125"/>
          <p14:tracePt t="32009" x="2352675" y="2106613"/>
          <p14:tracePt t="32016" x="2306638" y="2079625"/>
          <p14:tracePt t="32024" x="2243138" y="2052638"/>
          <p14:tracePt t="32032" x="2160588" y="2043113"/>
          <p14:tracePt t="32040" x="2133600" y="2033588"/>
          <p14:tracePt t="32048" x="2106613" y="2024063"/>
          <p14:tracePt t="32056" x="2078038" y="2024063"/>
          <p14:tracePt t="32063" x="2041525" y="2006600"/>
          <p14:tracePt t="32073" x="2033588" y="2006600"/>
          <p14:tracePt t="32079" x="2033588" y="1997075"/>
          <p14:tracePt t="32087" x="2024063" y="1997075"/>
          <p14:tracePt t="32096" x="2014538" y="1987550"/>
          <p14:tracePt t="32103" x="1997075" y="1987550"/>
          <p14:tracePt t="32112" x="1987550" y="1987550"/>
          <p14:tracePt t="32119" x="1978025" y="1979613"/>
          <p14:tracePt t="32128" x="1968500" y="1979613"/>
          <p14:tracePt t="32136" x="1968500" y="1970088"/>
          <p14:tracePt t="32143" x="1960563" y="1960563"/>
          <p14:tracePt t="32153" x="1951038" y="1960563"/>
          <p14:tracePt t="32168" x="1941513" y="1960563"/>
          <p14:tracePt t="32175" x="1931988" y="1960563"/>
          <p14:tracePt t="32184" x="1914525" y="1960563"/>
          <p14:tracePt t="32199" x="1895475" y="1960563"/>
          <p14:tracePt t="32215" x="1860550" y="1960563"/>
          <p14:tracePt t="32224" x="1860550" y="1970088"/>
          <p14:tracePt t="32231" x="1851025" y="1979613"/>
          <p14:tracePt t="32240" x="1824038" y="1987550"/>
          <p14:tracePt t="32256" x="1814513" y="1997075"/>
          <p14:tracePt t="32273" x="1804988" y="2006600"/>
          <p14:tracePt t="32521" x="1841500" y="2006600"/>
          <p14:tracePt t="32528" x="1905000" y="2006600"/>
          <p14:tracePt t="32536" x="1968500" y="2006600"/>
          <p14:tracePt t="32544" x="2041525" y="2006600"/>
          <p14:tracePt t="32552" x="2133600" y="2006600"/>
          <p14:tracePt t="32559" x="2243138" y="2006600"/>
          <p14:tracePt t="32568" x="2370138" y="2006600"/>
          <p14:tracePt t="32575" x="2479675" y="2006600"/>
          <p14:tracePt t="32585" x="2589213" y="2006600"/>
          <p14:tracePt t="32594" x="2716213" y="2006600"/>
          <p14:tracePt t="32601" x="2808288" y="2006600"/>
          <p14:tracePt t="32610" x="2881313" y="2006600"/>
          <p14:tracePt t="32617" x="2971800" y="2006600"/>
          <p14:tracePt t="32625" x="3027363" y="2006600"/>
          <p14:tracePt t="32632" x="3044825" y="2006600"/>
          <p14:tracePt t="32640" x="3054350" y="2006600"/>
          <p14:tracePt t="32648" x="3071813" y="2006600"/>
          <p14:tracePt t="32656" x="3081338" y="2006600"/>
          <p14:tracePt t="32664" x="3090863" y="2006600"/>
          <p14:tracePt t="32672" x="3108325" y="2016125"/>
          <p14:tracePt t="32688" x="3117850" y="2016125"/>
          <p14:tracePt t="32697" x="3136900" y="2016125"/>
          <p14:tracePt t="32704" x="3163888" y="2024063"/>
          <p14:tracePt t="32712" x="3181350" y="2024063"/>
          <p14:tracePt t="32720" x="3227388" y="2024063"/>
          <p14:tracePt t="32728" x="3254375" y="2024063"/>
          <p14:tracePt t="32736" x="3281363" y="2043113"/>
          <p14:tracePt t="32744" x="3317875" y="2043113"/>
          <p14:tracePt t="32752" x="3336925" y="2052638"/>
          <p14:tracePt t="32761" x="3354388" y="2052638"/>
          <p14:tracePt t="32768" x="3373438" y="2052638"/>
          <p14:tracePt t="32776" x="3400425" y="2060575"/>
          <p14:tracePt t="32784" x="3409950" y="2070100"/>
          <p14:tracePt t="32792" x="3419475" y="2070100"/>
          <p14:tracePt t="32799" x="3446463" y="2089150"/>
          <p14:tracePt t="32815" x="3463925" y="2089150"/>
          <p14:tracePt t="32823" x="3482975" y="2097088"/>
          <p14:tracePt t="32832" x="3490913" y="2097088"/>
          <p14:tracePt t="32848" x="3509963" y="2097088"/>
          <p14:tracePt t="32856" x="3536950" y="2097088"/>
          <p14:tracePt t="32865" x="3546475" y="2106613"/>
          <p14:tracePt t="32873" x="3556000" y="2116138"/>
          <p14:tracePt t="32881" x="3573463" y="2116138"/>
          <p14:tracePt t="32888" x="3592513" y="2116138"/>
          <p14:tracePt t="32896" x="3600450" y="2116138"/>
          <p14:tracePt t="32903" x="3619500" y="2116138"/>
          <p14:tracePt t="32912" x="3629025" y="2116138"/>
          <p14:tracePt t="33015" x="3636963" y="2116138"/>
          <p14:tracePt t="33023" x="3656013" y="2116138"/>
          <p14:tracePt t="33031" x="3665538" y="2116138"/>
          <p14:tracePt t="33039" x="3692525" y="2133600"/>
          <p14:tracePt t="33047" x="3709988" y="2133600"/>
          <p14:tracePt t="33055" x="3738563" y="2143125"/>
          <p14:tracePt t="33064" x="3756025" y="2143125"/>
          <p14:tracePt t="33072" x="3775075" y="2143125"/>
          <p14:tracePt t="33080" x="3783013" y="2143125"/>
          <p14:tracePt t="33121" x="3792538" y="2152650"/>
          <p14:tracePt t="33153" x="3802063" y="2152650"/>
          <p14:tracePt t="33160" x="3810000" y="2160588"/>
          <p14:tracePt t="33191" x="3829050" y="2160588"/>
          <p14:tracePt t="33201" x="3838575" y="2170113"/>
          <p14:tracePt t="33368" x="3846513" y="2179638"/>
          <p14:tracePt t="33376" x="3846513" y="2189163"/>
          <p14:tracePt t="33391" x="3875088" y="2197100"/>
          <p14:tracePt t="33408" x="3892550" y="2206625"/>
          <p14:tracePt t="33424" x="3902075" y="2216150"/>
          <p14:tracePt t="33440" x="3911600" y="2216150"/>
          <p14:tracePt t="33537" x="3919538" y="2225675"/>
          <p14:tracePt t="33544" x="3919538" y="2233613"/>
          <p14:tracePt t="33552" x="3919538" y="2252663"/>
          <p14:tracePt t="33559" x="3919538" y="2279650"/>
          <p14:tracePt t="33567" x="3919538" y="2335213"/>
          <p14:tracePt t="33576" x="3919538" y="2371725"/>
          <p14:tracePt t="33583" x="3919538" y="2425700"/>
          <p14:tracePt t="33592" x="3919538" y="2498725"/>
          <p14:tracePt t="33599" x="3919538" y="2562225"/>
          <p14:tracePt t="33608" x="3919538" y="2617788"/>
          <p14:tracePt t="33615" x="3919538" y="2671763"/>
          <p14:tracePt t="33624" x="3919538" y="2727325"/>
          <p14:tracePt t="33632" x="3919538" y="2771775"/>
          <p14:tracePt t="33640" x="3919538" y="2827338"/>
          <p14:tracePt t="33648" x="3919538" y="2854325"/>
          <p14:tracePt t="33656" x="3919538" y="2881313"/>
          <p14:tracePt t="33664" x="3919538" y="2900363"/>
          <p14:tracePt t="33671" x="3919538" y="2917825"/>
          <p14:tracePt t="33679" x="3919538" y="2927350"/>
          <p14:tracePt t="33904" x="3919538" y="2936875"/>
          <p14:tracePt t="33944" x="3919538" y="2946400"/>
          <p14:tracePt t="33960" x="3919538" y="2963863"/>
          <p14:tracePt t="33969" x="3919538" y="2982913"/>
          <p14:tracePt t="33977" x="3919538" y="3000375"/>
          <p14:tracePt t="33984" x="3919538" y="3027363"/>
          <p14:tracePt t="33992" x="3919538" y="3046413"/>
          <p14:tracePt t="33999" x="3919538" y="3054350"/>
          <p14:tracePt t="34008" x="3919538" y="3073400"/>
          <p14:tracePt t="34015" x="3919538" y="3082925"/>
          <p14:tracePt t="34031" x="3919538" y="3090863"/>
          <p14:tracePt t="34056" x="3919538" y="3109913"/>
          <p14:tracePt t="34079" x="3919538" y="3119438"/>
          <p14:tracePt t="34087" x="3919538" y="3127375"/>
          <p14:tracePt t="34096" x="3919538" y="3136900"/>
          <p14:tracePt t="34104" x="3929063" y="3155950"/>
          <p14:tracePt t="34112" x="3938588" y="3155950"/>
          <p14:tracePt t="34119" x="3948113" y="3163888"/>
          <p14:tracePt t="34127" x="3948113" y="3173413"/>
          <p14:tracePt t="34135" x="3956050" y="3182938"/>
          <p14:tracePt t="34143" x="3975100" y="3192463"/>
          <p14:tracePt t="34152" x="3984625" y="3219450"/>
          <p14:tracePt t="34160" x="4002088" y="3228975"/>
          <p14:tracePt t="34168" x="4021138" y="3246438"/>
          <p14:tracePt t="34175" x="4048125" y="3255963"/>
          <p14:tracePt t="34183" x="4057650" y="3255963"/>
          <p14:tracePt t="34192" x="4094163" y="3273425"/>
          <p14:tracePt t="34199" x="4102100" y="3273425"/>
          <p14:tracePt t="34208" x="4111625" y="3273425"/>
          <p14:tracePt t="34215" x="4148138" y="3273425"/>
          <p14:tracePt t="34225" x="4165600" y="3282950"/>
          <p14:tracePt t="34232" x="4184650" y="3292475"/>
          <p14:tracePt t="34242" x="4194175" y="3292475"/>
          <p14:tracePt t="34271" x="4202113" y="3302000"/>
          <p14:tracePt t="34504" x="4221163" y="3302000"/>
          <p14:tracePt t="34511" x="4238625" y="3309938"/>
          <p14:tracePt t="34519" x="4267200" y="3355975"/>
          <p14:tracePt t="34528" x="4284663" y="3392488"/>
          <p14:tracePt t="34535" x="4303713" y="3419475"/>
          <p14:tracePt t="34543" x="4311650" y="3455988"/>
          <p14:tracePt t="34552" x="4340225" y="3519488"/>
          <p14:tracePt t="34560" x="4348163" y="3529013"/>
          <p14:tracePt t="34568" x="4357688" y="3565525"/>
          <p14:tracePt t="34575" x="4367213" y="3611563"/>
          <p14:tracePt t="34583" x="4384675" y="3638550"/>
          <p14:tracePt t="34592" x="4403725" y="3684588"/>
          <p14:tracePt t="34599" x="4413250" y="3721100"/>
          <p14:tracePt t="34608" x="4421188" y="3757613"/>
          <p14:tracePt t="34615" x="4440238" y="3775075"/>
          <p14:tracePt t="34623" x="4448175" y="3803650"/>
          <p14:tracePt t="34631" x="4457700" y="3811588"/>
          <p14:tracePt t="34640" x="4467225" y="3821113"/>
          <p14:tracePt t="34760" x="4467225" y="3830638"/>
          <p14:tracePt t="34920" x="4467225" y="3857625"/>
          <p14:tracePt t="34935" x="4467225" y="3867150"/>
          <p14:tracePt t="34944" x="4467225" y="3894138"/>
          <p14:tracePt t="34951" x="4467225" y="3940175"/>
          <p14:tracePt t="34959" x="4484688" y="3957638"/>
          <p14:tracePt t="34967" x="4494213" y="3984625"/>
          <p14:tracePt t="34975" x="4503738" y="4003675"/>
          <p14:tracePt t="34983" x="4513263" y="4021138"/>
          <p14:tracePt t="34992" x="4513263" y="4030663"/>
          <p14:tracePt t="35015" x="4521200" y="4040188"/>
          <p14:tracePt t="35121" x="4530725" y="4040188"/>
          <p14:tracePt t="35130" x="4530725" y="4003675"/>
          <p14:tracePt t="35135" x="4530725" y="3976688"/>
          <p14:tracePt t="35143" x="4530725" y="3948113"/>
          <p14:tracePt t="35151" x="4530725" y="3903663"/>
          <p14:tracePt t="35159" x="4540250" y="3875088"/>
          <p14:tracePt t="35167" x="4549775" y="3830638"/>
          <p14:tracePt t="35175" x="4549775" y="3803650"/>
          <p14:tracePt t="35183" x="4549775" y="3784600"/>
          <p14:tracePt t="35192" x="4557713" y="3748088"/>
          <p14:tracePt t="35199" x="4557713" y="3738563"/>
          <p14:tracePt t="35209" x="4557713" y="3711575"/>
          <p14:tracePt t="35215" x="4557713" y="3694113"/>
          <p14:tracePt t="35223" x="4557713" y="3675063"/>
          <p14:tracePt t="35231" x="4557713" y="3665538"/>
          <p14:tracePt t="35239" x="4567238" y="3648075"/>
          <p14:tracePt t="35247" x="4576763" y="3638550"/>
          <p14:tracePt t="35264" x="4576763" y="3621088"/>
          <p14:tracePt t="35272" x="4576763" y="3611563"/>
          <p14:tracePt t="35280" x="4576763" y="3592513"/>
          <p14:tracePt t="35303" x="4586288" y="3575050"/>
          <p14:tracePt t="35671" x="4586288" y="3565525"/>
          <p14:tracePt t="35679" x="4586288" y="3548063"/>
          <p14:tracePt t="35689" x="4586288" y="3538538"/>
          <p14:tracePt t="35705" x="4586288" y="3529013"/>
          <p14:tracePt t="35713" x="4586288" y="3519488"/>
          <p14:tracePt t="35721" x="4586288" y="3502025"/>
          <p14:tracePt t="35730" x="4586288" y="3492500"/>
          <p14:tracePt t="35752" x="4586288" y="3482975"/>
          <p14:tracePt t="35897" x="4567238" y="3475038"/>
          <p14:tracePt t="35903" x="4494213" y="3475038"/>
          <p14:tracePt t="35912" x="4403725" y="3475038"/>
          <p14:tracePt t="35919" x="4330700" y="3475038"/>
          <p14:tracePt t="35927" x="4257675" y="3455988"/>
          <p14:tracePt t="35935" x="4138613" y="3438525"/>
          <p14:tracePt t="35944" x="4084638" y="3429000"/>
          <p14:tracePt t="35951" x="3984625" y="3411538"/>
          <p14:tracePt t="35959" x="3892550" y="3375025"/>
          <p14:tracePt t="35967" x="3810000" y="3355975"/>
          <p14:tracePt t="35977" x="3719513" y="3328988"/>
          <p14:tracePt t="35983" x="3636963" y="3302000"/>
          <p14:tracePt t="35992" x="3546475" y="3292475"/>
          <p14:tracePt t="35999" x="3463925" y="3273425"/>
          <p14:tracePt t="36008" x="3409950" y="3255963"/>
          <p14:tracePt t="36015" x="3309938" y="3236913"/>
          <p14:tracePt t="36025" x="3236913" y="3236913"/>
          <p14:tracePt t="36031" x="3181350" y="3228975"/>
          <p14:tracePt t="36040" x="3117850" y="3228975"/>
          <p14:tracePt t="36047" x="3063875" y="3228975"/>
          <p14:tracePt t="36055" x="3008313" y="3228975"/>
          <p14:tracePt t="36063" x="2954338" y="3228975"/>
          <p14:tracePt t="36072" x="2898775" y="3228975"/>
          <p14:tracePt t="36079" x="2871788" y="3228975"/>
          <p14:tracePt t="36088" x="2835275" y="3228975"/>
          <p14:tracePt t="36096" x="2817813" y="3228975"/>
          <p14:tracePt t="36104" x="2798763" y="3228975"/>
          <p14:tracePt t="36112" x="2781300" y="3219450"/>
          <p14:tracePt t="36145" x="2762250" y="3219450"/>
          <p14:tracePt t="36151" x="2725738" y="3200400"/>
          <p14:tracePt t="36161" x="2708275" y="3200400"/>
          <p14:tracePt t="36168" x="2679700" y="3200400"/>
          <p14:tracePt t="36176" x="2643188" y="3200400"/>
          <p14:tracePt t="36184" x="2589213" y="3200400"/>
          <p14:tracePt t="36194" x="2543175" y="3200400"/>
          <p14:tracePt t="36199" x="2489200" y="3200400"/>
          <p14:tracePt t="36208" x="2433638" y="3200400"/>
          <p14:tracePt t="36215" x="2379663" y="3200400"/>
          <p14:tracePt t="36224" x="2324100" y="3200400"/>
          <p14:tracePt t="36232" x="2279650" y="3200400"/>
          <p14:tracePt t="36240" x="2251075" y="3192463"/>
          <p14:tracePt t="36247" x="2224088" y="3192463"/>
          <p14:tracePt t="36256" x="2179638" y="3192463"/>
          <p14:tracePt t="36264" x="2160588" y="3192463"/>
          <p14:tracePt t="36272" x="2124075" y="3192463"/>
          <p14:tracePt t="36280" x="2097088" y="3192463"/>
          <p14:tracePt t="36288" x="2070100" y="3192463"/>
          <p14:tracePt t="36297" x="2033588" y="3192463"/>
          <p14:tracePt t="36303" x="2014538" y="3192463"/>
          <p14:tracePt t="36312" x="1987550" y="3192463"/>
          <p14:tracePt t="36319" x="1968500" y="3192463"/>
          <p14:tracePt t="36328" x="1960563" y="3192463"/>
          <p14:tracePt t="36335" x="1951038" y="3192463"/>
          <p14:tracePt t="36344" x="1941513" y="3192463"/>
          <p14:tracePt t="36352" x="1931988" y="3192463"/>
          <p14:tracePt t="36504" x="1968500" y="3182938"/>
          <p14:tracePt t="36512" x="2024063" y="3182938"/>
          <p14:tracePt t="36520" x="2106613" y="3163888"/>
          <p14:tracePt t="36528" x="2251075" y="3136900"/>
          <p14:tracePt t="36536" x="2379663" y="3119438"/>
          <p14:tracePt t="36544" x="2543175" y="3119438"/>
          <p14:tracePt t="36552" x="2708275" y="3119438"/>
          <p14:tracePt t="36559" x="2889250" y="3119438"/>
          <p14:tracePt t="36568" x="3071813" y="3119438"/>
          <p14:tracePt t="36576" x="3254375" y="3119438"/>
          <p14:tracePt t="36584" x="3409950" y="3119438"/>
          <p14:tracePt t="36592" x="3556000" y="3119438"/>
          <p14:tracePt t="36600" x="3683000" y="3119438"/>
          <p14:tracePt t="36608" x="3792538" y="3119438"/>
          <p14:tracePt t="36616" x="3875088" y="3119438"/>
          <p14:tracePt t="36624" x="3948113" y="3119438"/>
          <p14:tracePt t="36632" x="4002088" y="3119438"/>
          <p14:tracePt t="36639" x="4048125" y="3109913"/>
          <p14:tracePt t="36690" x="4075113" y="3109913"/>
          <p14:tracePt t="36713" x="4084638" y="3100388"/>
          <p14:tracePt t="36809" x="4111625" y="3100388"/>
          <p14:tracePt t="36817" x="4138613" y="3100388"/>
          <p14:tracePt t="36826" x="4184650" y="3100388"/>
          <p14:tracePt t="36833" x="4202113" y="3100388"/>
          <p14:tracePt t="36849" x="4221163" y="3100388"/>
          <p14:tracePt t="36959" x="4230688" y="3100388"/>
          <p14:tracePt t="36968" x="4238625" y="3100388"/>
          <p14:tracePt t="36976" x="4248150" y="3100388"/>
          <p14:tracePt t="36983" x="4257675" y="3100388"/>
          <p14:tracePt t="36992" x="4267200" y="3109913"/>
          <p14:tracePt t="36999" x="4267200" y="3127375"/>
          <p14:tracePt t="37016" x="4275138" y="3136900"/>
          <p14:tracePt t="37023" x="4275138" y="3163888"/>
          <p14:tracePt t="37031" x="4284663" y="3163888"/>
          <p14:tracePt t="37039" x="4294188" y="3173413"/>
          <p14:tracePt t="37055" x="4303713" y="3192463"/>
          <p14:tracePt t="37072" x="4303713" y="3200400"/>
          <p14:tracePt t="37079" x="4311650" y="3209925"/>
          <p14:tracePt t="37087" x="4311650" y="3219450"/>
          <p14:tracePt t="37096" x="4311650" y="3236913"/>
          <p14:tracePt t="37104" x="4321175" y="3255963"/>
          <p14:tracePt t="37129" x="4340225" y="3302000"/>
          <p14:tracePt t="37136" x="4340225" y="3309938"/>
          <p14:tracePt t="37143" x="4340225" y="3328988"/>
          <p14:tracePt t="37151" x="4340225" y="3346450"/>
          <p14:tracePt t="37160" x="4348163" y="3392488"/>
          <p14:tracePt t="37167" x="4348163" y="3419475"/>
          <p14:tracePt t="37176" x="4348163" y="3438525"/>
          <p14:tracePt t="37183" x="4348163" y="3482975"/>
          <p14:tracePt t="37194" x="4348163" y="3492500"/>
          <p14:tracePt t="37199" x="4348163" y="3538538"/>
          <p14:tracePt t="37209" x="4348163" y="3565525"/>
          <p14:tracePt t="37216" x="4348163" y="3584575"/>
          <p14:tracePt t="37223" x="4348163" y="3611563"/>
          <p14:tracePt t="37232" x="4348163" y="3638550"/>
          <p14:tracePt t="37239" x="4348163" y="3675063"/>
          <p14:tracePt t="37247" x="4348163" y="3694113"/>
          <p14:tracePt t="37255" x="4348163" y="3721100"/>
          <p14:tracePt t="37263" x="4348163" y="3738563"/>
          <p14:tracePt t="37271" x="4348163" y="3757613"/>
          <p14:tracePt t="37279" x="4357688" y="3757613"/>
          <p14:tracePt t="37287" x="4357688" y="3767138"/>
          <p14:tracePt t="37311" x="4357688" y="3775075"/>
          <p14:tracePt t="37319" x="4357688" y="3794125"/>
          <p14:tracePt t="37344" x="4357688" y="3803650"/>
          <p14:tracePt t="37368" x="4357688" y="3811588"/>
          <p14:tracePt t="37376" x="4357688" y="3821113"/>
          <p14:tracePt t="37392" x="4357688" y="3830638"/>
          <p14:tracePt t="37400" x="4357688" y="3840163"/>
          <p14:tracePt t="37408" x="4357688" y="3848100"/>
          <p14:tracePt t="37463" x="4357688" y="3857625"/>
          <p14:tracePt t="37487" x="4357688" y="3884613"/>
          <p14:tracePt t="37496" x="4357688" y="3894138"/>
          <p14:tracePt t="37512" x="4357688" y="3903663"/>
          <p14:tracePt t="37528" x="4357688" y="3911600"/>
          <p14:tracePt t="37544" x="4357688" y="3921125"/>
          <p14:tracePt t="37551" x="4367213" y="3930650"/>
          <p14:tracePt t="37567" x="4376738" y="3940175"/>
          <p14:tracePt t="37625" x="4384675" y="3940175"/>
          <p14:tracePt t="37664" x="4394200" y="3940175"/>
          <p14:tracePt t="37672" x="4413250" y="3940175"/>
          <p14:tracePt t="37680" x="4421188" y="3940175"/>
          <p14:tracePt t="37695" x="4430713" y="3940175"/>
          <p14:tracePt t="37703" x="4440238" y="3930650"/>
          <p14:tracePt t="37719" x="4448175" y="3911600"/>
          <p14:tracePt t="37736" x="4448175" y="3894138"/>
          <p14:tracePt t="37744" x="4467225" y="3875088"/>
          <p14:tracePt t="37767" x="4467225" y="3867150"/>
          <p14:tracePt t="37776" x="4467225" y="3857625"/>
          <p14:tracePt t="37799" x="4476750" y="3840163"/>
          <p14:tracePt t="37969" x="4484688" y="3830638"/>
          <p14:tracePt t="37984" x="4530725" y="3830638"/>
          <p14:tracePt t="37991" x="4603750" y="3830638"/>
          <p14:tracePt t="37999" x="4695825" y="3830638"/>
          <p14:tracePt t="38008" x="4832350" y="3784600"/>
          <p14:tracePt t="38015" x="4922838" y="3784600"/>
          <p14:tracePt t="38024" x="5049838" y="3767138"/>
          <p14:tracePt t="38031" x="5141913" y="3757613"/>
          <p14:tracePt t="38039" x="5205413" y="3748088"/>
          <p14:tracePt t="38047" x="5241925" y="3748088"/>
          <p14:tracePt t="38055" x="5251450" y="3748088"/>
          <p14:tracePt t="38087" x="5260975" y="3738563"/>
          <p14:tracePt t="38193" x="5268913" y="3730625"/>
          <p14:tracePt t="38202" x="5278438" y="3730625"/>
          <p14:tracePt t="38210" x="5287963" y="3730625"/>
          <p14:tracePt t="38219" x="5305425" y="3730625"/>
          <p14:tracePt t="38234" x="5314950" y="3730625"/>
          <p14:tracePt t="38520" x="5324475" y="3721100"/>
          <p14:tracePt t="38536" x="5324475" y="3711575"/>
          <p14:tracePt t="38544" x="5314950" y="3702050"/>
          <p14:tracePt t="38560" x="5305425" y="3694113"/>
          <p14:tracePt t="38567" x="5305425" y="3684588"/>
          <p14:tracePt t="38575" x="5305425" y="3675063"/>
          <p14:tracePt t="38583" x="5305425" y="3648075"/>
          <p14:tracePt t="38591" x="5305425" y="3638550"/>
          <p14:tracePt t="38599" x="5305425" y="3611563"/>
          <p14:tracePt t="38610" x="5305425" y="3592513"/>
          <p14:tracePt t="38616" x="5305425" y="3565525"/>
          <p14:tracePt t="38625" x="5305425" y="3556000"/>
          <p14:tracePt t="38632" x="5305425" y="3538538"/>
          <p14:tracePt t="38639" x="5305425" y="3511550"/>
          <p14:tracePt t="38647" x="5305425" y="3492500"/>
          <p14:tracePt t="38656" x="5305425" y="3475038"/>
          <p14:tracePt t="38664" x="5305425" y="3455988"/>
          <p14:tracePt t="38671" x="5305425" y="3446463"/>
          <p14:tracePt t="38679" x="5305425" y="3438525"/>
          <p14:tracePt t="38687" x="5305425" y="3429000"/>
          <p14:tracePt t="38768" x="5297488" y="3419475"/>
          <p14:tracePt t="38784" x="5287963" y="3419475"/>
          <p14:tracePt t="38791" x="5278438" y="3419475"/>
          <p14:tracePt t="38816" x="5260975" y="3419475"/>
          <p14:tracePt t="38824" x="5251450" y="3429000"/>
          <p14:tracePt t="38928" x="5241925" y="3429000"/>
          <p14:tracePt t="38944" x="5241925" y="3411538"/>
          <p14:tracePt t="38953" x="5241925" y="3392488"/>
          <p14:tracePt t="38961" x="5241925" y="3375025"/>
          <p14:tracePt t="38970" x="5260975" y="3346450"/>
          <p14:tracePt t="38978" x="5268913" y="3328988"/>
          <p14:tracePt t="38987" x="5297488" y="3309938"/>
          <p14:tracePt t="38993" x="5341938" y="3273425"/>
          <p14:tracePt t="39002" x="5360988" y="3265488"/>
          <p14:tracePt t="39008" x="5387975" y="3255963"/>
          <p14:tracePt t="39015" x="5405438" y="3255963"/>
          <p14:tracePt t="39024" x="5424488" y="3255963"/>
          <p14:tracePt t="39031" x="5434013" y="3255963"/>
          <p14:tracePt t="39047" x="5441950" y="3255963"/>
          <p14:tracePt t="39064" x="5451475" y="3255963"/>
          <p14:tracePt t="39079" x="5470525" y="3255963"/>
          <p14:tracePt t="39088" x="5487988" y="3255963"/>
          <p14:tracePt t="39096" x="5487988" y="3265488"/>
          <p14:tracePt t="39103" x="5497513" y="3282950"/>
          <p14:tracePt t="39112" x="5507038" y="3302000"/>
          <p14:tracePt t="39169" x="5507038" y="3309938"/>
          <p14:tracePt t="39186" x="5507038" y="3319463"/>
          <p14:tracePt t="39192" x="5507038" y="3346450"/>
          <p14:tracePt t="39201" x="5507038" y="3355975"/>
          <p14:tracePt t="39208" x="5507038" y="3375025"/>
          <p14:tracePt t="39215" x="5507038" y="3402013"/>
          <p14:tracePt t="39223" x="5507038" y="3419475"/>
          <p14:tracePt t="39231" x="5507038" y="3455988"/>
          <p14:tracePt t="39239" x="5507038" y="3492500"/>
          <p14:tracePt t="39247" x="5507038" y="3502025"/>
          <p14:tracePt t="39256" x="5507038" y="3548063"/>
          <p14:tracePt t="39263" x="5507038" y="3584575"/>
          <p14:tracePt t="39272" x="5507038" y="3621088"/>
          <p14:tracePt t="39279" x="5507038" y="3648075"/>
          <p14:tracePt t="39287" x="5507038" y="3665538"/>
          <p14:tracePt t="39295" x="5507038" y="3694113"/>
          <p14:tracePt t="39305" x="5507038" y="3711575"/>
          <p14:tracePt t="39313" x="5497513" y="3748088"/>
          <p14:tracePt t="39329" x="5497513" y="3757613"/>
          <p14:tracePt t="39355" x="5497513" y="3775075"/>
          <p14:tracePt t="39370" x="5487988" y="3794125"/>
          <p14:tracePt t="39385" x="5470525" y="3803650"/>
          <p14:tracePt t="39394" x="5461000" y="3811588"/>
          <p14:tracePt t="39404" x="5461000" y="3821113"/>
          <p14:tracePt t="39408" x="5434013" y="3848100"/>
          <p14:tracePt t="39415" x="5405438" y="3867150"/>
          <p14:tracePt t="39424" x="5387975" y="3884613"/>
          <p14:tracePt t="39431" x="5378450" y="3894138"/>
          <p14:tracePt t="39448" x="5360988" y="3903663"/>
          <p14:tracePt t="39543" x="5351463" y="3903663"/>
          <p14:tracePt t="39552" x="5341938" y="3884613"/>
          <p14:tracePt t="39560" x="5341938" y="3867150"/>
          <p14:tracePt t="39569" x="5341938" y="3848100"/>
          <p14:tracePt t="39586" x="5334000" y="3830638"/>
          <p14:tracePt t="39600" x="5334000" y="3811588"/>
          <p14:tracePt t="39608" x="5324475" y="3803650"/>
          <p14:tracePt t="39631" x="5305425" y="3784600"/>
          <p14:tracePt t="39639" x="5297488" y="3784600"/>
          <p14:tracePt t="39647" x="5268913" y="3757613"/>
          <p14:tracePt t="39656" x="5232400" y="3748088"/>
          <p14:tracePt t="39663" x="5151438" y="3721100"/>
          <p14:tracePt t="39671" x="5049838" y="3675063"/>
          <p14:tracePt t="39679" x="4941888" y="3648075"/>
          <p14:tracePt t="39687" x="4840288" y="3592513"/>
          <p14:tracePt t="39697" x="4722813" y="3538538"/>
          <p14:tracePt t="39703" x="4613275" y="3511550"/>
          <p14:tracePt t="39712" x="4494213" y="3446463"/>
          <p14:tracePt t="39719" x="4394200" y="3411538"/>
          <p14:tracePt t="39728" x="4284663" y="3375025"/>
          <p14:tracePt t="39736" x="4221163" y="3365500"/>
          <p14:tracePt t="39744" x="4148138" y="3338513"/>
          <p14:tracePt t="39751" x="4065588" y="3309938"/>
          <p14:tracePt t="39759" x="4029075" y="3309938"/>
          <p14:tracePt t="39768" x="3965575" y="3302000"/>
          <p14:tracePt t="39776" x="3938588" y="3302000"/>
          <p14:tracePt t="39783" x="3911600" y="3302000"/>
          <p14:tracePt t="39792" x="3883025" y="3302000"/>
          <p14:tracePt t="39799" x="3865563" y="3302000"/>
          <p14:tracePt t="39808" x="3838575" y="3302000"/>
          <p14:tracePt t="39815" x="3829050" y="3302000"/>
          <p14:tracePt t="39824" x="3802063" y="3302000"/>
          <p14:tracePt t="39831" x="3792538" y="3302000"/>
          <p14:tracePt t="39839" x="3783013" y="3302000"/>
          <p14:tracePt t="39848" x="3775075" y="3302000"/>
          <p14:tracePt t="40192" x="3783013" y="3302000"/>
          <p14:tracePt t="40199" x="3802063" y="3302000"/>
          <p14:tracePt t="40209" x="3829050" y="3302000"/>
          <p14:tracePt t="40217" x="3865563" y="3282950"/>
          <p14:tracePt t="40226" x="3875088" y="3282950"/>
          <p14:tracePt t="40232" x="3919538" y="3282950"/>
          <p14:tracePt t="40242" x="3938588" y="3282950"/>
          <p14:tracePt t="40248" x="3948113" y="3282950"/>
          <p14:tracePt t="40256" x="3975100" y="3282950"/>
          <p14:tracePt t="40264" x="3992563" y="3282950"/>
          <p14:tracePt t="40272" x="4021138" y="3282950"/>
          <p14:tracePt t="40280" x="4038600" y="3282950"/>
          <p14:tracePt t="40288" x="4057650" y="3282950"/>
          <p14:tracePt t="40296" x="4075113" y="3282950"/>
          <p14:tracePt t="40312" x="4102100" y="3282950"/>
          <p14:tracePt t="40320" x="4129088" y="3282950"/>
          <p14:tracePt t="40328" x="4165600" y="3282950"/>
          <p14:tracePt t="40336" x="4184650" y="3273425"/>
          <p14:tracePt t="40344" x="4211638" y="3273425"/>
          <p14:tracePt t="40352" x="4238625" y="3273425"/>
          <p14:tracePt t="40359" x="4267200" y="3273425"/>
          <p14:tracePt t="40367" x="4311650" y="3265488"/>
          <p14:tracePt t="40375" x="4357688" y="3255963"/>
          <p14:tracePt t="40384" x="4394200" y="3255963"/>
          <p14:tracePt t="40391" x="4421188" y="3236913"/>
          <p14:tracePt t="40399" x="4440238" y="3228975"/>
          <p14:tracePt t="40408" x="4448175" y="3228975"/>
          <p14:tracePt t="40415" x="4457700" y="3228975"/>
          <p14:tracePt t="40448" x="4467225" y="3228975"/>
          <p14:tracePt t="40603" x="4467225" y="3200400"/>
          <p14:tracePt t="40607" x="4467225" y="3192463"/>
          <p14:tracePt t="40615" x="4467225" y="3173413"/>
          <p14:tracePt t="40624" x="4467225" y="3146425"/>
          <p14:tracePt t="40631" x="4476750" y="3119438"/>
          <p14:tracePt t="40639" x="4476750" y="3100388"/>
          <p14:tracePt t="40647" x="4494213" y="3054350"/>
          <p14:tracePt t="40656" x="4494213" y="3036888"/>
          <p14:tracePt t="40664" x="4494213" y="2990850"/>
          <p14:tracePt t="40671" x="4494213" y="2982913"/>
          <p14:tracePt t="40680" x="4513263" y="2946400"/>
          <p14:tracePt t="40687" x="4513263" y="2927350"/>
          <p14:tracePt t="40696" x="4513263" y="2900363"/>
          <p14:tracePt t="40703" x="4513263" y="2873375"/>
          <p14:tracePt t="40712" x="4513263" y="2844800"/>
          <p14:tracePt t="40719" x="4513263" y="2808288"/>
          <p14:tracePt t="40728" x="4521200" y="2790825"/>
          <p14:tracePt t="40736" x="4521200" y="2763838"/>
          <p14:tracePt t="40744" x="4521200" y="2744788"/>
          <p14:tracePt t="40752" x="4521200" y="2727325"/>
          <p14:tracePt t="40760" x="4521200" y="2698750"/>
          <p14:tracePt t="40768" x="4521200" y="2671763"/>
          <p14:tracePt t="40775" x="4521200" y="2654300"/>
          <p14:tracePt t="40783" x="4521200" y="2625725"/>
          <p14:tracePt t="40792" x="4521200" y="2598738"/>
          <p14:tracePt t="40799" x="4521200" y="2554288"/>
          <p14:tracePt t="40808" x="4521200" y="2525713"/>
          <p14:tracePt t="40815" x="4521200" y="2508250"/>
          <p14:tracePt t="40824" x="4521200" y="2471738"/>
          <p14:tracePt t="40831" x="4530725" y="2452688"/>
          <p14:tracePt t="40840" x="4530725" y="2435225"/>
          <p14:tracePt t="40848" x="4530725" y="2398713"/>
          <p14:tracePt t="40855" x="4530725" y="2371725"/>
          <p14:tracePt t="40864" x="4549775" y="2352675"/>
          <p14:tracePt t="40880" x="4549775" y="2325688"/>
          <p14:tracePt t="40888" x="4557713" y="2306638"/>
          <p14:tracePt t="40904" x="4557713" y="2289175"/>
          <p14:tracePt t="40912" x="4557713" y="2279650"/>
          <p14:tracePt t="40919" x="4557713" y="2270125"/>
          <p14:tracePt t="40928" x="4567238" y="2262188"/>
          <p14:tracePt t="40935" x="4567238" y="2252663"/>
          <p14:tracePt t="40944" x="4567238" y="2243138"/>
          <p14:tracePt t="40960" x="4567238" y="2233613"/>
          <p14:tracePt t="40968" x="4586288" y="2216150"/>
          <p14:tracePt t="40976" x="4586288" y="2206625"/>
          <p14:tracePt t="40984" x="4586288" y="2197100"/>
          <p14:tracePt t="40992" x="4594225" y="2189163"/>
          <p14:tracePt t="41009" x="4594225" y="2179638"/>
          <p14:tracePt t="41016" x="4603750" y="2179638"/>
          <p14:tracePt t="41024" x="4603750" y="2170113"/>
          <p14:tracePt t="41039" x="4613275" y="2160588"/>
          <p14:tracePt t="41064" x="4622800" y="2152650"/>
          <p14:tracePt t="41080" x="4630738" y="2152650"/>
          <p14:tracePt t="41087" x="4640263" y="2152650"/>
          <p14:tracePt t="41095" x="4676775" y="2152650"/>
          <p14:tracePt t="41103" x="4730750" y="2152650"/>
          <p14:tracePt t="41112" x="4786313" y="2152650"/>
          <p14:tracePt t="41120" x="4859338" y="2152650"/>
          <p14:tracePt t="41145" x="5078413" y="2152650"/>
          <p14:tracePt t="41152" x="5141913" y="2152650"/>
          <p14:tracePt t="41160" x="5195888" y="2152650"/>
          <p14:tracePt t="41168" x="5224463" y="2152650"/>
          <p14:tracePt t="41175" x="5260975" y="2152650"/>
          <p14:tracePt t="41184" x="5297488" y="2152650"/>
          <p14:tracePt t="41191" x="5324475" y="2152650"/>
          <p14:tracePt t="41200" x="5351463" y="2152650"/>
          <p14:tracePt t="41208" x="5360988" y="2152650"/>
          <p14:tracePt t="41216" x="5387975" y="2152650"/>
          <p14:tracePt t="41224" x="5414963" y="2152650"/>
          <p14:tracePt t="41232" x="5441950" y="2152650"/>
          <p14:tracePt t="41240" x="5470525" y="2152650"/>
          <p14:tracePt t="41248" x="5514975" y="2152650"/>
          <p14:tracePt t="41256" x="5551488" y="2152650"/>
          <p14:tracePt t="41264" x="5624513" y="2152650"/>
          <p14:tracePt t="41272" x="5716588" y="2152650"/>
          <p14:tracePt t="41280" x="5789613" y="2152650"/>
          <p14:tracePt t="41289" x="5880100" y="2152650"/>
          <p14:tracePt t="41297" x="6007100" y="2152650"/>
          <p14:tracePt t="41308" x="6116638" y="2152650"/>
          <p14:tracePt t="41313" x="6226175" y="2152650"/>
          <p14:tracePt t="41321" x="6372225" y="2152650"/>
          <p14:tracePt t="41329" x="6500813" y="2152650"/>
          <p14:tracePt t="41337" x="6610350" y="2152650"/>
          <p14:tracePt t="41346" x="6700838" y="2152650"/>
          <p14:tracePt t="41352" x="6783388" y="2152650"/>
          <p14:tracePt t="41360" x="6856413" y="2152650"/>
          <p14:tracePt t="41368" x="6929438" y="2152650"/>
          <p14:tracePt t="41376" x="6956425" y="2152650"/>
          <p14:tracePt t="41384" x="6992938" y="2152650"/>
          <p14:tracePt t="41393" x="7029450" y="2152650"/>
          <p14:tracePt t="41400" x="7037388" y="2152650"/>
          <p14:tracePt t="41417" x="7046913" y="2152650"/>
          <p14:tracePt t="41429" x="7065963" y="2152650"/>
          <p14:tracePt t="42688" x="7065963" y="2160588"/>
          <p14:tracePt t="42720" x="7065963" y="2170113"/>
          <p14:tracePt t="42735" x="7065963" y="2179638"/>
          <p14:tracePt t="42752" x="7065963" y="2189163"/>
          <p14:tracePt t="42760" x="7065963" y="2206625"/>
          <p14:tracePt t="42776" x="7065963" y="2225675"/>
          <p14:tracePt t="42784" x="7065963" y="2233613"/>
          <p14:tracePt t="42800" x="7065963" y="2243138"/>
          <p14:tracePt t="42825" x="7065963" y="2252663"/>
          <p14:tracePt t="42840" x="7065963" y="2262188"/>
          <p14:tracePt t="42856" x="7065963" y="2270125"/>
          <p14:tracePt t="42866" x="7065963" y="2279650"/>
          <p14:tracePt t="42880" x="7065963" y="2289175"/>
          <p14:tracePt t="43049" x="7065963" y="2306638"/>
          <p14:tracePt t="43727" x="7065963" y="2325688"/>
          <p14:tracePt t="43744" x="7065963" y="2335213"/>
          <p14:tracePt t="43759" x="7065963" y="2352675"/>
          <p14:tracePt t="43767" x="7065963" y="2362200"/>
          <p14:tracePt t="43775" x="7065963" y="2371725"/>
          <p14:tracePt t="43792" x="7065963" y="2389188"/>
          <p14:tracePt t="43800" x="7065963" y="2398713"/>
          <p14:tracePt t="43808" x="7073900" y="2398713"/>
          <p14:tracePt t="43825" x="7073900" y="2425700"/>
          <p14:tracePt t="43831" x="7083425" y="2435225"/>
          <p14:tracePt t="43840" x="7083425" y="2444750"/>
          <p14:tracePt t="43849" x="7083425" y="2452688"/>
          <p14:tracePt t="43855" x="7092950" y="2489200"/>
          <p14:tracePt t="43871" x="7102475" y="2517775"/>
          <p14:tracePt t="43880" x="7102475" y="2525713"/>
          <p14:tracePt t="43887" x="7102475" y="2544763"/>
          <p14:tracePt t="43896" x="7119938" y="2562225"/>
          <p14:tracePt t="43903" x="7129463" y="2581275"/>
          <p14:tracePt t="43913" x="7129463" y="2598738"/>
          <p14:tracePt t="43919" x="7138988" y="2625725"/>
          <p14:tracePt t="43927" x="7146925" y="2662238"/>
          <p14:tracePt t="43935" x="7183438" y="2690813"/>
          <p14:tracePt t="43944" x="7192963" y="2735263"/>
          <p14:tracePt t="43951" x="7202488" y="2763838"/>
          <p14:tracePt t="43961" x="7219950" y="2790825"/>
          <p14:tracePt t="43968" x="7229475" y="2836863"/>
          <p14:tracePt t="43976" x="7239000" y="2863850"/>
          <p14:tracePt t="43984" x="7265988" y="2909888"/>
          <p14:tracePt t="43993" x="7283450" y="2954338"/>
          <p14:tracePt t="44000" x="7292975" y="2982913"/>
          <p14:tracePt t="44009" x="7312025" y="3027363"/>
          <p14:tracePt t="44015" x="7339013" y="3054350"/>
          <p14:tracePt t="44025" x="7348538" y="3100388"/>
          <p14:tracePt t="44032" x="7356475" y="3155950"/>
          <p14:tracePt t="44040" x="7356475" y="3192463"/>
          <p14:tracePt t="44048" x="7385050" y="3219450"/>
          <p14:tracePt t="44055" x="7392988" y="3246438"/>
          <p14:tracePt t="44064" x="7392988" y="3265488"/>
          <p14:tracePt t="44071" x="7402513" y="3302000"/>
          <p14:tracePt t="44087" x="7402513" y="3309938"/>
          <p14:tracePt t="44096" x="7402513" y="3338513"/>
          <p14:tracePt t="44104" x="7402513" y="3346450"/>
          <p14:tracePt t="44114" x="7402513" y="3355975"/>
          <p14:tracePt t="44119" x="7402513" y="3375025"/>
          <p14:tracePt t="44128" x="7412038" y="3375025"/>
          <p14:tracePt t="44144" x="7412038" y="3382963"/>
          <p14:tracePt t="44160" x="7412038" y="3392488"/>
          <p14:tracePt t="44167" x="7412038" y="3419475"/>
          <p14:tracePt t="44175" x="7412038" y="3429000"/>
          <p14:tracePt t="44184" x="7412038" y="3438525"/>
          <p14:tracePt t="44191" x="7412038" y="3455988"/>
          <p14:tracePt t="44199" x="7412038" y="3465513"/>
          <p14:tracePt t="44207" x="7412038" y="3482975"/>
          <p14:tracePt t="44215" x="7412038" y="3519488"/>
          <p14:tracePt t="44231" x="7412038" y="3548063"/>
          <p14:tracePt t="44240" x="7412038" y="3556000"/>
          <p14:tracePt t="44248" x="7412038" y="3565525"/>
          <p14:tracePt t="44264" x="7402513" y="3575050"/>
          <p14:tracePt t="44288" x="7392988" y="3584575"/>
          <p14:tracePt t="44312" x="7392988" y="3592513"/>
          <p14:tracePt t="44328" x="7385050" y="3602038"/>
          <p14:tracePt t="44344" x="7375525" y="3638550"/>
          <p14:tracePt t="44352" x="7375525" y="3648075"/>
          <p14:tracePt t="44360" x="7366000" y="3648075"/>
          <p14:tracePt t="44368" x="7366000" y="3665538"/>
          <p14:tracePt t="44376" x="7348538" y="3684588"/>
          <p14:tracePt t="44392" x="7339013" y="3694113"/>
          <p14:tracePt t="44409" x="7339013" y="3711575"/>
          <p14:tracePt t="44456" x="7329488" y="3721100"/>
          <p14:tracePt t="45497" x="7302500" y="3702050"/>
          <p14:tracePt t="45504" x="7302500" y="3684588"/>
          <p14:tracePt t="45512" x="7302500" y="3629025"/>
          <p14:tracePt t="45520" x="7292975" y="3611563"/>
          <p14:tracePt t="45528" x="7275513" y="3565525"/>
          <p14:tracePt t="45537" x="7256463" y="3538538"/>
          <p14:tracePt t="45544" x="7248525" y="3519488"/>
          <p14:tracePt t="45552" x="7239000" y="3511550"/>
          <p14:tracePt t="45560" x="7229475" y="3482975"/>
          <p14:tracePt t="45568" x="7219950" y="3465513"/>
          <p14:tracePt t="45575" x="7212013" y="3465513"/>
          <p14:tracePt t="45584" x="7202488" y="3455988"/>
          <p14:tracePt t="45591" x="7175500" y="3455988"/>
          <p14:tracePt t="45601" x="7119938" y="3455988"/>
          <p14:tracePt t="45608" x="7029450" y="3455988"/>
          <p14:tracePt t="45615" x="6956425" y="3455988"/>
          <p14:tracePt t="45624" x="6810375" y="3455988"/>
          <p14:tracePt t="45631" x="6681788" y="3455988"/>
          <p14:tracePt t="45640" x="6537325" y="3455988"/>
          <p14:tracePt t="45647" x="6372225" y="3465513"/>
          <p14:tracePt t="45656" x="6189663" y="3511550"/>
          <p14:tracePt t="45664" x="6062663" y="3511550"/>
          <p14:tracePt t="45672" x="5880100" y="3511550"/>
          <p14:tracePt t="45680" x="5716588" y="3511550"/>
          <p14:tracePt t="45688" x="5570538" y="3511550"/>
          <p14:tracePt t="45696" x="5424488" y="3511550"/>
          <p14:tracePt t="45704" x="5334000" y="3511550"/>
          <p14:tracePt t="45712" x="5278438" y="3519488"/>
          <p14:tracePt t="45719" x="5232400" y="3519488"/>
          <p14:tracePt t="45728" x="5195888" y="3519488"/>
          <p14:tracePt t="45735" x="5122863" y="3502025"/>
          <p14:tracePt t="45744" x="5095875" y="3502025"/>
          <p14:tracePt t="45751" x="5049838" y="3502025"/>
          <p14:tracePt t="45759" x="4995863" y="3492500"/>
          <p14:tracePt t="45767" x="4941888" y="3492500"/>
          <p14:tracePt t="45775" x="4876800" y="3482975"/>
          <p14:tracePt t="45783" x="4786313" y="3465513"/>
          <p14:tracePt t="45792" x="4730750" y="3465513"/>
          <p14:tracePt t="45800" x="4667250" y="3446463"/>
          <p14:tracePt t="45808" x="4613275" y="3446463"/>
          <p14:tracePt t="45816" x="4586288" y="3438525"/>
          <p14:tracePt t="45825" x="4549775" y="3438525"/>
          <p14:tracePt t="45832" x="4530725" y="3438525"/>
          <p14:tracePt t="45840" x="4530725" y="3429000"/>
          <p14:tracePt t="45994" x="4521200" y="3429000"/>
          <p14:tracePt t="45999" x="4513263" y="3419475"/>
          <p14:tracePt t="46015" x="4503738" y="3411538"/>
          <p14:tracePt t="46032" x="4484688" y="3392488"/>
          <p14:tracePt t="46072" x="4476750" y="3382963"/>
          <p14:tracePt t="46111" x="4467225" y="3382963"/>
          <p14:tracePt t="46119" x="4457700" y="3382963"/>
          <p14:tracePt t="46128" x="4440238" y="3382963"/>
          <p14:tracePt t="46135" x="4421188" y="3419475"/>
          <p14:tracePt t="46144" x="4413250" y="3446463"/>
          <p14:tracePt t="46151" x="4394200" y="3492500"/>
          <p14:tracePt t="46160" x="4394200" y="3502025"/>
          <p14:tracePt t="46167" x="4384675" y="3511550"/>
          <p14:tracePt t="46176" x="4384675" y="3548063"/>
          <p14:tracePt t="46184" x="4384675" y="3556000"/>
          <p14:tracePt t="46208" x="4384675" y="3575050"/>
          <p14:tracePt t="46225" x="4384675" y="3584575"/>
          <p14:tracePt t="46272" x="4384675" y="3592513"/>
          <p14:tracePt t="46288" x="4403725" y="3592513"/>
          <p14:tracePt t="46296" x="4421188" y="3592513"/>
          <p14:tracePt t="46313" x="4440238" y="3592513"/>
          <p14:tracePt t="46323" x="4448175" y="3584575"/>
          <p14:tracePt t="46336" x="4457700" y="3575050"/>
          <p14:tracePt t="46344" x="4467225" y="3556000"/>
          <p14:tracePt t="46352" x="4476750" y="3538538"/>
          <p14:tracePt t="46360" x="4476750" y="3511550"/>
          <p14:tracePt t="46368" x="4484688" y="3492500"/>
          <p14:tracePt t="46377" x="4484688" y="3465513"/>
          <p14:tracePt t="46384" x="4484688" y="3446463"/>
          <p14:tracePt t="46392" x="4484688" y="3438525"/>
          <p14:tracePt t="46400" x="4484688" y="3419475"/>
          <p14:tracePt t="46408" x="4484688" y="3411538"/>
          <p14:tracePt t="46448" x="4484688" y="3402013"/>
          <p14:tracePt t="46464" x="4484688" y="3382963"/>
          <p14:tracePt t="46489" x="4484688" y="3375025"/>
          <p14:tracePt t="46505" x="4484688" y="3365500"/>
          <p14:tracePt t="46568" x="4484688" y="3355975"/>
          <p14:tracePt t="46576" x="4484688" y="3346450"/>
          <p14:tracePt t="46583" x="4476750" y="3319463"/>
          <p14:tracePt t="46592" x="4467225" y="3319463"/>
          <p14:tracePt t="46607" x="4457700" y="3292475"/>
          <p14:tracePt t="46616" x="4448175" y="3282950"/>
          <p14:tracePt t="46624" x="4440238" y="3273425"/>
          <p14:tracePt t="46631" x="4440238" y="3265488"/>
          <p14:tracePt t="46640" x="4430713" y="3255963"/>
          <p14:tracePt t="46647" x="4421188" y="3246438"/>
          <p14:tracePt t="46664" x="4413250" y="3228975"/>
          <p14:tracePt t="46760" x="4421188" y="3228975"/>
          <p14:tracePt t="46768" x="4440238" y="3228975"/>
          <p14:tracePt t="46776" x="4448175" y="3228975"/>
          <p14:tracePt t="46784" x="4484688" y="3228975"/>
          <p14:tracePt t="46791" x="4521200" y="3228975"/>
          <p14:tracePt t="46799" x="4576763" y="3228975"/>
          <p14:tracePt t="46807" x="4640263" y="3192463"/>
          <p14:tracePt t="46815" x="4722813" y="3163888"/>
          <p14:tracePt t="46824" x="4776788" y="3146425"/>
          <p14:tracePt t="46832" x="4832350" y="3109913"/>
          <p14:tracePt t="46841" x="4868863" y="3100388"/>
          <p14:tracePt t="46847" x="4905375" y="3063875"/>
          <p14:tracePt t="46855" x="4922838" y="3046413"/>
          <p14:tracePt t="46864" x="4941888" y="3027363"/>
          <p14:tracePt t="46871" x="4949825" y="3009900"/>
          <p14:tracePt t="46879" x="4959350" y="2982913"/>
          <p14:tracePt t="46887" x="4959350" y="2936875"/>
          <p14:tracePt t="46896" x="4959350" y="2909888"/>
          <p14:tracePt t="46903" x="4986338" y="2863850"/>
          <p14:tracePt t="46911" x="4986338" y="2808288"/>
          <p14:tracePt t="46919" x="4986338" y="2781300"/>
          <p14:tracePt t="46929" x="4986338" y="2744788"/>
          <p14:tracePt t="46936" x="4986338" y="2708275"/>
          <p14:tracePt t="46945" x="4986338" y="2662238"/>
          <p14:tracePt t="46953" x="4986338" y="2625725"/>
          <p14:tracePt t="46961" x="4986338" y="2598738"/>
          <p14:tracePt t="46968" x="4986338" y="2571750"/>
          <p14:tracePt t="46976" x="4986338" y="2525713"/>
          <p14:tracePt t="46984" x="4978400" y="2481263"/>
          <p14:tracePt t="46992" x="4968875" y="2425700"/>
          <p14:tracePt t="47000" x="4968875" y="2398713"/>
          <p14:tracePt t="47007" x="4968875" y="2343150"/>
          <p14:tracePt t="47017" x="4968875" y="2298700"/>
          <p14:tracePt t="47026" x="4968875" y="2262188"/>
          <p14:tracePt t="47033" x="4968875" y="2252663"/>
          <p14:tracePt t="47043" x="4968875" y="2225675"/>
          <p14:tracePt t="47049" x="4968875" y="2197100"/>
          <p14:tracePt t="47056" x="4968875" y="2170113"/>
          <p14:tracePt t="47064" x="4968875" y="2160588"/>
          <p14:tracePt t="47072" x="4968875" y="2152650"/>
          <p14:tracePt t="47104" x="4968875" y="2143125"/>
          <p14:tracePt t="47112" x="4968875" y="2133600"/>
          <p14:tracePt t="47119" x="4986338" y="2116138"/>
          <p14:tracePt t="47127" x="5032375" y="2097088"/>
          <p14:tracePt t="47135" x="5049838" y="2089150"/>
          <p14:tracePt t="47161" x="5224463" y="2052638"/>
          <p14:tracePt t="47168" x="5314950" y="2052638"/>
          <p14:tracePt t="47176" x="5387975" y="2043113"/>
          <p14:tracePt t="47184" x="5470525" y="2024063"/>
          <p14:tracePt t="47192" x="5524500" y="2024063"/>
          <p14:tracePt t="47199" x="5607050" y="1997075"/>
          <p14:tracePt t="47208" x="5697538" y="1997075"/>
          <p14:tracePt t="47215" x="5734050" y="1997075"/>
          <p14:tracePt t="47224" x="5807075" y="1997075"/>
          <p14:tracePt t="47231" x="5880100" y="1997075"/>
          <p14:tracePt t="47241" x="5953125" y="1997075"/>
          <p14:tracePt t="47249" x="6062663" y="1997075"/>
          <p14:tracePt t="47259" x="6172200" y="1997075"/>
          <p14:tracePt t="47263" x="6281738" y="1997075"/>
          <p14:tracePt t="47272" x="6372225" y="1997075"/>
          <p14:tracePt t="47279" x="6500813" y="1997075"/>
          <p14:tracePt t="47288" x="6627813" y="1997075"/>
          <p14:tracePt t="47295" x="6718300" y="1997075"/>
          <p14:tracePt t="47303" x="6810375" y="1997075"/>
          <p14:tracePt t="47311" x="6873875" y="1997075"/>
          <p14:tracePt t="47319" x="6900863" y="1997075"/>
          <p14:tracePt t="47327" x="6929438" y="1997075"/>
          <p14:tracePt t="47335" x="6937375" y="1997075"/>
          <p14:tracePt t="47344" x="6946900" y="1997075"/>
          <p14:tracePt t="47401" x="6964363" y="1997075"/>
          <p14:tracePt t="47409" x="6983413" y="1997075"/>
          <p14:tracePt t="47424" x="6983413" y="2006600"/>
          <p14:tracePt t="47431" x="7000875" y="2016125"/>
          <p14:tracePt t="47441" x="7037388" y="2033588"/>
          <p14:tracePt t="47447" x="7056438" y="2043113"/>
          <p14:tracePt t="47457" x="7073900" y="2060575"/>
          <p14:tracePt t="47463" x="7083425" y="2060575"/>
          <p14:tracePt t="47479" x="7092950" y="2060575"/>
          <p14:tracePt t="47527" x="7102475" y="2070100"/>
          <p14:tracePt t="47559" x="7102475" y="2079625"/>
          <p14:tracePt t="47567" x="7102475" y="2097088"/>
          <p14:tracePt t="47575" x="7102475" y="2125663"/>
          <p14:tracePt t="47583" x="7102475" y="2143125"/>
          <p14:tracePt t="47591" x="7110413" y="2189163"/>
          <p14:tracePt t="47600" x="7129463" y="2225675"/>
          <p14:tracePt t="47607" x="7129463" y="2279650"/>
          <p14:tracePt t="47616" x="7138988" y="2298700"/>
          <p14:tracePt t="47624" x="7156450" y="2362200"/>
          <p14:tracePt t="47632" x="7165975" y="2398713"/>
          <p14:tracePt t="47640" x="7165975" y="2462213"/>
          <p14:tracePt t="47647" x="7165975" y="2489200"/>
          <p14:tracePt t="47655" x="7183438" y="2544763"/>
          <p14:tracePt t="47664" x="7183438" y="2571750"/>
          <p14:tracePt t="47671" x="7192963" y="2617788"/>
          <p14:tracePt t="47680" x="7192963" y="2644775"/>
          <p14:tracePt t="47688" x="7192963" y="2671763"/>
          <p14:tracePt t="47696" x="7192963" y="2717800"/>
          <p14:tracePt t="47703" x="7192963" y="2754313"/>
          <p14:tracePt t="47712" x="7192963" y="2800350"/>
          <p14:tracePt t="47720" x="7192963" y="2827338"/>
          <p14:tracePt t="47728" x="7192963" y="2863850"/>
          <p14:tracePt t="47735" x="7192963" y="2917825"/>
          <p14:tracePt t="47744" x="7219950" y="3000375"/>
          <p14:tracePt t="47752" x="7219950" y="3036888"/>
          <p14:tracePt t="47760" x="7229475" y="3082925"/>
          <p14:tracePt t="47767" x="7229475" y="3127375"/>
          <p14:tracePt t="47776" x="7239000" y="3192463"/>
          <p14:tracePt t="47784" x="7248525" y="3255963"/>
          <p14:tracePt t="47793" x="7248525" y="3309938"/>
          <p14:tracePt t="47800" x="7275513" y="3355975"/>
          <p14:tracePt t="47807" x="7275513" y="3382963"/>
          <p14:tracePt t="47816" x="7283450" y="3411538"/>
          <p14:tracePt t="47825" x="7283450" y="3419475"/>
          <p14:tracePt t="47831" x="7292975" y="3446463"/>
          <p14:tracePt t="47848" x="7292975" y="3455988"/>
          <p14:tracePt t="47999" x="7292975" y="3465513"/>
          <p14:tracePt t="48008" x="7292975" y="3475038"/>
          <p14:tracePt t="48015" x="7292975" y="3492500"/>
          <p14:tracePt t="48023" x="7292975" y="3511550"/>
          <p14:tracePt t="48031" x="7292975" y="3548063"/>
          <p14:tracePt t="48040" x="7292975" y="3565525"/>
          <p14:tracePt t="48047" x="7292975" y="3592513"/>
          <p14:tracePt t="48056" x="7283450" y="3629025"/>
          <p14:tracePt t="48064" x="7275513" y="3648075"/>
          <p14:tracePt t="48072" x="7275513" y="3657600"/>
          <p14:tracePt t="48080" x="7265988" y="3694113"/>
          <p14:tracePt t="48088" x="7256463" y="3702050"/>
          <p14:tracePt t="48153" x="7248525" y="3711575"/>
          <p14:tracePt t="48161" x="7239000" y="3721100"/>
          <p14:tracePt t="48176" x="7239000" y="3730625"/>
          <p14:tracePt t="48193" x="7239000" y="3738563"/>
          <p14:tracePt t="48208" x="7239000" y="3748088"/>
          <p14:tracePt t="48224" x="7229475" y="3767138"/>
          <p14:tracePt t="48272" x="7229475" y="3775075"/>
          <p14:tracePt t="48463" x="7229475" y="3784600"/>
          <p14:tracePt t="48471" x="7229475" y="3811588"/>
          <p14:tracePt t="48575" x="7229475" y="3821113"/>
          <p14:tracePt t="48584" x="7229475" y="3830638"/>
          <p14:tracePt t="48591" x="7229475" y="3857625"/>
          <p14:tracePt t="48600" x="7239000" y="3867150"/>
          <p14:tracePt t="48616" x="7239000" y="3884613"/>
          <p14:tracePt t="48624" x="7239000" y="3894138"/>
          <p14:tracePt t="48631" x="7248525" y="3911600"/>
          <p14:tracePt t="48655" x="7248525" y="3930650"/>
          <p14:tracePt t="48704" x="7256463" y="3940175"/>
          <p14:tracePt t="49161" x="7256463" y="3930650"/>
          <p14:tracePt t="49176" x="7256463" y="3911600"/>
          <p14:tracePt t="49208" x="7256463" y="3903663"/>
          <p14:tracePt t="49559" x="7265988" y="3903663"/>
          <p14:tracePt t="49567" x="7275513" y="3894138"/>
          <p14:tracePt t="49583" x="7275513" y="3875088"/>
          <p14:tracePt t="49600" x="7275513" y="3867150"/>
          <p14:tracePt t="49731" x="7283450" y="3857625"/>
          <p14:tracePt t="49744" x="7283450" y="3848100"/>
          <p14:tracePt t="49767" x="7292975" y="3840163"/>
          <p14:tracePt t="49864" x="7302500" y="3830638"/>
          <p14:tracePt t="49896" x="7312025" y="3830638"/>
          <p14:tracePt t="49919" x="7319963" y="3830638"/>
          <p14:tracePt t="49928" x="7329488" y="3830638"/>
          <p14:tracePt t="49935" x="7339013" y="3830638"/>
          <p14:tracePt t="49967" x="7348538" y="3830638"/>
          <p14:tracePt t="50032" x="7356475" y="3840163"/>
          <p14:tracePt t="50087" x="7375525" y="3857625"/>
          <p14:tracePt t="50807" x="7392988" y="3857625"/>
          <p14:tracePt t="50848" x="7402513" y="3857625"/>
          <p14:tracePt t="50855" x="7412038" y="3857625"/>
          <p14:tracePt t="50895" x="7421563" y="3857625"/>
          <p14:tracePt t="50903" x="7429500" y="3848100"/>
          <p14:tracePt t="50920" x="7448550" y="3848100"/>
          <p14:tracePt t="50984" x="7466013" y="3848100"/>
          <p14:tracePt t="51088" x="7475538" y="3848100"/>
          <p14:tracePt t="64418" x="7485063" y="3840163"/>
          <p14:tracePt t="64615" x="7466013" y="3840163"/>
          <p14:tracePt t="64623" x="7429500" y="3840163"/>
          <p14:tracePt t="64631" x="7312025" y="3848100"/>
          <p14:tracePt t="64639" x="7165975" y="3875088"/>
          <p14:tracePt t="64647" x="7065963" y="3903663"/>
          <p14:tracePt t="64656" x="7010400" y="3921125"/>
          <p14:tracePt t="64664" x="6983413" y="3940175"/>
          <p14:tracePt t="64817" x="6973888" y="3940175"/>
          <p14:tracePt t="64834" x="6983413" y="3903663"/>
          <p14:tracePt t="64841" x="7010400" y="3894138"/>
          <p14:tracePt t="64850" x="7083425" y="3875088"/>
          <p14:tracePt t="64858" x="7175500" y="3867150"/>
          <p14:tracePt t="64869" x="7312025" y="3840163"/>
          <p14:tracePt t="64874" x="7475538" y="3803650"/>
          <p14:tracePt t="64881" x="7639050" y="3794125"/>
          <p14:tracePt t="64891" x="7840663" y="3757613"/>
          <p14:tracePt t="64896" x="8040688" y="3757613"/>
          <p14:tracePt t="64904" x="8250238" y="3730625"/>
          <p14:tracePt t="64912" x="8442325" y="3711575"/>
          <p14:tracePt t="64919" x="8669338" y="3711575"/>
          <p14:tracePt t="64927" x="8851900" y="3711575"/>
          <p14:tracePt t="64935" x="9043988" y="371157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1143000"/>
          </a:xfrm>
        </p:spPr>
        <p:txBody>
          <a:bodyPr/>
          <a:lstStyle/>
          <a:p>
            <a:pPr eaLnBrk="1" hangingPunct="1"/>
            <a:r>
              <a:rPr lang="ja-JP" altLang="en-US" dirty="0"/>
              <a:t>積分回路</a:t>
            </a:r>
          </a:p>
        </p:txBody>
      </p:sp>
      <p:pic>
        <p:nvPicPr>
          <p:cNvPr id="98307" name="Picture 4" descr="図05_15"/>
          <p:cNvPicPr>
            <a:picLocks noChangeAspect="1" noChangeArrowheads="1"/>
          </p:cNvPicPr>
          <p:nvPr/>
        </p:nvPicPr>
        <p:blipFill>
          <a:blip r:embed="rId5" cstate="print"/>
          <a:srcRect/>
          <a:stretch>
            <a:fillRect/>
          </a:stretch>
        </p:blipFill>
        <p:spPr bwMode="auto">
          <a:xfrm>
            <a:off x="1978025" y="1109663"/>
            <a:ext cx="5489575" cy="340836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テキスト ボックス 1"/>
              <p:cNvSpPr txBox="1"/>
              <p:nvPr/>
            </p:nvSpPr>
            <p:spPr>
              <a:xfrm>
                <a:off x="5165678" y="4667535"/>
                <a:ext cx="3555973" cy="968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smtClean="0">
                          <a:latin typeface="Cambria Math" panose="02040503050406030204" pitchFamily="18" charset="0"/>
                        </a:rPr>
                        <m:t>Vo</m:t>
                      </m:r>
                      <m:r>
                        <a:rPr lang="en-US" altLang="ja-JP" sz="2400" i="1" smtClean="0">
                          <a:latin typeface="Cambria Math" panose="02040503050406030204" pitchFamily="18" charset="0"/>
                        </a:rPr>
                        <m:t>=−</m:t>
                      </m:r>
                      <m:f>
                        <m:fPr>
                          <m:ctrlPr>
                            <a:rPr lang="en-US" altLang="ja-JP" sz="240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𝐶𝑅𝑖</m:t>
                          </m:r>
                        </m:den>
                      </m:f>
                      <m:nary>
                        <m:naryPr>
                          <m:limLoc m:val="undOvr"/>
                          <m:subHide m:val="on"/>
                          <m:supHide m:val="on"/>
                          <m:ctrlPr>
                            <a:rPr kumimoji="1" lang="ja-JP" altLang="en-US" sz="2400" i="1" smtClean="0">
                              <a:latin typeface="Cambria Math" panose="02040503050406030204" pitchFamily="18" charset="0"/>
                            </a:rPr>
                          </m:ctrlPr>
                        </m:naryPr>
                        <m:sub/>
                        <m:sup/>
                        <m:e>
                          <m:r>
                            <a:rPr kumimoji="1" lang="en-US" altLang="ja-JP" sz="2400" b="0" i="1" smtClean="0">
                              <a:latin typeface="Cambria Math" panose="02040503050406030204" pitchFamily="18" charset="0"/>
                            </a:rPr>
                            <m:t>𝑉</m:t>
                          </m:r>
                          <m:r>
                            <a:rPr kumimoji="1" lang="en-US" altLang="ja-JP" sz="2400" b="0" i="1" smtClean="0">
                              <a:latin typeface="Cambria Math" panose="02040503050406030204" pitchFamily="18" charset="0"/>
                            </a:rPr>
                            <m:t>1</m:t>
                          </m:r>
                          <m:r>
                            <a:rPr kumimoji="1" lang="en-US" altLang="ja-JP" sz="2400" b="0" i="1" smtClean="0">
                              <a:latin typeface="Cambria Math" panose="02040503050406030204" pitchFamily="18" charset="0"/>
                            </a:rPr>
                            <m:t>𝑑𝑡</m:t>
                          </m:r>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𝑉𝑖𝑛𝑖𝑡</m:t>
                          </m:r>
                        </m:e>
                      </m:nary>
                    </m:oMath>
                  </m:oMathPara>
                </a14:m>
                <a:endParaRPr kumimoji="1" lang="ja-JP" altLang="en-US" sz="24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5165678" y="4667535"/>
                <a:ext cx="3555973" cy="968727"/>
              </a:xfrm>
              <a:prstGeom prst="rect">
                <a:avLst/>
              </a:prstGeom>
              <a:blipFill rotWithShape="0">
                <a:blip r:embed="rId6"/>
                <a:stretch>
                  <a:fillRect/>
                </a:stretch>
              </a:blipFill>
            </p:spPr>
            <p:txBody>
              <a:bodyPr/>
              <a:lstStyle/>
              <a:p>
                <a:r>
                  <a:rPr lang="ja-JP" altLang="en-US">
                    <a:noFill/>
                  </a:rPr>
                  <a:t> </a:t>
                </a:r>
              </a:p>
            </p:txBody>
          </p:sp>
        </mc:Fallback>
      </mc:AlternateContent>
      <p:sp>
        <p:nvSpPr>
          <p:cNvPr id="3" name="テキスト ボックス 2"/>
          <p:cNvSpPr txBox="1"/>
          <p:nvPr/>
        </p:nvSpPr>
        <p:spPr>
          <a:xfrm>
            <a:off x="2648737" y="5677267"/>
            <a:ext cx="6038063" cy="830997"/>
          </a:xfrm>
          <a:prstGeom prst="rect">
            <a:avLst/>
          </a:prstGeom>
          <a:noFill/>
        </p:spPr>
        <p:txBody>
          <a:bodyPr wrap="none" rtlCol="0">
            <a:spAutoFit/>
          </a:bodyPr>
          <a:lstStyle/>
          <a:p>
            <a:r>
              <a:rPr kumimoji="1" lang="en-US" altLang="ja-JP" sz="2400" dirty="0" err="1"/>
              <a:t>Vinit</a:t>
            </a:r>
            <a:r>
              <a:rPr kumimoji="1" lang="ja-JP" altLang="en-US" sz="2400" dirty="0"/>
              <a:t>は</a:t>
            </a:r>
            <a:r>
              <a:rPr kumimoji="1" lang="en-US" altLang="ja-JP" sz="2400" dirty="0"/>
              <a:t>V1</a:t>
            </a:r>
            <a:r>
              <a:rPr kumimoji="1" lang="ja-JP" altLang="en-US" sz="2400" dirty="0"/>
              <a:t>に印加しはじめた際のコンデンサの</a:t>
            </a:r>
            <a:endParaRPr kumimoji="1" lang="en-US" altLang="ja-JP" sz="2400" dirty="0"/>
          </a:p>
          <a:p>
            <a:r>
              <a:rPr lang="ja-JP" altLang="en-US" sz="2400" dirty="0"/>
              <a:t>初期電圧とする</a:t>
            </a:r>
            <a:endParaRPr kumimoji="1" lang="ja-JP" altLang="en-US" sz="2400" dirty="0"/>
          </a:p>
        </p:txBody>
      </p:sp>
      <p:pic>
        <p:nvPicPr>
          <p:cNvPr id="4" name="オーディオ 3">
            <a:hlinkClick r:id="" action="ppaction://media"/>
            <a:extLst>
              <a:ext uri="{FF2B5EF4-FFF2-40B4-BE49-F238E27FC236}">
                <a16:creationId xmlns:a16="http://schemas.microsoft.com/office/drawing/2014/main" id="{5F14E21A-88F8-461C-809F-B6A28F3F1B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77"/>
    </mc:Choice>
    <mc:Fallback xmlns="">
      <p:transition spd="slow" advTm="5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44" x="8778875" y="3502025"/>
          <p14:tracePt t="552" x="8615363" y="3502025"/>
          <p14:tracePt t="560" x="8451850" y="3502025"/>
          <p14:tracePt t="568" x="8305800" y="3502025"/>
          <p14:tracePt t="576" x="8140700" y="3502025"/>
          <p14:tracePt t="584" x="8013700" y="3502025"/>
          <p14:tracePt t="592" x="7885113" y="3502025"/>
          <p14:tracePt t="600" x="7758113" y="3502025"/>
          <p14:tracePt t="608" x="7612063" y="3502025"/>
          <p14:tracePt t="617" x="7448550" y="3502025"/>
          <p14:tracePt t="624" x="7302500" y="3502025"/>
          <p14:tracePt t="633" x="7156450" y="3502025"/>
          <p14:tracePt t="640" x="7019925" y="3502025"/>
          <p14:tracePt t="648" x="6873875" y="3502025"/>
          <p14:tracePt t="656" x="6783388" y="3502025"/>
          <p14:tracePt t="664" x="6664325" y="3502025"/>
          <p14:tracePt t="672" x="6610350" y="3502025"/>
          <p14:tracePt t="680" x="6554788" y="3502025"/>
          <p14:tracePt t="688" x="6537325" y="3502025"/>
          <p14:tracePt t="784" x="6527800" y="3502025"/>
          <p14:tracePt t="808" x="6527800" y="3482975"/>
          <p14:tracePt t="824" x="6527800" y="3475038"/>
          <p14:tracePt t="833" x="6527800" y="3465513"/>
          <p14:tracePt t="840" x="6527800" y="3455988"/>
          <p14:tracePt t="848" x="6527800" y="3446463"/>
          <p14:tracePt t="856" x="6545263" y="3419475"/>
          <p14:tracePt t="872" x="6554788" y="3419475"/>
          <p14:tracePt t="888" x="6564313" y="3411538"/>
          <p14:tracePt t="896" x="6564313" y="3402013"/>
          <p14:tracePt t="904" x="6573838" y="3392488"/>
          <p14:tracePt t="936" x="6591300" y="3382963"/>
          <p14:tracePt t="944" x="6600825" y="3375025"/>
          <p14:tracePt t="969" x="6600825" y="3365500"/>
          <p14:tracePt t="976" x="6610350" y="3355975"/>
          <p14:tracePt t="984" x="6627813" y="3346450"/>
          <p14:tracePt t="1001" x="6637338" y="3338513"/>
          <p14:tracePt t="1008" x="6645275" y="3328988"/>
          <p14:tracePt t="1016" x="6673850" y="3302000"/>
          <p14:tracePt t="1025" x="6681788" y="3292475"/>
          <p14:tracePt t="1033" x="6691313" y="3282950"/>
          <p14:tracePt t="1040" x="6700838" y="3273425"/>
          <p14:tracePt t="1049" x="6727825" y="3246438"/>
          <p14:tracePt t="1064" x="6737350" y="3228975"/>
          <p14:tracePt t="1073" x="6737350" y="3219450"/>
          <p14:tracePt t="1088" x="6746875" y="3200400"/>
          <p14:tracePt t="1096" x="6773863" y="3182938"/>
          <p14:tracePt t="1104" x="6783388" y="3163888"/>
          <p14:tracePt t="1121" x="6783388" y="3155950"/>
          <p14:tracePt t="1713" x="6791325" y="3155950"/>
          <p14:tracePt t="4016" x="6810375" y="3155950"/>
          <p14:tracePt t="4026" x="6819900" y="3155950"/>
          <p14:tracePt t="4033" x="6827838" y="3146425"/>
          <p14:tracePt t="4137" x="6837363" y="3136900"/>
          <p14:tracePt t="4152" x="6846888" y="3127375"/>
          <p14:tracePt t="4168" x="6873875" y="3119438"/>
          <p14:tracePt t="4184" x="6892925" y="3109913"/>
          <p14:tracePt t="4192" x="6910388" y="3090863"/>
          <p14:tracePt t="4200" x="6919913" y="3082925"/>
          <p14:tracePt t="4528" x="6929438" y="3082925"/>
          <p14:tracePt t="18513" x="6937375" y="3073400"/>
          <p14:tracePt t="18523" x="6992938" y="3017838"/>
          <p14:tracePt t="18529" x="7192963" y="2917825"/>
          <p14:tracePt t="18538" x="7475538" y="2781300"/>
          <p14:tracePt t="18545" x="7748588" y="2662238"/>
          <p14:tracePt t="18553" x="8023225" y="2562225"/>
          <p14:tracePt t="18561" x="8186738" y="2508250"/>
          <p14:tracePt t="18569" x="8332788" y="2489200"/>
          <p14:tracePt t="18577" x="8423275" y="2489200"/>
          <p14:tracePt t="18585" x="8469313" y="2489200"/>
          <p14:tracePt t="18593" x="8478838" y="2489200"/>
          <p14:tracePt t="18720" x="8432800" y="2489200"/>
          <p14:tracePt t="18728" x="8296275" y="2508250"/>
          <p14:tracePt t="18736" x="8140700" y="2508250"/>
          <p14:tracePt t="18744" x="7958138" y="2508250"/>
          <p14:tracePt t="18752" x="7794625" y="2508250"/>
          <p14:tracePt t="18760" x="7675563" y="2489200"/>
          <p14:tracePt t="18768" x="7558088" y="2398713"/>
          <p14:tracePt t="18776" x="7512050" y="2343150"/>
          <p14:tracePt t="18784" x="7421563" y="2243138"/>
          <p14:tracePt t="18793" x="7385050" y="2152650"/>
          <p14:tracePt t="18801" x="7348538" y="2116138"/>
          <p14:tracePt t="18808" x="7302500" y="2070100"/>
          <p14:tracePt t="18816" x="7229475" y="2052638"/>
          <p14:tracePt t="18824" x="7129463" y="2024063"/>
          <p14:tracePt t="18832" x="7019925" y="2024063"/>
          <p14:tracePt t="18840" x="6892925" y="2024063"/>
          <p14:tracePt t="18848" x="6727825" y="2024063"/>
          <p14:tracePt t="18857" x="6600825" y="2024063"/>
          <p14:tracePt t="18873" x="6399213" y="2024063"/>
          <p14:tracePt t="18883" x="6345238" y="2024063"/>
          <p14:tracePt t="18889" x="6281738" y="2043113"/>
          <p14:tracePt t="18903" x="6235700" y="2060575"/>
          <p14:tracePt t="18905" x="6218238" y="2089150"/>
          <p14:tracePt t="18913" x="6208713" y="2089150"/>
          <p14:tracePt t="18921" x="6189663" y="2097088"/>
          <p14:tracePt t="18929" x="6172200" y="2116138"/>
          <p14:tracePt t="18936" x="6162675" y="2125663"/>
          <p14:tracePt t="18945" x="6153150" y="2143125"/>
          <p14:tracePt t="18953" x="6145213" y="2152650"/>
          <p14:tracePt t="18961" x="6145213" y="2160588"/>
          <p14:tracePt t="18969" x="6145213" y="2170113"/>
          <p14:tracePt t="18985" x="6135688" y="2179638"/>
          <p14:tracePt t="18994" x="6126163" y="2179638"/>
          <p14:tracePt t="19000" x="6108700" y="2197100"/>
          <p14:tracePt t="19008" x="6099175" y="2206625"/>
          <p14:tracePt t="19016" x="6072188" y="2225675"/>
          <p14:tracePt t="19024" x="6043613" y="2243138"/>
          <p14:tracePt t="19032" x="6035675" y="2252663"/>
          <p14:tracePt t="19040" x="6007100" y="2270125"/>
          <p14:tracePt t="19056" x="5989638" y="2289175"/>
          <p14:tracePt t="19082" x="5989638" y="2298700"/>
          <p14:tracePt t="19176" x="5989638" y="2306638"/>
          <p14:tracePt t="19195" x="5989638" y="2325688"/>
          <p14:tracePt t="19199" x="5989638" y="2335213"/>
          <p14:tracePt t="19208" x="5972175" y="2362200"/>
          <p14:tracePt t="19216" x="5962650" y="2379663"/>
          <p14:tracePt t="19224" x="5953125" y="2398713"/>
          <p14:tracePt t="19232" x="5943600" y="2425700"/>
          <p14:tracePt t="19240" x="5935663" y="2452688"/>
          <p14:tracePt t="19249" x="5907088" y="2481263"/>
          <p14:tracePt t="19264" x="5870575" y="2489200"/>
          <p14:tracePt t="19272" x="5834063" y="2508250"/>
          <p14:tracePt t="19281" x="5797550" y="2517775"/>
          <p14:tracePt t="19288" x="5761038" y="2525713"/>
          <p14:tracePt t="19296" x="5724525" y="2535238"/>
          <p14:tracePt t="19305" x="5707063" y="2535238"/>
          <p14:tracePt t="19313" x="5661025" y="2535238"/>
          <p14:tracePt t="19321" x="5624513" y="2535238"/>
          <p14:tracePt t="19329" x="5580063" y="2535238"/>
          <p14:tracePt t="19337" x="5561013" y="2535238"/>
          <p14:tracePt t="19352" x="5534025" y="2535238"/>
          <p14:tracePt t="19360" x="5514975" y="2525713"/>
          <p14:tracePt t="19376" x="5478463" y="2517775"/>
          <p14:tracePt t="19384" x="5451475" y="2489200"/>
          <p14:tracePt t="19393" x="5434013" y="2481263"/>
          <p14:tracePt t="19401" x="5414963" y="2471738"/>
          <p14:tracePt t="19411" x="5387975" y="2462213"/>
          <p14:tracePt t="19416" x="5360988" y="2452688"/>
          <p14:tracePt t="19424" x="5334000" y="2435225"/>
          <p14:tracePt t="19432" x="5314950" y="2416175"/>
          <p14:tracePt t="19440" x="5268913" y="2379663"/>
          <p14:tracePt t="19449" x="5260975" y="2371725"/>
          <p14:tracePt t="19457" x="5241925" y="2352675"/>
          <p14:tracePt t="19466" x="5224463" y="2335213"/>
          <p14:tracePt t="19473" x="5205413" y="2306638"/>
          <p14:tracePt t="19483" x="5187950" y="2279650"/>
          <p14:tracePt t="19489" x="5178425" y="2270125"/>
          <p14:tracePt t="19495" x="5168900" y="2252663"/>
          <p14:tracePt t="19504" x="5168900" y="2233613"/>
          <p14:tracePt t="19512" x="5159375" y="2206625"/>
          <p14:tracePt t="19520" x="5159375" y="2197100"/>
          <p14:tracePt t="19528" x="5151438" y="2170113"/>
          <p14:tracePt t="19536" x="5141913" y="2152650"/>
          <p14:tracePt t="19544" x="5132388" y="2133600"/>
          <p14:tracePt t="19552" x="5122863" y="2097088"/>
          <p14:tracePt t="19568" x="5122863" y="2070100"/>
          <p14:tracePt t="19576" x="5114925" y="2060575"/>
          <p14:tracePt t="19584" x="5114925" y="2043113"/>
          <p14:tracePt t="19594" x="5114925" y="2024063"/>
          <p14:tracePt t="19600" x="5095875" y="2006600"/>
          <p14:tracePt t="19609" x="5095875" y="1997075"/>
          <p14:tracePt t="19616" x="5095875" y="1979613"/>
          <p14:tracePt t="19624" x="5095875" y="1960563"/>
          <p14:tracePt t="19632" x="5095875" y="1933575"/>
          <p14:tracePt t="19640" x="5095875" y="1914525"/>
          <p14:tracePt t="19648" x="5095875" y="1878013"/>
          <p14:tracePt t="19656" x="5114925" y="1841500"/>
          <p14:tracePt t="19665" x="5159375" y="1804988"/>
          <p14:tracePt t="19672" x="5224463" y="1760538"/>
          <p14:tracePt t="19681" x="5334000" y="1687513"/>
          <p14:tracePt t="19688" x="5405438" y="1641475"/>
          <p14:tracePt t="19696" x="5543550" y="1587500"/>
          <p14:tracePt t="19704" x="5661025" y="1541463"/>
          <p14:tracePt t="19713" x="5789613" y="1514475"/>
          <p14:tracePt t="19720" x="5907088" y="1468438"/>
          <p14:tracePt t="19728" x="5999163" y="1458913"/>
          <p14:tracePt t="19736" x="6108700" y="1431925"/>
          <p14:tracePt t="19744" x="6162675" y="1431925"/>
          <p14:tracePt t="19752" x="6199188" y="1431925"/>
          <p14:tracePt t="19761" x="6226175" y="1431925"/>
          <p14:tracePt t="19769" x="6235700" y="1431925"/>
          <p14:tracePt t="19808" x="6245225" y="1458913"/>
          <p14:tracePt t="19816" x="6245225" y="1514475"/>
          <p14:tracePt t="19825" x="6226175" y="1577975"/>
          <p14:tracePt t="19832" x="6218238" y="1631950"/>
          <p14:tracePt t="19840" x="6218238" y="1704975"/>
          <p14:tracePt t="19848" x="6199188" y="1768475"/>
          <p14:tracePt t="19856" x="6199188" y="1824038"/>
          <p14:tracePt t="19864" x="6199188" y="1878013"/>
          <p14:tracePt t="19872" x="6199188" y="1924050"/>
          <p14:tracePt t="19882" x="6199188" y="1951038"/>
          <p14:tracePt t="19888" x="6199188" y="1979613"/>
          <p14:tracePt t="19896" x="6199188" y="2024063"/>
          <p14:tracePt t="19912" x="6199188" y="2060575"/>
          <p14:tracePt t="19922" x="6199188" y="2070100"/>
          <p14:tracePt t="19930" x="6199188" y="2097088"/>
          <p14:tracePt t="19938" x="6199188" y="2116138"/>
          <p14:tracePt t="19946" x="6189663" y="2143125"/>
          <p14:tracePt t="19954" x="6172200" y="2179638"/>
          <p14:tracePt t="19966" x="6145213" y="2206625"/>
          <p14:tracePt t="19968" x="6089650" y="2243138"/>
          <p14:tracePt t="19976" x="6043613" y="2279650"/>
          <p14:tracePt t="19984" x="5962650" y="2316163"/>
          <p14:tracePt t="19992" x="5926138" y="2335213"/>
          <p14:tracePt t="20000" x="5843588" y="2352675"/>
          <p14:tracePt t="20008" x="5716588" y="2398713"/>
          <p14:tracePt t="20016" x="5597525" y="2425700"/>
          <p14:tracePt t="20024" x="5487988" y="2452688"/>
          <p14:tracePt t="20032" x="5378450" y="2452688"/>
          <p14:tracePt t="20040" x="5287963" y="2452688"/>
          <p14:tracePt t="20048" x="5195888" y="2452688"/>
          <p14:tracePt t="20057" x="5114925" y="2452688"/>
          <p14:tracePt t="20064" x="5041900" y="2452688"/>
          <p14:tracePt t="20072" x="4986338" y="2452688"/>
          <p14:tracePt t="20080" x="4905375" y="2444750"/>
          <p14:tracePt t="20088" x="4849813" y="2425700"/>
          <p14:tracePt t="20096" x="4786313" y="2379663"/>
          <p14:tracePt t="20104" x="4749800" y="2362200"/>
          <p14:tracePt t="20112" x="4713288" y="2343150"/>
          <p14:tracePt t="20120" x="4695825" y="2335213"/>
          <p14:tracePt t="20128" x="4659313" y="2316163"/>
          <p14:tracePt t="20136" x="4640263" y="2298700"/>
          <p14:tracePt t="20144" x="4630738" y="2289175"/>
          <p14:tracePt t="20152" x="4603750" y="2262188"/>
          <p14:tracePt t="20160" x="4594225" y="2243138"/>
          <p14:tracePt t="20168" x="4586288" y="2197100"/>
          <p14:tracePt t="20176" x="4586288" y="2160588"/>
          <p14:tracePt t="20184" x="4576763" y="2125663"/>
          <p14:tracePt t="20194" x="4576763" y="2070100"/>
          <p14:tracePt t="20200" x="4576763" y="1979613"/>
          <p14:tracePt t="20210" x="4576763" y="1924050"/>
          <p14:tracePt t="20218" x="4576763" y="1870075"/>
          <p14:tracePt t="20228" x="4576763" y="1797050"/>
          <p14:tracePt t="20232" x="4576763" y="1731963"/>
          <p14:tracePt t="20242" x="4613275" y="1668463"/>
          <p14:tracePt t="20248" x="4640263" y="1595438"/>
          <p14:tracePt t="20256" x="4676775" y="1541463"/>
          <p14:tracePt t="20264" x="4686300" y="1514475"/>
          <p14:tracePt t="20272" x="4722813" y="1468438"/>
          <p14:tracePt t="20282" x="4730750" y="1449388"/>
          <p14:tracePt t="20288" x="4749800" y="1431925"/>
          <p14:tracePt t="20304" x="4767263" y="1412875"/>
          <p14:tracePt t="20312" x="4786313" y="1395413"/>
          <p14:tracePt t="20320" x="4795838" y="1385888"/>
          <p14:tracePt t="20328" x="4803775" y="1385888"/>
          <p14:tracePt t="20336" x="4822825" y="1376363"/>
          <p14:tracePt t="20344" x="4832350" y="1376363"/>
          <p14:tracePt t="20352" x="4859338" y="1368425"/>
          <p14:tracePt t="20360" x="4876800" y="1368425"/>
          <p14:tracePt t="20368" x="4895850" y="1349375"/>
          <p14:tracePt t="20376" x="4932363" y="1349375"/>
          <p14:tracePt t="20384" x="4978400" y="1349375"/>
          <p14:tracePt t="20393" x="5032375" y="1349375"/>
          <p14:tracePt t="20400" x="5068888" y="1349375"/>
          <p14:tracePt t="20409" x="5122863" y="1349375"/>
          <p14:tracePt t="20416" x="5168900" y="1349375"/>
          <p14:tracePt t="20424" x="5224463" y="1358900"/>
          <p14:tracePt t="20432" x="5305425" y="1376363"/>
          <p14:tracePt t="20440" x="5378450" y="1412875"/>
          <p14:tracePt t="20449" x="5461000" y="1458913"/>
          <p14:tracePt t="20456" x="5524500" y="1504950"/>
          <p14:tracePt t="20465" x="5570538" y="1531938"/>
          <p14:tracePt t="20472" x="5607050" y="1558925"/>
          <p14:tracePt t="20482" x="5634038" y="1595438"/>
          <p14:tracePt t="20488" x="5670550" y="1624013"/>
          <p14:tracePt t="20496" x="5680075" y="1660525"/>
          <p14:tracePt t="20504" x="5680075" y="1668463"/>
          <p14:tracePt t="20512" x="5688013" y="1687513"/>
          <p14:tracePt t="20520" x="5688013" y="1724025"/>
          <p14:tracePt t="20528" x="5688013" y="1741488"/>
          <p14:tracePt t="20536" x="5688013" y="1768475"/>
          <p14:tracePt t="20544" x="5707063" y="1797050"/>
          <p14:tracePt t="20552" x="5707063" y="1824038"/>
          <p14:tracePt t="20560" x="5707063" y="1841500"/>
          <p14:tracePt t="20568" x="5707063" y="1878013"/>
          <p14:tracePt t="20576" x="5707063" y="1887538"/>
          <p14:tracePt t="20584" x="5707063" y="1924050"/>
          <p14:tracePt t="20600" x="5707063" y="1951038"/>
          <p14:tracePt t="20609" x="5707063" y="1960563"/>
          <p14:tracePt t="20618" x="5707063" y="1979613"/>
          <p14:tracePt t="20626" x="5707063" y="1997075"/>
          <p14:tracePt t="20633" x="5707063" y="2006600"/>
          <p14:tracePt t="20642" x="5707063" y="2024063"/>
          <p14:tracePt t="20656" x="5697538" y="2052638"/>
          <p14:tracePt t="20665" x="5697538" y="2060575"/>
          <p14:tracePt t="20673" x="5697538" y="2089150"/>
          <p14:tracePt t="20681" x="5688013" y="2097088"/>
          <p14:tracePt t="20688" x="5680075" y="2116138"/>
          <p14:tracePt t="20696" x="5661025" y="2143125"/>
          <p14:tracePt t="20704" x="5661025" y="2160588"/>
          <p14:tracePt t="20712" x="5643563" y="2189163"/>
          <p14:tracePt t="20720" x="5607050" y="2216150"/>
          <p14:tracePt t="20729" x="5607050" y="2225675"/>
          <p14:tracePt t="20738" x="5588000" y="2252663"/>
          <p14:tracePt t="20746" x="5570538" y="2270125"/>
          <p14:tracePt t="20754" x="5543550" y="2289175"/>
          <p14:tracePt t="20762" x="5524500" y="2316163"/>
          <p14:tracePt t="20769" x="5497513" y="2343150"/>
          <p14:tracePt t="20776" x="5478463" y="2352675"/>
          <p14:tracePt t="20784" x="5461000" y="2362200"/>
          <p14:tracePt t="20792" x="5451475" y="2371725"/>
          <p14:tracePt t="20800" x="5424488" y="2398713"/>
          <p14:tracePt t="20816" x="5414963" y="2398713"/>
          <p14:tracePt t="20969" x="5405438" y="2398713"/>
          <p14:tracePt t="21096" x="5405438" y="2416175"/>
          <p14:tracePt t="21104" x="5424488" y="2435225"/>
          <p14:tracePt t="21112" x="5461000" y="2481263"/>
          <p14:tracePt t="21120" x="5514975" y="2544763"/>
          <p14:tracePt t="21128" x="5543550" y="2581275"/>
          <p14:tracePt t="21136" x="5597525" y="2625725"/>
          <p14:tracePt t="21144" x="5624513" y="2654300"/>
          <p14:tracePt t="21152" x="5688013" y="2681288"/>
          <p14:tracePt t="21160" x="5743575" y="2698750"/>
          <p14:tracePt t="21168" x="5807075" y="2735263"/>
          <p14:tracePt t="21176" x="5843588" y="2735263"/>
          <p14:tracePt t="21184" x="5853113" y="2735263"/>
          <p14:tracePt t="21192" x="5889625" y="2735263"/>
          <p14:tracePt t="21200" x="5899150" y="2735263"/>
          <p14:tracePt t="21225" x="5899150" y="2744788"/>
          <p14:tracePt t="21256" x="5916613" y="2771775"/>
          <p14:tracePt t="21263" x="5953125" y="2800350"/>
          <p14:tracePt t="21272" x="5999163" y="2844800"/>
          <p14:tracePt t="21281" x="6007100" y="2881313"/>
          <p14:tracePt t="21288" x="6043613" y="2927350"/>
          <p14:tracePt t="21296" x="6062663" y="2946400"/>
          <p14:tracePt t="21304" x="6089650" y="2990850"/>
          <p14:tracePt t="21312" x="6116638" y="3017838"/>
          <p14:tracePt t="21320" x="6126163" y="3036888"/>
          <p14:tracePt t="21328" x="6145213" y="3054350"/>
          <p14:tracePt t="21409" x="6153150" y="3063875"/>
          <p14:tracePt t="21424" x="6153150" y="3073400"/>
          <p14:tracePt t="21432" x="6153150" y="3090863"/>
          <p14:tracePt t="21440" x="6153150" y="3119438"/>
          <p14:tracePt t="21448" x="6153150" y="3136900"/>
          <p14:tracePt t="21456" x="6153150" y="3146425"/>
          <p14:tracePt t="21464" x="6153150" y="3182938"/>
          <p14:tracePt t="21472" x="6153150" y="3209925"/>
          <p14:tracePt t="21481" x="6153150" y="3228975"/>
          <p14:tracePt t="21488" x="6153150" y="3255963"/>
          <p14:tracePt t="21496" x="6153150" y="3265488"/>
          <p14:tracePt t="21504" x="6153150" y="3273425"/>
          <p14:tracePt t="21512" x="6153150" y="3302000"/>
          <p14:tracePt t="21520" x="6162675" y="3302000"/>
          <p14:tracePt t="21554" x="6162675" y="3309938"/>
          <p14:tracePt t="21568" x="6162675" y="3319463"/>
          <p14:tracePt t="21584" x="6162675" y="3338513"/>
          <p14:tracePt t="21592" x="6162675" y="3346450"/>
          <p14:tracePt t="21600" x="6162675" y="3355975"/>
          <p14:tracePt t="21609" x="6162675" y="3365500"/>
          <p14:tracePt t="21616" x="6162675" y="3375025"/>
          <p14:tracePt t="21632" x="6162675" y="3382963"/>
          <p14:tracePt t="21785" x="6162675" y="3355975"/>
          <p14:tracePt t="21793" x="6162675" y="3328988"/>
          <p14:tracePt t="21800" x="6162675" y="3292475"/>
          <p14:tracePt t="21809" x="6162675" y="3236913"/>
          <p14:tracePt t="21817" x="6172200" y="3173413"/>
          <p14:tracePt t="21825" x="6172200" y="3119438"/>
          <p14:tracePt t="21834" x="6172200" y="3063875"/>
          <p14:tracePt t="21843" x="6172200" y="2990850"/>
          <p14:tracePt t="21849" x="6172200" y="2927350"/>
          <p14:tracePt t="21857" x="6172200" y="2836863"/>
          <p14:tracePt t="21866" x="6172200" y="2781300"/>
          <p14:tracePt t="21873" x="6172200" y="2708275"/>
          <p14:tracePt t="21880" x="6172200" y="2635250"/>
          <p14:tracePt t="21888" x="6172200" y="2562225"/>
          <p14:tracePt t="21898" x="6172200" y="2471738"/>
          <p14:tracePt t="21903" x="6172200" y="2408238"/>
          <p14:tracePt t="21912" x="6172200" y="2352675"/>
          <p14:tracePt t="21920" x="6172200" y="2325688"/>
          <p14:tracePt t="21928" x="6172200" y="2270125"/>
          <p14:tracePt t="21936" x="6172200" y="2233613"/>
          <p14:tracePt t="21944" x="6172200" y="2189163"/>
          <p14:tracePt t="21952" x="6172200" y="2170113"/>
          <p14:tracePt t="21960" x="6199188" y="2125663"/>
          <p14:tracePt t="21968" x="6199188" y="2116138"/>
          <p14:tracePt t="21976" x="6199188" y="2097088"/>
          <p14:tracePt t="21993" x="6199188" y="2089150"/>
          <p14:tracePt t="22202" x="6189663" y="2079625"/>
          <p14:tracePt t="22211" x="6099175" y="2079625"/>
          <p14:tracePt t="22217" x="6026150" y="2079625"/>
          <p14:tracePt t="22226" x="5935663" y="2079625"/>
          <p14:tracePt t="22232" x="5843588" y="2079625"/>
          <p14:tracePt t="22242" x="5770563" y="2079625"/>
          <p14:tracePt t="22248" x="5734050" y="2079625"/>
          <p14:tracePt t="22256" x="5680075" y="2079625"/>
          <p14:tracePt t="22264" x="5661025" y="2079625"/>
          <p14:tracePt t="22273" x="5643563" y="2079625"/>
          <p14:tracePt t="22281" x="5634038" y="2079625"/>
          <p14:tracePt t="22288" x="5624513" y="2079625"/>
          <p14:tracePt t="22568" x="5616575" y="2070100"/>
          <p14:tracePt t="22576" x="5607050" y="2070100"/>
          <p14:tracePt t="22585" x="5588000" y="2052638"/>
          <p14:tracePt t="22593" x="5588000" y="2043113"/>
          <p14:tracePt t="22601" x="5580063" y="2043113"/>
          <p14:tracePt t="22609" x="5561013" y="2033588"/>
          <p14:tracePt t="22617" x="5543550" y="2033588"/>
          <p14:tracePt t="22625" x="5534025" y="2033588"/>
          <p14:tracePt t="22642" x="5524500" y="2033588"/>
          <p14:tracePt t="22929" x="5514975" y="2016125"/>
          <p14:tracePt t="22945" x="5514975" y="1997075"/>
          <p14:tracePt t="22961" x="5507038" y="1979613"/>
          <p14:tracePt t="22969" x="5478463" y="1960563"/>
          <p14:tracePt t="22977" x="5461000" y="1951038"/>
          <p14:tracePt t="22985" x="5441950" y="1943100"/>
          <p14:tracePt t="22992" x="5405438" y="1933575"/>
          <p14:tracePt t="23000" x="5378450" y="1933575"/>
          <p14:tracePt t="23008" x="5324475" y="1933575"/>
          <p14:tracePt t="23018" x="5287963" y="1933575"/>
          <p14:tracePt t="23028" x="5214938" y="1933575"/>
          <p14:tracePt t="23033" x="5178425" y="1933575"/>
          <p14:tracePt t="23041" x="5132388" y="1933575"/>
          <p14:tracePt t="23048" x="5095875" y="1933575"/>
          <p14:tracePt t="23058" x="5086350" y="1933575"/>
          <p14:tracePt t="23066" x="5078413" y="1933575"/>
          <p14:tracePt t="23080" x="5068888" y="1933575"/>
          <p14:tracePt t="23217" x="5068888" y="1943100"/>
          <p14:tracePt t="23226" x="5068888" y="1970088"/>
          <p14:tracePt t="23233" x="5068888" y="1997075"/>
          <p14:tracePt t="23241" x="5068888" y="2016125"/>
          <p14:tracePt t="23250" x="5078413" y="2043113"/>
          <p14:tracePt t="23258" x="5086350" y="2060575"/>
          <p14:tracePt t="23266" x="5086350" y="2089150"/>
          <p14:tracePt t="23274" x="5095875" y="2125663"/>
          <p14:tracePt t="23284" x="5114925" y="2152650"/>
          <p14:tracePt t="23289" x="5114925" y="2189163"/>
          <p14:tracePt t="23300" x="5132388" y="2216150"/>
          <p14:tracePt t="23304" x="5141913" y="2270125"/>
          <p14:tracePt t="23313" x="5141913" y="2289175"/>
          <p14:tracePt t="23320" x="5151438" y="2316163"/>
          <p14:tracePt t="23328" x="5159375" y="2362200"/>
          <p14:tracePt t="23344" x="5159375" y="2379663"/>
          <p14:tracePt t="23352" x="5159375" y="2398713"/>
          <p14:tracePt t="23360" x="5159375" y="2408238"/>
          <p14:tracePt t="23505" x="5159375" y="2398713"/>
          <p14:tracePt t="23513" x="5159375" y="2379663"/>
          <p14:tracePt t="23521" x="5159375" y="2352675"/>
          <p14:tracePt t="23530" x="5159375" y="2335213"/>
          <p14:tracePt t="23537" x="5159375" y="2306638"/>
          <p14:tracePt t="23544" x="5159375" y="2289175"/>
          <p14:tracePt t="23553" x="5159375" y="2262188"/>
          <p14:tracePt t="23561" x="5159375" y="2243138"/>
          <p14:tracePt t="23569" x="5187950" y="2197100"/>
          <p14:tracePt t="23577" x="5187950" y="2160588"/>
          <p14:tracePt t="23585" x="5187950" y="2143125"/>
          <p14:tracePt t="23593" x="5195888" y="2097088"/>
          <p14:tracePt t="23601" x="5195888" y="2060575"/>
          <p14:tracePt t="23609" x="5205413" y="2043113"/>
          <p14:tracePt t="23617" x="5205413" y="1997075"/>
          <p14:tracePt t="23625" x="5205413" y="1987550"/>
          <p14:tracePt t="23633" x="5214938" y="1960563"/>
          <p14:tracePt t="23641" x="5214938" y="1951038"/>
          <p14:tracePt t="23800" x="5214938" y="1960563"/>
          <p14:tracePt t="23808" x="5214938" y="1979613"/>
          <p14:tracePt t="23816" x="5214938" y="1997075"/>
          <p14:tracePt t="23825" x="5214938" y="2016125"/>
          <p14:tracePt t="23832" x="5214938" y="2033588"/>
          <p14:tracePt t="23841" x="5214938" y="2052638"/>
          <p14:tracePt t="23848" x="5214938" y="2089150"/>
          <p14:tracePt t="23857" x="5214938" y="2097088"/>
          <p14:tracePt t="23864" x="5214938" y="2133600"/>
          <p14:tracePt t="23872" x="5214938" y="2152650"/>
          <p14:tracePt t="23880" x="5195888" y="2170113"/>
          <p14:tracePt t="23888" x="5187950" y="2189163"/>
          <p14:tracePt t="23899" x="5187950" y="2197100"/>
          <p14:tracePt t="23914" x="5187950" y="2216150"/>
          <p14:tracePt t="24000" x="5187950" y="2225675"/>
          <p14:tracePt t="24024" x="5187950" y="2233613"/>
          <p14:tracePt t="24040" x="5187950" y="2252663"/>
          <p14:tracePt t="24048" x="5178425" y="2262188"/>
          <p14:tracePt t="24064" x="5168900" y="2270125"/>
          <p14:tracePt t="24081" x="5159375" y="2279650"/>
          <p14:tracePt t="24088" x="5151438" y="2289175"/>
          <p14:tracePt t="24104" x="5151438" y="2298700"/>
          <p14:tracePt t="24233" x="5151438" y="2279650"/>
          <p14:tracePt t="24241" x="5141913" y="2262188"/>
          <p14:tracePt t="24257" x="5141913" y="2252663"/>
          <p14:tracePt t="24306" x="5132388" y="2243138"/>
          <p14:tracePt t="24346" x="5114925" y="2243138"/>
          <p14:tracePt t="24457" x="5095875" y="2243138"/>
          <p14:tracePt t="24466" x="5068888" y="2243138"/>
          <p14:tracePt t="24472" x="5032375" y="2243138"/>
          <p14:tracePt t="24480" x="4986338" y="2243138"/>
          <p14:tracePt t="24488" x="4932363" y="2243138"/>
          <p14:tracePt t="24496" x="4895850" y="2243138"/>
          <p14:tracePt t="24504" x="4822825" y="2243138"/>
          <p14:tracePt t="24512" x="4730750" y="2243138"/>
          <p14:tracePt t="24520" x="4659313" y="2243138"/>
          <p14:tracePt t="24530" x="4586288" y="2243138"/>
          <p14:tracePt t="24536" x="4521200" y="2252663"/>
          <p14:tracePt t="24544" x="4467225" y="2270125"/>
          <p14:tracePt t="24552" x="4403725" y="2270125"/>
          <p14:tracePt t="24560" x="4376738" y="2270125"/>
          <p14:tracePt t="24568" x="4357688" y="2270125"/>
          <p14:tracePt t="24585" x="4348163" y="2270125"/>
          <p14:tracePt t="24962" x="4348163" y="2279650"/>
          <p14:tracePt t="24979" x="4348163" y="2289175"/>
          <p14:tracePt t="25001" x="4348163" y="2306638"/>
          <p14:tracePt t="25016" x="4348163" y="2316163"/>
          <p14:tracePt t="25024" x="4348163" y="2325688"/>
          <p14:tracePt t="25040" x="4348163" y="2343150"/>
          <p14:tracePt t="25048" x="4348163" y="2362200"/>
          <p14:tracePt t="25056" x="4348163" y="2371725"/>
          <p14:tracePt t="25064" x="4348163" y="2389188"/>
          <p14:tracePt t="25072" x="4348163" y="2408238"/>
          <p14:tracePt t="25080" x="4348163" y="2435225"/>
          <p14:tracePt t="25088" x="4348163" y="2452688"/>
          <p14:tracePt t="25096" x="4348163" y="2481263"/>
          <p14:tracePt t="25104" x="4348163" y="2498725"/>
          <p14:tracePt t="25112" x="4348163" y="2525713"/>
          <p14:tracePt t="25120" x="4348163" y="2554288"/>
          <p14:tracePt t="25130" x="4348163" y="2589213"/>
          <p14:tracePt t="25137" x="4348163" y="2625725"/>
          <p14:tracePt t="25144" x="4348163" y="2644775"/>
          <p14:tracePt t="25152" x="4348163" y="2671763"/>
          <p14:tracePt t="25160" x="4348163" y="2727325"/>
          <p14:tracePt t="25168" x="4348163" y="2754313"/>
          <p14:tracePt t="25176" x="4348163" y="2771775"/>
          <p14:tracePt t="25186" x="4348163" y="2800350"/>
          <p14:tracePt t="25192" x="4348163" y="2836863"/>
          <p14:tracePt t="25200" x="4348163" y="2854325"/>
          <p14:tracePt t="25208" x="4348163" y="2873375"/>
          <p14:tracePt t="25225" x="4348163" y="2881313"/>
          <p14:tracePt t="25554" x="4348163" y="2854325"/>
          <p14:tracePt t="25562" x="4348163" y="2817813"/>
          <p14:tracePt t="25568" x="4348163" y="2790825"/>
          <p14:tracePt t="25576" x="4348163" y="2754313"/>
          <p14:tracePt t="25584" x="4348163" y="2727325"/>
          <p14:tracePt t="25592" x="4348163" y="2671763"/>
          <p14:tracePt t="25601" x="4348163" y="2608263"/>
          <p14:tracePt t="25608" x="4348163" y="2554288"/>
          <p14:tracePt t="25617" x="4348163" y="2498725"/>
          <p14:tracePt t="25624" x="4348163" y="2444750"/>
          <p14:tracePt t="25632" x="4348163" y="2389188"/>
          <p14:tracePt t="25640" x="4348163" y="2325688"/>
          <p14:tracePt t="25648" x="4348163" y="2289175"/>
          <p14:tracePt t="25656" x="4348163" y="2243138"/>
          <p14:tracePt t="25664" x="4348163" y="2233613"/>
          <p14:tracePt t="25672" x="4348163" y="2216150"/>
          <p14:tracePt t="25681" x="4348163" y="2206625"/>
          <p14:tracePt t="25688" x="4348163" y="2197100"/>
          <p14:tracePt t="25728" x="4348163" y="2189163"/>
          <p14:tracePt t="25874" x="4348163" y="2179638"/>
          <p14:tracePt t="25884" x="4357688" y="2179638"/>
          <p14:tracePt t="25888" x="4367213" y="2179638"/>
          <p14:tracePt t="25896" x="4394200" y="2179638"/>
          <p14:tracePt t="25920" x="4421188" y="2160588"/>
          <p14:tracePt t="25928" x="4430713" y="2152650"/>
          <p14:tracePt t="25936" x="4448175" y="2143125"/>
          <p14:tracePt t="25952" x="4467225" y="2133600"/>
          <p14:tracePt t="25969" x="4494213" y="2125663"/>
          <p14:tracePt t="25977" x="4503738" y="2116138"/>
          <p14:tracePt t="25995" x="4513263" y="2106613"/>
          <p14:tracePt t="26011" x="4530725" y="2097088"/>
          <p14:tracePt t="26027" x="4540250" y="2097088"/>
          <p14:tracePt t="26041" x="4557713" y="2089150"/>
          <p14:tracePt t="26074" x="4576763" y="2089150"/>
          <p14:tracePt t="26584" x="4594225" y="2079625"/>
          <p14:tracePt t="26592" x="4603750" y="2070100"/>
          <p14:tracePt t="26601" x="4613275" y="2070100"/>
          <p14:tracePt t="26609" x="4630738" y="2060575"/>
          <p14:tracePt t="26633" x="4640263" y="2052638"/>
          <p14:tracePt t="26682" x="4659313" y="2052638"/>
          <p14:tracePt t="27546" x="4667250" y="2060575"/>
          <p14:tracePt t="27562" x="4667250" y="2070100"/>
          <p14:tracePt t="27577" x="4667250" y="2079625"/>
          <p14:tracePt t="27600" x="4659313" y="2089150"/>
          <p14:tracePt t="28424" x="4667250" y="2089150"/>
          <p14:tracePt t="28808" x="4676775" y="2089150"/>
          <p14:tracePt t="28816" x="4695825" y="2089150"/>
          <p14:tracePt t="28832" x="4703763" y="2089150"/>
          <p14:tracePt t="30936" x="4713288" y="2089150"/>
          <p14:tracePt t="30944" x="4722813" y="2089150"/>
          <p14:tracePt t="30961" x="4749800" y="2089150"/>
          <p14:tracePt t="30977" x="4776788" y="2089150"/>
          <p14:tracePt t="30985" x="4813300" y="2116138"/>
          <p14:tracePt t="30993" x="4840288" y="2125663"/>
          <p14:tracePt t="31001" x="4913313" y="2133600"/>
          <p14:tracePt t="31009" x="5022850" y="2152650"/>
          <p14:tracePt t="31017" x="5141913" y="2189163"/>
          <p14:tracePt t="31025" x="5287963" y="2225675"/>
          <p14:tracePt t="31033" x="5470525" y="2252663"/>
          <p14:tracePt t="31041" x="5634038" y="2279650"/>
          <p14:tracePt t="31050" x="5780088" y="2298700"/>
          <p14:tracePt t="31057" x="5962650" y="2325688"/>
          <p14:tracePt t="31064" x="6135688" y="2362200"/>
          <p14:tracePt t="31073" x="6299200" y="2371725"/>
          <p14:tracePt t="31082" x="6408738" y="2389188"/>
          <p14:tracePt t="31091" x="6518275" y="2416175"/>
          <p14:tracePt t="31098" x="6554788" y="2425700"/>
          <p14:tracePt t="31105" x="6581775" y="2425700"/>
          <p14:tracePt t="31116" x="6610350" y="2435225"/>
          <p14:tracePt t="31137" x="6618288" y="2435225"/>
          <p14:tracePt t="31153" x="6627813" y="2444750"/>
          <p14:tracePt t="31169" x="6637338" y="2452688"/>
          <p14:tracePt t="31177" x="6637338" y="2462213"/>
          <p14:tracePt t="31196" x="6654800" y="2481263"/>
          <p14:tracePt t="31209" x="6681788" y="2498725"/>
          <p14:tracePt t="31216" x="6681788" y="2508250"/>
          <p14:tracePt t="31321" x="6700838" y="2517775"/>
          <p14:tracePt t="31369" x="6700838" y="2525713"/>
          <p14:tracePt t="31729" x="6700838" y="2517775"/>
          <p14:tracePt t="31744" x="6681788" y="2498725"/>
          <p14:tracePt t="31768" x="6681788" y="2489200"/>
          <p14:tracePt t="31785" x="6673850" y="2481263"/>
          <p14:tracePt t="31809" x="6664325" y="2481263"/>
          <p14:tracePt t="31817" x="6654800" y="2481263"/>
          <p14:tracePt t="31825" x="6627813" y="2481263"/>
          <p14:tracePt t="31833" x="6591300" y="2481263"/>
          <p14:tracePt t="31844" x="6564313" y="2481263"/>
          <p14:tracePt t="31849" x="6518275" y="2481263"/>
          <p14:tracePt t="31857" x="6481763" y="2481263"/>
          <p14:tracePt t="31866" x="6464300" y="2481263"/>
          <p14:tracePt t="31873" x="6427788" y="2481263"/>
          <p14:tracePt t="31889" x="6418263" y="2481263"/>
          <p14:tracePt t="32074" x="6399213" y="2481263"/>
          <p14:tracePt t="32082" x="6391275" y="2481263"/>
          <p14:tracePt t="32090" x="6381750" y="2471738"/>
          <p14:tracePt t="32098" x="6381750" y="2452688"/>
          <p14:tracePt t="32106" x="6372225" y="2425700"/>
          <p14:tracePt t="32115" x="6362700" y="2408238"/>
          <p14:tracePt t="32121" x="6345238" y="2389188"/>
          <p14:tracePt t="32128" x="6335713" y="2352675"/>
          <p14:tracePt t="32136" x="6326188" y="2316163"/>
          <p14:tracePt t="32145" x="6291263" y="2270125"/>
          <p14:tracePt t="32153" x="6281738" y="2225675"/>
          <p14:tracePt t="32160" x="6262688" y="2179638"/>
          <p14:tracePt t="32169" x="6262688" y="2143125"/>
          <p14:tracePt t="32177" x="6254750" y="2097088"/>
          <p14:tracePt t="32185" x="6235700" y="2070100"/>
          <p14:tracePt t="32192" x="6226175" y="2024063"/>
          <p14:tracePt t="32200" x="6226175" y="1997075"/>
          <p14:tracePt t="32208" x="6218238" y="1987550"/>
          <p14:tracePt t="32216" x="6218238" y="1951038"/>
          <p14:tracePt t="32224" x="6208713" y="1933575"/>
          <p14:tracePt t="32233" x="6189663" y="1906588"/>
          <p14:tracePt t="32241" x="6189663" y="1887538"/>
          <p14:tracePt t="32248" x="6189663" y="1870075"/>
          <p14:tracePt t="32257" x="6181725" y="1860550"/>
          <p14:tracePt t="32264" x="6172200" y="1841500"/>
          <p14:tracePt t="32282" x="6172200" y="1824038"/>
          <p14:tracePt t="32289" x="6162675" y="1814513"/>
          <p14:tracePt t="32337" x="6153150" y="1804988"/>
          <p14:tracePt t="32512" x="6135688" y="1804988"/>
          <p14:tracePt t="32520" x="6099175" y="1804988"/>
          <p14:tracePt t="32528" x="6062663" y="1804988"/>
          <p14:tracePt t="32536" x="5989638" y="1804988"/>
          <p14:tracePt t="32545" x="5916613" y="1804988"/>
          <p14:tracePt t="32552" x="5843588" y="1804988"/>
          <p14:tracePt t="32560" x="5734050" y="1804988"/>
          <p14:tracePt t="32568" x="5634038" y="1824038"/>
          <p14:tracePt t="32576" x="5543550" y="1833563"/>
          <p14:tracePt t="32584" x="5461000" y="1851025"/>
          <p14:tracePt t="32592" x="5405438" y="1851025"/>
          <p14:tracePt t="32600" x="5368925" y="1860550"/>
          <p14:tracePt t="32608" x="5305425" y="1860550"/>
          <p14:tracePt t="32617" x="5287963" y="1878013"/>
          <p14:tracePt t="32624" x="5260975" y="1878013"/>
          <p14:tracePt t="32632" x="5251450" y="1878013"/>
          <p14:tracePt t="32640" x="5241925" y="1878013"/>
          <p14:tracePt t="32865" x="5232400" y="1887538"/>
          <p14:tracePt t="32873" x="5232400" y="1897063"/>
          <p14:tracePt t="32881" x="5187950" y="1933575"/>
          <p14:tracePt t="32887" x="5086350" y="1960563"/>
          <p14:tracePt t="32897" x="4978400" y="1960563"/>
          <p14:tracePt t="32904" x="4868863" y="1987550"/>
          <p14:tracePt t="32912" x="4767263" y="2006600"/>
          <p14:tracePt t="32920" x="4659313" y="2016125"/>
          <p14:tracePt t="32928" x="4603750" y="2016125"/>
          <p14:tracePt t="32936" x="4530725" y="2016125"/>
          <p14:tracePt t="32944" x="4484688" y="2016125"/>
          <p14:tracePt t="32952" x="4467225" y="2016125"/>
          <p14:tracePt t="32960" x="4440238" y="2016125"/>
          <p14:tracePt t="33186" x="4484688" y="2016125"/>
          <p14:tracePt t="33194" x="4557713" y="2016125"/>
          <p14:tracePt t="33202" x="4630738" y="2016125"/>
          <p14:tracePt t="33210" x="4740275" y="2016125"/>
          <p14:tracePt t="33217" x="4822825" y="2016125"/>
          <p14:tracePt t="33224" x="4895850" y="2016125"/>
          <p14:tracePt t="33234" x="4949825" y="2016125"/>
          <p14:tracePt t="33240" x="5005388" y="2016125"/>
          <p14:tracePt t="33249" x="5049838" y="2016125"/>
          <p14:tracePt t="33258" x="5078413" y="2016125"/>
          <p14:tracePt t="33265" x="5086350" y="2016125"/>
          <p14:tracePt t="33290" x="5095875" y="2016125"/>
          <p14:tracePt t="33436" x="5078413" y="2043113"/>
          <p14:tracePt t="33442" x="5068888" y="2052638"/>
          <p14:tracePt t="33451" x="5049838" y="2060575"/>
          <p14:tracePt t="33465" x="5032375" y="2070100"/>
          <p14:tracePt t="33474" x="5005388" y="2079625"/>
          <p14:tracePt t="33483" x="4986338" y="2089150"/>
          <p14:tracePt t="33489" x="4949825" y="2097088"/>
          <p14:tracePt t="33499" x="4932363" y="2097088"/>
          <p14:tracePt t="33505" x="4895850" y="2097088"/>
          <p14:tracePt t="33515" x="4886325" y="2097088"/>
          <p14:tracePt t="33521" x="4849813" y="2097088"/>
          <p14:tracePt t="33531" x="4840288" y="2097088"/>
          <p14:tracePt t="33537" x="4813300" y="2097088"/>
          <p14:tracePt t="33543" x="4803775" y="2097088"/>
          <p14:tracePt t="33552" x="4803775" y="2089150"/>
          <p14:tracePt t="33560" x="4795838" y="2070100"/>
          <p14:tracePt t="33568" x="4767263" y="2033588"/>
          <p14:tracePt t="33576" x="4759325" y="2016125"/>
          <p14:tracePt t="33584" x="4759325" y="1997075"/>
          <p14:tracePt t="33592" x="4759325" y="1970088"/>
          <p14:tracePt t="33600" x="4759325" y="1951038"/>
          <p14:tracePt t="33608" x="4759325" y="1914525"/>
          <p14:tracePt t="33616" x="4759325" y="1906588"/>
          <p14:tracePt t="33624" x="4759325" y="1870075"/>
          <p14:tracePt t="33632" x="4759325" y="1851025"/>
          <p14:tracePt t="33640" x="4776788" y="1804988"/>
          <p14:tracePt t="33648" x="4786313" y="1787525"/>
          <p14:tracePt t="33656" x="4795838" y="1768475"/>
          <p14:tracePt t="33664" x="4813300" y="1751013"/>
          <p14:tracePt t="33672" x="4822825" y="1741488"/>
          <p14:tracePt t="33681" x="4840288" y="1724025"/>
          <p14:tracePt t="33688" x="4868863" y="1714500"/>
          <p14:tracePt t="33699" x="4895850" y="1704975"/>
          <p14:tracePt t="33705" x="4941888" y="1697038"/>
          <p14:tracePt t="33715" x="4978400" y="1697038"/>
          <p14:tracePt t="33723" x="5032375" y="1697038"/>
          <p14:tracePt t="33731" x="5078413" y="1697038"/>
          <p14:tracePt t="33737" x="5132388" y="1697038"/>
          <p14:tracePt t="33744" x="5168900" y="1697038"/>
          <p14:tracePt t="33751" x="5214938" y="1697038"/>
          <p14:tracePt t="33760" x="5241925" y="1697038"/>
          <p14:tracePt t="33768" x="5305425" y="1731963"/>
          <p14:tracePt t="33776" x="5324475" y="1751013"/>
          <p14:tracePt t="33784" x="5351463" y="1768475"/>
          <p14:tracePt t="33792" x="5368925" y="1804988"/>
          <p14:tracePt t="33800" x="5397500" y="1833563"/>
          <p14:tracePt t="33808" x="5405438" y="1878013"/>
          <p14:tracePt t="33816" x="5405438" y="1897063"/>
          <p14:tracePt t="33824" x="5405438" y="1933575"/>
          <p14:tracePt t="33832" x="5405438" y="1960563"/>
          <p14:tracePt t="33840" x="5405438" y="1987550"/>
          <p14:tracePt t="33849" x="5405438" y="2024063"/>
          <p14:tracePt t="33860" x="5405438" y="2043113"/>
          <p14:tracePt t="33865" x="5405438" y="2070100"/>
          <p14:tracePt t="33874" x="5387975" y="2097088"/>
          <p14:tracePt t="33885" x="5368925" y="2116138"/>
          <p14:tracePt t="33888" x="5341938" y="2152650"/>
          <p14:tracePt t="33897" x="5324475" y="2170113"/>
          <p14:tracePt t="33904" x="5287963" y="2189163"/>
          <p14:tracePt t="33912" x="5251450" y="2197100"/>
          <p14:tracePt t="33920" x="5214938" y="2206625"/>
          <p14:tracePt t="33928" x="5178425" y="2225675"/>
          <p14:tracePt t="33936" x="5132388" y="2233613"/>
          <p14:tracePt t="33944" x="5095875" y="2233613"/>
          <p14:tracePt t="33952" x="5068888" y="2233613"/>
          <p14:tracePt t="33960" x="5022850" y="2233613"/>
          <p14:tracePt t="33968" x="4968875" y="2233613"/>
          <p14:tracePt t="33976" x="4941888" y="2233613"/>
          <p14:tracePt t="33984" x="4922838" y="2233613"/>
          <p14:tracePt t="33992" x="4876800" y="2216150"/>
          <p14:tracePt t="34000" x="4868863" y="2206625"/>
          <p14:tracePt t="34008" x="4859338" y="2206625"/>
          <p14:tracePt t="34016" x="4832350" y="2179638"/>
          <p14:tracePt t="34024" x="4832350" y="2170113"/>
          <p14:tracePt t="34032" x="4822825" y="2143125"/>
          <p14:tracePt t="34040" x="4813300" y="2125663"/>
          <p14:tracePt t="34048" x="4786313" y="2060575"/>
          <p14:tracePt t="34055" x="4786313" y="2033588"/>
          <p14:tracePt t="34064" x="4786313" y="1997075"/>
          <p14:tracePt t="34072" x="4786313" y="1979613"/>
          <p14:tracePt t="34079" x="4786313" y="1924050"/>
          <p14:tracePt t="34088" x="4786313" y="1897063"/>
          <p14:tracePt t="34096" x="4786313" y="1860550"/>
          <p14:tracePt t="34104" x="4786313" y="1824038"/>
          <p14:tracePt t="34112" x="4813300" y="1778000"/>
          <p14:tracePt t="34120" x="4832350" y="1731963"/>
          <p14:tracePt t="34128" x="4849813" y="1714500"/>
          <p14:tracePt t="34137" x="4886325" y="1677988"/>
          <p14:tracePt t="34144" x="4913313" y="1651000"/>
          <p14:tracePt t="34152" x="4968875" y="1614488"/>
          <p14:tracePt t="34160" x="4995863" y="1604963"/>
          <p14:tracePt t="34168" x="5041900" y="1587500"/>
          <p14:tracePt t="34176" x="5068888" y="1587500"/>
          <p14:tracePt t="34184" x="5122863" y="1558925"/>
          <p14:tracePt t="34192" x="5178425" y="1558925"/>
          <p14:tracePt t="34200" x="5241925" y="1558925"/>
          <p14:tracePt t="34208" x="5314950" y="1558925"/>
          <p14:tracePt t="34216" x="5351463" y="1558925"/>
          <p14:tracePt t="34224" x="5405438" y="1577975"/>
          <p14:tracePt t="34232" x="5451475" y="1587500"/>
          <p14:tracePt t="34240" x="5497513" y="1624013"/>
          <p14:tracePt t="34248" x="5514975" y="1641475"/>
          <p14:tracePt t="34256" x="5551488" y="1687513"/>
          <p14:tracePt t="34264" x="5561013" y="1704975"/>
          <p14:tracePt t="34272" x="5570538" y="1731963"/>
          <p14:tracePt t="34281" x="5580063" y="1778000"/>
          <p14:tracePt t="34288" x="5580063" y="1814513"/>
          <p14:tracePt t="34296" x="5580063" y="1860550"/>
          <p14:tracePt t="34304" x="5580063" y="1887538"/>
          <p14:tracePt t="34314" x="5580063" y="1924050"/>
          <p14:tracePt t="34321" x="5580063" y="1960563"/>
          <p14:tracePt t="34327" x="5580063" y="1997075"/>
          <p14:tracePt t="34336" x="5561013" y="2033588"/>
          <p14:tracePt t="34344" x="5543550" y="2060575"/>
          <p14:tracePt t="34353" x="5507038" y="2089150"/>
          <p14:tracePt t="34361" x="5497513" y="2097088"/>
          <p14:tracePt t="34369" x="5487988" y="2116138"/>
          <p14:tracePt t="34377" x="5441950" y="2125663"/>
          <p14:tracePt t="34385" x="5434013" y="2125663"/>
          <p14:tracePt t="34393" x="5405438" y="2133600"/>
          <p14:tracePt t="34402" x="5368925" y="2133600"/>
          <p14:tracePt t="34407" x="5324475" y="2133600"/>
          <p14:tracePt t="34416" x="5268913" y="2133600"/>
          <p14:tracePt t="34424" x="5241925" y="2133600"/>
          <p14:tracePt t="34432" x="5159375" y="2133600"/>
          <p14:tracePt t="34440" x="5132388" y="2133600"/>
          <p14:tracePt t="34448" x="5078413" y="2133600"/>
          <p14:tracePt t="34456" x="5032375" y="2125663"/>
          <p14:tracePt t="34464" x="4986338" y="2116138"/>
          <p14:tracePt t="34481" x="4968875" y="2106613"/>
          <p14:tracePt t="34488" x="4949825" y="2097088"/>
          <p14:tracePt t="34504" x="4941888" y="2089150"/>
          <p14:tracePt t="34513" x="4941888" y="2079625"/>
          <p14:tracePt t="34520" x="4941888" y="2070100"/>
          <p14:tracePt t="34528" x="4932363" y="2060575"/>
          <p14:tracePt t="34536" x="4932363" y="2043113"/>
          <p14:tracePt t="34544" x="4932363" y="2033588"/>
          <p14:tracePt t="34553" x="4922838" y="2033588"/>
          <p14:tracePt t="34560" x="4922838" y="2006600"/>
          <p14:tracePt t="34568" x="4922838" y="1997075"/>
          <p14:tracePt t="34584" x="4922838" y="1987550"/>
          <p14:tracePt t="34776" x="4913313" y="1987550"/>
          <p14:tracePt t="34784" x="4895850" y="1987550"/>
          <p14:tracePt t="34792" x="4886325" y="1987550"/>
          <p14:tracePt t="34800" x="4859338" y="1987550"/>
          <p14:tracePt t="34808" x="4822825" y="1987550"/>
          <p14:tracePt t="34816" x="4813300" y="1987550"/>
          <p14:tracePt t="34824" x="4795838" y="1987550"/>
          <p14:tracePt t="34832" x="4776788" y="1987550"/>
          <p14:tracePt t="34839" x="4759325" y="1987550"/>
          <p14:tracePt t="34849" x="4749800" y="1979613"/>
          <p14:tracePt t="34857" x="4730750" y="1970088"/>
          <p14:tracePt t="34866" x="4722813" y="1951038"/>
          <p14:tracePt t="34873" x="4713288" y="1943100"/>
          <p14:tracePt t="34902" x="4713288" y="1914525"/>
          <p14:tracePt t="34905" x="4713288" y="1906588"/>
          <p14:tracePt t="34913" x="4713288" y="1878013"/>
          <p14:tracePt t="34920" x="4713288" y="1860550"/>
          <p14:tracePt t="34928" x="4713288" y="1814513"/>
          <p14:tracePt t="34936" x="4713288" y="1797050"/>
          <p14:tracePt t="34944" x="4722813" y="1741488"/>
          <p14:tracePt t="34952" x="4730750" y="1714500"/>
          <p14:tracePt t="34960" x="4749800" y="1687513"/>
          <p14:tracePt t="34968" x="4786313" y="1641475"/>
          <p14:tracePt t="34976" x="4803775" y="1604963"/>
          <p14:tracePt t="34984" x="4822825" y="1587500"/>
          <p14:tracePt t="34992" x="4840288" y="1558925"/>
          <p14:tracePt t="35000" x="4859338" y="1550988"/>
          <p14:tracePt t="35008" x="4895850" y="1531938"/>
          <p14:tracePt t="35016" x="4922838" y="1531938"/>
          <p14:tracePt t="35024" x="4941888" y="1504950"/>
          <p14:tracePt t="35032" x="4968875" y="1495425"/>
          <p14:tracePt t="35040" x="5014913" y="1495425"/>
          <p14:tracePt t="35048" x="5032375" y="1495425"/>
          <p14:tracePt t="35056" x="5068888" y="1477963"/>
          <p14:tracePt t="35064" x="5114925" y="1477963"/>
          <p14:tracePt t="35072" x="5132388" y="1477963"/>
          <p14:tracePt t="35080" x="5168900" y="1477963"/>
          <p14:tracePt t="35088" x="5187950" y="1477963"/>
          <p14:tracePt t="35096" x="5232400" y="1477963"/>
          <p14:tracePt t="35104" x="5260975" y="1495425"/>
          <p14:tracePt t="35113" x="5297488" y="1531938"/>
          <p14:tracePt t="35120" x="5324475" y="1558925"/>
          <p14:tracePt t="35129" x="5360988" y="1595438"/>
          <p14:tracePt t="35136" x="5387975" y="1624013"/>
          <p14:tracePt t="35144" x="5405438" y="1660525"/>
          <p14:tracePt t="35152" x="5434013" y="1697038"/>
          <p14:tracePt t="35160" x="5441950" y="1714500"/>
          <p14:tracePt t="35168" x="5451475" y="1751013"/>
          <p14:tracePt t="35176" x="5451475" y="1760538"/>
          <p14:tracePt t="35192" x="5451475" y="1768475"/>
          <p14:tracePt t="35224" x="5451475" y="1787525"/>
          <p14:tracePt t="35289" x="5451475" y="1814513"/>
          <p14:tracePt t="35305" x="5434013" y="1824038"/>
          <p14:tracePt t="35321" x="5414963" y="1851025"/>
          <p14:tracePt t="35345" x="5397500" y="1870075"/>
          <p14:tracePt t="35354" x="5397500" y="1878013"/>
          <p14:tracePt t="35464" x="5397500" y="1887538"/>
          <p14:tracePt t="35480" x="5405438" y="1878013"/>
          <p14:tracePt t="35495" x="5414963" y="1878013"/>
          <p14:tracePt t="35512" x="5424488" y="1878013"/>
          <p14:tracePt t="35528" x="5434013" y="1878013"/>
          <p14:tracePt t="35544" x="5441950" y="1878013"/>
          <p14:tracePt t="35552" x="5470525" y="1878013"/>
          <p14:tracePt t="35560" x="5478463" y="1878013"/>
          <p14:tracePt t="35568" x="5514975" y="1878013"/>
          <p14:tracePt t="35575" x="5551488" y="1878013"/>
          <p14:tracePt t="35584" x="5588000" y="1887538"/>
          <p14:tracePt t="35592" x="5624513" y="1906588"/>
          <p14:tracePt t="35601" x="5670550" y="1914525"/>
          <p14:tracePt t="35608" x="5707063" y="1914525"/>
          <p14:tracePt t="35616" x="5724525" y="1924050"/>
          <p14:tracePt t="35624" x="5761038" y="1924050"/>
          <p14:tracePt t="35632" x="5780088" y="1924050"/>
          <p14:tracePt t="35648" x="5797550" y="1924050"/>
          <p14:tracePt t="35672" x="5807075" y="1924050"/>
          <p14:tracePt t="35688" x="5816600" y="1924050"/>
          <p14:tracePt t="35712" x="5826125" y="1924050"/>
          <p14:tracePt t="35729" x="5853113" y="1924050"/>
          <p14:tracePt t="35937" x="5853113" y="1933575"/>
          <p14:tracePt t="35952" x="5853113" y="1943100"/>
          <p14:tracePt t="35959" x="5853113" y="1960563"/>
          <p14:tracePt t="35984" x="5843588" y="1987550"/>
          <p14:tracePt t="36000" x="5834063" y="1997075"/>
          <p14:tracePt t="36008" x="5834063" y="2006600"/>
          <p14:tracePt t="36024" x="5834063" y="2024063"/>
          <p14:tracePt t="36032" x="5834063" y="2033588"/>
          <p14:tracePt t="36480" x="5834063" y="2024063"/>
          <p14:tracePt t="36488" x="5826125" y="2016125"/>
          <p14:tracePt t="36496" x="5789613" y="2006600"/>
          <p14:tracePt t="36504" x="5770563" y="1997075"/>
          <p14:tracePt t="36515" x="5724525" y="1997075"/>
          <p14:tracePt t="36519" x="5697538" y="1997075"/>
          <p14:tracePt t="36528" x="5661025" y="1997075"/>
          <p14:tracePt t="36536" x="5616575" y="1997075"/>
          <p14:tracePt t="36544" x="5580063" y="1997075"/>
          <p14:tracePt t="36553" x="5551488" y="1997075"/>
          <p14:tracePt t="36562" x="5497513" y="1997075"/>
          <p14:tracePt t="36569" x="5434013" y="1997075"/>
          <p14:tracePt t="36577" x="5378450" y="1997075"/>
          <p14:tracePt t="36585" x="5341938" y="1997075"/>
          <p14:tracePt t="36593" x="5287963" y="1997075"/>
          <p14:tracePt t="36601" x="5232400" y="1997075"/>
          <p14:tracePt t="36609" x="5187950" y="1997075"/>
          <p14:tracePt t="36617" x="5168900" y="1997075"/>
          <p14:tracePt t="36625" x="5141913" y="1997075"/>
          <p14:tracePt t="36633" x="5132388" y="1997075"/>
          <p14:tracePt t="36641" x="5122863" y="1997075"/>
          <p14:tracePt t="36672" x="5105400" y="1997075"/>
          <p14:tracePt t="36720" x="5086350" y="1997075"/>
          <p14:tracePt t="36728" x="5059363" y="1997075"/>
          <p14:tracePt t="36736" x="5041900" y="1997075"/>
          <p14:tracePt t="36744" x="4995863" y="1997075"/>
          <p14:tracePt t="36752" x="4959350" y="1997075"/>
          <p14:tracePt t="36760" x="4905375" y="1997075"/>
          <p14:tracePt t="36768" x="4859338" y="1997075"/>
          <p14:tracePt t="36776" x="4803775" y="1997075"/>
          <p14:tracePt t="36784" x="4786313" y="1997075"/>
          <p14:tracePt t="36792" x="4749800" y="1997075"/>
          <p14:tracePt t="36800" x="4730750" y="1997075"/>
          <p14:tracePt t="36808" x="4703763" y="1997075"/>
          <p14:tracePt t="36816" x="4695825" y="1997075"/>
          <p14:tracePt t="37314" x="4703763" y="1997075"/>
          <p14:tracePt t="37322" x="4740275" y="1997075"/>
          <p14:tracePt t="37330" x="4795838" y="1997075"/>
          <p14:tracePt t="37339" x="4886325" y="1997075"/>
          <p14:tracePt t="37345" x="4995863" y="1997075"/>
          <p14:tracePt t="37353" x="5086350" y="1997075"/>
          <p14:tracePt t="37361" x="5214938" y="1997075"/>
          <p14:tracePt t="37370" x="5287963" y="1997075"/>
          <p14:tracePt t="37377" x="5397500" y="1997075"/>
          <p14:tracePt t="37386" x="5478463" y="1997075"/>
          <p14:tracePt t="37391" x="5514975" y="1997075"/>
          <p14:tracePt t="37401" x="5534025" y="1997075"/>
          <p14:tracePt t="37426" x="5551488" y="1997075"/>
          <p14:tracePt t="37836" x="5561013" y="1997075"/>
          <p14:tracePt t="37849" x="5580063" y="2016125"/>
          <p14:tracePt t="37862" x="5624513" y="2052638"/>
          <p14:tracePt t="37865" x="5653088" y="2060575"/>
          <p14:tracePt t="37873" x="5697538" y="2079625"/>
          <p14:tracePt t="37885" x="5743575" y="2116138"/>
          <p14:tracePt t="37888" x="5807075" y="2152650"/>
          <p14:tracePt t="37897" x="5907088" y="2225675"/>
          <p14:tracePt t="37905" x="5989638" y="2279650"/>
          <p14:tracePt t="37913" x="6053138" y="2335213"/>
          <p14:tracePt t="37921" x="6153150" y="2435225"/>
          <p14:tracePt t="37930" x="6226175" y="2489200"/>
          <p14:tracePt t="37937" x="6326188" y="2608263"/>
          <p14:tracePt t="37944" x="6399213" y="2690813"/>
          <p14:tracePt t="37953" x="6500813" y="2790825"/>
          <p14:tracePt t="37960" x="6573838" y="2890838"/>
          <p14:tracePt t="37969" x="6664325" y="3000375"/>
          <p14:tracePt t="37976" x="6718300" y="3082925"/>
          <p14:tracePt t="37984" x="6783388" y="3163888"/>
          <p14:tracePt t="37992" x="6856413" y="3265488"/>
          <p14:tracePt t="38000" x="6910388" y="3346450"/>
          <p14:tracePt t="38009" x="6946900" y="3392488"/>
          <p14:tracePt t="38016" x="6983413" y="3475038"/>
          <p14:tracePt t="38024" x="7037388" y="3556000"/>
          <p14:tracePt t="38032" x="7056438" y="3584575"/>
          <p14:tracePt t="38041" x="7065963" y="3629025"/>
          <p14:tracePt t="38048" x="7092950" y="3711575"/>
          <p14:tracePt t="38056" x="7110413" y="3767138"/>
          <p14:tracePt t="38064" x="7119938" y="3811588"/>
          <p14:tracePt t="38072" x="7119938" y="3848100"/>
          <p14:tracePt t="38080" x="7138988" y="3894138"/>
          <p14:tracePt t="38087" x="7138988" y="3930650"/>
          <p14:tracePt t="38099" x="7138988" y="3948113"/>
          <p14:tracePt t="38109" x="7146925" y="3994150"/>
          <p14:tracePt t="38115" x="7156450" y="4003675"/>
          <p14:tracePt t="38121" x="7156450" y="4013200"/>
          <p14:tracePt t="38129" x="7156450" y="4030663"/>
          <p14:tracePt t="38136" x="7156450" y="4040188"/>
          <p14:tracePt t="38144" x="7156450" y="4076700"/>
          <p14:tracePt t="38152" x="7156450" y="4094163"/>
          <p14:tracePt t="38160" x="7156450" y="4130675"/>
          <p14:tracePt t="38168" x="7156450" y="4149725"/>
          <p14:tracePt t="38176" x="7156450" y="4186238"/>
          <p14:tracePt t="38184" x="7156450" y="4240213"/>
          <p14:tracePt t="38192" x="7156450" y="4286250"/>
          <p14:tracePt t="38200" x="7156450" y="4322763"/>
          <p14:tracePt t="38208" x="7156450" y="4368800"/>
          <p14:tracePt t="38217" x="7156450" y="4405313"/>
          <p14:tracePt t="38224" x="7156450" y="4449763"/>
          <p14:tracePt t="38232" x="7156450" y="4486275"/>
          <p14:tracePt t="38240" x="7156450" y="4541838"/>
          <p14:tracePt t="38248" x="7156450" y="4559300"/>
          <p14:tracePt t="38256" x="7156450" y="4605338"/>
          <p14:tracePt t="38264" x="7156450" y="4641850"/>
          <p14:tracePt t="38272" x="7156450" y="4687888"/>
          <p14:tracePt t="38289" x="7156450" y="4714875"/>
          <p14:tracePt t="38297" x="7156450" y="4741863"/>
          <p14:tracePt t="38306" x="7156450" y="4751388"/>
          <p14:tracePt t="38313" x="7156450" y="4778375"/>
          <p14:tracePt t="38320" x="7156450" y="4787900"/>
          <p14:tracePt t="38329" x="7156450" y="4797425"/>
          <p14:tracePt t="38336" x="7146925" y="4833938"/>
          <p14:tracePt t="38344" x="7138988" y="4851400"/>
          <p14:tracePt t="38361" x="7138988" y="4870450"/>
          <p14:tracePt t="38369" x="7119938" y="4887913"/>
          <p14:tracePt t="38377" x="7119938" y="4897438"/>
          <p14:tracePt t="38386" x="7119938" y="4914900"/>
          <p14:tracePt t="38393" x="7119938" y="4924425"/>
          <p14:tracePt t="38401" x="7119938" y="4943475"/>
          <p14:tracePt t="38409" x="7119938" y="4960938"/>
          <p14:tracePt t="38425" x="7119938" y="4970463"/>
          <p14:tracePt t="38545" x="7110413" y="4979988"/>
          <p14:tracePt t="38571" x="7102475" y="4979988"/>
          <p14:tracePt t="38585" x="7083425" y="4951413"/>
          <p14:tracePt t="38593" x="7073900" y="4933950"/>
          <p14:tracePt t="38601" x="7056438" y="4887913"/>
          <p14:tracePt t="38609" x="7037388" y="4860925"/>
          <p14:tracePt t="38618" x="7019925" y="4841875"/>
          <p14:tracePt t="38625" x="7000875" y="4824413"/>
          <p14:tracePt t="38633" x="6992938" y="4797425"/>
          <p14:tracePt t="38641" x="6964363" y="4768850"/>
          <p14:tracePt t="38650" x="6964363" y="4751388"/>
          <p14:tracePt t="38656" x="6956425" y="4724400"/>
          <p14:tracePt t="38672" x="6946900" y="4705350"/>
          <p14:tracePt t="38712" x="6919913" y="4687888"/>
          <p14:tracePt t="38808" x="6919913" y="4678363"/>
          <p14:tracePt t="38817" x="6892925" y="4678363"/>
          <p14:tracePt t="38824" x="6856413" y="4687888"/>
          <p14:tracePt t="38832" x="6827838" y="4732338"/>
          <p14:tracePt t="38840" x="6800850" y="4751388"/>
          <p14:tracePt t="38848" x="6773863" y="4797425"/>
          <p14:tracePt t="38856" x="6764338" y="4814888"/>
          <p14:tracePt t="38864" x="6754813" y="4841875"/>
          <p14:tracePt t="38882" x="6710363" y="4914900"/>
          <p14:tracePt t="38888" x="6710363" y="4933950"/>
          <p14:tracePt t="38896" x="6700838" y="4970463"/>
          <p14:tracePt t="38904" x="6700838" y="4987925"/>
          <p14:tracePt t="38913" x="6700838" y="5016500"/>
          <p14:tracePt t="38920" x="6664325" y="5089525"/>
          <p14:tracePt t="38928" x="6645275" y="5106988"/>
          <p14:tracePt t="38936" x="6645275" y="5180013"/>
          <p14:tracePt t="38944" x="6645275" y="5216525"/>
          <p14:tracePt t="38952" x="6645275" y="5243513"/>
          <p14:tracePt t="38964" x="6645275" y="5253038"/>
          <p14:tracePt t="38968" x="6645275" y="5280025"/>
          <p14:tracePt t="38978" x="6645275" y="5307013"/>
          <p14:tracePt t="38988" x="6645275" y="5353050"/>
          <p14:tracePt t="38993" x="6637338" y="5380038"/>
          <p14:tracePt t="39002" x="6610350" y="5426075"/>
          <p14:tracePt t="39008" x="6610350" y="5453063"/>
          <p14:tracePt t="39017" x="6610350" y="5481638"/>
          <p14:tracePt t="39024" x="6600825" y="5518150"/>
          <p14:tracePt t="39032" x="6600825" y="5554663"/>
          <p14:tracePt t="39040" x="6600825" y="5581650"/>
          <p14:tracePt t="39048" x="6591300" y="5599113"/>
          <p14:tracePt t="39056" x="6591300" y="5635625"/>
          <p14:tracePt t="39064" x="6581775" y="5662613"/>
          <p14:tracePt t="39072" x="6581775" y="5691188"/>
          <p14:tracePt t="39080" x="6564313" y="5708650"/>
          <p14:tracePt t="39088" x="6554788" y="5754688"/>
          <p14:tracePt t="39097" x="6545263" y="5791200"/>
          <p14:tracePt t="39104" x="6508750" y="5827713"/>
          <p14:tracePt t="39115" x="6500813" y="5854700"/>
          <p14:tracePt t="39123" x="6500813" y="5881688"/>
          <p14:tracePt t="39131" x="6491288" y="5900738"/>
          <p14:tracePt t="39137" x="6481763" y="5937250"/>
          <p14:tracePt t="39147" x="6464300" y="5954713"/>
          <p14:tracePt t="39154" x="6454775" y="5964238"/>
          <p14:tracePt t="39249" x="6454775" y="5954713"/>
          <p14:tracePt t="39257" x="6454775" y="5937250"/>
          <p14:tracePt t="39265" x="6454775" y="5910263"/>
          <p14:tracePt t="39275" x="6454775" y="5891213"/>
          <p14:tracePt t="39280" x="6454775" y="5864225"/>
          <p14:tracePt t="39288" x="6454775" y="5854700"/>
          <p14:tracePt t="39296" x="6454775" y="5845175"/>
          <p14:tracePt t="39304" x="6454775" y="5827713"/>
          <p14:tracePt t="39521" x="6454775" y="5818188"/>
          <p14:tracePt t="39530" x="6454775" y="5808663"/>
          <p14:tracePt t="39545" x="6454775" y="5800725"/>
          <p14:tracePt t="39552" x="6454775" y="5791200"/>
          <p14:tracePt t="39560" x="6454775" y="5781675"/>
          <p14:tracePt t="39576" x="6464300" y="5772150"/>
          <p14:tracePt t="39697" x="6472238" y="5764213"/>
          <p14:tracePt t="39706" x="6472238" y="5754688"/>
          <p14:tracePt t="39713" x="6472238" y="5745163"/>
          <p14:tracePt t="39720" x="6472238" y="5727700"/>
          <p14:tracePt t="39730" x="6472238" y="5718175"/>
          <p14:tracePt t="39753" x="6481763" y="5699125"/>
          <p14:tracePt t="39864" x="6491288" y="5699125"/>
          <p14:tracePt t="39905" x="6500813" y="5699125"/>
          <p14:tracePt t="40192" x="6508750" y="5699125"/>
          <p14:tracePt t="40200" x="6508750" y="5691188"/>
          <p14:tracePt t="40208" x="6508750" y="5672138"/>
          <p14:tracePt t="40216" x="6508750" y="5662613"/>
          <p14:tracePt t="40223" x="6508750" y="5645150"/>
          <p14:tracePt t="40232" x="6508750" y="5626100"/>
          <p14:tracePt t="40240" x="6508750" y="5608638"/>
          <p14:tracePt t="40248" x="6508750" y="5581650"/>
          <p14:tracePt t="40256" x="6508750" y="5572125"/>
          <p14:tracePt t="40272" x="6508750" y="5562600"/>
          <p14:tracePt t="40280" x="6508750" y="5545138"/>
          <p14:tracePt t="40524" x="6508750" y="5535613"/>
          <p14:tracePt t="40689" x="6508750" y="5518150"/>
          <p14:tracePt t="40706" x="6508750" y="5499100"/>
          <p14:tracePt t="40712" x="6508750" y="5481638"/>
          <p14:tracePt t="40720" x="6491288" y="5481638"/>
          <p14:tracePt t="40729" x="6481763" y="5481638"/>
          <p14:tracePt t="40736" x="6481763" y="5472113"/>
          <p14:tracePt t="40744" x="6464300" y="5462588"/>
          <p14:tracePt t="40752" x="6454775" y="5462588"/>
          <p14:tracePt t="40762" x="6435725" y="5445125"/>
          <p14:tracePt t="40767" x="6408738" y="5435600"/>
          <p14:tracePt t="40784" x="6408738" y="5416550"/>
          <p14:tracePt t="40792" x="6391275" y="5399088"/>
          <p14:tracePt t="40816" x="6372225" y="5399088"/>
          <p14:tracePt t="40825" x="6362700" y="5399088"/>
          <p14:tracePt t="40841" x="6354763" y="5399088"/>
          <p14:tracePt t="40857" x="6335713" y="5399088"/>
          <p14:tracePt t="40864" x="6318250" y="5399088"/>
          <p14:tracePt t="40970" x="6308725" y="5399088"/>
          <p14:tracePt t="40986" x="6299200" y="5399088"/>
          <p14:tracePt t="40994" x="6281738" y="5399088"/>
          <p14:tracePt t="41025" x="6272213" y="5399088"/>
          <p14:tracePt t="41040" x="6254750" y="5399088"/>
          <p14:tracePt t="41057" x="6235700" y="5399088"/>
          <p14:tracePt t="41072" x="6226175" y="5399088"/>
          <p14:tracePt t="41096" x="6208713" y="5399088"/>
          <p14:tracePt t="41104" x="6199188" y="5399088"/>
          <p14:tracePt t="41307" x="6208713" y="5399088"/>
          <p14:tracePt t="41314" x="6226175" y="5399088"/>
          <p14:tracePt t="41321" x="6235700" y="5399088"/>
          <p14:tracePt t="41333" x="6245225" y="5399088"/>
          <p14:tracePt t="41338" x="6291263" y="5399088"/>
          <p14:tracePt t="41348" x="6326188" y="5399088"/>
          <p14:tracePt t="41354" x="6362700" y="5389563"/>
          <p14:tracePt t="41365" x="6399213" y="5389563"/>
          <p14:tracePt t="41369" x="6427788" y="5389563"/>
          <p14:tracePt t="41378" x="6445250" y="5389563"/>
          <p14:tracePt t="41385" x="6491288" y="5389563"/>
          <p14:tracePt t="41397" x="6500813" y="5389563"/>
          <p14:tracePt t="41401" x="6527800" y="5389563"/>
          <p14:tracePt t="41417" x="6537325" y="5380038"/>
          <p14:tracePt t="41528" x="6545263" y="5372100"/>
          <p14:tracePt t="41536" x="6554788" y="5362575"/>
          <p14:tracePt t="41554" x="6564313" y="5353050"/>
          <p14:tracePt t="41582" x="6573838" y="5343525"/>
          <p14:tracePt t="42016" x="6573838" y="5326063"/>
          <p14:tracePt t="42096" x="6573838" y="5316538"/>
          <p14:tracePt t="42113" x="6573838" y="5307013"/>
          <p14:tracePt t="42131" x="6573838" y="5289550"/>
          <p14:tracePt t="42148" x="6573838" y="5280025"/>
          <p14:tracePt t="42224" x="6573838" y="5270500"/>
          <p14:tracePt t="42232" x="6573838" y="5262563"/>
          <p14:tracePt t="42240" x="6573838" y="5243513"/>
          <p14:tracePt t="42248" x="6564313" y="5180013"/>
          <p14:tracePt t="42256" x="6554788" y="5143500"/>
          <p14:tracePt t="42264" x="6545263" y="5060950"/>
          <p14:tracePt t="42272" x="6537325" y="5006975"/>
          <p14:tracePt t="42280" x="6508750" y="4924425"/>
          <p14:tracePt t="42288" x="6481763" y="4814888"/>
          <p14:tracePt t="42297" x="6435725" y="4714875"/>
          <p14:tracePt t="42304" x="6418263" y="4605338"/>
          <p14:tracePt t="42312" x="6391275" y="4486275"/>
          <p14:tracePt t="42320" x="6354763" y="4359275"/>
          <p14:tracePt t="42329" x="6318250" y="4232275"/>
          <p14:tracePt t="42336" x="6281738" y="4094163"/>
          <p14:tracePt t="42346" x="6245225" y="3984625"/>
          <p14:tracePt t="42352" x="6189663" y="3830638"/>
          <p14:tracePt t="42360" x="6172200" y="3721100"/>
          <p14:tracePt t="42368" x="6135688" y="3602038"/>
          <p14:tracePt t="42377" x="6099175" y="3492500"/>
          <p14:tracePt t="42384" x="6062663" y="3411538"/>
          <p14:tracePt t="42393" x="6043613" y="3302000"/>
          <p14:tracePt t="42400" x="6035675" y="3219450"/>
          <p14:tracePt t="42408" x="5999163" y="3155950"/>
          <p14:tracePt t="42416" x="5989638" y="3100388"/>
          <p14:tracePt t="42424" x="5972175" y="3054350"/>
          <p14:tracePt t="42433" x="5953125" y="3009900"/>
          <p14:tracePt t="42441" x="5943600" y="2982913"/>
          <p14:tracePt t="42451" x="5916613" y="2927350"/>
          <p14:tracePt t="42457" x="5899150" y="2881313"/>
          <p14:tracePt t="42467" x="5889625" y="2817813"/>
          <p14:tracePt t="42473" x="5870575" y="2781300"/>
          <p14:tracePt t="42481" x="5862638" y="2735263"/>
          <p14:tracePt t="42487" x="5843588" y="2690813"/>
          <p14:tracePt t="42497" x="5843588" y="2662238"/>
          <p14:tracePt t="42503" x="5834063" y="2617788"/>
          <p14:tracePt t="42512" x="5834063" y="2598738"/>
          <p14:tracePt t="42520" x="5834063" y="2562225"/>
          <p14:tracePt t="42529" x="5834063" y="2535238"/>
          <p14:tracePt t="42535" x="5826125" y="2508250"/>
          <p14:tracePt t="42545" x="5826125" y="2481263"/>
          <p14:tracePt t="42552" x="5826125" y="2471738"/>
          <p14:tracePt t="42568" x="5826125" y="2452688"/>
          <p14:tracePt t="42576" x="5826125" y="2435225"/>
          <p14:tracePt t="42584" x="5826125" y="2416175"/>
          <p14:tracePt t="42592" x="5826125" y="2371725"/>
          <p14:tracePt t="42600" x="5826125" y="2343150"/>
          <p14:tracePt t="42608" x="5826125" y="2316163"/>
          <p14:tracePt t="42616" x="5826125" y="2279650"/>
          <p14:tracePt t="42624" x="5826125" y="2233613"/>
          <p14:tracePt t="42632" x="5826125" y="2179638"/>
          <p14:tracePt t="42640" x="5826125" y="2143125"/>
          <p14:tracePt t="42648" x="5826125" y="2106613"/>
          <p14:tracePt t="42656" x="5826125" y="2070100"/>
          <p14:tracePt t="42664" x="5826125" y="2024063"/>
          <p14:tracePt t="42672" x="5826125" y="2006600"/>
          <p14:tracePt t="42680" x="5826125" y="1979613"/>
          <p14:tracePt t="42690" x="5826125" y="1960563"/>
          <p14:tracePt t="42699" x="5826125" y="1943100"/>
          <p14:tracePt t="42714" x="5826125" y="1933575"/>
          <p14:tracePt t="42721" x="5826125" y="1924050"/>
          <p14:tracePt t="42737" x="5826125" y="1906588"/>
          <p14:tracePt t="42747" x="5826125" y="1897063"/>
          <p14:tracePt t="42761" x="5826125" y="1887538"/>
          <p14:tracePt t="42781" x="5826125" y="1878013"/>
          <p14:tracePt t="42793" x="5826125" y="1870075"/>
          <p14:tracePt t="42811" x="5826125" y="1860550"/>
          <p14:tracePt t="42832" x="5826125" y="1851025"/>
          <p14:tracePt t="42930" x="5826125" y="1841500"/>
          <p14:tracePt t="43144" x="5816600" y="1833563"/>
          <p14:tracePt t="43178" x="5807075" y="1833563"/>
          <p14:tracePt t="43183" x="5797550" y="1833563"/>
          <p14:tracePt t="43193" x="5789613" y="1833563"/>
          <p14:tracePt t="43200" x="5761038" y="1833563"/>
          <p14:tracePt t="43209" x="5753100" y="1833563"/>
          <p14:tracePt t="43224" x="5743575" y="1833563"/>
          <p14:tracePt t="43241" x="5724525" y="1833563"/>
          <p14:tracePt t="43248" x="5716588" y="1833563"/>
          <p14:tracePt t="43264" x="5707063" y="1833563"/>
          <p14:tracePt t="43496" x="5670550" y="1833563"/>
          <p14:tracePt t="43504" x="5634038" y="1833563"/>
          <p14:tracePt t="43512" x="5580063" y="1833563"/>
          <p14:tracePt t="43520" x="5507038" y="1833563"/>
          <p14:tracePt t="43529" x="5441950" y="1833563"/>
          <p14:tracePt t="43536" x="5368925" y="1833563"/>
          <p14:tracePt t="43547" x="5297488" y="1833563"/>
          <p14:tracePt t="43552" x="5241925" y="1833563"/>
          <p14:tracePt t="43561" x="5187950" y="1833563"/>
          <p14:tracePt t="43568" x="5141913" y="1833563"/>
          <p14:tracePt t="43578" x="5105400" y="1833563"/>
          <p14:tracePt t="43584" x="5078413" y="1833563"/>
          <p14:tracePt t="43595" x="5041900" y="1833563"/>
          <p14:tracePt t="43600" x="5014913" y="1833563"/>
          <p14:tracePt t="43609" x="5005388" y="1833563"/>
          <p14:tracePt t="43624" x="4995863" y="1833563"/>
          <p14:tracePt t="43649" x="4968875" y="1833563"/>
          <p14:tracePt t="43657" x="4949825" y="1833563"/>
          <p14:tracePt t="43666" x="4905375" y="1833563"/>
          <p14:tracePt t="43673" x="4849813" y="1833563"/>
          <p14:tracePt t="43680" x="4795838" y="1833563"/>
          <p14:tracePt t="43689" x="4740275" y="1833563"/>
          <p14:tracePt t="43696" x="4703763" y="1833563"/>
          <p14:tracePt t="43704" x="4659313" y="1833563"/>
          <p14:tracePt t="43712" x="4630738" y="1833563"/>
          <p14:tracePt t="43720" x="4603750" y="1833563"/>
          <p14:tracePt t="43729" x="4586288" y="1833563"/>
          <p14:tracePt t="43745" x="4567238" y="1833563"/>
          <p14:tracePt t="45240" x="4576763" y="1833563"/>
          <p14:tracePt t="45256" x="4586288" y="1833563"/>
          <p14:tracePt t="45275" x="4594225" y="1833563"/>
          <p14:tracePt t="45280" x="4613275" y="1833563"/>
          <p14:tracePt t="45288" x="4630738" y="1833563"/>
          <p14:tracePt t="45297" x="4649788" y="1841500"/>
          <p14:tracePt t="45304" x="4676775" y="1851025"/>
          <p14:tracePt t="45313" x="4695825" y="1860550"/>
          <p14:tracePt t="45320" x="4730750" y="1870075"/>
          <p14:tracePt t="45328" x="4767263" y="1870075"/>
          <p14:tracePt t="45336" x="4813300" y="1906588"/>
          <p14:tracePt t="45345" x="4859338" y="1914525"/>
          <p14:tracePt t="45352" x="4895850" y="1924050"/>
          <p14:tracePt t="45360" x="4978400" y="1970088"/>
          <p14:tracePt t="45368" x="5041900" y="2006600"/>
          <p14:tracePt t="45376" x="5122863" y="2060575"/>
          <p14:tracePt t="45384" x="5224463" y="2116138"/>
          <p14:tracePt t="45392" x="5287963" y="2160588"/>
          <p14:tracePt t="45401" x="5351463" y="2225675"/>
          <p14:tracePt t="45410" x="5441950" y="2306638"/>
          <p14:tracePt t="45416" x="5507038" y="2379663"/>
          <p14:tracePt t="45424" x="5588000" y="2462213"/>
          <p14:tracePt t="45432" x="5680075" y="2562225"/>
          <p14:tracePt t="45440" x="5770563" y="2681288"/>
          <p14:tracePt t="45449" x="5853113" y="2763838"/>
          <p14:tracePt t="45456" x="5943600" y="2881313"/>
          <p14:tracePt t="45464" x="6053138" y="3036888"/>
          <p14:tracePt t="45472" x="6135688" y="3155950"/>
          <p14:tracePt t="45480" x="6226175" y="3292475"/>
          <p14:tracePt t="45488" x="6335713" y="3429000"/>
          <p14:tracePt t="45495" x="6408738" y="3548063"/>
          <p14:tracePt t="45504" x="6500813" y="3648075"/>
          <p14:tracePt t="45511" x="6573838" y="3767138"/>
          <p14:tracePt t="45520" x="6627813" y="3848100"/>
          <p14:tracePt t="45528" x="6664325" y="3911600"/>
          <p14:tracePt t="45536" x="6700838" y="3976688"/>
          <p14:tracePt t="45545" x="6737350" y="4040188"/>
          <p14:tracePt t="45552" x="6746875" y="4067175"/>
          <p14:tracePt t="45560" x="6764338" y="4103688"/>
          <p14:tracePt t="45568" x="6783388" y="4149725"/>
          <p14:tracePt t="45576" x="6791325" y="4167188"/>
          <p14:tracePt t="45585" x="6800850" y="4195763"/>
          <p14:tracePt t="45593" x="6800850" y="4203700"/>
          <p14:tracePt t="45602" x="6800850" y="4240213"/>
          <p14:tracePt t="45609" x="6810375" y="4259263"/>
          <p14:tracePt t="45617" x="6819900" y="4295775"/>
          <p14:tracePt t="45625" x="6837363" y="4332288"/>
          <p14:tracePt t="45633" x="6856413" y="4368800"/>
          <p14:tracePt t="45640" x="6856413" y="4395788"/>
          <p14:tracePt t="45650" x="6864350" y="4441825"/>
          <p14:tracePt t="45656" x="6864350" y="4495800"/>
          <p14:tracePt t="45664" x="6883400" y="4559300"/>
          <p14:tracePt t="45672" x="6883400" y="4614863"/>
          <p14:tracePt t="45681" x="6900863" y="4660900"/>
          <p14:tracePt t="45688" x="6900863" y="4697413"/>
          <p14:tracePt t="45698" x="6910388" y="4768850"/>
          <p14:tracePt t="45703" x="6910388" y="4814888"/>
          <p14:tracePt t="45711" x="6919913" y="4851400"/>
          <p14:tracePt t="45720" x="6919913" y="4897438"/>
          <p14:tracePt t="45728" x="6937375" y="4924425"/>
          <p14:tracePt t="45736" x="6937375" y="4943475"/>
          <p14:tracePt t="45744" x="6937375" y="4970463"/>
          <p14:tracePt t="45752" x="6946900" y="4979988"/>
          <p14:tracePt t="45760" x="6946900" y="4987925"/>
          <p14:tracePt t="45784" x="6946900" y="4997450"/>
          <p14:tracePt t="45792" x="6946900" y="5016500"/>
          <p14:tracePt t="45799" x="6946900" y="5033963"/>
          <p14:tracePt t="45816" x="6937375" y="5070475"/>
          <p14:tracePt t="45824" x="6929438" y="5116513"/>
          <p14:tracePt t="45832" x="6919913" y="5160963"/>
          <p14:tracePt t="45840" x="6892925" y="5226050"/>
          <p14:tracePt t="45850" x="6892925" y="5253038"/>
          <p14:tracePt t="45856" x="6883400" y="5307013"/>
          <p14:tracePt t="45865" x="6883400" y="5343525"/>
          <p14:tracePt t="45872" x="6873875" y="5408613"/>
          <p14:tracePt t="45898" x="6856413" y="5508625"/>
          <p14:tracePt t="45920" x="6856413" y="5518150"/>
          <p14:tracePt t="45944" x="6873875" y="5518150"/>
          <p14:tracePt t="45976" x="6883400" y="5526088"/>
          <p14:tracePt t="45985" x="6873875" y="5554663"/>
          <p14:tracePt t="45993" x="6864350" y="5562600"/>
          <p14:tracePt t="46008" x="6837363" y="5581650"/>
          <p14:tracePt t="46024" x="6827838" y="5589588"/>
          <p14:tracePt t="46040" x="6800850" y="5589588"/>
          <p14:tracePt t="46049" x="6791325" y="5599113"/>
          <p14:tracePt t="46058" x="6783388" y="5599113"/>
          <p14:tracePt t="46083" x="6764338" y="5599113"/>
          <p14:tracePt t="46089" x="6746875" y="5599113"/>
          <p14:tracePt t="46100" x="6718300" y="5599113"/>
          <p14:tracePt t="46105" x="6700838" y="5599113"/>
          <p14:tracePt t="46116" x="6664325" y="5599113"/>
          <p14:tracePt t="46120" x="6618288" y="5599113"/>
          <p14:tracePt t="46129" x="6564313" y="5599113"/>
          <p14:tracePt t="46136" x="6537325" y="5599113"/>
          <p14:tracePt t="46144" x="6481763" y="5599113"/>
          <p14:tracePt t="46152" x="6435725" y="5599113"/>
          <p14:tracePt t="46160" x="6399213" y="5599113"/>
          <p14:tracePt t="46168" x="6354763" y="5599113"/>
          <p14:tracePt t="46176" x="6345238" y="5599113"/>
          <p14:tracePt t="46184" x="6335713" y="5599113"/>
          <p14:tracePt t="46192" x="6318250" y="5599113"/>
          <p14:tracePt t="46249" x="6308725" y="5599113"/>
          <p14:tracePt t="46256" x="6308725" y="5572125"/>
          <p14:tracePt t="46265" x="6308725" y="5526088"/>
          <p14:tracePt t="46272" x="6308725" y="5499100"/>
          <p14:tracePt t="46281" x="6308725" y="5481638"/>
          <p14:tracePt t="46288" x="6308725" y="5453063"/>
          <p14:tracePt t="46296" x="6308725" y="5380038"/>
          <p14:tracePt t="46320" x="6308725" y="5372100"/>
          <p14:tracePt t="46561" x="6299200" y="5362575"/>
          <p14:tracePt t="46648" x="6291263" y="5362575"/>
          <p14:tracePt t="46657" x="6291263" y="5372100"/>
          <p14:tracePt t="46673" x="6291263" y="5380038"/>
          <p14:tracePt t="46705" x="6291263" y="5389563"/>
          <p14:tracePt t="46721" x="6291263" y="5399088"/>
          <p14:tracePt t="46737" x="6299200" y="5399088"/>
          <p14:tracePt t="46746" x="6308725" y="5399088"/>
          <p14:tracePt t="46753" x="6318250" y="5399088"/>
          <p14:tracePt t="46762" x="6335713" y="5399088"/>
          <p14:tracePt t="46769" x="6354763" y="5389563"/>
          <p14:tracePt t="46777" x="6362700" y="5380038"/>
          <p14:tracePt t="46785" x="6362700" y="5372100"/>
          <p14:tracePt t="46800" x="6372225" y="5372100"/>
          <p14:tracePt t="46810" x="6391275" y="5362575"/>
          <p14:tracePt t="46817" x="6399213" y="5353050"/>
          <p14:tracePt t="46905" x="6399213" y="5343525"/>
          <p14:tracePt t="47065" x="6408738" y="5335588"/>
          <p14:tracePt t="47073" x="6418263" y="5335588"/>
          <p14:tracePt t="47100" x="6427788" y="5335588"/>
          <p14:tracePt t="47120" x="6435725" y="5326063"/>
          <p14:tracePt t="47448" x="6435725" y="5299075"/>
          <p14:tracePt t="47464" x="6435725" y="5270500"/>
          <p14:tracePt t="47472" x="6435725" y="5253038"/>
          <p14:tracePt t="47480" x="6435725" y="5226050"/>
          <p14:tracePt t="47488" x="6435725" y="5189538"/>
          <p14:tracePt t="47496" x="6427788" y="5133975"/>
          <p14:tracePt t="47504" x="6427788" y="5106988"/>
          <p14:tracePt t="47511" x="6418263" y="5060950"/>
          <p14:tracePt t="47520" x="6418263" y="5033963"/>
          <p14:tracePt t="47528" x="6418263" y="4979988"/>
          <p14:tracePt t="47536" x="6399213" y="4914900"/>
          <p14:tracePt t="47546" x="6391275" y="4860925"/>
          <p14:tracePt t="47553" x="6391275" y="4833938"/>
          <p14:tracePt t="47560" x="6391275" y="4778375"/>
          <p14:tracePt t="47569" x="6391275" y="4760913"/>
          <p14:tracePt t="47576" x="6391275" y="4732338"/>
          <p14:tracePt t="47584" x="6391275" y="4714875"/>
          <p14:tracePt t="47592" x="6391275" y="4687888"/>
          <p14:tracePt t="47601" x="6391275" y="4678363"/>
          <p14:tracePt t="47616" x="6391275" y="4668838"/>
          <p14:tracePt t="47632" x="6391275" y="4651375"/>
          <p14:tracePt t="47657" x="6391275" y="4641850"/>
          <p14:tracePt t="48016" x="6391275" y="4651375"/>
          <p14:tracePt t="48024" x="6391275" y="4668838"/>
          <p14:tracePt t="48032" x="6391275" y="4678363"/>
          <p14:tracePt t="48040" x="6391275" y="4687888"/>
          <p14:tracePt t="48048" x="6391275" y="4705350"/>
          <p14:tracePt t="48057" x="6391275" y="4732338"/>
          <p14:tracePt t="48064" x="6391275" y="4768850"/>
          <p14:tracePt t="48072" x="6391275" y="4787900"/>
          <p14:tracePt t="48080" x="6391275" y="4824413"/>
          <p14:tracePt t="48088" x="6391275" y="4851400"/>
          <p14:tracePt t="48096" x="6391275" y="4870450"/>
          <p14:tracePt t="48104" x="6391275" y="4878388"/>
          <p14:tracePt t="48112" x="6391275" y="4906963"/>
          <p14:tracePt t="48120" x="6391275" y="4914900"/>
          <p14:tracePt t="48128" x="6391275" y="4924425"/>
          <p14:tracePt t="48273" x="6399213" y="4924425"/>
          <p14:tracePt t="48281" x="6418263" y="4914900"/>
          <p14:tracePt t="48299" x="6418263" y="4906963"/>
          <p14:tracePt t="48346" x="6435725" y="4897438"/>
          <p14:tracePt t="48355" x="6445250" y="4887913"/>
          <p14:tracePt t="48370" x="6464300" y="4870450"/>
          <p14:tracePt t="48378" x="6481763" y="4860925"/>
          <p14:tracePt t="48385" x="6491288" y="4851400"/>
          <p14:tracePt t="48393" x="6500813" y="4841875"/>
          <p14:tracePt t="48401" x="6518275" y="4833938"/>
          <p14:tracePt t="48407" x="6537325" y="4833938"/>
          <p14:tracePt t="48416" x="6591300" y="4814888"/>
          <p14:tracePt t="48424" x="6618288" y="4805363"/>
          <p14:tracePt t="48432" x="6691313" y="4805363"/>
          <p14:tracePt t="48440" x="6727825" y="4805363"/>
          <p14:tracePt t="48448" x="6800850" y="4805363"/>
          <p14:tracePt t="48456" x="6827838" y="4805363"/>
          <p14:tracePt t="48464" x="6873875" y="4805363"/>
          <p14:tracePt t="48512" x="6900863" y="4797425"/>
          <p14:tracePt t="48553" x="6919913" y="4797425"/>
          <p14:tracePt t="48561" x="6946900" y="4797425"/>
          <p14:tracePt t="48568" x="6964363" y="4797425"/>
          <p14:tracePt t="48576" x="7000875" y="4797425"/>
          <p14:tracePt t="48584" x="7010400" y="4797425"/>
          <p14:tracePt t="48592" x="7056438" y="4797425"/>
          <p14:tracePt t="48601" x="7065963" y="4797425"/>
          <p14:tracePt t="48608" x="7092950" y="4797425"/>
          <p14:tracePt t="48616" x="7102475" y="4797425"/>
          <p14:tracePt t="48632" x="7119938" y="4797425"/>
          <p14:tracePt t="48648" x="7129463" y="4797425"/>
          <p14:tracePt t="48840" x="7138988" y="4797425"/>
          <p14:tracePt t="48848" x="7138988" y="4787900"/>
          <p14:tracePt t="48864" x="7138988" y="4768850"/>
          <p14:tracePt t="48872" x="7138988" y="4732338"/>
          <p14:tracePt t="48880" x="7129463" y="4714875"/>
          <p14:tracePt t="48897" x="7119938" y="4660900"/>
          <p14:tracePt t="48904" x="7110413" y="4641850"/>
          <p14:tracePt t="48913" x="7110413" y="4632325"/>
          <p14:tracePt t="48920" x="7102475" y="4624388"/>
          <p14:tracePt t="48928" x="7092950" y="4614863"/>
          <p14:tracePt t="49032" x="7083425" y="4614863"/>
          <p14:tracePt t="49049" x="7073900" y="4614863"/>
          <p14:tracePt t="49059" x="7056438" y="4614863"/>
          <p14:tracePt t="49073" x="7046913" y="4614863"/>
          <p14:tracePt t="49081" x="7037388" y="4614863"/>
          <p14:tracePt t="49092" x="7019925" y="4632325"/>
          <p14:tracePt t="49096" x="7010400" y="4632325"/>
          <p14:tracePt t="49104" x="7000875" y="4641850"/>
          <p14:tracePt t="49112" x="6992938" y="4651375"/>
          <p14:tracePt t="49120" x="6964363" y="4660900"/>
          <p14:tracePt t="49136" x="6964363" y="4668838"/>
          <p14:tracePt t="49144" x="6956425" y="4668838"/>
          <p14:tracePt t="49160" x="6946900" y="4678363"/>
          <p14:tracePt t="49184" x="6929438" y="4697413"/>
          <p14:tracePt t="49201" x="6929438" y="4705350"/>
          <p14:tracePt t="49208" x="6919913" y="4714875"/>
          <p14:tracePt t="49216" x="6910388" y="4724400"/>
          <p14:tracePt t="49224" x="6900863" y="4732338"/>
          <p14:tracePt t="49240" x="6892925" y="4760913"/>
          <p14:tracePt t="49256" x="6873875" y="4768850"/>
          <p14:tracePt t="49272" x="6864350" y="4778375"/>
          <p14:tracePt t="49280" x="6864350" y="4797425"/>
          <p14:tracePt t="49288" x="6864350" y="4805363"/>
          <p14:tracePt t="49296" x="6864350" y="4814888"/>
          <p14:tracePt t="49311" x="6864350" y="4841875"/>
          <p14:tracePt t="49320" x="6856413" y="4860925"/>
          <p14:tracePt t="49328" x="6846888" y="4878388"/>
          <p14:tracePt t="49336" x="6846888" y="4887913"/>
          <p14:tracePt t="49345" x="6846888" y="4897438"/>
          <p14:tracePt t="49369" x="6846888" y="4914900"/>
          <p14:tracePt t="49393" x="6846888" y="4924425"/>
          <p14:tracePt t="49402" x="6846888" y="4933950"/>
          <p14:tracePt t="49407" x="6846888" y="4943475"/>
          <p14:tracePt t="49416" x="6846888" y="4960938"/>
          <p14:tracePt t="49432" x="6846888" y="4979988"/>
          <p14:tracePt t="49440" x="6846888" y="5006975"/>
          <p14:tracePt t="49448" x="6846888" y="5024438"/>
          <p14:tracePt t="49456" x="6846888" y="5070475"/>
          <p14:tracePt t="49464" x="6846888" y="5097463"/>
          <p14:tracePt t="49472" x="6856413" y="5116513"/>
          <p14:tracePt t="49480" x="6856413" y="5143500"/>
          <p14:tracePt t="49488" x="6864350" y="5160963"/>
          <p14:tracePt t="49496" x="6864350" y="5197475"/>
          <p14:tracePt t="49503" x="6864350" y="5216525"/>
          <p14:tracePt t="49512" x="6883400" y="5243513"/>
          <p14:tracePt t="49520" x="6883400" y="5253038"/>
          <p14:tracePt t="49528" x="6883400" y="5262563"/>
          <p14:tracePt t="49536" x="6883400" y="5270500"/>
          <p14:tracePt t="49545" x="6883400" y="5280025"/>
          <p14:tracePt t="49560" x="6883400" y="5299075"/>
          <p14:tracePt t="49592" x="6873875" y="5307013"/>
          <p14:tracePt t="49600" x="6864350" y="5326063"/>
          <p14:tracePt t="49608" x="6846888" y="5343525"/>
          <p14:tracePt t="49616" x="6837363" y="5353050"/>
          <p14:tracePt t="49624" x="6827838" y="5362575"/>
          <p14:tracePt t="49632" x="6819900" y="5372100"/>
          <p14:tracePt t="49640" x="6783388" y="5408613"/>
          <p14:tracePt t="49648" x="6764338" y="5426075"/>
          <p14:tracePt t="49656" x="6727825" y="5453063"/>
          <p14:tracePt t="49664" x="6700838" y="5462588"/>
          <p14:tracePt t="49672" x="6654800" y="5481638"/>
          <p14:tracePt t="49680" x="6600825" y="5481638"/>
          <p14:tracePt t="49690" x="6591300" y="5489575"/>
          <p14:tracePt t="49696" x="6573838" y="5499100"/>
          <p14:tracePt t="49709" x="6554788" y="5499100"/>
          <p14:tracePt t="49728" x="6545263" y="5499100"/>
          <p14:tracePt t="49778" x="6537325" y="5499100"/>
          <p14:tracePt t="49786" x="6537325" y="5481638"/>
          <p14:tracePt t="49794" x="6545263" y="5426075"/>
          <p14:tracePt t="49802" x="6573838" y="5408613"/>
          <p14:tracePt t="49808" x="6600825" y="5372100"/>
          <p14:tracePt t="49816" x="6627813" y="5343525"/>
          <p14:tracePt t="49824" x="6664325" y="5307013"/>
          <p14:tracePt t="49832" x="6727825" y="5262563"/>
          <p14:tracePt t="49840" x="6764338" y="5233988"/>
          <p14:tracePt t="49848" x="6800850" y="5207000"/>
          <p14:tracePt t="49856" x="6837363" y="5180013"/>
          <p14:tracePt t="49864" x="6856413" y="5160963"/>
          <p14:tracePt t="49872" x="6900863" y="5143500"/>
          <p14:tracePt t="49880" x="6910388" y="5133975"/>
          <p14:tracePt t="49888" x="6910388" y="5126038"/>
          <p14:tracePt t="49897" x="6937375" y="5106988"/>
          <p14:tracePt t="49912" x="6956425" y="5089525"/>
          <p14:tracePt t="49922" x="6973888" y="5070475"/>
          <p14:tracePt t="49930" x="6983413" y="5060950"/>
          <p14:tracePt t="49946" x="6992938" y="5053013"/>
          <p14:tracePt t="49953" x="7010400" y="5043488"/>
          <p14:tracePt t="49968" x="7029450" y="5024438"/>
          <p14:tracePt t="49984" x="7065963" y="5016500"/>
          <p14:tracePt t="50000" x="7065963" y="5006975"/>
          <p14:tracePt t="50110" x="7065963" y="4997450"/>
          <p14:tracePt t="50114" x="7065963" y="4979988"/>
          <p14:tracePt t="50124" x="7065963" y="4943475"/>
          <p14:tracePt t="50128" x="7065963" y="4914900"/>
          <p14:tracePt t="50136" x="7056438" y="4814888"/>
          <p14:tracePt t="50145" x="6992938" y="4714875"/>
          <p14:tracePt t="50152" x="6964363" y="4624388"/>
          <p14:tracePt t="50160" x="6910388" y="4505325"/>
          <p14:tracePt t="50168" x="6846888" y="4368800"/>
          <p14:tracePt t="50176" x="6810375" y="4259263"/>
          <p14:tracePt t="50184" x="6737350" y="4140200"/>
          <p14:tracePt t="50192" x="6673850" y="4021138"/>
          <p14:tracePt t="50200" x="6618288" y="3921125"/>
          <p14:tracePt t="50208" x="6545263" y="3794125"/>
          <p14:tracePt t="50216" x="6491288" y="3702050"/>
          <p14:tracePt t="50224" x="6464300" y="3648075"/>
          <p14:tracePt t="50232" x="6391275" y="3529013"/>
          <p14:tracePt t="50240" x="6354763" y="3446463"/>
          <p14:tracePt t="50249" x="6308725" y="3365500"/>
          <p14:tracePt t="50256" x="6254750" y="3246438"/>
          <p14:tracePt t="50264" x="6199188" y="3146425"/>
          <p14:tracePt t="50272" x="6116638" y="3017838"/>
          <p14:tracePt t="50280" x="6043613" y="2881313"/>
          <p14:tracePt t="50289" x="5972175" y="2763838"/>
          <p14:tracePt t="50296" x="5899150" y="2644775"/>
          <p14:tracePt t="50306" x="5843588" y="2498725"/>
          <p14:tracePt t="50313" x="5770563" y="2398713"/>
          <p14:tracePt t="50320" x="5724525" y="2316163"/>
          <p14:tracePt t="50330" x="5653088" y="2197100"/>
          <p14:tracePt t="50337" x="5607050" y="2143125"/>
          <p14:tracePt t="50347" x="5551488" y="2079625"/>
          <p14:tracePt t="50353" x="5514975" y="2033588"/>
          <p14:tracePt t="50362" x="5497513" y="2016125"/>
          <p14:tracePt t="50369" x="5478463" y="2006600"/>
          <p14:tracePt t="50377" x="5461000" y="1987550"/>
          <p14:tracePt t="50385" x="5451475" y="1979613"/>
          <p14:tracePt t="50393" x="5441950" y="1970088"/>
          <p14:tracePt t="50401" x="5414963" y="1960563"/>
          <p14:tracePt t="50408" x="5387975" y="1933575"/>
          <p14:tracePt t="50416" x="5351463" y="1906588"/>
          <p14:tracePt t="50424" x="5324475" y="1878013"/>
          <p14:tracePt t="50432" x="5260975" y="1824038"/>
          <p14:tracePt t="50440" x="5178425" y="1797050"/>
          <p14:tracePt t="50448" x="5132388" y="1760538"/>
          <p14:tracePt t="50456" x="5049838" y="1741488"/>
          <p14:tracePt t="50464" x="4995863" y="1724025"/>
          <p14:tracePt t="50472" x="4932363" y="1687513"/>
          <p14:tracePt t="50480" x="4868863" y="1687513"/>
          <p14:tracePt t="50488" x="4849813" y="1677988"/>
          <p14:tracePt t="50496" x="4840288" y="1677988"/>
          <p14:tracePt t="50505" x="4832350" y="1677988"/>
          <p14:tracePt t="50537" x="4822825" y="1677988"/>
          <p14:tracePt t="50544" x="4813300" y="1677988"/>
          <p14:tracePt t="50552" x="4795838" y="1677988"/>
          <p14:tracePt t="50560" x="4786313" y="1677988"/>
          <p14:tracePt t="50608" x="4776788" y="1677988"/>
          <p14:tracePt t="50633" x="4776788" y="1687513"/>
          <p14:tracePt t="50643" x="4776788" y="1697038"/>
          <p14:tracePt t="50657" x="4767263" y="1714500"/>
          <p14:tracePt t="50665" x="4767263" y="1731963"/>
          <p14:tracePt t="50673" x="4767263" y="1760538"/>
          <p14:tracePt t="50681" x="4767263" y="1778000"/>
          <p14:tracePt t="50689" x="4740275" y="1824038"/>
          <p14:tracePt t="50698" x="4730750" y="1870075"/>
          <p14:tracePt t="50704" x="4722813" y="1897063"/>
          <p14:tracePt t="50712" x="4713288" y="1943100"/>
          <p14:tracePt t="50720" x="4686300" y="1987550"/>
          <p14:tracePt t="50728" x="4676775" y="2006600"/>
          <p14:tracePt t="50736" x="4667250" y="2043113"/>
          <p14:tracePt t="50745" x="4630738" y="2089150"/>
          <p14:tracePt t="50753" x="4622800" y="2106613"/>
          <p14:tracePt t="50763" x="4613275" y="2133600"/>
          <p14:tracePt t="50769" x="4603750" y="2152650"/>
          <p14:tracePt t="50778" x="4586288" y="2179638"/>
          <p14:tracePt t="50785" x="4576763" y="2189163"/>
          <p14:tracePt t="50801" x="4576763" y="2197100"/>
          <p14:tracePt t="51061" x="4557713" y="2216150"/>
          <p14:tracePt t="51064" x="4549775" y="2233613"/>
          <p14:tracePt t="51072" x="4540250" y="2233613"/>
          <p14:tracePt t="51080" x="4530725" y="2243138"/>
          <p14:tracePt t="51096" x="4530725" y="2252663"/>
          <p14:tracePt t="51473" x="4540250" y="2252663"/>
          <p14:tracePt t="51483" x="4557713" y="2243138"/>
          <p14:tracePt t="51487" x="4567238" y="2243138"/>
          <p14:tracePt t="51496" x="4576763" y="2233613"/>
          <p14:tracePt t="51513" x="4586288" y="2233613"/>
          <p14:tracePt t="51531" x="4586288" y="2225675"/>
          <p14:tracePt t="51744" x="4586288" y="2233613"/>
          <p14:tracePt t="51752" x="4586288" y="2243138"/>
          <p14:tracePt t="51768" x="4586288" y="2270125"/>
          <p14:tracePt t="51777" x="4586288" y="2279650"/>
          <p14:tracePt t="51785" x="4586288" y="2289175"/>
          <p14:tracePt t="51794" x="4586288" y="2316163"/>
          <p14:tracePt t="51813" x="4586288" y="2325688"/>
          <p14:tracePt t="51816" x="4586288" y="2335213"/>
          <p14:tracePt t="51824" x="4586288" y="2343150"/>
          <p14:tracePt t="51840" x="4586288" y="2352675"/>
          <p14:tracePt t="51849" x="4586288" y="2362200"/>
          <p14:tracePt t="51857" x="4586288" y="2379663"/>
          <p14:tracePt t="51872" x="4586288" y="2389188"/>
          <p14:tracePt t="51881" x="4586288" y="2398713"/>
          <p14:tracePt t="51898" x="4586288" y="2408238"/>
          <p14:tracePt t="51913" x="4586288" y="2425700"/>
          <p14:tracePt t="51921" x="4576763" y="2435225"/>
          <p14:tracePt t="52139" x="4557713" y="2444750"/>
          <p14:tracePt t="52146" x="4549775" y="2444750"/>
          <p14:tracePt t="52153" x="4530725" y="2452688"/>
          <p14:tracePt t="52164" x="4521200" y="2462213"/>
          <p14:tracePt t="52169" x="4513263" y="2481263"/>
          <p14:tracePt t="52179" x="4494213" y="2498725"/>
          <p14:tracePt t="52196" x="4484688" y="2517775"/>
          <p14:tracePt t="52201" x="4484688" y="2525713"/>
          <p14:tracePt t="52211" x="4476750" y="2535238"/>
          <p14:tracePt t="52633" x="4467225" y="2554288"/>
          <p14:tracePt t="52641" x="4448175" y="2581275"/>
          <p14:tracePt t="52657" x="4440238" y="2608263"/>
          <p14:tracePt t="52665" x="4430713" y="2617788"/>
          <p14:tracePt t="52673" x="4430713" y="2625725"/>
          <p14:tracePt t="52681" x="4421188" y="2654300"/>
          <p14:tracePt t="52689" x="4403725" y="2671763"/>
          <p14:tracePt t="52705" x="4394200" y="2690813"/>
          <p14:tracePt t="52715" x="4384675" y="2708275"/>
          <p14:tracePt t="52729" x="4384675" y="2717800"/>
          <p14:tracePt t="52736" x="4376738" y="2735263"/>
          <p14:tracePt t="52763" x="4367213" y="2754313"/>
          <p14:tracePt t="52968" x="4357688" y="2754313"/>
          <p14:tracePt t="52977" x="4348163" y="2754313"/>
          <p14:tracePt t="53613" x="4330700" y="2763838"/>
          <p14:tracePt t="53618" x="4321175" y="2771775"/>
          <p14:tracePt t="53627" x="4311650" y="2771775"/>
          <p14:tracePt t="53641" x="4275138" y="2800350"/>
          <p14:tracePt t="53656" x="4238625" y="2827338"/>
          <p14:tracePt t="53665" x="4221163" y="2854325"/>
          <p14:tracePt t="53680" x="4202113" y="2863850"/>
          <p14:tracePt t="53689" x="4194175" y="2863850"/>
          <p14:tracePt t="53697" x="4184650" y="2873375"/>
          <p14:tracePt t="53704" x="4175125" y="2873375"/>
          <p14:tracePt t="53712" x="4165600" y="2890838"/>
          <p14:tracePt t="53736" x="4157663" y="2900363"/>
          <p14:tracePt t="53776" x="4148138" y="2909888"/>
          <p14:tracePt t="53794" x="4129088" y="2917825"/>
          <p14:tracePt t="53811" x="4111625" y="2936875"/>
          <p14:tracePt t="53818" x="4094163" y="2946400"/>
          <p14:tracePt t="53830" x="4084638" y="2946400"/>
          <p14:tracePt t="53833" x="4065588" y="2954338"/>
          <p14:tracePt t="53843" x="4057650" y="2954338"/>
          <p14:tracePt t="53848" x="4038600" y="2954338"/>
          <p14:tracePt t="53856" x="4011613" y="2963863"/>
          <p14:tracePt t="53864" x="3984625" y="2982913"/>
          <p14:tracePt t="53872" x="3956050" y="2982913"/>
          <p14:tracePt t="53897" x="3865563" y="2990850"/>
          <p14:tracePt t="53904" x="3838575" y="2990850"/>
          <p14:tracePt t="53912" x="3775075" y="3009900"/>
          <p14:tracePt t="53920" x="3719513" y="3009900"/>
          <p14:tracePt t="53928" x="3629025" y="3017838"/>
          <p14:tracePt t="53936" x="3563938" y="3046413"/>
          <p14:tracePt t="53944" x="3509963" y="3046413"/>
          <p14:tracePt t="53952" x="3482975" y="3046413"/>
          <p14:tracePt t="53962" x="3427413" y="3054350"/>
          <p14:tracePt t="53968" x="3390900" y="3054350"/>
          <p14:tracePt t="53976" x="3373438" y="3054350"/>
          <p14:tracePt t="53985" x="3363913" y="3054350"/>
          <p14:tracePt t="53991" x="3346450" y="3054350"/>
          <p14:tracePt t="54000" x="3309938" y="3054350"/>
          <p14:tracePt t="54017" x="3290888" y="3054350"/>
          <p14:tracePt t="54029" x="3273425" y="3054350"/>
          <p14:tracePt t="54032" x="3254375" y="3054350"/>
          <p14:tracePt t="54041" x="3244850" y="3054350"/>
          <p14:tracePt t="54049" x="3227388" y="3054350"/>
          <p14:tracePt t="54057" x="3217863" y="3063875"/>
          <p14:tracePt t="54073" x="3208338" y="3063875"/>
          <p14:tracePt t="54081" x="3190875" y="3063875"/>
          <p14:tracePt t="54089" x="3181350" y="3063875"/>
          <p14:tracePt t="54097" x="3163888" y="3063875"/>
          <p14:tracePt t="54105" x="3144838" y="3063875"/>
          <p14:tracePt t="54116" x="3136900" y="3063875"/>
          <p14:tracePt t="54344" x="3163888" y="3063875"/>
          <p14:tracePt t="54352" x="3236913" y="3063875"/>
          <p14:tracePt t="54360" x="3290888" y="3063875"/>
          <p14:tracePt t="54368" x="3346450" y="3063875"/>
          <p14:tracePt t="54376" x="3419475" y="3063875"/>
          <p14:tracePt t="54384" x="3463925" y="3063875"/>
          <p14:tracePt t="54392" x="3519488" y="3063875"/>
          <p14:tracePt t="54401" x="3556000" y="3063875"/>
          <p14:tracePt t="54408" x="3592513" y="3063875"/>
          <p14:tracePt t="54417" x="3629025" y="3063875"/>
          <p14:tracePt t="54425" x="3702050" y="3046413"/>
          <p14:tracePt t="54432" x="3746500" y="3046413"/>
          <p14:tracePt t="54440" x="3802063" y="3036888"/>
          <p14:tracePt t="54449" x="3856038" y="3036888"/>
          <p14:tracePt t="54456" x="3902075" y="3027363"/>
          <p14:tracePt t="54472" x="3911600" y="3027363"/>
          <p14:tracePt t="54488" x="3956050" y="3000375"/>
          <p14:tracePt t="54536" x="3975100" y="2990850"/>
          <p14:tracePt t="54544" x="3992563" y="2982913"/>
          <p14:tracePt t="54552" x="3992563" y="2973388"/>
          <p14:tracePt t="54561" x="4002088" y="2963863"/>
          <p14:tracePt t="54568" x="4029075" y="2946400"/>
          <p14:tracePt t="54584" x="4038600" y="2927350"/>
          <p14:tracePt t="54592" x="4048125" y="2917825"/>
          <p14:tracePt t="54608" x="4057650" y="2900363"/>
          <p14:tracePt t="54624" x="4057650" y="2890838"/>
          <p14:tracePt t="54632" x="4075113" y="2854325"/>
          <p14:tracePt t="54649" x="4075113" y="2844800"/>
          <p14:tracePt t="54656" x="4084638" y="2827338"/>
          <p14:tracePt t="54664" x="4084638" y="2808288"/>
          <p14:tracePt t="54680" x="4094163" y="2781300"/>
          <p14:tracePt t="54688" x="4094163" y="2771775"/>
          <p14:tracePt t="54697" x="4094163" y="2744788"/>
          <p14:tracePt t="54704" x="4094163" y="2727325"/>
          <p14:tracePt t="54714" x="4102100" y="2698750"/>
          <p14:tracePt t="54720" x="4102100" y="2690813"/>
          <p14:tracePt t="54728" x="4102100" y="2671763"/>
          <p14:tracePt t="54736" x="4102100" y="2644775"/>
          <p14:tracePt t="54745" x="4121150" y="2617788"/>
          <p14:tracePt t="54752" x="4121150" y="2608263"/>
          <p14:tracePt t="54761" x="4129088" y="2589213"/>
          <p14:tracePt t="54768" x="4129088" y="2562225"/>
          <p14:tracePt t="54776" x="4138613" y="2544763"/>
          <p14:tracePt t="54784" x="4148138" y="2517775"/>
          <p14:tracePt t="54792" x="4175125" y="2489200"/>
          <p14:tracePt t="54800" x="4184650" y="2462213"/>
          <p14:tracePt t="54808" x="4202113" y="2444750"/>
          <p14:tracePt t="54816" x="4221163" y="2425700"/>
          <p14:tracePt t="54824" x="4230688" y="2408238"/>
          <p14:tracePt t="54832" x="4238625" y="2398713"/>
          <p14:tracePt t="54840" x="4267200" y="2371725"/>
          <p14:tracePt t="54848" x="4284663" y="2352675"/>
          <p14:tracePt t="54856" x="4330700" y="2325688"/>
          <p14:tracePt t="54864" x="4348163" y="2306638"/>
          <p14:tracePt t="54872" x="4376738" y="2298700"/>
          <p14:tracePt t="54881" x="4394200" y="2289175"/>
          <p14:tracePt t="54888" x="4430713" y="2289175"/>
          <p14:tracePt t="54896" x="4457700" y="2279650"/>
          <p14:tracePt t="54904" x="4484688" y="2279650"/>
          <p14:tracePt t="54912" x="4513263" y="2262188"/>
          <p14:tracePt t="54920" x="4557713" y="2262188"/>
          <p14:tracePt t="54929" x="4586288" y="2262188"/>
          <p14:tracePt t="54936" x="4659313" y="2262188"/>
          <p14:tracePt t="54945" x="4730750" y="2262188"/>
          <p14:tracePt t="54952" x="4803775" y="2262188"/>
          <p14:tracePt t="54961" x="4895850" y="2262188"/>
          <p14:tracePt t="54968" x="4986338" y="2262188"/>
          <p14:tracePt t="54977" x="5078413" y="2262188"/>
          <p14:tracePt t="54984" x="5187950" y="2262188"/>
          <p14:tracePt t="54992" x="5260975" y="2262188"/>
          <p14:tracePt t="55000" x="5341938" y="2262188"/>
          <p14:tracePt t="55007" x="5397500" y="2262188"/>
          <p14:tracePt t="55016" x="5434013" y="2262188"/>
          <p14:tracePt t="55024" x="5451475" y="2262188"/>
          <p14:tracePt t="55032" x="5478463" y="2262188"/>
          <p14:tracePt t="55040" x="5497513" y="2262188"/>
          <p14:tracePt t="55048" x="5524500" y="2262188"/>
          <p14:tracePt t="55056" x="5534025" y="2262188"/>
          <p14:tracePt t="55064" x="5543550" y="2262188"/>
          <p14:tracePt t="55071" x="5551488" y="2252663"/>
          <p14:tracePt t="56099" x="5551488" y="2262188"/>
          <p14:tracePt t="56105" x="5551488" y="2279650"/>
          <p14:tracePt t="56121" x="5551488" y="2289175"/>
          <p14:tracePt t="56145" x="5551488" y="2298700"/>
          <p14:tracePt t="56160" x="5551488" y="2306638"/>
          <p14:tracePt t="56168" x="5551488" y="2316163"/>
          <p14:tracePt t="56176" x="5551488" y="2325688"/>
          <p14:tracePt t="56184" x="5551488" y="2335213"/>
          <p14:tracePt t="56191" x="5551488" y="2343150"/>
          <p14:tracePt t="56200" x="5551488" y="2362200"/>
          <p14:tracePt t="56216" x="5551488" y="2379663"/>
          <p14:tracePt t="56233" x="5551488" y="2389188"/>
          <p14:tracePt t="56241" x="5551488" y="2398713"/>
          <p14:tracePt t="56249" x="5551488" y="2408238"/>
          <p14:tracePt t="56273" x="5551488" y="2416175"/>
          <p14:tracePt t="56288" x="5551488" y="2425700"/>
          <p14:tracePt t="56312" x="5570538" y="2452688"/>
          <p14:tracePt t="56330" x="5580063" y="2462213"/>
          <p14:tracePt t="56337" x="5588000" y="2462213"/>
          <p14:tracePt t="56348" x="5607050" y="2471738"/>
          <p14:tracePt t="56353" x="5624513" y="2481263"/>
          <p14:tracePt t="56361" x="5643563" y="2489200"/>
          <p14:tracePt t="56368" x="5643563" y="2498725"/>
          <p14:tracePt t="56377" x="5653088" y="2498725"/>
          <p14:tracePt t="56384" x="5661025" y="2498725"/>
          <p14:tracePt t="56392" x="5688013" y="2508250"/>
          <p14:tracePt t="56408" x="5697538" y="2508250"/>
          <p14:tracePt t="56416" x="5707063" y="2517775"/>
          <p14:tracePt t="56432" x="5716588" y="2517775"/>
          <p14:tracePt t="56448" x="5724525" y="2517775"/>
          <p14:tracePt t="56472" x="5734050" y="2517775"/>
          <p14:tracePt t="56481" x="5753100" y="2525713"/>
          <p14:tracePt t="56490" x="5789613" y="2554288"/>
          <p14:tracePt t="56496" x="5807075" y="2562225"/>
          <p14:tracePt t="56504" x="5862638" y="2589213"/>
          <p14:tracePt t="56512" x="5889625" y="2608263"/>
          <p14:tracePt t="56520" x="5907088" y="2617788"/>
          <p14:tracePt t="56531" x="5943600" y="2625725"/>
          <p14:tracePt t="56535" x="5972175" y="2654300"/>
          <p14:tracePt t="56544" x="5999163" y="2662238"/>
          <p14:tracePt t="56552" x="6007100" y="2662238"/>
          <p14:tracePt t="56560" x="6062663" y="2681288"/>
          <p14:tracePt t="56568" x="6108700" y="2708275"/>
          <p14:tracePt t="56576" x="6172200" y="2735263"/>
          <p14:tracePt t="56584" x="6208713" y="2744788"/>
          <p14:tracePt t="56592" x="6272213" y="2781300"/>
          <p14:tracePt t="56600" x="6335713" y="2808288"/>
          <p14:tracePt t="56608" x="6381750" y="2844800"/>
          <p14:tracePt t="56616" x="6427788" y="2863850"/>
          <p14:tracePt t="56624" x="6472238" y="2900363"/>
          <p14:tracePt t="56632" x="6537325" y="2936875"/>
          <p14:tracePt t="56640" x="6581775" y="2963863"/>
          <p14:tracePt t="56648" x="6627813" y="2973388"/>
          <p14:tracePt t="56655" x="6654800" y="3000375"/>
          <p14:tracePt t="56664" x="6691313" y="3027363"/>
          <p14:tracePt t="56672" x="6727825" y="3036888"/>
          <p14:tracePt t="56680" x="6764338" y="3054350"/>
          <p14:tracePt t="56688" x="6791325" y="3063875"/>
          <p14:tracePt t="56696" x="6819900" y="3073400"/>
          <p14:tracePt t="56704" x="6883400" y="3100388"/>
          <p14:tracePt t="56712" x="6900863" y="3109913"/>
          <p14:tracePt t="56720" x="6937375" y="3119438"/>
          <p14:tracePt t="56730" x="6983413" y="3127375"/>
          <p14:tracePt t="56737" x="7000875" y="3146425"/>
          <p14:tracePt t="56746" x="7056438" y="3155950"/>
          <p14:tracePt t="56753" x="7083425" y="3155950"/>
          <p14:tracePt t="56763" x="7119938" y="3163888"/>
          <p14:tracePt t="56768" x="7175500" y="3182938"/>
          <p14:tracePt t="56777" x="7239000" y="3200400"/>
          <p14:tracePt t="56784" x="7292975" y="3219450"/>
          <p14:tracePt t="56792" x="7356475" y="3228975"/>
          <p14:tracePt t="56800" x="7466013" y="3246438"/>
          <p14:tracePt t="56808" x="7531100" y="3265488"/>
          <p14:tracePt t="56816" x="7602538" y="3292475"/>
          <p14:tracePt t="56824" x="7704138" y="3338513"/>
          <p14:tracePt t="56832" x="7748588" y="3338513"/>
          <p14:tracePt t="56840" x="7804150" y="3338513"/>
          <p14:tracePt t="56848" x="7877175" y="3346450"/>
          <p14:tracePt t="56856" x="7921625" y="3355975"/>
          <p14:tracePt t="56864" x="7958138" y="3355975"/>
          <p14:tracePt t="56872" x="8004175" y="3365500"/>
          <p14:tracePt t="56880" x="8023225" y="3365500"/>
          <p14:tracePt t="56888" x="8059738" y="3365500"/>
          <p14:tracePt t="56896" x="8086725" y="3365500"/>
          <p14:tracePt t="56904" x="8132763" y="3392488"/>
          <p14:tracePt t="56912" x="8159750" y="3392488"/>
          <p14:tracePt t="56920" x="8196263" y="3402013"/>
          <p14:tracePt t="56929" x="8232775" y="3402013"/>
          <p14:tracePt t="56936" x="8277225" y="3402013"/>
          <p14:tracePt t="56945" x="8313738" y="3411538"/>
          <p14:tracePt t="56952" x="8369300" y="3411538"/>
          <p14:tracePt t="56961" x="8415338" y="3419475"/>
          <p14:tracePt t="56969" x="8459788" y="3446463"/>
          <p14:tracePt t="56979" x="8515350" y="3446463"/>
          <p14:tracePt t="56986" x="8542338" y="3455988"/>
          <p14:tracePt t="56992" x="8596313" y="3455988"/>
          <p14:tracePt t="57000" x="8642350" y="3455988"/>
          <p14:tracePt t="57008" x="8688388" y="3465513"/>
          <p14:tracePt t="57017" x="8724900" y="3465513"/>
          <p14:tracePt t="57024" x="8751888" y="3475038"/>
          <p14:tracePt t="57032" x="8797925" y="3475038"/>
          <p14:tracePt t="57040" x="8851900" y="3502025"/>
          <p14:tracePt t="57048" x="8897938" y="3502025"/>
          <p14:tracePt t="57056" x="8934450" y="3511550"/>
          <p14:tracePt t="57064" x="8980488" y="3511550"/>
          <p14:tracePt t="57072" x="9017000" y="3519488"/>
          <p14:tracePt t="57080" x="9117013" y="35290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1143000"/>
          </a:xfrm>
        </p:spPr>
        <p:txBody>
          <a:bodyPr/>
          <a:lstStyle/>
          <a:p>
            <a:pPr eaLnBrk="1" hangingPunct="1"/>
            <a:r>
              <a:rPr lang="ja-JP" altLang="en-US" dirty="0"/>
              <a:t>積分回路</a:t>
            </a:r>
          </a:p>
        </p:txBody>
      </p:sp>
      <p:pic>
        <p:nvPicPr>
          <p:cNvPr id="98307" name="Picture 4" descr="図05_15"/>
          <p:cNvPicPr>
            <a:picLocks noChangeAspect="1" noChangeArrowheads="1"/>
          </p:cNvPicPr>
          <p:nvPr/>
        </p:nvPicPr>
        <p:blipFill>
          <a:blip r:embed="rId5" cstate="print"/>
          <a:srcRect/>
          <a:stretch>
            <a:fillRect/>
          </a:stretch>
        </p:blipFill>
        <p:spPr bwMode="auto">
          <a:xfrm>
            <a:off x="377781" y="1963198"/>
            <a:ext cx="4095229" cy="2542642"/>
          </a:xfrm>
          <a:prstGeom prst="rect">
            <a:avLst/>
          </a:prstGeom>
          <a:noFill/>
          <a:ln w="9525">
            <a:noFill/>
            <a:miter lim="800000"/>
            <a:headEnd/>
            <a:tailEnd/>
          </a:ln>
        </p:spPr>
      </p:pic>
      <p:cxnSp>
        <p:nvCxnSpPr>
          <p:cNvPr id="3" name="直線矢印コネクタ 2"/>
          <p:cNvCxnSpPr/>
          <p:nvPr/>
        </p:nvCxnSpPr>
        <p:spPr>
          <a:xfrm>
            <a:off x="5322627" y="2845008"/>
            <a:ext cx="30434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5581934" y="1473958"/>
            <a:ext cx="0" cy="1583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322627" y="3234519"/>
            <a:ext cx="1222743" cy="369332"/>
          </a:xfrm>
          <a:prstGeom prst="rect">
            <a:avLst/>
          </a:prstGeom>
          <a:noFill/>
        </p:spPr>
        <p:txBody>
          <a:bodyPr wrap="square" rtlCol="0">
            <a:spAutoFit/>
          </a:bodyPr>
          <a:lstStyle/>
          <a:p>
            <a:r>
              <a:rPr kumimoji="1" lang="ja-JP" altLang="en-US"/>
              <a:t>ｔ＝０</a:t>
            </a:r>
          </a:p>
        </p:txBody>
      </p:sp>
      <p:cxnSp>
        <p:nvCxnSpPr>
          <p:cNvPr id="8" name="直線コネクタ 7"/>
          <p:cNvCxnSpPr/>
          <p:nvPr/>
        </p:nvCxnSpPr>
        <p:spPr>
          <a:xfrm flipV="1">
            <a:off x="5581934" y="1815152"/>
            <a:ext cx="2497541" cy="13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55140" y="1364776"/>
            <a:ext cx="2267608" cy="369332"/>
          </a:xfrm>
          <a:prstGeom prst="rect">
            <a:avLst/>
          </a:prstGeom>
          <a:noFill/>
        </p:spPr>
        <p:txBody>
          <a:bodyPr wrap="none" rtlCol="0">
            <a:spAutoFit/>
          </a:bodyPr>
          <a:lstStyle/>
          <a:p>
            <a:r>
              <a:rPr kumimoji="1" lang="en-US" altLang="ja-JP" dirty="0" err="1"/>
              <a:t>Vinit</a:t>
            </a:r>
            <a:r>
              <a:rPr kumimoji="1" lang="en-US" altLang="ja-JP" dirty="0"/>
              <a:t>=0</a:t>
            </a:r>
            <a:r>
              <a:rPr kumimoji="1" lang="ja-JP" altLang="en-US" dirty="0"/>
              <a:t>で</a:t>
            </a:r>
            <a:r>
              <a:rPr kumimoji="1" lang="en-US" altLang="ja-JP" dirty="0"/>
              <a:t>V1=E</a:t>
            </a:r>
            <a:r>
              <a:rPr kumimoji="1" lang="ja-JP" altLang="en-US" dirty="0"/>
              <a:t>とする</a:t>
            </a:r>
          </a:p>
        </p:txBody>
      </p:sp>
      <p:sp>
        <p:nvSpPr>
          <p:cNvPr id="10" name="テキスト ボックス 9"/>
          <p:cNvSpPr txBox="1"/>
          <p:nvPr/>
        </p:nvSpPr>
        <p:spPr>
          <a:xfrm>
            <a:off x="5131556" y="1473958"/>
            <a:ext cx="466794" cy="369332"/>
          </a:xfrm>
          <a:prstGeom prst="rect">
            <a:avLst/>
          </a:prstGeom>
          <a:noFill/>
        </p:spPr>
        <p:txBody>
          <a:bodyPr wrap="none" rtlCol="0">
            <a:spAutoFit/>
          </a:bodyPr>
          <a:lstStyle/>
          <a:p>
            <a:r>
              <a:rPr kumimoji="1" lang="en-US" altLang="ja-JP"/>
              <a:t>V1</a:t>
            </a:r>
            <a:endParaRPr kumimoji="1" lang="ja-JP" altLang="en-US" dirty="0"/>
          </a:p>
        </p:txBody>
      </p:sp>
      <p:cxnSp>
        <p:nvCxnSpPr>
          <p:cNvPr id="14" name="直線矢印コネクタ 13"/>
          <p:cNvCxnSpPr/>
          <p:nvPr/>
        </p:nvCxnSpPr>
        <p:spPr>
          <a:xfrm>
            <a:off x="5379297" y="4261222"/>
            <a:ext cx="30434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5584206" y="3891890"/>
            <a:ext cx="0" cy="15831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324899" y="5652451"/>
            <a:ext cx="1222743" cy="369332"/>
          </a:xfrm>
          <a:prstGeom prst="rect">
            <a:avLst/>
          </a:prstGeom>
          <a:noFill/>
        </p:spPr>
        <p:txBody>
          <a:bodyPr wrap="square" rtlCol="0">
            <a:spAutoFit/>
          </a:bodyPr>
          <a:lstStyle/>
          <a:p>
            <a:r>
              <a:rPr kumimoji="1" lang="ja-JP" altLang="en-US"/>
              <a:t>ｔ＝０</a:t>
            </a:r>
          </a:p>
        </p:txBody>
      </p:sp>
      <p:sp>
        <p:nvSpPr>
          <p:cNvPr id="19" name="テキスト ボックス 18"/>
          <p:cNvSpPr txBox="1"/>
          <p:nvPr/>
        </p:nvSpPr>
        <p:spPr>
          <a:xfrm>
            <a:off x="5133828" y="3891890"/>
            <a:ext cx="454035" cy="369332"/>
          </a:xfrm>
          <a:prstGeom prst="rect">
            <a:avLst/>
          </a:prstGeom>
          <a:noFill/>
        </p:spPr>
        <p:txBody>
          <a:bodyPr wrap="none" rtlCol="0">
            <a:spAutoFit/>
          </a:bodyPr>
          <a:lstStyle/>
          <a:p>
            <a:r>
              <a:rPr kumimoji="1" lang="en-US" altLang="ja-JP" dirty="0"/>
              <a:t>Vo</a:t>
            </a:r>
            <a:endParaRPr kumimoji="1" lang="ja-JP" altLang="en-US" dirty="0"/>
          </a:p>
        </p:txBody>
      </p:sp>
      <p:cxnSp>
        <p:nvCxnSpPr>
          <p:cNvPr id="12" name="直線コネクタ 11"/>
          <p:cNvCxnSpPr/>
          <p:nvPr/>
        </p:nvCxnSpPr>
        <p:spPr>
          <a:xfrm>
            <a:off x="5598350" y="4261222"/>
            <a:ext cx="947020" cy="10750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545370" y="5349922"/>
            <a:ext cx="1697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545370" y="5854890"/>
            <a:ext cx="1752403" cy="369332"/>
          </a:xfrm>
          <a:prstGeom prst="rect">
            <a:avLst/>
          </a:prstGeom>
          <a:noFill/>
        </p:spPr>
        <p:txBody>
          <a:bodyPr wrap="none" rtlCol="0">
            <a:spAutoFit/>
          </a:bodyPr>
          <a:lstStyle/>
          <a:p>
            <a:r>
              <a:rPr lang="ja-JP" altLang="en-US" dirty="0"/>
              <a:t>電源値まで充電</a:t>
            </a:r>
            <a:endParaRPr kumimoji="1" lang="ja-JP" altLang="en-US" dirty="0"/>
          </a:p>
        </p:txBody>
      </p:sp>
      <p:pic>
        <p:nvPicPr>
          <p:cNvPr id="2" name="オーディオ 1">
            <a:hlinkClick r:id="" action="ppaction://media"/>
            <a:extLst>
              <a:ext uri="{FF2B5EF4-FFF2-40B4-BE49-F238E27FC236}">
                <a16:creationId xmlns:a16="http://schemas.microsoft.com/office/drawing/2014/main" id="{56940B69-247C-4A84-B5DB-3126CB034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16664877"/>
      </p:ext>
    </p:extLst>
  </p:cSld>
  <p:clrMapOvr>
    <a:masterClrMapping/>
  </p:clrMapOvr>
  <mc:AlternateContent xmlns:mc="http://schemas.openxmlformats.org/markup-compatibility/2006" xmlns:p14="http://schemas.microsoft.com/office/powerpoint/2010/main">
    <mc:Choice Requires="p14">
      <p:transition spd="slow" p14:dur="2000" advTm="60220"/>
    </mc:Choice>
    <mc:Fallback xmlns="">
      <p:transition spd="slow" advTm="6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72" x="8715375" y="3265488"/>
          <p14:tracePt t="1979" x="8451850" y="3265488"/>
          <p14:tracePt t="1987" x="8113713" y="3265488"/>
          <p14:tracePt t="1995" x="7894638" y="3265488"/>
          <p14:tracePt t="2003" x="7667625" y="3265488"/>
          <p14:tracePt t="2011" x="7402513" y="3265488"/>
          <p14:tracePt t="2020" x="7175500" y="3265488"/>
          <p14:tracePt t="2027" x="6956425" y="3265488"/>
          <p14:tracePt t="2036" x="6727825" y="3265488"/>
          <p14:tracePt t="2043" x="6500813" y="3265488"/>
          <p14:tracePt t="2051" x="6199188" y="3265488"/>
          <p14:tracePt t="2059" x="5862638" y="3265488"/>
          <p14:tracePt t="2067" x="5414963" y="3265488"/>
          <p14:tracePt t="2075" x="5078413" y="3246438"/>
          <p14:tracePt t="2083" x="4703763" y="3246438"/>
          <p14:tracePt t="2091" x="4376738" y="3182938"/>
          <p14:tracePt t="2098" x="4029075" y="3146425"/>
          <p14:tracePt t="2106" x="3709988" y="3100388"/>
          <p14:tracePt t="2114" x="3390900" y="3063875"/>
          <p14:tracePt t="2122" x="3190875" y="3046413"/>
          <p14:tracePt t="2130" x="3008313" y="3017838"/>
          <p14:tracePt t="2138" x="2844800" y="3017838"/>
          <p14:tracePt t="2146" x="2698750" y="3017838"/>
          <p14:tracePt t="2155" x="2589213" y="3017838"/>
          <p14:tracePt t="2162" x="2462213" y="3017838"/>
          <p14:tracePt t="2171" x="2352675" y="3017838"/>
          <p14:tracePt t="2178" x="2243138" y="3017838"/>
          <p14:tracePt t="2186" x="2151063" y="3036888"/>
          <p14:tracePt t="2194" x="2051050" y="3046413"/>
          <p14:tracePt t="2202" x="1960563" y="3090863"/>
          <p14:tracePt t="2210" x="1860550" y="3119438"/>
          <p14:tracePt t="2218" x="1768475" y="3146425"/>
          <p14:tracePt t="2226" x="1704975" y="3155950"/>
          <p14:tracePt t="2234" x="1641475" y="3182938"/>
          <p14:tracePt t="2242" x="1622425" y="3182938"/>
          <p14:tracePt t="2250" x="1595438" y="3219450"/>
          <p14:tracePt t="2258" x="1585913" y="3219450"/>
          <p14:tracePt t="2266" x="1558925" y="3228975"/>
          <p14:tracePt t="2274" x="1549400" y="3228975"/>
          <p14:tracePt t="2315" x="1549400" y="3236913"/>
          <p14:tracePt t="2322" x="1541463" y="3246438"/>
          <p14:tracePt t="2338" x="1531938" y="3255963"/>
          <p14:tracePt t="2373" x="1522413" y="3255963"/>
          <p14:tracePt t="2388" x="1512888" y="3265488"/>
          <p14:tracePt t="2468" x="1512888" y="3282950"/>
          <p14:tracePt t="2478" x="1504950" y="3302000"/>
          <p14:tracePt t="2491" x="1504950" y="3328988"/>
          <p14:tracePt t="2500" x="1495425" y="3338513"/>
          <p14:tracePt t="2510" x="1495425" y="3346450"/>
          <p14:tracePt t="2516" x="1495425" y="3365500"/>
          <p14:tracePt t="2525" x="1485900" y="3375025"/>
          <p14:tracePt t="2531" x="1468438" y="3402013"/>
          <p14:tracePt t="2540" x="1468438" y="3419475"/>
          <p14:tracePt t="2547" x="1458913" y="3438525"/>
          <p14:tracePt t="2555" x="1458913" y="3455988"/>
          <p14:tracePt t="2563" x="1458913" y="3465513"/>
          <p14:tracePt t="2573" x="1449388" y="3475038"/>
          <p14:tracePt t="2579" x="1431925" y="3492500"/>
          <p14:tracePt t="2587" x="1422400" y="3519488"/>
          <p14:tracePt t="2603" x="1403350" y="3538538"/>
          <p14:tracePt t="2611" x="1395413" y="3538538"/>
          <p14:tracePt t="2619" x="1376363" y="3556000"/>
          <p14:tracePt t="2626" x="1366838" y="3565525"/>
          <p14:tracePt t="2642" x="1358900" y="3575050"/>
          <p14:tracePt t="2658" x="1349375" y="3584575"/>
          <p14:tracePt t="2674" x="1330325" y="3602038"/>
          <p14:tracePt t="2715" x="1322388" y="3602038"/>
          <p14:tracePt t="2853" x="1312863" y="3602038"/>
          <p14:tracePt t="2868" x="1303338" y="3602038"/>
          <p14:tracePt t="2884" x="1293813" y="3602038"/>
          <p14:tracePt t="2892" x="1285875" y="3602038"/>
          <p14:tracePt t="2906" x="1266825" y="3602038"/>
          <p14:tracePt t="2932" x="1258888" y="3602038"/>
          <p14:tracePt t="3346" x="1266825" y="3602038"/>
          <p14:tracePt t="3353" x="1312863" y="3592513"/>
          <p14:tracePt t="3362" x="1366838" y="3592513"/>
          <p14:tracePt t="3370" x="1449388" y="3584575"/>
          <p14:tracePt t="3378" x="1558925" y="3565525"/>
          <p14:tracePt t="3385" x="1685925" y="3538538"/>
          <p14:tracePt t="3394" x="1851025" y="3519488"/>
          <p14:tracePt t="3402" x="1997075" y="3511550"/>
          <p14:tracePt t="3410" x="2143125" y="3492500"/>
          <p14:tracePt t="3418" x="2316163" y="3446463"/>
          <p14:tracePt t="3426" x="2462213" y="3429000"/>
          <p14:tracePt t="3434" x="2625725" y="3419475"/>
          <p14:tracePt t="3442" x="2808288" y="3382963"/>
          <p14:tracePt t="3450" x="2954338" y="3375025"/>
          <p14:tracePt t="3459" x="3117850" y="3346450"/>
          <p14:tracePt t="3466" x="3281363" y="3309938"/>
          <p14:tracePt t="3474" x="3455988" y="3302000"/>
          <p14:tracePt t="3482" x="3619500" y="3282950"/>
          <p14:tracePt t="3490" x="3765550" y="3265488"/>
          <p14:tracePt t="3498" x="3911600" y="3236913"/>
          <p14:tracePt t="3506" x="4075113" y="3219450"/>
          <p14:tracePt t="3514" x="4221163" y="3209925"/>
          <p14:tracePt t="3522" x="4384675" y="3163888"/>
          <p14:tracePt t="3530" x="4521200" y="3146425"/>
          <p14:tracePt t="3539" x="4630738" y="3136900"/>
          <p14:tracePt t="3548" x="4759325" y="3119438"/>
          <p14:tracePt t="3557" x="4859338" y="3090863"/>
          <p14:tracePt t="3564" x="4932363" y="3090863"/>
          <p14:tracePt t="3574" x="5005388" y="3090863"/>
          <p14:tracePt t="3579" x="5041900" y="3082925"/>
          <p14:tracePt t="3589" x="5078413" y="3082925"/>
          <p14:tracePt t="3595" x="5105400" y="3073400"/>
          <p14:tracePt t="3604" x="5114925" y="3073400"/>
          <p14:tracePt t="4195" x="5132388" y="3073400"/>
          <p14:tracePt t="4203" x="5159375" y="3073400"/>
          <p14:tracePt t="4210" x="5178425" y="3063875"/>
          <p14:tracePt t="4218" x="5205413" y="3063875"/>
          <p14:tracePt t="4226" x="5232400" y="3063875"/>
          <p14:tracePt t="4234" x="5251450" y="3046413"/>
          <p14:tracePt t="4242" x="5260975" y="3046413"/>
          <p14:tracePt t="4250" x="5278438" y="3046413"/>
          <p14:tracePt t="4258" x="5287963" y="3046413"/>
          <p14:tracePt t="4274" x="5297488" y="3046413"/>
          <p14:tracePt t="4282" x="5305425" y="3046413"/>
          <p14:tracePt t="4291" x="5314950" y="3046413"/>
          <p14:tracePt t="4298" x="5324475" y="3036888"/>
          <p14:tracePt t="4338" x="5334000" y="3027363"/>
          <p14:tracePt t="4346" x="5341938" y="3027363"/>
          <p14:tracePt t="4362" x="5368925" y="3017838"/>
          <p14:tracePt t="4378" x="5378450" y="3017838"/>
          <p14:tracePt t="4386" x="5397500" y="3000375"/>
          <p14:tracePt t="4402" x="5405438" y="3000375"/>
          <p14:tracePt t="4410" x="5405438" y="2990850"/>
          <p14:tracePt t="4443" x="5414963" y="2982913"/>
          <p14:tracePt t="5186" x="5424488" y="2982913"/>
          <p14:tracePt t="5194" x="5441950" y="2982913"/>
          <p14:tracePt t="5203" x="5451475" y="2982913"/>
          <p14:tracePt t="5211" x="5461000" y="2982913"/>
          <p14:tracePt t="5235" x="5487988" y="2982913"/>
          <p14:tracePt t="5243" x="5497513" y="2982913"/>
          <p14:tracePt t="5251" x="5507038" y="2982913"/>
          <p14:tracePt t="5259" x="5524500" y="2982913"/>
          <p14:tracePt t="5275" x="5534025" y="2982913"/>
          <p14:tracePt t="5283" x="5543550" y="2982913"/>
          <p14:tracePt t="5315" x="5561013" y="2982913"/>
          <p14:tracePt t="5539" x="5543550" y="2982913"/>
          <p14:tracePt t="5546" x="5534025" y="2982913"/>
          <p14:tracePt t="5553" x="5524500" y="2982913"/>
          <p14:tracePt t="5563" x="5487988" y="2990850"/>
          <p14:tracePt t="5574" x="5478463" y="2990850"/>
          <p14:tracePt t="5579" x="5461000" y="2990850"/>
          <p14:tracePt t="5589" x="5451475" y="2990850"/>
          <p14:tracePt t="5595" x="5434013" y="3000375"/>
          <p14:tracePt t="5635" x="5414963" y="3000375"/>
          <p14:tracePt t="5826" x="5424488" y="3000375"/>
          <p14:tracePt t="5860" x="5434013" y="3000375"/>
          <p14:tracePt t="5899" x="5441950" y="3000375"/>
          <p14:tracePt t="6347" x="5414963" y="3000375"/>
          <p14:tracePt t="6358" x="5341938" y="3027363"/>
          <p14:tracePt t="6361" x="5241925" y="3063875"/>
          <p14:tracePt t="6372" x="5105400" y="3090863"/>
          <p14:tracePt t="6379" x="4995863" y="3109913"/>
          <p14:tracePt t="6389" x="4868863" y="3136900"/>
          <p14:tracePt t="6395" x="4722813" y="3155950"/>
          <p14:tracePt t="6404" x="4594225" y="3163888"/>
          <p14:tracePt t="6412" x="4440238" y="3182938"/>
          <p14:tracePt t="6418" x="4330700" y="3182938"/>
          <p14:tracePt t="6427" x="4257675" y="3182938"/>
          <p14:tracePt t="6434" x="4165600" y="3182938"/>
          <p14:tracePt t="6442" x="4111625" y="3182938"/>
          <p14:tracePt t="6450" x="4057650" y="3182938"/>
          <p14:tracePt t="6459" x="4002088" y="3182938"/>
          <p14:tracePt t="6466" x="3911600" y="3182938"/>
          <p14:tracePt t="6475" x="3875088" y="3182938"/>
          <p14:tracePt t="6483" x="3819525" y="3182938"/>
          <p14:tracePt t="6491" x="3765550" y="3182938"/>
          <p14:tracePt t="6499" x="3709988" y="3182938"/>
          <p14:tracePt t="6506" x="3656013" y="3182938"/>
          <p14:tracePt t="6515" x="3600450" y="3182938"/>
          <p14:tracePt t="6522" x="3536950" y="3182938"/>
          <p14:tracePt t="6530" x="3482975" y="3182938"/>
          <p14:tracePt t="6538" x="3427413" y="3182938"/>
          <p14:tracePt t="6546" x="3373438" y="3182938"/>
          <p14:tracePt t="6554" x="3317875" y="3182938"/>
          <p14:tracePt t="6562" x="3273425" y="3182938"/>
          <p14:tracePt t="6571" x="3236913" y="3182938"/>
          <p14:tracePt t="6578" x="3190875" y="3182938"/>
          <p14:tracePt t="6587" x="3171825" y="3182938"/>
          <p14:tracePt t="6594" x="3144838" y="3182938"/>
          <p14:tracePt t="6602" x="3127375" y="3182938"/>
          <p14:tracePt t="6610" x="3117850" y="3182938"/>
          <p14:tracePt t="6618" x="3090863" y="3182938"/>
          <p14:tracePt t="6626" x="3071813" y="3200400"/>
          <p14:tracePt t="6634" x="3054350" y="3200400"/>
          <p14:tracePt t="6642" x="3035300" y="3209925"/>
          <p14:tracePt t="6650" x="3008313" y="3209925"/>
          <p14:tracePt t="6658" x="2954338" y="3209925"/>
          <p14:tracePt t="6666" x="2881313" y="3219450"/>
          <p14:tracePt t="6674" x="2798763" y="3236913"/>
          <p14:tracePt t="6682" x="2689225" y="3236913"/>
          <p14:tracePt t="6690" x="2579688" y="3282950"/>
          <p14:tracePt t="6698" x="2470150" y="3282950"/>
          <p14:tracePt t="6706" x="2333625" y="3292475"/>
          <p14:tracePt t="6714" x="2243138" y="3309938"/>
          <p14:tracePt t="6722" x="2114550" y="3338513"/>
          <p14:tracePt t="6730" x="2024063" y="3346450"/>
          <p14:tracePt t="6739" x="1905000" y="3346450"/>
          <p14:tracePt t="6746" x="1831975" y="3346450"/>
          <p14:tracePt t="6753" x="1758950" y="3346450"/>
          <p14:tracePt t="6763" x="1668463" y="3346450"/>
          <p14:tracePt t="6773" x="1641475" y="3346450"/>
          <p14:tracePt t="6780" x="1595438" y="3355975"/>
          <p14:tracePt t="6789" x="1576388" y="3355975"/>
          <p14:tracePt t="6795" x="1558925" y="3355975"/>
          <p14:tracePt t="6803" x="1558925" y="3365500"/>
          <p14:tracePt t="6818" x="1549400" y="3365500"/>
          <p14:tracePt t="6834" x="1522413" y="3365500"/>
          <p14:tracePt t="6842" x="1512888" y="3365500"/>
          <p14:tracePt t="6850" x="1504950" y="3375025"/>
          <p14:tracePt t="7010" x="1495425" y="3382963"/>
          <p14:tracePt t="7018" x="1476375" y="3392488"/>
          <p14:tracePt t="7026" x="1476375" y="3402013"/>
          <p14:tracePt t="7034" x="1449388" y="3411538"/>
          <p14:tracePt t="7042" x="1403350" y="3419475"/>
          <p14:tracePt t="7050" x="1358900" y="3455988"/>
          <p14:tracePt t="7058" x="1293813" y="3475038"/>
          <p14:tracePt t="7067" x="1230313" y="3519488"/>
          <p14:tracePt t="7075" x="1139825" y="3529013"/>
          <p14:tracePt t="7083" x="1039813" y="3575050"/>
          <p14:tracePt t="7093" x="1003300" y="3575050"/>
          <p14:tracePt t="7099" x="984250" y="3575050"/>
          <p14:tracePt t="7109" x="939800" y="3584575"/>
          <p14:tracePt t="7115" x="903288" y="3584575"/>
          <p14:tracePt t="7122" x="857250" y="3584575"/>
          <p14:tracePt t="7131" x="830263" y="3584575"/>
          <p14:tracePt t="7140" x="774700" y="3584575"/>
          <p14:tracePt t="7147" x="728663" y="3584575"/>
          <p14:tracePt t="7162" x="701675" y="3592513"/>
          <p14:tracePt t="7347" x="738188" y="3575050"/>
          <p14:tracePt t="7355" x="793750" y="3565525"/>
          <p14:tracePt t="7364" x="874713" y="3548063"/>
          <p14:tracePt t="7372" x="984250" y="3492500"/>
          <p14:tracePt t="7381" x="1149350" y="3475038"/>
          <p14:tracePt t="7389" x="1458913" y="3455988"/>
          <p14:tracePt t="7396" x="1585913" y="3429000"/>
          <p14:tracePt t="7403" x="1878013" y="3392488"/>
          <p14:tracePt t="7411" x="2433638" y="3392488"/>
          <p14:tracePt t="7418" x="2954338" y="3392488"/>
          <p14:tracePt t="7429" x="3509963" y="3392488"/>
          <p14:tracePt t="7434" x="4029075" y="3392488"/>
          <p14:tracePt t="7442" x="4586288" y="3392488"/>
          <p14:tracePt t="7450" x="4978400" y="3328988"/>
          <p14:tracePt t="7459" x="5397500" y="3309938"/>
          <p14:tracePt t="7467" x="5597525" y="3292475"/>
          <p14:tracePt t="7476" x="5761038" y="3273425"/>
          <p14:tracePt t="7483" x="5889625" y="3246438"/>
          <p14:tracePt t="7493" x="5953125" y="3236913"/>
          <p14:tracePt t="7499" x="5989638" y="3236913"/>
          <p14:tracePt t="7508" x="6007100" y="3228975"/>
          <p14:tracePt t="7522" x="6016625" y="3219450"/>
          <p14:tracePt t="7538" x="6026150" y="3209925"/>
          <p14:tracePt t="7545" x="6035675" y="3200400"/>
          <p14:tracePt t="7554" x="6043613" y="3192463"/>
          <p14:tracePt t="7573" x="6043613" y="3182938"/>
          <p14:tracePt t="7589" x="6062663" y="3173413"/>
          <p14:tracePt t="7605" x="6072188" y="3173413"/>
          <p14:tracePt t="7612" x="6080125" y="3173413"/>
          <p14:tracePt t="7699" x="6080125" y="3155950"/>
          <p14:tracePt t="7707" x="6080125" y="3146425"/>
          <p14:tracePt t="7714" x="6080125" y="3119438"/>
          <p14:tracePt t="7730" x="6080125" y="3100388"/>
          <p14:tracePt t="7738" x="6072188" y="3082925"/>
          <p14:tracePt t="7746" x="6053138" y="3063875"/>
          <p14:tracePt t="7755" x="6016625" y="3046413"/>
          <p14:tracePt t="7762" x="5980113" y="3017838"/>
          <p14:tracePt t="7771" x="5972175" y="3009900"/>
          <p14:tracePt t="7778" x="5943600" y="3000375"/>
          <p14:tracePt t="7786" x="5899150" y="2990850"/>
          <p14:tracePt t="7794" x="5870575" y="2973388"/>
          <p14:tracePt t="7802" x="5853113" y="2973388"/>
          <p14:tracePt t="7810" x="5834063" y="2963863"/>
          <p14:tracePt t="7818" x="5816600" y="2954338"/>
          <p14:tracePt t="7826" x="5797550" y="2946400"/>
          <p14:tracePt t="7834" x="5780088" y="2936875"/>
          <p14:tracePt t="7842" x="5770563" y="2927350"/>
          <p14:tracePt t="7850" x="5761038" y="2927350"/>
          <p14:tracePt t="7859" x="5743575" y="2917825"/>
          <p14:tracePt t="7962" x="5734050" y="2909888"/>
          <p14:tracePt t="7986" x="5724525" y="2890838"/>
          <p14:tracePt t="8005" x="5707063" y="2873375"/>
          <p14:tracePt t="8347" x="5697538" y="2863850"/>
          <p14:tracePt t="8539" x="5688013" y="2863850"/>
          <p14:tracePt t="8546" x="5680075" y="2836863"/>
          <p14:tracePt t="8554" x="5680075" y="2754313"/>
          <p14:tracePt t="8562" x="5680075" y="2662238"/>
          <p14:tracePt t="8571" x="5680075" y="2589213"/>
          <p14:tracePt t="8578" x="5688013" y="2517775"/>
          <p14:tracePt t="8587" x="5688013" y="2435225"/>
          <p14:tracePt t="8594" x="5716588" y="2343150"/>
          <p14:tracePt t="8603" x="5716588" y="2289175"/>
          <p14:tracePt t="8610" x="5724525" y="2206625"/>
          <p14:tracePt t="8618" x="5724525" y="2170113"/>
          <p14:tracePt t="8626" x="5724525" y="2143125"/>
          <p14:tracePt t="8634" x="5724525" y="2097088"/>
          <p14:tracePt t="8642" x="5734050" y="2079625"/>
          <p14:tracePt t="8650" x="5734050" y="2070100"/>
          <p14:tracePt t="8980" x="5743575" y="2060575"/>
          <p14:tracePt t="10154" x="5743575" y="2070100"/>
          <p14:tracePt t="10162" x="5743575" y="2089150"/>
          <p14:tracePt t="10171" x="5743575" y="2097088"/>
          <p14:tracePt t="10178" x="5724525" y="2116138"/>
          <p14:tracePt t="10187" x="5716588" y="2125663"/>
          <p14:tracePt t="10210" x="5716588" y="2133600"/>
          <p14:tracePt t="10714" x="5707063" y="2143125"/>
          <p14:tracePt t="10722" x="5688013" y="2152650"/>
          <p14:tracePt t="10730" x="5643563" y="2160588"/>
          <p14:tracePt t="10738" x="5580063" y="2197100"/>
          <p14:tracePt t="10746" x="5507038" y="2216150"/>
          <p14:tracePt t="10754" x="5441950" y="2252663"/>
          <p14:tracePt t="10762" x="5341938" y="2279650"/>
          <p14:tracePt t="10770" x="5195888" y="2325688"/>
          <p14:tracePt t="10778" x="5068888" y="2352675"/>
          <p14:tracePt t="10787" x="4895850" y="2398713"/>
          <p14:tracePt t="10794" x="4730750" y="2435225"/>
          <p14:tracePt t="10802" x="4540250" y="2489200"/>
          <p14:tracePt t="10810" x="4357688" y="2535238"/>
          <p14:tracePt t="10818" x="4211638" y="2581275"/>
          <p14:tracePt t="10826" x="4021138" y="2625725"/>
          <p14:tracePt t="10834" x="3875088" y="2644775"/>
          <p14:tracePt t="10842" x="3746500" y="2690813"/>
          <p14:tracePt t="10850" x="3609975" y="2717800"/>
          <p14:tracePt t="10858" x="3446463" y="2781300"/>
          <p14:tracePt t="10866" x="3317875" y="2808288"/>
          <p14:tracePt t="10874" x="3181350" y="2854325"/>
          <p14:tracePt t="10882" x="3054350" y="2881313"/>
          <p14:tracePt t="10891" x="2917825" y="2927350"/>
          <p14:tracePt t="10905" x="2825750" y="2954338"/>
          <p14:tracePt t="10907" x="2725738" y="2990850"/>
          <p14:tracePt t="10914" x="2652713" y="3009900"/>
          <p14:tracePt t="10922" x="2570163" y="3036888"/>
          <p14:tracePt t="10930" x="2506663" y="3009900"/>
          <p14:tracePt t="10939" x="2389188" y="3119438"/>
          <p14:tracePt t="10946" x="2224088" y="3282950"/>
          <p14:tracePt t="10953" x="2170113" y="3328988"/>
          <p14:tracePt t="10962" x="2160588" y="3328988"/>
          <p14:tracePt t="10970" x="2151063" y="3328988"/>
          <p14:tracePt t="10978" x="2143125" y="3328988"/>
          <p14:tracePt t="10987" x="2133600" y="3338513"/>
          <p14:tracePt t="11100" x="2114550" y="3338513"/>
          <p14:tracePt t="11123" x="2097088" y="3338513"/>
          <p14:tracePt t="11130" x="2078038" y="3346450"/>
          <p14:tracePt t="11139" x="2060575" y="3365500"/>
          <p14:tracePt t="11146" x="2041525" y="3375025"/>
          <p14:tracePt t="11162" x="2033588" y="3382963"/>
          <p14:tracePt t="11171" x="2014538" y="3392488"/>
          <p14:tracePt t="11187" x="2005013" y="3402013"/>
          <p14:tracePt t="12074" x="1997075" y="3411538"/>
          <p14:tracePt t="12082" x="1987550" y="3411538"/>
          <p14:tracePt t="12090" x="1978025" y="3411538"/>
          <p14:tracePt t="12104" x="1960563" y="3411538"/>
          <p14:tracePt t="12107" x="1931988" y="3411538"/>
          <p14:tracePt t="12114" x="1887538" y="3411538"/>
          <p14:tracePt t="12122" x="1831975" y="3411538"/>
          <p14:tracePt t="12130" x="1778000" y="3392488"/>
          <p14:tracePt t="12138" x="1695450" y="3382963"/>
          <p14:tracePt t="12146" x="1658938" y="3382963"/>
          <p14:tracePt t="12154" x="1622425" y="3375025"/>
          <p14:tracePt t="12162" x="1595438" y="3375025"/>
          <p14:tracePt t="12172" x="1558925" y="3375025"/>
          <p14:tracePt t="12179" x="1541463" y="3355975"/>
          <p14:tracePt t="12195" x="1531938" y="3346450"/>
          <p14:tracePt t="12219" x="1512888" y="3346450"/>
          <p14:tracePt t="12235" x="1504950" y="3346450"/>
          <p14:tracePt t="12243" x="1485900" y="3346450"/>
          <p14:tracePt t="12251" x="1458913" y="3346450"/>
          <p14:tracePt t="12259" x="1439863" y="3338513"/>
          <p14:tracePt t="12266" x="1395413" y="3328988"/>
          <p14:tracePt t="12274" x="1339850" y="3302000"/>
          <p14:tracePt t="12283" x="1258888" y="3302000"/>
          <p14:tracePt t="12291" x="1149350" y="3282950"/>
          <p14:tracePt t="12299" x="1093788" y="3273425"/>
          <p14:tracePt t="12307" x="1011238" y="3265488"/>
          <p14:tracePt t="12314" x="957263" y="3265488"/>
          <p14:tracePt t="12322" x="920750" y="3265488"/>
          <p14:tracePt t="12330" x="884238" y="3255963"/>
          <p14:tracePt t="12338" x="857250" y="3246438"/>
          <p14:tracePt t="12346" x="801688" y="3228975"/>
          <p14:tracePt t="12354" x="720725" y="3200400"/>
          <p14:tracePt t="12363" x="701675" y="3200400"/>
          <p14:tracePt t="12376" x="674688" y="3192463"/>
          <p14:tracePt t="12377" x="647700" y="3173413"/>
          <p14:tracePt t="12389" x="638175" y="3173413"/>
          <p14:tracePt t="12442" x="628650" y="3173413"/>
          <p14:tracePt t="12738" x="620713" y="3173413"/>
          <p14:tracePt t="12771" x="620713" y="3182938"/>
          <p14:tracePt t="12788" x="638175" y="3192463"/>
          <p14:tracePt t="12810" x="647700" y="3200400"/>
          <p14:tracePt t="12818" x="655638" y="3200400"/>
          <p14:tracePt t="12826" x="665163" y="3200400"/>
          <p14:tracePt t="12834" x="674688" y="3200400"/>
          <p14:tracePt t="12842" x="684213" y="3209925"/>
          <p14:tracePt t="12850" x="692150" y="3219450"/>
          <p14:tracePt t="12858" x="711200" y="3219450"/>
          <p14:tracePt t="12872" x="728663" y="3228975"/>
          <p14:tracePt t="12874" x="757238" y="3236913"/>
          <p14:tracePt t="12882" x="774700" y="3236913"/>
          <p14:tracePt t="12890" x="820738" y="3236913"/>
          <p14:tracePt t="12898" x="857250" y="3236913"/>
          <p14:tracePt t="12906" x="930275" y="3265488"/>
          <p14:tracePt t="12914" x="1003300" y="3273425"/>
          <p14:tracePt t="12922" x="1047750" y="3292475"/>
          <p14:tracePt t="12930" x="1112838" y="3328988"/>
          <p14:tracePt t="12938" x="1166813" y="3328988"/>
          <p14:tracePt t="12946" x="1239838" y="3328988"/>
          <p14:tracePt t="12954" x="1293813" y="3328988"/>
          <p14:tracePt t="12962" x="1358900" y="3328988"/>
          <p14:tracePt t="12970" x="1385888" y="3328988"/>
          <p14:tracePt t="12978" x="1395413" y="3328988"/>
          <p14:tracePt t="13010" x="1403350" y="3328988"/>
          <p14:tracePt t="13042" x="1439863" y="3328988"/>
          <p14:tracePt t="13050" x="1495425" y="3328988"/>
          <p14:tracePt t="13058" x="1568450" y="3328988"/>
          <p14:tracePt t="13067" x="1658938" y="3328988"/>
          <p14:tracePt t="13074" x="1751013" y="3319463"/>
          <p14:tracePt t="13082" x="1795463" y="3319463"/>
          <p14:tracePt t="13090" x="1851025" y="3319463"/>
          <p14:tracePt t="13098" x="1878013" y="3319463"/>
          <p14:tracePt t="13106" x="1914525" y="3319463"/>
          <p14:tracePt t="13114" x="1941513" y="3319463"/>
          <p14:tracePt t="13122" x="1960563" y="3319463"/>
          <p14:tracePt t="13138" x="1968500" y="3319463"/>
          <p14:tracePt t="13172" x="1987550" y="3319463"/>
          <p14:tracePt t="13180" x="1997075" y="3319463"/>
          <p14:tracePt t="13190" x="2005013" y="3319463"/>
          <p14:tracePt t="13196" x="2014538" y="3309938"/>
          <p14:tracePt t="13206" x="2024063" y="3309938"/>
          <p14:tracePt t="13220" x="2051050" y="3302000"/>
          <p14:tracePt t="13227" x="2051050" y="3292475"/>
          <p14:tracePt t="13234" x="2060575" y="3282950"/>
          <p14:tracePt t="13242" x="2087563" y="3265488"/>
          <p14:tracePt t="13250" x="2097088" y="3255963"/>
          <p14:tracePt t="13258" x="2106613" y="3246438"/>
          <p14:tracePt t="13266" x="2124075" y="3228975"/>
          <p14:tracePt t="13282" x="2133600" y="3219450"/>
          <p14:tracePt t="13290" x="2143125" y="3219450"/>
          <p14:tracePt t="13298" x="2143125" y="3200400"/>
          <p14:tracePt t="13306" x="2143125" y="3192463"/>
          <p14:tracePt t="13314" x="2151063" y="3155950"/>
          <p14:tracePt t="13322" x="2170113" y="3119438"/>
          <p14:tracePt t="13330" x="2170113" y="3109913"/>
          <p14:tracePt t="13338" x="2170113" y="3073400"/>
          <p14:tracePt t="13346" x="2170113" y="3054350"/>
          <p14:tracePt t="13354" x="2170113" y="3017838"/>
          <p14:tracePt t="13362" x="2170113" y="3000375"/>
          <p14:tracePt t="13370" x="2179638" y="2973388"/>
          <p14:tracePt t="13378" x="2187575" y="2954338"/>
          <p14:tracePt t="13387" x="2187575" y="2917825"/>
          <p14:tracePt t="13395" x="2187575" y="2909888"/>
          <p14:tracePt t="13403" x="2197100" y="2863850"/>
          <p14:tracePt t="13410" x="2197100" y="2836863"/>
          <p14:tracePt t="13418" x="2214563" y="2800350"/>
          <p14:tracePt t="13426" x="2224088" y="2763838"/>
          <p14:tracePt t="13434" x="2243138" y="2727325"/>
          <p14:tracePt t="13442" x="2251075" y="2690813"/>
          <p14:tracePt t="13450" x="2251075" y="2671763"/>
          <p14:tracePt t="13458" x="2251075" y="2654300"/>
          <p14:tracePt t="13465" x="2251075" y="2625725"/>
          <p14:tracePt t="13474" x="2270125" y="2589213"/>
          <p14:tracePt t="13490" x="2279650" y="2581275"/>
          <p14:tracePt t="13498" x="2279650" y="2571750"/>
          <p14:tracePt t="13555" x="2279650" y="2562225"/>
          <p14:tracePt t="13563" x="2287588" y="2544763"/>
          <p14:tracePt t="13595" x="2297113" y="2535238"/>
          <p14:tracePt t="13603" x="2306638" y="2517775"/>
          <p14:tracePt t="13642" x="2333625" y="2508250"/>
          <p14:tracePt t="13682" x="2360613" y="2508250"/>
          <p14:tracePt t="13691" x="2370138" y="2517775"/>
          <p14:tracePt t="13699" x="2379663" y="2525713"/>
          <p14:tracePt t="13714" x="2379663" y="2535238"/>
          <p14:tracePt t="13722" x="2389188" y="2544763"/>
          <p14:tracePt t="13730" x="2397125" y="2554288"/>
          <p14:tracePt t="13738" x="2406650" y="2554288"/>
          <p14:tracePt t="13746" x="2425700" y="2562225"/>
          <p14:tracePt t="13762" x="2443163" y="2571750"/>
          <p14:tracePt t="13770" x="2452688" y="2571750"/>
          <p14:tracePt t="13787" x="2462213" y="2571750"/>
          <p14:tracePt t="13794" x="2470150" y="2571750"/>
          <p14:tracePt t="13803" x="2479675" y="2571750"/>
          <p14:tracePt t="13810" x="2498725" y="2571750"/>
          <p14:tracePt t="13818" x="2516188" y="2571750"/>
          <p14:tracePt t="13834" x="2533650" y="2571750"/>
          <p14:tracePt t="13850" x="2562225" y="2571750"/>
          <p14:tracePt t="13858" x="2570163" y="2571750"/>
          <p14:tracePt t="13872" x="2579688" y="2571750"/>
          <p14:tracePt t="13874" x="2606675" y="2571750"/>
          <p14:tracePt t="13882" x="2625725" y="2571750"/>
          <p14:tracePt t="13890" x="2662238" y="2571750"/>
          <p14:tracePt t="13898" x="2716213" y="2571750"/>
          <p14:tracePt t="13906" x="2771775" y="2571750"/>
          <p14:tracePt t="13914" x="2825750" y="2571750"/>
          <p14:tracePt t="13922" x="2871788" y="2571750"/>
          <p14:tracePt t="13930" x="2898775" y="2571750"/>
          <p14:tracePt t="13938" x="2944813" y="2571750"/>
          <p14:tracePt t="13946" x="2962275" y="2571750"/>
          <p14:tracePt t="13954" x="2971800" y="2571750"/>
          <p14:tracePt t="13987" x="2981325" y="2562225"/>
          <p14:tracePt t="15842" x="2971800" y="2562225"/>
          <p14:tracePt t="15850" x="2944813" y="2562225"/>
          <p14:tracePt t="15858" x="2925763" y="2562225"/>
          <p14:tracePt t="15866" x="2889250" y="2562225"/>
          <p14:tracePt t="15875" x="2881313" y="2562225"/>
          <p14:tracePt t="15907" x="2844800" y="2562225"/>
          <p14:tracePt t="15916" x="2835275" y="2562225"/>
          <p14:tracePt t="15927" x="2808288" y="2562225"/>
          <p14:tracePt t="15932" x="2789238" y="2571750"/>
          <p14:tracePt t="15939" x="2771775" y="2571750"/>
          <p14:tracePt t="15947" x="2762250" y="2571750"/>
          <p14:tracePt t="15956" x="2744788" y="2581275"/>
          <p14:tracePt t="15970" x="2725738" y="2581275"/>
          <p14:tracePt t="15995" x="2725738" y="2589213"/>
          <p14:tracePt t="16058" x="2716213" y="2589213"/>
          <p14:tracePt t="16066" x="2689225" y="2589213"/>
          <p14:tracePt t="16074" x="2679700" y="2589213"/>
          <p14:tracePt t="16090" x="2662238" y="2589213"/>
          <p14:tracePt t="16098" x="2643188" y="2598738"/>
          <p14:tracePt t="16107" x="2625725" y="2598738"/>
          <p14:tracePt t="16114" x="2606675" y="2608263"/>
          <p14:tracePt t="16122" x="2589213" y="2617788"/>
          <p14:tracePt t="16130" x="2579688" y="2617788"/>
          <p14:tracePt t="16138" x="2570163" y="2625725"/>
          <p14:tracePt t="16146" x="2562225" y="2625725"/>
          <p14:tracePt t="16162" x="2543175" y="2635250"/>
          <p14:tracePt t="16252" x="2533650" y="2635250"/>
          <p14:tracePt t="16996" x="2543175" y="2635250"/>
          <p14:tracePt t="17004" x="2552700" y="2635250"/>
          <p14:tracePt t="17011" x="2589213" y="2635250"/>
          <p14:tracePt t="17026" x="2616200" y="2635250"/>
          <p14:tracePt t="17034" x="2625725" y="2635250"/>
          <p14:tracePt t="17042" x="2643188" y="2625725"/>
          <p14:tracePt t="17058" x="2662238" y="2625725"/>
          <p14:tracePt t="17075" x="2671763" y="2625725"/>
          <p14:tracePt t="17082" x="2679700" y="2617788"/>
          <p14:tracePt t="17106" x="2689225" y="2617788"/>
          <p14:tracePt t="17332" x="2679700" y="2617788"/>
          <p14:tracePt t="17348" x="2652713" y="2617788"/>
          <p14:tracePt t="17355" x="2635250" y="2617788"/>
          <p14:tracePt t="17363" x="2625725" y="2617788"/>
          <p14:tracePt t="17373" x="2598738" y="2625725"/>
          <p14:tracePt t="17380" x="2589213" y="2625725"/>
          <p14:tracePt t="17389" x="2562225" y="2635250"/>
          <p14:tracePt t="17394" x="2552700" y="2635250"/>
          <p14:tracePt t="17405" x="2543175" y="2635250"/>
          <p14:tracePt t="17411" x="2533650" y="2635250"/>
          <p14:tracePt t="17434" x="2516188" y="2635250"/>
          <p14:tracePt t="17450" x="2506663" y="2635250"/>
          <p14:tracePt t="17476" x="2498725" y="2635250"/>
          <p14:tracePt t="17490" x="2489200" y="2644775"/>
          <p14:tracePt t="17973" x="2506663" y="2644775"/>
          <p14:tracePt t="17980" x="2533650" y="2644775"/>
          <p14:tracePt t="17988" x="2552700" y="2644775"/>
          <p14:tracePt t="17995" x="2562225" y="2644775"/>
          <p14:tracePt t="18004" x="2589213" y="2644775"/>
          <p14:tracePt t="18011" x="2598738" y="2644775"/>
          <p14:tracePt t="18020" x="2606675" y="2644775"/>
          <p14:tracePt t="18026" x="2616200" y="2625725"/>
          <p14:tracePt t="18035" x="2625725" y="2625725"/>
          <p14:tracePt t="18043" x="2643188" y="2625725"/>
          <p14:tracePt t="18052" x="2671763" y="2625725"/>
          <p14:tracePt t="18059" x="2689225" y="2625725"/>
          <p14:tracePt t="18068" x="2725738" y="2617788"/>
          <p14:tracePt t="18074" x="2781300" y="2617788"/>
          <p14:tracePt t="18082" x="2798763" y="2608263"/>
          <p14:tracePt t="18090" x="2835275" y="2608263"/>
          <p14:tracePt t="18098" x="2881313" y="2598738"/>
          <p14:tracePt t="18114" x="2908300" y="2598738"/>
          <p14:tracePt t="18122" x="2925763" y="2598738"/>
          <p14:tracePt t="18130" x="2944813" y="2571750"/>
          <p14:tracePt t="18154" x="2954338" y="2571750"/>
          <p14:tracePt t="18828" x="2981325" y="2571750"/>
          <p14:tracePt t="18835" x="3008313" y="2571750"/>
          <p14:tracePt t="18843" x="3063875" y="2571750"/>
          <p14:tracePt t="18851" x="3163888" y="2581275"/>
          <p14:tracePt t="18859" x="3290888" y="2598738"/>
          <p14:tracePt t="18873" x="3419475" y="2608263"/>
          <p14:tracePt t="18875" x="3519488" y="2635250"/>
          <p14:tracePt t="18882" x="3629025" y="2662238"/>
          <p14:tracePt t="18890" x="3683000" y="2681288"/>
          <p14:tracePt t="18898" x="3765550" y="2698750"/>
          <p14:tracePt t="18906" x="3792538" y="2708275"/>
          <p14:tracePt t="18914" x="3802063" y="2708275"/>
          <p14:tracePt t="19052" x="3783013" y="2708275"/>
          <p14:tracePt t="19060" x="3775075" y="2708275"/>
          <p14:tracePt t="19067" x="3765550" y="2708275"/>
          <p14:tracePt t="19075" x="3756025" y="2708275"/>
          <p14:tracePt t="19091" x="3738563" y="2708275"/>
          <p14:tracePt t="19107" x="3729038" y="2717800"/>
          <p14:tracePt t="19123" x="3719513" y="2717800"/>
          <p14:tracePt t="19131" x="3702050" y="2727325"/>
          <p14:tracePt t="19141" x="3692525" y="2727325"/>
          <p14:tracePt t="19147" x="3683000" y="2727325"/>
          <p14:tracePt t="19154" x="3673475" y="2735263"/>
          <p14:tracePt t="19163" x="3673475" y="2744788"/>
          <p14:tracePt t="19299" x="3673475" y="2763838"/>
          <p14:tracePt t="19307" x="3646488" y="2790825"/>
          <p14:tracePt t="19315" x="3646488" y="2836863"/>
          <p14:tracePt t="19323" x="3636963" y="2873375"/>
          <p14:tracePt t="19331" x="3636963" y="2917825"/>
          <p14:tracePt t="19340" x="3629025" y="2973388"/>
          <p14:tracePt t="19347" x="3629025" y="3063875"/>
          <p14:tracePt t="19355" x="3629025" y="3119438"/>
          <p14:tracePt t="19365" x="3629025" y="3192463"/>
          <p14:tracePt t="19373" x="3629025" y="3265488"/>
          <p14:tracePt t="19383" x="3629025" y="3328988"/>
          <p14:tracePt t="19388" x="3629025" y="3382963"/>
          <p14:tracePt t="19395" x="3629025" y="3438525"/>
          <p14:tracePt t="19403" x="3629025" y="3482975"/>
          <p14:tracePt t="19410" x="3629025" y="3529013"/>
          <p14:tracePt t="19418" x="3629025" y="3575050"/>
          <p14:tracePt t="19426" x="3629025" y="3629025"/>
          <p14:tracePt t="19434" x="3629025" y="3648075"/>
          <p14:tracePt t="19442" x="3629025" y="3675063"/>
          <p14:tracePt t="19450" x="3629025" y="3702050"/>
          <p14:tracePt t="19458" x="3629025" y="3721100"/>
          <p14:tracePt t="19466" x="3619500" y="3748088"/>
          <p14:tracePt t="19474" x="3619500" y="3784600"/>
          <p14:tracePt t="19482" x="3600450" y="3803650"/>
          <p14:tracePt t="19498" x="3600450" y="3830638"/>
          <p14:tracePt t="19506" x="3600450" y="3840163"/>
          <p14:tracePt t="19514" x="3600450" y="3848100"/>
          <p14:tracePt t="19530" x="3600450" y="3867150"/>
          <p14:tracePt t="19652" x="3592513" y="3867150"/>
          <p14:tracePt t="19687" x="3573463" y="3857625"/>
          <p14:tracePt t="19700" x="3573463" y="3848100"/>
          <p14:tracePt t="19708" x="3573463" y="3840163"/>
          <p14:tracePt t="19714" x="3573463" y="3830638"/>
          <p14:tracePt t="19722" x="3573463" y="3803650"/>
          <p14:tracePt t="19738" x="3573463" y="3794125"/>
          <p14:tracePt t="19746" x="3573463" y="3784600"/>
          <p14:tracePt t="19754" x="3573463" y="3775075"/>
          <p14:tracePt t="19770" x="3582988" y="3748088"/>
          <p14:tracePt t="19778" x="3609975" y="3721100"/>
          <p14:tracePt t="19788" x="3656013" y="3694113"/>
          <p14:tracePt t="19794" x="3702050" y="3675063"/>
          <p14:tracePt t="19802" x="3783013" y="3638550"/>
          <p14:tracePt t="19810" x="3819525" y="3629025"/>
          <p14:tracePt t="19818" x="3883025" y="3621088"/>
          <p14:tracePt t="19826" x="3902075" y="3621088"/>
          <p14:tracePt t="19834" x="3929063" y="3611563"/>
          <p14:tracePt t="19842" x="3948113" y="3611563"/>
          <p14:tracePt t="19850" x="3965575" y="3611563"/>
          <p14:tracePt t="19858" x="3984625" y="3592513"/>
          <p14:tracePt t="19866" x="3992563" y="3592513"/>
          <p14:tracePt t="19898" x="4021138" y="3592513"/>
          <p14:tracePt t="19906" x="4029075" y="3592513"/>
          <p14:tracePt t="19922" x="4075113" y="3611563"/>
          <p14:tracePt t="19930" x="4094163" y="3621088"/>
          <p14:tracePt t="19938" x="4111625" y="3638550"/>
          <p14:tracePt t="19946" x="4138613" y="3657600"/>
          <p14:tracePt t="19955" x="4157663" y="3665538"/>
          <p14:tracePt t="19962" x="4184650" y="3702050"/>
          <p14:tracePt t="19971" x="4184650" y="3711575"/>
          <p14:tracePt t="19987" x="4184650" y="3721100"/>
          <p14:tracePt t="19994" x="4202113" y="3738563"/>
          <p14:tracePt t="20020" x="4202113" y="3757613"/>
          <p14:tracePt t="20035" x="4202113" y="3767138"/>
          <p14:tracePt t="20052" x="4202113" y="3775075"/>
          <p14:tracePt t="20058" x="4202113" y="3784600"/>
          <p14:tracePt t="20066" x="4202113" y="3794125"/>
          <p14:tracePt t="20082" x="4202113" y="3811588"/>
          <p14:tracePt t="20098" x="4202113" y="3821113"/>
          <p14:tracePt t="20106" x="4194175" y="3848100"/>
          <p14:tracePt t="20114" x="4184650" y="3857625"/>
          <p14:tracePt t="20123" x="4157663" y="3884613"/>
          <p14:tracePt t="20130" x="4157663" y="3894138"/>
          <p14:tracePt t="20138" x="4129088" y="3903663"/>
          <p14:tracePt t="20146" x="4065588" y="3921125"/>
          <p14:tracePt t="20155" x="4048125" y="3921125"/>
          <p14:tracePt t="20162" x="4011613" y="3948113"/>
          <p14:tracePt t="20170" x="3965575" y="3948113"/>
          <p14:tracePt t="20179" x="3948113" y="3957638"/>
          <p14:tracePt t="20186" x="3911600" y="3957638"/>
          <p14:tracePt t="20196" x="3875088" y="3957638"/>
          <p14:tracePt t="20206" x="3856038" y="3957638"/>
          <p14:tracePt t="20211" x="3819525" y="3957638"/>
          <p14:tracePt t="20220" x="3802063" y="3957638"/>
          <p14:tracePt t="20226" x="3775075" y="3957638"/>
          <p14:tracePt t="20234" x="3729038" y="3957638"/>
          <p14:tracePt t="20242" x="3709988" y="3957638"/>
          <p14:tracePt t="20258" x="3683000" y="3948113"/>
          <p14:tracePt t="20266" x="3665538" y="3940175"/>
          <p14:tracePt t="20274" x="3629025" y="3940175"/>
          <p14:tracePt t="20282" x="3609975" y="3930650"/>
          <p14:tracePt t="20290" x="3582988" y="3930650"/>
          <p14:tracePt t="20298" x="3563938" y="3911600"/>
          <p14:tracePt t="20306" x="3556000" y="3903663"/>
          <p14:tracePt t="20314" x="3546475" y="3903663"/>
          <p14:tracePt t="20322" x="3536950" y="3894138"/>
          <p14:tracePt t="20338" x="3536950" y="3884613"/>
          <p14:tracePt t="20354" x="3536950" y="3875088"/>
          <p14:tracePt t="20381" x="3536950" y="3857625"/>
          <p14:tracePt t="20386" x="3546475" y="3821113"/>
          <p14:tracePt t="20403" x="3563938" y="3803650"/>
          <p14:tracePt t="20410" x="3573463" y="3767138"/>
          <p14:tracePt t="20418" x="3592513" y="3748088"/>
          <p14:tracePt t="20434" x="3609975" y="3730625"/>
          <p14:tracePt t="20586" x="3563938" y="3730625"/>
          <p14:tracePt t="20594" x="3473450" y="3730625"/>
          <p14:tracePt t="20603" x="3327400" y="3730625"/>
          <p14:tracePt t="20610" x="3217863" y="3730625"/>
          <p14:tracePt t="20618" x="3090863" y="3730625"/>
          <p14:tracePt t="20626" x="2962275" y="3730625"/>
          <p14:tracePt t="20634" x="2817813" y="3730625"/>
          <p14:tracePt t="20642" x="2725738" y="3721100"/>
          <p14:tracePt t="20650" x="2579688" y="3684588"/>
          <p14:tracePt t="20658" x="2462213" y="3648075"/>
          <p14:tracePt t="20666" x="2389188" y="3629025"/>
          <p14:tracePt t="20674" x="2287588" y="3602038"/>
          <p14:tracePt t="20682" x="2224088" y="3575050"/>
          <p14:tracePt t="20690" x="2151063" y="3565525"/>
          <p14:tracePt t="20698" x="2070100" y="3556000"/>
          <p14:tracePt t="20707" x="2014538" y="3529013"/>
          <p14:tracePt t="20714" x="1951038" y="3502025"/>
          <p14:tracePt t="20723" x="1895475" y="3502025"/>
          <p14:tracePt t="20730" x="1814513" y="3492500"/>
          <p14:tracePt t="20738" x="1741488" y="3465513"/>
          <p14:tracePt t="20746" x="1649413" y="3465513"/>
          <p14:tracePt t="20754" x="1549400" y="3446463"/>
          <p14:tracePt t="20762" x="1458913" y="3446463"/>
          <p14:tracePt t="20770" x="1366838" y="3446463"/>
          <p14:tracePt t="20778" x="1293813" y="3446463"/>
          <p14:tracePt t="20786" x="1239838" y="3446463"/>
          <p14:tracePt t="20794" x="1185863" y="3446463"/>
          <p14:tracePt t="20803" x="1139825" y="3446463"/>
          <p14:tracePt t="20810" x="1103313" y="3446463"/>
          <p14:tracePt t="20819" x="1093788" y="3446463"/>
          <p14:tracePt t="20826" x="1076325" y="3446463"/>
          <p14:tracePt t="20834" x="1047750" y="3446463"/>
          <p14:tracePt t="20842" x="1039813" y="3446463"/>
          <p14:tracePt t="20851" x="1011238" y="3446463"/>
          <p14:tracePt t="20858" x="984250" y="3438525"/>
          <p14:tracePt t="20866" x="966788" y="3438525"/>
          <p14:tracePt t="20874" x="947738" y="3438525"/>
          <p14:tracePt t="20888" x="920750" y="3438525"/>
          <p14:tracePt t="20890" x="884238" y="3438525"/>
          <p14:tracePt t="20898" x="847725" y="3411538"/>
          <p14:tracePt t="20906" x="801688" y="3402013"/>
          <p14:tracePt t="20914" x="784225" y="3402013"/>
          <p14:tracePt t="20922" x="747713" y="3402013"/>
          <p14:tracePt t="20930" x="711200" y="3402013"/>
          <p14:tracePt t="21082" x="701675" y="3392488"/>
          <p14:tracePt t="21164" x="720725" y="3392488"/>
          <p14:tracePt t="21171" x="765175" y="3382963"/>
          <p14:tracePt t="21178" x="793750" y="3382963"/>
          <p14:tracePt t="21186" x="847725" y="3382963"/>
          <p14:tracePt t="21194" x="930275" y="3429000"/>
          <p14:tracePt t="21203" x="1020763" y="3429000"/>
          <p14:tracePt t="21210" x="1130300" y="3438525"/>
          <p14:tracePt t="21218" x="1258888" y="3438525"/>
          <p14:tracePt t="21226" x="1403350" y="3438525"/>
          <p14:tracePt t="21234" x="1531938" y="3438525"/>
          <p14:tracePt t="21242" x="1658938" y="3438525"/>
          <p14:tracePt t="21250" x="1768475" y="3438525"/>
          <p14:tracePt t="21258" x="1895475" y="3438525"/>
          <p14:tracePt t="21266" x="1968500" y="3438525"/>
          <p14:tracePt t="21274" x="2033588" y="3438525"/>
          <p14:tracePt t="21282" x="2097088" y="3411538"/>
          <p14:tracePt t="21290" x="2106613" y="3411538"/>
          <p14:tracePt t="21298" x="2114550" y="3411538"/>
          <p14:tracePt t="21314" x="2133600" y="3402013"/>
          <p14:tracePt t="21322" x="2160588" y="3382963"/>
          <p14:tracePt t="21330" x="2179638" y="3365500"/>
          <p14:tracePt t="21338" x="2179638" y="3355975"/>
          <p14:tracePt t="21355" x="2187575" y="3346450"/>
          <p14:tracePt t="21363" x="2206625" y="3319463"/>
          <p14:tracePt t="21370" x="2224088" y="3302000"/>
          <p14:tracePt t="21380" x="2243138" y="3273425"/>
          <p14:tracePt t="21386" x="2251075" y="3236913"/>
          <p14:tracePt t="21394" x="2251075" y="3209925"/>
          <p14:tracePt t="21403" x="2270125" y="3163888"/>
          <p14:tracePt t="21410" x="2279650" y="3136900"/>
          <p14:tracePt t="21418" x="2279650" y="3119438"/>
          <p14:tracePt t="21426" x="2287588" y="3073400"/>
          <p14:tracePt t="21434" x="2287588" y="3036888"/>
          <p14:tracePt t="21442" x="2297113" y="3009900"/>
          <p14:tracePt t="21450" x="2297113" y="2990850"/>
          <p14:tracePt t="21458" x="2297113" y="2973388"/>
          <p14:tracePt t="21467" x="2297113" y="2963863"/>
          <p14:tracePt t="21474" x="2316163" y="2927350"/>
          <p14:tracePt t="21490" x="2333625" y="2909888"/>
          <p14:tracePt t="21499" x="2333625" y="2900363"/>
          <p14:tracePt t="21506" x="2333625" y="2890838"/>
          <p14:tracePt t="21514" x="2343150" y="2873375"/>
          <p14:tracePt t="21522" x="2352675" y="2863850"/>
          <p14:tracePt t="21530" x="2370138" y="2844800"/>
          <p14:tracePt t="21538" x="2379663" y="2844800"/>
          <p14:tracePt t="21546" x="2397125" y="2836863"/>
          <p14:tracePt t="21554" x="2425700" y="2808288"/>
          <p14:tracePt t="21562" x="2462213" y="2790825"/>
          <p14:tracePt t="21570" x="2498725" y="2781300"/>
          <p14:tracePt t="21578" x="2562225" y="2771775"/>
          <p14:tracePt t="21586" x="2652713" y="2771775"/>
          <p14:tracePt t="21595" x="2762250" y="2744788"/>
          <p14:tracePt t="21605" x="2852738" y="2744788"/>
          <p14:tracePt t="21611" x="2962275" y="2744788"/>
          <p14:tracePt t="21621" x="3071813" y="2744788"/>
          <p14:tracePt t="21627" x="3163888" y="2744788"/>
          <p14:tracePt t="21635" x="3244850" y="2744788"/>
          <p14:tracePt t="21643" x="3317875" y="2771775"/>
          <p14:tracePt t="21651" x="3354388" y="2771775"/>
          <p14:tracePt t="21659" x="3390900" y="2790825"/>
          <p14:tracePt t="21667" x="3400425" y="2800350"/>
          <p14:tracePt t="21675" x="3409950" y="2800350"/>
          <p14:tracePt t="21683" x="3419475" y="2808288"/>
          <p14:tracePt t="21842" x="3427413" y="2817813"/>
          <p14:tracePt t="21850" x="3427413" y="2827338"/>
          <p14:tracePt t="21858" x="3436938" y="2836863"/>
          <p14:tracePt t="21866" x="3446463" y="2844800"/>
          <p14:tracePt t="21874" x="3455988" y="2873375"/>
          <p14:tracePt t="21882" x="3473450" y="2900363"/>
          <p14:tracePt t="21908" x="3573463" y="3027363"/>
          <p14:tracePt t="21915" x="3656013" y="3090863"/>
          <p14:tracePt t="21924" x="3775075" y="3155950"/>
          <p14:tracePt t="21931" x="3911600" y="3228975"/>
          <p14:tracePt t="21938" x="4029075" y="3302000"/>
          <p14:tracePt t="21946" x="4157663" y="3375025"/>
          <p14:tracePt t="21955" x="4294188" y="3446463"/>
          <p14:tracePt t="21962" x="4467225" y="3529013"/>
          <p14:tracePt t="21971" x="4576763" y="3584575"/>
          <p14:tracePt t="21978" x="4695825" y="3657600"/>
          <p14:tracePt t="21986" x="4832350" y="3730625"/>
          <p14:tracePt t="21994" x="4932363" y="3803650"/>
          <p14:tracePt t="22003" x="5049838" y="3867150"/>
          <p14:tracePt t="22010" x="5095875" y="3894138"/>
          <p14:tracePt t="22018" x="5141913" y="3930650"/>
          <p14:tracePt t="22027" x="5195888" y="3984625"/>
          <p14:tracePt t="22034" x="5224463" y="4013200"/>
          <p14:tracePt t="22042" x="5260975" y="4057650"/>
          <p14:tracePt t="22050" x="5297488" y="4113213"/>
          <p14:tracePt t="22058" x="5314950" y="4159250"/>
          <p14:tracePt t="22066" x="5351463" y="4186238"/>
          <p14:tracePt t="22074" x="5387975" y="4232275"/>
          <p14:tracePt t="22082" x="5405438" y="4268788"/>
          <p14:tracePt t="22090" x="5424488" y="4286250"/>
          <p14:tracePt t="22098" x="5441950" y="4303713"/>
          <p14:tracePt t="22106" x="5470525" y="4332288"/>
          <p14:tracePt t="22114" x="5487988" y="4349750"/>
          <p14:tracePt t="22122" x="5507038" y="4376738"/>
          <p14:tracePt t="22130" x="5514975" y="4376738"/>
          <p14:tracePt t="22138" x="5534025" y="4386263"/>
          <p14:tracePt t="22146" x="5551488" y="4395788"/>
          <p14:tracePt t="22154" x="5551488" y="4405313"/>
          <p14:tracePt t="22162" x="5561013" y="4413250"/>
          <p14:tracePt t="22178" x="5570538" y="4422775"/>
          <p14:tracePt t="22251" x="5580063" y="4432300"/>
          <p14:tracePt t="22266" x="5580063" y="4441825"/>
          <p14:tracePt t="22282" x="5580063" y="4449763"/>
          <p14:tracePt t="22291" x="5588000" y="4449763"/>
          <p14:tracePt t="22298" x="5597525" y="4459288"/>
          <p14:tracePt t="22322" x="5607050" y="4459288"/>
          <p14:tracePt t="22467" x="5607050" y="4449763"/>
          <p14:tracePt t="22506" x="5607050" y="4441825"/>
          <p14:tracePt t="22530" x="5607050" y="4432300"/>
          <p14:tracePt t="22555" x="5607050" y="4422775"/>
          <p14:tracePt t="22563" x="5607050" y="4413250"/>
          <p14:tracePt t="22579" x="5607050" y="4405313"/>
          <p14:tracePt t="22604" x="5607050" y="4386263"/>
          <p14:tracePt t="22620" x="5607050" y="4376738"/>
          <p14:tracePt t="22629" x="5607050" y="4368800"/>
          <p14:tracePt t="22635" x="5607050" y="4359275"/>
          <p14:tracePt t="22646" x="5607050" y="4340225"/>
          <p14:tracePt t="22660" x="5607050" y="4332288"/>
          <p14:tracePt t="22677" x="5607050" y="4322763"/>
          <p14:tracePt t="22698" x="5607050" y="4303713"/>
          <p14:tracePt t="23786" x="5597525" y="4303713"/>
          <p14:tracePt t="23826" x="5597525" y="4322763"/>
          <p14:tracePt t="23860" x="5597525" y="4332288"/>
          <p14:tracePt t="23875" x="5597525" y="4340225"/>
          <p14:tracePt t="23883" x="5607050" y="4349750"/>
          <p14:tracePt t="23890" x="5607050" y="4359275"/>
          <p14:tracePt t="23907" x="5607050" y="4368800"/>
          <p14:tracePt t="23914" x="5616575" y="4376738"/>
          <p14:tracePt t="23954" x="5624513" y="4386263"/>
          <p14:tracePt t="24110" x="5624513" y="4395788"/>
          <p14:tracePt t="24130" x="5634038" y="4405313"/>
          <p14:tracePt t="24146" x="5643563" y="4413250"/>
          <p14:tracePt t="24162" x="5653088" y="4413250"/>
          <p14:tracePt t="24170" x="5661025" y="4422775"/>
          <p14:tracePt t="24178" x="5670550" y="4432300"/>
          <p14:tracePt t="24186" x="5716588" y="4449763"/>
          <p14:tracePt t="24194" x="5743575" y="4459288"/>
          <p14:tracePt t="24203" x="5789613" y="4468813"/>
          <p14:tracePt t="24210" x="5834063" y="4505325"/>
          <p14:tracePt t="24219" x="5870575" y="4514850"/>
          <p14:tracePt t="24226" x="5926138" y="4532313"/>
          <p14:tracePt t="24234" x="5989638" y="4568825"/>
          <p14:tracePt t="24242" x="6035675" y="4587875"/>
          <p14:tracePt t="24250" x="6072188" y="4595813"/>
          <p14:tracePt t="24258" x="6108700" y="4624388"/>
          <p14:tracePt t="24266" x="6145213" y="4641850"/>
          <p14:tracePt t="24274" x="6181725" y="4651375"/>
          <p14:tracePt t="24282" x="6208713" y="4660900"/>
          <p14:tracePt t="24290" x="6226175" y="4668838"/>
          <p14:tracePt t="24298" x="6235700" y="4678363"/>
          <p14:tracePt t="24306" x="6262688" y="4687888"/>
          <p14:tracePt t="24322" x="6272213" y="4687888"/>
          <p14:tracePt t="24331" x="6281738" y="4697413"/>
          <p14:tracePt t="24346" x="6291263" y="4705350"/>
          <p14:tracePt t="24362" x="6299200" y="4714875"/>
          <p14:tracePt t="24370" x="6318250" y="4724400"/>
          <p14:tracePt t="24387" x="6326188" y="4724400"/>
          <p14:tracePt t="24395" x="6335713" y="4732338"/>
          <p14:tracePt t="24411" x="6345238" y="4751388"/>
          <p14:tracePt t="24421" x="6354763" y="4760913"/>
          <p14:tracePt t="24426" x="6354763" y="4768850"/>
          <p14:tracePt t="24435" x="6362700" y="4778375"/>
          <p14:tracePt t="24443" x="6381750" y="4797425"/>
          <p14:tracePt t="24451" x="6399213" y="4805363"/>
          <p14:tracePt t="24483" x="6408738" y="4814888"/>
          <p14:tracePt t="24556" x="6418263" y="4814888"/>
          <p14:tracePt t="24570" x="6435725" y="4833938"/>
          <p14:tracePt t="24579" x="6445250" y="4841875"/>
          <p14:tracePt t="24587" x="6464300" y="4860925"/>
          <p14:tracePt t="24595" x="6481763" y="4878388"/>
          <p14:tracePt t="24605" x="6491288" y="4887913"/>
          <p14:tracePt t="24612" x="6508750" y="4906963"/>
          <p14:tracePt t="24619" x="6527800" y="4924425"/>
          <p14:tracePt t="24626" x="6545263" y="4943475"/>
          <p14:tracePt t="24634" x="6564313" y="4960938"/>
          <p14:tracePt t="24642" x="6581775" y="4987925"/>
          <p14:tracePt t="24650" x="6591300" y="5006975"/>
          <p14:tracePt t="24666" x="6618288" y="5024438"/>
          <p14:tracePt t="24674" x="6627813" y="5033963"/>
          <p14:tracePt t="24690" x="6637338" y="5043488"/>
          <p14:tracePt t="24780" x="6637338" y="5053013"/>
          <p14:tracePt t="24788" x="6645275" y="5070475"/>
          <p14:tracePt t="24796" x="6645275" y="5080000"/>
          <p14:tracePt t="24803" x="6645275" y="5106988"/>
          <p14:tracePt t="24810" x="6645275" y="5116513"/>
          <p14:tracePt t="24819" x="6654800" y="5133975"/>
          <p14:tracePt t="24826" x="6654800" y="5143500"/>
          <p14:tracePt t="24834" x="6654800" y="5160963"/>
          <p14:tracePt t="24850" x="6673850" y="5207000"/>
          <p14:tracePt t="24866" x="6681788" y="5207000"/>
          <p14:tracePt t="24889" x="6691313" y="5233988"/>
          <p14:tracePt t="24898" x="6691313" y="5243513"/>
          <p14:tracePt t="24906" x="6700838" y="5253038"/>
          <p14:tracePt t="24914" x="6700838" y="5270500"/>
          <p14:tracePt t="24922" x="6700838" y="5280025"/>
          <p14:tracePt t="24938" x="6700838" y="5307013"/>
          <p14:tracePt t="24946" x="6700838" y="5316538"/>
          <p14:tracePt t="24954" x="6710363" y="5335588"/>
          <p14:tracePt t="24962" x="6718300" y="5343525"/>
          <p14:tracePt t="24970" x="6718300" y="5362575"/>
          <p14:tracePt t="24978" x="6718300" y="5380038"/>
          <p14:tracePt t="24986" x="6718300" y="5389563"/>
          <p14:tracePt t="24993" x="6727825" y="5399088"/>
          <p14:tracePt t="25003" x="6727825" y="5408613"/>
          <p14:tracePt t="25010" x="6727825" y="5416550"/>
          <p14:tracePt t="25020" x="6727825" y="5435600"/>
          <p14:tracePt t="25026" x="6727825" y="5445125"/>
          <p14:tracePt t="25114" x="6727825" y="5453063"/>
          <p14:tracePt t="25350" x="6727825" y="5462588"/>
          <p14:tracePt t="25380" x="6718300" y="5462588"/>
          <p14:tracePt t="25388" x="6700838" y="5481638"/>
          <p14:tracePt t="25410" x="6681788" y="5489575"/>
          <p14:tracePt t="25434" x="6673850" y="5499100"/>
          <p14:tracePt t="25450" x="6654800" y="5508625"/>
          <p14:tracePt t="25483" x="6637338" y="5518150"/>
          <p14:tracePt t="26434" x="6627813" y="5526088"/>
          <p14:tracePt t="26588" x="6627813" y="5518150"/>
          <p14:tracePt t="26597" x="6627813" y="5499100"/>
          <p14:tracePt t="26604" x="6600825" y="5481638"/>
          <p14:tracePt t="26617" x="6554788" y="5462588"/>
          <p14:tracePt t="26621" x="6508750" y="5426075"/>
          <p14:tracePt t="26626" x="6408738" y="5399088"/>
          <p14:tracePt t="26634" x="6326188" y="5343525"/>
          <p14:tracePt t="26642" x="6291263" y="5289550"/>
          <p14:tracePt t="26650" x="6181725" y="5216525"/>
          <p14:tracePt t="26658" x="6062663" y="5189538"/>
          <p14:tracePt t="26666" x="5962650" y="5116513"/>
          <p14:tracePt t="26674" x="5880100" y="5080000"/>
          <p14:tracePt t="26682" x="5780088" y="5024438"/>
          <p14:tracePt t="26690" x="5661025" y="4951413"/>
          <p14:tracePt t="26698" x="5580063" y="4897438"/>
          <p14:tracePt t="26707" x="5470525" y="4833938"/>
          <p14:tracePt t="26714" x="5378450" y="4768850"/>
          <p14:tracePt t="26722" x="5241925" y="4660900"/>
          <p14:tracePt t="26730" x="5141913" y="4587875"/>
          <p14:tracePt t="26738" x="5049838" y="4541838"/>
          <p14:tracePt t="26746" x="5041900" y="4522788"/>
          <p14:tracePt t="26754" x="4949825" y="4459288"/>
          <p14:tracePt t="26762" x="4832350" y="4422775"/>
          <p14:tracePt t="26770" x="4703763" y="4349750"/>
          <p14:tracePt t="26777" x="4567238" y="4268788"/>
          <p14:tracePt t="26786" x="4376738" y="4186238"/>
          <p14:tracePt t="26794" x="4238625" y="4130675"/>
          <p14:tracePt t="26802" x="4065588" y="4067175"/>
          <p14:tracePt t="26810" x="3902075" y="3994150"/>
          <p14:tracePt t="26818" x="3729038" y="3911600"/>
          <p14:tracePt t="26826" x="3563938" y="3840163"/>
          <p14:tracePt t="26834" x="3409950" y="3775075"/>
          <p14:tracePt t="26842" x="3317875" y="3738563"/>
          <p14:tracePt t="26850" x="3181350" y="3675063"/>
          <p14:tracePt t="26858" x="3100388" y="3621088"/>
          <p14:tracePt t="26866" x="3054350" y="3602038"/>
          <p14:tracePt t="26874" x="2990850" y="3565525"/>
          <p14:tracePt t="26882" x="2962275" y="3538538"/>
          <p14:tracePt t="26890" x="2925763" y="3519488"/>
          <p14:tracePt t="26898" x="2917825" y="3511550"/>
          <p14:tracePt t="26906" x="2889250" y="3492500"/>
          <p14:tracePt t="26914" x="2871788" y="3465513"/>
          <p14:tracePt t="26922" x="2844800" y="3429000"/>
          <p14:tracePt t="26930" x="2835275" y="3411538"/>
          <p14:tracePt t="26938" x="2808288" y="3375025"/>
          <p14:tracePt t="26946" x="2789238" y="3346450"/>
          <p14:tracePt t="26954" x="2771775" y="3319463"/>
          <p14:tracePt t="26962" x="2762250" y="3302000"/>
          <p14:tracePt t="26970" x="2725738" y="3273425"/>
          <p14:tracePt t="26978" x="2716213" y="3255963"/>
          <p14:tracePt t="26987" x="2716213" y="3236913"/>
          <p14:tracePt t="26994" x="2708275" y="3200400"/>
          <p14:tracePt t="27010" x="2708275" y="3182938"/>
          <p14:tracePt t="27020" x="2708275" y="3163888"/>
          <p14:tracePt t="27026" x="2708275" y="3136900"/>
          <p14:tracePt t="27034" x="2708275" y="3127375"/>
          <p14:tracePt t="27114" x="2698750" y="3119438"/>
          <p14:tracePt t="27122" x="2698750" y="3109913"/>
          <p14:tracePt t="27130" x="2689225" y="3109913"/>
          <p14:tracePt t="27138" x="2671763" y="3090863"/>
          <p14:tracePt t="27146" x="2652713" y="3082925"/>
          <p14:tracePt t="27155" x="2635250" y="3063875"/>
          <p14:tracePt t="27171" x="2525713" y="3000375"/>
          <p14:tracePt t="27178" x="2479675" y="2973388"/>
          <p14:tracePt t="27186" x="2452688" y="2946400"/>
          <p14:tracePt t="27195" x="2433638" y="2927350"/>
          <p14:tracePt t="27203" x="2397125" y="2909888"/>
          <p14:tracePt t="27210" x="2379663" y="2890838"/>
          <p14:tracePt t="27219" x="2370138" y="2881313"/>
          <p14:tracePt t="27228" x="2360613" y="2873375"/>
          <p14:tracePt t="27235" x="2360613" y="2863850"/>
          <p14:tracePt t="27242" x="2360613" y="2854325"/>
          <p14:tracePt t="27258" x="2360613" y="2827338"/>
          <p14:tracePt t="27267" x="2370138" y="2808288"/>
          <p14:tracePt t="27274" x="2379663" y="2790825"/>
          <p14:tracePt t="27283" x="2416175" y="2771775"/>
          <p14:tracePt t="27290" x="2443163" y="2744788"/>
          <p14:tracePt t="27298" x="2479675" y="2717800"/>
          <p14:tracePt t="27306" x="2552700" y="2681288"/>
          <p14:tracePt t="27314" x="2598738" y="2662238"/>
          <p14:tracePt t="27322" x="2652713" y="2662238"/>
          <p14:tracePt t="27331" x="2725738" y="2644775"/>
          <p14:tracePt t="27338" x="2808288" y="2625725"/>
          <p14:tracePt t="27346" x="2898775" y="2625725"/>
          <p14:tracePt t="27354" x="2954338" y="2625725"/>
          <p14:tracePt t="27362" x="3008313" y="2625725"/>
          <p14:tracePt t="27370" x="3044825" y="2625725"/>
          <p14:tracePt t="27379" x="3081338" y="2635250"/>
          <p14:tracePt t="27386" x="3100388" y="2654300"/>
          <p14:tracePt t="27394" x="3127375" y="2671763"/>
          <p14:tracePt t="27402" x="3144838" y="2708275"/>
          <p14:tracePt t="27410" x="3144838" y="2735263"/>
          <p14:tracePt t="27418" x="3154363" y="2763838"/>
          <p14:tracePt t="27426" x="3154363" y="2808288"/>
          <p14:tracePt t="27434" x="3154363" y="2827338"/>
          <p14:tracePt t="27442" x="3154363" y="2863850"/>
          <p14:tracePt t="27450" x="3154363" y="2881313"/>
          <p14:tracePt t="27458" x="3154363" y="2909888"/>
          <p14:tracePt t="27466" x="3154363" y="2917825"/>
          <p14:tracePt t="27474" x="3127375" y="2954338"/>
          <p14:tracePt t="27482" x="3117850" y="2963863"/>
          <p14:tracePt t="27490" x="3090863" y="2982913"/>
          <p14:tracePt t="27498" x="3071813" y="3000375"/>
          <p14:tracePt t="27507" x="3054350" y="3000375"/>
          <p14:tracePt t="27514" x="3044825" y="3009900"/>
          <p14:tracePt t="27522" x="3027363" y="3009900"/>
          <p14:tracePt t="27530" x="3008313" y="3009900"/>
          <p14:tracePt t="27546" x="2998788" y="3009900"/>
          <p14:tracePt t="27554" x="2990850" y="3009900"/>
          <p14:tracePt t="27562" x="2962275" y="3009900"/>
          <p14:tracePt t="27570" x="2954338" y="3009900"/>
          <p14:tracePt t="27578" x="2944813" y="3009900"/>
          <p14:tracePt t="27586" x="2925763" y="3009900"/>
          <p14:tracePt t="27595" x="2917825" y="3009900"/>
          <p14:tracePt t="27603" x="2908300" y="3009900"/>
          <p14:tracePt t="27610" x="2898775" y="3000375"/>
          <p14:tracePt t="27618" x="2889250" y="3000375"/>
          <p14:tracePt t="27626" x="2881313" y="2990850"/>
          <p14:tracePt t="27634" x="2871788" y="2973388"/>
          <p14:tracePt t="27642" x="2871788" y="2963863"/>
          <p14:tracePt t="27650" x="2871788" y="2954338"/>
          <p14:tracePt t="27658" x="2862263" y="2927350"/>
          <p14:tracePt t="27666" x="2862263" y="2917825"/>
          <p14:tracePt t="27681" x="2862263" y="2909888"/>
          <p14:tracePt t="27690" x="2862263" y="2900363"/>
          <p14:tracePt t="27698" x="2862263" y="2881313"/>
          <p14:tracePt t="27707" x="2862263" y="2873375"/>
          <p14:tracePt t="27714" x="2871788" y="2844800"/>
          <p14:tracePt t="27723" x="2871788" y="2836863"/>
          <p14:tracePt t="27730" x="2881313" y="2827338"/>
          <p14:tracePt t="27738" x="2889250" y="2808288"/>
          <p14:tracePt t="27746" x="2898775" y="2790825"/>
          <p14:tracePt t="27754" x="2908300" y="2781300"/>
          <p14:tracePt t="27762" x="2917825" y="2781300"/>
          <p14:tracePt t="27770" x="2944813" y="2763838"/>
          <p14:tracePt t="27778" x="2962275" y="2763838"/>
          <p14:tracePt t="27786" x="2981325" y="2754313"/>
          <p14:tracePt t="27794" x="3017838" y="2754313"/>
          <p14:tracePt t="27802" x="3044825" y="2754313"/>
          <p14:tracePt t="27811" x="3081338" y="2754313"/>
          <p14:tracePt t="27821" x="3108325" y="2754313"/>
          <p14:tracePt t="27826" x="3127375" y="2754313"/>
          <p14:tracePt t="27835" x="3154363" y="2754313"/>
          <p14:tracePt t="27842" x="3171825" y="2763838"/>
          <p14:tracePt t="27850" x="3190875" y="2771775"/>
          <p14:tracePt t="27858" x="3200400" y="2790825"/>
          <p14:tracePt t="27866" x="3208338" y="2800350"/>
          <p14:tracePt t="27874" x="3208338" y="2808288"/>
          <p14:tracePt t="27882" x="3208338" y="2844800"/>
          <p14:tracePt t="27890" x="3208338" y="2854325"/>
          <p14:tracePt t="27898" x="3208338" y="2873375"/>
          <p14:tracePt t="27907" x="3208338" y="2890838"/>
          <p14:tracePt t="27913" x="3208338" y="2900363"/>
          <p14:tracePt t="27923" x="3208338" y="2917825"/>
          <p14:tracePt t="27930" x="3208338" y="2936875"/>
          <p14:tracePt t="27938" x="3190875" y="2954338"/>
          <p14:tracePt t="27946" x="3154363" y="2990850"/>
          <p14:tracePt t="27954" x="3127375" y="3000375"/>
          <p14:tracePt t="27962" x="3100388" y="3009900"/>
          <p14:tracePt t="27972" x="3090863" y="3009900"/>
          <p14:tracePt t="27977" x="3081338" y="3017838"/>
          <p14:tracePt t="27987" x="3063875" y="3027363"/>
          <p14:tracePt t="27994" x="3054350" y="3027363"/>
          <p14:tracePt t="28002" x="3044825" y="3027363"/>
          <p14:tracePt t="28025" x="3035300" y="3027363"/>
          <p14:tracePt t="28227" x="3044825" y="3027363"/>
          <p14:tracePt t="28235" x="3063875" y="3027363"/>
          <p14:tracePt t="28243" x="3090863" y="3027363"/>
          <p14:tracePt t="28251" x="3108325" y="3027363"/>
          <p14:tracePt t="28259" x="3163888" y="3027363"/>
          <p14:tracePt t="28267" x="3244850" y="3046413"/>
          <p14:tracePt t="28274" x="3327400" y="3090863"/>
          <p14:tracePt t="28282" x="3436938" y="3136900"/>
          <p14:tracePt t="28290" x="3573463" y="3192463"/>
          <p14:tracePt t="28298" x="3709988" y="3265488"/>
          <p14:tracePt t="28306" x="3829050" y="3338513"/>
          <p14:tracePt t="28315" x="3956050" y="3419475"/>
          <p14:tracePt t="28325" x="4038600" y="3475038"/>
          <p14:tracePt t="28330" x="4157663" y="3548063"/>
          <p14:tracePt t="28338" x="4238625" y="3602038"/>
          <p14:tracePt t="28346" x="4340225" y="3657600"/>
          <p14:tracePt t="28354" x="4440238" y="3694113"/>
          <p14:tracePt t="28363" x="4521200" y="3767138"/>
          <p14:tracePt t="28370" x="4603750" y="3821113"/>
          <p14:tracePt t="28378" x="4703763" y="3875088"/>
          <p14:tracePt t="28387" x="4786313" y="3921125"/>
          <p14:tracePt t="28394" x="4886325" y="3976688"/>
          <p14:tracePt t="28404" x="4986338" y="4030663"/>
          <p14:tracePt t="28411" x="5078413" y="4076700"/>
          <p14:tracePt t="28421" x="5178425" y="4113213"/>
          <p14:tracePt t="28427" x="5278438" y="4159250"/>
          <p14:tracePt t="28436" x="5351463" y="4186238"/>
          <p14:tracePt t="28442" x="5414963" y="4222750"/>
          <p14:tracePt t="28450" x="5461000" y="4249738"/>
          <p14:tracePt t="28458" x="5497513" y="4268788"/>
          <p14:tracePt t="28466" x="5524500" y="4286250"/>
          <p14:tracePt t="28474" x="5570538" y="4303713"/>
          <p14:tracePt t="28482" x="5588000" y="4332288"/>
          <p14:tracePt t="28490" x="5597525" y="4332288"/>
          <p14:tracePt t="28498" x="5616575" y="4349750"/>
          <p14:tracePt t="28506" x="5643563" y="4386263"/>
          <p14:tracePt t="28514" x="5680075" y="4405313"/>
          <p14:tracePt t="28522" x="5724525" y="4441825"/>
          <p14:tracePt t="28530" x="5743575" y="4459288"/>
          <p14:tracePt t="28538" x="5770563" y="4486275"/>
          <p14:tracePt t="28546" x="5853113" y="4532313"/>
          <p14:tracePt t="28554" x="5880100" y="4551363"/>
          <p14:tracePt t="28563" x="5943600" y="4595813"/>
          <p14:tracePt t="28570" x="5972175" y="4624388"/>
          <p14:tracePt t="28578" x="6016625" y="4651375"/>
          <p14:tracePt t="28587" x="6053138" y="4660900"/>
          <p14:tracePt t="28594" x="6072188" y="4668838"/>
          <p14:tracePt t="28602" x="6099175" y="4678363"/>
          <p14:tracePt t="28610" x="6116638" y="4705350"/>
          <p14:tracePt t="28746" x="6099175" y="4705350"/>
          <p14:tracePt t="28754" x="6072188" y="4697413"/>
          <p14:tracePt t="28762" x="6026150" y="4687888"/>
          <p14:tracePt t="28770" x="5980113" y="4651375"/>
          <p14:tracePt t="28778" x="5953125" y="4641850"/>
          <p14:tracePt t="28786" x="5907088" y="4632325"/>
          <p14:tracePt t="28794" x="5889625" y="4624388"/>
          <p14:tracePt t="28802" x="5843588" y="4587875"/>
          <p14:tracePt t="28810" x="5807075" y="4578350"/>
          <p14:tracePt t="28818" x="5797550" y="4568825"/>
          <p14:tracePt t="28826" x="5780088" y="4559300"/>
          <p14:tracePt t="28834" x="5761038" y="4541838"/>
          <p14:tracePt t="28842" x="5753100" y="4541838"/>
          <p14:tracePt t="28850" x="5716588" y="4522788"/>
          <p14:tracePt t="28858" x="5697538" y="4495800"/>
          <p14:tracePt t="28870" x="5661025" y="4478338"/>
          <p14:tracePt t="28874" x="5643563" y="4459288"/>
          <p14:tracePt t="28881" x="5624513" y="4449763"/>
          <p14:tracePt t="28890" x="5607050" y="4432300"/>
          <p14:tracePt t="28898" x="5597525" y="4422775"/>
          <p14:tracePt t="28906" x="5588000" y="4413250"/>
          <p14:tracePt t="28996" x="5588000" y="4405313"/>
          <p14:tracePt t="29148" x="5588000" y="4395788"/>
          <p14:tracePt t="29155" x="5588000" y="4386263"/>
          <p14:tracePt t="29164" x="5588000" y="4376738"/>
          <p14:tracePt t="29171" x="5588000" y="4368800"/>
          <p14:tracePt t="29179" x="5588000" y="4359275"/>
          <p14:tracePt t="29186" x="5597525" y="4332288"/>
          <p14:tracePt t="29195" x="5607050" y="4322763"/>
          <p14:tracePt t="29203" x="5616575" y="4313238"/>
          <p14:tracePt t="29220" x="5616575" y="4303713"/>
          <p14:tracePt t="29236" x="5616575" y="4295775"/>
          <p14:tracePt t="29243" x="5624513" y="4286250"/>
          <p14:tracePt t="29372" x="5624513" y="4303713"/>
          <p14:tracePt t="29380" x="5624513" y="4332288"/>
          <p14:tracePt t="29388" x="5624513" y="4349750"/>
          <p14:tracePt t="29397" x="5624513" y="4376738"/>
          <p14:tracePt t="29405" x="5634038" y="4395788"/>
          <p14:tracePt t="29416" x="5634038" y="4413250"/>
          <p14:tracePt t="29418" x="5643563" y="4441825"/>
          <p14:tracePt t="29426" x="5653088" y="4449763"/>
          <p14:tracePt t="29442" x="5653088" y="4459288"/>
          <p14:tracePt t="29450" x="5661025" y="4478338"/>
          <p14:tracePt t="29466" x="5661025" y="4486275"/>
          <p14:tracePt t="29474" x="5670550" y="4505325"/>
          <p14:tracePt t="29482" x="5680075" y="4522788"/>
          <p14:tracePt t="29499" x="5697538" y="4568825"/>
          <p14:tracePt t="29508" x="5707063" y="4568825"/>
          <p14:tracePt t="29513" x="5716588" y="4587875"/>
          <p14:tracePt t="29522" x="5716588" y="4595813"/>
          <p14:tracePt t="29530" x="5734050" y="4624388"/>
          <p14:tracePt t="29538" x="5743575" y="4641850"/>
          <p14:tracePt t="29546" x="5753100" y="4651375"/>
          <p14:tracePt t="29554" x="5761038" y="4668838"/>
          <p14:tracePt t="29562" x="5770563" y="4687888"/>
          <p14:tracePt t="29570" x="5789613" y="4705350"/>
          <p14:tracePt t="29586" x="5797550" y="4724400"/>
          <p14:tracePt t="29594" x="5807075" y="4741863"/>
          <p14:tracePt t="29603" x="5834063" y="4760913"/>
          <p14:tracePt t="29612" x="5853113" y="4797425"/>
          <p14:tracePt t="29618" x="5862638" y="4805363"/>
          <p14:tracePt t="29626" x="5889625" y="4851400"/>
          <p14:tracePt t="29635" x="5907088" y="4887913"/>
          <p14:tracePt t="29642" x="5926138" y="4906963"/>
          <p14:tracePt t="29650" x="5953125" y="4933950"/>
          <p14:tracePt t="29658" x="5999163" y="4997450"/>
          <p14:tracePt t="29666" x="6016625" y="5043488"/>
          <p14:tracePt t="29674" x="6053138" y="5089525"/>
          <p14:tracePt t="29682" x="6080125" y="5116513"/>
          <p14:tracePt t="29690" x="6108700" y="5133975"/>
          <p14:tracePt t="29698" x="6126163" y="5170488"/>
          <p14:tracePt t="29708" x="6145213" y="5189538"/>
          <p14:tracePt t="29714" x="6162675" y="5207000"/>
          <p14:tracePt t="29723" x="6172200" y="5226050"/>
          <p14:tracePt t="29730" x="6199188" y="5243513"/>
          <p14:tracePt t="29738" x="6199188" y="5253038"/>
          <p14:tracePt t="29762" x="6208713" y="5262563"/>
          <p14:tracePt t="29844" x="6218238" y="5270500"/>
          <p14:tracePt t="29852" x="6226175" y="5280025"/>
          <p14:tracePt t="29860" x="6254750" y="5307013"/>
          <p14:tracePt t="29868" x="6262688" y="5316538"/>
          <p14:tracePt t="29874" x="6291263" y="5326063"/>
          <p14:tracePt t="29887" x="6308725" y="5353050"/>
          <p14:tracePt t="29890" x="6326188" y="5362575"/>
          <p14:tracePt t="29898" x="6345238" y="5372100"/>
          <p14:tracePt t="29906" x="6372225" y="5399088"/>
          <p14:tracePt t="29914" x="6381750" y="5408613"/>
          <p14:tracePt t="29922" x="6391275" y="5416550"/>
          <p14:tracePt t="29938" x="6408738" y="5416550"/>
          <p14:tracePt t="30002" x="6418263" y="5416550"/>
          <p14:tracePt t="30210" x="6427788" y="5426075"/>
          <p14:tracePt t="30250" x="6435725" y="5435600"/>
          <p14:tracePt t="30266" x="6464300" y="5453063"/>
          <p14:tracePt t="30282" x="6472238" y="5453063"/>
          <p14:tracePt t="30290" x="6491288" y="5453063"/>
          <p14:tracePt t="30298" x="6508750" y="5462588"/>
          <p14:tracePt t="30306" x="6518275" y="5472113"/>
          <p14:tracePt t="30322" x="6527800" y="5481638"/>
          <p14:tracePt t="30338" x="6537325" y="5481638"/>
          <p14:tracePt t="30398" x="6545263" y="5481638"/>
          <p14:tracePt t="30442" x="6554788" y="5472113"/>
          <p14:tracePt t="30651" x="6554788" y="5453063"/>
          <p14:tracePt t="30675" x="6554788" y="5445125"/>
          <p14:tracePt t="31082" x="6554788" y="5435600"/>
          <p14:tracePt t="31106" x="6554788" y="5426075"/>
          <p14:tracePt t="31388" x="6554788" y="5408613"/>
          <p14:tracePt t="31403" x="6554788" y="5399088"/>
          <p14:tracePt t="32037" x="6554788" y="5389563"/>
          <p14:tracePt t="32282" x="6573838" y="5380038"/>
          <p14:tracePt t="32290" x="6600825" y="5362575"/>
          <p14:tracePt t="32298" x="6637338" y="5362575"/>
          <p14:tracePt t="32306" x="6673850" y="5362575"/>
          <p14:tracePt t="32314" x="6727825" y="5343525"/>
          <p14:tracePt t="32322" x="6800850" y="5343525"/>
          <p14:tracePt t="32330" x="6864350" y="5343525"/>
          <p14:tracePt t="32338" x="6919913" y="5343525"/>
          <p14:tracePt t="32346" x="6973888" y="5343525"/>
          <p14:tracePt t="32354" x="7046913" y="5343525"/>
          <p14:tracePt t="32362" x="7092950" y="5343525"/>
          <p14:tracePt t="32370" x="7129463" y="5343525"/>
          <p14:tracePt t="32379" x="7138988" y="5343525"/>
          <p14:tracePt t="32386" x="7156450" y="5343525"/>
          <p14:tracePt t="32402" x="7175500" y="5343525"/>
          <p14:tracePt t="32477" x="7183438" y="5343525"/>
          <p14:tracePt t="32492" x="7192963" y="5343525"/>
          <p14:tracePt t="32501" x="7219950" y="5343525"/>
          <p14:tracePt t="32506" x="7229475" y="5343525"/>
          <p14:tracePt t="32514" x="7256463" y="5343525"/>
          <p14:tracePt t="32522" x="7265988" y="5343525"/>
          <p14:tracePt t="32530" x="7292975" y="5343525"/>
          <p14:tracePt t="32539" x="7319963" y="5343525"/>
          <p14:tracePt t="32546" x="7329488" y="5343525"/>
          <p14:tracePt t="32554" x="7356475" y="5343525"/>
          <p14:tracePt t="32562" x="7392988" y="5343525"/>
          <p14:tracePt t="32570" x="7402513" y="5343525"/>
          <p14:tracePt t="32578" x="7421563" y="5343525"/>
          <p14:tracePt t="32586" x="7448550" y="5343525"/>
          <p14:tracePt t="32594" x="7466013" y="5343525"/>
          <p14:tracePt t="32602" x="7494588" y="5343525"/>
          <p14:tracePt t="32610" x="7502525" y="5343525"/>
          <p14:tracePt t="32618" x="7531100" y="5343525"/>
          <p14:tracePt t="32626" x="7539038" y="5343525"/>
          <p14:tracePt t="32635" x="7548563" y="5343525"/>
          <p14:tracePt t="32642" x="7585075" y="5343525"/>
          <p14:tracePt t="32650" x="7621588" y="5353050"/>
          <p14:tracePt t="32658" x="7639050" y="5353050"/>
          <p14:tracePt t="32666" x="7667625" y="5353050"/>
          <p14:tracePt t="32674" x="7704138" y="5362575"/>
          <p14:tracePt t="32682" x="7731125" y="5362575"/>
          <p14:tracePt t="32690" x="7785100" y="5362575"/>
          <p14:tracePt t="32698" x="7821613" y="5380038"/>
          <p14:tracePt t="32706" x="7858125" y="5380038"/>
          <p14:tracePt t="32714" x="7913688" y="5399088"/>
          <p14:tracePt t="32723" x="7967663" y="5399088"/>
          <p14:tracePt t="32729" x="8031163" y="5408613"/>
          <p14:tracePt t="32738" x="8086725" y="5426075"/>
          <p14:tracePt t="32746" x="8140700" y="5426075"/>
          <p14:tracePt t="32754" x="8204200" y="5435600"/>
          <p14:tracePt t="32762" x="8240713" y="5435600"/>
          <p14:tracePt t="32770" x="8277225" y="5435600"/>
          <p14:tracePt t="32778" x="8313738" y="5453063"/>
          <p14:tracePt t="32786" x="8350250" y="5453063"/>
          <p14:tracePt t="32794" x="8378825" y="5472113"/>
          <p14:tracePt t="32803" x="8396288" y="5472113"/>
          <p14:tracePt t="32810" x="8432800" y="5472113"/>
          <p14:tracePt t="32818" x="8442325" y="5472113"/>
          <p14:tracePt t="32826" x="8469313" y="5472113"/>
          <p14:tracePt t="32835" x="8488363" y="5472113"/>
          <p14:tracePt t="32842" x="8515350" y="5472113"/>
          <p14:tracePt t="32850" x="8523288" y="5472113"/>
          <p14:tracePt t="32858" x="8542338" y="5472113"/>
          <p14:tracePt t="32886" x="8559800" y="5472113"/>
          <p14:tracePt t="32922" x="8569325" y="5472113"/>
          <p14:tracePt t="33219" x="8559800" y="5462588"/>
          <p14:tracePt t="33236" x="8542338" y="5462588"/>
          <p14:tracePt t="33243" x="8532813" y="5453063"/>
          <p14:tracePt t="33267" x="8523288" y="5445125"/>
          <p14:tracePt t="33387" x="8523288" y="5435600"/>
          <p14:tracePt t="33516" x="8515350" y="5426075"/>
          <p14:tracePt t="33523" x="8505825" y="5426075"/>
          <p14:tracePt t="33531" x="8496300" y="5426075"/>
          <p14:tracePt t="33539" x="8478838" y="5426075"/>
          <p14:tracePt t="33554" x="8459788" y="5426075"/>
          <p14:tracePt t="33562" x="8451850" y="5426075"/>
          <p14:tracePt t="33570" x="8442325" y="5426075"/>
          <p14:tracePt t="33730" x="8432800" y="5416550"/>
          <p14:tracePt t="34234" x="8432800" y="5399088"/>
          <p14:tracePt t="34250" x="8432800" y="5389563"/>
          <p14:tracePt t="34762" x="8432800" y="5380038"/>
          <p14:tracePt t="35251" x="8432800" y="5372100"/>
          <p14:tracePt t="35267" x="8432800" y="5353050"/>
          <p14:tracePt t="35700" x="8432800" y="5343525"/>
          <p14:tracePt t="35708" x="8432800" y="5335588"/>
          <p14:tracePt t="35714" x="8432800" y="5316538"/>
          <p14:tracePt t="35722" x="8432800" y="5299075"/>
          <p14:tracePt t="35730" x="8415338" y="5280025"/>
          <p14:tracePt t="35738" x="8386763" y="5262563"/>
          <p14:tracePt t="35746" x="8369300" y="5233988"/>
          <p14:tracePt t="35754" x="8350250" y="5207000"/>
          <p14:tracePt t="35762" x="8342313" y="5189538"/>
          <p14:tracePt t="35770" x="8323263" y="5153025"/>
          <p14:tracePt t="35778" x="8305800" y="5126038"/>
          <p14:tracePt t="35786" x="8296275" y="5106988"/>
          <p14:tracePt t="35794" x="8277225" y="5089525"/>
          <p14:tracePt t="35802" x="8277225" y="5033963"/>
          <p14:tracePt t="35810" x="8259763" y="5006975"/>
          <p14:tracePt t="35817" x="8250238" y="4987925"/>
          <p14:tracePt t="35825" x="8240713" y="4933950"/>
          <p14:tracePt t="35834" x="8240713" y="4906963"/>
          <p14:tracePt t="35842" x="8232775" y="4841875"/>
          <p14:tracePt t="35853" x="8196263" y="4797425"/>
          <p14:tracePt t="35857" x="8186738" y="4741863"/>
          <p14:tracePt t="35866" x="8169275" y="4678363"/>
          <p14:tracePt t="35874" x="8132763" y="4614863"/>
          <p14:tracePt t="35882" x="8096250" y="4532313"/>
          <p14:tracePt t="35903" x="7994650" y="4386263"/>
          <p14:tracePt t="35906" x="7950200" y="4322763"/>
          <p14:tracePt t="35914" x="7894638" y="4240213"/>
          <p14:tracePt t="35922" x="7821613" y="4176713"/>
          <p14:tracePt t="35930" x="7740650" y="4086225"/>
          <p14:tracePt t="35938" x="7675563" y="4040188"/>
          <p14:tracePt t="35946" x="7575550" y="3967163"/>
          <p14:tracePt t="35954" x="7485063" y="3894138"/>
          <p14:tracePt t="35962" x="7402513" y="3840163"/>
          <p14:tracePt t="35970" x="7292975" y="3784600"/>
          <p14:tracePt t="35978" x="7192963" y="3738563"/>
          <p14:tracePt t="35986" x="7092950" y="3648075"/>
          <p14:tracePt t="35994" x="7010400" y="3592513"/>
          <p14:tracePt t="36003" x="6892925" y="3519488"/>
          <p14:tracePt t="36010" x="6791325" y="3455988"/>
          <p14:tracePt t="36019" x="6673850" y="3375025"/>
          <p14:tracePt t="36026" x="6573838" y="3309938"/>
          <p14:tracePt t="36035" x="6472238" y="3246438"/>
          <p14:tracePt t="36042" x="6391275" y="3192463"/>
          <p14:tracePt t="36050" x="6291263" y="3127375"/>
          <p14:tracePt t="36058" x="6226175" y="3073400"/>
          <p14:tracePt t="36066" x="6189663" y="3046413"/>
          <p14:tracePt t="36075" x="6153150" y="3017838"/>
          <p14:tracePt t="36082" x="6116638" y="3000375"/>
          <p14:tracePt t="36090" x="6089650" y="2973388"/>
          <p14:tracePt t="36098" x="6072188" y="2954338"/>
          <p14:tracePt t="36107" x="6026150" y="2909888"/>
          <p14:tracePt t="36114" x="6016625" y="2900363"/>
          <p14:tracePt t="36122" x="5989638" y="2881313"/>
          <p14:tracePt t="36130" x="5980113" y="2863850"/>
          <p14:tracePt t="36139" x="5972175" y="2854325"/>
          <p14:tracePt t="36146" x="5962650" y="2854325"/>
          <p14:tracePt t="36154" x="5953125" y="2844800"/>
          <p14:tracePt t="36162" x="5935663" y="2836863"/>
          <p14:tracePt t="36178" x="5926138" y="2827338"/>
          <p14:tracePt t="36202" x="5926138" y="2817813"/>
          <p14:tracePt t="36242" x="5907088" y="2800350"/>
          <p14:tracePt t="36259" x="5907088" y="2790825"/>
          <p14:tracePt t="36276" x="5899150" y="2781300"/>
          <p14:tracePt t="36309" x="5889625" y="2771775"/>
          <p14:tracePt t="36313" x="5880100" y="2763838"/>
          <p14:tracePt t="36324" x="5880100" y="2744788"/>
          <p14:tracePt t="36329" x="5880100" y="2735263"/>
          <p14:tracePt t="36338" x="5862638" y="2708275"/>
          <p14:tracePt t="36346" x="5862638" y="2681288"/>
          <p14:tracePt t="36354" x="5853113" y="2635250"/>
          <p14:tracePt t="36362" x="5843588" y="2562225"/>
          <p14:tracePt t="36370" x="5843588" y="2471738"/>
          <p14:tracePt t="36378" x="5826125" y="2362200"/>
          <p14:tracePt t="36386" x="5826125" y="2216150"/>
          <p14:tracePt t="36394" x="5797550" y="2060575"/>
          <p14:tracePt t="36402" x="5797550" y="1924050"/>
          <p14:tracePt t="36410" x="5797550" y="1797050"/>
          <p14:tracePt t="36419" x="5797550" y="1668463"/>
          <p14:tracePt t="36426" x="5797550" y="1568450"/>
          <p14:tracePt t="36436" x="5797550" y="1477963"/>
          <p14:tracePt t="36442" x="5789613" y="1422400"/>
          <p14:tracePt t="36453" x="5789613" y="1376363"/>
          <p14:tracePt t="36459" x="5770563" y="1349375"/>
          <p14:tracePt t="36469" x="5770563" y="1339850"/>
          <p14:tracePt t="36475" x="5770563" y="1322388"/>
          <p14:tracePt t="36587" x="5770563" y="1339850"/>
          <p14:tracePt t="36594" x="5770563" y="1358900"/>
          <p14:tracePt t="36602" x="5770563" y="1385888"/>
          <p14:tracePt t="36610" x="5770563" y="1395413"/>
          <p14:tracePt t="36618" x="5770563" y="1412875"/>
          <p14:tracePt t="36626" x="5770563" y="1441450"/>
          <p14:tracePt t="36635" x="5770563" y="1458913"/>
          <p14:tracePt t="36641" x="5770563" y="1485900"/>
          <p14:tracePt t="36653" x="5770563" y="1495425"/>
          <p14:tracePt t="36659" x="5770563" y="1504950"/>
          <p14:tracePt t="36669" x="5770563" y="1522413"/>
          <p14:tracePt t="36675" x="5770563" y="1531938"/>
          <p14:tracePt t="36683" x="5770563" y="1541463"/>
          <p14:tracePt t="36691" x="5770563" y="1558925"/>
          <p14:tracePt t="36699" x="5770563" y="1577975"/>
          <p14:tracePt t="36706" x="5770563" y="1587500"/>
          <p14:tracePt t="36714" x="5770563" y="1624013"/>
          <p14:tracePt t="36722" x="5770563" y="1668463"/>
          <p14:tracePt t="36730" x="5770563" y="1677988"/>
          <p14:tracePt t="36738" x="5770563" y="1731963"/>
          <p14:tracePt t="36746" x="5770563" y="1778000"/>
          <p14:tracePt t="36755" x="5770563" y="1804988"/>
          <p14:tracePt t="36762" x="5770563" y="1833563"/>
          <p14:tracePt t="36770" x="5770563" y="1878013"/>
          <p14:tracePt t="36778" x="5770563" y="1906588"/>
          <p14:tracePt t="36786" x="5770563" y="1924050"/>
          <p14:tracePt t="36794" x="5770563" y="1951038"/>
          <p14:tracePt t="36802" x="5770563" y="1960563"/>
          <p14:tracePt t="36810" x="5770563" y="1979613"/>
          <p14:tracePt t="36818" x="5770563" y="1997075"/>
          <p14:tracePt t="36826" x="5770563" y="2016125"/>
          <p14:tracePt t="36850" x="5770563" y="2033588"/>
          <p14:tracePt t="36866" x="5770563" y="2043113"/>
          <p14:tracePt t="37082" x="5770563" y="2033588"/>
          <p14:tracePt t="37090" x="5770563" y="2006600"/>
          <p14:tracePt t="37098" x="5770563" y="1970088"/>
          <p14:tracePt t="37106" x="5770563" y="1933575"/>
          <p14:tracePt t="37114" x="5770563" y="1897063"/>
          <p14:tracePt t="37122" x="5770563" y="1870075"/>
          <p14:tracePt t="37130" x="5770563" y="1851025"/>
          <p14:tracePt t="37138" x="5770563" y="1824038"/>
          <p14:tracePt t="37146" x="5770563" y="1804988"/>
          <p14:tracePt t="37154" x="5770563" y="1797050"/>
          <p14:tracePt t="37420" x="5753100" y="1797050"/>
          <p14:tracePt t="37429" x="5753100" y="1804988"/>
          <p14:tracePt t="37436" x="5743575" y="1841500"/>
          <p14:tracePt t="37443" x="5743575" y="1860550"/>
          <p14:tracePt t="37453" x="5734050" y="1887538"/>
          <p14:tracePt t="37459" x="5734050" y="1914525"/>
          <p14:tracePt t="37467" x="5716588" y="1960563"/>
          <p14:tracePt t="37475" x="5697538" y="1987550"/>
          <p14:tracePt t="37483" x="5697538" y="2006600"/>
          <p14:tracePt t="37491" x="5697538" y="2033588"/>
          <p14:tracePt t="37499" x="5688013" y="2052638"/>
          <p14:tracePt t="37515" x="5688013" y="2060575"/>
          <p14:tracePt t="37523" x="5688013" y="2079625"/>
          <p14:tracePt t="37530" x="5680075" y="2097088"/>
          <p14:tracePt t="37539" x="5680075" y="2106613"/>
          <p14:tracePt t="37547" x="5670550" y="2133600"/>
          <p14:tracePt t="37555" x="5670550" y="2170113"/>
          <p14:tracePt t="37563" x="5661025" y="2216150"/>
          <p14:tracePt t="37571" x="5653088" y="2252663"/>
          <p14:tracePt t="37580" x="5653088" y="2298700"/>
          <p14:tracePt t="37587" x="5643563" y="2343150"/>
          <p14:tracePt t="37595" x="5643563" y="2398713"/>
          <p14:tracePt t="37602" x="5643563" y="2435225"/>
          <p14:tracePt t="37611" x="5634038" y="2462213"/>
          <p14:tracePt t="37618" x="5634038" y="2498725"/>
          <p14:tracePt t="37626" x="5634038" y="2535238"/>
          <p14:tracePt t="37635" x="5634038" y="2554288"/>
          <p14:tracePt t="37642" x="5634038" y="2562225"/>
          <p14:tracePt t="37651" x="5634038" y="2581275"/>
          <p14:tracePt t="37706" x="5634038" y="2589213"/>
          <p14:tracePt t="37725" x="5634038" y="2598738"/>
          <p14:tracePt t="37729" x="5624513" y="2625725"/>
          <p14:tracePt t="37738" x="5607050" y="2644775"/>
          <p14:tracePt t="37746" x="5607050" y="2662238"/>
          <p14:tracePt t="37754" x="5607050" y="2671763"/>
          <p14:tracePt t="37762" x="5607050" y="2708275"/>
          <p14:tracePt t="37770" x="5607050" y="2717800"/>
          <p14:tracePt t="37778" x="5597525" y="2735263"/>
          <p14:tracePt t="37786" x="5580063" y="2763838"/>
          <p14:tracePt t="37799" x="5580063" y="2781300"/>
          <p14:tracePt t="37802" x="5580063" y="2808288"/>
          <p14:tracePt t="37810" x="5570538" y="2844800"/>
          <p14:tracePt t="37826" x="5570538" y="2863850"/>
          <p14:tracePt t="37835" x="5570538" y="2873375"/>
          <p14:tracePt t="37842" x="5570538" y="2881313"/>
          <p14:tracePt t="37851" x="5561013" y="2890838"/>
          <p14:tracePt t="37980" x="5561013" y="2900363"/>
          <p14:tracePt t="38005" x="5561013" y="2909888"/>
          <p14:tracePt t="38012" x="5561013" y="2927350"/>
          <p14:tracePt t="38026" x="5561013" y="2936875"/>
          <p14:tracePt t="38035" x="5551488" y="2946400"/>
          <p14:tracePt t="38043" x="5551488" y="2954338"/>
          <p14:tracePt t="38066" x="5551488" y="2973388"/>
          <p14:tracePt t="38082" x="5551488" y="2982913"/>
          <p14:tracePt t="38090" x="5551488" y="2990850"/>
          <p14:tracePt t="38097" x="5551488" y="3009900"/>
          <p14:tracePt t="38114" x="5551488" y="3027363"/>
          <p14:tracePt t="38130" x="5551488" y="3036888"/>
          <p14:tracePt t="38146" x="5551488" y="3046413"/>
          <p14:tracePt t="38154" x="5551488" y="3054350"/>
          <p14:tracePt t="38170" x="5551488" y="3063875"/>
          <p14:tracePt t="38276" x="5551488" y="3073400"/>
          <p14:tracePt t="38354" x="5561013" y="3073400"/>
          <p14:tracePt t="38371" x="5570538" y="3063875"/>
          <p14:tracePt t="38387" x="5570538" y="3054350"/>
          <p14:tracePt t="38395" x="5580063" y="3046413"/>
          <p14:tracePt t="38402" x="5588000" y="3036888"/>
          <p14:tracePt t="38411" x="5588000" y="3027363"/>
          <p14:tracePt t="38428" x="5588000" y="3017838"/>
          <p14:tracePt t="38434" x="5597525" y="3009900"/>
          <p14:tracePt t="38468" x="5597525" y="2990850"/>
          <p14:tracePt t="38690" x="5588000" y="2990850"/>
          <p14:tracePt t="38700" x="5561013" y="2990850"/>
          <p14:tracePt t="38708" x="5543550" y="2990850"/>
          <p14:tracePt t="38714" x="5497513" y="3000375"/>
          <p14:tracePt t="38723" x="5478463" y="3000375"/>
          <p14:tracePt t="38729" x="5441950" y="3009900"/>
          <p14:tracePt t="38738" x="5360988" y="3017838"/>
          <p14:tracePt t="38745" x="5341938" y="3027363"/>
          <p14:tracePt t="38754" x="5314950" y="3027363"/>
          <p14:tracePt t="38762" x="5297488" y="3027363"/>
          <p14:tracePt t="38770" x="5287963" y="3027363"/>
          <p14:tracePt t="39365" x="5278438" y="3027363"/>
          <p14:tracePt t="39402" x="5268913" y="3017838"/>
          <p14:tracePt t="39458" x="5260975" y="3017838"/>
          <p14:tracePt t="39466" x="5251450" y="3017838"/>
          <p14:tracePt t="39474" x="5232400" y="3017838"/>
          <p14:tracePt t="39482" x="5214938" y="3017838"/>
          <p14:tracePt t="39490" x="5195888" y="3017838"/>
          <p14:tracePt t="39498" x="5195888" y="3009900"/>
          <p14:tracePt t="39506" x="5187950" y="3000375"/>
          <p14:tracePt t="39522" x="5178425" y="3000375"/>
          <p14:tracePt t="40059" x="5195888" y="3000375"/>
          <p14:tracePt t="40067" x="5205413" y="3000375"/>
          <p14:tracePt t="40075" x="5241925" y="2990850"/>
          <p14:tracePt t="40083" x="5260975" y="2982913"/>
          <p14:tracePt t="40091" x="5287963" y="2982913"/>
          <p14:tracePt t="40098" x="5314950" y="2982913"/>
          <p14:tracePt t="40106" x="5360988" y="2973388"/>
          <p14:tracePt t="40114" x="5387975" y="2973388"/>
          <p14:tracePt t="40122" x="5414963" y="2973388"/>
          <p14:tracePt t="40130" x="5451475" y="2954338"/>
          <p14:tracePt t="40146" x="5470525" y="2954338"/>
          <p14:tracePt t="40154" x="5487988" y="2954338"/>
          <p14:tracePt t="40162" x="5497513" y="2954338"/>
          <p14:tracePt t="40211" x="5507038" y="2954338"/>
          <p14:tracePt t="40218" x="5524500" y="2954338"/>
          <p14:tracePt t="40229" x="5534025" y="2954338"/>
          <p14:tracePt t="40234" x="5561013" y="2954338"/>
          <p14:tracePt t="40242" x="5597525" y="2954338"/>
          <p14:tracePt t="40251" x="5634038" y="2954338"/>
          <p14:tracePt t="40258" x="5680075" y="2954338"/>
          <p14:tracePt t="40266" x="5734050" y="2954338"/>
          <p14:tracePt t="40274" x="5770563" y="2954338"/>
          <p14:tracePt t="40282" x="5826125" y="2954338"/>
          <p14:tracePt t="40290" x="5853113" y="2954338"/>
          <p14:tracePt t="40297" x="5880100" y="2954338"/>
          <p14:tracePt t="40306" x="5899150" y="2954338"/>
          <p14:tracePt t="40314" x="5916613" y="2954338"/>
          <p14:tracePt t="40322" x="5926138" y="2954338"/>
          <p14:tracePt t="40474" x="5935663" y="2946400"/>
          <p14:tracePt t="40602" x="5926138" y="2946400"/>
          <p14:tracePt t="40610" x="5916613" y="2946400"/>
          <p14:tracePt t="40629" x="5907088" y="2946400"/>
          <p14:tracePt t="40683" x="5899150" y="2946400"/>
          <p14:tracePt t="40690" x="5889625" y="2946400"/>
          <p14:tracePt t="40707" x="5880100" y="2946400"/>
          <p14:tracePt t="40714" x="5853113" y="2946400"/>
          <p14:tracePt t="40722" x="5843588" y="2946400"/>
          <p14:tracePt t="40730" x="5826125" y="2946400"/>
          <p14:tracePt t="40738" x="5816600" y="2946400"/>
          <p14:tracePt t="40745" x="5807075" y="2946400"/>
          <p14:tracePt t="40754" x="5797550" y="2946400"/>
          <p14:tracePt t="40770" x="5780088" y="2946400"/>
          <p14:tracePt t="40778" x="5770563" y="2946400"/>
          <p14:tracePt t="40786" x="5761038" y="2954338"/>
          <p14:tracePt t="40794" x="5753100" y="2954338"/>
          <p14:tracePt t="40802" x="5734050" y="2954338"/>
          <p14:tracePt t="40810" x="5724525" y="2954338"/>
          <p14:tracePt t="40818" x="5716588" y="2954338"/>
          <p14:tracePt t="40826" x="5680075" y="2990850"/>
          <p14:tracePt t="41570" x="5697538" y="2982913"/>
          <p14:tracePt t="41908" x="5697538" y="2963863"/>
          <p14:tracePt t="41916" x="5716588" y="2936875"/>
          <p14:tracePt t="41923" x="5716588" y="2890838"/>
          <p14:tracePt t="41931" x="5716588" y="2836863"/>
          <p14:tracePt t="41939" x="5716588" y="2763838"/>
          <p14:tracePt t="41948" x="5716588" y="2654300"/>
          <p14:tracePt t="41957" x="5716588" y="2581275"/>
          <p14:tracePt t="41963" x="5716588" y="2452688"/>
          <p14:tracePt t="41971" x="5716588" y="2362200"/>
          <p14:tracePt t="41979" x="5716588" y="2252663"/>
          <p14:tracePt t="41987" x="5716588" y="2143125"/>
          <p14:tracePt t="41995" x="5716588" y="2052638"/>
          <p14:tracePt t="42003" x="5716588" y="1979613"/>
          <p14:tracePt t="42010" x="5716588" y="1897063"/>
          <p14:tracePt t="42018" x="5716588" y="1841500"/>
          <p14:tracePt t="42027" x="5716588" y="1804988"/>
          <p14:tracePt t="42035" x="5734050" y="1760538"/>
          <p14:tracePt t="42043" x="5743575" y="1741488"/>
          <p14:tracePt t="42055" x="5743575" y="1714500"/>
          <p14:tracePt t="42059" x="5743575" y="1697038"/>
          <p14:tracePt t="42071" x="5743575" y="1677988"/>
          <p14:tracePt t="42075" x="5743575" y="1668463"/>
          <p14:tracePt t="42298" x="5743575" y="1677988"/>
          <p14:tracePt t="42306" x="5743575" y="1697038"/>
          <p14:tracePt t="42315" x="5743575" y="1704975"/>
          <p14:tracePt t="42325" x="5743575" y="1714500"/>
          <p14:tracePt t="42342" x="5743575" y="1751013"/>
          <p14:tracePt t="42362" x="5734050" y="1768475"/>
          <p14:tracePt t="42370" x="5734050" y="1778000"/>
          <p14:tracePt t="42378" x="5734050" y="1797050"/>
          <p14:tracePt t="42386" x="5724525" y="1804988"/>
          <p14:tracePt t="42402" x="5716588" y="1814513"/>
          <p14:tracePt t="42410" x="5716588" y="1824038"/>
          <p14:tracePt t="42459" x="5707063" y="1824038"/>
          <p14:tracePt t="42468" x="5697538" y="1833563"/>
          <p14:tracePt t="42483" x="5688013" y="1841500"/>
          <p14:tracePt t="42492" x="5670550" y="1851025"/>
          <p14:tracePt t="42509" x="5643563" y="1860550"/>
          <p14:tracePt t="42515" x="5634038" y="1870075"/>
          <p14:tracePt t="42526" x="5624513" y="1878013"/>
          <p14:tracePt t="42541" x="5624513" y="1887538"/>
          <p14:tracePt t="42562" x="5616575" y="1887538"/>
          <p14:tracePt t="43067" x="5624513" y="1887538"/>
          <p14:tracePt t="43075" x="5643563" y="1887538"/>
          <p14:tracePt t="43083" x="5688013" y="1887538"/>
          <p14:tracePt t="43091" x="5724525" y="1887538"/>
          <p14:tracePt t="43099" x="5797550" y="1887538"/>
          <p14:tracePt t="43107" x="5889625" y="1887538"/>
          <p14:tracePt t="43115" x="5999163" y="1887538"/>
          <p14:tracePt t="43123" x="6126163" y="1887538"/>
          <p14:tracePt t="43131" x="6218238" y="1887538"/>
          <p14:tracePt t="43139" x="6326188" y="1887538"/>
          <p14:tracePt t="43146" x="6418263" y="1887538"/>
          <p14:tracePt t="43154" x="6472238" y="1887538"/>
          <p14:tracePt t="43162" x="6518275" y="1887538"/>
          <p14:tracePt t="43170" x="6537325" y="1887538"/>
          <p14:tracePt t="43178" x="6554788" y="1887538"/>
          <p14:tracePt t="44634" x="6554788" y="1878013"/>
          <p14:tracePt t="44651" x="6554788" y="1860550"/>
          <p14:tracePt t="45306" x="6537325" y="1860550"/>
          <p14:tracePt t="45322" x="6527800" y="1860550"/>
          <p14:tracePt t="45754" x="6518275" y="1860550"/>
          <p14:tracePt t="45794" x="6508750" y="1860550"/>
          <p14:tracePt t="45802" x="6481763" y="1860550"/>
          <p14:tracePt t="45810" x="6472238" y="1870075"/>
          <p14:tracePt t="45834" x="6445250" y="1870075"/>
          <p14:tracePt t="45842" x="6435725" y="1870075"/>
          <p14:tracePt t="45850" x="6427788" y="1870075"/>
          <p14:tracePt t="45858" x="6399213" y="1870075"/>
          <p14:tracePt t="45868" x="6381750" y="1870075"/>
          <p14:tracePt t="45874" x="6345238" y="1870075"/>
          <p14:tracePt t="45882" x="6318250" y="1870075"/>
          <p14:tracePt t="45890" x="6262688" y="1870075"/>
          <p14:tracePt t="45898" x="6218238" y="1870075"/>
          <p14:tracePt t="45906" x="6145213" y="1870075"/>
          <p14:tracePt t="45914" x="6072188" y="1870075"/>
          <p14:tracePt t="45922" x="6016625" y="1870075"/>
          <p14:tracePt t="45930" x="5980113" y="1870075"/>
          <p14:tracePt t="45938" x="5943600" y="1870075"/>
          <p14:tracePt t="45946" x="5916613" y="1870075"/>
          <p14:tracePt t="45954" x="5899150" y="1870075"/>
          <p14:tracePt t="45970" x="5880100" y="1870075"/>
          <p14:tracePt t="46299" x="5889625" y="1870075"/>
          <p14:tracePt t="46322" x="5889625" y="1860550"/>
          <p14:tracePt t="46436" x="5889625" y="1851025"/>
          <p14:tracePt t="46444" x="5880100" y="1851025"/>
          <p14:tracePt t="46474" x="5870575" y="1851025"/>
          <p14:tracePt t="46490" x="5862638" y="1851025"/>
          <p14:tracePt t="46498" x="5834063" y="1851025"/>
          <p14:tracePt t="46506" x="5816600" y="1860550"/>
          <p14:tracePt t="46514" x="5797550" y="1870075"/>
          <p14:tracePt t="46522" x="5780088" y="1878013"/>
          <p14:tracePt t="46530" x="5753100" y="1878013"/>
          <p14:tracePt t="46538" x="5734050" y="1887538"/>
          <p14:tracePt t="46554" x="5724525" y="1887538"/>
          <p14:tracePt t="46570" x="5707063" y="1887538"/>
          <p14:tracePt t="46578" x="5697538" y="1887538"/>
          <p14:tracePt t="48178" x="5707063" y="1887538"/>
          <p14:tracePt t="48186" x="5761038" y="1887538"/>
          <p14:tracePt t="48194" x="5816600" y="1887538"/>
          <p14:tracePt t="48202" x="5870575" y="1887538"/>
          <p14:tracePt t="48210" x="5916613" y="1887538"/>
          <p14:tracePt t="48218" x="5972175" y="1887538"/>
          <p14:tracePt t="48226" x="6007100" y="1887538"/>
          <p14:tracePt t="48234" x="6026150" y="1887538"/>
          <p14:tracePt t="48242" x="6053138" y="1887538"/>
          <p14:tracePt t="48475" x="6043613" y="1924050"/>
          <p14:tracePt t="48482" x="6016625" y="1943100"/>
          <p14:tracePt t="48490" x="5953125" y="1987550"/>
          <p14:tracePt t="48498" x="5889625" y="2024063"/>
          <p14:tracePt t="48506" x="5862638" y="2060575"/>
          <p14:tracePt t="48514" x="5807075" y="2106613"/>
          <p14:tracePt t="48522" x="5753100" y="2179638"/>
          <p14:tracePt t="48530" x="5743575" y="2216150"/>
          <p14:tracePt t="48538" x="5707063" y="2279650"/>
          <p14:tracePt t="48546" x="5697538" y="2362200"/>
          <p14:tracePt t="48555" x="5680075" y="2435225"/>
          <p14:tracePt t="48562" x="5670550" y="2544763"/>
          <p14:tracePt t="48570" x="5643563" y="2644775"/>
          <p14:tracePt t="48578" x="5643563" y="2754313"/>
          <p14:tracePt t="48586" x="5643563" y="2881313"/>
          <p14:tracePt t="48594" x="5624513" y="2954338"/>
          <p14:tracePt t="48602" x="5624513" y="3082925"/>
          <p14:tracePt t="48611" x="5624513" y="3192463"/>
          <p14:tracePt t="48618" x="5624513" y="3319463"/>
          <p14:tracePt t="48626" x="5624513" y="3429000"/>
          <p14:tracePt t="48634" x="5624513" y="3519488"/>
          <p14:tracePt t="48642" x="5624513" y="3611563"/>
          <p14:tracePt t="48650" x="5624513" y="3711575"/>
          <p14:tracePt t="48658" x="5624513" y="3767138"/>
          <p14:tracePt t="48667" x="5624513" y="3821113"/>
          <p14:tracePt t="48674" x="5624513" y="3857625"/>
          <p14:tracePt t="48682" x="5624513" y="3894138"/>
          <p14:tracePt t="48690" x="5624513" y="3930650"/>
          <p14:tracePt t="48700" x="5624513" y="3957638"/>
          <p14:tracePt t="48706" x="5624513" y="3994150"/>
          <p14:tracePt t="48714" x="5624513" y="4030663"/>
          <p14:tracePt t="48722" x="5624513" y="4067175"/>
          <p14:tracePt t="48730" x="5624513" y="4113213"/>
          <p14:tracePt t="48738" x="5624513" y="4140200"/>
          <p14:tracePt t="48746" x="5624513" y="4186238"/>
          <p14:tracePt t="48756" x="5624513" y="4222750"/>
          <p14:tracePt t="48762" x="5624513" y="4268788"/>
          <p14:tracePt t="48771" x="5624513" y="4295775"/>
          <p14:tracePt t="48777" x="5624513" y="4322763"/>
          <p14:tracePt t="48787" x="5624513" y="4340225"/>
          <p14:tracePt t="48794" x="5624513" y="4359275"/>
          <p14:tracePt t="48802" x="5624513" y="4368800"/>
          <p14:tracePt t="49316" x="5624513" y="4386263"/>
          <p14:tracePt t="49324" x="5643563" y="4413250"/>
          <p14:tracePt t="49332" x="5661025" y="4432300"/>
          <p14:tracePt t="49340" x="5680075" y="4459288"/>
          <p14:tracePt t="49348" x="5697538" y="4486275"/>
          <p14:tracePt t="49357" x="5716588" y="4522788"/>
          <p14:tracePt t="49363" x="5753100" y="4551363"/>
          <p14:tracePt t="49370" x="5770563" y="4578350"/>
          <p14:tracePt t="49378" x="5797550" y="4595813"/>
          <p14:tracePt t="49386" x="5807075" y="4605338"/>
          <p14:tracePt t="49394" x="5816600" y="4632325"/>
          <p14:tracePt t="49402" x="5826125" y="4641850"/>
          <p14:tracePt t="49410" x="5843588" y="4660900"/>
          <p14:tracePt t="49418" x="5853113" y="4668838"/>
          <p14:tracePt t="49435" x="5870575" y="4687888"/>
          <p14:tracePt t="49466" x="5880100" y="4697413"/>
          <p14:tracePt t="49482" x="5889625" y="4714875"/>
          <p14:tracePt t="49498" x="5907088" y="4732338"/>
          <p14:tracePt t="49506" x="5935663" y="4768850"/>
          <p14:tracePt t="49514" x="5943600" y="4797425"/>
          <p14:tracePt t="49522" x="5962650" y="4814888"/>
          <p14:tracePt t="49530" x="5972175" y="4833938"/>
          <p14:tracePt t="49538" x="5989638" y="4851400"/>
          <p14:tracePt t="49546" x="6026150" y="4897438"/>
          <p14:tracePt t="49554" x="6035675" y="4906963"/>
          <p14:tracePt t="49562" x="6035675" y="4914900"/>
          <p14:tracePt t="49570" x="6043613" y="4924425"/>
          <p14:tracePt t="49578" x="6053138" y="4933950"/>
          <p14:tracePt t="49684" x="6062663" y="4951413"/>
          <p14:tracePt t="49699" x="6072188" y="4970463"/>
          <p14:tracePt t="49706" x="6080125" y="4979988"/>
          <p14:tracePt t="49714" x="6099175" y="4997450"/>
          <p14:tracePt t="49722" x="6116638" y="5024438"/>
          <p14:tracePt t="49730" x="6126163" y="5053013"/>
          <p14:tracePt t="49738" x="6162675" y="5080000"/>
          <p14:tracePt t="49746" x="6162675" y="5089525"/>
          <p14:tracePt t="49755" x="6189663" y="5116513"/>
          <p14:tracePt t="49762" x="6208713" y="5133975"/>
          <p14:tracePt t="49770" x="6208713" y="5143500"/>
          <p14:tracePt t="49778" x="6218238" y="5153025"/>
          <p14:tracePt t="49794" x="6226175" y="5160963"/>
          <p14:tracePt t="49891" x="6235700" y="5170488"/>
          <p14:tracePt t="49978" x="6254750" y="5189538"/>
          <p14:tracePt t="49986" x="6262688" y="5197475"/>
          <p14:tracePt t="49994" x="6281738" y="5216525"/>
          <p14:tracePt t="50002" x="6281738" y="5226050"/>
          <p14:tracePt t="50027" x="6299200" y="5233988"/>
          <p14:tracePt t="50035" x="6308725" y="5253038"/>
          <p14:tracePt t="50058" x="6326188" y="5253038"/>
          <p14:tracePt t="50074" x="6335713" y="5253038"/>
          <p14:tracePt t="50082" x="6354763" y="5262563"/>
          <p14:tracePt t="50090" x="6362700" y="5262563"/>
          <p14:tracePt t="50099" x="6381750" y="5270500"/>
          <p14:tracePt t="50106" x="6399213" y="5270500"/>
          <p14:tracePt t="50114" x="6418263" y="5299075"/>
          <p14:tracePt t="50122" x="6427788" y="5299075"/>
          <p14:tracePt t="50130" x="6445250" y="5307013"/>
          <p14:tracePt t="50138" x="6445250" y="5316538"/>
          <p14:tracePt t="50146" x="6472238" y="5335588"/>
          <p14:tracePt t="50154" x="6491288" y="5343525"/>
          <p14:tracePt t="50161" x="6518275" y="5362575"/>
          <p14:tracePt t="50170" x="6518275" y="5372100"/>
          <p14:tracePt t="50177" x="6527800" y="5380038"/>
          <p14:tracePt t="50186" x="6537325" y="5389563"/>
          <p14:tracePt t="50282" x="6545263" y="5399088"/>
          <p14:tracePt t="51218" x="6545263" y="5380038"/>
          <p14:tracePt t="51226" x="6537325" y="5372100"/>
          <p14:tracePt t="51234" x="6537325" y="5353050"/>
          <p14:tracePt t="51242" x="6537325" y="5335588"/>
          <p14:tracePt t="51250" x="6537325" y="5299075"/>
          <p14:tracePt t="51259" x="6527800" y="5253038"/>
          <p14:tracePt t="51267" x="6491288" y="5180013"/>
          <p14:tracePt t="51274" x="6472238" y="5080000"/>
          <p14:tracePt t="51282" x="6427788" y="4951413"/>
          <p14:tracePt t="51290" x="6381750" y="4797425"/>
          <p14:tracePt t="51298" x="6326188" y="4632325"/>
          <p14:tracePt t="51306" x="6272213" y="4422775"/>
          <p14:tracePt t="51314" x="6226175" y="4249738"/>
          <p14:tracePt t="51322" x="6162675" y="4067175"/>
          <p14:tracePt t="51330" x="6116638" y="3848100"/>
          <p14:tracePt t="51338" x="6072188" y="3694113"/>
          <p14:tracePt t="51346" x="6007100" y="3548063"/>
          <p14:tracePt t="51354" x="5953125" y="3392488"/>
          <p14:tracePt t="51363" x="5907088" y="3292475"/>
          <p14:tracePt t="51370" x="5870575" y="3219450"/>
          <p14:tracePt t="51378" x="5843588" y="3155950"/>
          <p14:tracePt t="51386" x="5816600" y="3090863"/>
          <p14:tracePt t="51394" x="5797550" y="3063875"/>
          <p14:tracePt t="51402" x="5789613" y="3017838"/>
          <p14:tracePt t="51418" x="5770563" y="2990850"/>
          <p14:tracePt t="51434" x="5770563" y="2982913"/>
          <p14:tracePt t="51555" x="5761038" y="2973388"/>
          <p14:tracePt t="51691" x="5753100" y="2963863"/>
          <p14:tracePt t="51698" x="5707063" y="2954338"/>
          <p14:tracePt t="51707" x="5670550" y="2954338"/>
          <p14:tracePt t="51714" x="5643563" y="2936875"/>
          <p14:tracePt t="51723" x="5616575" y="2936875"/>
          <p14:tracePt t="51730" x="5580063" y="2927350"/>
          <p14:tracePt t="51746" x="5570538" y="2927350"/>
          <p14:tracePt t="51754" x="5561013" y="2927350"/>
          <p14:tracePt t="51761" x="5543550" y="2927350"/>
          <p14:tracePt t="51770" x="5534025" y="2927350"/>
          <p14:tracePt t="51786" x="5524500" y="2927350"/>
          <p14:tracePt t="52340" x="5524500" y="2917825"/>
          <p14:tracePt t="52355" x="5534025" y="2890838"/>
          <p14:tracePt t="52372" x="5543550" y="2844800"/>
          <p14:tracePt t="52387" x="5551488" y="2790825"/>
          <p14:tracePt t="52395" x="5561013" y="2771775"/>
          <p14:tracePt t="52402" x="5561013" y="2744788"/>
          <p14:tracePt t="52411" x="5561013" y="2698750"/>
          <p14:tracePt t="52426" x="5561013" y="2662238"/>
          <p14:tracePt t="52434" x="5580063" y="2625725"/>
          <p14:tracePt t="52442" x="5580063" y="2598738"/>
          <p14:tracePt t="52451" x="5580063" y="2589213"/>
          <p14:tracePt t="52458" x="5580063" y="2562225"/>
          <p14:tracePt t="52466" x="5588000" y="2544763"/>
          <p14:tracePt t="52474" x="5588000" y="2535238"/>
          <p14:tracePt t="52483" x="5597525" y="2498725"/>
          <p14:tracePt t="52490" x="5597525" y="2489200"/>
          <p14:tracePt t="52498" x="5597525" y="2462213"/>
          <p14:tracePt t="52506" x="5597525" y="2416175"/>
          <p14:tracePt t="52514" x="5597525" y="2398713"/>
          <p14:tracePt t="52522" x="5597525" y="2343150"/>
          <p14:tracePt t="52530" x="5597525" y="2306638"/>
          <p14:tracePt t="52538" x="5597525" y="2262188"/>
          <p14:tracePt t="52546" x="5597525" y="2243138"/>
          <p14:tracePt t="52554" x="5597525" y="2216150"/>
          <p14:tracePt t="52562" x="5597525" y="2179638"/>
          <p14:tracePt t="52570" x="5597525" y="2170113"/>
          <p14:tracePt t="52578" x="5597525" y="2152650"/>
          <p14:tracePt t="52586" x="5597525" y="2133600"/>
          <p14:tracePt t="52602" x="5597525" y="2125663"/>
          <p14:tracePt t="52610" x="5597525" y="2116138"/>
          <p14:tracePt t="52627" x="5597525" y="2106613"/>
          <p14:tracePt t="52634" x="5597525" y="2097088"/>
          <p14:tracePt t="52651" x="5597525" y="2089150"/>
          <p14:tracePt t="52659" x="5597525" y="2079625"/>
          <p14:tracePt t="52668" x="5597525" y="2070100"/>
          <p14:tracePt t="52675" x="5597525" y="2052638"/>
          <p14:tracePt t="52683" x="5597525" y="2043113"/>
          <p14:tracePt t="52691" x="5597525" y="2033588"/>
          <p14:tracePt t="52701" x="5597525" y="2016125"/>
          <p14:tracePt t="52708" x="5597525" y="1997075"/>
          <p14:tracePt t="52714" x="5597525" y="1987550"/>
          <p14:tracePt t="52722" x="5607050" y="1960563"/>
          <p14:tracePt t="52730" x="5607050" y="1951038"/>
          <p14:tracePt t="52738" x="5607050" y="1943100"/>
          <p14:tracePt t="52746" x="5607050" y="1924050"/>
          <p14:tracePt t="52770" x="5607050" y="1914525"/>
          <p14:tracePt t="52778" x="5607050" y="1906588"/>
          <p14:tracePt t="52786" x="5607050" y="1887538"/>
          <p14:tracePt t="52794" x="5607050" y="1878013"/>
          <p14:tracePt t="53813" x="5607050" y="1887538"/>
          <p14:tracePt t="53819" x="5607050" y="1914525"/>
          <p14:tracePt t="53827" x="5607050" y="1933575"/>
          <p14:tracePt t="53837" x="5607050" y="1979613"/>
          <p14:tracePt t="53843" x="5607050" y="2006600"/>
          <p14:tracePt t="53852" x="5607050" y="2033588"/>
          <p14:tracePt t="53859" x="5607050" y="2079625"/>
          <p14:tracePt t="53868" x="5607050" y="2133600"/>
          <p14:tracePt t="53874" x="5607050" y="2170113"/>
          <p14:tracePt t="53884" x="5607050" y="2225675"/>
          <p14:tracePt t="53890" x="5607050" y="2279650"/>
          <p14:tracePt t="53898" x="5607050" y="2325688"/>
          <p14:tracePt t="53906" x="5634038" y="2379663"/>
          <p14:tracePt t="53914" x="5643563" y="2408238"/>
          <p14:tracePt t="53922" x="5653088" y="2452688"/>
          <p14:tracePt t="53930" x="5653088" y="2481263"/>
          <p14:tracePt t="53938" x="5661025" y="2498725"/>
          <p14:tracePt t="53946" x="5661025" y="2508250"/>
          <p14:tracePt t="53954" x="5680075" y="2544763"/>
          <p14:tracePt t="53962" x="5688013" y="2562225"/>
          <p14:tracePt t="53970" x="5688013" y="2571750"/>
          <p14:tracePt t="53986" x="5688013" y="2581275"/>
          <p14:tracePt t="54003" x="5688013" y="2589213"/>
          <p14:tracePt t="54027" x="5688013" y="2598738"/>
          <p14:tracePt t="54059" x="5688013" y="2608263"/>
          <p14:tracePt t="54067" x="5688013" y="2617788"/>
          <p14:tracePt t="54075" x="5688013" y="2625725"/>
          <p14:tracePt t="54085" x="5688013" y="2635250"/>
          <p14:tracePt t="54091" x="5688013" y="2662238"/>
          <p14:tracePt t="54101" x="5688013" y="2671763"/>
          <p14:tracePt t="54107" x="5688013" y="2698750"/>
          <p14:tracePt t="54123" x="5688013" y="2717800"/>
          <p14:tracePt t="54131" x="5688013" y="2735263"/>
          <p14:tracePt t="54139" x="5688013" y="2744788"/>
          <p14:tracePt t="54147" x="5688013" y="2754313"/>
          <p14:tracePt t="54155" x="5688013" y="2763838"/>
          <p14:tracePt t="54163" x="5688013" y="2781300"/>
          <p14:tracePt t="54322" x="5680075" y="2781300"/>
          <p14:tracePt t="54331" x="5670550" y="2790825"/>
          <p14:tracePt t="54338" x="5670550" y="2800350"/>
          <p14:tracePt t="54354" x="5661025" y="2827338"/>
          <p14:tracePt t="54363" x="5653088" y="2836863"/>
          <p14:tracePt t="54370" x="5643563" y="2844800"/>
          <p14:tracePt t="54394" x="5634038" y="2854325"/>
          <p14:tracePt t="54418" x="5624513" y="2873375"/>
          <p14:tracePt t="54436" x="5624513" y="2881313"/>
          <p14:tracePt t="54443" x="5616575" y="2909888"/>
          <p14:tracePt t="54452" x="5607050" y="2917825"/>
          <p14:tracePt t="54469" x="5607050" y="2946400"/>
          <p14:tracePt t="54475" x="5597525" y="2954338"/>
          <p14:tracePt t="54485" x="5597525" y="2973388"/>
          <p14:tracePt t="54491" x="5588000" y="3000375"/>
          <p14:tracePt t="54501" x="5588000" y="3017838"/>
          <p14:tracePt t="54507" x="5580063" y="3046413"/>
          <p14:tracePt t="54514" x="5580063" y="3054350"/>
          <p14:tracePt t="54523" x="5580063" y="3073400"/>
          <p14:tracePt t="54531" x="5580063" y="3090863"/>
          <p14:tracePt t="54546" x="5580063" y="3100388"/>
          <p14:tracePt t="54707" x="5580063" y="3082925"/>
          <p14:tracePt t="54714" x="5597525" y="3054350"/>
          <p14:tracePt t="54723" x="5607050" y="3027363"/>
          <p14:tracePt t="54731" x="5634038" y="3000375"/>
          <p14:tracePt t="54739" x="5653088" y="2963863"/>
          <p14:tracePt t="54747" x="5661025" y="2936875"/>
          <p14:tracePt t="54757" x="5680075" y="2890838"/>
          <p14:tracePt t="54763" x="5707063" y="2844800"/>
          <p14:tracePt t="54771" x="5734050" y="2790825"/>
          <p14:tracePt t="54778" x="5753100" y="2708275"/>
          <p14:tracePt t="54786" x="5797550" y="2644775"/>
          <p14:tracePt t="54794" x="5826125" y="2608263"/>
          <p14:tracePt t="54802" x="5853113" y="2562225"/>
          <p14:tracePt t="54810" x="5889625" y="2471738"/>
          <p14:tracePt t="54819" x="5899150" y="2408238"/>
          <p14:tracePt t="54826" x="5926138" y="2362200"/>
          <p14:tracePt t="54835" x="5953125" y="2306638"/>
          <p14:tracePt t="54842" x="5972175" y="2262188"/>
          <p14:tracePt t="54850" x="5980113" y="2216150"/>
          <p14:tracePt t="54859" x="6007100" y="2170113"/>
          <p14:tracePt t="54870" x="6026150" y="2125663"/>
          <p14:tracePt t="54886" x="6062663" y="2060575"/>
          <p14:tracePt t="54893" x="6072188" y="2043113"/>
          <p14:tracePt t="54900" x="6080125" y="2006600"/>
          <p14:tracePt t="54906" x="6108700" y="1970088"/>
          <p14:tracePt t="54914" x="6116638" y="1943100"/>
          <p14:tracePt t="54922" x="6126163" y="1914525"/>
          <p14:tracePt t="54930" x="6162675" y="1878013"/>
          <p14:tracePt t="54938" x="6162675" y="1870075"/>
          <p14:tracePt t="54946" x="6172200" y="1860550"/>
          <p14:tracePt t="54954" x="6181725" y="1851025"/>
          <p14:tracePt t="54970" x="6189663" y="1841500"/>
          <p14:tracePt t="55084" x="6199188" y="1841500"/>
          <p14:tracePt t="55091" x="6208713" y="1841500"/>
          <p14:tracePt t="55100" x="6235700" y="1841500"/>
          <p14:tracePt t="55107" x="6254750" y="1841500"/>
          <p14:tracePt t="55114" x="6281738" y="1841500"/>
          <p14:tracePt t="55122" x="6299200" y="1841500"/>
          <p14:tracePt t="55130" x="6326188" y="1841500"/>
          <p14:tracePt t="55138" x="6362700" y="1841500"/>
          <p14:tracePt t="55146" x="6418263" y="1860550"/>
          <p14:tracePt t="55154" x="6464300" y="1887538"/>
          <p14:tracePt t="55162" x="6491288" y="1914525"/>
          <p14:tracePt t="55170" x="6537325" y="1943100"/>
          <p14:tracePt t="55178" x="6573838" y="1960563"/>
          <p14:tracePt t="55189" x="6627813" y="1987550"/>
          <p14:tracePt t="55196" x="6673850" y="2024063"/>
          <p14:tracePt t="55206" x="6691313" y="2052638"/>
          <p14:tracePt t="55210" x="6718300" y="2079625"/>
          <p14:tracePt t="55218" x="6718300" y="2089150"/>
          <p14:tracePt t="55227" x="6727825" y="2116138"/>
          <p14:tracePt t="55234" x="6754813" y="2143125"/>
          <p14:tracePt t="55242" x="6773863" y="2189163"/>
          <p14:tracePt t="55251" x="6783388" y="2197100"/>
          <p14:tracePt t="55258" x="6791325" y="2225675"/>
          <p14:tracePt t="55266" x="6800850" y="2270125"/>
          <p14:tracePt t="55274" x="6810375" y="2289175"/>
          <p14:tracePt t="55283" x="6827838" y="2306638"/>
          <p14:tracePt t="55290" x="6827838" y="2325688"/>
          <p14:tracePt t="55298" x="6837363" y="2335213"/>
          <p14:tracePt t="55306" x="6846888" y="2371725"/>
          <p14:tracePt t="55322" x="6864350" y="2389188"/>
          <p14:tracePt t="55330" x="6873875" y="2408238"/>
          <p14:tracePt t="55338" x="6873875" y="2425700"/>
          <p14:tracePt t="55346" x="6883400" y="2462213"/>
          <p14:tracePt t="55354" x="6892925" y="2481263"/>
          <p14:tracePt t="55362" x="6892925" y="2508250"/>
          <p14:tracePt t="55370" x="6892925" y="2525713"/>
          <p14:tracePt t="55378" x="6910388" y="2554288"/>
          <p14:tracePt t="55386" x="6919913" y="2571750"/>
          <p14:tracePt t="55394" x="6919913" y="2598738"/>
          <p14:tracePt t="55402" x="6929438" y="2608263"/>
          <p14:tracePt t="55410" x="6937375" y="2644775"/>
          <p14:tracePt t="55418" x="6937375" y="2662238"/>
          <p14:tracePt t="55426" x="6964363" y="2708275"/>
          <p14:tracePt t="55434" x="6973888" y="2735263"/>
          <p14:tracePt t="55442" x="6983413" y="2781300"/>
          <p14:tracePt t="55451" x="6983413" y="2808288"/>
          <p14:tracePt t="55458" x="6992938" y="2836863"/>
          <p14:tracePt t="55467" x="7010400" y="2873375"/>
          <p14:tracePt t="55474" x="7019925" y="2900363"/>
          <p14:tracePt t="55485" x="7019925" y="2946400"/>
          <p14:tracePt t="55491" x="7029450" y="2963863"/>
          <p14:tracePt t="55507" x="7037388" y="2982913"/>
          <p14:tracePt t="55773" x="6992938" y="2982913"/>
          <p14:tracePt t="55778" x="6864350" y="3009900"/>
          <p14:tracePt t="55786" x="6700838" y="3054350"/>
          <p14:tracePt t="55794" x="6545263" y="3100388"/>
          <p14:tracePt t="55803" x="6335713" y="3173413"/>
          <p14:tracePt t="55810" x="6135688" y="3236913"/>
          <p14:tracePt t="55818" x="5989638" y="3265488"/>
          <p14:tracePt t="55826" x="5853113" y="3338513"/>
          <p14:tracePt t="55835" x="5743575" y="3411538"/>
          <p14:tracePt t="55842" x="5670550" y="3465513"/>
          <p14:tracePt t="55851" x="5624513" y="3502025"/>
          <p14:tracePt t="55858" x="5607050" y="3529013"/>
          <p14:tracePt t="55866" x="5588000" y="3575050"/>
          <p14:tracePt t="55874" x="5588000" y="3602038"/>
          <p14:tracePt t="55883" x="5588000" y="3629025"/>
          <p14:tracePt t="55905" x="5570538" y="3730625"/>
          <p14:tracePt t="55907" x="5551488" y="3794125"/>
          <p14:tracePt t="55915" x="5551488" y="3821113"/>
          <p14:tracePt t="55923" x="5543550" y="3857625"/>
          <p14:tracePt t="55931" x="5543550" y="3911600"/>
          <p14:tracePt t="55940" x="5524500" y="3948113"/>
          <p14:tracePt t="55947" x="5524500" y="3976688"/>
          <p14:tracePt t="55957" x="5524500" y="4013200"/>
          <p14:tracePt t="55963" x="5514975" y="4040188"/>
          <p14:tracePt t="55974" x="5514975" y="4057650"/>
          <p14:tracePt t="55979" x="5497513" y="4113213"/>
          <p14:tracePt t="55991" x="5497513" y="4140200"/>
          <p14:tracePt t="55994" x="5497513" y="4186238"/>
          <p14:tracePt t="56002" x="5487988" y="4203700"/>
          <p14:tracePt t="56010" x="5487988" y="4259263"/>
          <p14:tracePt t="56019" x="5487988" y="4286250"/>
          <p14:tracePt t="56026" x="5487988" y="4313238"/>
          <p14:tracePt t="56034" x="5487988" y="4340225"/>
          <p14:tracePt t="56042" x="5487988" y="4359275"/>
          <p14:tracePt t="56058" x="5487988" y="4376738"/>
          <p14:tracePt t="56226" x="5487988" y="4386263"/>
          <p14:tracePt t="56242" x="5487988" y="4405313"/>
          <p14:tracePt t="56250" x="5497513" y="4422775"/>
          <p14:tracePt t="56259" x="5497513" y="4432300"/>
          <p14:tracePt t="56266" x="5497513" y="4441825"/>
          <p14:tracePt t="56274" x="5487988" y="4459288"/>
          <p14:tracePt t="56580" x="5514975" y="4459288"/>
          <p14:tracePt t="56589" x="5551488" y="4459288"/>
          <p14:tracePt t="56595" x="5607050" y="4459288"/>
          <p14:tracePt t="56602" x="5680075" y="4478338"/>
          <p14:tracePt t="56610" x="5761038" y="4495800"/>
          <p14:tracePt t="56618" x="5834063" y="4505325"/>
          <p14:tracePt t="56626" x="5916613" y="4522788"/>
          <p14:tracePt t="56636" x="6007100" y="4559300"/>
          <p14:tracePt t="56642" x="6053138" y="4559300"/>
          <p14:tracePt t="56651" x="6108700" y="4587875"/>
          <p14:tracePt t="56658" x="6208713" y="4614863"/>
          <p14:tracePt t="56666" x="6245225" y="4624388"/>
          <p14:tracePt t="56674" x="6254750" y="4624388"/>
          <p14:tracePt t="56683" x="6272213" y="4632325"/>
          <p14:tracePt t="56914" x="6281738" y="4660900"/>
          <p14:tracePt t="56922" x="6281738" y="4668838"/>
          <p14:tracePt t="56930" x="6281738" y="4697413"/>
          <p14:tracePt t="56939" x="6281738" y="4705350"/>
          <p14:tracePt t="56947" x="6281738" y="4714875"/>
          <p14:tracePt t="56955" x="6281738" y="4724400"/>
          <p14:tracePt t="56962" x="6281738" y="4741863"/>
          <p14:tracePt t="56970" x="6281738" y="4751388"/>
          <p14:tracePt t="56979" x="6281738" y="4778375"/>
          <p14:tracePt t="56987" x="6281738" y="4797425"/>
          <p14:tracePt t="56995" x="6281738" y="4805363"/>
          <p14:tracePt t="57003" x="6281738" y="4824413"/>
          <p14:tracePt t="57011" x="6281738" y="4841875"/>
          <p14:tracePt t="57019" x="6281738" y="4860925"/>
          <p14:tracePt t="57027" x="6281738" y="4887913"/>
          <p14:tracePt t="57034" x="6281738" y="4897438"/>
          <p14:tracePt t="57046" x="6281738" y="4906963"/>
          <p14:tracePt t="57052" x="6281738" y="4924425"/>
          <p14:tracePt t="57059" x="6281738" y="4933950"/>
          <p14:tracePt t="57067" x="6281738" y="4951413"/>
          <p14:tracePt t="57076" x="6281738" y="4970463"/>
          <p14:tracePt t="57083" x="6281738" y="4979988"/>
          <p14:tracePt t="57090" x="6281738" y="5006975"/>
          <p14:tracePt t="57099" x="6291263" y="5016500"/>
          <p14:tracePt t="57106" x="6291263" y="5024438"/>
          <p14:tracePt t="57114" x="6291263" y="5043488"/>
          <p14:tracePt t="57122" x="6299200" y="5080000"/>
          <p14:tracePt t="57130" x="6308725" y="5097463"/>
          <p14:tracePt t="57138" x="6318250" y="5116513"/>
          <p14:tracePt t="57146" x="6326188" y="5143500"/>
          <p14:tracePt t="57162" x="6326188" y="5180013"/>
          <p14:tracePt t="57170" x="6335713" y="5189538"/>
          <p14:tracePt t="57178" x="6335713" y="5207000"/>
          <p14:tracePt t="57186" x="6354763" y="5226050"/>
          <p14:tracePt t="57194" x="6362700" y="5243513"/>
          <p14:tracePt t="57202" x="6362700" y="5253038"/>
          <p14:tracePt t="57209" x="6372225" y="5262563"/>
          <p14:tracePt t="57218" x="6372225" y="5270500"/>
          <p14:tracePt t="57226" x="6381750" y="5280025"/>
          <p14:tracePt t="57266" x="6391275" y="5289550"/>
          <p14:tracePt t="57276" x="6399213" y="5289550"/>
          <p14:tracePt t="57290" x="6408738" y="5307013"/>
          <p14:tracePt t="57298" x="6427788" y="5326063"/>
          <p14:tracePt t="57307" x="6427788" y="5335588"/>
          <p14:tracePt t="57314" x="6435725" y="5343525"/>
          <p14:tracePt t="57322" x="6445250" y="5362575"/>
          <p14:tracePt t="57330" x="6454775" y="5372100"/>
          <p14:tracePt t="57338" x="6472238" y="5389563"/>
          <p14:tracePt t="57346" x="6491288" y="5408613"/>
          <p14:tracePt t="57362" x="6500813" y="5416550"/>
          <p14:tracePt t="57393" x="6518275" y="5416550"/>
          <p14:tracePt t="57490" x="6527800" y="5416550"/>
          <p14:tracePt t="57498" x="6537325" y="5416550"/>
          <p14:tracePt t="57506" x="6564313" y="5416550"/>
          <p14:tracePt t="57522" x="6573838" y="5416550"/>
          <p14:tracePt t="57530" x="6581775" y="5416550"/>
          <p14:tracePt t="57538" x="6610350" y="5416550"/>
          <p14:tracePt t="57546" x="6618288" y="5408613"/>
          <p14:tracePt t="57554" x="6627813" y="5399088"/>
          <p14:tracePt t="57562" x="6637338" y="5389563"/>
          <p14:tracePt t="57570" x="6654800" y="5380038"/>
          <p14:tracePt t="57578" x="6664325" y="5362575"/>
          <p14:tracePt t="57594" x="6673850" y="5343525"/>
          <p14:tracePt t="57603" x="6673850" y="5335588"/>
          <p14:tracePt t="57611" x="6681788" y="5326063"/>
          <p14:tracePt t="57620" x="6681788" y="5316538"/>
          <p14:tracePt t="57629" x="6700838" y="5270500"/>
          <p14:tracePt t="57643" x="6710363" y="5243513"/>
          <p14:tracePt t="57652" x="6710363" y="5233988"/>
          <p14:tracePt t="57659" x="6718300" y="5226050"/>
          <p14:tracePt t="57668" x="6754813" y="5189538"/>
          <p14:tracePt t="57675" x="6764338" y="5170488"/>
          <p14:tracePt t="57684" x="6773863" y="5153025"/>
          <p14:tracePt t="57690" x="6791325" y="5126038"/>
          <p14:tracePt t="57699" x="6800850" y="5106988"/>
          <p14:tracePt t="57706" x="6810375" y="5106988"/>
          <p14:tracePt t="57722" x="6810375" y="5097463"/>
          <p14:tracePt t="57730" x="6819900" y="5089525"/>
          <p14:tracePt t="57738" x="6827838" y="5089525"/>
          <p14:tracePt t="57746" x="6837363" y="5080000"/>
          <p14:tracePt t="57787" x="6846888" y="5080000"/>
          <p14:tracePt t="57795" x="6864350" y="5080000"/>
          <p14:tracePt t="57803" x="6883400" y="5080000"/>
          <p14:tracePt t="57811" x="6919913" y="5080000"/>
          <p14:tracePt t="57820" x="6964363" y="5080000"/>
          <p14:tracePt t="57827" x="7000875" y="5080000"/>
          <p14:tracePt t="57835" x="7046913" y="5080000"/>
          <p14:tracePt t="57847" x="7083425" y="5080000"/>
          <p14:tracePt t="57850" x="7146925" y="5089525"/>
          <p14:tracePt t="57861" x="7192963" y="5116513"/>
          <p14:tracePt t="57866" x="7212013" y="5116513"/>
          <p14:tracePt t="57874" x="7239000" y="5126038"/>
          <p14:tracePt t="57884" x="7265988" y="5143500"/>
          <p14:tracePt t="57891" x="7312025" y="5170488"/>
          <p14:tracePt t="57900" x="7329488" y="5170488"/>
          <p14:tracePt t="57907" x="7348538" y="5180013"/>
          <p14:tracePt t="57917" x="7356475" y="5189538"/>
          <p14:tracePt t="57925" x="7392988" y="5197475"/>
          <p14:tracePt t="57931" x="7402513" y="5197475"/>
          <p14:tracePt t="57939" x="7412038" y="5207000"/>
          <p14:tracePt t="57947" x="7421563" y="5216525"/>
          <p14:tracePt t="57962" x="7429500" y="5226050"/>
          <p14:tracePt t="57971" x="7448550" y="5243513"/>
          <p14:tracePt t="58019" x="7458075" y="5253038"/>
          <p14:tracePt t="58035" x="7466013" y="5262563"/>
          <p14:tracePt t="58050" x="7466013" y="5270500"/>
          <p14:tracePt t="58059" x="7475538" y="5280025"/>
          <p14:tracePt t="58075" x="7475538" y="5289550"/>
          <p14:tracePt t="58083" x="7485063" y="5289550"/>
          <p14:tracePt t="58099" x="7485063" y="5299075"/>
          <p14:tracePt t="58604" x="7485063" y="5316538"/>
          <p14:tracePt t="58730" x="7485063" y="5299075"/>
          <p14:tracePt t="58738" x="7494588" y="5280025"/>
          <p14:tracePt t="58747" x="7502525" y="5270500"/>
          <p14:tracePt t="58754" x="7502525" y="5243513"/>
          <p14:tracePt t="58763" x="7502525" y="5233988"/>
          <p14:tracePt t="58770" x="7502525" y="5226050"/>
          <p14:tracePt t="58778" x="7502525" y="5207000"/>
          <p14:tracePt t="58786" x="7502525" y="5197475"/>
          <p14:tracePt t="59013" x="7512050" y="5197475"/>
          <p14:tracePt t="59028" x="7521575" y="5189538"/>
          <p14:tracePt t="59035" x="7531100" y="5189538"/>
          <p14:tracePt t="59043" x="7558088" y="5180013"/>
          <p14:tracePt t="59052" x="7567613" y="5160963"/>
          <p14:tracePt t="59068" x="7575550" y="5153025"/>
          <p14:tracePt t="59075" x="7621588" y="5133975"/>
          <p14:tracePt t="59084" x="7685088" y="5089525"/>
          <p14:tracePt t="59090" x="7785100" y="5060950"/>
          <p14:tracePt t="59099" x="7850188" y="5024438"/>
          <p14:tracePt t="59106" x="7921625" y="4997450"/>
          <p14:tracePt t="59114" x="8004175" y="4970463"/>
          <p14:tracePt t="59122" x="8123238" y="4943475"/>
          <p14:tracePt t="59130" x="8196263" y="4933950"/>
          <p14:tracePt t="59138" x="8313738" y="4887913"/>
          <p14:tracePt t="59146" x="8423275" y="4860925"/>
          <p14:tracePt t="59154" x="8551863" y="4814888"/>
          <p14:tracePt t="59162" x="8669338" y="4787900"/>
          <p14:tracePt t="59170" x="8815388" y="4741863"/>
          <p14:tracePt t="59178" x="8951913" y="4714875"/>
          <p14:tracePt t="59186" x="9097963" y="46688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18" y="-33337"/>
            <a:ext cx="8229600" cy="1143000"/>
          </a:xfrm>
        </p:spPr>
        <p:txBody>
          <a:bodyPr/>
          <a:lstStyle/>
          <a:p>
            <a:r>
              <a:rPr kumimoji="1" lang="ja-JP" altLang="en-US" dirty="0"/>
              <a:t>積分回路の式</a:t>
            </a:r>
          </a:p>
        </p:txBody>
      </p:sp>
      <p:pic>
        <p:nvPicPr>
          <p:cNvPr id="4" name="Picture 4" descr="図05_15"/>
          <p:cNvPicPr>
            <a:picLocks noChangeAspect="1" noChangeArrowheads="1"/>
          </p:cNvPicPr>
          <p:nvPr/>
        </p:nvPicPr>
        <p:blipFill>
          <a:blip r:embed="rId5" cstate="print"/>
          <a:srcRect/>
          <a:stretch>
            <a:fillRect/>
          </a:stretch>
        </p:blipFill>
        <p:spPr bwMode="auto">
          <a:xfrm>
            <a:off x="1978025" y="1109663"/>
            <a:ext cx="5489575" cy="340836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テキスト ボックス 4"/>
              <p:cNvSpPr txBox="1"/>
              <p:nvPr/>
            </p:nvSpPr>
            <p:spPr>
              <a:xfrm>
                <a:off x="5165678" y="4667535"/>
                <a:ext cx="2622962" cy="968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400" i="1" smtClean="0">
                          <a:latin typeface="Cambria Math" panose="02040503050406030204" pitchFamily="18" charset="0"/>
                        </a:rPr>
                        <m:t>Vo</m:t>
                      </m:r>
                      <m:r>
                        <a:rPr lang="en-US" altLang="ja-JP" sz="2400" i="1" smtClean="0">
                          <a:latin typeface="Cambria Math" panose="02040503050406030204" pitchFamily="18" charset="0"/>
                        </a:rPr>
                        <m:t>=−</m:t>
                      </m:r>
                      <m:f>
                        <m:fPr>
                          <m:ctrlPr>
                            <a:rPr lang="en-US" altLang="ja-JP" sz="240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𝐶𝑅𝑖</m:t>
                          </m:r>
                        </m:den>
                      </m:f>
                      <m:nary>
                        <m:naryPr>
                          <m:limLoc m:val="undOvr"/>
                          <m:subHide m:val="on"/>
                          <m:supHide m:val="on"/>
                          <m:ctrlPr>
                            <a:rPr kumimoji="1" lang="ja-JP" altLang="en-US" sz="2400" i="1" smtClean="0">
                              <a:latin typeface="Cambria Math" panose="02040503050406030204" pitchFamily="18" charset="0"/>
                            </a:rPr>
                          </m:ctrlPr>
                        </m:naryPr>
                        <m:sub/>
                        <m:sup/>
                        <m:e>
                          <m:r>
                            <a:rPr kumimoji="1" lang="en-US" altLang="ja-JP" sz="2400" b="0" i="1" smtClean="0">
                              <a:latin typeface="Cambria Math" panose="02040503050406030204" pitchFamily="18" charset="0"/>
                            </a:rPr>
                            <m:t>𝑉</m:t>
                          </m:r>
                          <m:r>
                            <a:rPr kumimoji="1" lang="en-US" altLang="ja-JP" sz="2400" b="0" i="1" smtClean="0">
                              <a:latin typeface="Cambria Math" panose="02040503050406030204" pitchFamily="18" charset="0"/>
                            </a:rPr>
                            <m:t>1</m:t>
                          </m:r>
                          <m:r>
                            <a:rPr kumimoji="1" lang="en-US" altLang="ja-JP" sz="2400" b="0" i="1" smtClean="0">
                              <a:latin typeface="Cambria Math" panose="02040503050406030204" pitchFamily="18" charset="0"/>
                            </a:rPr>
                            <m:t>𝑑𝑡</m:t>
                          </m:r>
                        </m:e>
                      </m:nary>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165678" y="4667535"/>
                <a:ext cx="2622962" cy="968727"/>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043608" y="4561322"/>
                <a:ext cx="1505156" cy="1150828"/>
              </a:xfrm>
              <a:prstGeom prst="rect">
                <a:avLst/>
              </a:prstGeom>
              <a:noFill/>
            </p:spPr>
            <p:txBody>
              <a:bodyPr wrap="none" lIns="0" tIns="0" rIns="0" bIns="0" rtlCol="0">
                <a:spAutoFit/>
              </a:bodyPr>
              <a:lstStyle/>
              <a:p>
                <a:r>
                  <a:rPr lang="en-US" altLang="ja-JP" dirty="0" err="1"/>
                  <a:t>Vinit</a:t>
                </a:r>
                <a:r>
                  <a:rPr lang="en-US" altLang="ja-JP" dirty="0"/>
                  <a:t>=0</a:t>
                </a:r>
                <a:r>
                  <a:rPr lang="ja-JP" altLang="en-US" dirty="0"/>
                  <a:t>とすると</a:t>
                </a:r>
                <a:endParaRPr lang="en-US" altLang="ja-JP" dirty="0"/>
              </a:p>
              <a:p>
                <a:r>
                  <a:rPr kumimoji="1" lang="en-US" altLang="ja-JP" dirty="0"/>
                  <a:t>Q=</a:t>
                </a:r>
                <a:r>
                  <a:rPr kumimoji="1" lang="en-US" altLang="ja-JP" dirty="0" err="1"/>
                  <a:t>CVc</a:t>
                </a:r>
                <a:endParaRPr kumimoji="1" lang="en-US" altLang="ja-JP" dirty="0"/>
              </a:p>
              <a:p>
                <a:r>
                  <a:rPr lang="en-US" altLang="ja-JP" dirty="0" err="1"/>
                  <a:t>Vc</a:t>
                </a:r>
                <a:r>
                  <a:rPr lang="en-US" altLang="ja-JP" dirty="0"/>
                  <a:t>=Q/C</a:t>
                </a:r>
              </a:p>
              <a:p>
                <a:r>
                  <a:rPr lang="en-US" altLang="ja-JP" dirty="0"/>
                  <a:t>Q=</a:t>
                </a:r>
                <a14:m>
                  <m:oMath xmlns:m="http://schemas.openxmlformats.org/officeDocument/2006/math">
                    <m:nary>
                      <m:naryPr>
                        <m:limLoc m:val="undOvr"/>
                        <m:subHide m:val="on"/>
                        <m:supHide m:val="on"/>
                        <m:ctrlPr>
                          <a:rPr lang="en-US" altLang="ja-JP" i="1" smtClean="0">
                            <a:latin typeface="Cambria Math" panose="02040503050406030204" pitchFamily="18" charset="0"/>
                          </a:rPr>
                        </m:ctrlPr>
                      </m:naryPr>
                      <m:sub/>
                      <m:sup/>
                      <m:e>
                        <m:r>
                          <a:rPr lang="en-US" altLang="ja-JP" b="0" i="1" smtClean="0">
                            <a:latin typeface="Cambria Math" panose="02040503050406030204" pitchFamily="18" charset="0"/>
                          </a:rPr>
                          <m:t>𝐼𝑑𝑡</m:t>
                        </m:r>
                        <m:r>
                          <a:rPr lang="en-US" altLang="ja-JP" b="0" i="1" smtClean="0">
                            <a:latin typeface="Cambria Math" panose="02040503050406030204" pitchFamily="18" charset="0"/>
                          </a:rPr>
                          <m:t> </m:t>
                        </m:r>
                        <m:r>
                          <a:rPr lang="ja-JP" altLang="en-US" i="1">
                            <a:latin typeface="Cambria Math" panose="02040503050406030204" pitchFamily="18" charset="0"/>
                          </a:rPr>
                          <m:t>なので</m:t>
                        </m:r>
                      </m:e>
                    </m:nary>
                  </m:oMath>
                </a14:m>
                <a:endParaRPr kumimoji="1" lang="en-US" altLang="ja-JP"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043608" y="4561322"/>
                <a:ext cx="1505156" cy="1150828"/>
              </a:xfrm>
              <a:prstGeom prst="rect">
                <a:avLst/>
              </a:prstGeom>
              <a:blipFill rotWithShape="0">
                <a:blip r:embed="rId7"/>
                <a:stretch>
                  <a:fillRect l="-12146" t="-7937" r="-8097" b="-724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899592" y="5758540"/>
                <a:ext cx="1483868"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i="1" smtClean="0">
                          <a:latin typeface="Cambria Math" panose="02040503050406030204" pitchFamily="18" charset="0"/>
                        </a:rPr>
                        <m:t>Vc</m:t>
                      </m:r>
                      <m:r>
                        <a:rPr lang="en-US" altLang="ja-JP" i="1" smtClean="0">
                          <a:latin typeface="Cambria Math" panose="02040503050406030204" pitchFamily="18" charset="0"/>
                        </a:rPr>
                        <m:t>=</m:t>
                      </m:r>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𝐶</m:t>
                          </m:r>
                        </m:den>
                      </m:f>
                      <m:nary>
                        <m:naryPr>
                          <m:limLoc m:val="undOvr"/>
                          <m:subHide m:val="on"/>
                          <m:supHide m:val="on"/>
                          <m:ctrlPr>
                            <a:rPr lang="ja-JP" altLang="en-US" i="1" smtClean="0">
                              <a:latin typeface="Cambria Math" panose="02040503050406030204" pitchFamily="18" charset="0"/>
                            </a:rPr>
                          </m:ctrlPr>
                        </m:naryPr>
                        <m:sub/>
                        <m:sup/>
                        <m:e>
                          <m:r>
                            <m:rPr>
                              <m:sty m:val="p"/>
                            </m:rPr>
                            <a:rPr lang="en-US" altLang="ja-JP" i="1">
                              <a:latin typeface="Cambria Math" panose="02040503050406030204" pitchFamily="18" charset="0"/>
                            </a:rPr>
                            <m:t>Idt</m:t>
                          </m:r>
                        </m:e>
                      </m:nary>
                    </m:oMath>
                  </m:oMathPara>
                </a14:m>
                <a:endParaRPr lang="ja-JP" altLang="en-US" dirty="0"/>
              </a:p>
            </p:txBody>
          </p:sp>
        </mc:Choice>
        <mc:Fallback xmlns="">
          <p:sp>
            <p:nvSpPr>
              <p:cNvPr id="8" name="正方形/長方形 7"/>
              <p:cNvSpPr>
                <a:spLocks noRot="1" noChangeAspect="1" noMove="1" noResize="1" noEditPoints="1" noAdjustHandles="1" noChangeArrowheads="1" noChangeShapeType="1" noTextEdit="1"/>
              </p:cNvSpPr>
              <p:nvPr/>
            </p:nvSpPr>
            <p:spPr>
              <a:xfrm>
                <a:off x="899592" y="5758540"/>
                <a:ext cx="1483868" cy="818879"/>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3238944" y="5758540"/>
                <a:ext cx="1950726" cy="8188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i="1" smtClean="0">
                          <a:latin typeface="Cambria Math" panose="02040503050406030204" pitchFamily="18" charset="0"/>
                        </a:rPr>
                        <m:t>Vc</m:t>
                      </m:r>
                      <m:r>
                        <a:rPr lang="en-US" altLang="ja-JP" i="1" smtClean="0">
                          <a:latin typeface="Cambria Math" panose="02040503050406030204" pitchFamily="18" charset="0"/>
                        </a:rPr>
                        <m:t>=</m:t>
                      </m:r>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𝐶𝑅𝑖</m:t>
                          </m:r>
                        </m:den>
                      </m:f>
                      <m:nary>
                        <m:naryPr>
                          <m:limLoc m:val="undOvr"/>
                          <m:subHide m:val="on"/>
                          <m:supHide m:val="on"/>
                          <m:ctrlPr>
                            <a:rPr lang="ja-JP" altLang="en-US" i="1" smtClean="0">
                              <a:latin typeface="Cambria Math" panose="02040503050406030204" pitchFamily="18" charset="0"/>
                            </a:rPr>
                          </m:ctrlPr>
                        </m:naryPr>
                        <m:sub/>
                        <m:sup/>
                        <m:e>
                          <m:r>
                            <a:rPr lang="en-US" altLang="ja-JP" b="0" i="1" smtClean="0">
                              <a:latin typeface="Cambria Math" panose="02040503050406030204" pitchFamily="18" charset="0"/>
                            </a:rPr>
                            <m:t>𝑉</m:t>
                          </m:r>
                          <m:r>
                            <a:rPr lang="en-US" altLang="ja-JP" b="0" i="1" smtClean="0">
                              <a:latin typeface="Cambria Math" panose="02040503050406030204" pitchFamily="18" charset="0"/>
                            </a:rPr>
                            <m:t>1 </m:t>
                          </m:r>
                          <m:r>
                            <m:rPr>
                              <m:sty m:val="p"/>
                            </m:rPr>
                            <a:rPr lang="en-US" altLang="ja-JP" i="1">
                              <a:latin typeface="Cambria Math" panose="02040503050406030204" pitchFamily="18" charset="0"/>
                            </a:rPr>
                            <m:t>dt</m:t>
                          </m:r>
                        </m:e>
                      </m:nary>
                    </m:oMath>
                  </m:oMathPara>
                </a14:m>
                <a:endParaRPr lang="ja-JP" altLang="en-US" dirty="0"/>
              </a:p>
            </p:txBody>
          </p:sp>
        </mc:Choice>
        <mc:Fallback xmlns="">
          <p:sp>
            <p:nvSpPr>
              <p:cNvPr id="9" name="正方形/長方形 8"/>
              <p:cNvSpPr>
                <a:spLocks noRot="1" noChangeAspect="1" noMove="1" noResize="1" noEditPoints="1" noAdjustHandles="1" noChangeArrowheads="1" noChangeShapeType="1" noTextEdit="1"/>
              </p:cNvSpPr>
              <p:nvPr/>
            </p:nvSpPr>
            <p:spPr>
              <a:xfrm>
                <a:off x="3238944" y="5758540"/>
                <a:ext cx="1950726" cy="818879"/>
              </a:xfrm>
              <a:prstGeom prst="rect">
                <a:avLst/>
              </a:prstGeom>
              <a:blipFill rotWithShape="0">
                <a:blip r:embed="rId9"/>
                <a:stretch>
                  <a:fillRect/>
                </a:stretch>
              </a:blipFill>
            </p:spPr>
            <p:txBody>
              <a:bodyPr/>
              <a:lstStyle/>
              <a:p>
                <a:r>
                  <a:rPr lang="ja-JP" altLang="en-US">
                    <a:noFill/>
                  </a:rPr>
                  <a:t> </a:t>
                </a:r>
              </a:p>
            </p:txBody>
          </p:sp>
        </mc:Fallback>
      </mc:AlternateContent>
      <p:cxnSp>
        <p:nvCxnSpPr>
          <p:cNvPr id="11" name="直線矢印コネクタ 10"/>
          <p:cNvCxnSpPr/>
          <p:nvPr/>
        </p:nvCxnSpPr>
        <p:spPr>
          <a:xfrm>
            <a:off x="2548764" y="6167979"/>
            <a:ext cx="4390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383460" y="6354584"/>
            <a:ext cx="947695" cy="369332"/>
          </a:xfrm>
          <a:prstGeom prst="rect">
            <a:avLst/>
          </a:prstGeom>
          <a:noFill/>
        </p:spPr>
        <p:txBody>
          <a:bodyPr wrap="none" rtlCol="0">
            <a:spAutoFit/>
          </a:bodyPr>
          <a:lstStyle/>
          <a:p>
            <a:r>
              <a:rPr kumimoji="1" lang="en-US" altLang="ja-JP" dirty="0"/>
              <a:t>I=V1/</a:t>
            </a:r>
            <a:r>
              <a:rPr kumimoji="1" lang="en-US" altLang="ja-JP" dirty="0" err="1"/>
              <a:t>Ri</a:t>
            </a:r>
            <a:endParaRPr kumimoji="1" lang="ja-JP" altLang="en-US" dirty="0"/>
          </a:p>
        </p:txBody>
      </p:sp>
      <p:pic>
        <p:nvPicPr>
          <p:cNvPr id="3" name="オーディオ 2">
            <a:hlinkClick r:id="" action="ppaction://media"/>
            <a:extLst>
              <a:ext uri="{FF2B5EF4-FFF2-40B4-BE49-F238E27FC236}">
                <a16:creationId xmlns:a16="http://schemas.microsoft.com/office/drawing/2014/main" id="{F671B4F6-2C8A-4552-B261-1E3D196239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3933022"/>
      </p:ext>
    </p:extLst>
  </p:cSld>
  <p:clrMapOvr>
    <a:masterClrMapping/>
  </p:clrMapOvr>
  <mc:AlternateContent xmlns:mc="http://schemas.openxmlformats.org/markup-compatibility/2006" xmlns:p14="http://schemas.microsoft.com/office/powerpoint/2010/main">
    <mc:Choice Requires="p14">
      <p:transition spd="slow" p14:dur="2000" advTm="112637"/>
    </mc:Choice>
    <mc:Fallback xmlns="">
      <p:transition spd="slow" advTm="11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154" x="9007475" y="4322763"/>
          <p14:tracePt t="8164" x="8943975" y="4340225"/>
          <p14:tracePt t="8172" x="8907463" y="4349750"/>
          <p14:tracePt t="8179" x="8842375" y="4376738"/>
          <p14:tracePt t="8186" x="8797925" y="4386263"/>
          <p14:tracePt t="8194" x="8742363" y="4395788"/>
          <p14:tracePt t="8202" x="8724900" y="4405313"/>
          <p14:tracePt t="8212" x="8661400" y="4432300"/>
          <p14:tracePt t="8218" x="8632825" y="4449763"/>
          <p14:tracePt t="8227" x="8624888" y="4449763"/>
          <p14:tracePt t="8234" x="8615363" y="4459288"/>
          <p14:tracePt t="8243" x="8578850" y="4478338"/>
          <p14:tracePt t="8250" x="8551863" y="4486275"/>
          <p14:tracePt t="8258" x="8515350" y="4495800"/>
          <p14:tracePt t="8266" x="8478838" y="4495800"/>
          <p14:tracePt t="8274" x="8423275" y="4505325"/>
          <p14:tracePt t="8282" x="8342313" y="4551363"/>
          <p14:tracePt t="8290" x="8250238" y="4559300"/>
          <p14:tracePt t="8298" x="8169275" y="4578350"/>
          <p14:tracePt t="8306" x="8104188" y="4614863"/>
          <p14:tracePt t="8314" x="7994650" y="4641850"/>
          <p14:tracePt t="8322" x="7913688" y="4668838"/>
          <p14:tracePt t="8330" x="7840663" y="4678363"/>
          <p14:tracePt t="8338" x="7758113" y="4705350"/>
          <p14:tracePt t="8347" x="7675563" y="4732338"/>
          <p14:tracePt t="8355" x="7639050" y="4732338"/>
          <p14:tracePt t="8363" x="7585075" y="4751388"/>
          <p14:tracePt t="8370" x="7502525" y="4797425"/>
          <p14:tracePt t="8380" x="7421563" y="4824413"/>
          <p14:tracePt t="8386" x="7385050" y="4824413"/>
          <p14:tracePt t="8394" x="7319963" y="4833938"/>
          <p14:tracePt t="8403" x="7275513" y="4851400"/>
          <p14:tracePt t="8410" x="7239000" y="4870450"/>
          <p14:tracePt t="8418" x="7175500" y="4887913"/>
          <p14:tracePt t="8427" x="7110413" y="4933950"/>
          <p14:tracePt t="8436" x="7029450" y="4951413"/>
          <p14:tracePt t="8443" x="6964363" y="4997450"/>
          <p14:tracePt t="8450" x="6856413" y="5024438"/>
          <p14:tracePt t="8458" x="6773863" y="5060950"/>
          <p14:tracePt t="8466" x="6654800" y="5106988"/>
          <p14:tracePt t="8474" x="6564313" y="5133975"/>
          <p14:tracePt t="8483" x="6481763" y="5160963"/>
          <p14:tracePt t="8491" x="6418263" y="5180013"/>
          <p14:tracePt t="8500" x="6362700" y="5197475"/>
          <p14:tracePt t="8507" x="6318250" y="5197475"/>
          <p14:tracePt t="8516" x="6299200" y="5207000"/>
          <p14:tracePt t="8524" x="6262688" y="5207000"/>
          <p14:tracePt t="8532" x="6254750" y="5207000"/>
          <p14:tracePt t="8539" x="6235700" y="5207000"/>
          <p14:tracePt t="8563" x="6226175" y="5207000"/>
          <p14:tracePt t="8580" x="6218238" y="5207000"/>
          <p14:tracePt t="8587" x="6181725" y="5207000"/>
          <p14:tracePt t="8595" x="6135688" y="5216525"/>
          <p14:tracePt t="8603" x="6043613" y="5216525"/>
          <p14:tracePt t="8613" x="5989638" y="5216525"/>
          <p14:tracePt t="8620" x="5880100" y="5216525"/>
          <p14:tracePt t="8628" x="5789613" y="5216525"/>
          <p14:tracePt t="8635" x="5661025" y="5216525"/>
          <p14:tracePt t="8645" x="5524500" y="5243513"/>
          <p14:tracePt t="8652" x="5434013" y="5243513"/>
          <p14:tracePt t="8661" x="5324475" y="5243513"/>
          <p14:tracePt t="8667" x="5232400" y="5262563"/>
          <p14:tracePt t="8676" x="5122863" y="5270500"/>
          <p14:tracePt t="8684" x="5059363" y="5280025"/>
          <p14:tracePt t="8691" x="4968875" y="5299075"/>
          <p14:tracePt t="8699" x="4895850" y="5307013"/>
          <p14:tracePt t="8707" x="4795838" y="5326063"/>
          <p14:tracePt t="8715" x="4703763" y="5335588"/>
          <p14:tracePt t="8723" x="4613275" y="5353050"/>
          <p14:tracePt t="8731" x="4513263" y="5362575"/>
          <p14:tracePt t="8738" x="4421188" y="5380038"/>
          <p14:tracePt t="8747" x="4330700" y="5389563"/>
          <p14:tracePt t="8754" x="4211638" y="5408613"/>
          <p14:tracePt t="8763" x="4084638" y="5408613"/>
          <p14:tracePt t="8770" x="3956050" y="5408613"/>
          <p14:tracePt t="8778" x="3883025" y="5408613"/>
          <p14:tracePt t="8786" x="3756025" y="5408613"/>
          <p14:tracePt t="8794" x="3683000" y="5408613"/>
          <p14:tracePt t="8802" x="3629025" y="5408613"/>
          <p14:tracePt t="8810" x="3573463" y="5408613"/>
          <p14:tracePt t="8818" x="3527425" y="5408613"/>
          <p14:tracePt t="8827" x="3500438" y="5408613"/>
          <p14:tracePt t="8834" x="3482975" y="5408613"/>
          <p14:tracePt t="8858" x="3473450" y="5408613"/>
          <p14:tracePt t="8891" x="3446463" y="5408613"/>
          <p14:tracePt t="8900" x="3427413" y="5408613"/>
          <p14:tracePt t="8908" x="3390900" y="5408613"/>
          <p14:tracePt t="8916" x="3317875" y="5408613"/>
          <p14:tracePt t="8925" x="3227388" y="5408613"/>
          <p14:tracePt t="8933" x="3136900" y="5408613"/>
          <p14:tracePt t="8939" x="3027363" y="5408613"/>
          <p14:tracePt t="8947" x="2935288" y="5408613"/>
          <p14:tracePt t="8955" x="2808288" y="5408613"/>
          <p14:tracePt t="8962" x="2716213" y="5408613"/>
          <p14:tracePt t="8970" x="2606675" y="5408613"/>
          <p14:tracePt t="8978" x="2533650" y="5408613"/>
          <p14:tracePt t="8986" x="2443163" y="5408613"/>
          <p14:tracePt t="8994" x="2352675" y="5408613"/>
          <p14:tracePt t="9012" x="2279650" y="5408613"/>
          <p14:tracePt t="9018" x="2233613" y="5408613"/>
          <p14:tracePt t="9028" x="2206625" y="5408613"/>
          <p14:tracePt t="9034" x="2197100" y="5408613"/>
          <p14:tracePt t="9043" x="2179638" y="5399088"/>
          <p14:tracePt t="9050" x="2179638" y="5389563"/>
          <p14:tracePt t="9060" x="2170113" y="5389563"/>
          <p14:tracePt t="9068" x="2151063" y="5380038"/>
          <p14:tracePt t="9078" x="2133600" y="5362575"/>
          <p14:tracePt t="9083" x="2087563" y="5335588"/>
          <p14:tracePt t="9092" x="2041525" y="5326063"/>
          <p14:tracePt t="9099" x="1968500" y="5316538"/>
          <p14:tracePt t="9108" x="1868488" y="5289550"/>
          <p14:tracePt t="9114" x="1795463" y="5262563"/>
          <p14:tracePt t="9122" x="1695450" y="5253038"/>
          <p14:tracePt t="9130" x="1604963" y="5207000"/>
          <p14:tracePt t="9138" x="1531938" y="5207000"/>
          <p14:tracePt t="9147" x="1468438" y="5197475"/>
          <p14:tracePt t="9154" x="1412875" y="5197475"/>
          <p14:tracePt t="9163" x="1395413" y="5189538"/>
          <p14:tracePt t="9170" x="1366838" y="5189538"/>
          <p14:tracePt t="9178" x="1358900" y="5189538"/>
          <p14:tracePt t="9236" x="1349375" y="5189538"/>
          <p14:tracePt t="9245" x="1339850" y="5180013"/>
          <p14:tracePt t="9259" x="1339850" y="5170488"/>
          <p14:tracePt t="9267" x="1322388" y="5153025"/>
          <p14:tracePt t="9275" x="1312863" y="5143500"/>
          <p14:tracePt t="9283" x="1303338" y="5133975"/>
          <p14:tracePt t="9291" x="1303338" y="5126038"/>
          <p14:tracePt t="9299" x="1293813" y="5126038"/>
          <p14:tracePt t="9307" x="1276350" y="5106988"/>
          <p14:tracePt t="9339" x="1276350" y="5097463"/>
          <p14:tracePt t="9770" x="1266825" y="5126038"/>
          <p14:tracePt t="9802" x="1258888" y="5126038"/>
          <p14:tracePt t="9868" x="1239838" y="5143500"/>
          <p14:tracePt t="10012" x="1249363" y="5143500"/>
          <p14:tracePt t="10020" x="1276350" y="5143500"/>
          <p14:tracePt t="10031" x="1312863" y="5143500"/>
          <p14:tracePt t="10035" x="1330325" y="5143500"/>
          <p14:tracePt t="10045" x="1376363" y="5143500"/>
          <p14:tracePt t="10051" x="1385888" y="5143500"/>
          <p14:tracePt t="10061" x="1422400" y="5143500"/>
          <p14:tracePt t="10067" x="1431925" y="5143500"/>
          <p14:tracePt t="10091" x="1449388" y="5143500"/>
          <p14:tracePt t="10099" x="1458913" y="5143500"/>
          <p14:tracePt t="10658" x="1468438" y="5143500"/>
          <p14:tracePt t="10666" x="1476375" y="5143500"/>
          <p14:tracePt t="10682" x="1495425" y="5143500"/>
          <p14:tracePt t="10852" x="1504950" y="5143500"/>
          <p14:tracePt t="10860" x="1512888" y="5143500"/>
          <p14:tracePt t="10868" x="1531938" y="5143500"/>
          <p14:tracePt t="10876" x="1541463" y="5143500"/>
          <p14:tracePt t="10883" x="1549400" y="5143500"/>
          <p14:tracePt t="10891" x="1558925" y="5143500"/>
          <p14:tracePt t="10907" x="1576388" y="5143500"/>
          <p14:tracePt t="10932" x="1585913" y="5143500"/>
          <p14:tracePt t="10942" x="1595438" y="5143500"/>
          <p14:tracePt t="10948" x="1612900" y="5143500"/>
          <p14:tracePt t="10963" x="1622425" y="5143500"/>
          <p14:tracePt t="10994" x="1631950" y="5143500"/>
          <p14:tracePt t="11204" x="1649413" y="5143500"/>
          <p14:tracePt t="11218" x="1658938" y="5143500"/>
          <p14:tracePt t="11266" x="1677988" y="5143500"/>
          <p14:tracePt t="11274" x="1685925" y="5133975"/>
          <p14:tracePt t="11299" x="1695450" y="5126038"/>
          <p14:tracePt t="12115" x="1685925" y="5133975"/>
          <p14:tracePt t="12124" x="1641475" y="5160963"/>
          <p14:tracePt t="12131" x="1595438" y="5197475"/>
          <p14:tracePt t="12140" x="1512888" y="5253038"/>
          <p14:tracePt t="12147" x="1449388" y="5299075"/>
          <p14:tracePt t="12155" x="1395413" y="5335588"/>
          <p14:tracePt t="12163" x="1376363" y="5353050"/>
          <p14:tracePt t="12172" x="1358900" y="5372100"/>
          <p14:tracePt t="12178" x="1339850" y="5380038"/>
          <p14:tracePt t="12331" x="1330325" y="5380038"/>
          <p14:tracePt t="12364" x="1330325" y="5372100"/>
          <p14:tracePt t="12525" x="1322388" y="5372100"/>
          <p14:tracePt t="12540" x="1312863" y="5372100"/>
          <p14:tracePt t="12569" x="1303338" y="5372100"/>
          <p14:tracePt t="12587" x="1285875" y="5380038"/>
          <p14:tracePt t="12916" x="1293813" y="5372100"/>
          <p14:tracePt t="12926" x="1303338" y="5353050"/>
          <p14:tracePt t="12933" x="1312863" y="5343525"/>
          <p14:tracePt t="12942" x="1330325" y="5326063"/>
          <p14:tracePt t="12947" x="1339850" y="5316538"/>
          <p14:tracePt t="12954" x="1349375" y="5299075"/>
          <p14:tracePt t="12962" x="1366838" y="5280025"/>
          <p14:tracePt t="12972" x="1376363" y="5270500"/>
          <p14:tracePt t="12980" x="1376363" y="5262563"/>
          <p14:tracePt t="12989" x="1395413" y="5243513"/>
          <p14:tracePt t="12995" x="1403350" y="5243513"/>
          <p14:tracePt t="13013" x="1412875" y="5233988"/>
          <p14:tracePt t="13146" x="1422400" y="5226050"/>
          <p14:tracePt t="13154" x="1431925" y="5216525"/>
          <p14:tracePt t="13163" x="1439863" y="5207000"/>
          <p14:tracePt t="13186" x="1449388" y="5189538"/>
          <p14:tracePt t="13314" x="1449388" y="5197475"/>
          <p14:tracePt t="13346" x="1449388" y="5207000"/>
          <p14:tracePt t="13482" x="1449388" y="5226050"/>
          <p14:tracePt t="13492" x="1449388" y="5233988"/>
          <p14:tracePt t="13516" x="1449388" y="5243513"/>
          <p14:tracePt t="13524" x="1449388" y="5262563"/>
          <p14:tracePt t="13532" x="1449388" y="5270500"/>
          <p14:tracePt t="13548" x="1449388" y="5280025"/>
          <p14:tracePt t="13556" x="1449388" y="5307013"/>
          <p14:tracePt t="13732" x="1449388" y="5316538"/>
          <p14:tracePt t="13868" x="1439863" y="5326063"/>
          <p14:tracePt t="13876" x="1431925" y="5326063"/>
          <p14:tracePt t="13882" x="1403350" y="5326063"/>
          <p14:tracePt t="13890" x="1385888" y="5326063"/>
          <p14:tracePt t="13898" x="1339850" y="5362575"/>
          <p14:tracePt t="13906" x="1330325" y="5372100"/>
          <p14:tracePt t="13914" x="1312863" y="5380038"/>
          <p14:tracePt t="13922" x="1285875" y="5408613"/>
          <p14:tracePt t="13930" x="1276350" y="5416550"/>
          <p14:tracePt t="13939" x="1258888" y="5426075"/>
          <p14:tracePt t="13955" x="1249363" y="5435600"/>
          <p14:tracePt t="13963" x="1239838" y="5453063"/>
          <p14:tracePt t="14524" x="1249363" y="5453063"/>
          <p14:tracePt t="14539" x="1258888" y="5445125"/>
          <p14:tracePt t="14571" x="1266825" y="5435600"/>
          <p14:tracePt t="14751" x="1293813" y="5435600"/>
          <p14:tracePt t="14756" x="1322388" y="5435600"/>
          <p14:tracePt t="14763" x="1349375" y="5416550"/>
          <p14:tracePt t="14771" x="1385888" y="5380038"/>
          <p14:tracePt t="14780" x="1431925" y="5353050"/>
          <p14:tracePt t="14787" x="1458913" y="5326063"/>
          <p14:tracePt t="14794" x="1485900" y="5307013"/>
          <p14:tracePt t="14802" x="1541463" y="5270500"/>
          <p14:tracePt t="14811" x="1604963" y="5233988"/>
          <p14:tracePt t="14820" x="1649413" y="5216525"/>
          <p14:tracePt t="14829" x="1695450" y="5160963"/>
          <p14:tracePt t="14836" x="1795463" y="5089525"/>
          <p14:tracePt t="14845" x="1878013" y="5053013"/>
          <p14:tracePt t="14852" x="1997075" y="5006975"/>
          <p14:tracePt t="14862" x="2187575" y="4924425"/>
          <p14:tracePt t="14868" x="2379663" y="4860925"/>
          <p14:tracePt t="14877" x="2652713" y="4768850"/>
          <p14:tracePt t="14882" x="2925763" y="4668838"/>
          <p14:tracePt t="14890" x="3154363" y="4578350"/>
          <p14:tracePt t="14898" x="3390900" y="4486275"/>
          <p14:tracePt t="14906" x="3665538" y="4395788"/>
          <p14:tracePt t="14914" x="3865563" y="4303713"/>
          <p14:tracePt t="14922" x="4011613" y="4249738"/>
          <p14:tracePt t="14930" x="4211638" y="4167188"/>
          <p14:tracePt t="14938" x="4330700" y="4094163"/>
          <p14:tracePt t="14946" x="4430713" y="4003675"/>
          <p14:tracePt t="14954" x="4549775" y="3921125"/>
          <p14:tracePt t="14962" x="4630738" y="3811588"/>
          <p14:tracePt t="14971" x="4703763" y="3711575"/>
          <p14:tracePt t="14978" x="4776788" y="3584575"/>
          <p14:tracePt t="14986" x="4840288" y="3482975"/>
          <p14:tracePt t="14994" x="4895850" y="3346450"/>
          <p14:tracePt t="15002" x="4922838" y="3236913"/>
          <p14:tracePt t="15010" x="4986338" y="3100388"/>
          <p14:tracePt t="15029" x="5068888" y="2917825"/>
          <p14:tracePt t="15034" x="5114925" y="2808288"/>
          <p14:tracePt t="15043" x="5132388" y="2727325"/>
          <p14:tracePt t="15050" x="5151438" y="2690813"/>
          <p14:tracePt t="15061" x="5187950" y="2608263"/>
          <p14:tracePt t="15066" x="5195888" y="2562225"/>
          <p14:tracePt t="15074" x="5232400" y="2517775"/>
          <p14:tracePt t="15082" x="5241925" y="2489200"/>
          <p14:tracePt t="15090" x="5268913" y="2425700"/>
          <p14:tracePt t="15098" x="5287963" y="2379663"/>
          <p14:tracePt t="15106" x="5297488" y="2343150"/>
          <p14:tracePt t="15114" x="5324475" y="2279650"/>
          <p14:tracePt t="15123" x="5351463" y="2179638"/>
          <p14:tracePt t="15131" x="5360988" y="2143125"/>
          <p14:tracePt t="15139" x="5378450" y="2060575"/>
          <p14:tracePt t="15148" x="5378450" y="2006600"/>
          <p14:tracePt t="15155" x="5387975" y="1951038"/>
          <p14:tracePt t="15164" x="5387975" y="1906588"/>
          <p14:tracePt t="15174" x="5387975" y="1870075"/>
          <p14:tracePt t="15178" x="5405438" y="1824038"/>
          <p14:tracePt t="15186" x="5405438" y="1797050"/>
          <p14:tracePt t="15194" x="5405438" y="1778000"/>
          <p14:tracePt t="15202" x="5405438" y="1768475"/>
          <p14:tracePt t="15251" x="5405438" y="1760538"/>
          <p14:tracePt t="15274" x="5405438" y="1751013"/>
          <p14:tracePt t="15282" x="5405438" y="1741488"/>
          <p14:tracePt t="15386" x="5387975" y="1741488"/>
          <p14:tracePt t="15394" x="5378450" y="1741488"/>
          <p14:tracePt t="15402" x="5360988" y="1741488"/>
          <p14:tracePt t="15410" x="5341938" y="1741488"/>
          <p14:tracePt t="15418" x="5324475" y="1760538"/>
          <p14:tracePt t="15427" x="5314950" y="1760538"/>
          <p14:tracePt t="15435" x="5297488" y="1760538"/>
          <p14:tracePt t="15443" x="5278438" y="1760538"/>
          <p14:tracePt t="15460" x="5251450" y="1760538"/>
          <p14:tracePt t="15466" x="5232400" y="1760538"/>
          <p14:tracePt t="15474" x="5205413" y="1760538"/>
          <p14:tracePt t="15482" x="5159375" y="1741488"/>
          <p14:tracePt t="15491" x="5122863" y="1697038"/>
          <p14:tracePt t="15500" x="5068888" y="1624013"/>
          <p14:tracePt t="15508" x="5041900" y="1577975"/>
          <p14:tracePt t="15514" x="4986338" y="1495425"/>
          <p14:tracePt t="15522" x="4941888" y="1449388"/>
          <p14:tracePt t="15530" x="4922838" y="1422400"/>
          <p14:tracePt t="15538" x="4886325" y="1385888"/>
          <p14:tracePt t="15546" x="4868863" y="1368425"/>
          <p14:tracePt t="15554" x="4849813" y="1339850"/>
          <p14:tracePt t="15563" x="4840288" y="1331913"/>
          <p14:tracePt t="15578" x="4840288" y="1322388"/>
          <p14:tracePt t="15603" x="4832350" y="1312863"/>
          <p14:tracePt t="15651" x="4832350" y="1303338"/>
          <p14:tracePt t="15662" x="4832350" y="1268413"/>
          <p14:tracePt t="15667" x="4832350" y="1258888"/>
          <p14:tracePt t="15679" x="4832350" y="1222375"/>
          <p14:tracePt t="15684" x="4832350" y="1212850"/>
          <p14:tracePt t="15691" x="4832350" y="1176338"/>
          <p14:tracePt t="15699" x="4832350" y="1158875"/>
          <p14:tracePt t="15707" x="4832350" y="1139825"/>
          <p14:tracePt t="15724" x="4832350" y="1122363"/>
          <p14:tracePt t="15731" x="4840288" y="1112838"/>
          <p14:tracePt t="15740" x="4859338" y="1093788"/>
          <p14:tracePt t="15748" x="4876800" y="1085850"/>
          <p14:tracePt t="15756" x="4895850" y="1085850"/>
          <p14:tracePt t="15764" x="4922838" y="1076325"/>
          <p14:tracePt t="15771" x="4941888" y="1076325"/>
          <p14:tracePt t="15778" x="4995863" y="1076325"/>
          <p14:tracePt t="15786" x="5041900" y="1076325"/>
          <p14:tracePt t="15794" x="5095875" y="1076325"/>
          <p14:tracePt t="15802" x="5168900" y="1076325"/>
          <p14:tracePt t="15810" x="5224463" y="1076325"/>
          <p14:tracePt t="15818" x="5278438" y="1076325"/>
          <p14:tracePt t="15826" x="5341938" y="1093788"/>
          <p14:tracePt t="15834" x="5405438" y="1112838"/>
          <p14:tracePt t="15844" x="5451475" y="1166813"/>
          <p14:tracePt t="15850" x="5497513" y="1185863"/>
          <p14:tracePt t="15859" x="5534025" y="1222375"/>
          <p14:tracePt t="15866" x="5551488" y="1239838"/>
          <p14:tracePt t="15876" x="5570538" y="1268413"/>
          <p14:tracePt t="15882" x="5580063" y="1295400"/>
          <p14:tracePt t="15890" x="5588000" y="1331913"/>
          <p14:tracePt t="15898" x="5607050" y="1376363"/>
          <p14:tracePt t="15906" x="5607050" y="1404938"/>
          <p14:tracePt t="15914" x="5607050" y="1431925"/>
          <p14:tracePt t="15922" x="5607050" y="1458913"/>
          <p14:tracePt t="15930" x="5607050" y="1514475"/>
          <p14:tracePt t="15938" x="5607050" y="1541463"/>
          <p14:tracePt t="15946" x="5607050" y="1587500"/>
          <p14:tracePt t="15954" x="5607050" y="1624013"/>
          <p14:tracePt t="15962" x="5607050" y="1668463"/>
          <p14:tracePt t="15970" x="5607050" y="1704975"/>
          <p14:tracePt t="15981" x="5597525" y="1741488"/>
          <p14:tracePt t="15986" x="5588000" y="1797050"/>
          <p14:tracePt t="15995" x="5570538" y="1824038"/>
          <p14:tracePt t="16002" x="5561013" y="1870075"/>
          <p14:tracePt t="16011" x="5551488" y="1887538"/>
          <p14:tracePt t="16028" x="5534025" y="1933575"/>
          <p14:tracePt t="16034" x="5524500" y="1951038"/>
          <p14:tracePt t="16044" x="5507038" y="1970088"/>
          <p14:tracePt t="16050" x="5507038" y="1979613"/>
          <p14:tracePt t="16059" x="5497513" y="1987550"/>
          <p14:tracePt t="16076" x="5478463" y="2006600"/>
          <p14:tracePt t="16090" x="5470525" y="2024063"/>
          <p14:tracePt t="16147" x="5441950" y="2024063"/>
          <p14:tracePt t="16155" x="5434013" y="2024063"/>
          <p14:tracePt t="16163" x="5405438" y="2016125"/>
          <p14:tracePt t="16171" x="5368925" y="1987550"/>
          <p14:tracePt t="16178" x="5305425" y="1897063"/>
          <p14:tracePt t="16186" x="5287963" y="1878013"/>
          <p14:tracePt t="16194" x="5224463" y="1804988"/>
          <p14:tracePt t="16202" x="5187950" y="1760538"/>
          <p14:tracePt t="16210" x="5132388" y="1677988"/>
          <p14:tracePt t="16218" x="5095875" y="1631950"/>
          <p14:tracePt t="16227" x="5059363" y="1577975"/>
          <p14:tracePt t="16234" x="5041900" y="1531938"/>
          <p14:tracePt t="16243" x="5005388" y="1504950"/>
          <p14:tracePt t="16250" x="4995863" y="1485900"/>
          <p14:tracePt t="16259" x="4986338" y="1468438"/>
          <p14:tracePt t="16266" x="4978400" y="1441450"/>
          <p14:tracePt t="16274" x="4968875" y="1431925"/>
          <p14:tracePt t="16282" x="4959350" y="1422400"/>
          <p14:tracePt t="16290" x="4949825" y="1395413"/>
          <p14:tracePt t="16298" x="4949825" y="1376363"/>
          <p14:tracePt t="16306" x="4949825" y="1331913"/>
          <p14:tracePt t="16314" x="4941888" y="1303338"/>
          <p14:tracePt t="16323" x="4941888" y="1249363"/>
          <p14:tracePt t="16330" x="4941888" y="1231900"/>
          <p14:tracePt t="16338" x="4941888" y="1195388"/>
          <p14:tracePt t="16346" x="4922838" y="1176338"/>
          <p14:tracePt t="16354" x="4922838" y="1139825"/>
          <p14:tracePt t="16370" x="4922838" y="1112838"/>
          <p14:tracePt t="16378" x="4922838" y="1103313"/>
          <p14:tracePt t="16386" x="4922838" y="1093788"/>
          <p14:tracePt t="16394" x="4932363" y="1085850"/>
          <p14:tracePt t="16402" x="4941888" y="1066800"/>
          <p14:tracePt t="16410" x="4959350" y="1049338"/>
          <p14:tracePt t="16419" x="4978400" y="1039813"/>
          <p14:tracePt t="16426" x="5005388" y="1030288"/>
          <p14:tracePt t="16434" x="5049838" y="1012825"/>
          <p14:tracePt t="16442" x="5105400" y="1012825"/>
          <p14:tracePt t="16450" x="5151438" y="993775"/>
          <p14:tracePt t="16459" x="5224463" y="993775"/>
          <p14:tracePt t="16467" x="5297488" y="993775"/>
          <p14:tracePt t="16474" x="5368925" y="993775"/>
          <p14:tracePt t="16482" x="5441950" y="993775"/>
          <p14:tracePt t="16492" x="5551488" y="993775"/>
          <p14:tracePt t="16500" x="5643563" y="993775"/>
          <p14:tracePt t="16508" x="5707063" y="993775"/>
          <p14:tracePt t="16516" x="5761038" y="1003300"/>
          <p14:tracePt t="16523" x="5826125" y="1020763"/>
          <p14:tracePt t="16531" x="5870575" y="1039813"/>
          <p14:tracePt t="16539" x="5889625" y="1057275"/>
          <p14:tracePt t="16547" x="5907088" y="1076325"/>
          <p14:tracePt t="16555" x="5916613" y="1085850"/>
          <p14:tracePt t="16563" x="5935663" y="1103313"/>
          <p14:tracePt t="16571" x="5953125" y="1122363"/>
          <p14:tracePt t="16579" x="5953125" y="1139825"/>
          <p14:tracePt t="16587" x="5962650" y="1158875"/>
          <p14:tracePt t="16595" x="5962650" y="1195388"/>
          <p14:tracePt t="16604" x="5962650" y="1239838"/>
          <p14:tracePt t="16611" x="5962650" y="1295400"/>
          <p14:tracePt t="16621" x="5962650" y="1331913"/>
          <p14:tracePt t="16629" x="5943600" y="1376363"/>
          <p14:tracePt t="16638" x="5926138" y="1422400"/>
          <p14:tracePt t="16644" x="5889625" y="1485900"/>
          <p14:tracePt t="16652" x="5843588" y="1568450"/>
          <p14:tracePt t="16660" x="5807075" y="1614488"/>
          <p14:tracePt t="16667" x="5761038" y="1660525"/>
          <p14:tracePt t="16675" x="5743575" y="1687513"/>
          <p14:tracePt t="16682" x="5707063" y="1741488"/>
          <p14:tracePt t="16690" x="5688013" y="1760538"/>
          <p14:tracePt t="16699" x="5653088" y="1797050"/>
          <p14:tracePt t="16714" x="5624513" y="1814513"/>
          <p14:tracePt t="16722" x="5616575" y="1824038"/>
          <p14:tracePt t="16730" x="5607050" y="1824038"/>
          <p14:tracePt t="16738" x="5588000" y="1824038"/>
          <p14:tracePt t="16746" x="5561013" y="1851025"/>
          <p14:tracePt t="16754" x="5514975" y="1870075"/>
          <p14:tracePt t="16763" x="5487988" y="1870075"/>
          <p14:tracePt t="16771" x="5451475" y="1870075"/>
          <p14:tracePt t="16778" x="5424488" y="1870075"/>
          <p14:tracePt t="16786" x="5387975" y="1870075"/>
          <p14:tracePt t="16795" x="5334000" y="1870075"/>
          <p14:tracePt t="16802" x="5305425" y="1870075"/>
          <p14:tracePt t="16810" x="5251450" y="1870075"/>
          <p14:tracePt t="16818" x="5205413" y="1870075"/>
          <p14:tracePt t="16827" x="5151438" y="1870075"/>
          <p14:tracePt t="16834" x="5114925" y="1860550"/>
          <p14:tracePt t="16844" x="5086350" y="1851025"/>
          <p14:tracePt t="16850" x="5059363" y="1824038"/>
          <p14:tracePt t="16860" x="5041900" y="1814513"/>
          <p14:tracePt t="16876" x="5022850" y="1804988"/>
          <p14:tracePt t="16882" x="5005388" y="1787525"/>
          <p14:tracePt t="16891" x="4995863" y="1778000"/>
          <p14:tracePt t="16898" x="4978400" y="1760538"/>
          <p14:tracePt t="16906" x="4968875" y="1741488"/>
          <p14:tracePt t="16914" x="4959350" y="1731963"/>
          <p14:tracePt t="16930" x="4959350" y="1724025"/>
          <p14:tracePt t="16938" x="4949825" y="1714500"/>
          <p14:tracePt t="16946" x="4949825" y="1704975"/>
          <p14:tracePt t="17110" x="4949825" y="1687513"/>
          <p14:tracePt t="17116" x="4949825" y="1677988"/>
          <p14:tracePt t="17122" x="4949825" y="1668463"/>
          <p14:tracePt t="17130" x="4949825" y="1660525"/>
          <p14:tracePt t="17138" x="4949825" y="1651000"/>
          <p14:tracePt t="17146" x="4949825" y="1624013"/>
          <p14:tracePt t="17154" x="4949825" y="1614488"/>
          <p14:tracePt t="17163" x="4949825" y="1595438"/>
          <p14:tracePt t="17170" x="4949825" y="1577975"/>
          <p14:tracePt t="17179" x="4949825" y="1550988"/>
          <p14:tracePt t="17187" x="4949825" y="1522413"/>
          <p14:tracePt t="17194" x="4949825" y="1504950"/>
          <p14:tracePt t="17202" x="4949825" y="1477963"/>
          <p14:tracePt t="17210" x="4949825" y="1431925"/>
          <p14:tracePt t="17218" x="4949825" y="1412875"/>
          <p14:tracePt t="17226" x="4949825" y="1376363"/>
          <p14:tracePt t="17234" x="4959350" y="1358900"/>
          <p14:tracePt t="17244" x="4968875" y="1339850"/>
          <p14:tracePt t="17250" x="4968875" y="1322388"/>
          <p14:tracePt t="17259" x="4968875" y="1312863"/>
          <p14:tracePt t="17266" x="4978400" y="1303338"/>
          <p14:tracePt t="17275" x="4978400" y="1295400"/>
          <p14:tracePt t="17282" x="4986338" y="1285875"/>
          <p14:tracePt t="17292" x="5005388" y="1276350"/>
          <p14:tracePt t="17298" x="5014913" y="1268413"/>
          <p14:tracePt t="17314" x="5032375" y="1258888"/>
          <p14:tracePt t="17322" x="5049838" y="1249363"/>
          <p14:tracePt t="17330" x="5059363" y="1239838"/>
          <p14:tracePt t="17338" x="5095875" y="1231900"/>
          <p14:tracePt t="17354" x="5132388" y="1231900"/>
          <p14:tracePt t="17363" x="5178425" y="1231900"/>
          <p14:tracePt t="17370" x="5205413" y="1231900"/>
          <p14:tracePt t="17379" x="5251450" y="1231900"/>
          <p14:tracePt t="17386" x="5287963" y="1231900"/>
          <p14:tracePt t="17394" x="5324475" y="1231900"/>
          <p14:tracePt t="17402" x="5360988" y="1231900"/>
          <p14:tracePt t="17410" x="5387975" y="1231900"/>
          <p14:tracePt t="17418" x="5424488" y="1231900"/>
          <p14:tracePt t="17426" x="5434013" y="1231900"/>
          <p14:tracePt t="17435" x="5441950" y="1231900"/>
          <p14:tracePt t="17445" x="5451475" y="1231900"/>
          <p14:tracePt t="17453" x="5487988" y="1239838"/>
          <p14:tracePt t="17460" x="5497513" y="1249363"/>
          <p14:tracePt t="17467" x="5507038" y="1258888"/>
          <p14:tracePt t="17475" x="5514975" y="1268413"/>
          <p14:tracePt t="17482" x="5534025" y="1268413"/>
          <p14:tracePt t="17491" x="5543550" y="1295400"/>
          <p14:tracePt t="17498" x="5551488" y="1312863"/>
          <p14:tracePt t="17506" x="5551488" y="1322388"/>
          <p14:tracePt t="17514" x="5551488" y="1339850"/>
          <p14:tracePt t="17522" x="5551488" y="1376363"/>
          <p14:tracePt t="17530" x="5551488" y="1395413"/>
          <p14:tracePt t="17538" x="5551488" y="1422400"/>
          <p14:tracePt t="17547" x="5551488" y="1441450"/>
          <p14:tracePt t="17554" x="5551488" y="1468438"/>
          <p14:tracePt t="17563" x="5551488" y="1485900"/>
          <p14:tracePt t="17570" x="5551488" y="1504950"/>
          <p14:tracePt t="17578" x="5551488" y="1514475"/>
          <p14:tracePt t="17595" x="5551488" y="1522413"/>
          <p14:tracePt t="17610" x="5551488" y="1541463"/>
          <p14:tracePt t="17618" x="5551488" y="1558925"/>
          <p14:tracePt t="17626" x="5534025" y="1568450"/>
          <p14:tracePt t="17634" x="5524500" y="1577975"/>
          <p14:tracePt t="17642" x="5514975" y="1587500"/>
          <p14:tracePt t="17650" x="5507038" y="1595438"/>
          <p14:tracePt t="17659" x="5487988" y="1614488"/>
          <p14:tracePt t="17675" x="5470525" y="1624013"/>
          <p14:tracePt t="17682" x="5451475" y="1641475"/>
          <p14:tracePt t="17690" x="5434013" y="1651000"/>
          <p14:tracePt t="17698" x="5424488" y="1651000"/>
          <p14:tracePt t="17706" x="5405438" y="1651000"/>
          <p14:tracePt t="17714" x="5397500" y="1651000"/>
          <p14:tracePt t="17722" x="5378450" y="1660525"/>
          <p14:tracePt t="17754" x="5368925" y="1660525"/>
          <p14:tracePt t="17771" x="5351463" y="1660525"/>
          <p14:tracePt t="17780" x="5314950" y="1660525"/>
          <p14:tracePt t="17787" x="5297488" y="1660525"/>
          <p14:tracePt t="17795" x="5268913" y="1631950"/>
          <p14:tracePt t="17802" x="5251450" y="1614488"/>
          <p14:tracePt t="17811" x="5205413" y="1568450"/>
          <p14:tracePt t="17820" x="5168900" y="1541463"/>
          <p14:tracePt t="17828" x="5141913" y="1504950"/>
          <p14:tracePt t="17835" x="5122863" y="1477963"/>
          <p14:tracePt t="17843" x="5078413" y="1431925"/>
          <p14:tracePt t="17851" x="5049838" y="1395413"/>
          <p14:tracePt t="17859" x="5022850" y="1349375"/>
          <p14:tracePt t="17866" x="5005388" y="1312863"/>
          <p14:tracePt t="17875" x="4986338" y="1276350"/>
          <p14:tracePt t="17882" x="4978400" y="1258888"/>
          <p14:tracePt t="17900" x="4978400" y="1239838"/>
          <p14:tracePt t="17908" x="4968875" y="1222375"/>
          <p14:tracePt t="17932" x="4968875" y="1212850"/>
          <p14:tracePt t="17940" x="4968875" y="1195388"/>
          <p14:tracePt t="17955" x="4968875" y="1185863"/>
          <p14:tracePt t="17963" x="4968875" y="1176338"/>
          <p14:tracePt t="17971" x="4968875" y="1158875"/>
          <p14:tracePt t="17979" x="4978400" y="1158875"/>
          <p14:tracePt t="17989" x="4986338" y="1149350"/>
          <p14:tracePt t="17994" x="4995863" y="1139825"/>
          <p14:tracePt t="18002" x="5005388" y="1130300"/>
          <p14:tracePt t="18011" x="5014913" y="1112838"/>
          <p14:tracePt t="18028" x="5059363" y="1085850"/>
          <p14:tracePt t="18034" x="5095875" y="1076325"/>
          <p14:tracePt t="18042" x="5141913" y="1049338"/>
          <p14:tracePt t="18050" x="5168900" y="1039813"/>
          <p14:tracePt t="18058" x="5224463" y="1039813"/>
          <p14:tracePt t="18066" x="5268913" y="1030288"/>
          <p14:tracePt t="18075" x="5297488" y="1030288"/>
          <p14:tracePt t="18082" x="5341938" y="1030288"/>
          <p14:tracePt t="18092" x="5351463" y="1030288"/>
          <p14:tracePt t="18098" x="5360988" y="1030288"/>
          <p14:tracePt t="18107" x="5378450" y="1030288"/>
          <p14:tracePt t="18114" x="5387975" y="1030288"/>
          <p14:tracePt t="18123" x="5414963" y="1030288"/>
          <p14:tracePt t="18132" x="5451475" y="1049338"/>
          <p14:tracePt t="18148" x="5461000" y="1093788"/>
          <p14:tracePt t="18156" x="5487988" y="1130300"/>
          <p14:tracePt t="18165" x="5487988" y="1149350"/>
          <p14:tracePt t="18172" x="5487988" y="1158875"/>
          <p14:tracePt t="18181" x="5487988" y="1195388"/>
          <p14:tracePt t="18188" x="5487988" y="1212850"/>
          <p14:tracePt t="18195" x="5487988" y="1249363"/>
          <p14:tracePt t="18204" x="5487988" y="1276350"/>
          <p14:tracePt t="18210" x="5487988" y="1303338"/>
          <p14:tracePt t="18218" x="5487988" y="1339850"/>
          <p14:tracePt t="18226" x="5487988" y="1376363"/>
          <p14:tracePt t="18234" x="5487988" y="1395413"/>
          <p14:tracePt t="18243" x="5478463" y="1449388"/>
          <p14:tracePt t="18250" x="5478463" y="1458913"/>
          <p14:tracePt t="18260" x="5461000" y="1495425"/>
          <p14:tracePt t="18266" x="5451475" y="1504950"/>
          <p14:tracePt t="18274" x="5434013" y="1541463"/>
          <p14:tracePt t="18282" x="5424488" y="1550988"/>
          <p14:tracePt t="18290" x="5405438" y="1568450"/>
          <p14:tracePt t="18306" x="5387975" y="1587500"/>
          <p14:tracePt t="18314" x="5378450" y="1595438"/>
          <p14:tracePt t="18322" x="5368925" y="1595438"/>
          <p14:tracePt t="18787" x="5341938" y="1614488"/>
          <p14:tracePt t="18795" x="5334000" y="1631950"/>
          <p14:tracePt t="18802" x="5314950" y="1651000"/>
          <p14:tracePt t="18810" x="5297488" y="1687513"/>
          <p14:tracePt t="18818" x="5268913" y="1714500"/>
          <p14:tracePt t="18827" x="5251450" y="1741488"/>
          <p14:tracePt t="18834" x="5205413" y="1797050"/>
          <p14:tracePt t="18842" x="5141913" y="1860550"/>
          <p14:tracePt t="18850" x="5086350" y="1906588"/>
          <p14:tracePt t="18859" x="5005388" y="1997075"/>
          <p14:tracePt t="18866" x="4922838" y="2079625"/>
          <p14:tracePt t="18875" x="4832350" y="2160588"/>
          <p14:tracePt t="18883" x="4730750" y="2252663"/>
          <p14:tracePt t="18890" x="4659313" y="2335213"/>
          <p14:tracePt t="18899" x="4557713" y="2425700"/>
          <p14:tracePt t="18907" x="4513263" y="2471738"/>
          <p14:tracePt t="18915" x="4440238" y="2571750"/>
          <p14:tracePt t="18922" x="4321175" y="2708275"/>
          <p14:tracePt t="18930" x="4248150" y="2808288"/>
          <p14:tracePt t="18938" x="4157663" y="2909888"/>
          <p14:tracePt t="18946" x="4038600" y="3036888"/>
          <p14:tracePt t="18954" x="3948113" y="3155950"/>
          <p14:tracePt t="18962" x="3865563" y="3255963"/>
          <p14:tracePt t="18970" x="3775075" y="3355975"/>
          <p14:tracePt t="18979" x="3692525" y="3455988"/>
          <p14:tracePt t="18986" x="3636963" y="3502025"/>
          <p14:tracePt t="18994" x="3563938" y="3592513"/>
          <p14:tracePt t="19003" x="3500438" y="3657600"/>
          <p14:tracePt t="19011" x="3473450" y="3694113"/>
          <p14:tracePt t="19027" x="3409950" y="3738563"/>
          <p14:tracePt t="19036" x="3390900" y="3748088"/>
          <p14:tracePt t="19045" x="3373438" y="3767138"/>
          <p14:tracePt t="19052" x="3327400" y="3794125"/>
          <p14:tracePt t="19061" x="3309938" y="3811588"/>
          <p14:tracePt t="19068" x="3244850" y="3857625"/>
          <p14:tracePt t="19077" x="3181350" y="3911600"/>
          <p14:tracePt t="19084" x="3136900" y="3948113"/>
          <p14:tracePt t="19091" x="3063875" y="4003675"/>
          <p14:tracePt t="19098" x="2981325" y="4057650"/>
          <p14:tracePt t="19106" x="2889250" y="4113213"/>
          <p14:tracePt t="19114" x="2808288" y="4167188"/>
          <p14:tracePt t="19122" x="2725738" y="4222750"/>
          <p14:tracePt t="19130" x="2635250" y="4276725"/>
          <p14:tracePt t="19138" x="2570163" y="4332288"/>
          <p14:tracePt t="19146" x="2470150" y="4386263"/>
          <p14:tracePt t="19154" x="2397125" y="4422775"/>
          <p14:tracePt t="19162" x="2333625" y="4459288"/>
          <p14:tracePt t="19170" x="2251075" y="4505325"/>
          <p14:tracePt t="19178" x="2187575" y="4541838"/>
          <p14:tracePt t="19186" x="2124075" y="4578350"/>
          <p14:tracePt t="19194" x="2087563" y="4605338"/>
          <p14:tracePt t="19202" x="2033588" y="4632325"/>
          <p14:tracePt t="19210" x="2014538" y="4641850"/>
          <p14:tracePt t="19219" x="1968500" y="4668838"/>
          <p14:tracePt t="19227" x="1941513" y="4687888"/>
          <p14:tracePt t="19234" x="1905000" y="4705350"/>
          <p14:tracePt t="19242" x="1851025" y="4760913"/>
          <p14:tracePt t="19250" x="1804988" y="4778375"/>
          <p14:tracePt t="19258" x="1741488" y="4833938"/>
          <p14:tracePt t="19266" x="1704975" y="4860925"/>
          <p14:tracePt t="19274" x="1677988" y="4870450"/>
          <p14:tracePt t="19282" x="1641475" y="4897438"/>
          <p14:tracePt t="19290" x="1595438" y="4943475"/>
          <p14:tracePt t="19298" x="1576388" y="4943475"/>
          <p14:tracePt t="19306" x="1531938" y="4970463"/>
          <p14:tracePt t="19314" x="1504950" y="5006975"/>
          <p14:tracePt t="19322" x="1458913" y="5043488"/>
          <p14:tracePt t="19331" x="1376363" y="5097463"/>
          <p14:tracePt t="19338" x="1330325" y="5133975"/>
          <p14:tracePt t="19346" x="1276350" y="5170488"/>
          <p14:tracePt t="19354" x="1193800" y="5226050"/>
          <p14:tracePt t="19363" x="1176338" y="5243513"/>
          <p14:tracePt t="19370" x="1130300" y="5289550"/>
          <p14:tracePt t="19378" x="1120775" y="5299075"/>
          <p14:tracePt t="19386" x="1112838" y="5307013"/>
          <p14:tracePt t="19394" x="1093788" y="5316538"/>
          <p14:tracePt t="19402" x="1093788" y="5326063"/>
          <p14:tracePt t="19410" x="1093788" y="5335588"/>
          <p14:tracePt t="19418" x="1084263" y="5362575"/>
          <p14:tracePt t="19562" x="1093788" y="5362575"/>
          <p14:tracePt t="19635" x="1112838" y="5372100"/>
          <p14:tracePt t="19642" x="1120775" y="5380038"/>
          <p14:tracePt t="19650" x="1130300" y="5389563"/>
          <p14:tracePt t="19659" x="1149350" y="5408613"/>
          <p14:tracePt t="19666" x="1157288" y="5416550"/>
          <p14:tracePt t="19675" x="1176338" y="5426075"/>
          <p14:tracePt t="19682" x="1193800" y="5453063"/>
          <p14:tracePt t="19690" x="1239838" y="5472113"/>
          <p14:tracePt t="19698" x="1266825" y="5489575"/>
          <p14:tracePt t="19706" x="1312863" y="5518150"/>
          <p14:tracePt t="19714" x="1339850" y="5526088"/>
          <p14:tracePt t="19722" x="1349375" y="5526088"/>
          <p14:tracePt t="19738" x="1358900" y="5526088"/>
          <p14:tracePt t="19908" x="1366838" y="5526088"/>
          <p14:tracePt t="19916" x="1366838" y="5508625"/>
          <p14:tracePt t="19924" x="1366838" y="5499100"/>
          <p14:tracePt t="19932" x="1366838" y="5462588"/>
          <p14:tracePt t="19940" x="1366838" y="5453063"/>
          <p14:tracePt t="19948" x="1376363" y="5426075"/>
          <p14:tracePt t="19963" x="1395413" y="5408613"/>
          <p14:tracePt t="19971" x="1403350" y="5399088"/>
          <p14:tracePt t="19979" x="1422400" y="5380038"/>
          <p14:tracePt t="19987" x="1431925" y="5372100"/>
          <p14:tracePt t="19999" x="1449388" y="5353050"/>
          <p14:tracePt t="20002" x="1468438" y="5335588"/>
          <p14:tracePt t="20010" x="1485900" y="5326063"/>
          <p14:tracePt t="20018" x="1512888" y="5326063"/>
          <p14:tracePt t="20027" x="1531938" y="5326063"/>
          <p14:tracePt t="20034" x="1568450" y="5316538"/>
          <p14:tracePt t="20042" x="1576388" y="5316538"/>
          <p14:tracePt t="20060" x="1595438" y="5316538"/>
          <p14:tracePt t="20109" x="1604963" y="5316538"/>
          <p14:tracePt t="20141" x="1604963" y="5326063"/>
          <p14:tracePt t="20164" x="1604963" y="5335588"/>
          <p14:tracePt t="20172" x="1604963" y="5343525"/>
          <p14:tracePt t="20187" x="1604963" y="5362575"/>
          <p14:tracePt t="20202" x="1604963" y="5380038"/>
          <p14:tracePt t="20251" x="1622425" y="5380038"/>
          <p14:tracePt t="20258" x="1649413" y="5380038"/>
          <p14:tracePt t="20266" x="1668463" y="5380038"/>
          <p14:tracePt t="20275" x="1704975" y="5380038"/>
          <p14:tracePt t="20282" x="1751013" y="5380038"/>
          <p14:tracePt t="20290" x="1824038" y="5362575"/>
          <p14:tracePt t="20298" x="1878013" y="5353050"/>
          <p14:tracePt t="20306" x="1941513" y="5343525"/>
          <p14:tracePt t="20314" x="2024063" y="5299075"/>
          <p14:tracePt t="20322" x="2060575" y="5299075"/>
          <p14:tracePt t="20331" x="2097088" y="5289550"/>
          <p14:tracePt t="20339" x="2114550" y="5270500"/>
          <p14:tracePt t="20347" x="2124075" y="5262563"/>
          <p14:tracePt t="20355" x="2124075" y="5253038"/>
          <p14:tracePt t="20363" x="2133600" y="5253038"/>
          <p14:tracePt t="20386" x="2143125" y="5243513"/>
          <p14:tracePt t="20554" x="2133600" y="5243513"/>
          <p14:tracePt t="20563" x="2106613" y="5243513"/>
          <p14:tracePt t="20570" x="2087563" y="5243513"/>
          <p14:tracePt t="20579" x="2070100" y="5262563"/>
          <p14:tracePt t="20587" x="2041525" y="5270500"/>
          <p14:tracePt t="20595" x="1997075" y="5280025"/>
          <p14:tracePt t="20602" x="1968500" y="5316538"/>
          <p14:tracePt t="20611" x="1941513" y="5326063"/>
          <p14:tracePt t="20618" x="1895475" y="5335588"/>
          <p14:tracePt t="20627" x="1868488" y="5343525"/>
          <p14:tracePt t="20634" x="1831975" y="5372100"/>
          <p14:tracePt t="20642" x="1787525" y="5399088"/>
          <p14:tracePt t="20650" x="1758950" y="5416550"/>
          <p14:tracePt t="20658" x="1741488" y="5426075"/>
          <p14:tracePt t="20666" x="1731963" y="5435600"/>
          <p14:tracePt t="20675" x="1714500" y="5445125"/>
          <p14:tracePt t="20682" x="1695450" y="5453063"/>
          <p14:tracePt t="20690" x="1685925" y="5462588"/>
          <p14:tracePt t="20819" x="1685925" y="5453063"/>
          <p14:tracePt t="20835" x="1695450" y="5435600"/>
          <p14:tracePt t="20851" x="1704975" y="5426075"/>
          <p14:tracePt t="20874" x="1714500" y="5416550"/>
          <p14:tracePt t="20882" x="1722438" y="5416550"/>
          <p14:tracePt t="20954" x="1731963" y="5416550"/>
          <p14:tracePt t="20970" x="1741488" y="5399088"/>
          <p14:tracePt t="20994" x="1741488" y="5380038"/>
          <p14:tracePt t="21003" x="1741488" y="5372100"/>
          <p14:tracePt t="21018" x="1741488" y="5353050"/>
          <p14:tracePt t="21075" x="1741488" y="5343525"/>
          <p14:tracePt t="21525" x="1741488" y="5353050"/>
          <p14:tracePt t="21532" x="1741488" y="5372100"/>
          <p14:tracePt t="21542" x="1741488" y="5389563"/>
          <p14:tracePt t="21548" x="1741488" y="5399088"/>
          <p14:tracePt t="21564" x="1731963" y="5408613"/>
          <p14:tracePt t="21954" x="1751013" y="5416550"/>
          <p14:tracePt t="21978" x="1768475" y="5416550"/>
          <p14:tracePt t="21986" x="1778000" y="5416550"/>
          <p14:tracePt t="21994" x="1787525" y="5426075"/>
          <p14:tracePt t="22018" x="1795463" y="5426075"/>
          <p14:tracePt t="22123" x="1814513" y="5426075"/>
          <p14:tracePt t="22202" x="1741488" y="5445125"/>
          <p14:tracePt t="22210" x="1658938" y="5481638"/>
          <p14:tracePt t="22218" x="1595438" y="5508625"/>
          <p14:tracePt t="22226" x="1531938" y="5545138"/>
          <p14:tracePt t="22234" x="1468438" y="5572125"/>
          <p14:tracePt t="22243" x="1412875" y="5581650"/>
          <p14:tracePt t="22250" x="1366838" y="5599113"/>
          <p14:tracePt t="22260" x="1322388" y="5618163"/>
          <p14:tracePt t="22267" x="1303338" y="5626100"/>
          <p14:tracePt t="22276" x="1285875" y="5626100"/>
          <p14:tracePt t="22283" x="1258888" y="5626100"/>
          <p14:tracePt t="22531" x="1239838" y="5608638"/>
          <p14:tracePt t="22554" x="1230313" y="5589588"/>
          <p14:tracePt t="22578" x="1230313" y="5572125"/>
          <p14:tracePt t="22611" x="1230313" y="5562600"/>
          <p14:tracePt t="22619" x="1230313" y="5554663"/>
          <p14:tracePt t="22635" x="1230313" y="5535613"/>
          <p14:tracePt t="22643" x="1230313" y="5526088"/>
          <p14:tracePt t="22651" x="1230313" y="5518150"/>
          <p14:tracePt t="22660" x="1258888" y="5489575"/>
          <p14:tracePt t="22667" x="1258888" y="5481638"/>
          <p14:tracePt t="22677" x="1266825" y="5481638"/>
          <p14:tracePt t="22691" x="1276350" y="5481638"/>
          <p14:tracePt t="22746" x="1293813" y="5481638"/>
          <p14:tracePt t="22779" x="1303338" y="5489575"/>
          <p14:tracePt t="22788" x="1303338" y="5518150"/>
          <p14:tracePt t="22796" x="1303338" y="5526088"/>
          <p14:tracePt t="22804" x="1303338" y="5535613"/>
          <p14:tracePt t="22812" x="1303338" y="5554663"/>
          <p14:tracePt t="22818" x="1303338" y="5562600"/>
          <p14:tracePt t="22826" x="1293813" y="5581650"/>
          <p14:tracePt t="22842" x="1285875" y="5589588"/>
          <p14:tracePt t="22866" x="1266825" y="5608638"/>
          <p14:tracePt t="22894" x="1249363" y="5618163"/>
          <p14:tracePt t="23035" x="1239838" y="5618163"/>
          <p14:tracePt t="23066" x="1239838" y="5608638"/>
          <p14:tracePt t="23075" x="1239838" y="5599113"/>
          <p14:tracePt t="23156" x="1249363" y="5599113"/>
          <p14:tracePt t="23164" x="1276350" y="5599113"/>
          <p14:tracePt t="23172" x="1293813" y="5599113"/>
          <p14:tracePt t="23179" x="1303338" y="5599113"/>
          <p14:tracePt t="23186" x="1330325" y="5599113"/>
          <p14:tracePt t="23194" x="1339850" y="5599113"/>
          <p14:tracePt t="23202" x="1349375" y="5599113"/>
          <p14:tracePt t="23210" x="1366838" y="5599113"/>
          <p14:tracePt t="23218" x="1385888" y="5599113"/>
          <p14:tracePt t="23226" x="1412875" y="5589588"/>
          <p14:tracePt t="23243" x="1439863" y="5581650"/>
          <p14:tracePt t="23258" x="1449388" y="5581650"/>
          <p14:tracePt t="23266" x="1458913" y="5581650"/>
          <p14:tracePt t="23275" x="1468438" y="5572125"/>
          <p14:tracePt t="23282" x="1476375" y="5572125"/>
          <p14:tracePt t="23290" x="1504950" y="5562600"/>
          <p14:tracePt t="23298" x="1512888" y="5554663"/>
          <p14:tracePt t="23306" x="1512888" y="5545138"/>
          <p14:tracePt t="23314" x="1522413" y="5535613"/>
          <p14:tracePt t="23322" x="1531938" y="5526088"/>
          <p14:tracePt t="23330" x="1541463" y="5518150"/>
          <p14:tracePt t="23338" x="1558925" y="5508625"/>
          <p14:tracePt t="23362" x="1568450" y="5508625"/>
          <p14:tracePt t="23410" x="1576388" y="5499100"/>
          <p14:tracePt t="23418" x="1576388" y="5489575"/>
          <p14:tracePt t="23459" x="1576388" y="5481638"/>
          <p14:tracePt t="23466" x="1585913" y="5472113"/>
          <p14:tracePt t="23475" x="1585913" y="5462588"/>
          <p14:tracePt t="23530" x="1585913" y="5453063"/>
          <p14:tracePt t="23683" x="1585913" y="5445125"/>
          <p14:tracePt t="23722" x="1585913" y="5426075"/>
          <p14:tracePt t="23815" x="1585913" y="5408613"/>
          <p14:tracePt t="23875" x="1576388" y="5399088"/>
          <p14:tracePt t="24099" x="1576388" y="5389563"/>
          <p14:tracePt t="24108" x="1576388" y="5380038"/>
          <p14:tracePt t="24196" x="1568450" y="5380038"/>
          <p14:tracePt t="24203" x="1558925" y="5380038"/>
          <p14:tracePt t="24220" x="1541463" y="5380038"/>
          <p14:tracePt t="24227" x="1531938" y="5380038"/>
          <p14:tracePt t="24236" x="1512888" y="5389563"/>
          <p14:tracePt t="24245" x="1495425" y="5408613"/>
          <p14:tracePt t="24251" x="1485900" y="5416550"/>
          <p14:tracePt t="24259" x="1476375" y="5453063"/>
          <p14:tracePt t="24276" x="1458913" y="5472113"/>
          <p14:tracePt t="24292" x="1449388" y="5508625"/>
          <p14:tracePt t="24308" x="1449388" y="5526088"/>
          <p14:tracePt t="24314" x="1449388" y="5545138"/>
          <p14:tracePt t="24339" x="1449388" y="5554663"/>
          <p14:tracePt t="24347" x="1449388" y="5562600"/>
          <p14:tracePt t="24355" x="1449388" y="5581650"/>
          <p14:tracePt t="24370" x="1449388" y="5589588"/>
          <p14:tracePt t="24379" x="1449388" y="5599113"/>
          <p14:tracePt t="24451" x="1449388" y="5618163"/>
          <p14:tracePt t="24474" x="1449388" y="5626100"/>
          <p14:tracePt t="24482" x="1449388" y="5635625"/>
          <p14:tracePt t="24491" x="1439863" y="5645150"/>
          <p14:tracePt t="24515" x="1431925" y="5654675"/>
          <p14:tracePt t="24547" x="1422400" y="5654675"/>
          <p14:tracePt t="24595" x="1412875" y="5654675"/>
          <p14:tracePt t="24611" x="1395413" y="5635625"/>
          <p14:tracePt t="24626" x="1385888" y="5635625"/>
          <p14:tracePt t="24634" x="1376363" y="5626100"/>
          <p14:tracePt t="24882" x="1412875" y="5626100"/>
          <p14:tracePt t="24890" x="1431925" y="5626100"/>
          <p14:tracePt t="24898" x="1468438" y="5626100"/>
          <p14:tracePt t="24906" x="1476375" y="5626100"/>
          <p14:tracePt t="24914" x="1504950" y="5626100"/>
          <p14:tracePt t="24922" x="1512888" y="5626100"/>
          <p14:tracePt t="24930" x="1531938" y="5618163"/>
          <p14:tracePt t="24946" x="1549400" y="5608638"/>
          <p14:tracePt t="24971" x="1568450" y="5589588"/>
          <p14:tracePt t="24994" x="1576388" y="5581650"/>
          <p14:tracePt t="25019" x="1585913" y="5581650"/>
          <p14:tracePt t="25027" x="1604963" y="5572125"/>
          <p14:tracePt t="25290" x="1612900" y="5581650"/>
          <p14:tracePt t="25314" x="1622425" y="5589588"/>
          <p14:tracePt t="25338" x="1631950" y="5589588"/>
          <p14:tracePt t="25354" x="1641475" y="5589588"/>
          <p14:tracePt t="25386" x="1649413" y="5589588"/>
          <p14:tracePt t="25435" x="1677988" y="5589588"/>
          <p14:tracePt t="25451" x="1677988" y="5581650"/>
          <p14:tracePt t="25474" x="1685925" y="5572125"/>
          <p14:tracePt t="25491" x="1695450" y="5562600"/>
          <p14:tracePt t="25499" x="1704975" y="5562600"/>
          <p14:tracePt t="25507" x="1722438" y="5554663"/>
          <p14:tracePt t="25515" x="1741488" y="5535613"/>
          <p14:tracePt t="25524" x="1751013" y="5526088"/>
          <p14:tracePt t="25532" x="1758950" y="5518150"/>
          <p14:tracePt t="25539" x="1787525" y="5499100"/>
          <p14:tracePt t="25547" x="1795463" y="5499100"/>
          <p14:tracePt t="25555" x="1824038" y="5481638"/>
          <p14:tracePt t="25570" x="1824038" y="5472113"/>
          <p14:tracePt t="25586" x="1841500" y="5453063"/>
          <p14:tracePt t="25954" x="1841500" y="5462588"/>
          <p14:tracePt t="25962" x="1841500" y="5481638"/>
          <p14:tracePt t="25971" x="1841500" y="5489575"/>
          <p14:tracePt t="25979" x="1831975" y="5499100"/>
          <p14:tracePt t="26244" x="1841500" y="5489575"/>
          <p14:tracePt t="26270" x="1851025" y="5481638"/>
          <p14:tracePt t="26320" x="1860550" y="5472113"/>
          <p14:tracePt t="26420" x="1868488" y="5453063"/>
          <p14:tracePt t="26436" x="1878013" y="5445125"/>
          <p14:tracePt t="26442" x="1887538" y="5435600"/>
          <p14:tracePt t="26450" x="1895475" y="5416550"/>
          <p14:tracePt t="26466" x="1905000" y="5399088"/>
          <p14:tracePt t="26482" x="1914525" y="5399088"/>
          <p14:tracePt t="26491" x="1924050" y="5372100"/>
          <p14:tracePt t="26499" x="1931988" y="5362575"/>
          <p14:tracePt t="26506" x="1941513" y="5353050"/>
          <p14:tracePt t="26515" x="1941513" y="5343525"/>
          <p14:tracePt t="26523" x="1951038" y="5326063"/>
          <p14:tracePt t="26530" x="1960563" y="5316538"/>
          <p14:tracePt t="26538" x="1968500" y="5307013"/>
          <p14:tracePt t="26546" x="1987550" y="5289550"/>
          <p14:tracePt t="26554" x="1997075" y="5289550"/>
          <p14:tracePt t="26570" x="1997075" y="5280025"/>
          <p14:tracePt t="26578" x="1997075" y="5270500"/>
          <p14:tracePt t="26586" x="2014538" y="5262563"/>
          <p14:tracePt t="26595" x="2024063" y="5233988"/>
          <p14:tracePt t="26602" x="2033588" y="5226050"/>
          <p14:tracePt t="26613" x="2060575" y="5197475"/>
          <p14:tracePt t="26618" x="2078038" y="5180013"/>
          <p14:tracePt t="26626" x="2124075" y="5143500"/>
          <p14:tracePt t="26634" x="2170113" y="5133975"/>
          <p14:tracePt t="26642" x="2251075" y="5080000"/>
          <p14:tracePt t="26650" x="2333625" y="5033963"/>
          <p14:tracePt t="26658" x="2433638" y="4979988"/>
          <p14:tracePt t="26668" x="2516188" y="4924425"/>
          <p14:tracePt t="26677" x="2579688" y="4887913"/>
          <p14:tracePt t="26683" x="2662238" y="4851400"/>
          <p14:tracePt t="26693" x="2725738" y="4805363"/>
          <p14:tracePt t="26701" x="2808288" y="4768850"/>
          <p14:tracePt t="26707" x="2844800" y="4741863"/>
          <p14:tracePt t="26718" x="2908300" y="4705350"/>
          <p14:tracePt t="26722" x="2962275" y="4668838"/>
          <p14:tracePt t="26730" x="2981325" y="4660900"/>
          <p14:tracePt t="26739" x="3027363" y="4641850"/>
          <p14:tracePt t="26746" x="3054350" y="4624388"/>
          <p14:tracePt t="26755" x="3071813" y="4614863"/>
          <p14:tracePt t="26762" x="3117850" y="4587875"/>
          <p14:tracePt t="26770" x="3127375" y="4578350"/>
          <p14:tracePt t="26778" x="3136900" y="4568825"/>
          <p14:tracePt t="26786" x="3144838" y="4568825"/>
          <p14:tracePt t="26795" x="3163888" y="4551363"/>
          <p14:tracePt t="26802" x="3171825" y="4541838"/>
          <p14:tracePt t="26818" x="3181350" y="4532313"/>
          <p14:tracePt t="26835" x="3190875" y="4522788"/>
          <p14:tracePt t="26852" x="3200400" y="4514850"/>
          <p14:tracePt t="26861" x="3200400" y="4505325"/>
          <p14:tracePt t="26875" x="3200400" y="4478338"/>
          <p14:tracePt t="26882" x="3200400" y="4459288"/>
          <p14:tracePt t="26891" x="3200400" y="4449763"/>
          <p14:tracePt t="26898" x="3200400" y="4422775"/>
          <p14:tracePt t="26906" x="3200400" y="4405313"/>
          <p14:tracePt t="26914" x="3200400" y="4376738"/>
          <p14:tracePt t="26922" x="3200400" y="4359275"/>
          <p14:tracePt t="26930" x="3200400" y="4332288"/>
          <p14:tracePt t="26940" x="3200400" y="4322763"/>
          <p14:tracePt t="26946" x="3200400" y="4295775"/>
          <p14:tracePt t="26955" x="3200400" y="4286250"/>
          <p14:tracePt t="26962" x="3200400" y="4276725"/>
          <p14:tracePt t="26970" x="3200400" y="4249738"/>
          <p14:tracePt t="26986" x="3200400" y="4240213"/>
          <p14:tracePt t="26994" x="3200400" y="4232275"/>
          <p14:tracePt t="27003" x="3200400" y="4222750"/>
          <p14:tracePt t="27011" x="3200400" y="4213225"/>
          <p14:tracePt t="27030" x="3200400" y="4195763"/>
          <p14:tracePt t="27044" x="3190875" y="4186238"/>
          <p14:tracePt t="27052" x="3190875" y="4176713"/>
          <p14:tracePt t="27060" x="3190875" y="4167188"/>
          <p14:tracePt t="27067" x="3190875" y="4159250"/>
          <p14:tracePt t="27083" x="3190875" y="4149725"/>
          <p14:tracePt t="27093" x="3190875" y="4122738"/>
          <p14:tracePt t="27109" x="3190875" y="4113213"/>
          <p14:tracePt t="27117" x="3190875" y="4094163"/>
          <p14:tracePt t="27131" x="3190875" y="4086225"/>
          <p14:tracePt t="27141" x="3190875" y="4076700"/>
          <p14:tracePt t="27148" x="3190875" y="4049713"/>
          <p14:tracePt t="27156" x="3190875" y="4040188"/>
          <p14:tracePt t="27172" x="3190875" y="4030663"/>
          <p14:tracePt t="27178" x="3190875" y="4013200"/>
          <p14:tracePt t="27186" x="3190875" y="4003675"/>
          <p14:tracePt t="27194" x="3190875" y="3984625"/>
          <p14:tracePt t="27211" x="3190875" y="3967163"/>
          <p14:tracePt t="27403" x="3181350" y="3957638"/>
          <p14:tracePt t="27466" x="3171825" y="3948113"/>
          <p14:tracePt t="27557" x="3163888" y="3940175"/>
          <p14:tracePt t="27564" x="3163888" y="3930650"/>
          <p14:tracePt t="27580" x="3163888" y="3921125"/>
          <p14:tracePt t="27588" x="3163888" y="3911600"/>
          <p14:tracePt t="27602" x="3163888" y="3894138"/>
          <p14:tracePt t="27610" x="3163888" y="3875088"/>
          <p14:tracePt t="27618" x="3144838" y="3848100"/>
          <p14:tracePt t="27626" x="3144838" y="3830638"/>
          <p14:tracePt t="27634" x="3144838" y="3794125"/>
          <p14:tracePt t="27642" x="3136900" y="3767138"/>
          <p14:tracePt t="27650" x="3136900" y="3730625"/>
          <p14:tracePt t="27658" x="3136900" y="3694113"/>
          <p14:tracePt t="27666" x="3127375" y="3665538"/>
          <p14:tracePt t="27674" x="3127375" y="3629025"/>
          <p14:tracePt t="27682" x="3127375" y="3592513"/>
          <p14:tracePt t="27692" x="3127375" y="3565525"/>
          <p14:tracePt t="27699" x="3127375" y="3538538"/>
          <p14:tracePt t="27707" x="3127375" y="3511550"/>
          <p14:tracePt t="27715" x="3127375" y="3492500"/>
          <p14:tracePt t="27722" x="3127375" y="3446463"/>
          <p14:tracePt t="27730" x="3127375" y="3429000"/>
          <p14:tracePt t="27739" x="3127375" y="3402013"/>
          <p14:tracePt t="27746" x="3127375" y="3382963"/>
          <p14:tracePt t="27754" x="3127375" y="3355975"/>
          <p14:tracePt t="27762" x="3127375" y="3346450"/>
          <p14:tracePt t="27770" x="3127375" y="3328988"/>
          <p14:tracePt t="27779" x="3127375" y="3319463"/>
          <p14:tracePt t="27787" x="3127375" y="3302000"/>
          <p14:tracePt t="27795" x="3127375" y="3265488"/>
          <p14:tracePt t="27803" x="3127375" y="3255963"/>
          <p14:tracePt t="27811" x="3127375" y="3219450"/>
          <p14:tracePt t="27818" x="3127375" y="3192463"/>
          <p14:tracePt t="27827" x="3127375" y="3155950"/>
          <p14:tracePt t="27835" x="3127375" y="3109913"/>
          <p14:tracePt t="27844" x="3127375" y="3073400"/>
          <p14:tracePt t="27852" x="3127375" y="3036888"/>
          <p14:tracePt t="27861" x="3127375" y="2982913"/>
          <p14:tracePt t="27867" x="3127375" y="2946400"/>
          <p14:tracePt t="27878" x="3154363" y="2900363"/>
          <p14:tracePt t="27883" x="3154363" y="2881313"/>
          <p14:tracePt t="27893" x="3154363" y="2844800"/>
          <p14:tracePt t="27900" x="3163888" y="2808288"/>
          <p14:tracePt t="27909" x="3163888" y="2790825"/>
          <p14:tracePt t="27916" x="3163888" y="2763838"/>
          <p14:tracePt t="27924" x="3163888" y="2744788"/>
          <p14:tracePt t="27931" x="3171825" y="2717800"/>
          <p14:tracePt t="27944" x="3171825" y="2698750"/>
          <p14:tracePt t="27946" x="3171825" y="2671763"/>
          <p14:tracePt t="27954" x="3181350" y="2662238"/>
          <p14:tracePt t="27962" x="3181350" y="2654300"/>
          <p14:tracePt t="27970" x="3181350" y="2644775"/>
          <p14:tracePt t="28002" x="3181350" y="2625725"/>
          <p14:tracePt t="28052" x="3181350" y="2617788"/>
          <p14:tracePt t="28102" x="3190875" y="2598738"/>
          <p14:tracePt t="29820" x="3181350" y="2598738"/>
          <p14:tracePt t="29826" x="3136900" y="2644775"/>
          <p14:tracePt t="29834" x="3081338" y="2708275"/>
          <p14:tracePt t="29842" x="3054350" y="2754313"/>
          <p14:tracePt t="29850" x="2990850" y="2836863"/>
          <p14:tracePt t="29858" x="2935288" y="2936875"/>
          <p14:tracePt t="29866" x="2862263" y="3017838"/>
          <p14:tracePt t="29874" x="2825750" y="3073400"/>
          <p14:tracePt t="29882" x="2789238" y="3146425"/>
          <p14:tracePt t="29891" x="2735263" y="3219450"/>
          <p14:tracePt t="29898" x="2679700" y="3319463"/>
          <p14:tracePt t="29906" x="2671763" y="3346450"/>
          <p14:tracePt t="29914" x="2635250" y="3419475"/>
          <p14:tracePt t="29924" x="2616200" y="3446463"/>
          <p14:tracePt t="29930" x="2570163" y="3511550"/>
          <p14:tracePt t="29940" x="2552700" y="3556000"/>
          <p14:tracePt t="29946" x="2498725" y="3602038"/>
          <p14:tracePt t="29955" x="2462213" y="3665538"/>
          <p14:tracePt t="29962" x="2406650" y="3730625"/>
          <p14:tracePt t="29970" x="2370138" y="3784600"/>
          <p14:tracePt t="29978" x="2306638" y="3884613"/>
          <p14:tracePt t="29986" x="2251075" y="3967163"/>
          <p14:tracePt t="29994" x="2206625" y="4030663"/>
          <p14:tracePt t="30002" x="2160588" y="4094163"/>
          <p14:tracePt t="30011" x="2114550" y="4159250"/>
          <p14:tracePt t="30028" x="2051050" y="4286250"/>
          <p14:tracePt t="30034" x="2033588" y="4313238"/>
          <p14:tracePt t="30042" x="1997075" y="4368800"/>
          <p14:tracePt t="30050" x="1978025" y="4413250"/>
          <p14:tracePt t="30059" x="1951038" y="4459288"/>
          <p14:tracePt t="30068" x="1941513" y="4478338"/>
          <p14:tracePt t="30077" x="1924050" y="4514850"/>
          <p14:tracePt t="30084" x="1924050" y="4522788"/>
          <p14:tracePt t="30093" x="1924050" y="4541838"/>
          <p14:tracePt t="30100" x="1914525" y="4551363"/>
          <p14:tracePt t="30109" x="1905000" y="4568825"/>
          <p14:tracePt t="30118" x="1895475" y="4578350"/>
          <p14:tracePt t="30123" x="1895475" y="4587875"/>
          <p14:tracePt t="30131" x="1887538" y="4605338"/>
          <p14:tracePt t="30141" x="1878013" y="4624388"/>
          <p14:tracePt t="30146" x="1878013" y="4641850"/>
          <p14:tracePt t="30154" x="1868488" y="4660900"/>
          <p14:tracePt t="30162" x="1868488" y="4668838"/>
          <p14:tracePt t="30171" x="1860550" y="4678363"/>
          <p14:tracePt t="30178" x="1860550" y="4687888"/>
          <p14:tracePt t="30186" x="1851025" y="4697413"/>
          <p14:tracePt t="30194" x="1851025" y="4714875"/>
          <p14:tracePt t="30202" x="1841500" y="4732338"/>
          <p14:tracePt t="30210" x="1841500" y="4741863"/>
          <p14:tracePt t="30219" x="1831975" y="4760913"/>
          <p14:tracePt t="30227" x="1824038" y="4787900"/>
          <p14:tracePt t="30235" x="1814513" y="4797425"/>
          <p14:tracePt t="30244" x="1814513" y="4814888"/>
          <p14:tracePt t="30251" x="1814513" y="4833938"/>
          <p14:tracePt t="30258" x="1814513" y="4860925"/>
          <p14:tracePt t="30266" x="1804988" y="4878388"/>
          <p14:tracePt t="30275" x="1795463" y="4906963"/>
          <p14:tracePt t="30282" x="1795463" y="4924425"/>
          <p14:tracePt t="30291" x="1795463" y="4943475"/>
          <p14:tracePt t="30298" x="1787525" y="4960938"/>
          <p14:tracePt t="30322" x="1787525" y="4970463"/>
          <p14:tracePt t="30346" x="1787525" y="4987925"/>
          <p14:tracePt t="30362" x="1787525" y="5006975"/>
          <p14:tracePt t="30371" x="1787525" y="5016500"/>
          <p14:tracePt t="30379" x="1768475" y="5053013"/>
          <p14:tracePt t="30387" x="1758950" y="5070475"/>
          <p14:tracePt t="30395" x="1758950" y="5097463"/>
          <p14:tracePt t="30403" x="1751013" y="5126038"/>
          <p14:tracePt t="30411" x="1751013" y="5143500"/>
          <p14:tracePt t="30419" x="1751013" y="5170488"/>
          <p14:tracePt t="30428" x="1741488" y="5189538"/>
          <p14:tracePt t="30435" x="1741488" y="5197475"/>
          <p14:tracePt t="30443" x="1741488" y="5216525"/>
          <p14:tracePt t="30459" x="1741488" y="5226050"/>
          <p14:tracePt t="30524" x="1731963" y="5253038"/>
          <p14:tracePt t="30533" x="1714500" y="5270500"/>
          <p14:tracePt t="30541" x="1695450" y="5289550"/>
          <p14:tracePt t="30546" x="1695450" y="5299075"/>
          <p14:tracePt t="30555" x="1695450" y="5316538"/>
          <p14:tracePt t="30562" x="1668463" y="5335588"/>
          <p14:tracePt t="30570" x="1649413" y="5362575"/>
          <p14:tracePt t="30578" x="1641475" y="5380038"/>
          <p14:tracePt t="30586" x="1622425" y="5399088"/>
          <p14:tracePt t="30595" x="1612900" y="5416550"/>
          <p14:tracePt t="30602" x="1604963" y="5426075"/>
          <p14:tracePt t="30618" x="1604963" y="5445125"/>
          <p14:tracePt t="30654" x="1595438" y="5453063"/>
          <p14:tracePt t="30684" x="1585913" y="5472113"/>
          <p14:tracePt t="30691" x="1585913" y="5481638"/>
          <p14:tracePt t="30699" x="1576388" y="5481638"/>
          <p14:tracePt t="30706" x="1568450" y="5499100"/>
          <p14:tracePt t="30715" x="1558925" y="5508625"/>
          <p14:tracePt t="30724" x="1541463" y="5526088"/>
          <p14:tracePt t="30731" x="1531938" y="5535613"/>
          <p14:tracePt t="30746" x="1504950" y="5589588"/>
          <p14:tracePt t="30755" x="1485900" y="5608638"/>
          <p14:tracePt t="30762" x="1476375" y="5618163"/>
          <p14:tracePt t="30771" x="1468438" y="5635625"/>
          <p14:tracePt t="30778" x="1449388" y="5654675"/>
          <p14:tracePt t="30787" x="1439863" y="5672138"/>
          <p14:tracePt t="30802" x="1431925" y="5691188"/>
          <p14:tracePt t="30810" x="1422400" y="5699125"/>
          <p14:tracePt t="30818" x="1403350" y="5718175"/>
          <p14:tracePt t="30826" x="1395413" y="5727700"/>
          <p14:tracePt t="30842" x="1385888" y="5735638"/>
          <p14:tracePt t="31090" x="1376363" y="5735638"/>
          <p14:tracePt t="31099" x="1366838" y="5735638"/>
          <p14:tracePt t="31107" x="1358900" y="5735638"/>
          <p14:tracePt t="31116" x="1349375" y="5735638"/>
          <p14:tracePt t="31125" x="1330325" y="5735638"/>
          <p14:tracePt t="31131" x="1322388" y="5735638"/>
          <p14:tracePt t="31143" x="1303338" y="5735638"/>
          <p14:tracePt t="31147" x="1276350" y="5718175"/>
          <p14:tracePt t="31158" x="1258888" y="5718175"/>
          <p14:tracePt t="31162" x="1239838" y="5708650"/>
          <p14:tracePt t="31171" x="1193800" y="5691188"/>
          <p14:tracePt t="31187" x="1176338" y="5691188"/>
          <p14:tracePt t="31195" x="1166813" y="5691188"/>
          <p14:tracePt t="31203" x="1157288" y="5681663"/>
          <p14:tracePt t="32475" x="1157288" y="5672138"/>
          <p14:tracePt t="32483" x="1157288" y="5662613"/>
          <p14:tracePt t="32492" x="1157288" y="5645150"/>
          <p14:tracePt t="32500" x="1157288" y="5626100"/>
          <p14:tracePt t="32509" x="1157288" y="5618163"/>
          <p14:tracePt t="32516" x="1157288" y="5608638"/>
          <p14:tracePt t="32526" x="1157288" y="5589588"/>
          <p14:tracePt t="32532" x="1157288" y="5581650"/>
          <p14:tracePt t="32540" x="1157288" y="5572125"/>
          <p14:tracePt t="32548" x="1157288" y="5554663"/>
          <p14:tracePt t="32555" x="1157288" y="5535613"/>
          <p14:tracePt t="32563" x="1157288" y="5518150"/>
          <p14:tracePt t="32571" x="1157288" y="5508625"/>
          <p14:tracePt t="32739" x="1157288" y="5499100"/>
          <p14:tracePt t="32794" x="1157288" y="5508625"/>
          <p14:tracePt t="32811" x="1157288" y="5518150"/>
          <p14:tracePt t="32822" x="1157288" y="5535613"/>
          <p14:tracePt t="32829" x="1157288" y="5554663"/>
          <p14:tracePt t="32844" x="1157288" y="5562600"/>
          <p14:tracePt t="32925" x="1157288" y="5581650"/>
          <p14:tracePt t="32939" x="1157288" y="5589588"/>
          <p14:tracePt t="32964" x="1149350" y="5599113"/>
          <p14:tracePt t="32996" x="1139825" y="5599113"/>
          <p14:tracePt t="33148" x="1149350" y="5599113"/>
          <p14:tracePt t="33156" x="1166813" y="5599113"/>
          <p14:tracePt t="33164" x="1193800" y="5589588"/>
          <p14:tracePt t="33172" x="1203325" y="5581650"/>
          <p14:tracePt t="33179" x="1212850" y="5581650"/>
          <p14:tracePt t="33187" x="1222375" y="5581650"/>
          <p14:tracePt t="33195" x="1249363" y="5572125"/>
          <p14:tracePt t="33203" x="1258888" y="5572125"/>
          <p14:tracePt t="33211" x="1276350" y="5562600"/>
          <p14:tracePt t="33227" x="1293813" y="5545138"/>
          <p14:tracePt t="33244" x="1303338" y="5535613"/>
          <p14:tracePt t="33251" x="1312863" y="5535613"/>
          <p14:tracePt t="33260" x="1322388" y="5526088"/>
          <p14:tracePt t="33554" x="1339850" y="5535613"/>
          <p14:tracePt t="33562" x="1349375" y="5545138"/>
          <p14:tracePt t="33570" x="1358900" y="5554663"/>
          <p14:tracePt t="33587" x="1366838" y="5572125"/>
          <p14:tracePt t="33595" x="1366838" y="5581650"/>
          <p14:tracePt t="33603" x="1376363" y="5581650"/>
          <p14:tracePt t="33611" x="1385888" y="5581650"/>
          <p14:tracePt t="33627" x="1395413" y="5581650"/>
          <p14:tracePt t="33643" x="1403350" y="5581650"/>
          <p14:tracePt t="33651" x="1422400" y="5581650"/>
          <p14:tracePt t="33663" x="1431925" y="5581650"/>
          <p14:tracePt t="33678" x="1439863" y="5572125"/>
          <p14:tracePt t="33700" x="1449388" y="5554663"/>
          <p14:tracePt t="33747" x="1449388" y="5545138"/>
          <p14:tracePt t="33978" x="1449388" y="5554663"/>
          <p14:tracePt t="33986" x="1449388" y="5581650"/>
          <p14:tracePt t="34002" x="1449388" y="5589588"/>
          <p14:tracePt t="34011" x="1449388" y="5599113"/>
          <p14:tracePt t="34132" x="1449388" y="5608638"/>
          <p14:tracePt t="34140" x="1458913" y="5618163"/>
          <p14:tracePt t="34156" x="1476375" y="5618163"/>
          <p14:tracePt t="34165" x="1485900" y="5618163"/>
          <p14:tracePt t="34172" x="1504950" y="5618163"/>
          <p14:tracePt t="34195" x="1512888" y="5618163"/>
          <p14:tracePt t="34203" x="1522413" y="5618163"/>
          <p14:tracePt t="34396" x="1541463" y="5618163"/>
          <p14:tracePt t="34412" x="1549400" y="5618163"/>
          <p14:tracePt t="35397" x="1558925" y="5626100"/>
          <p14:tracePt t="35700" x="1549400" y="5626100"/>
          <p14:tracePt t="35994" x="1541463" y="5626100"/>
          <p14:tracePt t="36002" x="1522413" y="5626100"/>
          <p14:tracePt t="36011" x="1504950" y="5626100"/>
          <p14:tracePt t="36026" x="1485900" y="5626100"/>
          <p14:tracePt t="36043" x="1476375" y="5626100"/>
          <p14:tracePt t="36164" x="1468438" y="5626100"/>
          <p14:tracePt t="36228" x="1468438" y="5608638"/>
          <p14:tracePt t="36708" x="1476375" y="5608638"/>
          <p14:tracePt t="36716" x="1485900" y="5608638"/>
          <p14:tracePt t="36725" x="1495425" y="5608638"/>
          <p14:tracePt t="36732" x="1504950" y="5608638"/>
          <p14:tracePt t="36740" x="1522413" y="5608638"/>
          <p14:tracePt t="36748" x="1549400" y="5608638"/>
          <p14:tracePt t="36756" x="1568450" y="5608638"/>
          <p14:tracePt t="36763" x="1612900" y="5581650"/>
          <p14:tracePt t="36771" x="1622425" y="5581650"/>
          <p14:tracePt t="36779" x="1641475" y="5572125"/>
          <p14:tracePt t="36789" x="1658938" y="5572125"/>
          <p14:tracePt t="36805" x="1685925" y="5572125"/>
          <p14:tracePt t="36822" x="1695450" y="5572125"/>
          <p14:tracePt t="36828" x="1704975" y="5572125"/>
          <p14:tracePt t="36836" x="1722438" y="5572125"/>
          <p14:tracePt t="38435" x="1704975" y="5572125"/>
          <p14:tracePt t="38442" x="1685925" y="5572125"/>
          <p14:tracePt t="38450" x="1641475" y="5572125"/>
          <p14:tracePt t="38458" x="1585913" y="5572125"/>
          <p14:tracePt t="38466" x="1549400" y="5572125"/>
          <p14:tracePt t="38476" x="1485900" y="5589588"/>
          <p14:tracePt t="38484" x="1458913" y="5599113"/>
          <p14:tracePt t="38494" x="1431925" y="5599113"/>
          <p14:tracePt t="38502" x="1385888" y="5599113"/>
          <p14:tracePt t="38509" x="1366838" y="5599113"/>
          <p14:tracePt t="38516" x="1358900" y="5608638"/>
          <p14:tracePt t="38677" x="1349375" y="5608638"/>
          <p14:tracePt t="38684" x="1339850" y="5608638"/>
          <p14:tracePt t="38695" x="1330325" y="5608638"/>
          <p14:tracePt t="38700" x="1322388" y="5608638"/>
          <p14:tracePt t="38710" x="1303338" y="5608638"/>
          <p14:tracePt t="38716" x="1293813" y="5608638"/>
          <p14:tracePt t="38730" x="1266825" y="5626100"/>
          <p14:tracePt t="38748" x="1258888" y="5626100"/>
          <p14:tracePt t="38756" x="1239838" y="5626100"/>
          <p14:tracePt t="38764" x="1222375" y="5635625"/>
          <p14:tracePt t="38780" x="1212850" y="5635625"/>
          <p14:tracePt t="38788" x="1193800" y="5635625"/>
          <p14:tracePt t="38795" x="1176338" y="5635625"/>
          <p14:tracePt t="38804" x="1166813" y="5635625"/>
          <p14:tracePt t="38820" x="1157288" y="5635625"/>
          <p14:tracePt t="38828" x="1139825" y="5635625"/>
          <p14:tracePt t="38852" x="1120775" y="5645150"/>
          <p14:tracePt t="39228" x="1130300" y="5645150"/>
          <p14:tracePt t="39244" x="1149350" y="5645150"/>
          <p14:tracePt t="39252" x="1157288" y="5645150"/>
          <p14:tracePt t="39260" x="1166813" y="5645150"/>
          <p14:tracePt t="39268" x="1176338" y="5645150"/>
          <p14:tracePt t="39277" x="1185863" y="5645150"/>
          <p14:tracePt t="39652" x="1203325" y="5645150"/>
          <p14:tracePt t="39661" x="1222375" y="5645150"/>
          <p14:tracePt t="39670" x="1249363" y="5645150"/>
          <p14:tracePt t="39675" x="1293813" y="5645150"/>
          <p14:tracePt t="39683" x="1312863" y="5645150"/>
          <p14:tracePt t="39692" x="1366838" y="5645150"/>
          <p14:tracePt t="39699" x="1395413" y="5645150"/>
          <p14:tracePt t="39708" x="1431925" y="5645150"/>
          <p14:tracePt t="39715" x="1468438" y="5645150"/>
          <p14:tracePt t="39724" x="1495425" y="5645150"/>
          <p14:tracePt t="39732" x="1512888" y="5645150"/>
          <p14:tracePt t="39739" x="1541463" y="5645150"/>
          <p14:tracePt t="39748" x="1558925" y="5645150"/>
          <p14:tracePt t="39772" x="1576388" y="5645150"/>
          <p14:tracePt t="39789" x="1585913" y="5645150"/>
          <p14:tracePt t="40178" x="1576388" y="5662613"/>
          <p14:tracePt t="40186" x="1568450" y="5672138"/>
          <p14:tracePt t="40194" x="1549400" y="5681663"/>
          <p14:tracePt t="40202" x="1531938" y="5691188"/>
          <p14:tracePt t="40211" x="1512888" y="5691188"/>
          <p14:tracePt t="40219" x="1495425" y="5708650"/>
          <p14:tracePt t="40236" x="1485900" y="5708650"/>
          <p14:tracePt t="40252" x="1468438" y="5708650"/>
          <p14:tracePt t="40270" x="1458913" y="5708650"/>
          <p14:tracePt t="40282" x="1449388" y="5708650"/>
          <p14:tracePt t="40298" x="1431925" y="5708650"/>
          <p14:tracePt t="40307" x="1422400" y="5708650"/>
          <p14:tracePt t="40331" x="1422400" y="5691188"/>
          <p14:tracePt t="40343" x="1422400" y="5681663"/>
          <p14:tracePt t="40357" x="1422400" y="5672138"/>
          <p14:tracePt t="40372" x="1422400" y="5662613"/>
          <p14:tracePt t="40380" x="1422400" y="5654675"/>
          <p14:tracePt t="40387" x="1431925" y="5635625"/>
          <p14:tracePt t="40411" x="1449388" y="5626100"/>
          <p14:tracePt t="40419" x="1458913" y="5626100"/>
          <p14:tracePt t="40434" x="1468438" y="5618163"/>
          <p14:tracePt t="40442" x="1476375" y="5618163"/>
          <p14:tracePt t="40451" x="1485900" y="5599113"/>
          <p14:tracePt t="40458" x="1495425" y="5589588"/>
          <p14:tracePt t="40468" x="1504950" y="5581650"/>
          <p14:tracePt t="40474" x="1512888" y="5581650"/>
          <p14:tracePt t="40490" x="1531938" y="5581650"/>
          <p14:tracePt t="40530" x="1541463" y="5581650"/>
          <p14:tracePt t="40555" x="1549400" y="5581650"/>
          <p14:tracePt t="40563" x="1558925" y="5572125"/>
          <p14:tracePt t="40579" x="1568450" y="5572125"/>
          <p14:tracePt t="40594" x="1585913" y="5554663"/>
          <p14:tracePt t="40688" x="1595438" y="5554663"/>
          <p14:tracePt t="40694" x="1595438" y="5562600"/>
          <p14:tracePt t="40701" x="1595438" y="5589588"/>
          <p14:tracePt t="40708" x="1595438" y="5599113"/>
          <p14:tracePt t="40730" x="1595438" y="5618163"/>
          <p14:tracePt t="42059" x="1595438" y="5626100"/>
          <p14:tracePt t="42075" x="1595438" y="5635625"/>
          <p14:tracePt t="42083" x="1585913" y="5654675"/>
          <p14:tracePt t="42115" x="1585913" y="5662613"/>
          <p14:tracePt t="42124" x="1585913" y="5672138"/>
          <p14:tracePt t="42139" x="1585913" y="5681663"/>
          <p14:tracePt t="42604" x="1585913" y="5699125"/>
          <p14:tracePt t="42748" x="1585913" y="5672138"/>
          <p14:tracePt t="42756" x="1595438" y="5672138"/>
          <p14:tracePt t="42764" x="1595438" y="5662613"/>
          <p14:tracePt t="42771" x="1604963" y="5635625"/>
          <p14:tracePt t="42786" x="1604963" y="5626100"/>
          <p14:tracePt t="42802" x="1612900" y="5608638"/>
          <p14:tracePt t="42819" x="1622425" y="5599113"/>
          <p14:tracePt t="43100" x="1631950" y="5608638"/>
          <p14:tracePt t="43108" x="1631950" y="5618163"/>
          <p14:tracePt t="43116" x="1641475" y="5626100"/>
          <p14:tracePt t="43125" x="1649413" y="5626100"/>
          <p14:tracePt t="43132" x="1658938" y="5635625"/>
          <p14:tracePt t="43142" x="1668463" y="5645150"/>
          <p14:tracePt t="43156" x="1677988" y="5654675"/>
          <p14:tracePt t="43172" x="1677988" y="5662613"/>
          <p14:tracePt t="43227" x="1685925" y="5672138"/>
          <p14:tracePt t="43515" x="1695450" y="5681663"/>
          <p14:tracePt t="43532" x="1695450" y="5691188"/>
          <p14:tracePt t="43540" x="1695450" y="5708650"/>
          <p14:tracePt t="43550" x="1695450" y="5718175"/>
          <p14:tracePt t="43554" x="1695450" y="5745163"/>
          <p14:tracePt t="43562" x="1695450" y="5754688"/>
          <p14:tracePt t="43570" x="1685925" y="5764213"/>
          <p14:tracePt t="43578" x="1677988" y="5772150"/>
          <p14:tracePt t="43594" x="1658938" y="5800725"/>
          <p14:tracePt t="43618" x="1649413" y="5800725"/>
          <p14:tracePt t="43716" x="1641475" y="5818188"/>
          <p14:tracePt t="43725" x="1641475" y="5827713"/>
          <p14:tracePt t="43740" x="1641475" y="5837238"/>
          <p14:tracePt t="43764" x="1622425" y="5854700"/>
          <p14:tracePt t="43924" x="1612900" y="5854700"/>
          <p14:tracePt t="43957" x="1604963" y="5854700"/>
          <p14:tracePt t="43964" x="1595438" y="5854700"/>
          <p14:tracePt t="43972" x="1585913" y="5854700"/>
          <p14:tracePt t="43988" x="1576388" y="5854700"/>
          <p14:tracePt t="44003" x="1568450" y="5854700"/>
          <p14:tracePt t="44024" x="1522413" y="5837238"/>
          <p14:tracePt t="44034" x="1504950" y="5837238"/>
          <p14:tracePt t="44050" x="1495425" y="5827713"/>
          <p14:tracePt t="44066" x="1485900" y="5827713"/>
          <p14:tracePt t="44074" x="1476375" y="5818188"/>
          <p14:tracePt t="44082" x="1458913" y="5818188"/>
          <p14:tracePt t="44092" x="1449388" y="5818188"/>
          <p14:tracePt t="44100" x="1439863" y="5818188"/>
          <p14:tracePt t="44110" x="1403350" y="5818188"/>
          <p14:tracePt t="44116" x="1395413" y="5818188"/>
          <p14:tracePt t="44126" x="1349375" y="5818188"/>
          <p14:tracePt t="44132" x="1312863" y="5818188"/>
          <p14:tracePt t="44141" x="1293813" y="5818188"/>
          <p14:tracePt t="44148" x="1258888" y="5818188"/>
          <p14:tracePt t="44155" x="1249363" y="5818188"/>
          <p14:tracePt t="44163" x="1230313" y="5818188"/>
          <p14:tracePt t="44170" x="1222375" y="5818188"/>
          <p14:tracePt t="44178" x="1203325" y="5808663"/>
          <p14:tracePt t="44275" x="1203325" y="5800725"/>
          <p14:tracePt t="44308" x="1203325" y="5791200"/>
          <p14:tracePt t="44325" x="1203325" y="5781675"/>
          <p14:tracePt t="44346" x="1203325" y="5764213"/>
          <p14:tracePt t="44394" x="1203325" y="5754688"/>
          <p14:tracePt t="44450" x="1203325" y="5745163"/>
          <p14:tracePt t="44524" x="1222375" y="5735638"/>
          <p14:tracePt t="44564" x="1249363" y="5727700"/>
          <p14:tracePt t="44588" x="1249363" y="5718175"/>
          <p14:tracePt t="44674" x="1258888" y="5708650"/>
          <p14:tracePt t="44698" x="1266825" y="5708650"/>
          <p14:tracePt t="44706" x="1276350" y="5708650"/>
          <p14:tracePt t="44714" x="1285875" y="5708650"/>
          <p14:tracePt t="44723" x="1303338" y="5699125"/>
          <p14:tracePt t="44747" x="1312863" y="5691188"/>
          <p14:tracePt t="44764" x="1312863" y="5681663"/>
          <p14:tracePt t="44771" x="1322388" y="5672138"/>
          <p14:tracePt t="44786" x="1330325" y="5672138"/>
          <p14:tracePt t="45029" x="1339850" y="5672138"/>
          <p14:tracePt t="45034" x="1376363" y="5672138"/>
          <p14:tracePt t="45042" x="1395413" y="5672138"/>
          <p14:tracePt t="45050" x="1431925" y="5654675"/>
          <p14:tracePt t="45058" x="1439863" y="5654675"/>
          <p14:tracePt t="45066" x="1468438" y="5645150"/>
          <p14:tracePt t="45074" x="1476375" y="5645150"/>
          <p14:tracePt t="45082" x="1485900" y="5645150"/>
          <p14:tracePt t="45098" x="1504950" y="5645150"/>
          <p14:tracePt t="45107" x="1522413" y="5626100"/>
          <p14:tracePt t="45138" x="1531938" y="5618163"/>
          <p14:tracePt t="45198" x="1549400" y="5618163"/>
          <p14:tracePt t="45242" x="1558925" y="5608638"/>
          <p14:tracePt t="45332" x="1558925" y="5599113"/>
          <p14:tracePt t="45348" x="1558925" y="5589588"/>
          <p14:tracePt t="45371" x="1558925" y="5572125"/>
          <p14:tracePt t="45378" x="1558925" y="5554663"/>
          <p14:tracePt t="45386" x="1558925" y="5545138"/>
          <p14:tracePt t="45402" x="1568450" y="5518150"/>
          <p14:tracePt t="45411" x="1568450" y="5508625"/>
          <p14:tracePt t="45418" x="1568450" y="5499100"/>
          <p14:tracePt t="45427" x="1568450" y="5489575"/>
          <p14:tracePt t="45442" x="1568450" y="5472113"/>
          <p14:tracePt t="45451" x="1568450" y="5462588"/>
          <p14:tracePt t="45492" x="1568450" y="5453063"/>
          <p14:tracePt t="45635" x="1549400" y="5462588"/>
          <p14:tracePt t="45643" x="1549400" y="5472113"/>
          <p14:tracePt t="45659" x="1541463" y="5472113"/>
          <p14:tracePt t="45682" x="1541463" y="5489575"/>
          <p14:tracePt t="45706" x="1541463" y="5499100"/>
          <p14:tracePt t="45723" x="1541463" y="5508625"/>
          <p14:tracePt t="45730" x="1541463" y="5518150"/>
          <p14:tracePt t="45739" x="1541463" y="5535613"/>
          <p14:tracePt t="45754" x="1541463" y="5545138"/>
          <p14:tracePt t="45762" x="1541463" y="5554663"/>
          <p14:tracePt t="45770" x="1541463" y="5572125"/>
          <p14:tracePt t="45786" x="1541463" y="5581650"/>
          <p14:tracePt t="45794" x="1541463" y="5589588"/>
          <p14:tracePt t="45810" x="1541463" y="5599113"/>
          <p14:tracePt t="45915" x="1541463" y="5608638"/>
          <p14:tracePt t="45947" x="1541463" y="5618163"/>
          <p14:tracePt t="45956" x="1541463" y="5626100"/>
          <p14:tracePt t="45972" x="1541463" y="5635625"/>
          <p14:tracePt t="45988" x="1531938" y="5662613"/>
          <p14:tracePt t="45996" x="1512888" y="5672138"/>
          <p14:tracePt t="46013" x="1476375" y="5681663"/>
          <p14:tracePt t="46021" x="1476375" y="5691188"/>
          <p14:tracePt t="46027" x="1468438" y="5691188"/>
          <p14:tracePt t="46034" x="1449388" y="5699125"/>
          <p14:tracePt t="46042" x="1439863" y="5708650"/>
          <p14:tracePt t="46050" x="1431925" y="5708650"/>
          <p14:tracePt t="46122" x="1422400" y="5708650"/>
          <p14:tracePt t="46130" x="1412875" y="5708650"/>
          <p14:tracePt t="46226" x="1403350" y="5708650"/>
          <p14:tracePt t="46356" x="1422400" y="5708650"/>
          <p14:tracePt t="46364" x="1431925" y="5699125"/>
          <p14:tracePt t="46380" x="1439863" y="5691188"/>
          <p14:tracePt t="46387" x="1458913" y="5672138"/>
          <p14:tracePt t="46394" x="1468438" y="5662613"/>
          <p14:tracePt t="46410" x="1476375" y="5654675"/>
          <p14:tracePt t="46426" x="1495425" y="5635625"/>
          <p14:tracePt t="46435" x="1512888" y="5618163"/>
          <p14:tracePt t="46442" x="1522413" y="5608638"/>
          <p14:tracePt t="46451" x="1531938" y="5581650"/>
          <p14:tracePt t="46468" x="1549400" y="5562600"/>
          <p14:tracePt t="46475" x="1558925" y="5545138"/>
          <p14:tracePt t="46484" x="1568450" y="5535613"/>
          <p14:tracePt t="46491" x="1568450" y="5526088"/>
          <p14:tracePt t="46498" x="1576388" y="5518150"/>
          <p14:tracePt t="46514" x="1595438" y="5499100"/>
          <p14:tracePt t="46772" x="1604963" y="5499100"/>
          <p14:tracePt t="46938" x="1612900" y="5499100"/>
          <p14:tracePt t="46954" x="1612900" y="5508625"/>
          <p14:tracePt t="46971" x="1612900" y="5526088"/>
          <p14:tracePt t="46994" x="1612900" y="5535613"/>
          <p14:tracePt t="47010" x="1612900" y="5545138"/>
          <p14:tracePt t="47027" x="1612900" y="5572125"/>
          <p14:tracePt t="47236" x="1604963" y="5581650"/>
          <p14:tracePt t="47252" x="1612900" y="5589588"/>
          <p14:tracePt t="47260" x="1622425" y="5589588"/>
          <p14:tracePt t="47268" x="1631950" y="5589588"/>
          <p14:tracePt t="47274" x="1641475" y="5589588"/>
          <p14:tracePt t="47282" x="1668463" y="5589588"/>
          <p14:tracePt t="47298" x="1677988" y="5589588"/>
          <p14:tracePt t="47306" x="1685925" y="5589588"/>
          <p14:tracePt t="47323" x="1695450" y="5589588"/>
          <p14:tracePt t="47330" x="1704975" y="5589588"/>
          <p14:tracePt t="47339" x="1714500" y="5589588"/>
          <p14:tracePt t="47347" x="1731963" y="5581650"/>
          <p14:tracePt t="47355" x="1741488" y="5572125"/>
          <p14:tracePt t="47363" x="1758950" y="5562600"/>
          <p14:tracePt t="47379" x="1768475" y="5554663"/>
          <p14:tracePt t="47391" x="1787525" y="5535613"/>
          <p14:tracePt t="47410" x="1795463" y="5526088"/>
          <p14:tracePt t="47819" x="1795463" y="5535613"/>
          <p14:tracePt t="47837" x="1795463" y="5545138"/>
          <p14:tracePt t="47843" x="1795463" y="5562600"/>
          <p14:tracePt t="47851" x="1787525" y="5581650"/>
          <p14:tracePt t="47876" x="1768475" y="5599113"/>
          <p14:tracePt t="47930" x="1768475" y="5608638"/>
          <p14:tracePt t="48314" x="1768475" y="5618163"/>
          <p14:tracePt t="48435" x="1768475" y="5626100"/>
          <p14:tracePt t="48523" x="1778000" y="5618163"/>
          <p14:tracePt t="48669" x="1768475" y="5626100"/>
          <p14:tracePt t="48684" x="1758950" y="5626100"/>
          <p14:tracePt t="48692" x="1751013" y="5635625"/>
          <p14:tracePt t="48710" x="1731963" y="5635625"/>
          <p14:tracePt t="48746" x="1722438" y="5635625"/>
          <p14:tracePt t="48956" x="1731963" y="5635625"/>
          <p14:tracePt t="48964" x="1758950" y="5635625"/>
          <p14:tracePt t="48980" x="1778000" y="5635625"/>
          <p14:tracePt t="48989" x="1795463" y="5635625"/>
          <p14:tracePt t="49020" x="1804988" y="5635625"/>
          <p14:tracePt t="49587" x="1824038" y="5635625"/>
          <p14:tracePt t="50818" x="1831975" y="5626100"/>
          <p14:tracePt t="50834" x="1841500" y="5626100"/>
          <p14:tracePt t="51171" x="1851025" y="5626100"/>
          <p14:tracePt t="51202" x="1860550" y="5626100"/>
          <p14:tracePt t="51419" x="1860550" y="5645150"/>
          <p14:tracePt t="51434" x="1860550" y="5662613"/>
          <p14:tracePt t="51442" x="1860550" y="5672138"/>
          <p14:tracePt t="51458" x="1860550" y="5699125"/>
          <p14:tracePt t="51474" x="1860550" y="5708650"/>
          <p14:tracePt t="51482" x="1860550" y="5718175"/>
          <p14:tracePt t="51491" x="1860550" y="5727700"/>
          <p14:tracePt t="51579" x="1860550" y="5735638"/>
          <p14:tracePt t="51603" x="1860550" y="5745163"/>
          <p14:tracePt t="51610" x="1860550" y="5754688"/>
          <p14:tracePt t="51618" x="1860550" y="5772150"/>
          <p14:tracePt t="51626" x="1860550" y="5781675"/>
          <p14:tracePt t="51642" x="1860550" y="5818188"/>
          <p14:tracePt t="51650" x="1860550" y="5837238"/>
          <p14:tracePt t="51658" x="1860550" y="5881688"/>
          <p14:tracePt t="51666" x="1895475" y="5927725"/>
          <p14:tracePt t="51675" x="1914525" y="5946775"/>
          <p14:tracePt t="51682" x="1951038" y="6000750"/>
          <p14:tracePt t="51690" x="1968500" y="6037263"/>
          <p14:tracePt t="51700" x="1997075" y="6054725"/>
          <p14:tracePt t="51980" x="1997075" y="6064250"/>
          <p14:tracePt t="52027" x="1997075" y="6073775"/>
          <p14:tracePt t="52116" x="2005013" y="6083300"/>
          <p14:tracePt t="52131" x="2005013" y="6091238"/>
          <p14:tracePt t="52148" x="2005013" y="6110288"/>
          <p14:tracePt t="52156" x="2005013" y="6119813"/>
          <p14:tracePt t="52163" x="2005013" y="6137275"/>
          <p14:tracePt t="52172" x="2005013" y="6156325"/>
          <p14:tracePt t="52187" x="2005013" y="6164263"/>
          <p14:tracePt t="52211" x="2005013" y="6173788"/>
          <p14:tracePt t="52460" x="2005013" y="6192838"/>
          <p14:tracePt t="52476" x="2005013" y="6200775"/>
          <p14:tracePt t="52508" x="2005013" y="6210300"/>
          <p14:tracePt t="52571" x="2005013" y="6229350"/>
          <p14:tracePt t="52578" x="2005013" y="6246813"/>
          <p14:tracePt t="52586" x="2005013" y="6256338"/>
          <p14:tracePt t="52595" x="2014538" y="6292850"/>
          <p14:tracePt t="52602" x="2033588" y="6310313"/>
          <p14:tracePt t="52612" x="2051050" y="6329363"/>
          <p14:tracePt t="52618" x="2087563" y="6356350"/>
          <p14:tracePt t="52627" x="2097088" y="6356350"/>
          <p14:tracePt t="52634" x="2124075" y="6375400"/>
          <p14:tracePt t="52643" x="2133600" y="6383338"/>
          <p14:tracePt t="52650" x="2133600" y="6392863"/>
          <p14:tracePt t="52940" x="2160588" y="6392863"/>
          <p14:tracePt t="52950" x="2197100" y="6375400"/>
          <p14:tracePt t="52964" x="2224088" y="6346825"/>
          <p14:tracePt t="52973" x="2243138" y="6329363"/>
          <p14:tracePt t="52982" x="2279650" y="6310313"/>
          <p14:tracePt t="52988" x="2297113" y="6302375"/>
          <p14:tracePt t="52995" x="2324100" y="6273800"/>
          <p14:tracePt t="53003" x="2352675" y="6246813"/>
          <p14:tracePt t="53011" x="2389188" y="6229350"/>
          <p14:tracePt t="53025" x="2416175" y="6210300"/>
          <p14:tracePt t="53026" x="2433638" y="6192838"/>
          <p14:tracePt t="53035" x="2443163" y="6183313"/>
          <p14:tracePt t="53043" x="2452688" y="6164263"/>
          <p14:tracePt t="53061" x="2462213" y="6164263"/>
          <p14:tracePt t="53267" x="2443163" y="6164263"/>
          <p14:tracePt t="53275" x="2433638" y="6164263"/>
          <p14:tracePt t="53324" x="2425700" y="6164263"/>
          <p14:tracePt t="53388" x="2416175" y="6164263"/>
          <p14:tracePt t="53396" x="2416175" y="6173788"/>
          <p14:tracePt t="53405" x="2443163" y="6183313"/>
          <p14:tracePt t="53412" x="2516188" y="6200775"/>
          <p14:tracePt t="53424" x="2606675" y="6200775"/>
          <p14:tracePt t="53428" x="2716213" y="6229350"/>
          <p14:tracePt t="53435" x="2808288" y="6246813"/>
          <p14:tracePt t="53443" x="2925763" y="6256338"/>
          <p14:tracePt t="53450" x="2981325" y="6256338"/>
          <p14:tracePt t="53459" x="3071813" y="6256338"/>
          <p14:tracePt t="53466" x="3127375" y="6256338"/>
          <p14:tracePt t="53474" x="3154363" y="6256338"/>
          <p14:tracePt t="53482" x="3190875" y="6256338"/>
          <p14:tracePt t="53498" x="3200400" y="6256338"/>
          <p14:tracePt t="53667" x="3190875" y="6256338"/>
          <p14:tracePt t="53675" x="3127375" y="6256338"/>
          <p14:tracePt t="53682" x="2998788" y="6256338"/>
          <p14:tracePt t="53690" x="2871788" y="6256338"/>
          <p14:tracePt t="53698" x="2762250" y="6256338"/>
          <p14:tracePt t="53706" x="2635250" y="6256338"/>
          <p14:tracePt t="53715" x="2506663" y="6256338"/>
          <p14:tracePt t="53725" x="2416175" y="6256338"/>
          <p14:tracePt t="53732" x="2279650" y="6237288"/>
          <p14:tracePt t="53741" x="2170113" y="6237288"/>
          <p14:tracePt t="53747" x="2078038" y="6237288"/>
          <p14:tracePt t="53756" x="1968500" y="6237288"/>
          <p14:tracePt t="53763" x="1878013" y="6237288"/>
          <p14:tracePt t="53770" x="1804988" y="6237288"/>
          <p14:tracePt t="53778" x="1751013" y="6237288"/>
          <p14:tracePt t="53786" x="1695450" y="6237288"/>
          <p14:tracePt t="53794" x="1649413" y="6237288"/>
          <p14:tracePt t="53802" x="1612900" y="6237288"/>
          <p14:tracePt t="53810" x="1595438" y="6237288"/>
          <p14:tracePt t="53818" x="1568450" y="6237288"/>
          <p14:tracePt t="53826" x="1558925" y="6237288"/>
          <p14:tracePt t="53834" x="1549400" y="6237288"/>
          <p14:tracePt t="53842" x="1531938" y="6229350"/>
          <p14:tracePt t="54292" x="1512888" y="6229350"/>
          <p14:tracePt t="54300" x="1485900" y="6229350"/>
          <p14:tracePt t="54307" x="1468438" y="6237288"/>
          <p14:tracePt t="54324" x="1431925" y="6237288"/>
          <p14:tracePt t="54341" x="1422400" y="6246813"/>
          <p14:tracePt t="54348" x="1395413" y="6246813"/>
          <p14:tracePt t="54357" x="1385888" y="6246813"/>
          <p14:tracePt t="54364" x="1366838" y="6246813"/>
          <p14:tracePt t="54371" x="1339850" y="6246813"/>
          <p14:tracePt t="54379" x="1322388" y="6246813"/>
          <p14:tracePt t="54386" x="1285875" y="6246813"/>
          <p14:tracePt t="54394" x="1249363" y="6246813"/>
          <p14:tracePt t="54404" x="1230313" y="6246813"/>
          <p14:tracePt t="54412" x="1203325" y="6246813"/>
          <p14:tracePt t="54422" x="1193800" y="6246813"/>
          <p14:tracePt t="54452" x="1185863" y="6256338"/>
          <p14:tracePt t="54588" x="1203325" y="6237288"/>
          <p14:tracePt t="54596" x="1212850" y="6229350"/>
          <p14:tracePt t="54604" x="1249363" y="6229350"/>
          <p14:tracePt t="54612" x="1266825" y="6219825"/>
          <p14:tracePt t="54620" x="1276350" y="6219825"/>
          <p14:tracePt t="54628" x="1285875" y="6219825"/>
          <p14:tracePt t="54636" x="1312863" y="6219825"/>
          <p14:tracePt t="54644" x="1322388" y="6210300"/>
          <p14:tracePt t="54659" x="1330325" y="6210300"/>
          <p14:tracePt t="54667" x="1339850" y="6210300"/>
          <p14:tracePt t="54675" x="1358900" y="6210300"/>
          <p14:tracePt t="54707" x="1366838" y="6210300"/>
          <p14:tracePt t="54714" x="1376363" y="6210300"/>
          <p14:tracePt t="54730" x="1395413" y="6210300"/>
          <p14:tracePt t="54739" x="1403350" y="6210300"/>
          <p14:tracePt t="54746" x="1412875" y="6210300"/>
          <p14:tracePt t="54755" x="1422400" y="6210300"/>
          <p14:tracePt t="54770" x="1431925" y="6210300"/>
          <p14:tracePt t="54778" x="1439863" y="6210300"/>
          <p14:tracePt t="54794" x="1449388" y="6210300"/>
          <p14:tracePt t="54810" x="1458913" y="6210300"/>
          <p14:tracePt t="54826" x="1476375" y="6210300"/>
          <p14:tracePt t="54834" x="1485900" y="6210300"/>
          <p14:tracePt t="54852" x="1495425" y="6210300"/>
          <p14:tracePt t="54858" x="1512888" y="6210300"/>
          <p14:tracePt t="54866" x="1522413" y="6210300"/>
          <p14:tracePt t="54875" x="1541463" y="6210300"/>
          <p14:tracePt t="54882" x="1558925" y="6210300"/>
          <p14:tracePt t="54890" x="1568450" y="6210300"/>
          <p14:tracePt t="55100" x="1576388" y="6210300"/>
          <p14:tracePt t="55107" x="1604963" y="6210300"/>
          <p14:tracePt t="55115" x="1622425" y="6210300"/>
          <p14:tracePt t="55125" x="1649413" y="6210300"/>
          <p14:tracePt t="55131" x="1668463" y="6210300"/>
          <p14:tracePt t="55140" x="1695450" y="6210300"/>
          <p14:tracePt t="55147" x="1714500" y="6210300"/>
          <p14:tracePt t="55156" x="1731963" y="6210300"/>
          <p14:tracePt t="55163" x="1741488" y="6210300"/>
          <p14:tracePt t="55171" x="1751013" y="6210300"/>
          <p14:tracePt t="55179" x="1758950" y="6210300"/>
          <p14:tracePt t="55205" x="1778000" y="6210300"/>
          <p14:tracePt t="55458" x="1768475" y="6219825"/>
          <p14:tracePt t="55466" x="1741488" y="6229350"/>
          <p14:tracePt t="55475" x="1722438" y="6237288"/>
          <p14:tracePt t="55482" x="1722438" y="6246813"/>
          <p14:tracePt t="55491" x="1704975" y="6256338"/>
          <p14:tracePt t="55674" x="1741488" y="6229350"/>
          <p14:tracePt t="55682" x="1751013" y="6219825"/>
          <p14:tracePt t="55690" x="1751013" y="6210300"/>
          <p14:tracePt t="55700" x="1758950" y="6183313"/>
          <p14:tracePt t="55709" x="1758950" y="6173788"/>
          <p14:tracePt t="55716" x="1778000" y="6137275"/>
          <p14:tracePt t="55731" x="1804988" y="6110288"/>
          <p14:tracePt t="55742" x="1804988" y="6100763"/>
          <p14:tracePt t="55747" x="1814513" y="6091238"/>
          <p14:tracePt t="55755" x="1814513" y="6083300"/>
          <p14:tracePt t="55762" x="1824038" y="6073775"/>
          <p14:tracePt t="55770" x="1831975" y="6064250"/>
          <p14:tracePt t="55786" x="1841500" y="6054725"/>
          <p14:tracePt t="55916" x="1851025" y="6046788"/>
          <p14:tracePt t="55926" x="1860550" y="6046788"/>
          <p14:tracePt t="55940" x="1868488" y="6046788"/>
          <p14:tracePt t="55955" x="1878013" y="6046788"/>
          <p14:tracePt t="55970" x="1895475" y="6046788"/>
          <p14:tracePt t="55986" x="1905000" y="6046788"/>
          <p14:tracePt t="55994" x="1914525" y="6046788"/>
          <p14:tracePt t="56002" x="1924050" y="6037263"/>
          <p14:tracePt t="56018" x="1951038" y="6027738"/>
          <p14:tracePt t="56026" x="1951038" y="6018213"/>
          <p14:tracePt t="56034" x="1960563" y="6010275"/>
          <p14:tracePt t="56050" x="1978025" y="6000750"/>
          <p14:tracePt t="56059" x="2005013" y="5973763"/>
          <p14:tracePt t="56075" x="2014538" y="5954713"/>
          <p14:tracePt t="56083" x="2051050" y="5946775"/>
          <p14:tracePt t="56092" x="2051050" y="5927725"/>
          <p14:tracePt t="56099" x="2051050" y="5918200"/>
          <p14:tracePt t="56116" x="2060575" y="5900738"/>
          <p14:tracePt t="56124" x="2060575" y="5891213"/>
          <p14:tracePt t="56141" x="2060575" y="5881688"/>
          <p14:tracePt t="56220" x="2060575" y="5873750"/>
          <p14:tracePt t="56298" x="2051050" y="5873750"/>
          <p14:tracePt t="56306" x="2041525" y="5873750"/>
          <p14:tracePt t="56314" x="2024063" y="5881688"/>
          <p14:tracePt t="56324" x="1997075" y="5891213"/>
          <p14:tracePt t="56340" x="1987550" y="5900738"/>
          <p14:tracePt t="56348" x="1960563" y="5910263"/>
          <p14:tracePt t="56364" x="1941513" y="5918200"/>
          <p14:tracePt t="56373" x="1931988" y="5927725"/>
          <p14:tracePt t="56380" x="1914525" y="5937250"/>
          <p14:tracePt t="56404" x="1895475" y="5946775"/>
          <p14:tracePt t="56420" x="1887538" y="5954713"/>
          <p14:tracePt t="56442" x="1868488" y="5964238"/>
          <p14:tracePt t="56474" x="1868488" y="5973763"/>
          <p14:tracePt t="56523" x="1868488" y="5983288"/>
          <p14:tracePt t="56546" x="1868488" y="5991225"/>
          <p14:tracePt t="56555" x="1868488" y="6000750"/>
          <p14:tracePt t="56563" x="1868488" y="6010275"/>
          <p14:tracePt t="56571" x="1860550" y="6027738"/>
          <p14:tracePt t="56578" x="1860550" y="6037263"/>
          <p14:tracePt t="56586" x="1860550" y="6054725"/>
          <p14:tracePt t="56594" x="1851025" y="6073775"/>
          <p14:tracePt t="56610" x="1851025" y="6100763"/>
          <p14:tracePt t="56618" x="1841500" y="6119813"/>
          <p14:tracePt t="56626" x="1831975" y="6127750"/>
          <p14:tracePt t="56634" x="1831975" y="6137275"/>
          <p14:tracePt t="56650" x="1831975" y="6156325"/>
          <p14:tracePt t="56659" x="1831975" y="6173788"/>
          <p14:tracePt t="56667" x="1831975" y="6183313"/>
          <p14:tracePt t="56675" x="1824038" y="6200775"/>
          <p14:tracePt t="56683" x="1814513" y="6229350"/>
          <p14:tracePt t="56692" x="1814513" y="6237288"/>
          <p14:tracePt t="56699" x="1814513" y="6246813"/>
          <p14:tracePt t="56709" x="1804988" y="6283325"/>
          <p14:tracePt t="56726" x="1804988" y="6310313"/>
          <p14:tracePt t="56741" x="1778000" y="6338888"/>
          <p14:tracePt t="56780" x="1778000" y="6346825"/>
          <p14:tracePt t="56788" x="1778000" y="6356350"/>
          <p14:tracePt t="56795" x="1778000" y="6365875"/>
          <p14:tracePt t="56826" x="1768475" y="6383338"/>
          <p14:tracePt t="56834" x="1758950" y="6392863"/>
          <p14:tracePt t="56842" x="1731963" y="6411913"/>
          <p14:tracePt t="56850" x="1722438" y="6419850"/>
          <p14:tracePt t="56874" x="1695450" y="6419850"/>
          <p14:tracePt t="56883" x="1685925" y="6419850"/>
          <p14:tracePt t="56900" x="1677988" y="6419850"/>
          <p14:tracePt t="56910" x="1668463" y="6419850"/>
          <p14:tracePt t="56916" x="1649413" y="6429375"/>
          <p14:tracePt t="56931" x="1612900" y="6429375"/>
          <p14:tracePt t="56962" x="1604963" y="6429375"/>
          <p14:tracePt t="56980" x="1595438" y="6429375"/>
          <p14:tracePt t="57004" x="1576388" y="6429375"/>
          <p14:tracePt t="57019" x="1568450" y="6429375"/>
          <p14:tracePt t="57042" x="1568450" y="6419850"/>
          <p14:tracePt t="57058" x="1568450" y="6402388"/>
          <p14:tracePt t="57066" x="1568450" y="6383338"/>
          <p14:tracePt t="57075" x="1576388" y="6356350"/>
          <p14:tracePt t="57082" x="1595438" y="6346825"/>
          <p14:tracePt t="57090" x="1622425" y="6329363"/>
          <p14:tracePt t="57098" x="1649413" y="6302375"/>
          <p14:tracePt t="57108" x="1668463" y="6292850"/>
          <p14:tracePt t="57114" x="1685925" y="6273800"/>
          <p14:tracePt t="57123" x="1704975" y="6265863"/>
          <p14:tracePt t="57130" x="1741488" y="6246813"/>
          <p14:tracePt t="57139" x="1758950" y="6237288"/>
          <p14:tracePt t="57146" x="1778000" y="6219825"/>
          <p14:tracePt t="57162" x="1795463" y="6210300"/>
          <p14:tracePt t="57170" x="1804988" y="6200775"/>
          <p14:tracePt t="57178" x="1824038" y="6183313"/>
          <p14:tracePt t="57186" x="1824038" y="6173788"/>
          <p14:tracePt t="57268" x="1831975" y="6164263"/>
          <p14:tracePt t="57274" x="1841500" y="6164263"/>
          <p14:tracePt t="57282" x="1851025" y="6156325"/>
          <p14:tracePt t="57306" x="1860550" y="6156325"/>
          <p14:tracePt t="57467" x="1868488" y="6146800"/>
          <p14:tracePt t="57474" x="1878013" y="6146800"/>
          <p14:tracePt t="57498" x="1887538" y="6146800"/>
          <p14:tracePt t="57506" x="1895475" y="6146800"/>
          <p14:tracePt t="57515" x="1914525" y="6146800"/>
          <p14:tracePt t="57522" x="1924050" y="6146800"/>
          <p14:tracePt t="57530" x="1931988" y="6146800"/>
          <p14:tracePt t="57554" x="1951038" y="6146800"/>
          <p14:tracePt t="57562" x="1960563" y="6146800"/>
          <p14:tracePt t="57828" x="1960563" y="6156325"/>
          <p14:tracePt t="57858" x="1951038" y="6164263"/>
          <p14:tracePt t="57875" x="1941513" y="6183313"/>
          <p14:tracePt t="57914" x="1941513" y="6192838"/>
          <p14:tracePt t="57931" x="1941513" y="6200775"/>
          <p14:tracePt t="57942" x="1931988" y="6219825"/>
          <p14:tracePt t="58250" x="1960563" y="6219825"/>
          <p14:tracePt t="58259" x="2014538" y="6219825"/>
          <p14:tracePt t="58266" x="2087563" y="6219825"/>
          <p14:tracePt t="58274" x="2170113" y="6229350"/>
          <p14:tracePt t="58282" x="2206625" y="6237288"/>
          <p14:tracePt t="58290" x="2279650" y="6237288"/>
          <p14:tracePt t="58298" x="2397125" y="6256338"/>
          <p14:tracePt t="58306" x="2452688" y="6273800"/>
          <p14:tracePt t="58314" x="2533650" y="6273800"/>
          <p14:tracePt t="58322" x="2589213" y="6273800"/>
          <p14:tracePt t="58330" x="2643188" y="6273800"/>
          <p14:tracePt t="58341" x="2679700" y="6273800"/>
          <p14:tracePt t="58346" x="2689225" y="6273800"/>
          <p14:tracePt t="58355" x="2698750" y="6273800"/>
          <p14:tracePt t="58507" x="2708275" y="6273800"/>
          <p14:tracePt t="59178" x="2698750" y="6273800"/>
          <p14:tracePt t="59186" x="2671763" y="6273800"/>
          <p14:tracePt t="59194" x="2643188" y="6273800"/>
          <p14:tracePt t="59202" x="2598738" y="6273800"/>
          <p14:tracePt t="59210" x="2570163" y="6273800"/>
          <p14:tracePt t="59218" x="2543175" y="6273800"/>
          <p14:tracePt t="59226" x="2516188" y="6273800"/>
          <p14:tracePt t="59234" x="2479675" y="6273800"/>
          <p14:tracePt t="59243" x="2452688" y="6273800"/>
          <p14:tracePt t="59250" x="2433638" y="6273800"/>
          <p14:tracePt t="59266" x="2416175" y="6273800"/>
          <p14:tracePt t="59276" x="2397125" y="6273800"/>
          <p14:tracePt t="59282" x="2389188" y="6273800"/>
          <p14:tracePt t="59291" x="2370138" y="6273800"/>
          <p14:tracePt t="59299" x="2360613" y="6273800"/>
          <p14:tracePt t="59306" x="2352675" y="6273800"/>
          <p14:tracePt t="59314" x="2333625" y="6273800"/>
          <p14:tracePt t="59322" x="2324100" y="6273800"/>
          <p14:tracePt t="59330" x="2287588" y="6273800"/>
          <p14:tracePt t="59339" x="2270125" y="6273800"/>
          <p14:tracePt t="59346" x="2224088" y="6273800"/>
          <p14:tracePt t="59355" x="2170113" y="6273800"/>
          <p14:tracePt t="59362" x="2133600" y="6273800"/>
          <p14:tracePt t="59370" x="2106613" y="6273800"/>
          <p14:tracePt t="59378" x="2070100" y="6273800"/>
          <p14:tracePt t="59386" x="2060575" y="6273800"/>
          <p14:tracePt t="59394" x="2041525" y="6273800"/>
          <p14:tracePt t="59411" x="2033588" y="6273800"/>
          <p14:tracePt t="59751" x="2014538" y="6273800"/>
          <p14:tracePt t="59754" x="1987550" y="6273800"/>
          <p14:tracePt t="59764" x="1968500" y="6273800"/>
          <p14:tracePt t="59773" x="1941513" y="6273800"/>
          <p14:tracePt t="59780" x="1924050" y="6273800"/>
          <p14:tracePt t="59790" x="1905000" y="6273800"/>
          <p14:tracePt t="59797" x="1887538" y="6273800"/>
          <p14:tracePt t="59812" x="1878013" y="6273800"/>
          <p14:tracePt t="59820" x="1860550" y="6273800"/>
          <p14:tracePt t="59828" x="1841500" y="6265863"/>
          <p14:tracePt t="59836" x="1831975" y="6265863"/>
          <p14:tracePt t="59843" x="1814513" y="6265863"/>
          <p14:tracePt t="59851" x="1804988" y="6265863"/>
          <p14:tracePt t="59876" x="1795463" y="6265863"/>
          <p14:tracePt t="59891" x="1778000" y="6265863"/>
          <p14:tracePt t="59932" x="1768475" y="6256338"/>
          <p14:tracePt t="60100" x="1768475" y="6246813"/>
          <p14:tracePt t="60108" x="1778000" y="6237288"/>
          <p14:tracePt t="60131" x="1787525" y="6229350"/>
          <p14:tracePt t="60138" x="1795463" y="6229350"/>
          <p14:tracePt t="60214" x="1804988" y="6229350"/>
          <p14:tracePt t="60228" x="1814513" y="6229350"/>
          <p14:tracePt t="60236" x="1841500" y="6219825"/>
          <p14:tracePt t="60242" x="1860550" y="6200775"/>
          <p14:tracePt t="60250" x="1887538" y="6200775"/>
          <p14:tracePt t="60259" x="1931988" y="6200775"/>
          <p14:tracePt t="60266" x="1951038" y="6192838"/>
          <p14:tracePt t="60274" x="2024063" y="6183313"/>
          <p14:tracePt t="60282" x="2060575" y="6183313"/>
          <p14:tracePt t="60290" x="2133600" y="6183313"/>
          <p14:tracePt t="60298" x="2187575" y="6164263"/>
          <p14:tracePt t="60306" x="2260600" y="6164263"/>
          <p14:tracePt t="60315" x="2343150" y="6164263"/>
          <p14:tracePt t="60322" x="2397125" y="6164263"/>
          <p14:tracePt t="60330" x="2425700" y="6164263"/>
          <p14:tracePt t="60339" x="2452688" y="6164263"/>
          <p14:tracePt t="60346" x="2462213" y="6164263"/>
          <p14:tracePt t="61964" x="2470150" y="6164263"/>
          <p14:tracePt t="61972" x="2498725" y="6164263"/>
          <p14:tracePt t="61980" x="2516188" y="6156325"/>
          <p14:tracePt t="61989" x="2533650" y="6146800"/>
          <p14:tracePt t="61996" x="2552700" y="6146800"/>
          <p14:tracePt t="62004" x="2589213" y="6137275"/>
          <p14:tracePt t="62012" x="2606675" y="6137275"/>
          <p14:tracePt t="62024" x="2662238" y="6137275"/>
          <p14:tracePt t="62041" x="2781300" y="6137275"/>
          <p14:tracePt t="62045" x="2871788" y="6137275"/>
          <p14:tracePt t="62052" x="2898775" y="6137275"/>
          <p14:tracePt t="62059" x="2954338" y="6137275"/>
          <p14:tracePt t="62066" x="2990850" y="6137275"/>
          <p14:tracePt t="62076" x="3044825" y="6137275"/>
          <p14:tracePt t="62084" x="3090863" y="6137275"/>
          <p14:tracePt t="62091" x="3144838" y="6137275"/>
          <p14:tracePt t="62100" x="3181350" y="6137275"/>
          <p14:tracePt t="62107" x="3208338" y="6137275"/>
          <p14:tracePt t="62116" x="3244850" y="6137275"/>
          <p14:tracePt t="62124" x="3263900" y="6137275"/>
          <p14:tracePt t="62132" x="3281363" y="6137275"/>
          <p14:tracePt t="62140" x="3290888" y="6137275"/>
          <p14:tracePt t="62147" x="3300413" y="6137275"/>
          <p14:tracePt t="62157" x="3327400" y="6137275"/>
          <p14:tracePt t="62173" x="3336925" y="6137275"/>
          <p14:tracePt t="62180" x="3346450" y="6137275"/>
          <p14:tracePt t="62189" x="3373438" y="6137275"/>
          <p14:tracePt t="62196" x="3390900" y="6137275"/>
          <p14:tracePt t="62204" x="3419475" y="6137275"/>
          <p14:tracePt t="62211" x="3427413" y="6127750"/>
          <p14:tracePt t="62221" x="3455988" y="6127750"/>
          <p14:tracePt t="62228" x="3482975" y="6127750"/>
          <p14:tracePt t="62240" x="3509963" y="6127750"/>
          <p14:tracePt t="62242" x="3556000" y="6127750"/>
          <p14:tracePt t="62250" x="3592513" y="6127750"/>
          <p14:tracePt t="62258" x="3636963" y="6127750"/>
          <p14:tracePt t="62268" x="3673475" y="6127750"/>
          <p14:tracePt t="62274" x="3709988" y="6127750"/>
          <p14:tracePt t="62282" x="3756025" y="6127750"/>
          <p14:tracePt t="62290" x="3775075" y="6127750"/>
          <p14:tracePt t="62298" x="3810000" y="6127750"/>
          <p14:tracePt t="62306" x="3819525" y="6127750"/>
          <p14:tracePt t="62314" x="3829050" y="6127750"/>
          <p14:tracePt t="62323" x="3846513" y="6127750"/>
          <p14:tracePt t="62331" x="3856038" y="6127750"/>
          <p14:tracePt t="62602" x="3865563" y="6137275"/>
          <p14:tracePt t="62610" x="3892550" y="6146800"/>
          <p14:tracePt t="62618" x="3929063" y="6156325"/>
          <p14:tracePt t="62626" x="3975100" y="6164263"/>
          <p14:tracePt t="62634" x="4038600" y="6192838"/>
          <p14:tracePt t="62642" x="4065588" y="6192838"/>
          <p14:tracePt t="62650" x="4121150" y="6192838"/>
          <p14:tracePt t="62658" x="4138613" y="6200775"/>
          <p14:tracePt t="62666" x="4165600" y="6210300"/>
          <p14:tracePt t="62892" x="4157663" y="6210300"/>
          <p14:tracePt t="62903" x="4129088" y="6210300"/>
          <p14:tracePt t="62906" x="4084638" y="6210300"/>
          <p14:tracePt t="62914" x="4029075" y="6210300"/>
          <p14:tracePt t="62925" x="4002088" y="6210300"/>
          <p14:tracePt t="62930" x="3948113" y="6210300"/>
          <p14:tracePt t="62938" x="3911600" y="6210300"/>
          <p14:tracePt t="62946" x="3846513" y="6200775"/>
          <p14:tracePt t="62955" x="3792538" y="6200775"/>
          <p14:tracePt t="62964" x="3756025" y="6183313"/>
          <p14:tracePt t="62974" x="3692525" y="6183313"/>
          <p14:tracePt t="62980" x="3656013" y="6173788"/>
          <p14:tracePt t="62990" x="3629025" y="6173788"/>
          <p14:tracePt t="62996" x="3609975" y="6173788"/>
          <p14:tracePt t="63004" x="3592513" y="6164263"/>
          <p14:tracePt t="63162" x="3582988" y="6156325"/>
          <p14:tracePt t="63564" x="3592513" y="6156325"/>
          <p14:tracePt t="63574" x="3592513" y="6146800"/>
          <p14:tracePt t="63588" x="3600450" y="6146800"/>
          <p14:tracePt t="63597" x="3609975" y="6137275"/>
          <p14:tracePt t="63604" x="3619500" y="6137275"/>
          <p14:tracePt t="63618" x="3629025" y="6127750"/>
          <p14:tracePt t="64130" x="3646488" y="6127750"/>
          <p14:tracePt t="64140" x="3673475" y="6127750"/>
          <p14:tracePt t="64146" x="3683000" y="6127750"/>
          <p14:tracePt t="64155" x="3719513" y="6127750"/>
          <p14:tracePt t="64170" x="3756025" y="6127750"/>
          <p14:tracePt t="64195" x="3765550" y="6127750"/>
          <p14:tracePt t="64212" x="3775075" y="6127750"/>
          <p14:tracePt t="64228" x="3792538" y="6127750"/>
          <p14:tracePt t="64386" x="3802063" y="6127750"/>
          <p14:tracePt t="64395" x="3810000" y="6127750"/>
          <p14:tracePt t="64403" x="3829050" y="6137275"/>
          <p14:tracePt t="64412" x="3856038" y="6146800"/>
          <p14:tracePt t="64419" x="3883025" y="6156325"/>
          <p14:tracePt t="64427" x="3911600" y="6156325"/>
          <p14:tracePt t="64436" x="3948113" y="6156325"/>
          <p14:tracePt t="64442" x="3975100" y="6164263"/>
          <p14:tracePt t="64450" x="3984625" y="6164263"/>
          <p14:tracePt t="64459" x="4002088" y="6164263"/>
          <p14:tracePt t="64474" x="4021138" y="6164263"/>
          <p14:tracePt t="64482" x="4038600" y="6173788"/>
          <p14:tracePt t="64756" x="4048125" y="6183313"/>
          <p14:tracePt t="64762" x="4048125" y="6192838"/>
          <p14:tracePt t="64771" x="4048125" y="6200775"/>
          <p14:tracePt t="64778" x="4048125" y="6210300"/>
          <p14:tracePt t="64787" x="4048125" y="6237288"/>
          <p14:tracePt t="64795" x="4038600" y="6256338"/>
          <p14:tracePt t="64803" x="4029075" y="6265863"/>
          <p14:tracePt t="64811" x="4011613" y="6273800"/>
          <p14:tracePt t="64827" x="3992563" y="6292850"/>
          <p14:tracePt t="64890" x="3984625" y="6292850"/>
          <p14:tracePt t="64970" x="3984625" y="6310313"/>
          <p14:tracePt t="64986" x="3984625" y="6319838"/>
          <p14:tracePt t="64995" x="3984625" y="6338888"/>
          <p14:tracePt t="65020" x="3992563" y="6356350"/>
          <p14:tracePt t="65036" x="3992563" y="6365875"/>
          <p14:tracePt t="65044" x="3992563" y="6375400"/>
          <p14:tracePt t="65058" x="4002088" y="6383338"/>
          <p14:tracePt t="65090" x="4021138" y="6383338"/>
          <p14:tracePt t="65115" x="4029075" y="6383338"/>
          <p14:tracePt t="65123" x="4038600" y="6383338"/>
          <p14:tracePt t="65130" x="4048125" y="6383338"/>
          <p14:tracePt t="65138" x="4057650" y="6383338"/>
          <p14:tracePt t="65147" x="4065588" y="6383338"/>
          <p14:tracePt t="65163" x="4075113" y="6383338"/>
          <p14:tracePt t="65173" x="4094163" y="6383338"/>
          <p14:tracePt t="65188" x="4102100" y="6365875"/>
          <p14:tracePt t="65203" x="4111625" y="6356350"/>
          <p14:tracePt t="65211" x="4121150" y="6356350"/>
          <p14:tracePt t="65219" x="4129088" y="6346825"/>
          <p14:tracePt t="65374" x="4129088" y="6329363"/>
          <p14:tracePt t="65380" x="4129088" y="6319838"/>
          <p14:tracePt t="65389" x="4148138" y="6302375"/>
          <p14:tracePt t="65396" x="4148138" y="6283325"/>
          <p14:tracePt t="65412" x="4148138" y="6273800"/>
          <p14:tracePt t="65420" x="4157663" y="6246813"/>
          <p14:tracePt t="65428" x="4157663" y="6237288"/>
          <p14:tracePt t="65436" x="4157663" y="6210300"/>
          <p14:tracePt t="65444" x="4157663" y="6200775"/>
          <p14:tracePt t="65458" x="4157663" y="6192838"/>
          <p14:tracePt t="65466" x="4157663" y="6183313"/>
          <p14:tracePt t="65475" x="4157663" y="6173788"/>
          <p14:tracePt t="65482" x="4157663" y="6164263"/>
          <p14:tracePt t="65490" x="4157663" y="6156325"/>
          <p14:tracePt t="65498" x="4157663" y="6146800"/>
          <p14:tracePt t="65515" x="4157663" y="6127750"/>
          <p14:tracePt t="65549" x="4157663" y="6119813"/>
          <p14:tracePt t="65572" x="4157663" y="6110288"/>
          <p14:tracePt t="65587" x="4157663" y="6091238"/>
          <p14:tracePt t="65595" x="4157663" y="6073775"/>
          <p14:tracePt t="65603" x="4157663" y="6064250"/>
          <p14:tracePt t="65611" x="4157663" y="6046788"/>
          <p14:tracePt t="65619" x="4157663" y="6037263"/>
          <p14:tracePt t="65898" x="4148138" y="6046788"/>
          <p14:tracePt t="66030" x="4165600" y="6054725"/>
          <p14:tracePt t="66034" x="4202113" y="6054725"/>
          <p14:tracePt t="66042" x="4257675" y="6054725"/>
          <p14:tracePt t="66050" x="4330700" y="6054725"/>
          <p14:tracePt t="66058" x="4403725" y="6054725"/>
          <p14:tracePt t="66066" x="4513263" y="6054725"/>
          <p14:tracePt t="66074" x="4603750" y="6054725"/>
          <p14:tracePt t="66082" x="4713288" y="6054725"/>
          <p14:tracePt t="66090" x="4813300" y="6054725"/>
          <p14:tracePt t="66098" x="4868863" y="6054725"/>
          <p14:tracePt t="66106" x="4922838" y="6054725"/>
          <p14:tracePt t="66114" x="4941888" y="6054725"/>
          <p14:tracePt t="66122" x="4949825" y="6054725"/>
          <p14:tracePt t="66187" x="4959350" y="6054725"/>
          <p14:tracePt t="66323" x="4922838" y="6054725"/>
          <p14:tracePt t="66332" x="4868863" y="6054725"/>
          <p14:tracePt t="66343" x="4832350" y="6037263"/>
          <p14:tracePt t="66349" x="4795838" y="6027738"/>
          <p14:tracePt t="66360" x="4740275" y="6027738"/>
          <p14:tracePt t="66364" x="4695825" y="6018213"/>
          <p14:tracePt t="66373" x="4667250" y="6010275"/>
          <p14:tracePt t="66379" x="4622800" y="5983288"/>
          <p14:tracePt t="66389" x="4603750" y="5973763"/>
          <p14:tracePt t="66395" x="4594225" y="5973763"/>
          <p14:tracePt t="66406" x="4586288" y="5973763"/>
          <p14:tracePt t="66411" x="4576763" y="5973763"/>
          <p14:tracePt t="66428" x="4557713" y="5973763"/>
          <p14:tracePt t="66450" x="4549775" y="5973763"/>
          <p14:tracePt t="66458" x="4540250" y="5973763"/>
          <p14:tracePt t="66466" x="4513263" y="5964238"/>
          <p14:tracePt t="66530" x="4503738" y="5964238"/>
          <p14:tracePt t="66547" x="4494213" y="5983288"/>
          <p14:tracePt t="66571" x="4484688" y="5991225"/>
          <p14:tracePt t="66595" x="4467225" y="6018213"/>
          <p14:tracePt t="66603" x="4467225" y="6027738"/>
          <p14:tracePt t="66611" x="4467225" y="6054725"/>
          <p14:tracePt t="66619" x="4467225" y="6064250"/>
          <p14:tracePt t="66627" x="4467225" y="6091238"/>
          <p14:tracePt t="66634" x="4467225" y="6119813"/>
          <p14:tracePt t="66642" x="4467225" y="6156325"/>
          <p14:tracePt t="66650" x="4467225" y="6173788"/>
          <p14:tracePt t="66658" x="4467225" y="6192838"/>
          <p14:tracePt t="66666" x="4467225" y="6219825"/>
          <p14:tracePt t="66675" x="4467225" y="6256338"/>
          <p14:tracePt t="66682" x="4476750" y="6273800"/>
          <p14:tracePt t="66691" x="4484688" y="6292850"/>
          <p14:tracePt t="66698" x="4484688" y="6310313"/>
          <p14:tracePt t="66706" x="4494213" y="6329363"/>
          <p14:tracePt t="66723" x="4494213" y="6338888"/>
          <p14:tracePt t="66731" x="4494213" y="6346825"/>
          <p14:tracePt t="66763" x="4494213" y="6356350"/>
          <p14:tracePt t="66773" x="4494213" y="6375400"/>
          <p14:tracePt t="66779" x="4494213" y="6383338"/>
          <p14:tracePt t="66790" x="4494213" y="6392863"/>
          <p14:tracePt t="66796" x="4484688" y="6392863"/>
          <p14:tracePt t="66803" x="4467225" y="6402388"/>
          <p14:tracePt t="66811" x="4448175" y="6411913"/>
          <p14:tracePt t="66818" x="4430713" y="6429375"/>
          <p14:tracePt t="66826" x="4421188" y="6429375"/>
          <p14:tracePt t="66834" x="4394200" y="6429375"/>
          <p14:tracePt t="66843" x="4376738" y="6429375"/>
          <p14:tracePt t="66850" x="4367213" y="6438900"/>
          <p14:tracePt t="66866" x="4340225" y="6446838"/>
          <p14:tracePt t="66954" x="4340225" y="6438900"/>
          <p14:tracePt t="66994" x="4340225" y="6429375"/>
          <p14:tracePt t="67018" x="4340225" y="6419850"/>
          <p14:tracePt t="67027" x="4340225" y="6402388"/>
          <p14:tracePt t="67043" x="4340225" y="6383338"/>
          <p14:tracePt t="67050" x="4348163" y="6375400"/>
          <p14:tracePt t="67066" x="4376738" y="6365875"/>
          <p14:tracePt t="67075" x="4384675" y="6356350"/>
          <p14:tracePt t="67083" x="4394200" y="6346825"/>
          <p14:tracePt t="67091" x="4403725" y="6346825"/>
          <p14:tracePt t="67099" x="4421188" y="6338888"/>
          <p14:tracePt t="67108" x="4430713" y="6329363"/>
          <p14:tracePt t="67147" x="4430713" y="6319838"/>
          <p14:tracePt t="67162" x="4440238" y="6310313"/>
          <p14:tracePt t="67171" x="4448175" y="6302375"/>
          <p14:tracePt t="67186" x="4467225" y="6283325"/>
          <p14:tracePt t="67211" x="4484688" y="6265863"/>
          <p14:tracePt t="67219" x="4503738" y="6246813"/>
          <p14:tracePt t="67230" x="4513263" y="6237288"/>
          <p14:tracePt t="67235" x="4521200" y="6229350"/>
          <p14:tracePt t="67245" x="4530725" y="6219825"/>
          <p14:tracePt t="67250" x="4549775" y="6210300"/>
          <p14:tracePt t="67332" x="4557713" y="6210300"/>
          <p14:tracePt t="67338" x="4557713" y="6229350"/>
          <p14:tracePt t="67346" x="4557713" y="6246813"/>
          <p14:tracePt t="67354" x="4557713" y="6265863"/>
          <p14:tracePt t="67362" x="4557713" y="6273800"/>
          <p14:tracePt t="67372" x="4557713" y="6302375"/>
          <p14:tracePt t="67378" x="4557713" y="6319838"/>
          <p14:tracePt t="67387" x="4549775" y="6329363"/>
          <p14:tracePt t="67508" x="4567238" y="6329363"/>
          <p14:tracePt t="67516" x="4586288" y="6310313"/>
          <p14:tracePt t="67523" x="4594225" y="6302375"/>
          <p14:tracePt t="67531" x="4613275" y="6283325"/>
          <p14:tracePt t="67538" x="4622800" y="6265863"/>
          <p14:tracePt t="67546" x="4630738" y="6246813"/>
          <p14:tracePt t="67554" x="4630738" y="6237288"/>
          <p14:tracePt t="67562" x="4649788" y="6219825"/>
          <p14:tracePt t="67754" x="4649788" y="6229350"/>
          <p14:tracePt t="67962" x="4649788" y="6237288"/>
          <p14:tracePt t="67970" x="4649788" y="6246813"/>
          <p14:tracePt t="67986" x="4649788" y="6256338"/>
          <p14:tracePt t="67994" x="4649788" y="6265863"/>
          <p14:tracePt t="68010" x="4649788" y="6283325"/>
          <p14:tracePt t="68147" x="4649788" y="6246813"/>
          <p14:tracePt t="68154" x="4613275" y="6173788"/>
          <p14:tracePt t="68162" x="4603750" y="6083300"/>
          <p14:tracePt t="68171" x="4557713" y="5964238"/>
          <p14:tracePt t="68178" x="4530725" y="5818188"/>
          <p14:tracePt t="68188" x="4448175" y="5681663"/>
          <p14:tracePt t="68194" x="4394200" y="5535613"/>
          <p14:tracePt t="68202" x="4303713" y="5380038"/>
          <p14:tracePt t="68210" x="4238625" y="5262563"/>
          <p14:tracePt t="68218" x="4148138" y="5106988"/>
          <p14:tracePt t="68226" x="4075113" y="4960938"/>
          <p14:tracePt t="68234" x="3992563" y="4787900"/>
          <p14:tracePt t="68242" x="3892550" y="4632325"/>
          <p14:tracePt t="68250" x="3810000" y="4505325"/>
          <p14:tracePt t="68258" x="3775075" y="4405313"/>
          <p14:tracePt t="68266" x="3665538" y="4286250"/>
          <p14:tracePt t="68275" x="3629025" y="4203700"/>
          <p14:tracePt t="68282" x="3573463" y="4103688"/>
          <p14:tracePt t="68291" x="3519488" y="4040188"/>
          <p14:tracePt t="68298" x="3500438" y="3994150"/>
          <p14:tracePt t="68307" x="3455988" y="3930650"/>
          <p14:tracePt t="68314" x="3436938" y="3884613"/>
          <p14:tracePt t="68322" x="3400425" y="3821113"/>
          <p14:tracePt t="68330" x="3373438" y="3794125"/>
          <p14:tracePt t="68339" x="3354388" y="3757613"/>
          <p14:tracePt t="68347" x="3336925" y="3738563"/>
          <p14:tracePt t="68356" x="3327400" y="3711575"/>
          <p14:tracePt t="68365" x="3309938" y="3702050"/>
          <p14:tracePt t="68373" x="3300413" y="3694113"/>
          <p14:tracePt t="68379" x="3290888" y="3684588"/>
          <p14:tracePt t="68442" x="3263900" y="3684588"/>
          <p14:tracePt t="68450" x="3236913" y="3665538"/>
          <p14:tracePt t="68458" x="3217863" y="3665538"/>
          <p14:tracePt t="68466" x="3181350" y="3665538"/>
          <p14:tracePt t="68474" x="3117850" y="3657600"/>
          <p14:tracePt t="68482" x="3035300" y="3611563"/>
          <p14:tracePt t="68491" x="2971800" y="3575050"/>
          <p14:tracePt t="68498" x="2881313" y="3529013"/>
          <p14:tracePt t="68507" x="2798763" y="3492500"/>
          <p14:tracePt t="68514" x="2698750" y="3419475"/>
          <p14:tracePt t="68522" x="2616200" y="3365500"/>
          <p14:tracePt t="68530" x="2516188" y="3319463"/>
          <p14:tracePt t="68538" x="2470150" y="3292475"/>
          <p14:tracePt t="68546" x="2370138" y="3246438"/>
          <p14:tracePt t="68555" x="2343150" y="3228975"/>
          <p14:tracePt t="68562" x="2279650" y="3192463"/>
          <p14:tracePt t="68572" x="2251075" y="3173413"/>
          <p14:tracePt t="68578" x="2243138" y="3173413"/>
          <p14:tracePt t="68588" x="2214563" y="3146425"/>
          <p14:tracePt t="68594" x="2197100" y="3136900"/>
          <p14:tracePt t="68602" x="2187575" y="3127375"/>
          <p14:tracePt t="68610" x="2160588" y="3119438"/>
          <p14:tracePt t="68618" x="2151063" y="3109913"/>
          <p14:tracePt t="68626" x="2151063" y="3100388"/>
          <p14:tracePt t="68635" x="2143125" y="3090863"/>
          <p14:tracePt t="68786" x="2143125" y="3109913"/>
          <p14:tracePt t="68794" x="2151063" y="3119438"/>
          <p14:tracePt t="68802" x="2160588" y="3127375"/>
          <p14:tracePt t="68810" x="2187575" y="3146425"/>
          <p14:tracePt t="68818" x="2206625" y="3155950"/>
          <p14:tracePt t="68826" x="2206625" y="3163888"/>
          <p14:tracePt t="69059" x="2233613" y="3163888"/>
          <p14:tracePt t="69066" x="2270125" y="3146425"/>
          <p14:tracePt t="69074" x="2287588" y="3146425"/>
          <p14:tracePt t="69082" x="2306638" y="3136900"/>
          <p14:tracePt t="69098" x="2324100" y="3127375"/>
          <p14:tracePt t="69107" x="2333625" y="3127375"/>
          <p14:tracePt t="69138" x="2343150" y="3127375"/>
          <p14:tracePt t="69154" x="2352675" y="3119438"/>
          <p14:tracePt t="69163" x="2360613" y="3109913"/>
          <p14:tracePt t="69179" x="2370138" y="3100388"/>
          <p14:tracePt t="69202" x="2379663" y="3090863"/>
          <p14:tracePt t="69210" x="2389188" y="3082925"/>
          <p14:tracePt t="69282" x="2389188" y="3073400"/>
          <p14:tracePt t="69524" x="2397125" y="3063875"/>
          <p14:tracePt t="69588" x="2406650" y="3054350"/>
          <p14:tracePt t="69603" x="2416175" y="3046413"/>
          <p14:tracePt t="69818" x="2425700" y="3046413"/>
          <p14:tracePt t="69834" x="2443163" y="3036888"/>
          <p14:tracePt t="69842" x="2452688" y="3017838"/>
          <p14:tracePt t="69850" x="2462213" y="3009900"/>
          <p14:tracePt t="69858" x="2462213" y="3000375"/>
          <p14:tracePt t="70282" x="2452688" y="3000375"/>
          <p14:tracePt t="70290" x="2433638" y="3000375"/>
          <p14:tracePt t="70314" x="2425700" y="3000375"/>
          <p14:tracePt t="70370" x="2416175" y="3000375"/>
          <p14:tracePt t="70378" x="2406650" y="3000375"/>
          <p14:tracePt t="70387" x="2397125" y="3000375"/>
          <p14:tracePt t="70395" x="2389188" y="3000375"/>
          <p14:tracePt t="70402" x="2379663" y="3000375"/>
          <p14:tracePt t="70418" x="2370138" y="3000375"/>
          <p14:tracePt t="70426" x="2352675" y="3000375"/>
          <p14:tracePt t="70435" x="2343150" y="3000375"/>
          <p14:tracePt t="70459" x="2333625" y="3000375"/>
          <p14:tracePt t="70595" x="2316163" y="3000375"/>
          <p14:tracePt t="70603" x="2306638" y="3000375"/>
          <p14:tracePt t="70612" x="2287588" y="3000375"/>
          <p14:tracePt t="70618" x="2260600" y="3000375"/>
          <p14:tracePt t="70626" x="2251075" y="3000375"/>
          <p14:tracePt t="70634" x="2243138" y="3000375"/>
          <p14:tracePt t="70642" x="2224088" y="3000375"/>
          <p14:tracePt t="70658" x="2214563" y="3000375"/>
          <p14:tracePt t="70676" x="2206625" y="3000375"/>
          <p14:tracePt t="70683" x="2187575" y="3000375"/>
          <p14:tracePt t="70692" x="2179638" y="3000375"/>
          <p14:tracePt t="70700" x="2160588" y="3000375"/>
          <p14:tracePt t="70708" x="2133600" y="3000375"/>
          <p14:tracePt t="70717" x="2114550" y="3000375"/>
          <p14:tracePt t="70723" x="2087563" y="3000375"/>
          <p14:tracePt t="70732" x="2070100" y="3000375"/>
          <p14:tracePt t="70739" x="2051050" y="3000375"/>
          <p14:tracePt t="70747" x="2041525" y="3000375"/>
          <p14:tracePt t="70754" x="2033588" y="3000375"/>
          <p14:tracePt t="70771" x="2014538" y="3000375"/>
          <p14:tracePt t="71130" x="2024063" y="3000375"/>
          <p14:tracePt t="71138" x="2041525" y="3000375"/>
          <p14:tracePt t="71146" x="2051050" y="3000375"/>
          <p14:tracePt t="71154" x="2087563" y="3000375"/>
          <p14:tracePt t="71163" x="2114550" y="3000375"/>
          <p14:tracePt t="71171" x="2143125" y="3000375"/>
          <p14:tracePt t="71178" x="2187575" y="3000375"/>
          <p14:tracePt t="71187" x="2197100" y="3000375"/>
          <p14:tracePt t="71194" x="2233613" y="3000375"/>
          <p14:tracePt t="71202" x="2251075" y="3000375"/>
          <p14:tracePt t="71210" x="2260600" y="3000375"/>
          <p14:tracePt t="71220" x="2279650" y="3000375"/>
          <p14:tracePt t="71226" x="2297113" y="2990850"/>
          <p14:tracePt t="71234" x="2324100" y="2982913"/>
          <p14:tracePt t="71242" x="2333625" y="2982913"/>
          <p14:tracePt t="71250" x="2370138" y="2982913"/>
          <p14:tracePt t="71266" x="2406650" y="2982913"/>
          <p14:tracePt t="71274" x="2425700" y="2982913"/>
          <p14:tracePt t="71282" x="2470150" y="2982913"/>
          <p14:tracePt t="71290" x="2506663" y="2982913"/>
          <p14:tracePt t="71298" x="2543175" y="2982913"/>
          <p14:tracePt t="71307" x="2579688" y="2982913"/>
          <p14:tracePt t="71315" x="2606675" y="2982913"/>
          <p14:tracePt t="71323" x="2625725" y="2982913"/>
          <p14:tracePt t="71331" x="2652713" y="2982913"/>
          <p14:tracePt t="71339" x="2662238" y="2982913"/>
          <p14:tracePt t="71347" x="2689225" y="2982913"/>
          <p14:tracePt t="71363" x="2698750" y="2982913"/>
          <p14:tracePt t="71450" x="2708275" y="2982913"/>
          <p14:tracePt t="71484" x="2716213" y="2982913"/>
          <p14:tracePt t="71491" x="2744788" y="2982913"/>
          <p14:tracePt t="71498" x="2752725" y="2982913"/>
          <p14:tracePt t="71506" x="2771775" y="2982913"/>
          <p14:tracePt t="71514" x="2789238" y="2982913"/>
          <p14:tracePt t="71522" x="2817813" y="2982913"/>
          <p14:tracePt t="71530" x="2825750" y="2982913"/>
          <p14:tracePt t="71538" x="2844800" y="2982913"/>
          <p14:tracePt t="71546" x="2889250" y="2982913"/>
          <p14:tracePt t="71555" x="2917825" y="2982913"/>
          <p14:tracePt t="71562" x="2935288" y="2982913"/>
          <p14:tracePt t="71571" x="2971800" y="2982913"/>
          <p14:tracePt t="71579" x="3017838" y="2982913"/>
          <p14:tracePt t="71587" x="3035300" y="2982913"/>
          <p14:tracePt t="71594" x="3071813" y="2982913"/>
          <p14:tracePt t="71602" x="3100388" y="2982913"/>
          <p14:tracePt t="71610" x="3136900" y="2982913"/>
          <p14:tracePt t="71618" x="3171825" y="2982913"/>
          <p14:tracePt t="71626" x="3190875" y="2982913"/>
          <p14:tracePt t="71636" x="3227388" y="2982913"/>
          <p14:tracePt t="71642" x="3244850" y="2982913"/>
          <p14:tracePt t="71650" x="3263900" y="2982913"/>
          <p14:tracePt t="71658" x="3281363" y="2982913"/>
          <p14:tracePt t="71667" x="3300413" y="2982913"/>
          <p14:tracePt t="71674" x="3317875" y="2982913"/>
          <p14:tracePt t="71682" x="3327400" y="2982913"/>
          <p14:tracePt t="71698" x="3346450" y="2982913"/>
          <p14:tracePt t="71707" x="3354388" y="2982913"/>
          <p14:tracePt t="71731" x="3363913" y="2982913"/>
          <p14:tracePt t="71738" x="3382963" y="2982913"/>
          <p14:tracePt t="71755" x="3390900" y="2982913"/>
          <p14:tracePt t="71763" x="3400425" y="2982913"/>
          <p14:tracePt t="71778" x="3409950" y="2982913"/>
          <p14:tracePt t="71787" x="3419475" y="2982913"/>
          <p14:tracePt t="71794" x="3427413" y="2982913"/>
          <p14:tracePt t="71802" x="3436938" y="2982913"/>
          <p14:tracePt t="71810" x="3446463" y="2982913"/>
          <p14:tracePt t="71818" x="3463925" y="2982913"/>
          <p14:tracePt t="71826" x="3482975" y="2982913"/>
          <p14:tracePt t="71835" x="3490913" y="2982913"/>
          <p14:tracePt t="71843" x="3509963" y="2982913"/>
          <p14:tracePt t="71852" x="3527425" y="2982913"/>
          <p14:tracePt t="71859" x="3546475" y="2982913"/>
          <p14:tracePt t="71868" x="3563938" y="2982913"/>
          <p14:tracePt t="71874" x="3573463" y="2982913"/>
          <p14:tracePt t="71882" x="3600450" y="2982913"/>
          <p14:tracePt t="71891" x="3609975" y="2982913"/>
          <p14:tracePt t="71914" x="3619500" y="2982913"/>
          <p14:tracePt t="71923" x="3646488" y="2973388"/>
          <p14:tracePt t="72458" x="3673475" y="2973388"/>
          <p14:tracePt t="72474" x="3683000" y="2973388"/>
          <p14:tracePt t="72482" x="3692525" y="2973388"/>
          <p14:tracePt t="72490" x="3702050" y="2973388"/>
          <p14:tracePt t="72507" x="3729038" y="2973388"/>
          <p14:tracePt t="72531" x="3738563" y="2973388"/>
          <p14:tracePt t="72547" x="3756025" y="2973388"/>
          <p14:tracePt t="72563" x="3765550" y="2973388"/>
          <p14:tracePt t="72602" x="3775075" y="2973388"/>
          <p14:tracePt t="72610" x="3783013" y="2973388"/>
          <p14:tracePt t="72618" x="3792538" y="2963863"/>
          <p14:tracePt t="72626" x="3802063" y="2963863"/>
          <p14:tracePt t="72651" x="3810000" y="2963863"/>
          <p14:tracePt t="72658" x="3819525" y="2963863"/>
          <p14:tracePt t="72666" x="3846513" y="2954338"/>
          <p14:tracePt t="72674" x="3856038" y="2954338"/>
          <p14:tracePt t="72682" x="3865563" y="2954338"/>
          <p14:tracePt t="72690" x="3883025" y="2954338"/>
          <p14:tracePt t="72707" x="3892550" y="2954338"/>
          <p14:tracePt t="72722" x="3902075" y="2954338"/>
          <p14:tracePt t="72890" x="3911600" y="2954338"/>
          <p14:tracePt t="73682" x="3919538" y="2946400"/>
          <p14:tracePt t="73690" x="3929063" y="2946400"/>
          <p14:tracePt t="73706" x="3938588" y="2946400"/>
          <p14:tracePt t="73722" x="3948113" y="2936875"/>
          <p14:tracePt t="73730" x="3956050" y="2936875"/>
          <p14:tracePt t="73770" x="3965575" y="2936875"/>
          <p14:tracePt t="73850" x="3975100" y="2927350"/>
          <p14:tracePt t="73867" x="3984625" y="2917825"/>
          <p14:tracePt t="73874" x="3992563" y="2909888"/>
          <p14:tracePt t="73882" x="3992563" y="2900363"/>
          <p14:tracePt t="73890" x="4011613" y="2900363"/>
          <p14:tracePt t="73898" x="4021138" y="2890838"/>
          <p14:tracePt t="73916" x="4038600" y="2881313"/>
          <p14:tracePt t="73922" x="4048125" y="2873375"/>
          <p14:tracePt t="73930" x="4048125" y="2863850"/>
          <p14:tracePt t="73939" x="4057650" y="2854325"/>
          <p14:tracePt t="73955" x="4057650" y="2844800"/>
          <p14:tracePt t="73962" x="4065588" y="2836863"/>
          <p14:tracePt t="73978" x="4065588" y="2827338"/>
          <p14:tracePt t="74002" x="4065588" y="2817813"/>
          <p14:tracePt t="74021" x="4084638" y="2800350"/>
          <p14:tracePt t="74034" x="4084638" y="2790825"/>
          <p14:tracePt t="74058" x="4084638" y="2781300"/>
          <p14:tracePt t="74154" x="4075113" y="2781300"/>
          <p14:tracePt t="74162" x="4048125" y="2800350"/>
          <p14:tracePt t="74171" x="4038600" y="2817813"/>
          <p14:tracePt t="74178" x="4021138" y="2836863"/>
          <p14:tracePt t="74188" x="3992563" y="2854325"/>
          <p14:tracePt t="74194" x="3992563" y="2863850"/>
          <p14:tracePt t="74203" x="3992563" y="2881313"/>
          <p14:tracePt t="74210" x="3975100" y="2909888"/>
          <p14:tracePt t="74218" x="3975100" y="2917825"/>
          <p14:tracePt t="74226" x="3956050" y="2946400"/>
          <p14:tracePt t="74234" x="3956050" y="2963863"/>
          <p14:tracePt t="74242" x="3956050" y="2973388"/>
          <p14:tracePt t="74250" x="3956050" y="3000375"/>
          <p14:tracePt t="74258" x="3965575" y="3017838"/>
          <p14:tracePt t="74266" x="3975100" y="3046413"/>
          <p14:tracePt t="74275" x="3984625" y="3063875"/>
          <p14:tracePt t="74282" x="4002088" y="3109913"/>
          <p14:tracePt t="74298" x="4011613" y="3127375"/>
          <p14:tracePt t="74306" x="4011613" y="3136900"/>
          <p14:tracePt t="74691" x="4011613" y="3146425"/>
          <p14:tracePt t="74700" x="4011613" y="3155950"/>
          <p14:tracePt t="74707" x="4011613" y="3163888"/>
          <p14:tracePt t="74723" x="4011613" y="3182938"/>
          <p14:tracePt t="74731" x="4011613" y="3192463"/>
          <p14:tracePt t="74740" x="4011613" y="3219450"/>
          <p14:tracePt t="74746" x="4011613" y="3236913"/>
          <p14:tracePt t="74754" x="4011613" y="3265488"/>
          <p14:tracePt t="74762" x="4011613" y="3282950"/>
          <p14:tracePt t="74771" x="4011613" y="3319463"/>
          <p14:tracePt t="74778" x="4011613" y="3328988"/>
          <p14:tracePt t="74788" x="4011613" y="3338513"/>
          <p14:tracePt t="74794" x="4011613" y="3355975"/>
          <p14:tracePt t="74803" x="4011613" y="3375025"/>
          <p14:tracePt t="74866" x="4011613" y="3382963"/>
          <p14:tracePt t="74874" x="4038600" y="3382963"/>
          <p14:tracePt t="74882" x="4057650" y="3382963"/>
          <p14:tracePt t="74891" x="4111625" y="3365500"/>
          <p14:tracePt t="74898" x="4129088" y="3346450"/>
          <p14:tracePt t="74906" x="4175125" y="3328988"/>
          <p14:tracePt t="74914" x="4202113" y="3292475"/>
          <p14:tracePt t="74923" x="4238625" y="3265488"/>
          <p14:tracePt t="74930" x="4257675" y="3246438"/>
          <p14:tracePt t="74939" x="4275138" y="3228975"/>
          <p14:tracePt t="74946" x="4294188" y="3200400"/>
          <p14:tracePt t="74956" x="4311650" y="3182938"/>
          <p14:tracePt t="74962" x="4311650" y="3163888"/>
          <p14:tracePt t="74972" x="4321175" y="3146425"/>
          <p14:tracePt t="74978" x="4321175" y="3127375"/>
          <p14:tracePt t="74989" x="4330700" y="3109913"/>
          <p14:tracePt t="75005" x="4330700" y="3090863"/>
          <p14:tracePt t="75022" x="4330700" y="3082925"/>
          <p14:tracePt t="75050" x="4330700" y="3073400"/>
          <p14:tracePt t="75098" x="4330700" y="3063875"/>
          <p14:tracePt t="75123" x="4321175" y="3063875"/>
          <p14:tracePt t="75130" x="4303713" y="3063875"/>
          <p14:tracePt t="75139" x="4284663" y="3063875"/>
          <p14:tracePt t="75146" x="4267200" y="3063875"/>
          <p14:tracePt t="75154" x="4238625" y="3063875"/>
          <p14:tracePt t="75162" x="4221163" y="3063875"/>
          <p14:tracePt t="75171" x="4194175" y="3063875"/>
          <p14:tracePt t="75178" x="4175125" y="3063875"/>
          <p14:tracePt t="75188" x="4148138" y="3063875"/>
          <p14:tracePt t="75194" x="4129088" y="3063875"/>
          <p14:tracePt t="75204" x="4102100" y="3063875"/>
          <p14:tracePt t="75211" x="4094163" y="3063875"/>
          <p14:tracePt t="75227" x="4084638" y="3063875"/>
          <p14:tracePt t="75341" x="4075113" y="3063875"/>
          <p14:tracePt t="75347" x="4057650" y="3063875"/>
          <p14:tracePt t="75354" x="4038600" y="3063875"/>
          <p14:tracePt t="75405" x="4021138" y="3063875"/>
          <p14:tracePt t="75492" x="4029075" y="3063875"/>
          <p14:tracePt t="75500" x="4038600" y="3063875"/>
          <p14:tracePt t="75652" x="4002088" y="3063875"/>
          <p14:tracePt t="75660" x="3965575" y="3063875"/>
          <p14:tracePt t="75668" x="3938588" y="3054350"/>
          <p14:tracePt t="75676" x="3892550" y="3054350"/>
          <p14:tracePt t="75683" x="3865563" y="3036888"/>
          <p14:tracePt t="75691" x="3856038" y="3036888"/>
          <p14:tracePt t="75698" x="3846513" y="3036888"/>
          <p14:tracePt t="75707" x="3838575" y="3036888"/>
          <p14:tracePt t="75898" x="3819525" y="3036888"/>
          <p14:tracePt t="75907" x="3765550" y="3036888"/>
          <p14:tracePt t="75914" x="3709988" y="3036888"/>
          <p14:tracePt t="75923" x="3619500" y="3036888"/>
          <p14:tracePt t="75930" x="3509963" y="3036888"/>
          <p14:tracePt t="75938" x="3400425" y="3036888"/>
          <p14:tracePt t="75946" x="3273425" y="3017838"/>
          <p14:tracePt t="75954" x="3163888" y="3009900"/>
          <p14:tracePt t="75962" x="3044825" y="2990850"/>
          <p14:tracePt t="75971" x="2935288" y="2963863"/>
          <p14:tracePt t="75978" x="2844800" y="2954338"/>
          <p14:tracePt t="75987" x="2744788" y="2936875"/>
          <p14:tracePt t="75994" x="2689225" y="2927350"/>
          <p14:tracePt t="76003" x="2652713" y="2909888"/>
          <p14:tracePt t="76023" x="2606675" y="2890838"/>
          <p14:tracePt t="76178" x="2606675" y="2881313"/>
          <p14:tracePt t="76186" x="2616200" y="2881313"/>
          <p14:tracePt t="76195" x="2698750" y="2854325"/>
          <p14:tracePt t="76203" x="2817813" y="2836863"/>
          <p14:tracePt t="76210" x="2944813" y="2827338"/>
          <p14:tracePt t="76218" x="3071813" y="2827338"/>
          <p14:tracePt t="76226" x="3200400" y="2827338"/>
          <p14:tracePt t="76234" x="3309938" y="2827338"/>
          <p14:tracePt t="76242" x="3400425" y="2827338"/>
          <p14:tracePt t="76250" x="3455988" y="2827338"/>
          <p14:tracePt t="76258" x="3546475" y="2827338"/>
          <p14:tracePt t="76266" x="3592513" y="2827338"/>
          <p14:tracePt t="76276" x="3619500" y="2827338"/>
          <p14:tracePt t="76282" x="3656013" y="2827338"/>
          <p14:tracePt t="76291" x="3673475" y="2827338"/>
          <p14:tracePt t="76298" x="3709988" y="2836863"/>
          <p14:tracePt t="76306" x="3729038" y="2854325"/>
          <p14:tracePt t="76314" x="3738563" y="2863850"/>
          <p14:tracePt t="76330" x="3756025" y="2863850"/>
          <p14:tracePt t="76346" x="3775075" y="2873375"/>
          <p14:tracePt t="76354" x="3792538" y="2881313"/>
          <p14:tracePt t="76363" x="3802063" y="2881313"/>
          <p14:tracePt t="76373" x="3819525" y="2881313"/>
          <p14:tracePt t="76379" x="3838575" y="2881313"/>
          <p14:tracePt t="76387" x="3846513" y="2881313"/>
          <p14:tracePt t="76394" x="3865563" y="2881313"/>
          <p14:tracePt t="76763" x="3875088" y="2890838"/>
          <p14:tracePt t="76788" x="3875088" y="2900363"/>
          <p14:tracePt t="76931" x="3883025" y="2909888"/>
          <p14:tracePt t="77148" x="3911600" y="2909888"/>
          <p14:tracePt t="77164" x="3919538" y="2909888"/>
          <p14:tracePt t="77172" x="3929063" y="2900363"/>
          <p14:tracePt t="77179" x="3938588" y="2890838"/>
          <p14:tracePt t="77194" x="3948113" y="2863850"/>
          <p14:tracePt t="77203" x="3948113" y="2854325"/>
          <p14:tracePt t="77218" x="3956050" y="2836863"/>
          <p14:tracePt t="77226" x="3956050" y="2817813"/>
          <p14:tracePt t="77234" x="3965575" y="2800350"/>
          <p14:tracePt t="77243" x="3965575" y="2781300"/>
          <p14:tracePt t="77251" x="3965575" y="2763838"/>
          <p14:tracePt t="77258" x="3965575" y="2754313"/>
          <p14:tracePt t="77267" x="3965575" y="2727325"/>
          <p14:tracePt t="77275" x="3975100" y="2717800"/>
          <p14:tracePt t="77291" x="3975100" y="2708275"/>
          <p14:tracePt t="77306" x="3975100" y="2690813"/>
          <p14:tracePt t="77322" x="3975100" y="2681288"/>
          <p14:tracePt t="77330" x="3975100" y="2671763"/>
          <p14:tracePt t="77347" x="3975100" y="2662238"/>
          <p14:tracePt t="77355" x="3975100" y="2644775"/>
          <p14:tracePt t="77363" x="3975100" y="2635250"/>
          <p14:tracePt t="77372" x="3975100" y="2625725"/>
          <p14:tracePt t="77379" x="3975100" y="2608263"/>
          <p14:tracePt t="77388" x="3975100" y="2598738"/>
          <p14:tracePt t="77396" x="3975100" y="2581275"/>
          <p14:tracePt t="77404" x="3992563" y="2535238"/>
          <p14:tracePt t="77419" x="3992563" y="2508250"/>
          <p14:tracePt t="77427" x="3992563" y="2462213"/>
          <p14:tracePt t="77435" x="3992563" y="2444750"/>
          <p14:tracePt t="77443" x="3992563" y="2416175"/>
          <p14:tracePt t="77450" x="3992563" y="2408238"/>
          <p14:tracePt t="77458" x="3992563" y="2389188"/>
          <p14:tracePt t="77466" x="3992563" y="2362200"/>
          <p14:tracePt t="77474" x="3992563" y="2343150"/>
          <p14:tracePt t="77482" x="3992563" y="2325688"/>
          <p14:tracePt t="77490" x="3992563" y="2316163"/>
          <p14:tracePt t="77498" x="3992563" y="2279650"/>
          <p14:tracePt t="77507" x="3992563" y="2262188"/>
          <p14:tracePt t="77515" x="3992563" y="2233613"/>
          <p14:tracePt t="77530" x="3992563" y="2197100"/>
          <p14:tracePt t="77539" x="3992563" y="2160588"/>
          <p14:tracePt t="77546" x="3992563" y="2133600"/>
          <p14:tracePt t="77554" x="3992563" y="2106613"/>
          <p14:tracePt t="77562" x="3992563" y="2079625"/>
          <p14:tracePt t="77571" x="3992563" y="2033588"/>
          <p14:tracePt t="77579" x="3992563" y="2006600"/>
          <p14:tracePt t="77587" x="3992563" y="1970088"/>
          <p14:tracePt t="77594" x="3992563" y="1943100"/>
          <p14:tracePt t="77604" x="3992563" y="1924050"/>
          <p14:tracePt t="77610" x="4011613" y="1887538"/>
          <p14:tracePt t="77618" x="4011613" y="1878013"/>
          <p14:tracePt t="77626" x="4021138" y="1860550"/>
          <p14:tracePt t="77634" x="4021138" y="1851025"/>
          <p14:tracePt t="77650" x="4021138" y="1841500"/>
          <p14:tracePt t="77658" x="4029075" y="1833563"/>
          <p14:tracePt t="77722" x="4029075" y="1814513"/>
          <p14:tracePt t="77738" x="4057650" y="1797050"/>
          <p14:tracePt t="77754" x="4057650" y="1787525"/>
          <p14:tracePt t="77770" x="4065588" y="1778000"/>
          <p14:tracePt t="77779" x="4075113" y="1768475"/>
          <p14:tracePt t="77787" x="4084638" y="1768475"/>
          <p14:tracePt t="77794" x="4102100" y="1751013"/>
          <p14:tracePt t="77803" x="4111625" y="1751013"/>
          <p14:tracePt t="77810" x="4129088" y="1741488"/>
          <p14:tracePt t="77818" x="4138613" y="1731963"/>
          <p14:tracePt t="77826" x="4148138" y="1724025"/>
          <p14:tracePt t="77835" x="4184650" y="1704975"/>
          <p14:tracePt t="77842" x="4194175" y="1697038"/>
          <p14:tracePt t="77850" x="4221163" y="1687513"/>
          <p14:tracePt t="77858" x="4230688" y="1687513"/>
          <p14:tracePt t="77866" x="4267200" y="1687513"/>
          <p14:tracePt t="77874" x="4294188" y="1660525"/>
          <p14:tracePt t="77882" x="4348163" y="1660525"/>
          <p14:tracePt t="77890" x="4421188" y="1651000"/>
          <p14:tracePt t="77898" x="4503738" y="1651000"/>
          <p14:tracePt t="77906" x="4594225" y="1651000"/>
          <p14:tracePt t="77914" x="4703763" y="1651000"/>
          <p14:tracePt t="77922" x="4795838" y="1651000"/>
          <p14:tracePt t="77930" x="4922838" y="1651000"/>
          <p14:tracePt t="77938" x="5014913" y="1651000"/>
          <p14:tracePt t="77946" x="5105400" y="1651000"/>
          <p14:tracePt t="77955" x="5178425" y="1651000"/>
          <p14:tracePt t="77962" x="5224463" y="1651000"/>
          <p14:tracePt t="77970" x="5232400" y="1651000"/>
          <p14:tracePt t="77979" x="5241925" y="1651000"/>
          <p14:tracePt t="77987" x="5260975" y="1651000"/>
          <p14:tracePt t="78067" x="5268913" y="1651000"/>
          <p14:tracePt t="78340" x="5278438" y="1651000"/>
          <p14:tracePt t="78659" x="5278438" y="1660525"/>
          <p14:tracePt t="78667" x="5260975" y="1677988"/>
          <p14:tracePt t="78674" x="5241925" y="1697038"/>
          <p14:tracePt t="78682" x="5214938" y="1714500"/>
          <p14:tracePt t="78691" x="5168900" y="1751013"/>
          <p14:tracePt t="78698" x="5151438" y="1768475"/>
          <p14:tracePt t="78707" x="5105400" y="1778000"/>
          <p14:tracePt t="78714" x="5086350" y="1797050"/>
          <p14:tracePt t="78722" x="5068888" y="1804988"/>
          <p14:tracePt t="78730" x="5059363" y="1814513"/>
          <p14:tracePt t="78738" x="5032375" y="1814513"/>
          <p14:tracePt t="78746" x="5022850" y="1824038"/>
          <p14:tracePt t="78755" x="5014913" y="1824038"/>
          <p14:tracePt t="78762" x="4986338" y="1841500"/>
          <p14:tracePt t="78771" x="4968875" y="1851025"/>
          <p14:tracePt t="78779" x="4941888" y="1860550"/>
          <p14:tracePt t="78787" x="4922838" y="1860550"/>
          <p14:tracePt t="78794" x="4895850" y="1870075"/>
          <p14:tracePt t="78803" x="4822825" y="1897063"/>
          <p14:tracePt t="78811" x="4813300" y="1906588"/>
          <p14:tracePt t="78819" x="4767263" y="1906588"/>
          <p14:tracePt t="78827" x="4722813" y="1914525"/>
          <p14:tracePt t="78835" x="4667250" y="1924050"/>
          <p14:tracePt t="78842" x="4630738" y="1943100"/>
          <p14:tracePt t="78851" x="4622800" y="1943100"/>
          <p14:tracePt t="78858" x="4613275" y="1951038"/>
          <p14:tracePt t="78970" x="4613275" y="1943100"/>
          <p14:tracePt t="79067" x="4613275" y="1951038"/>
          <p14:tracePt t="79074" x="4613275" y="1987550"/>
          <p14:tracePt t="79084" x="4613275" y="2043113"/>
          <p14:tracePt t="79090" x="4594225" y="2097088"/>
          <p14:tracePt t="79098" x="4576763" y="2160588"/>
          <p14:tracePt t="79106" x="4557713" y="2262188"/>
          <p14:tracePt t="79114" x="4549775" y="2352675"/>
          <p14:tracePt t="79123" x="4530725" y="2462213"/>
          <p14:tracePt t="79131" x="4503738" y="2608263"/>
          <p14:tracePt t="79138" x="4503738" y="2754313"/>
          <p14:tracePt t="79147" x="4467225" y="2927350"/>
          <p14:tracePt t="79154" x="4457700" y="3119438"/>
          <p14:tracePt t="79162" x="4421188" y="3309938"/>
          <p14:tracePt t="79170" x="4413250" y="3529013"/>
          <p14:tracePt t="79178" x="4394200" y="3803650"/>
          <p14:tracePt t="79187" x="4394200" y="4030663"/>
          <p14:tracePt t="79194" x="4394200" y="4295775"/>
          <p14:tracePt t="79203" x="4394200" y="4632325"/>
          <p14:tracePt t="79210" x="4394200" y="5080000"/>
          <p14:tracePt t="79218" x="4394200" y="5270500"/>
          <p14:tracePt t="79226" x="4394200" y="5554663"/>
          <p14:tracePt t="79234" x="4394200" y="5845175"/>
          <p14:tracePt t="79242" x="4394200" y="6073775"/>
          <p14:tracePt t="79250" x="4394200" y="6273800"/>
          <p14:tracePt t="79258" x="4394200" y="6456363"/>
          <p14:tracePt t="79268" x="4394200" y="6602413"/>
          <p14:tracePt t="79274" x="4394200" y="6731000"/>
          <p14:tracePt t="79283" x="4394200" y="6821488"/>
          <p14:tracePt t="79597" x="4321175" y="6804025"/>
          <p14:tracePt t="79604" x="4275138" y="6738938"/>
          <p14:tracePt t="79611" x="4230688" y="6694488"/>
          <p14:tracePt t="79620" x="4211638" y="6665913"/>
          <p14:tracePt t="79627" x="4148138" y="6611938"/>
          <p14:tracePt t="79635" x="4084638" y="6556375"/>
          <p14:tracePt t="79643" x="4038600" y="6538913"/>
          <p14:tracePt t="79655" x="3975100" y="6483350"/>
          <p14:tracePt t="79659" x="3948113" y="6475413"/>
          <p14:tracePt t="79666" x="3919538" y="6456363"/>
          <p14:tracePt t="79674" x="3892550" y="6429375"/>
          <p14:tracePt t="79683" x="3883025" y="6419850"/>
          <p14:tracePt t="79690" x="3875088" y="6419850"/>
          <p14:tracePt t="79707" x="3875088" y="6411913"/>
          <p14:tracePt t="79714" x="3875088" y="6402388"/>
          <p14:tracePt t="79723" x="3875088" y="6392863"/>
          <p14:tracePt t="79730" x="3875088" y="6375400"/>
          <p14:tracePt t="79746" x="3875088" y="6365875"/>
          <p14:tracePt t="79902" x="3865563" y="6365875"/>
          <p14:tracePt t="80170" x="3846513" y="6365875"/>
          <p14:tracePt t="80179" x="3819525" y="6365875"/>
          <p14:tracePt t="80186" x="3783013" y="6375400"/>
          <p14:tracePt t="80194" x="3756025" y="6375400"/>
          <p14:tracePt t="80203" x="3702050" y="6375400"/>
          <p14:tracePt t="80210" x="3665538" y="6375400"/>
          <p14:tracePt t="80218" x="3629025" y="6375400"/>
          <p14:tracePt t="80226" x="3600450" y="6375400"/>
          <p14:tracePt t="80234" x="3592513" y="6375400"/>
          <p14:tracePt t="80306" x="3573463" y="6365875"/>
          <p14:tracePt t="80314" x="3563938" y="6365875"/>
          <p14:tracePt t="80323" x="3563938" y="6356350"/>
          <p14:tracePt t="80330" x="3556000" y="6319838"/>
          <p14:tracePt t="80338" x="3546475" y="6283325"/>
          <p14:tracePt t="80346" x="3546475" y="6265863"/>
          <p14:tracePt t="80354" x="3536950" y="6237288"/>
          <p14:tracePt t="80362" x="3536950" y="6219825"/>
          <p14:tracePt t="80371" x="3509963" y="6164263"/>
          <p14:tracePt t="80378" x="3509963" y="6137275"/>
          <p14:tracePt t="80387" x="3509963" y="6127750"/>
          <p14:tracePt t="80395" x="3509963" y="6110288"/>
          <p14:tracePt t="80404" x="3509963" y="6083300"/>
          <p14:tracePt t="80411" x="3509963" y="6037263"/>
          <p14:tracePt t="80427" x="3509963" y="6018213"/>
          <p14:tracePt t="80435" x="3509963" y="5973763"/>
          <p14:tracePt t="80443" x="3519488" y="5964238"/>
          <p14:tracePt t="80451" x="3527425" y="5954713"/>
          <p14:tracePt t="80458" x="3546475" y="5937250"/>
          <p14:tracePt t="80547" x="3556000" y="5937250"/>
          <p14:tracePt t="80578" x="3563938" y="5937250"/>
          <p14:tracePt t="80586" x="3573463" y="5937250"/>
          <p14:tracePt t="80603" x="3582988" y="5937250"/>
          <p14:tracePt t="80668" x="3592513" y="5937250"/>
          <p14:tracePt t="80692" x="3600450" y="5946775"/>
          <p14:tracePt t="80739" x="3619500" y="5946775"/>
          <p14:tracePt t="80755" x="3619500" y="5954713"/>
          <p14:tracePt t="80763" x="3629025" y="5973763"/>
          <p14:tracePt t="80770" x="3636963" y="5983288"/>
          <p14:tracePt t="80786" x="3646488" y="5991225"/>
          <p14:tracePt t="80794" x="3665538" y="6000750"/>
          <p14:tracePt t="80818" x="3673475" y="6000750"/>
          <p14:tracePt t="80826" x="3692525" y="6010275"/>
          <p14:tracePt t="80835" x="3702050" y="6010275"/>
          <p14:tracePt t="80843" x="3702050" y="6018213"/>
          <p14:tracePt t="80876" x="3709988" y="6018213"/>
          <p14:tracePt t="81098" x="3719513" y="6018213"/>
          <p14:tracePt t="81106" x="3738563" y="6018213"/>
          <p14:tracePt t="81114" x="3756025" y="6018213"/>
          <p14:tracePt t="81123" x="3765550" y="5983288"/>
          <p14:tracePt t="81131" x="3802063" y="5927725"/>
          <p14:tracePt t="81139" x="3838575" y="5864225"/>
          <p14:tracePt t="81147" x="3892550" y="5772150"/>
          <p14:tracePt t="81155" x="3938588" y="5691188"/>
          <p14:tracePt t="81163" x="3984625" y="5554663"/>
          <p14:tracePt t="81170" x="4057650" y="5389563"/>
          <p14:tracePt t="81178" x="4102100" y="5253038"/>
          <p14:tracePt t="81187" x="4165600" y="5060950"/>
          <p14:tracePt t="81194" x="4211638" y="4914900"/>
          <p14:tracePt t="81207" x="4267200" y="4778375"/>
          <p14:tracePt t="81210" x="4330700" y="4595813"/>
          <p14:tracePt t="81218" x="4394200" y="4422775"/>
          <p14:tracePt t="81226" x="4421188" y="4259263"/>
          <p14:tracePt t="81234" x="4484688" y="4067175"/>
          <p14:tracePt t="81242" x="4513263" y="3940175"/>
          <p14:tracePt t="81250" x="4557713" y="3784600"/>
          <p14:tracePt t="81258" x="4586288" y="3675063"/>
          <p14:tracePt t="81267" x="4622800" y="3565525"/>
          <p14:tracePt t="81275" x="4649788" y="3465513"/>
          <p14:tracePt t="81285" x="4686300" y="3382963"/>
          <p14:tracePt t="81292" x="4695825" y="3346450"/>
          <p14:tracePt t="81303" x="4703763" y="3282950"/>
          <p14:tracePt t="81306" x="4722813" y="3228975"/>
          <p14:tracePt t="81314" x="4740275" y="3192463"/>
          <p14:tracePt t="81323" x="4767263" y="3136900"/>
          <p14:tracePt t="81330" x="4776788" y="3109913"/>
          <p14:tracePt t="81338" x="4776788" y="3054350"/>
          <p14:tracePt t="81346" x="4813300" y="2990850"/>
          <p14:tracePt t="81354" x="4840288" y="2927350"/>
          <p14:tracePt t="81362" x="4876800" y="2863850"/>
          <p14:tracePt t="81370" x="4895850" y="2800350"/>
          <p14:tracePt t="81378" x="4949825" y="2717800"/>
          <p14:tracePt t="81386" x="4995863" y="2654300"/>
          <p14:tracePt t="81394" x="5005388" y="2608263"/>
          <p14:tracePt t="81403" x="5014913" y="2571750"/>
          <p14:tracePt t="81410" x="5022850" y="2535238"/>
          <p14:tracePt t="81418" x="5059363" y="2489200"/>
          <p14:tracePt t="81434" x="5068888" y="2462213"/>
          <p14:tracePt t="81442" x="5078413" y="2444750"/>
          <p14:tracePt t="81451" x="5086350" y="2408238"/>
          <p14:tracePt t="81458" x="5095875" y="2398713"/>
          <p14:tracePt t="81474" x="5105400" y="2389188"/>
          <p14:tracePt t="81482" x="5105400" y="2379663"/>
          <p14:tracePt t="81498" x="5105400" y="2371725"/>
          <p14:tracePt t="81522" x="5105400" y="2362200"/>
          <p14:tracePt t="81538" x="5105400" y="2352675"/>
          <p14:tracePt t="81547" x="5105400" y="2325688"/>
          <p14:tracePt t="81571" x="5105400" y="2316163"/>
          <p14:tracePt t="81581" x="5105400" y="2298700"/>
          <p14:tracePt t="81588" x="5114925" y="2279650"/>
          <p14:tracePt t="81755" x="5114925" y="2289175"/>
          <p14:tracePt t="81763" x="5086350" y="2389188"/>
          <p14:tracePt t="81771" x="5049838" y="2508250"/>
          <p14:tracePt t="81780" x="4968875" y="2671763"/>
          <p14:tracePt t="81788" x="4849813" y="2900363"/>
          <p14:tracePt t="81794" x="4676775" y="3228975"/>
          <p14:tracePt t="81803" x="4494213" y="3584575"/>
          <p14:tracePt t="81810" x="4340225" y="3930650"/>
          <p14:tracePt t="81819" x="4157663" y="4322763"/>
          <p14:tracePt t="81826" x="4021138" y="4705350"/>
          <p14:tracePt t="81834" x="3892550" y="5080000"/>
          <p14:tracePt t="81842" x="3719513" y="5535613"/>
          <p14:tracePt t="81850" x="3665538" y="5791200"/>
          <p14:tracePt t="81858" x="3600450" y="6018213"/>
          <p14:tracePt t="81866" x="3556000" y="6200775"/>
          <p14:tracePt t="81875" x="3536950" y="6429375"/>
          <p14:tracePt t="81884" x="3536950" y="6575425"/>
          <p14:tracePt t="81892" x="3536950" y="6684963"/>
          <p14:tracePt t="81905" x="3536950" y="6775450"/>
          <p14:tracePt t="81909" x="3536950" y="6848475"/>
          <p14:tracePt t="82411" x="4202113" y="6840538"/>
          <p14:tracePt t="82418" x="4211638" y="6831013"/>
          <p14:tracePt t="82435" x="4221163" y="6831013"/>
          <p14:tracePt t="82443" x="4221163" y="6821488"/>
          <p14:tracePt t="82450" x="4230688" y="6821488"/>
          <p14:tracePt t="82474" x="4238625" y="6811963"/>
          <p14:tracePt t="82498" x="4248150" y="6804025"/>
          <p14:tracePt t="82506" x="4257675" y="6804025"/>
          <p14:tracePt t="82530" x="4257675" y="6794500"/>
          <p14:tracePt t="82538" x="4257675" y="6784975"/>
          <p14:tracePt t="82546" x="4257675" y="6767513"/>
          <p14:tracePt t="82554" x="4257675" y="6757988"/>
          <p14:tracePt t="82562" x="4257675" y="6748463"/>
          <p14:tracePt t="82578" x="4257675" y="6738938"/>
          <p14:tracePt t="82586" x="4257675" y="6731000"/>
          <p14:tracePt t="82594" x="4257675" y="6721475"/>
          <p14:tracePt t="82610" x="4257675" y="6711950"/>
          <p14:tracePt t="82619" x="4257675" y="6702425"/>
          <p14:tracePt t="82628" x="4257675" y="6684963"/>
          <p14:tracePt t="82636" x="4257675" y="6675438"/>
          <p14:tracePt t="82644" x="4248150" y="6675438"/>
          <p14:tracePt t="82652" x="4238625" y="6665913"/>
          <p14:tracePt t="82668" x="4230688" y="6657975"/>
          <p14:tracePt t="82683" x="4230688" y="6648450"/>
          <p14:tracePt t="82691" x="4230688" y="6629400"/>
          <p14:tracePt t="82701" x="4202113" y="6611938"/>
          <p14:tracePt t="82706" x="4202113" y="6602413"/>
          <p14:tracePt t="82715" x="4202113" y="6584950"/>
          <p14:tracePt t="82733" x="4202113" y="6556375"/>
          <p14:tracePt t="82740" x="4202113" y="6548438"/>
          <p14:tracePt t="82747" x="4202113" y="6511925"/>
          <p14:tracePt t="82756" x="4202113" y="6492875"/>
          <p14:tracePt t="82762" x="4202113" y="6475413"/>
          <p14:tracePt t="82770" x="4202113" y="6456363"/>
          <p14:tracePt t="82778" x="4202113" y="6446838"/>
          <p14:tracePt t="82787" x="4202113" y="6429375"/>
          <p14:tracePt t="82803" x="4202113" y="6419850"/>
          <p14:tracePt t="82819" x="4202113" y="6411913"/>
          <p14:tracePt t="83010" x="4184650" y="6419850"/>
          <p14:tracePt t="83019" x="4175125" y="6438900"/>
          <p14:tracePt t="83026" x="4165600" y="6446838"/>
          <p14:tracePt t="83034" x="4148138" y="6475413"/>
          <p14:tracePt t="83042" x="4138613" y="6483350"/>
          <p14:tracePt t="83051" x="4138613" y="6492875"/>
          <p14:tracePt t="83059" x="4129088" y="6511925"/>
          <p14:tracePt t="83067" x="4121150" y="6529388"/>
          <p14:tracePt t="83075" x="4111625" y="6548438"/>
          <p14:tracePt t="83083" x="4111625" y="6556375"/>
          <p14:tracePt t="83091" x="4111625" y="6565900"/>
          <p14:tracePt t="83222" x="4111625" y="6556375"/>
          <p14:tracePt t="83234" x="4121150" y="6538913"/>
          <p14:tracePt t="83242" x="4121150" y="6529388"/>
          <p14:tracePt t="83258" x="4129088" y="6511925"/>
          <p14:tracePt t="83284" x="4129088" y="6502400"/>
          <p14:tracePt t="83300" x="4148138" y="6483350"/>
          <p14:tracePt t="83316" x="4148138" y="6475413"/>
          <p14:tracePt t="83332" x="4157663" y="6475413"/>
          <p14:tracePt t="83668" x="4157663" y="6465888"/>
          <p14:tracePt t="83676" x="4165600" y="6429375"/>
          <p14:tracePt t="83684" x="4165600" y="6392863"/>
          <p14:tracePt t="83693" x="4165600" y="6365875"/>
          <p14:tracePt t="83700" x="4175125" y="6329363"/>
          <p14:tracePt t="83710" x="4175125" y="6265863"/>
          <p14:tracePt t="83714" x="4175125" y="6229350"/>
          <p14:tracePt t="83724" x="4202113" y="6183313"/>
          <p14:tracePt t="83732" x="4202113" y="6156325"/>
          <p14:tracePt t="83738" x="4211638" y="6127750"/>
          <p14:tracePt t="83747" x="4211638" y="6083300"/>
          <p14:tracePt t="83754" x="4211638" y="6064250"/>
          <p14:tracePt t="83763" x="4211638" y="6037263"/>
          <p14:tracePt t="83771" x="4221163" y="6018213"/>
          <p14:tracePt t="83778" x="4221163" y="6010275"/>
          <p14:tracePt t="83787" x="4230688" y="5983288"/>
          <p14:tracePt t="83804" x="4230688" y="5973763"/>
          <p14:tracePt t="83822" x="4230688" y="5954713"/>
          <p14:tracePt t="83827" x="4230688" y="5946775"/>
          <p14:tracePt t="84010" x="4230688" y="5973763"/>
          <p14:tracePt t="84019" x="4230688" y="5991225"/>
          <p14:tracePt t="84034" x="4230688" y="6010275"/>
          <p14:tracePt t="84042" x="4230688" y="6018213"/>
          <p14:tracePt t="84123" x="4238625" y="6027738"/>
          <p14:tracePt t="84130" x="4257675" y="6018213"/>
          <p14:tracePt t="84138" x="4267200" y="6010275"/>
          <p14:tracePt t="84146" x="4284663" y="6000750"/>
          <p14:tracePt t="84154" x="4311650" y="5983288"/>
          <p14:tracePt t="84162" x="4311650" y="5973763"/>
          <p14:tracePt t="84170" x="4321175" y="5973763"/>
          <p14:tracePt t="84178" x="4330700" y="5964238"/>
          <p14:tracePt t="84186" x="4348163" y="5954713"/>
          <p14:tracePt t="84204" x="4367213" y="5937250"/>
          <p14:tracePt t="84211" x="4376738" y="5937250"/>
          <p14:tracePt t="84220" x="4384675" y="5927725"/>
          <p14:tracePt t="84238" x="4394200" y="5927725"/>
          <p14:tracePt t="84243" x="4403725" y="5927725"/>
          <p14:tracePt t="84491" x="4394200" y="5973763"/>
          <p14:tracePt t="84499" x="4376738" y="5991225"/>
          <p14:tracePt t="84507" x="4367213" y="6046788"/>
          <p14:tracePt t="84516" x="4357688" y="6091238"/>
          <p14:tracePt t="84522" x="4348163" y="6164263"/>
          <p14:tracePt t="84530" x="4321175" y="6200775"/>
          <p14:tracePt t="84538" x="4321175" y="6229350"/>
          <p14:tracePt t="84546" x="4311650" y="6265863"/>
          <p14:tracePt t="84555" x="4311650" y="6273800"/>
          <p14:tracePt t="84562" x="4311650" y="6302375"/>
          <p14:tracePt t="84578" x="4303713" y="6319838"/>
          <p14:tracePt t="84595" x="4303713" y="6346825"/>
          <p14:tracePt t="84603" x="4303713" y="6356350"/>
          <p14:tracePt t="84610" x="4294188" y="6365875"/>
          <p14:tracePt t="84626" x="4294188" y="6383338"/>
          <p14:tracePt t="84634" x="4294188" y="6392863"/>
          <p14:tracePt t="84650" x="4275138" y="6411913"/>
          <p14:tracePt t="84724" x="4284663" y="6411913"/>
          <p14:tracePt t="84734" x="4311650" y="6411913"/>
          <p14:tracePt t="84740" x="4340225" y="6411913"/>
          <p14:tracePt t="84747" x="4376738" y="6392863"/>
          <p14:tracePt t="84755" x="4394200" y="6375400"/>
          <p14:tracePt t="84763" x="4440238" y="6329363"/>
          <p14:tracePt t="84770" x="4457700" y="6310313"/>
          <p14:tracePt t="84779" x="4484688" y="6283325"/>
          <p14:tracePt t="84787" x="4521200" y="6229350"/>
          <p14:tracePt t="84795" x="4540250" y="6210300"/>
          <p14:tracePt t="84805" x="4549775" y="6200775"/>
          <p14:tracePt t="84810" x="4576763" y="6173788"/>
          <p14:tracePt t="84826" x="4586288" y="6173788"/>
          <p14:tracePt t="84838" x="4594225" y="6156325"/>
          <p14:tracePt t="84843" x="4613275" y="6137275"/>
          <p14:tracePt t="84858" x="4622800" y="6127750"/>
          <p14:tracePt t="84866" x="4630738" y="6119813"/>
          <p14:tracePt t="85003" x="4630738" y="6137275"/>
          <p14:tracePt t="85011" x="4630738" y="6156325"/>
          <p14:tracePt t="85020" x="4630738" y="6173788"/>
          <p14:tracePt t="85039" x="4630738" y="6183313"/>
          <p14:tracePt t="85044" x="4630738" y="6192838"/>
          <p14:tracePt t="85051" x="4630738" y="6210300"/>
          <p14:tracePt t="85171" x="4640263" y="6210300"/>
          <p14:tracePt t="85179" x="4659313" y="6183313"/>
          <p14:tracePt t="85186" x="4667250" y="6173788"/>
          <p14:tracePt t="85195" x="4676775" y="6137275"/>
          <p14:tracePt t="85202" x="4686300" y="6119813"/>
          <p14:tracePt t="85210" x="4713288" y="6073775"/>
          <p14:tracePt t="85226" x="4722813" y="6046788"/>
          <p14:tracePt t="85234" x="4730750" y="6037263"/>
          <p14:tracePt t="85476" x="4730750" y="6046788"/>
          <p14:tracePt t="85483" x="4730750" y="6064250"/>
          <p14:tracePt t="85490" x="4730750" y="6091238"/>
          <p14:tracePt t="85498" x="4730750" y="6119813"/>
          <p14:tracePt t="85506" x="4730750" y="6137275"/>
          <p14:tracePt t="85514" x="4730750" y="6164263"/>
          <p14:tracePt t="85522" x="4730750" y="6173788"/>
          <p14:tracePt t="85530" x="4730750" y="6183313"/>
          <p14:tracePt t="85538" x="4730750" y="6200775"/>
          <p14:tracePt t="85834" x="4730750" y="6210300"/>
          <p14:tracePt t="85842" x="4730750" y="6219825"/>
          <p14:tracePt t="85850" x="4749800" y="6237288"/>
          <p14:tracePt t="85858" x="4749800" y="6246813"/>
          <p14:tracePt t="85866" x="4749800" y="6265863"/>
          <p14:tracePt t="85874" x="4749800" y="6283325"/>
          <p14:tracePt t="85882" x="4749800" y="6302375"/>
          <p14:tracePt t="85890" x="4749800" y="6329363"/>
          <p14:tracePt t="85898" x="4749800" y="6346825"/>
          <p14:tracePt t="85906" x="4740275" y="6356350"/>
          <p14:tracePt t="85914" x="4730750" y="6383338"/>
          <p14:tracePt t="85930" x="4730750" y="6392863"/>
          <p14:tracePt t="85955" x="4722813" y="6392863"/>
          <p14:tracePt t="86034" x="4713288" y="6392863"/>
          <p14:tracePt t="86050" x="4695825" y="6383338"/>
          <p14:tracePt t="86059" x="4676775" y="6365875"/>
          <p14:tracePt t="86067" x="4676775" y="6356350"/>
          <p14:tracePt t="86075" x="4667250" y="6346825"/>
          <p14:tracePt t="86091" x="4659313" y="6329363"/>
          <p14:tracePt t="86099" x="4659313" y="6319838"/>
          <p14:tracePt t="86106" x="4659313" y="6302375"/>
          <p14:tracePt t="86114" x="4649788" y="6292850"/>
          <p14:tracePt t="86138" x="4649788" y="6273800"/>
          <p14:tracePt t="86154" x="4649788" y="6265863"/>
          <p14:tracePt t="86162" x="4630738" y="6256338"/>
          <p14:tracePt t="86179" x="4622800" y="6246813"/>
          <p14:tracePt t="86186" x="4622800" y="6237288"/>
          <p14:tracePt t="86194" x="4613275" y="6219825"/>
          <p14:tracePt t="86203" x="4613275" y="6210300"/>
          <p14:tracePt t="86210" x="4613275" y="6192838"/>
          <p14:tracePt t="86220" x="4603750" y="6173788"/>
          <p14:tracePt t="86226" x="4603750" y="6164263"/>
          <p14:tracePt t="86234" x="4594225" y="6137275"/>
          <p14:tracePt t="86250" x="4594225" y="6110288"/>
          <p14:tracePt t="86258" x="4594225" y="6100763"/>
          <p14:tracePt t="86266" x="4594225" y="6091238"/>
          <p14:tracePt t="86275" x="4594225" y="6083300"/>
          <p14:tracePt t="86283" x="4594225" y="6064250"/>
          <p14:tracePt t="86292" x="4594225" y="6054725"/>
          <p14:tracePt t="86308" x="4594225" y="6046788"/>
          <p14:tracePt t="86323" x="4594225" y="6010275"/>
          <p14:tracePt t="86340" x="4594225" y="6000750"/>
          <p14:tracePt t="86348" x="4594225" y="5991225"/>
          <p14:tracePt t="86356" x="4613275" y="5973763"/>
          <p14:tracePt t="86363" x="4630738" y="5964238"/>
          <p14:tracePt t="86371" x="4659313" y="5964238"/>
          <p14:tracePt t="86379" x="4686300" y="5954713"/>
          <p14:tracePt t="86388" x="4722813" y="5954713"/>
          <p14:tracePt t="86395" x="4740275" y="5954713"/>
          <p14:tracePt t="86405" x="4767263" y="5954713"/>
          <p14:tracePt t="86412" x="4813300" y="5954713"/>
          <p14:tracePt t="86420" x="4840288" y="5954713"/>
          <p14:tracePt t="86427" x="4876800" y="5954713"/>
          <p14:tracePt t="86434" x="4886325" y="5954713"/>
          <p14:tracePt t="86442" x="4913313" y="5954713"/>
          <p14:tracePt t="86451" x="4941888" y="5964238"/>
          <p14:tracePt t="86458" x="4949825" y="5964238"/>
          <p14:tracePt t="86466" x="4968875" y="5973763"/>
          <p14:tracePt t="86474" x="4978400" y="5983288"/>
          <p14:tracePt t="86483" x="4986338" y="5991225"/>
          <p14:tracePt t="86498" x="5005388" y="6000750"/>
          <p14:tracePt t="86506" x="5005388" y="6010275"/>
          <p14:tracePt t="86530" x="5014913" y="6010275"/>
          <p14:tracePt t="86611" x="5014913" y="6018213"/>
          <p14:tracePt t="86619" x="5005388" y="6037263"/>
          <p14:tracePt t="86626" x="4995863" y="6054725"/>
          <p14:tracePt t="86635" x="4986338" y="6091238"/>
          <p14:tracePt t="86642" x="4959350" y="6119813"/>
          <p14:tracePt t="86650" x="4949825" y="6146800"/>
          <p14:tracePt t="86658" x="4941888" y="6164263"/>
          <p14:tracePt t="86666" x="4905375" y="6229350"/>
          <p14:tracePt t="86674" x="4895850" y="6246813"/>
          <p14:tracePt t="86682" x="4876800" y="6273800"/>
          <p14:tracePt t="86690" x="4859338" y="6319838"/>
          <p14:tracePt t="86698" x="4849813" y="6329363"/>
          <p14:tracePt t="86706" x="4840288" y="6346825"/>
          <p14:tracePt t="86810" x="4832350" y="6356350"/>
          <p14:tracePt t="86826" x="4822825" y="6356350"/>
          <p14:tracePt t="86834" x="4813300" y="6356350"/>
          <p14:tracePt t="87242" x="4667250" y="6356350"/>
          <p14:tracePt t="87252" x="4413250" y="6392863"/>
          <p14:tracePt t="87260" x="4148138" y="6392863"/>
          <p14:tracePt t="87269" x="3892550" y="6392863"/>
          <p14:tracePt t="87275" x="3629025" y="6392863"/>
          <p14:tracePt t="87284" x="3427413" y="6392863"/>
          <p14:tracePt t="87290" x="3263900" y="6392863"/>
          <p14:tracePt t="87298" x="3100388" y="6392863"/>
          <p14:tracePt t="87306" x="2971800" y="6392863"/>
          <p14:tracePt t="87315" x="2881313" y="6392863"/>
          <p14:tracePt t="87324" x="2808288" y="6392863"/>
          <p14:tracePt t="87334" x="2762250" y="6392863"/>
          <p14:tracePt t="87346" x="2752725" y="6402388"/>
          <p14:tracePt t="87378" x="2744788" y="6402388"/>
          <p14:tracePt t="87386" x="2725738" y="6402388"/>
          <p14:tracePt t="87394" x="2708275" y="6402388"/>
          <p14:tracePt t="87403" x="2679700" y="6419850"/>
          <p14:tracePt t="87410" x="2671763" y="6419850"/>
          <p14:tracePt t="87419" x="2652713" y="6429375"/>
          <p14:tracePt t="87426" x="2635250" y="6429375"/>
          <p14:tracePt t="87548" x="2625725" y="6429375"/>
          <p14:tracePt t="87563" x="2616200" y="6429375"/>
          <p14:tracePt t="87603" x="2598738" y="6429375"/>
          <p14:tracePt t="87611" x="2579688" y="6429375"/>
          <p14:tracePt t="87619" x="2552700" y="6429375"/>
          <p14:tracePt t="87626" x="2533650" y="6438900"/>
          <p14:tracePt t="87638" x="2498725" y="6438900"/>
          <p14:tracePt t="87642" x="2489200" y="6438900"/>
          <p14:tracePt t="87650" x="2452688" y="6438900"/>
          <p14:tracePt t="87658" x="2443163" y="6438900"/>
          <p14:tracePt t="87666" x="2433638" y="6438900"/>
          <p14:tracePt t="87674" x="2397125" y="6438900"/>
          <p14:tracePt t="87690" x="2389188" y="6438900"/>
          <p14:tracePt t="87699" x="2370138" y="6438900"/>
          <p14:tracePt t="87715" x="2360613" y="6438900"/>
          <p14:tracePt t="87722" x="2352675" y="6438900"/>
          <p14:tracePt t="87732" x="2333625" y="6438900"/>
          <p14:tracePt t="87738" x="2316163" y="6429375"/>
          <p14:tracePt t="87747" x="2306638" y="6419850"/>
          <p14:tracePt t="87754" x="2297113" y="6419850"/>
          <p14:tracePt t="87762" x="2279650" y="6411913"/>
          <p14:tracePt t="87770" x="2270125" y="6411913"/>
          <p14:tracePt t="87778" x="2260600" y="6402388"/>
          <p14:tracePt t="87787" x="2243138" y="6402388"/>
          <p14:tracePt t="87794" x="2233613" y="6402388"/>
          <p14:tracePt t="87803" x="2224088" y="6402388"/>
          <p14:tracePt t="87810" x="2214563" y="6402388"/>
          <p14:tracePt t="87826" x="2214563" y="6392863"/>
          <p14:tracePt t="87887" x="2206625" y="6383338"/>
          <p14:tracePt t="87892" x="2197100" y="6383338"/>
          <p14:tracePt t="87900" x="2170113" y="6383338"/>
          <p14:tracePt t="87907" x="2133600" y="6383338"/>
          <p14:tracePt t="87916" x="2097088" y="6383338"/>
          <p14:tracePt t="87922" x="2060575" y="6375400"/>
          <p14:tracePt t="87931" x="2033588" y="6375400"/>
          <p14:tracePt t="87938" x="1997075" y="6365875"/>
          <p14:tracePt t="87947" x="1978025" y="6365875"/>
          <p14:tracePt t="87954" x="1941513" y="6356350"/>
          <p14:tracePt t="87978" x="1931988" y="6356350"/>
          <p14:tracePt t="87986" x="1924050" y="6346825"/>
          <p14:tracePt t="88034" x="1924050" y="6329363"/>
          <p14:tracePt t="88052" x="1924050" y="6319838"/>
          <p14:tracePt t="88060" x="1924050" y="6302375"/>
          <p14:tracePt t="88068" x="1924050" y="6292850"/>
          <p14:tracePt t="88076" x="1924050" y="6283325"/>
          <p14:tracePt t="88092" x="1924050" y="6256338"/>
          <p14:tracePt t="88108" x="1924050" y="6246813"/>
          <p14:tracePt t="88118" x="1924050" y="6229350"/>
          <p14:tracePt t="88124" x="1924050" y="6210300"/>
          <p14:tracePt t="88135" x="1941513" y="6200775"/>
          <p14:tracePt t="88139" x="1960563" y="6192838"/>
          <p14:tracePt t="88147" x="1987550" y="6183313"/>
          <p14:tracePt t="88154" x="2033588" y="6164263"/>
          <p14:tracePt t="88162" x="2051050" y="6164263"/>
          <p14:tracePt t="88171" x="2106613" y="6164263"/>
          <p14:tracePt t="88178" x="2151063" y="6164263"/>
          <p14:tracePt t="88186" x="2187575" y="6164263"/>
          <p14:tracePt t="88194" x="2214563" y="6164263"/>
          <p14:tracePt t="88202" x="2260600" y="6164263"/>
          <p14:tracePt t="88210" x="2287588" y="6183313"/>
          <p14:tracePt t="88219" x="2306638" y="6183313"/>
          <p14:tracePt t="88226" x="2316163" y="6200775"/>
          <p14:tracePt t="88234" x="2324100" y="6210300"/>
          <p14:tracePt t="88243" x="2324100" y="6219825"/>
          <p14:tracePt t="88251" x="2324100" y="6237288"/>
          <p14:tracePt t="88259" x="2324100" y="6256338"/>
          <p14:tracePt t="88275" x="2324100" y="6283325"/>
          <p14:tracePt t="88283" x="2316163" y="6302375"/>
          <p14:tracePt t="88290" x="2287588" y="6329363"/>
          <p14:tracePt t="88299" x="2251075" y="6356350"/>
          <p14:tracePt t="88307" x="2206625" y="6392863"/>
          <p14:tracePt t="88315" x="2179638" y="6402388"/>
          <p14:tracePt t="88323" x="2143125" y="6411913"/>
          <p14:tracePt t="88331" x="2114550" y="6438900"/>
          <p14:tracePt t="88339" x="2097088" y="6446838"/>
          <p14:tracePt t="88348" x="2078038" y="6456363"/>
          <p14:tracePt t="88428" x="2124075" y="6429375"/>
          <p14:tracePt t="88439" x="2224088" y="6356350"/>
          <p14:tracePt t="88445" x="2324100" y="6283325"/>
          <p14:tracePt t="88451" x="2462213" y="6192838"/>
          <p14:tracePt t="88459" x="2598738" y="6083300"/>
          <p14:tracePt t="88466" x="2735263" y="5991225"/>
          <p14:tracePt t="88474" x="2852738" y="5891213"/>
          <p14:tracePt t="88482" x="2990850" y="5781675"/>
          <p14:tracePt t="88490" x="3071813" y="5718175"/>
          <p14:tracePt t="88498" x="3181350" y="5608638"/>
          <p14:tracePt t="88506" x="3227388" y="5562600"/>
          <p14:tracePt t="88514" x="3290888" y="5499100"/>
          <p14:tracePt t="88522" x="3336925" y="5435600"/>
          <p14:tracePt t="88530" x="3409950" y="5335588"/>
          <p14:tracePt t="88538" x="3427413" y="5289550"/>
          <p14:tracePt t="88546" x="3463925" y="5207000"/>
          <p14:tracePt t="88554" x="3482975" y="5160963"/>
          <p14:tracePt t="88562" x="3490913" y="5106988"/>
          <p14:tracePt t="88571" x="3519488" y="5043488"/>
          <p14:tracePt t="88578" x="3527425" y="4997450"/>
          <p14:tracePt t="88586" x="3527425" y="4943475"/>
          <p14:tracePt t="88596" x="3536950" y="4878388"/>
          <p14:tracePt t="88606" x="3536950" y="4805363"/>
          <p14:tracePt t="88612" x="3536950" y="4751388"/>
          <p14:tracePt t="88622" x="3536950" y="4660900"/>
          <p14:tracePt t="88628" x="3536950" y="4587875"/>
          <p14:tracePt t="88638" x="3536950" y="4514850"/>
          <p14:tracePt t="88643" x="3536950" y="4459288"/>
          <p14:tracePt t="88651" x="3536950" y="4376738"/>
          <p14:tracePt t="88658" x="3536950" y="4322763"/>
          <p14:tracePt t="88666" x="3519488" y="4249738"/>
          <p14:tracePt t="88674" x="3519488" y="4203700"/>
          <p14:tracePt t="88682" x="3519488" y="4149725"/>
          <p14:tracePt t="88690" x="3519488" y="4113213"/>
          <p14:tracePt t="88698" x="3519488" y="4067175"/>
          <p14:tracePt t="88706" x="3519488" y="4030663"/>
          <p14:tracePt t="88714" x="3519488" y="3994150"/>
          <p14:tracePt t="88723" x="3519488" y="3967163"/>
          <p14:tracePt t="88734" x="3519488" y="3930650"/>
          <p14:tracePt t="88739" x="3519488" y="3903663"/>
          <p14:tracePt t="88750" x="3509963" y="3867150"/>
          <p14:tracePt t="88755" x="3509963" y="3848100"/>
          <p14:tracePt t="88763" x="3509963" y="3821113"/>
          <p14:tracePt t="88772" x="3500438" y="3803650"/>
          <p14:tracePt t="88787" x="3500438" y="3775075"/>
          <p14:tracePt t="88850" x="3500438" y="3767138"/>
          <p14:tracePt t="88858" x="3500438" y="3757613"/>
          <p14:tracePt t="88866" x="3500438" y="3730625"/>
          <p14:tracePt t="88874" x="3500438" y="3694113"/>
          <p14:tracePt t="88882" x="3500438" y="3675063"/>
          <p14:tracePt t="88890" x="3500438" y="3629025"/>
          <p14:tracePt t="88898" x="3519488" y="3575050"/>
          <p14:tracePt t="88906" x="3527425" y="3529013"/>
          <p14:tracePt t="88914" x="3536950" y="3475038"/>
          <p14:tracePt t="88922" x="3546475" y="3446463"/>
          <p14:tracePt t="88930" x="3573463" y="3402013"/>
          <p14:tracePt t="88938" x="3573463" y="3382963"/>
          <p14:tracePt t="88948" x="3592513" y="3355975"/>
          <p14:tracePt t="88957" x="3592513" y="3309938"/>
          <p14:tracePt t="88963" x="3600450" y="3292475"/>
          <p14:tracePt t="88973" x="3619500" y="3265488"/>
          <p14:tracePt t="88978" x="3629025" y="3246438"/>
          <p14:tracePt t="88987" x="3636963" y="3228975"/>
          <p14:tracePt t="88994" x="3646488" y="3209925"/>
          <p14:tracePt t="89010" x="3656013" y="3192463"/>
          <p14:tracePt t="89021" x="3665538" y="3182938"/>
          <p14:tracePt t="89026" x="3665538" y="3173413"/>
          <p14:tracePt t="89034" x="3673475" y="3163888"/>
          <p14:tracePt t="89130" x="3673475" y="3136900"/>
          <p14:tracePt t="89140" x="3683000" y="3127375"/>
          <p14:tracePt t="89155" x="3683000" y="3109913"/>
          <p14:tracePt t="89163" x="3692525" y="3109913"/>
          <p14:tracePt t="89171" x="3692525" y="3100388"/>
          <p14:tracePt t="89189" x="3692525" y="3090863"/>
          <p14:tracePt t="89196" x="3692525" y="3082925"/>
          <p14:tracePt t="89211" x="3692525" y="3073400"/>
          <p14:tracePt t="89228" x="3692525" y="3054350"/>
          <p14:tracePt t="89237" x="3692525" y="3046413"/>
          <p14:tracePt t="89250" x="3692525" y="3036888"/>
          <p14:tracePt t="89258" x="3692525" y="3017838"/>
          <p14:tracePt t="89266" x="3709988" y="3000375"/>
          <p14:tracePt t="89290" x="3709988" y="2990850"/>
          <p14:tracePt t="89299" x="3709988" y="2973388"/>
          <p14:tracePt t="89307" x="3709988" y="2963863"/>
          <p14:tracePt t="89339" x="3709988" y="2954338"/>
          <p14:tracePt t="89621" x="3709988" y="2946400"/>
          <p14:tracePt t="90050" x="3702050" y="2946400"/>
          <p14:tracePt t="90058" x="3656013" y="2946400"/>
          <p14:tracePt t="90066" x="3519488" y="2990850"/>
          <p14:tracePt t="90074" x="3446463" y="2990850"/>
          <p14:tracePt t="90083" x="3317875" y="3000375"/>
          <p14:tracePt t="90092" x="3208338" y="3017838"/>
          <p14:tracePt t="90100" x="3108325" y="3046413"/>
          <p14:tracePt t="90108" x="3035300" y="3046413"/>
          <p14:tracePt t="90116" x="2990850" y="3046413"/>
          <p14:tracePt t="90123" x="2935288" y="3046413"/>
          <p14:tracePt t="90131" x="2925763" y="3046413"/>
          <p14:tracePt t="90139" x="2908300" y="3046413"/>
          <p14:tracePt t="90146" x="2898775" y="3046413"/>
          <p14:tracePt t="90260" x="2889250" y="3046413"/>
          <p14:tracePt t="90372" x="2881313" y="3054350"/>
          <p14:tracePt t="90444" x="2871788" y="3063875"/>
          <p14:tracePt t="90644" x="2862263" y="3073400"/>
          <p14:tracePt t="90653" x="2862263" y="3082925"/>
          <p14:tracePt t="90663" x="2862263" y="3090863"/>
          <p14:tracePt t="90668" x="2852738" y="3100388"/>
          <p14:tracePt t="90698" x="2852738" y="3119438"/>
          <p14:tracePt t="90771" x="2852738" y="3100388"/>
          <p14:tracePt t="90779" x="2862263" y="3090863"/>
          <p14:tracePt t="90811" x="2871788" y="3082925"/>
          <p14:tracePt t="90842" x="2881313" y="3063875"/>
          <p14:tracePt t="90858" x="2898775" y="3054350"/>
          <p14:tracePt t="90876" x="2908300" y="3036888"/>
          <p14:tracePt t="90891" x="2917825" y="3027363"/>
          <p14:tracePt t="90898" x="2925763" y="3017838"/>
          <p14:tracePt t="90915" x="2944813" y="3000375"/>
          <p14:tracePt t="90926" x="2954338" y="2990850"/>
          <p14:tracePt t="90954" x="2954338" y="2982913"/>
          <p14:tracePt t="90962" x="2954338" y="2973388"/>
          <p14:tracePt t="90986" x="2962275" y="2963863"/>
          <p14:tracePt t="91002" x="2962275" y="2954338"/>
          <p14:tracePt t="91019" x="2971800" y="2954338"/>
          <p14:tracePt t="91050" x="2981325" y="2946400"/>
          <p14:tracePt t="91074" x="2990850" y="2936875"/>
          <p14:tracePt t="91090" x="2998788" y="2927350"/>
          <p14:tracePt t="91107" x="3008313" y="2917825"/>
          <p14:tracePt t="91124" x="3017838" y="2909888"/>
          <p14:tracePt t="91154" x="3027363" y="2900363"/>
          <p14:tracePt t="91187" x="3044825" y="2890838"/>
          <p14:tracePt t="91212" x="3054350" y="2881313"/>
          <p14:tracePt t="91237" x="3063875" y="2873375"/>
          <p14:tracePt t="91252" x="3071813" y="2863850"/>
          <p14:tracePt t="91260" x="3071813" y="2854325"/>
          <p14:tracePt t="91276" x="3081338" y="2844800"/>
          <p14:tracePt t="91283" x="3100388" y="2827338"/>
          <p14:tracePt t="91299" x="3108325" y="2817813"/>
          <p14:tracePt t="91315" x="3117850" y="2808288"/>
          <p14:tracePt t="91779" x="3117850" y="2800350"/>
          <p14:tracePt t="92772" x="3117850" y="2790825"/>
          <p14:tracePt t="92804" x="3117850" y="2771775"/>
          <p14:tracePt t="93026" x="3117850" y="2763838"/>
          <p14:tracePt t="93035" x="3117850" y="2754313"/>
          <p14:tracePt t="93075" x="3117850" y="2735263"/>
          <p14:tracePt t="93107" x="3117850" y="2727325"/>
          <p14:tracePt t="93322" x="3117850" y="2717800"/>
          <p14:tracePt t="93535" x="3117850" y="2727325"/>
          <p14:tracePt t="93538" x="3108325" y="2744788"/>
          <p14:tracePt t="93555" x="3100388" y="2744788"/>
          <p14:tracePt t="93562" x="3090863" y="2744788"/>
          <p14:tracePt t="93570" x="3081338" y="2763838"/>
          <p14:tracePt t="93578" x="3071813" y="2763838"/>
          <p14:tracePt t="93586" x="3063875" y="2763838"/>
          <p14:tracePt t="93594" x="3054350" y="2771775"/>
          <p14:tracePt t="93610" x="3027363" y="2781300"/>
          <p14:tracePt t="93724" x="3017838" y="2781300"/>
          <p14:tracePt t="93746" x="3008313" y="2781300"/>
          <p14:tracePt t="93762" x="2990850" y="2781300"/>
          <p14:tracePt t="93835" x="2971800" y="2781300"/>
          <p14:tracePt t="93844" x="2954338" y="2800350"/>
          <p14:tracePt t="93853" x="2944813" y="2800350"/>
          <p14:tracePt t="93861" x="2925763" y="2808288"/>
          <p14:tracePt t="93868" x="2898775" y="2817813"/>
          <p14:tracePt t="93884" x="2889250" y="2817813"/>
          <p14:tracePt t="93906" x="2881313" y="2817813"/>
          <p14:tracePt t="94234" x="2889250" y="2817813"/>
          <p14:tracePt t="94290" x="2898775" y="2808288"/>
          <p14:tracePt t="94322" x="2898775" y="2800350"/>
          <p14:tracePt t="94338" x="2917825" y="2790825"/>
          <p14:tracePt t="94355" x="2935288" y="2771775"/>
          <p14:tracePt t="94362" x="2944813" y="2763838"/>
          <p14:tracePt t="94378" x="2954338" y="2754313"/>
          <p14:tracePt t="94394" x="2962275" y="2744788"/>
          <p14:tracePt t="94402" x="2971800" y="2735263"/>
          <p14:tracePt t="94410" x="2981325" y="2727325"/>
          <p14:tracePt t="94436" x="2990850" y="2727325"/>
          <p14:tracePt t="94450" x="2990850" y="2717800"/>
          <p14:tracePt t="94466" x="2990850" y="2708275"/>
          <p14:tracePt t="94658" x="2998788" y="2690813"/>
          <p14:tracePt t="94666" x="3008313" y="2681288"/>
          <p14:tracePt t="94690" x="3017838" y="2671763"/>
          <p14:tracePt t="94714" x="3027363" y="2662238"/>
          <p14:tracePt t="94730" x="3027363" y="2654300"/>
          <p14:tracePt t="94738" x="3035300" y="2644775"/>
          <p14:tracePt t="94746" x="3044825" y="2635250"/>
          <p14:tracePt t="94754" x="3054350" y="2625725"/>
          <p14:tracePt t="94771" x="3054350" y="2617788"/>
          <p14:tracePt t="94778" x="3063875" y="2598738"/>
          <p14:tracePt t="94794" x="3071813" y="2598738"/>
          <p14:tracePt t="94832" x="3081338" y="2571750"/>
          <p14:tracePt t="94938" x="3090863" y="2571750"/>
          <p14:tracePt t="94946" x="3100388" y="2581275"/>
          <p14:tracePt t="94955" x="3108325" y="2589213"/>
          <p14:tracePt t="94971" x="3117850" y="2589213"/>
          <p14:tracePt t="94978" x="3154363" y="2589213"/>
          <p14:tracePt t="94988" x="3190875" y="2589213"/>
          <p14:tracePt t="94994" x="3244850" y="2589213"/>
          <p14:tracePt t="95002" x="3300413" y="2589213"/>
          <p14:tracePt t="95010" x="3373438" y="2589213"/>
          <p14:tracePt t="95020" x="3455988" y="2589213"/>
          <p14:tracePt t="95026" x="3527425" y="2589213"/>
          <p14:tracePt t="95035" x="3582988" y="2589213"/>
          <p14:tracePt t="95042" x="3609975" y="2581275"/>
          <p14:tracePt t="95050" x="3629025" y="2581275"/>
          <p14:tracePt t="95058" x="3636963" y="2581275"/>
          <p14:tracePt t="95066" x="3646488" y="2581275"/>
          <p14:tracePt t="95683" x="3636963" y="2589213"/>
          <p14:tracePt t="95700" x="3636963" y="2598738"/>
          <p14:tracePt t="96066" x="3636963" y="2617788"/>
          <p14:tracePt t="96074" x="3636963" y="2635250"/>
          <p14:tracePt t="96082" x="3636963" y="2654300"/>
          <p14:tracePt t="96098" x="3636963" y="2681288"/>
          <p14:tracePt t="96107" x="3636963" y="2690813"/>
          <p14:tracePt t="96114" x="3636963" y="2698750"/>
          <p14:tracePt t="96123" x="3629025" y="2727325"/>
          <p14:tracePt t="96146" x="3629025" y="2735263"/>
          <p14:tracePt t="96347" x="3619500" y="2763838"/>
          <p14:tracePt t="96355" x="3619500" y="2790825"/>
          <p14:tracePt t="96362" x="3582988" y="2844800"/>
          <p14:tracePt t="96370" x="3573463" y="2909888"/>
          <p14:tracePt t="96378" x="3563938" y="2963863"/>
          <p14:tracePt t="96386" x="3563938" y="3009900"/>
          <p14:tracePt t="96394" x="3563938" y="3082925"/>
          <p14:tracePt t="96403" x="3563938" y="3192463"/>
          <p14:tracePt t="96410" x="3563938" y="3282950"/>
          <p14:tracePt t="96419" x="3563938" y="3392488"/>
          <p14:tracePt t="96426" x="3582988" y="3502025"/>
          <p14:tracePt t="96436" x="3619500" y="3621088"/>
          <p14:tracePt t="96442" x="3683000" y="3767138"/>
          <p14:tracePt t="96451" x="3709988" y="3903663"/>
          <p14:tracePt t="96458" x="3792538" y="4094163"/>
          <p14:tracePt t="96466" x="3856038" y="4259263"/>
          <p14:tracePt t="96474" x="3919538" y="4449763"/>
          <p14:tracePt t="96482" x="3984625" y="4641850"/>
          <p14:tracePt t="96491" x="4038600" y="4897438"/>
          <p14:tracePt t="96499" x="4065588" y="5106988"/>
          <p14:tracePt t="96510" x="4084638" y="5289550"/>
          <p14:tracePt t="96515" x="4111625" y="5499100"/>
          <p14:tracePt t="96524" x="4148138" y="5681663"/>
          <p14:tracePt t="96532" x="4175125" y="5845175"/>
          <p14:tracePt t="96543" x="4194175" y="5973763"/>
          <p14:tracePt t="96547" x="4194175" y="6100763"/>
          <p14:tracePt t="96557" x="4221163" y="6200775"/>
          <p14:tracePt t="96563" x="4230688" y="6273800"/>
          <p14:tracePt t="96571" x="4230688" y="6319838"/>
          <p14:tracePt t="96578" x="4230688" y="6356350"/>
          <p14:tracePt t="96586" x="4230688" y="6375400"/>
          <p14:tracePt t="96594" x="4230688" y="6383338"/>
          <p14:tracePt t="96788" x="4230688" y="6392863"/>
          <p14:tracePt t="96837" x="4148138" y="6419850"/>
          <p14:tracePt t="96842" x="4075113" y="6419850"/>
          <p14:tracePt t="96850" x="3992563" y="6419850"/>
          <p14:tracePt t="96858" x="3875088" y="6419850"/>
          <p14:tracePt t="96866" x="3775075" y="6419850"/>
          <p14:tracePt t="96874" x="3665538" y="6419850"/>
          <p14:tracePt t="96883" x="3592513" y="6419850"/>
          <p14:tracePt t="96890" x="3536950" y="6419850"/>
          <p14:tracePt t="96898" x="3500438" y="6419850"/>
          <p14:tracePt t="96906" x="3482975" y="6419850"/>
          <p14:tracePt t="96914" x="3446463" y="6411913"/>
          <p14:tracePt t="96922" x="3427413" y="6383338"/>
          <p14:tracePt t="96946" x="3427413" y="6356350"/>
          <p14:tracePt t="96956" x="3427413" y="6310313"/>
          <p14:tracePt t="96962" x="3427413" y="6283325"/>
          <p14:tracePt t="96971" x="3427413" y="6246813"/>
          <p14:tracePt t="96978" x="3463925" y="6164263"/>
          <p14:tracePt t="96986" x="3490913" y="6091238"/>
          <p14:tracePt t="96994" x="3536950" y="6010275"/>
          <p14:tracePt t="97003" x="3573463" y="5946775"/>
          <p14:tracePt t="97020" x="3636963" y="5818188"/>
          <p14:tracePt t="97027" x="3665538" y="5791200"/>
          <p14:tracePt t="97036" x="3692525" y="5745163"/>
          <p14:tracePt t="97042" x="3719513" y="5708650"/>
          <p14:tracePt t="97052" x="3738563" y="5691188"/>
          <p14:tracePt t="97058" x="3746500" y="5681663"/>
          <p14:tracePt t="97066" x="3756025" y="5672138"/>
          <p14:tracePt t="97074" x="3775075" y="5672138"/>
          <p14:tracePt t="97082" x="3792538" y="5672138"/>
          <p14:tracePt t="97090" x="3819525" y="5672138"/>
          <p14:tracePt t="97098" x="3846513" y="5672138"/>
          <p14:tracePt t="97106" x="3892550" y="5672138"/>
          <p14:tracePt t="97115" x="3948113" y="5672138"/>
          <p14:tracePt t="97123" x="3984625" y="5681663"/>
          <p14:tracePt t="97130" x="4084638" y="5718175"/>
          <p14:tracePt t="97139" x="4148138" y="5745163"/>
          <p14:tracePt t="97146" x="4211638" y="5781675"/>
          <p14:tracePt t="97158" x="4275138" y="5808663"/>
          <p14:tracePt t="97162" x="4340225" y="5873750"/>
          <p14:tracePt t="97171" x="4403725" y="5910263"/>
          <p14:tracePt t="97178" x="4457700" y="5964238"/>
          <p14:tracePt t="97186" x="4476750" y="5983288"/>
          <p14:tracePt t="97194" x="4494213" y="6027738"/>
          <p14:tracePt t="97203" x="4513263" y="6054725"/>
          <p14:tracePt t="97210" x="4513263" y="6073775"/>
          <p14:tracePt t="97219" x="4521200" y="6119813"/>
          <p14:tracePt t="97235" x="4521200" y="6156325"/>
          <p14:tracePt t="97242" x="4521200" y="6173788"/>
          <p14:tracePt t="97252" x="4521200" y="6219825"/>
          <p14:tracePt t="97258" x="4521200" y="6256338"/>
          <p14:tracePt t="97266" x="4521200" y="6273800"/>
          <p14:tracePt t="97274" x="4521200" y="6319838"/>
          <p14:tracePt t="97282" x="4521200" y="6375400"/>
          <p14:tracePt t="97290" x="4521200" y="6411913"/>
          <p14:tracePt t="97298" x="4484688" y="6475413"/>
          <p14:tracePt t="97306" x="4457700" y="6538913"/>
          <p14:tracePt t="97314" x="4440238" y="6556375"/>
          <p14:tracePt t="97322" x="4421188" y="6592888"/>
          <p14:tracePt t="97330" x="4413250" y="6592888"/>
          <p14:tracePt t="97338" x="4394200" y="6611938"/>
          <p14:tracePt t="97355" x="4376738" y="6621463"/>
          <p14:tracePt t="97362" x="4357688" y="6629400"/>
          <p14:tracePt t="97378" x="4340225" y="6638925"/>
          <p14:tracePt t="97394" x="4330700" y="6638925"/>
          <p14:tracePt t="97403" x="4311650" y="6638925"/>
          <p14:tracePt t="97418" x="4303713" y="6638925"/>
          <p14:tracePt t="97426" x="4294188" y="6638925"/>
          <p14:tracePt t="97436" x="4267200" y="6638925"/>
          <p14:tracePt t="97451" x="4248150" y="6638925"/>
          <p14:tracePt t="97458" x="4238625" y="6638925"/>
          <p14:tracePt t="97474" x="4230688" y="6629400"/>
          <p14:tracePt t="97482" x="4221163" y="6621463"/>
          <p14:tracePt t="97491" x="4211638" y="6611938"/>
          <p14:tracePt t="97515" x="4211638" y="6602413"/>
          <p14:tracePt t="97523" x="4211638" y="6592888"/>
          <p14:tracePt t="97531" x="4211638" y="6584950"/>
          <p14:tracePt t="97547" x="4211638" y="6575425"/>
          <p14:tracePt t="97970" x="4211638" y="6565900"/>
          <p14:tracePt t="98186" x="4211638" y="6556375"/>
          <p14:tracePt t="98210" x="4221163" y="6556375"/>
          <p14:tracePt t="98219" x="4248150" y="6548438"/>
          <p14:tracePt t="98228" x="4275138" y="6548438"/>
          <p14:tracePt t="98234" x="4311650" y="6548438"/>
          <p14:tracePt t="98242" x="4330700" y="6538913"/>
          <p14:tracePt t="98251" x="4367213" y="6529388"/>
          <p14:tracePt t="98259" x="4394200" y="6519863"/>
          <p14:tracePt t="98266" x="4421188" y="6511925"/>
          <p14:tracePt t="98274" x="4457700" y="6483350"/>
          <p14:tracePt t="98284" x="4476750" y="6475413"/>
          <p14:tracePt t="98292" x="4494213" y="6456363"/>
          <p14:tracePt t="98299" x="4521200" y="6438900"/>
          <p14:tracePt t="98308" x="4540250" y="6419850"/>
          <p14:tracePt t="98314" x="4549775" y="6411913"/>
          <p14:tracePt t="98322" x="4549775" y="6402388"/>
          <p14:tracePt t="98338" x="4557713" y="6392863"/>
          <p14:tracePt t="98346" x="4557713" y="6383338"/>
          <p14:tracePt t="98354" x="4567238" y="6383338"/>
          <p14:tracePt t="98420" x="4576763" y="6375400"/>
          <p14:tracePt t="98468" x="4586288" y="6356350"/>
          <p14:tracePt t="98492" x="4603750" y="6346825"/>
          <p14:tracePt t="98834" x="4613275" y="6338888"/>
          <p14:tracePt t="99562" x="4640263" y="6319838"/>
          <p14:tracePt t="99570" x="4649788" y="6302375"/>
          <p14:tracePt t="99578" x="4667250" y="6283325"/>
          <p14:tracePt t="99586" x="4676775" y="6273800"/>
          <p14:tracePt t="99594" x="4695825" y="6265863"/>
          <p14:tracePt t="99602" x="4740275" y="6229350"/>
          <p14:tracePt t="99611" x="4759325" y="6229350"/>
          <p14:tracePt t="99618" x="4786313" y="6210300"/>
          <p14:tracePt t="99626" x="4813300" y="6192838"/>
          <p14:tracePt t="99634" x="4849813" y="6173788"/>
          <p14:tracePt t="99642" x="4886325" y="6146800"/>
          <p14:tracePt t="99651" x="4949825" y="6110288"/>
          <p14:tracePt t="99659" x="4995863" y="6100763"/>
          <p14:tracePt t="99666" x="5059363" y="6064250"/>
          <p14:tracePt t="99674" x="5141913" y="6018213"/>
          <p14:tracePt t="99682" x="5205413" y="5983288"/>
          <p14:tracePt t="99690" x="5268913" y="5927725"/>
          <p14:tracePt t="99698" x="5334000" y="5910263"/>
          <p14:tracePt t="99706" x="5397500" y="5864225"/>
          <p14:tracePt t="99714" x="5478463" y="5808663"/>
          <p14:tracePt t="99722" x="5524500" y="5764213"/>
          <p14:tracePt t="99730" x="5580063" y="5727700"/>
          <p14:tracePt t="99738" x="5643563" y="5662613"/>
          <p14:tracePt t="99746" x="5688013" y="5608638"/>
          <p14:tracePt t="99754" x="5743575" y="5562600"/>
          <p14:tracePt t="99762" x="5761038" y="5545138"/>
          <p14:tracePt t="99771" x="5780088" y="5508625"/>
          <p14:tracePt t="99778" x="5807075" y="5462588"/>
          <p14:tracePt t="99786" x="5826125" y="5435600"/>
          <p14:tracePt t="99794" x="5834063" y="5416550"/>
          <p14:tracePt t="99802" x="5843588" y="5399088"/>
          <p14:tracePt t="99810" x="5853113" y="5372100"/>
          <p14:tracePt t="99819" x="5870575" y="5335588"/>
          <p14:tracePt t="99826" x="5880100" y="5307013"/>
          <p14:tracePt t="99835" x="5880100" y="5299075"/>
          <p14:tracePt t="99842" x="5889625" y="5280025"/>
          <p14:tracePt t="99851" x="5899150" y="5253038"/>
          <p14:tracePt t="99858" x="5899150" y="5243513"/>
          <p14:tracePt t="99866" x="5916613" y="5216525"/>
          <p14:tracePt t="99874" x="5916613" y="5207000"/>
          <p14:tracePt t="99899" x="5916613" y="5189538"/>
          <p14:tracePt t="99907" x="5916613" y="5170488"/>
          <p14:tracePt t="99915" x="5916613" y="5160963"/>
          <p14:tracePt t="99924" x="5916613" y="5143500"/>
          <p14:tracePt t="99931" x="5916613" y="5133975"/>
          <p14:tracePt t="99940" x="5916613" y="5116513"/>
          <p14:tracePt t="99947" x="5916613" y="5089525"/>
          <p14:tracePt t="99954" x="5916613" y="5080000"/>
          <p14:tracePt t="99962" x="5916613" y="5060950"/>
          <p14:tracePt t="99971" x="5916613" y="5053013"/>
          <p14:tracePt t="99978" x="5916613" y="5033963"/>
          <p14:tracePt t="99986" x="5916613" y="5016500"/>
          <p14:tracePt t="99996" x="5916613" y="5006975"/>
          <p14:tracePt t="100011" x="5916613" y="4997450"/>
          <p14:tracePt t="100146" x="5916613" y="4979988"/>
          <p14:tracePt t="100154" x="5907088" y="4960938"/>
          <p14:tracePt t="100170" x="5899150" y="4943475"/>
          <p14:tracePt t="100178" x="5880100" y="4924425"/>
          <p14:tracePt t="100186" x="5870575" y="4906963"/>
          <p14:tracePt t="100194" x="5862638" y="4860925"/>
          <p14:tracePt t="100202" x="5853113" y="4860925"/>
          <p14:tracePt t="100210" x="5853113" y="4824413"/>
          <p14:tracePt t="100218" x="5834063" y="4805363"/>
          <p14:tracePt t="100226" x="5826125" y="4760913"/>
          <p14:tracePt t="100235" x="5826125" y="4705350"/>
          <p14:tracePt t="100242" x="5826125" y="4660900"/>
          <p14:tracePt t="100251" x="5826125" y="4595813"/>
          <p14:tracePt t="100258" x="5816600" y="4514850"/>
          <p14:tracePt t="100266" x="5816600" y="4441825"/>
          <p14:tracePt t="100274" x="5816600" y="4368800"/>
          <p14:tracePt t="100282" x="5816600" y="4295775"/>
          <p14:tracePt t="100290" x="5816600" y="4222750"/>
          <p14:tracePt t="100298" x="5816600" y="4167188"/>
          <p14:tracePt t="100306" x="5816600" y="4103688"/>
          <p14:tracePt t="100314" x="5816600" y="4049713"/>
          <p14:tracePt t="100322" x="5816600" y="4013200"/>
          <p14:tracePt t="100330" x="5816600" y="3967163"/>
          <p14:tracePt t="100338" x="5816600" y="3948113"/>
          <p14:tracePt t="100346" x="5816600" y="3921125"/>
          <p14:tracePt t="100354" x="5826125" y="3894138"/>
          <p14:tracePt t="100362" x="5834063" y="3875088"/>
          <p14:tracePt t="100370" x="5834063" y="3857625"/>
          <p14:tracePt t="100378" x="5843588" y="3821113"/>
          <p14:tracePt t="100386" x="5853113" y="3803650"/>
          <p14:tracePt t="100394" x="5853113" y="3775075"/>
          <p14:tracePt t="100403" x="5870575" y="3748088"/>
          <p14:tracePt t="100411" x="5880100" y="3711575"/>
          <p14:tracePt t="100418" x="5907088" y="3657600"/>
          <p14:tracePt t="100426" x="5916613" y="3638550"/>
          <p14:tracePt t="100437" x="5935663" y="3611563"/>
          <p14:tracePt t="100442" x="5943600" y="3592513"/>
          <p14:tracePt t="100452" x="5953125" y="3548063"/>
          <p14:tracePt t="100470" x="5972175" y="3529013"/>
          <p14:tracePt t="100476" x="5972175" y="3519488"/>
          <p14:tracePt t="100571" x="5980113" y="3519488"/>
          <p14:tracePt t="100587" x="5980113" y="3548063"/>
          <p14:tracePt t="100595" x="5980113" y="3565525"/>
          <p14:tracePt t="100603" x="5989638" y="3621088"/>
          <p14:tracePt t="100611" x="6007100" y="3665538"/>
          <p14:tracePt t="100618" x="6007100" y="3721100"/>
          <p14:tracePt t="100626" x="6007100" y="3794125"/>
          <p14:tracePt t="100635" x="6035675" y="3875088"/>
          <p14:tracePt t="100643" x="6043613" y="3948113"/>
          <p14:tracePt t="100651" x="6043613" y="4040188"/>
          <p14:tracePt t="100659" x="6043613" y="4113213"/>
          <p14:tracePt t="100667" x="6043613" y="4167188"/>
          <p14:tracePt t="100675" x="6053138" y="4249738"/>
          <p14:tracePt t="100683" x="6072188" y="4322763"/>
          <p14:tracePt t="100691" x="6072188" y="4395788"/>
          <p14:tracePt t="100700" x="6089650" y="4459288"/>
          <p14:tracePt t="100706" x="6108700" y="4522788"/>
          <p14:tracePt t="100714" x="6108700" y="4595813"/>
          <p14:tracePt t="100722" x="6116638" y="4651375"/>
          <p14:tracePt t="100730" x="6126163" y="4732338"/>
          <p14:tracePt t="100738" x="6126163" y="4787900"/>
          <p14:tracePt t="100746" x="6126163" y="4841875"/>
          <p14:tracePt t="100754" x="6153150" y="4906963"/>
          <p14:tracePt t="100762" x="6172200" y="4979988"/>
          <p14:tracePt t="100771" x="6172200" y="5053013"/>
          <p14:tracePt t="100778" x="6181725" y="5116513"/>
          <p14:tracePt t="100786" x="6181725" y="5170488"/>
          <p14:tracePt t="100794" x="6181725" y="5197475"/>
          <p14:tracePt t="100802" x="6181725" y="5253038"/>
          <p14:tracePt t="100810" x="6208713" y="5280025"/>
          <p14:tracePt t="100818" x="6218238" y="5307013"/>
          <p14:tracePt t="100826" x="6218238" y="5326063"/>
          <p14:tracePt t="100835" x="6218238" y="5335588"/>
          <p14:tracePt t="101011" x="6218238" y="5343525"/>
          <p14:tracePt t="101026" x="6218238" y="5362575"/>
          <p14:tracePt t="101034" x="6218238" y="5372100"/>
          <p14:tracePt t="101042" x="6218238" y="5380038"/>
          <p14:tracePt t="101051" x="6218238" y="5389563"/>
          <p14:tracePt t="101066" x="6218238" y="5399088"/>
          <p14:tracePt t="101267" x="6235700" y="5399088"/>
          <p14:tracePt t="101275" x="6254750" y="5399088"/>
          <p14:tracePt t="101284" x="6299200" y="5389563"/>
          <p14:tracePt t="101291" x="6345238" y="5372100"/>
          <p14:tracePt t="101303" x="6362700" y="5372100"/>
          <p14:tracePt t="101308" x="6399213" y="5362575"/>
          <p14:tracePt t="101316" x="6418263" y="5353050"/>
          <p14:tracePt t="101323" x="6427788" y="5353050"/>
          <p14:tracePt t="101333" x="6454775" y="5353050"/>
          <p14:tracePt t="101339" x="6472238" y="5343525"/>
          <p14:tracePt t="101707" x="6491288" y="5307013"/>
          <p14:tracePt t="101715" x="6500813" y="5299075"/>
          <p14:tracePt t="101723" x="6508750" y="5299075"/>
          <p14:tracePt t="101732" x="6518275" y="5280025"/>
          <p14:tracePt t="101738" x="6527800" y="5270500"/>
          <p14:tracePt t="101970" x="6545263" y="5289550"/>
          <p14:tracePt t="102002" x="6554788" y="5316538"/>
          <p14:tracePt t="102026" x="6554788" y="5335588"/>
          <p14:tracePt t="102034" x="6554788" y="5353050"/>
          <p14:tracePt t="102042" x="6554788" y="5362575"/>
          <p14:tracePt t="102050" x="6564313" y="5372100"/>
          <p14:tracePt t="102058" x="6564313" y="5389563"/>
          <p14:tracePt t="102066" x="6573838" y="5399088"/>
          <p14:tracePt t="102074" x="6573838" y="5408613"/>
          <p14:tracePt t="102082" x="6573838" y="5416550"/>
          <p14:tracePt t="102098" x="6581775" y="5426075"/>
          <p14:tracePt t="102228" x="6591300" y="5426075"/>
          <p14:tracePt t="102242" x="6600825" y="5426075"/>
          <p14:tracePt t="102250" x="6610350" y="5416550"/>
          <p14:tracePt t="102258" x="6627813" y="5399088"/>
          <p14:tracePt t="102266" x="6637338" y="5389563"/>
          <p14:tracePt t="102282" x="6645275" y="5372100"/>
          <p14:tracePt t="102290" x="6654800" y="5353050"/>
          <p14:tracePt t="102315" x="6664325" y="5335588"/>
          <p14:tracePt t="102516" x="6664325" y="5316538"/>
          <p14:tracePt t="102540" x="6654800" y="5307013"/>
          <p14:tracePt t="102548" x="6645275" y="5299075"/>
          <p14:tracePt t="102556" x="6627813" y="5289550"/>
          <p14:tracePt t="102567" x="6618288" y="5270500"/>
          <p14:tracePt t="102570" x="6610350" y="5262563"/>
          <p14:tracePt t="102580" x="6610350" y="5226050"/>
          <p14:tracePt t="102588" x="6581775" y="5180013"/>
          <p14:tracePt t="102594" x="6573838" y="5160963"/>
          <p14:tracePt t="102603" x="6564313" y="5133975"/>
          <p14:tracePt t="102610" x="6537325" y="5116513"/>
          <p14:tracePt t="102620" x="6527800" y="5080000"/>
          <p14:tracePt t="102626" x="6508750" y="5024438"/>
          <p14:tracePt t="102635" x="6508750" y="5006975"/>
          <p14:tracePt t="102643" x="6472238" y="4960938"/>
          <p14:tracePt t="102652" x="6464300" y="4933950"/>
          <p14:tracePt t="102659" x="6454775" y="4914900"/>
          <p14:tracePt t="102668" x="6454775" y="4870450"/>
          <p14:tracePt t="102675" x="6445250" y="4841875"/>
          <p14:tracePt t="102683" x="6435725" y="4833938"/>
          <p14:tracePt t="102691" x="6435725" y="4824413"/>
          <p14:tracePt t="102699" x="6435725" y="4814888"/>
          <p14:tracePt t="102772" x="6435725" y="4797425"/>
          <p14:tracePt t="102834" x="6427788" y="4805363"/>
          <p14:tracePt t="102842" x="6427788" y="4824413"/>
          <p14:tracePt t="102851" x="6427788" y="4841875"/>
          <p14:tracePt t="102858" x="6427788" y="4870450"/>
          <p14:tracePt t="102866" x="6427788" y="4887913"/>
          <p14:tracePt t="102874" x="6427788" y="4914900"/>
          <p14:tracePt t="102882" x="6427788" y="4933950"/>
          <p14:tracePt t="102898" x="6427788" y="4951413"/>
          <p14:tracePt t="102950" x="6435725" y="4960938"/>
          <p14:tracePt t="102955" x="6481763" y="4960938"/>
          <p14:tracePt t="102966" x="6518275" y="4960938"/>
          <p14:tracePt t="102970" x="6591300" y="4960938"/>
          <p14:tracePt t="102979" x="6664325" y="4943475"/>
          <p14:tracePt t="102986" x="6727825" y="4933950"/>
          <p14:tracePt t="102994" x="6810375" y="4887913"/>
          <p14:tracePt t="103003" x="6846888" y="4878388"/>
          <p14:tracePt t="103010" x="6892925" y="4870450"/>
          <p14:tracePt t="103020" x="6919913" y="4851400"/>
          <p14:tracePt t="103026" x="6929438" y="4851400"/>
          <p14:tracePt t="103034" x="6946900" y="4841875"/>
          <p14:tracePt t="103059" x="6956425" y="4833938"/>
          <p14:tracePt t="103090" x="6964363" y="4824413"/>
          <p14:tracePt t="103148" x="6973888" y="4824413"/>
          <p14:tracePt t="103172" x="6983413" y="4814888"/>
          <p14:tracePt t="103180" x="6992938" y="4805363"/>
          <p14:tracePt t="103195" x="7000875" y="4797425"/>
          <p14:tracePt t="103212" x="7010400" y="4797425"/>
          <p14:tracePt t="103219" x="7019925" y="4787900"/>
          <p14:tracePt t="103243" x="7037388" y="4768850"/>
          <p14:tracePt t="103333" x="7046913" y="4760913"/>
          <p14:tracePt t="103367" x="7046913" y="4751388"/>
          <p14:tracePt t="103370" x="7056438" y="4724400"/>
          <p14:tracePt t="103386" x="7056438" y="4714875"/>
          <p14:tracePt t="103626" x="7056438" y="4724400"/>
          <p14:tracePt t="103634" x="7056438" y="4751388"/>
          <p14:tracePt t="103642" x="7046913" y="4768850"/>
          <p14:tracePt t="103651" x="7046913" y="4778375"/>
          <p14:tracePt t="103658" x="7046913" y="4805363"/>
          <p14:tracePt t="103667" x="7037388" y="4833938"/>
          <p14:tracePt t="103674" x="7037388" y="4851400"/>
          <p14:tracePt t="103682" x="7037388" y="4870450"/>
          <p14:tracePt t="103692" x="7037388" y="4897438"/>
          <p14:tracePt t="103700" x="7037388" y="4914900"/>
          <p14:tracePt t="103708" x="7037388" y="4943475"/>
          <p14:tracePt t="103718" x="7037388" y="4987925"/>
          <p14:tracePt t="103724" x="7037388" y="5006975"/>
          <p14:tracePt t="103731" x="7037388" y="5033963"/>
          <p14:tracePt t="103738" x="7037388" y="5060950"/>
          <p14:tracePt t="103749" x="7037388" y="5080000"/>
          <p14:tracePt t="103756" x="7037388" y="5097463"/>
          <p14:tracePt t="103766" x="7037388" y="5126038"/>
          <p14:tracePt t="103772" x="7037388" y="5143500"/>
          <p14:tracePt t="103778" x="7037388" y="5153025"/>
          <p14:tracePt t="103787" x="7037388" y="5180013"/>
          <p14:tracePt t="103794" x="7037388" y="5197475"/>
          <p14:tracePt t="103802" x="7037388" y="5226050"/>
          <p14:tracePt t="103810" x="7037388" y="5243513"/>
          <p14:tracePt t="103818" x="7037388" y="5270500"/>
          <p14:tracePt t="103826" x="7037388" y="5289550"/>
          <p14:tracePt t="103834" x="7037388" y="5307013"/>
          <p14:tracePt t="103842" x="7037388" y="5326063"/>
          <p14:tracePt t="103851" x="7019925" y="5353050"/>
          <p14:tracePt t="103859" x="7019925" y="5362575"/>
          <p14:tracePt t="103866" x="7010400" y="5372100"/>
          <p14:tracePt t="103874" x="7010400" y="5380038"/>
          <p14:tracePt t="103882" x="7000875" y="5408613"/>
          <p14:tracePt t="103906" x="6992938" y="5408613"/>
          <p14:tracePt t="104023" x="7000875" y="5372100"/>
          <p14:tracePt t="104029" x="7019925" y="5316538"/>
          <p14:tracePt t="104037" x="7029450" y="5289550"/>
          <p14:tracePt t="104042" x="7056438" y="5226050"/>
          <p14:tracePt t="104051" x="7073900" y="5170488"/>
          <p14:tracePt t="104058" x="7073900" y="5133975"/>
          <p14:tracePt t="104066" x="7092950" y="5097463"/>
          <p14:tracePt t="104074" x="7102475" y="5080000"/>
          <p14:tracePt t="104082" x="7102475" y="5060950"/>
          <p14:tracePt t="104092" x="7110413" y="5043488"/>
          <p14:tracePt t="104338" x="7110413" y="5060950"/>
          <p14:tracePt t="104346" x="7110413" y="5070475"/>
          <p14:tracePt t="104355" x="7110413" y="5080000"/>
          <p14:tracePt t="104363" x="7110413" y="5089525"/>
          <p14:tracePt t="104371" x="7110413" y="5106988"/>
          <p14:tracePt t="104386" x="7110413" y="5116513"/>
          <p14:tracePt t="104403" x="7110413" y="5126038"/>
          <p14:tracePt t="104419" x="7110413" y="5143500"/>
          <p14:tracePt t="104434" x="7110413" y="5153025"/>
          <p14:tracePt t="104548" x="7110413" y="5160963"/>
          <p14:tracePt t="104556" x="7119938" y="5160963"/>
          <p14:tracePt t="104572" x="7129463" y="5160963"/>
          <p14:tracePt t="104579" x="7138988" y="5160963"/>
          <p14:tracePt t="104587" x="7165975" y="5160963"/>
          <p14:tracePt t="104594" x="7183438" y="5160963"/>
          <p14:tracePt t="104602" x="7212013" y="5160963"/>
          <p14:tracePt t="104610" x="7229475" y="5160963"/>
          <p14:tracePt t="104619" x="7275513" y="5160963"/>
          <p14:tracePt t="104626" x="7275513" y="5153025"/>
          <p14:tracePt t="104635" x="7302500" y="5143500"/>
          <p14:tracePt t="104642" x="7348538" y="5106988"/>
          <p14:tracePt t="104652" x="7356475" y="5097463"/>
          <p14:tracePt t="104658" x="7385050" y="5080000"/>
          <p14:tracePt t="104667" x="7402513" y="5070475"/>
          <p14:tracePt t="104675" x="7412038" y="5060950"/>
          <p14:tracePt t="104683" x="7429500" y="5033963"/>
          <p14:tracePt t="104690" x="7448550" y="5024438"/>
          <p14:tracePt t="104698" x="7458075" y="5006975"/>
          <p14:tracePt t="104707" x="7466013" y="4987925"/>
          <p14:tracePt t="104714" x="7475538" y="4970463"/>
          <p14:tracePt t="104722" x="7475538" y="4960938"/>
          <p14:tracePt t="104730" x="7485063" y="4960938"/>
          <p14:tracePt t="104738" x="7494588" y="4951413"/>
          <p14:tracePt t="104746" x="7502525" y="4943475"/>
          <p14:tracePt t="104754" x="7502525" y="4933950"/>
          <p14:tracePt t="104771" x="7512050" y="4914900"/>
          <p14:tracePt t="105035" x="7494588" y="4924425"/>
          <p14:tracePt t="105052" x="7485063" y="4943475"/>
          <p14:tracePt t="105069" x="7485063" y="4970463"/>
          <p14:tracePt t="105074" x="7485063" y="4987925"/>
          <p14:tracePt t="105086" x="7475538" y="5006975"/>
          <p14:tracePt t="105091" x="7475538" y="5024438"/>
          <p14:tracePt t="105099" x="7475538" y="5053013"/>
          <p14:tracePt t="105107" x="7475538" y="5070475"/>
          <p14:tracePt t="105115" x="7475538" y="5080000"/>
          <p14:tracePt t="105123" x="7475538" y="5097463"/>
          <p14:tracePt t="105131" x="7475538" y="5116513"/>
          <p14:tracePt t="105139" x="7475538" y="5126038"/>
          <p14:tracePt t="105147" x="7475538" y="5143500"/>
          <p14:tracePt t="105163" x="7475538" y="5153025"/>
          <p14:tracePt t="105172" x="7475538" y="5160963"/>
          <p14:tracePt t="105187" x="7475538" y="5180013"/>
          <p14:tracePt t="105710" x="7439025" y="5189538"/>
          <p14:tracePt t="105714" x="7348538" y="5189538"/>
          <p14:tracePt t="105722" x="7248525" y="5170488"/>
          <p14:tracePt t="105730" x="7175500" y="5170488"/>
          <p14:tracePt t="105738" x="7046913" y="5153025"/>
          <p14:tracePt t="105746" x="6929438" y="5116513"/>
          <p14:tracePt t="105754" x="6837363" y="5089525"/>
          <p14:tracePt t="105762" x="6681788" y="5043488"/>
          <p14:tracePt t="105771" x="6573838" y="5016500"/>
          <p14:tracePt t="105778" x="6454775" y="4987925"/>
          <p14:tracePt t="105786" x="6326188" y="4943475"/>
          <p14:tracePt t="105794" x="6208713" y="4897438"/>
          <p14:tracePt t="105802" x="6135688" y="4887913"/>
          <p14:tracePt t="105810" x="6035675" y="4824413"/>
          <p14:tracePt t="105819" x="5926138" y="4797425"/>
          <p14:tracePt t="105826" x="5862638" y="4760913"/>
          <p14:tracePt t="105834" x="5816600" y="4751388"/>
          <p14:tracePt t="105842" x="5716588" y="4697413"/>
          <p14:tracePt t="105850" x="5653088" y="4668838"/>
          <p14:tracePt t="105858" x="5551488" y="4614863"/>
          <p14:tracePt t="105867" x="5507038" y="4587875"/>
          <p14:tracePt t="105874" x="5441950" y="4551363"/>
          <p14:tracePt t="105882" x="5360988" y="4495800"/>
          <p14:tracePt t="105890" x="5287963" y="4468813"/>
          <p14:tracePt t="105898" x="5224463" y="4413250"/>
          <p14:tracePt t="105906" x="5151438" y="4368800"/>
          <p14:tracePt t="105914" x="5105400" y="4332288"/>
          <p14:tracePt t="105923" x="5041900" y="4276725"/>
          <p14:tracePt t="105932" x="4995863" y="4240213"/>
          <p14:tracePt t="105940" x="4949825" y="4222750"/>
          <p14:tracePt t="105947" x="4895850" y="4167188"/>
          <p14:tracePt t="105957" x="4849813" y="4130675"/>
          <p14:tracePt t="105963" x="4822825" y="4103688"/>
          <p14:tracePt t="105973" x="4767263" y="4067175"/>
          <p14:tracePt t="105978" x="4749800" y="4049713"/>
          <p14:tracePt t="105986" x="4722813" y="4021138"/>
          <p14:tracePt t="105994" x="4703763" y="4003675"/>
          <p14:tracePt t="106002" x="4667250" y="3984625"/>
          <p14:tracePt t="106019" x="4659313" y="3967163"/>
          <p14:tracePt t="106026" x="4649788" y="3967163"/>
          <p14:tracePt t="106034" x="4630738" y="3957638"/>
          <p14:tracePt t="106042" x="4622800" y="3957638"/>
          <p14:tracePt t="106051" x="4594225" y="3940175"/>
          <p14:tracePt t="106059" x="4576763" y="3940175"/>
          <p14:tracePt t="106068" x="4549775" y="3930650"/>
          <p14:tracePt t="106074" x="4530725" y="3930650"/>
          <p14:tracePt t="106082" x="4484688" y="3911600"/>
          <p14:tracePt t="106090" x="4448175" y="3903663"/>
          <p14:tracePt t="106098" x="4384675" y="3875088"/>
          <p14:tracePt t="106106" x="4321175" y="3857625"/>
          <p14:tracePt t="106114" x="4267200" y="3830638"/>
          <p14:tracePt t="106122" x="4211638" y="3794125"/>
          <p14:tracePt t="106131" x="4129088" y="3757613"/>
          <p14:tracePt t="106140" x="4057650" y="3730625"/>
          <p14:tracePt t="106146" x="3992563" y="3702050"/>
          <p14:tracePt t="106155" x="3948113" y="3684588"/>
          <p14:tracePt t="106162" x="3883025" y="3657600"/>
          <p14:tracePt t="106172" x="3856038" y="3648075"/>
          <p14:tracePt t="106178" x="3829050" y="3629025"/>
          <p14:tracePt t="106186" x="3792538" y="3621088"/>
          <p14:tracePt t="106194" x="3775075" y="3621088"/>
          <p14:tracePt t="106202" x="3746500" y="3602038"/>
          <p14:tracePt t="106211" x="3729038" y="3584575"/>
          <p14:tracePt t="106227" x="3719513" y="3575050"/>
          <p14:tracePt t="106236" x="3702050" y="3575050"/>
          <p14:tracePt t="106243" x="3683000" y="3565525"/>
          <p14:tracePt t="106252" x="3673475" y="3565525"/>
          <p14:tracePt t="106259" x="3665538" y="3565525"/>
          <p14:tracePt t="106269" x="3656013" y="3565525"/>
          <p14:tracePt t="106275" x="3646488" y="3565525"/>
          <p14:tracePt t="106284" x="3629025" y="3548063"/>
          <p14:tracePt t="106290" x="3609975" y="3548063"/>
          <p14:tracePt t="106298" x="3592513" y="3548063"/>
          <p14:tracePt t="106306" x="3556000" y="3548063"/>
          <p14:tracePt t="106314" x="3500438" y="3548063"/>
          <p14:tracePt t="106322" x="3409950" y="3548063"/>
          <p14:tracePt t="106330" x="3309938" y="3529013"/>
          <p14:tracePt t="106338" x="3217863" y="3529013"/>
          <p14:tracePt t="106346" x="3127375" y="3529013"/>
          <p14:tracePt t="106354" x="3035300" y="3519488"/>
          <p14:tracePt t="106362" x="2971800" y="3502025"/>
          <p14:tracePt t="106371" x="2898775" y="3475038"/>
          <p14:tracePt t="106380" x="2835275" y="3475038"/>
          <p14:tracePt t="106390" x="2798763" y="3465513"/>
          <p14:tracePt t="106394" x="2735263" y="3455988"/>
          <p14:tracePt t="106405" x="2716213" y="3446463"/>
          <p14:tracePt t="106411" x="2689225" y="3438525"/>
          <p14:tracePt t="106419" x="2679700" y="3429000"/>
          <p14:tracePt t="106428" x="2662238" y="3411538"/>
          <p14:tracePt t="106435" x="2635250" y="3382963"/>
          <p14:tracePt t="106443" x="2625725" y="3375025"/>
          <p14:tracePt t="106451" x="2606675" y="3355975"/>
          <p14:tracePt t="106458" x="2589213" y="3328988"/>
          <p14:tracePt t="106468" x="2579688" y="3292475"/>
          <p14:tracePt t="106474" x="2543175" y="3265488"/>
          <p14:tracePt t="106482" x="2533650" y="3236913"/>
          <p14:tracePt t="106491" x="2533650" y="3192463"/>
          <p14:tracePt t="106498" x="2525713" y="3173413"/>
          <p14:tracePt t="106506" x="2525713" y="3146425"/>
          <p14:tracePt t="106515" x="2525713" y="3127375"/>
          <p14:tracePt t="106522" x="2525713" y="3082925"/>
          <p14:tracePt t="106530" x="2525713" y="3063875"/>
          <p14:tracePt t="106538" x="2525713" y="3027363"/>
          <p14:tracePt t="106546" x="2525713" y="3000375"/>
          <p14:tracePt t="106554" x="2533650" y="2963863"/>
          <p14:tracePt t="106563" x="2570163" y="2936875"/>
          <p14:tracePt t="106570" x="2589213" y="2927350"/>
          <p14:tracePt t="106579" x="2616200" y="2909888"/>
          <p14:tracePt t="106587" x="2671763" y="2909888"/>
          <p14:tracePt t="106594" x="2762250" y="2909888"/>
          <p14:tracePt t="106602" x="2852738" y="2909888"/>
          <p14:tracePt t="106610" x="2925763" y="2909888"/>
          <p14:tracePt t="106618" x="3035300" y="2909888"/>
          <p14:tracePt t="106626" x="3100388" y="2909888"/>
          <p14:tracePt t="106634" x="3136900" y="2909888"/>
          <p14:tracePt t="106642" x="3154363" y="2909888"/>
          <p14:tracePt t="106651" x="3190875" y="2936875"/>
          <p14:tracePt t="106658" x="3190875" y="2946400"/>
          <p14:tracePt t="106667" x="3200400" y="2954338"/>
          <p14:tracePt t="106674" x="3208338" y="2963863"/>
          <p14:tracePt t="106682" x="3217863" y="2982913"/>
          <p14:tracePt t="106690" x="3217863" y="3009900"/>
          <p14:tracePt t="106698" x="3227388" y="3027363"/>
          <p14:tracePt t="106706" x="3236913" y="3036888"/>
          <p14:tracePt t="106714" x="3244850" y="3073400"/>
          <p14:tracePt t="106722" x="3254375" y="3109913"/>
          <p14:tracePt t="106730" x="3263900" y="3127375"/>
          <p14:tracePt t="106738" x="3263900" y="3173413"/>
          <p14:tracePt t="106746" x="3281363" y="3200400"/>
          <p14:tracePt t="106754" x="3281363" y="3219450"/>
          <p14:tracePt t="106762" x="3290888" y="3228975"/>
          <p14:tracePt t="106770" x="3290888" y="3265488"/>
          <p14:tracePt t="106778" x="3290888" y="3273425"/>
          <p14:tracePt t="106786" x="3290888" y="3292475"/>
          <p14:tracePt t="106795" x="3290888" y="3309938"/>
          <p14:tracePt t="106811" x="3290888" y="3338513"/>
          <p14:tracePt t="106818" x="3281363" y="3346450"/>
          <p14:tracePt t="106827" x="3273425" y="3365500"/>
          <p14:tracePt t="106836" x="3236913" y="3402013"/>
          <p14:tracePt t="106843" x="3208338" y="3411538"/>
          <p14:tracePt t="106852" x="3163888" y="3438525"/>
          <p14:tracePt t="106859" x="3136900" y="3446463"/>
          <p14:tracePt t="106869" x="3100388" y="3465513"/>
          <p14:tracePt t="106875" x="3071813" y="3475038"/>
          <p14:tracePt t="106885" x="3044825" y="3475038"/>
          <p14:tracePt t="106903" x="3008313" y="3492500"/>
          <p14:tracePt t="106930" x="2990850" y="3492500"/>
          <p14:tracePt t="106946" x="2990850" y="3482975"/>
          <p14:tracePt t="106955" x="2981325" y="3465513"/>
          <p14:tracePt t="106963" x="2981325" y="3446463"/>
          <p14:tracePt t="106972" x="2981325" y="3438525"/>
          <p14:tracePt t="106978" x="2981325" y="3429000"/>
          <p14:tracePt t="106997" x="2981325" y="3411538"/>
          <p14:tracePt t="107010" x="2981325" y="3402013"/>
          <p14:tracePt t="107042" x="2981325" y="3382963"/>
          <p14:tracePt t="107067" x="2981325" y="3365500"/>
          <p14:tracePt t="107082" x="2990850" y="3355975"/>
          <p14:tracePt t="107090" x="3027363" y="3328988"/>
          <p14:tracePt t="107098" x="3035300" y="3328988"/>
          <p14:tracePt t="107106" x="3054350" y="3319463"/>
          <p14:tracePt t="107114" x="3090863" y="3309938"/>
          <p14:tracePt t="107122" x="3136900" y="3302000"/>
          <p14:tracePt t="107130" x="3181350" y="3273425"/>
          <p14:tracePt t="107139" x="3217863" y="3265488"/>
          <p14:tracePt t="107147" x="3281363" y="3265488"/>
          <p14:tracePt t="107155" x="3354388" y="3255963"/>
          <p14:tracePt t="107163" x="3455988" y="3209925"/>
          <p14:tracePt t="107171" x="3546475" y="3182938"/>
          <p14:tracePt t="107179" x="3665538" y="3173413"/>
          <p14:tracePt t="107191" x="3792538" y="3127375"/>
          <p14:tracePt t="107196" x="3938588" y="3109913"/>
          <p14:tracePt t="107204" x="4102100" y="3063875"/>
          <p14:tracePt t="107212" x="4257675" y="3046413"/>
          <p14:tracePt t="107220" x="4421188" y="3036888"/>
          <p14:tracePt t="107227" x="4622800" y="3017838"/>
          <p14:tracePt t="107235" x="4786313" y="2990850"/>
          <p14:tracePt t="107243" x="4986338" y="2973388"/>
          <p14:tracePt t="107252" x="5151438" y="2973388"/>
          <p14:tracePt t="107259" x="5305425" y="2973388"/>
          <p14:tracePt t="107269" x="5451475" y="2973388"/>
          <p14:tracePt t="107274" x="5597525" y="2973388"/>
          <p14:tracePt t="107285" x="5743575" y="2973388"/>
          <p14:tracePt t="107292" x="5889625" y="2973388"/>
          <p14:tracePt t="107300" x="6016625" y="2973388"/>
          <p14:tracePt t="107308" x="6162675" y="2973388"/>
          <p14:tracePt t="107316" x="6308725" y="2982913"/>
          <p14:tracePt t="107324" x="6435725" y="2990850"/>
          <p14:tracePt t="107331" x="6573838" y="3027363"/>
          <p14:tracePt t="107339" x="6681788" y="3063875"/>
          <p14:tracePt t="107346" x="6764338" y="3082925"/>
          <p14:tracePt t="107354" x="6819900" y="3090863"/>
          <p14:tracePt t="107362" x="6856413" y="3109913"/>
          <p14:tracePt t="107370" x="6873875" y="3119438"/>
          <p14:tracePt t="107386" x="6892925" y="3127375"/>
          <p14:tracePt t="107411" x="6910388" y="3136900"/>
          <p14:tracePt t="107426" x="6929438" y="3146425"/>
          <p14:tracePt t="107442" x="6937375" y="3163888"/>
          <p14:tracePt t="107451" x="6946900" y="3173413"/>
          <p14:tracePt t="107467" x="6956425" y="3182938"/>
          <p14:tracePt t="107522" x="6956425" y="3192463"/>
          <p14:tracePt t="107530" x="6956425" y="3200400"/>
          <p14:tracePt t="107538" x="6956425" y="3209925"/>
          <p14:tracePt t="107546" x="6964363" y="3209925"/>
          <p14:tracePt t="107562" x="6964363" y="3236913"/>
          <p14:tracePt t="107570" x="6973888" y="3255963"/>
          <p14:tracePt t="107580" x="6983413" y="3273425"/>
          <p14:tracePt t="107586" x="6992938" y="3292475"/>
          <p14:tracePt t="107594" x="6992938" y="3302000"/>
          <p14:tracePt t="107602" x="7000875" y="3328988"/>
          <p14:tracePt t="107619" x="7000875" y="3346450"/>
          <p14:tracePt t="107627" x="7000875" y="3365500"/>
          <p14:tracePt t="107634" x="7000875" y="3375025"/>
          <p14:tracePt t="107651" x="7010400" y="3382963"/>
          <p14:tracePt t="107683" x="7010400" y="3392488"/>
          <p14:tracePt t="107707" x="7010400" y="3402013"/>
          <p14:tracePt t="107740" x="7010400" y="3411538"/>
          <p14:tracePt t="107756" x="7010400" y="3419475"/>
          <p14:tracePt t="107772" x="7010400" y="3438525"/>
          <p14:tracePt t="107788" x="6983413" y="3455988"/>
          <p14:tracePt t="107798" x="6973888" y="3455988"/>
          <p14:tracePt t="107804" x="6946900" y="3455988"/>
          <p14:tracePt t="107813" x="6929438" y="3465513"/>
          <p14:tracePt t="107818" x="6892925" y="3465513"/>
          <p14:tracePt t="107826" x="6846888" y="3465513"/>
          <p14:tracePt t="107834" x="6827838" y="3465513"/>
          <p14:tracePt t="107842" x="6791325" y="3465513"/>
          <p14:tracePt t="107851" x="6746875" y="3455988"/>
          <p14:tracePt t="107858" x="6727825" y="3446463"/>
          <p14:tracePt t="107868" x="6700838" y="3438525"/>
          <p14:tracePt t="107874" x="6664325" y="3419475"/>
          <p14:tracePt t="107882" x="6637338" y="3392488"/>
          <p14:tracePt t="107890" x="6627813" y="3382963"/>
          <p14:tracePt t="107899" x="6610350" y="3375025"/>
          <p14:tracePt t="107906" x="6600825" y="3365500"/>
          <p14:tracePt t="107916" x="6581775" y="3346450"/>
          <p14:tracePt t="107923" x="6573838" y="3328988"/>
          <p14:tracePt t="107931" x="6554788" y="3282950"/>
          <p14:tracePt t="107939" x="6545263" y="3255963"/>
          <p14:tracePt t="107947" x="6545263" y="3209925"/>
          <p14:tracePt t="107955" x="6545263" y="3173413"/>
          <p14:tracePt t="107963" x="6545263" y="3119438"/>
          <p14:tracePt t="107971" x="6545263" y="3073400"/>
          <p14:tracePt t="107978" x="6545263" y="3036888"/>
          <p14:tracePt t="107986" x="6545263" y="3009900"/>
          <p14:tracePt t="107994" x="6554788" y="2946400"/>
          <p14:tracePt t="108002" x="6581775" y="2917825"/>
          <p14:tracePt t="108010" x="6627813" y="2873375"/>
          <p14:tracePt t="108021" x="6654800" y="2836863"/>
          <p14:tracePt t="108026" x="6718300" y="2817813"/>
          <p14:tracePt t="108034" x="6764338" y="2790825"/>
          <p14:tracePt t="108042" x="6791325" y="2790825"/>
          <p14:tracePt t="108051" x="6846888" y="2781300"/>
          <p14:tracePt t="108059" x="6892925" y="2781300"/>
          <p14:tracePt t="108068" x="6956425" y="2781300"/>
          <p14:tracePt t="108075" x="7010400" y="2781300"/>
          <p14:tracePt t="108082" x="7110413" y="2781300"/>
          <p14:tracePt t="108090" x="7183438" y="2808288"/>
          <p14:tracePt t="108098" x="7248525" y="2836863"/>
          <p14:tracePt t="108106" x="7312025" y="2863850"/>
          <p14:tracePt t="108115" x="7356475" y="2881313"/>
          <p14:tracePt t="108122" x="7421563" y="2917825"/>
          <p14:tracePt t="108130" x="7439025" y="2946400"/>
          <p14:tracePt t="108138" x="7485063" y="2990850"/>
          <p14:tracePt t="108146" x="7494588" y="2990850"/>
          <p14:tracePt t="108154" x="7502525" y="3017838"/>
          <p14:tracePt t="108162" x="7502525" y="3027363"/>
          <p14:tracePt t="108171" x="7512050" y="3046413"/>
          <p14:tracePt t="108179" x="7512050" y="3054350"/>
          <p14:tracePt t="108188" x="7512050" y="3073400"/>
          <p14:tracePt t="108195" x="7512050" y="3090863"/>
          <p14:tracePt t="108204" x="7512050" y="3100388"/>
          <p14:tracePt t="108211" x="7512050" y="3109913"/>
          <p14:tracePt t="108227" x="7512050" y="3127375"/>
          <p14:tracePt t="108236" x="7512050" y="3136900"/>
          <p14:tracePt t="108243" x="7512050" y="3155950"/>
          <p14:tracePt t="108253" x="7512050" y="3173413"/>
          <p14:tracePt t="108259" x="7512050" y="3200400"/>
          <p14:tracePt t="108269" x="7512050" y="3228975"/>
          <p14:tracePt t="108275" x="7512050" y="3246438"/>
          <p14:tracePt t="108285" x="7512050" y="3292475"/>
          <p14:tracePt t="108292" x="7485063" y="3355975"/>
          <p14:tracePt t="108300" x="7475538" y="3382963"/>
          <p14:tracePt t="108308" x="7466013" y="3438525"/>
          <p14:tracePt t="108319" x="7429500" y="3482975"/>
          <p14:tracePt t="108323" x="7402513" y="3529013"/>
          <p14:tracePt t="108332" x="7392988" y="3556000"/>
          <p14:tracePt t="108338" x="7366000" y="3592513"/>
          <p14:tracePt t="108346" x="7348538" y="3611563"/>
          <p14:tracePt t="108355" x="7312025" y="3648075"/>
          <p14:tracePt t="108362" x="7302500" y="3665538"/>
          <p14:tracePt t="108370" x="7292975" y="3665538"/>
          <p14:tracePt t="108387" x="7283450" y="3665538"/>
          <p14:tracePt t="108410" x="7256463" y="3657600"/>
          <p14:tracePt t="108418" x="7229475" y="3638550"/>
          <p14:tracePt t="108426" x="7183438" y="3592513"/>
          <p14:tracePt t="108434" x="7175500" y="3584575"/>
          <p14:tracePt t="108442" x="7138988" y="3556000"/>
          <p14:tracePt t="108451" x="7119938" y="3538538"/>
          <p14:tracePt t="108458" x="7110413" y="3511550"/>
          <p14:tracePt t="108467" x="7102475" y="3502025"/>
          <p14:tracePt t="108482" x="7092950" y="3492500"/>
          <p14:tracePt t="108555" x="7083425" y="3492500"/>
          <p14:tracePt t="108651" x="7073900" y="3482975"/>
          <p14:tracePt t="108659" x="7073900" y="3475038"/>
          <p14:tracePt t="108675" x="7073900" y="3465513"/>
          <p14:tracePt t="108691" x="7073900" y="3446463"/>
          <p14:tracePt t="108796" x="7073900" y="3465513"/>
          <p14:tracePt t="108812" x="7065963" y="3482975"/>
          <p14:tracePt t="109036" x="7037388" y="3492500"/>
          <p14:tracePt t="109044" x="7029450" y="3502025"/>
          <p14:tracePt t="109052" x="7019925" y="3511550"/>
          <p14:tracePt t="109060" x="7019925" y="3519488"/>
          <p14:tracePt t="109071" x="7010400" y="3529013"/>
          <p14:tracePt t="109075" x="6992938" y="3548063"/>
          <p14:tracePt t="109082" x="6992938" y="3565525"/>
          <p14:tracePt t="109098" x="6983413" y="3592513"/>
          <p14:tracePt t="109106" x="6983413" y="3602038"/>
          <p14:tracePt t="109114" x="6983413" y="3611563"/>
          <p14:tracePt t="109122" x="6983413" y="3638550"/>
          <p14:tracePt t="109130" x="6983413" y="3648075"/>
          <p14:tracePt t="109138" x="6983413" y="3657600"/>
          <p14:tracePt t="109146" x="6983413" y="3675063"/>
          <p14:tracePt t="109170" x="6983413" y="3684588"/>
          <p14:tracePt t="109180" x="6983413" y="3694113"/>
          <p14:tracePt t="109195" x="6983413" y="3711575"/>
          <p14:tracePt t="109211" x="6983413" y="3721100"/>
          <p14:tracePt t="109227" x="6983413" y="3730625"/>
          <p14:tracePt t="109243" x="6983413" y="3757613"/>
          <p14:tracePt t="109251" x="6983413" y="3767138"/>
          <p14:tracePt t="109259" x="6983413" y="3775075"/>
          <p14:tracePt t="109268" x="6983413" y="3803650"/>
          <p14:tracePt t="109274" x="6983413" y="3811588"/>
          <p14:tracePt t="109282" x="6983413" y="3840163"/>
          <p14:tracePt t="109307" x="6983413" y="3848100"/>
          <p14:tracePt t="109323" x="6973888" y="3867150"/>
          <p14:tracePt t="109332" x="6973888" y="3875088"/>
          <p14:tracePt t="109356" x="6964363" y="3894138"/>
          <p14:tracePt t="109371" x="6956425" y="3903663"/>
          <p14:tracePt t="109380" x="6946900" y="3911600"/>
          <p14:tracePt t="109395" x="6937375" y="3930650"/>
          <p14:tracePt t="109402" x="6929438" y="3930650"/>
          <p14:tracePt t="109410" x="6929438" y="3940175"/>
          <p14:tracePt t="109419" x="6919913" y="3967163"/>
          <p14:tracePt t="109426" x="6900863" y="3984625"/>
          <p14:tracePt t="109435" x="6892925" y="3994150"/>
          <p14:tracePt t="109442" x="6883400" y="4013200"/>
          <p14:tracePt t="109451" x="6856413" y="4057650"/>
          <p14:tracePt t="109460" x="6846888" y="4076700"/>
          <p14:tracePt t="109469" x="6827838" y="4103688"/>
          <p14:tracePt t="109476" x="6819900" y="4140200"/>
          <p14:tracePt t="109485" x="6810375" y="4159250"/>
          <p14:tracePt t="109490" x="6810375" y="4167188"/>
          <p14:tracePt t="109498" x="6800850" y="4176713"/>
          <p14:tracePt t="109514" x="6800850" y="4195763"/>
          <p14:tracePt t="109530" x="6800850" y="4203700"/>
          <p14:tracePt t="109538" x="6791325" y="4213225"/>
          <p14:tracePt t="109571" x="6773863" y="4240213"/>
          <p14:tracePt t="109586" x="6754813" y="4259263"/>
          <p14:tracePt t="109594" x="6718300" y="4276725"/>
          <p14:tracePt t="109602" x="6710363" y="4286250"/>
          <p14:tracePt t="109610" x="6710363" y="4295775"/>
          <p14:tracePt t="109618" x="6710363" y="4303713"/>
          <p14:tracePt t="109626" x="6710363" y="4313238"/>
          <p14:tracePt t="109634" x="6700838" y="4332288"/>
          <p14:tracePt t="109659" x="6691313" y="4349750"/>
          <p14:tracePt t="109804" x="6681788" y="4359275"/>
          <p14:tracePt t="109812" x="6673850" y="4368800"/>
          <p14:tracePt t="109820" x="6664325" y="4376738"/>
          <p14:tracePt t="109828" x="6645275" y="4395788"/>
          <p14:tracePt t="109836" x="6637338" y="4413250"/>
          <p14:tracePt t="109843" x="6627813" y="4422775"/>
          <p14:tracePt t="110434" x="6637338" y="4413250"/>
          <p14:tracePt t="110442" x="6645275" y="4413250"/>
          <p14:tracePt t="110451" x="6645275" y="4405313"/>
          <p14:tracePt t="110458" x="6645275" y="4395788"/>
          <p14:tracePt t="110467" x="6654800" y="4386263"/>
          <p14:tracePt t="110724" x="6654800" y="4376738"/>
          <p14:tracePt t="110940" x="6664325" y="4368800"/>
          <p14:tracePt t="110964" x="6664325" y="4359275"/>
          <p14:tracePt t="111012" x="6673850" y="4340225"/>
          <p14:tracePt t="111306" x="6791325" y="4340225"/>
          <p14:tracePt t="111314" x="6937375" y="4322763"/>
          <p14:tracePt t="111322" x="7102475" y="4276725"/>
          <p14:tracePt t="111330" x="7265988" y="4259263"/>
          <p14:tracePt t="111339" x="7466013" y="4249738"/>
          <p14:tracePt t="111347" x="7648575" y="4203700"/>
          <p14:tracePt t="111356" x="7877175" y="4186238"/>
          <p14:tracePt t="111362" x="8059738" y="4167188"/>
          <p14:tracePt t="111371" x="8240713" y="4140200"/>
          <p14:tracePt t="111378" x="8405813" y="4140200"/>
          <p14:tracePt t="111388" x="8532813" y="4140200"/>
          <p14:tracePt t="111394" x="8642350" y="4140200"/>
          <p14:tracePt t="111403" x="8715375" y="4140200"/>
          <p14:tracePt t="111411" x="8815388" y="4122738"/>
          <p14:tracePt t="111418" x="8888413" y="4122738"/>
          <p14:tracePt t="111428" x="8997950" y="4113213"/>
          <p14:tracePt t="111434" x="9090025" y="40941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a:t>正負に振った入力波形</a:t>
            </a:r>
            <a:br>
              <a:rPr kumimoji="1" lang="en-US" altLang="ja-JP" sz="3200" dirty="0"/>
            </a:br>
            <a:r>
              <a:rPr lang="ja-JP" altLang="en-US" sz="3200" dirty="0"/>
              <a:t>出力は</a:t>
            </a:r>
            <a:r>
              <a:rPr lang="en-US" altLang="ja-JP" sz="3200" dirty="0"/>
              <a:t>CR</a:t>
            </a:r>
            <a:r>
              <a:rPr lang="ja-JP" altLang="en-US" sz="3200" dirty="0"/>
              <a:t>の値や初期値によりけり</a:t>
            </a:r>
            <a:endParaRPr kumimoji="1" lang="ja-JP" altLang="en-US" sz="3200" dirty="0"/>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238962" y="1528549"/>
            <a:ext cx="7162258" cy="1885121"/>
          </a:xfrm>
        </p:spPr>
      </p:pic>
      <p:pic>
        <p:nvPicPr>
          <p:cNvPr id="5"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238962" y="3086669"/>
            <a:ext cx="7162258" cy="1885121"/>
          </a:xfrm>
          <a:prstGeom prst="rect">
            <a:avLst/>
          </a:prstGeom>
          <a:noFill/>
          <a:ln w="9525">
            <a:noFill/>
            <a:miter lim="800000"/>
            <a:headEnd/>
            <a:tailEnd/>
          </a:ln>
        </p:spPr>
      </p:pic>
      <p:pic>
        <p:nvPicPr>
          <p:cNvPr id="6"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238962" y="4644789"/>
            <a:ext cx="7162258" cy="1885121"/>
          </a:xfrm>
          <a:prstGeom prst="rect">
            <a:avLst/>
          </a:prstGeom>
          <a:noFill/>
          <a:ln w="9525">
            <a:noFill/>
            <a:miter lim="800000"/>
            <a:headEnd/>
            <a:tailEnd/>
          </a:ln>
        </p:spPr>
      </p:pic>
      <p:cxnSp>
        <p:nvCxnSpPr>
          <p:cNvPr id="10" name="直線コネクタ 9"/>
          <p:cNvCxnSpPr/>
          <p:nvPr/>
        </p:nvCxnSpPr>
        <p:spPr>
          <a:xfrm>
            <a:off x="5513696" y="3712191"/>
            <a:ext cx="491319" cy="317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6018663" y="3704720"/>
            <a:ext cx="614149" cy="324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32812" y="3719662"/>
            <a:ext cx="491319" cy="317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137779" y="3712191"/>
            <a:ext cx="614149" cy="324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196081" y="3181658"/>
            <a:ext cx="2199641" cy="369332"/>
          </a:xfrm>
          <a:prstGeom prst="rect">
            <a:avLst/>
          </a:prstGeom>
          <a:noFill/>
        </p:spPr>
        <p:txBody>
          <a:bodyPr wrap="none" rtlCol="0">
            <a:spAutoFit/>
          </a:bodyPr>
          <a:lstStyle/>
          <a:p>
            <a:r>
              <a:rPr kumimoji="1" lang="ja-JP" altLang="en-US" dirty="0"/>
              <a:t>初期値が違った場合</a:t>
            </a:r>
          </a:p>
        </p:txBody>
      </p:sp>
      <p:cxnSp>
        <p:nvCxnSpPr>
          <p:cNvPr id="19" name="直線コネクタ 18"/>
          <p:cNvCxnSpPr/>
          <p:nvPr/>
        </p:nvCxnSpPr>
        <p:spPr>
          <a:xfrm>
            <a:off x="5513696" y="5459104"/>
            <a:ext cx="150125" cy="368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663821" y="5827594"/>
            <a:ext cx="354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6018663" y="5104263"/>
            <a:ext cx="177418" cy="723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168788" y="5123029"/>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196081" y="5104263"/>
            <a:ext cx="436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6632812" y="5104263"/>
            <a:ext cx="136478" cy="723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769290" y="5827594"/>
            <a:ext cx="436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7194647" y="5120183"/>
            <a:ext cx="177418" cy="723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372065" y="5120183"/>
            <a:ext cx="436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808795" y="5133831"/>
            <a:ext cx="136478" cy="7233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72C99985-0F87-469E-BCC6-91ACD838C3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57908920"/>
      </p:ext>
    </p:extLst>
  </p:cSld>
  <p:clrMapOvr>
    <a:masterClrMapping/>
  </p:clrMapOvr>
  <mc:AlternateContent xmlns:mc="http://schemas.openxmlformats.org/markup-compatibility/2006" xmlns:p14="http://schemas.microsoft.com/office/powerpoint/2010/main">
    <mc:Choice Requires="p14">
      <p:transition spd="slow" p14:dur="2000" advTm="108227"/>
    </mc:Choice>
    <mc:Fallback xmlns="">
      <p:transition spd="slow" advTm="10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8" x="8915400" y="3748088"/>
          <p14:tracePt t="737" x="8842375" y="3757613"/>
          <p14:tracePt t="745" x="8742363" y="3775075"/>
          <p14:tracePt t="752" x="8688388" y="3794125"/>
          <p14:tracePt t="760" x="8624888" y="3794125"/>
          <p14:tracePt t="768" x="8569325" y="3794125"/>
          <p14:tracePt t="777" x="8532813" y="3811588"/>
          <p14:tracePt t="785" x="8496300" y="3811588"/>
          <p14:tracePt t="792" x="8469313" y="3821113"/>
          <p14:tracePt t="801" x="8451850" y="3821113"/>
          <p14:tracePt t="808" x="8442325" y="3821113"/>
          <p14:tracePt t="818" x="8432800" y="3821113"/>
          <p14:tracePt t="874" x="8423275" y="3830638"/>
          <p14:tracePt t="882" x="8415338" y="3830638"/>
          <p14:tracePt t="898" x="8405813" y="3830638"/>
          <p14:tracePt t="917" x="8396288" y="3830638"/>
          <p14:tracePt t="986" x="8386763" y="3830638"/>
          <p14:tracePt t="1002" x="8359775" y="3840163"/>
          <p14:tracePt t="1044" x="8359775" y="3848100"/>
          <p14:tracePt t="1058" x="8359775" y="3857625"/>
          <p14:tracePt t="1067" x="8359775" y="3875088"/>
          <p14:tracePt t="1085" x="8359775" y="3884613"/>
          <p14:tracePt t="1091" x="8342313" y="3903663"/>
          <p14:tracePt t="1098" x="8342313" y="3921125"/>
          <p14:tracePt t="1105" x="8332788" y="3940175"/>
          <p14:tracePt t="1114" x="8313738" y="3957638"/>
          <p14:tracePt t="1121" x="8305800" y="3976688"/>
          <p14:tracePt t="1130" x="8296275" y="3994150"/>
          <p14:tracePt t="1137" x="8286750" y="4021138"/>
          <p14:tracePt t="1145" x="8277225" y="4040188"/>
          <p14:tracePt t="1155" x="8269288" y="4049713"/>
          <p14:tracePt t="1162" x="8269288" y="4067175"/>
          <p14:tracePt t="1170" x="8259763" y="4076700"/>
          <p14:tracePt t="1274" x="8250238" y="4086225"/>
          <p14:tracePt t="1285" x="8250238" y="4094163"/>
          <p14:tracePt t="1291" x="8250238" y="4130675"/>
          <p14:tracePt t="1298" x="8250238" y="4167188"/>
          <p14:tracePt t="1306" x="8250238" y="4195763"/>
          <p14:tracePt t="1316" x="8250238" y="4203700"/>
          <p14:tracePt t="1322" x="8250238" y="4213225"/>
          <p14:tracePt t="1337" x="8250238" y="4232275"/>
          <p14:tracePt t="1352" x="8259763" y="4232275"/>
          <p14:tracePt t="1360" x="8269288" y="4232275"/>
          <p14:tracePt t="1393" x="8277225" y="4232275"/>
          <p14:tracePt t="1402" x="8286750" y="4213225"/>
          <p14:tracePt t="1419" x="8286750" y="4203700"/>
          <p14:tracePt t="1426" x="8269288" y="4195763"/>
          <p14:tracePt t="1432" x="8250238" y="4195763"/>
          <p14:tracePt t="1440" x="8223250" y="4195763"/>
          <p14:tracePt t="1448" x="8204200" y="4176713"/>
          <p14:tracePt t="1456" x="8196263" y="4167188"/>
          <p14:tracePt t="1464" x="8196263" y="4159250"/>
          <p14:tracePt t="1472" x="8196263" y="4122738"/>
          <p14:tracePt t="1489" x="8196263" y="4113213"/>
          <p14:tracePt t="1522" x="8196263" y="4122738"/>
          <p14:tracePt t="1533" x="8223250" y="4222750"/>
          <p14:tracePt t="1536" x="8269288" y="4349750"/>
          <p14:tracePt t="1544" x="8313738" y="4505325"/>
          <p14:tracePt t="1552" x="8378825" y="4651375"/>
          <p14:tracePt t="1560" x="8405813" y="4778375"/>
          <p14:tracePt t="1570" x="8459788" y="4870450"/>
          <p14:tracePt t="1576" x="8478838" y="4906963"/>
          <p14:tracePt t="1585" x="8478838" y="4943475"/>
          <p14:tracePt t="1592" x="8478838" y="4970463"/>
          <p14:tracePt t="1601" x="8478838" y="4987925"/>
          <p14:tracePt t="1673" x="8742363" y="4824413"/>
          <p14:tracePt t="1683" x="9134475" y="4459288"/>
          <p14:tracePt t="2194" x="9017000" y="2325688"/>
          <p14:tracePt t="2200" x="8915400" y="2379663"/>
          <p14:tracePt t="2210" x="8851900" y="2416175"/>
          <p14:tracePt t="2219" x="8770938" y="2489200"/>
          <p14:tracePt t="2226" x="8669338" y="2544763"/>
          <p14:tracePt t="2232" x="8569325" y="2617788"/>
          <p14:tracePt t="2240" x="8488363" y="2690813"/>
          <p14:tracePt t="2248" x="8369300" y="2763838"/>
          <p14:tracePt t="2256" x="8286750" y="2817813"/>
          <p14:tracePt t="2264" x="8204200" y="2890838"/>
          <p14:tracePt t="2272" x="8159750" y="2909888"/>
          <p14:tracePt t="2280" x="8123238" y="2927350"/>
          <p14:tracePt t="2297" x="8113713" y="2936875"/>
          <p14:tracePt t="2593" x="8104188" y="2936875"/>
          <p14:tracePt t="2602" x="8067675" y="2946400"/>
          <p14:tracePt t="2610" x="8004175" y="2954338"/>
          <p14:tracePt t="2619" x="7940675" y="3000375"/>
          <p14:tracePt t="2626" x="7867650" y="3009900"/>
          <p14:tracePt t="2633" x="7748588" y="3054350"/>
          <p14:tracePt t="2640" x="7675563" y="3063875"/>
          <p14:tracePt t="2648" x="7548563" y="3090863"/>
          <p14:tracePt t="2656" x="7448550" y="3136900"/>
          <p14:tracePt t="2664" x="7302500" y="3163888"/>
          <p14:tracePt t="2672" x="7165975" y="3192463"/>
          <p14:tracePt t="2680" x="7056438" y="3209925"/>
          <p14:tracePt t="2688" x="6964363" y="3209925"/>
          <p14:tracePt t="2697" x="6856413" y="3219450"/>
          <p14:tracePt t="2704" x="6783388" y="3219450"/>
          <p14:tracePt t="2713" x="6718300" y="3219450"/>
          <p14:tracePt t="2721" x="6700838" y="3219450"/>
          <p14:tracePt t="2730" x="6664325" y="3219450"/>
          <p14:tracePt t="2737" x="6654800" y="3219450"/>
          <p14:tracePt t="2744" x="6627813" y="3219450"/>
          <p14:tracePt t="2760" x="6610350" y="3219450"/>
          <p14:tracePt t="2770" x="6581775" y="3219450"/>
          <p14:tracePt t="2776" x="6554788" y="3219450"/>
          <p14:tracePt t="2786" x="6481763" y="3236913"/>
          <p14:tracePt t="2792" x="6418263" y="3255963"/>
          <p14:tracePt t="2801" x="6345238" y="3255963"/>
          <p14:tracePt t="2809" x="6272213" y="3255963"/>
          <p14:tracePt t="2818" x="6162675" y="3255963"/>
          <p14:tracePt t="2824" x="6089650" y="3255963"/>
          <p14:tracePt t="2833" x="5999163" y="3255963"/>
          <p14:tracePt t="2840" x="5907088" y="3255963"/>
          <p14:tracePt t="2848" x="5834063" y="3255963"/>
          <p14:tracePt t="2856" x="5770563" y="3255963"/>
          <p14:tracePt t="2869" x="5734050" y="3255963"/>
          <p14:tracePt t="2872" x="5716588" y="3255963"/>
          <p14:tracePt t="2880" x="5707063" y="3255963"/>
          <p14:tracePt t="2937" x="5688013" y="3255963"/>
          <p14:tracePt t="2945" x="5680075" y="3255963"/>
          <p14:tracePt t="2961" x="5653088" y="3255963"/>
          <p14:tracePt t="2969" x="5634038" y="3255963"/>
          <p14:tracePt t="2979" x="5607050" y="3255963"/>
          <p14:tracePt t="2989" x="5588000" y="3255963"/>
          <p14:tracePt t="2994" x="5543550" y="3255963"/>
          <p14:tracePt t="3003" x="5524500" y="3255963"/>
          <p14:tracePt t="3009" x="5497513" y="3255963"/>
          <p14:tracePt t="3018" x="5478463" y="3255963"/>
          <p14:tracePt t="3025" x="5461000" y="3255963"/>
          <p14:tracePt t="3032" x="5441950" y="3255963"/>
          <p14:tracePt t="3041" x="5414963" y="3255963"/>
          <p14:tracePt t="3048" x="5397500" y="3255963"/>
          <p14:tracePt t="3056" x="5368925" y="3255963"/>
          <p14:tracePt t="3064" x="5314950" y="3255963"/>
          <p14:tracePt t="3072" x="5287963" y="3255963"/>
          <p14:tracePt t="3081" x="5205413" y="3255963"/>
          <p14:tracePt t="3089" x="5141913" y="3255963"/>
          <p14:tracePt t="3096" x="5068888" y="3255963"/>
          <p14:tracePt t="3106" x="5014913" y="3255963"/>
          <p14:tracePt t="3114" x="4978400" y="3255963"/>
          <p14:tracePt t="3122" x="4905375" y="3273425"/>
          <p14:tracePt t="3130" x="4840288" y="3282950"/>
          <p14:tracePt t="3136" x="4803775" y="3282950"/>
          <p14:tracePt t="3146" x="4776788" y="3292475"/>
          <p14:tracePt t="3156" x="4713288" y="3319463"/>
          <p14:tracePt t="3162" x="4695825" y="3328988"/>
          <p14:tracePt t="3171" x="4686300" y="3328988"/>
          <p14:tracePt t="3177" x="4676775" y="3328988"/>
          <p14:tracePt t="3201" x="4649788" y="3338513"/>
          <p14:tracePt t="3209" x="4640263" y="3338513"/>
          <p14:tracePt t="3218" x="4613275" y="3338513"/>
          <p14:tracePt t="3225" x="4586288" y="3338513"/>
          <p14:tracePt t="3233" x="4494213" y="3338513"/>
          <p14:tracePt t="3240" x="4440238" y="3338513"/>
          <p14:tracePt t="3248" x="4367213" y="3338513"/>
          <p14:tracePt t="3257" x="4294188" y="3338513"/>
          <p14:tracePt t="3264" x="4211638" y="3302000"/>
          <p14:tracePt t="3272" x="4157663" y="3292475"/>
          <p14:tracePt t="3281" x="4057650" y="3273425"/>
          <p14:tracePt t="3288" x="3975100" y="3236913"/>
          <p14:tracePt t="3297" x="3938588" y="3228975"/>
          <p14:tracePt t="3305" x="3911600" y="3219450"/>
          <p14:tracePt t="3313" x="3865563" y="3192463"/>
          <p14:tracePt t="3322" x="3856038" y="3192463"/>
          <p14:tracePt t="3330" x="3846513" y="3182938"/>
          <p14:tracePt t="3339" x="3838575" y="3182938"/>
          <p14:tracePt t="3348" x="3829050" y="3173413"/>
          <p14:tracePt t="3362" x="3829050" y="3163888"/>
          <p14:tracePt t="3369" x="3829050" y="3146425"/>
          <p14:tracePt t="3378" x="3829050" y="3136900"/>
          <p14:tracePt t="3388" x="3829050" y="3119438"/>
          <p14:tracePt t="3394" x="3829050" y="3109913"/>
          <p14:tracePt t="3403" x="3829050" y="3100388"/>
          <p14:tracePt t="3410" x="3829050" y="3073400"/>
          <p14:tracePt t="3420" x="3819525" y="3063875"/>
          <p14:tracePt t="3426" x="3810000" y="3054350"/>
          <p14:tracePt t="3435" x="3792538" y="3036888"/>
          <p14:tracePt t="3442" x="3783013" y="3017838"/>
          <p14:tracePt t="3449" x="3775075" y="3009900"/>
          <p14:tracePt t="3465" x="3765550" y="2990850"/>
          <p14:tracePt t="3473" x="3756025" y="2990850"/>
          <p14:tracePt t="3481" x="3738563" y="2973388"/>
          <p14:tracePt t="3489" x="3729038" y="2963863"/>
          <p14:tracePt t="3497" x="3719513" y="2946400"/>
          <p14:tracePt t="3505" x="3692525" y="2927350"/>
          <p14:tracePt t="3513" x="3683000" y="2890838"/>
          <p14:tracePt t="3521" x="3673475" y="2890838"/>
          <p14:tracePt t="3529" x="3656013" y="2863850"/>
          <p14:tracePt t="3537" x="3636963" y="2836863"/>
          <p14:tracePt t="3545" x="3629025" y="2817813"/>
          <p14:tracePt t="3553" x="3609975" y="2790825"/>
          <p14:tracePt t="3560" x="3600450" y="2781300"/>
          <p14:tracePt t="3570" x="3592513" y="2763838"/>
          <p14:tracePt t="3578" x="3582988" y="2744788"/>
          <p14:tracePt t="3587" x="3573463" y="2735263"/>
          <p14:tracePt t="3672" x="3563938" y="2727325"/>
          <p14:tracePt t="3680" x="3556000" y="2717800"/>
          <p14:tracePt t="3713" x="3546475" y="2708275"/>
          <p14:tracePt t="3754" x="3546475" y="2698750"/>
          <p14:tracePt t="3761" x="3536950" y="2690813"/>
          <p14:tracePt t="3770" x="3527425" y="2681288"/>
          <p14:tracePt t="3787" x="3519488" y="2671763"/>
          <p14:tracePt t="3808" x="3519488" y="2662238"/>
          <p14:tracePt t="3824" x="3519488" y="2644775"/>
          <p14:tracePt t="3834" x="3519488" y="2635250"/>
          <p14:tracePt t="3840" x="3519488" y="2625725"/>
          <p14:tracePt t="3856" x="3519488" y="2608263"/>
          <p14:tracePt t="4097" x="3519488" y="2598738"/>
          <p14:tracePt t="4120" x="3509963" y="2581275"/>
          <p14:tracePt t="4144" x="3500438" y="2581275"/>
          <p14:tracePt t="4153" x="3482975" y="2581275"/>
          <p14:tracePt t="4162" x="3473450" y="2581275"/>
          <p14:tracePt t="4177" x="3455988" y="2581275"/>
          <p14:tracePt t="4184" x="3446463" y="2581275"/>
          <p14:tracePt t="4192" x="3427413" y="2589213"/>
          <p14:tracePt t="4208" x="3419475" y="2598738"/>
          <p14:tracePt t="4217" x="3409950" y="2608263"/>
          <p14:tracePt t="4242" x="3400425" y="2608263"/>
          <p14:tracePt t="4282" x="3390900" y="2608263"/>
          <p14:tracePt t="4322" x="3373438" y="2598738"/>
          <p14:tracePt t="4330" x="3363913" y="2589213"/>
          <p14:tracePt t="4346" x="3363913" y="2581275"/>
          <p14:tracePt t="4354" x="3354388" y="2554288"/>
          <p14:tracePt t="4361" x="3354388" y="2544763"/>
          <p14:tracePt t="4369" x="3354388" y="2517775"/>
          <p14:tracePt t="4384" x="3354388" y="2508250"/>
          <p14:tracePt t="4404" x="3354388" y="2498725"/>
          <p14:tracePt t="4420" x="3354388" y="2481263"/>
          <p14:tracePt t="4442" x="3354388" y="2471738"/>
          <p14:tracePt t="4453" x="3354388" y="2462213"/>
          <p14:tracePt t="4474" x="3354388" y="2452688"/>
          <p14:tracePt t="4514" x="3373438" y="2435225"/>
          <p14:tracePt t="4530" x="3382963" y="2425700"/>
          <p14:tracePt t="4560" x="3390900" y="2408238"/>
          <p14:tracePt t="4568" x="3400425" y="2398713"/>
          <p14:tracePt t="4576" x="3400425" y="2389188"/>
          <p14:tracePt t="4584" x="3409950" y="2379663"/>
          <p14:tracePt t="4593" x="3419475" y="2362200"/>
          <p14:tracePt t="4601" x="3436938" y="2343150"/>
          <p14:tracePt t="4619" x="3463925" y="2325688"/>
          <p14:tracePt t="4633" x="3490913" y="2306638"/>
          <p14:tracePt t="4640" x="3500438" y="2298700"/>
          <p14:tracePt t="4649" x="3509963" y="2289175"/>
          <p14:tracePt t="4656" x="3509963" y="2279650"/>
          <p14:tracePt t="4673" x="3519488" y="2279650"/>
          <p14:tracePt t="4736" x="3500438" y="2279650"/>
          <p14:tracePt t="4761" x="3482975" y="2279650"/>
          <p14:tracePt t="4768" x="3473450" y="2289175"/>
          <p14:tracePt t="4785" x="3463925" y="2298700"/>
          <p14:tracePt t="4792" x="3455988" y="2298700"/>
          <p14:tracePt t="4808" x="3446463" y="2306638"/>
          <p14:tracePt t="4824" x="3436938" y="2306638"/>
          <p14:tracePt t="4833" x="3427413" y="2316163"/>
          <p14:tracePt t="4840" x="3419475" y="2316163"/>
          <p14:tracePt t="4857" x="3409950" y="2316163"/>
          <p14:tracePt t="4864" x="3400425" y="2316163"/>
          <p14:tracePt t="4887" x="3354388" y="2316163"/>
          <p14:tracePt t="4889" x="3327400" y="2316163"/>
          <p14:tracePt t="4897" x="3281363" y="2316163"/>
          <p14:tracePt t="4904" x="3254375" y="2316163"/>
          <p14:tracePt t="4913" x="3217863" y="2316163"/>
          <p14:tracePt t="4921" x="3181350" y="2316163"/>
          <p14:tracePt t="4928" x="3154363" y="2316163"/>
          <p14:tracePt t="4936" x="3127375" y="2316163"/>
          <p14:tracePt t="4946" x="3108325" y="2316163"/>
          <p14:tracePt t="4953" x="3081338" y="2316163"/>
          <p14:tracePt t="4961" x="3063875" y="2316163"/>
          <p14:tracePt t="4976" x="3017838" y="2316163"/>
          <p14:tracePt t="4984" x="2998788" y="2335213"/>
          <p14:tracePt t="4992" x="2990850" y="2335213"/>
          <p14:tracePt t="5001" x="2990850" y="2343150"/>
          <p14:tracePt t="5008" x="2971800" y="2352675"/>
          <p14:tracePt t="5017" x="2925763" y="2352675"/>
          <p14:tracePt t="5024" x="2898775" y="2352675"/>
          <p14:tracePt t="5033" x="2881313" y="2352675"/>
          <p14:tracePt t="5042" x="2844800" y="2352675"/>
          <p14:tracePt t="5050" x="2825750" y="2352675"/>
          <p14:tracePt t="5058" x="2789238" y="2352675"/>
          <p14:tracePt t="5065" x="2781300" y="2352675"/>
          <p14:tracePt t="5074" x="2762250" y="2352675"/>
          <p14:tracePt t="5080" x="2744788" y="2352675"/>
          <p14:tracePt t="5088" x="2735263" y="2352675"/>
          <p14:tracePt t="5096" x="2716213" y="2352675"/>
          <p14:tracePt t="5104" x="2698750" y="2352675"/>
          <p14:tracePt t="5112" x="2689225" y="2343150"/>
          <p14:tracePt t="5130" x="2671763" y="2343150"/>
          <p14:tracePt t="5137" x="2662238" y="2335213"/>
          <p14:tracePt t="5144" x="2652713" y="2325688"/>
          <p14:tracePt t="5153" x="2643188" y="2316163"/>
          <p14:tracePt t="5160" x="2625725" y="2298700"/>
          <p14:tracePt t="5168" x="2616200" y="2289175"/>
          <p14:tracePt t="5177" x="2598738" y="2270125"/>
          <p14:tracePt t="5186" x="2589213" y="2252663"/>
          <p14:tracePt t="5192" x="2570163" y="2243138"/>
          <p14:tracePt t="5200" x="2552700" y="2233613"/>
          <p14:tracePt t="5208" x="2525713" y="2225675"/>
          <p14:tracePt t="5217" x="2506663" y="2206625"/>
          <p14:tracePt t="5224" x="2498725" y="2197100"/>
          <p14:tracePt t="5233" x="2479675" y="2197100"/>
          <p14:tracePt t="5241" x="2470150" y="2189163"/>
          <p14:tracePt t="5249" x="2452688" y="2189163"/>
          <p14:tracePt t="5256" x="2443163" y="2189163"/>
          <p14:tracePt t="5264" x="2433638" y="2189163"/>
          <p14:tracePt t="5280" x="2406650" y="2189163"/>
          <p14:tracePt t="5288" x="2397125" y="2189163"/>
          <p14:tracePt t="5296" x="2360613" y="2189163"/>
          <p14:tracePt t="5305" x="2343150" y="2189163"/>
          <p14:tracePt t="5313" x="2316163" y="2189163"/>
          <p14:tracePt t="5321" x="2297113" y="2189163"/>
          <p14:tracePt t="5329" x="2279650" y="2189163"/>
          <p14:tracePt t="5337" x="2270125" y="2189163"/>
          <p14:tracePt t="5345" x="2260600" y="2189163"/>
          <p14:tracePt t="5361" x="2251075" y="2189163"/>
          <p14:tracePt t="5377" x="2243138" y="2189163"/>
          <p14:tracePt t="5384" x="2233613" y="2189163"/>
          <p14:tracePt t="5393" x="2224088" y="2189163"/>
          <p14:tracePt t="5417" x="2214563" y="2189163"/>
          <p14:tracePt t="5434" x="2197100" y="2189163"/>
          <p14:tracePt t="5440" x="2187575" y="2189163"/>
          <p14:tracePt t="5458" x="2179638" y="2189163"/>
          <p14:tracePt t="5754" x="2170113" y="2189163"/>
          <p14:tracePt t="5763" x="2151063" y="2179638"/>
          <p14:tracePt t="5778" x="2143125" y="2170113"/>
          <p14:tracePt t="6304" x="2133600" y="2160588"/>
          <p14:tracePt t="7929" x="2133600" y="2152650"/>
          <p14:tracePt t="7945" x="2133600" y="2125663"/>
          <p14:tracePt t="7956" x="2143125" y="2116138"/>
          <p14:tracePt t="7969" x="2151063" y="2106613"/>
          <p14:tracePt t="8746" x="2160588" y="2106613"/>
          <p14:tracePt t="8770" x="2179638" y="2106613"/>
          <p14:tracePt t="9297" x="2187575" y="2106613"/>
          <p14:tracePt t="9610" x="2187575" y="2097088"/>
          <p14:tracePt t="10200" x="2197100" y="2089150"/>
          <p14:tracePt t="10208" x="2197100" y="2079625"/>
          <p14:tracePt t="11068" x="2206625" y="2070100"/>
          <p14:tracePt t="11128" x="2206625" y="2052638"/>
          <p14:tracePt t="11137" x="2214563" y="2052638"/>
          <p14:tracePt t="14065" x="2224088" y="2052638"/>
          <p14:tracePt t="14105" x="2214563" y="2060575"/>
          <p14:tracePt t="14122" x="2197100" y="2079625"/>
          <p14:tracePt t="14137" x="2179638" y="2089150"/>
          <p14:tracePt t="14401" x="2170113" y="2097088"/>
          <p14:tracePt t="14424" x="2160588" y="2106613"/>
          <p14:tracePt t="14480" x="2151063" y="2106613"/>
          <p14:tracePt t="14618" x="2151063" y="2116138"/>
          <p14:tracePt t="14762" x="2143125" y="2116138"/>
          <p14:tracePt t="15930" x="2124075" y="2125663"/>
          <p14:tracePt t="15936" x="2106613" y="2133600"/>
          <p14:tracePt t="15945" x="2097088" y="2143125"/>
          <p14:tracePt t="15953" x="2078038" y="2160588"/>
          <p14:tracePt t="15960" x="2060575" y="2170113"/>
          <p14:tracePt t="16097" x="2051050" y="2170113"/>
          <p14:tracePt t="16224" x="2041525" y="2170113"/>
          <p14:tracePt t="16264" x="2024063" y="2170113"/>
          <p14:tracePt t="16304" x="2014538" y="2170113"/>
          <p14:tracePt t="16321" x="2005013" y="2160588"/>
          <p14:tracePt t="16337" x="1987550" y="2160588"/>
          <p14:tracePt t="16345" x="1978025" y="2152650"/>
          <p14:tracePt t="16353" x="1968500" y="2143125"/>
          <p14:tracePt t="16360" x="1960563" y="2125663"/>
          <p14:tracePt t="16369" x="1960563" y="2116138"/>
          <p14:tracePt t="16376" x="1941513" y="2106613"/>
          <p14:tracePt t="16384" x="1924050" y="2089150"/>
          <p14:tracePt t="16392" x="1914525" y="2079625"/>
          <p14:tracePt t="16401" x="1895475" y="2060575"/>
          <p14:tracePt t="16408" x="1887538" y="2060575"/>
          <p14:tracePt t="16416" x="1878013" y="2043113"/>
          <p14:tracePt t="16424" x="1868488" y="2033588"/>
          <p14:tracePt t="16440" x="1851025" y="2024063"/>
          <p14:tracePt t="16809" x="1841500" y="2024063"/>
          <p14:tracePt t="16825" x="1814513" y="2024063"/>
          <p14:tracePt t="16835" x="1804988" y="2024063"/>
          <p14:tracePt t="16840" x="1778000" y="2043113"/>
          <p14:tracePt t="16850" x="1768475" y="2043113"/>
          <p14:tracePt t="16856" x="1751013" y="2052638"/>
          <p14:tracePt t="16865" x="1731963" y="2052638"/>
          <p14:tracePt t="16872" x="1722438" y="2052638"/>
          <p14:tracePt t="16888" x="1714500" y="2052638"/>
          <p14:tracePt t="16904" x="1695450" y="2052638"/>
          <p14:tracePt t="17674" x="1714500" y="2052638"/>
          <p14:tracePt t="17682" x="1741488" y="2070100"/>
          <p14:tracePt t="17689" x="1751013" y="2089150"/>
          <p14:tracePt t="17697" x="1778000" y="2106613"/>
          <p14:tracePt t="17706" x="1795463" y="2116138"/>
          <p14:tracePt t="17714" x="1814513" y="2116138"/>
          <p14:tracePt t="17722" x="1860550" y="2143125"/>
          <p14:tracePt t="17730" x="1878013" y="2143125"/>
          <p14:tracePt t="17738" x="1905000" y="2143125"/>
          <p14:tracePt t="17745" x="1924050" y="2143125"/>
          <p14:tracePt t="17753" x="1931988" y="2143125"/>
          <p14:tracePt t="17770" x="1951038" y="2143125"/>
          <p14:tracePt t="17795" x="1960563" y="2143125"/>
          <p14:tracePt t="17857" x="1968500" y="2143125"/>
          <p14:tracePt t="17881" x="1978025" y="2133600"/>
          <p14:tracePt t="17921" x="1987550" y="2125663"/>
          <p14:tracePt t="17937" x="2014538" y="2106613"/>
          <p14:tracePt t="17954" x="2024063" y="2097088"/>
          <p14:tracePt t="17963" x="2033588" y="2097088"/>
          <p14:tracePt t="17969" x="2051050" y="2089150"/>
          <p14:tracePt t="17993" x="2051050" y="2079625"/>
          <p14:tracePt t="18098" x="2070100" y="2060575"/>
          <p14:tracePt t="18115" x="2078038" y="2060575"/>
          <p14:tracePt t="18122" x="2087563" y="2052638"/>
          <p14:tracePt t="18457" x="2097088" y="2052638"/>
          <p14:tracePt t="18465" x="2097088" y="2060575"/>
          <p14:tracePt t="18474" x="2097088" y="2106613"/>
          <p14:tracePt t="18483" x="2097088" y="2143125"/>
          <p14:tracePt t="18488" x="2097088" y="2160588"/>
          <p14:tracePt t="18496" x="2097088" y="2206625"/>
          <p14:tracePt t="18504" x="2097088" y="2225675"/>
          <p14:tracePt t="18512" x="2097088" y="2252663"/>
          <p14:tracePt t="18521" x="2097088" y="2270125"/>
          <p14:tracePt t="18529" x="2097088" y="2298700"/>
          <p14:tracePt t="18536" x="2097088" y="2306638"/>
          <p14:tracePt t="18545" x="2097088" y="2316163"/>
          <p14:tracePt t="18553" x="2097088" y="2335213"/>
          <p14:tracePt t="18569" x="2097088" y="2343150"/>
          <p14:tracePt t="18577" x="2097088" y="2352675"/>
          <p14:tracePt t="18585" x="2097088" y="2379663"/>
          <p14:tracePt t="18592" x="2097088" y="2389188"/>
          <p14:tracePt t="18600" x="2097088" y="2416175"/>
          <p14:tracePt t="18608" x="2097088" y="2435225"/>
          <p14:tracePt t="18616" x="2097088" y="2444750"/>
          <p14:tracePt t="18624" x="2097088" y="2462213"/>
          <p14:tracePt t="18633" x="2097088" y="2508250"/>
          <p14:tracePt t="18640" x="2097088" y="2517775"/>
          <p14:tracePt t="18650" x="2097088" y="2535238"/>
          <p14:tracePt t="18656" x="2097088" y="2562225"/>
          <p14:tracePt t="18672" x="2097088" y="2571750"/>
          <p14:tracePt t="18688" x="2097088" y="2589213"/>
          <p14:tracePt t="18697" x="2097088" y="2598738"/>
          <p14:tracePt t="18704" x="2097088" y="2608263"/>
          <p14:tracePt t="18721" x="2097088" y="2617788"/>
          <p14:tracePt t="18729" x="2097088" y="2635250"/>
          <p14:tracePt t="18753" x="2097088" y="2644775"/>
          <p14:tracePt t="18786" x="2097088" y="2654300"/>
          <p14:tracePt t="18803" x="2097088" y="2671763"/>
          <p14:tracePt t="18816" x="2097088" y="2681288"/>
          <p14:tracePt t="18849" x="2097088" y="2690813"/>
          <p14:tracePt t="18886" x="2097088" y="2698750"/>
          <p14:tracePt t="18944" x="2097088" y="2708275"/>
          <p14:tracePt t="19394" x="2106613" y="2717800"/>
          <p14:tracePt t="19410" x="2114550" y="2717800"/>
          <p14:tracePt t="19417" x="2114550" y="2727325"/>
          <p14:tracePt t="19425" x="2124075" y="2735263"/>
          <p14:tracePt t="19449" x="2133600" y="2735263"/>
          <p14:tracePt t="19466" x="2151063" y="2744788"/>
          <p14:tracePt t="19512" x="2160588" y="2744788"/>
          <p14:tracePt t="19536" x="2170113" y="2744788"/>
          <p14:tracePt t="19568" x="2179638" y="2744788"/>
          <p14:tracePt t="19586" x="2187575" y="2744788"/>
          <p14:tracePt t="19593" x="2197100" y="2744788"/>
          <p14:tracePt t="19601" x="2214563" y="2763838"/>
          <p14:tracePt t="19609" x="2233613" y="2763838"/>
          <p14:tracePt t="19617" x="2251075" y="2763838"/>
          <p14:tracePt t="19625" x="2260600" y="2771775"/>
          <p14:tracePt t="19633" x="2287588" y="2781300"/>
          <p14:tracePt t="19642" x="2297113" y="2781300"/>
          <p14:tracePt t="19653" x="2333625" y="2781300"/>
          <p14:tracePt t="19658" x="2352675" y="2781300"/>
          <p14:tracePt t="19667" x="2370138" y="2790825"/>
          <p14:tracePt t="19686" x="2389188" y="2790825"/>
          <p14:tracePt t="19698" x="2397125" y="2790825"/>
          <p14:tracePt t="19708" x="2406650" y="2790825"/>
          <p14:tracePt t="19753" x="2416175" y="2790825"/>
          <p14:tracePt t="19761" x="2433638" y="2790825"/>
          <p14:tracePt t="19770" x="2462213" y="2790825"/>
          <p14:tracePt t="19778" x="2479675" y="2790825"/>
          <p14:tracePt t="19785" x="2516188" y="2790825"/>
          <p14:tracePt t="19792" x="2562225" y="2790825"/>
          <p14:tracePt t="19801" x="2579688" y="2790825"/>
          <p14:tracePt t="19809" x="2616200" y="2790825"/>
          <p14:tracePt t="19817" x="2643188" y="2790825"/>
          <p14:tracePt t="19824" x="2662238" y="2790825"/>
          <p14:tracePt t="19832" x="2698750" y="2790825"/>
          <p14:tracePt t="19840" x="2725738" y="2771775"/>
          <p14:tracePt t="19850" x="2735263" y="2771775"/>
          <p14:tracePt t="19856" x="2744788" y="2771775"/>
          <p14:tracePt t="19922" x="2744788" y="2763838"/>
          <p14:tracePt t="19976" x="2762250" y="2754313"/>
          <p14:tracePt t="20098" x="2752725" y="2735263"/>
          <p14:tracePt t="20107" x="2744788" y="2717800"/>
          <p14:tracePt t="20113" x="2735263" y="2708275"/>
          <p14:tracePt t="20121" x="2725738" y="2681288"/>
          <p14:tracePt t="20128" x="2725738" y="2671763"/>
          <p14:tracePt t="20136" x="2708275" y="2644775"/>
          <p14:tracePt t="20144" x="2698750" y="2625725"/>
          <p14:tracePt t="20152" x="2689225" y="2617788"/>
          <p14:tracePt t="20160" x="2679700" y="2581275"/>
          <p14:tracePt t="20169" x="2679700" y="2554288"/>
          <p14:tracePt t="20176" x="2662238" y="2525713"/>
          <p14:tracePt t="20184" x="2662238" y="2508250"/>
          <p14:tracePt t="20192" x="2652713" y="2489200"/>
          <p14:tracePt t="20200" x="2652713" y="2481263"/>
          <p14:tracePt t="20208" x="2652713" y="2452688"/>
          <p14:tracePt t="20216" x="2652713" y="2435225"/>
          <p14:tracePt t="20225" x="2652713" y="2416175"/>
          <p14:tracePt t="20233" x="2652713" y="2398713"/>
          <p14:tracePt t="20240" x="2652713" y="2389188"/>
          <p14:tracePt t="20249" x="2652713" y="2371725"/>
          <p14:tracePt t="20257" x="2652713" y="2362200"/>
          <p14:tracePt t="20266" x="2652713" y="2325688"/>
          <p14:tracePt t="20272" x="2652713" y="2316163"/>
          <p14:tracePt t="20280" x="2652713" y="2306638"/>
          <p14:tracePt t="20288" x="2652713" y="2270125"/>
          <p14:tracePt t="20305" x="2652713" y="2243138"/>
          <p14:tracePt t="20313" x="2652713" y="2233613"/>
          <p14:tracePt t="20322" x="2652713" y="2225675"/>
          <p14:tracePt t="20329" x="2652713" y="2216150"/>
          <p14:tracePt t="20337" x="2652713" y="2197100"/>
          <p14:tracePt t="20353" x="2652713" y="2189163"/>
          <p14:tracePt t="20369" x="2652713" y="2179638"/>
          <p14:tracePt t="20376" x="2652713" y="2170113"/>
          <p14:tracePt t="20385" x="2652713" y="2160588"/>
          <p14:tracePt t="20400" x="2652713" y="2152650"/>
          <p14:tracePt t="20408" x="2662238" y="2133600"/>
          <p14:tracePt t="20416" x="2662238" y="2116138"/>
          <p14:tracePt t="20424" x="2671763" y="2097088"/>
          <p14:tracePt t="20449" x="2671763" y="2079625"/>
          <p14:tracePt t="20456" x="2671763" y="2060575"/>
          <p14:tracePt t="20466" x="2671763" y="2052638"/>
          <p14:tracePt t="20472" x="2679700" y="2016125"/>
          <p14:tracePt t="20488" x="2679700" y="2006600"/>
          <p14:tracePt t="20496" x="2679700" y="1987550"/>
          <p14:tracePt t="20506" x="2679700" y="1979613"/>
          <p14:tracePt t="20530" x="2679700" y="1970088"/>
          <p14:tracePt t="20809" x="2689225" y="1960563"/>
          <p14:tracePt t="20825" x="2698750" y="1960563"/>
          <p14:tracePt t="20832" x="2708275" y="1960563"/>
          <p14:tracePt t="20850" x="2735263" y="1960563"/>
          <p14:tracePt t="20856" x="2781300" y="1960563"/>
          <p14:tracePt t="20865" x="2798763" y="1960563"/>
          <p14:tracePt t="20872" x="2835275" y="1960563"/>
          <p14:tracePt t="20884" x="2889250" y="1960563"/>
          <p14:tracePt t="20888" x="2944813" y="1960563"/>
          <p14:tracePt t="20896" x="3008313" y="1960563"/>
          <p14:tracePt t="20904" x="3044825" y="1960563"/>
          <p14:tracePt t="20913" x="3100388" y="1960563"/>
          <p14:tracePt t="20922" x="3136900" y="1960563"/>
          <p14:tracePt t="20930" x="3181350" y="1960563"/>
          <p14:tracePt t="20938" x="3217863" y="1960563"/>
          <p14:tracePt t="20945" x="3254375" y="1960563"/>
          <p14:tracePt t="20953" x="3263900" y="1960563"/>
          <p14:tracePt t="21753" x="3273425" y="1960563"/>
          <p14:tracePt t="21761" x="3281363" y="1987550"/>
          <p14:tracePt t="21770" x="3300413" y="2006600"/>
          <p14:tracePt t="21776" x="3327400" y="2033588"/>
          <p14:tracePt t="21786" x="3354388" y="2097088"/>
          <p14:tracePt t="21792" x="3363913" y="2116138"/>
          <p14:tracePt t="21801" x="3382963" y="2143125"/>
          <p14:tracePt t="21808" x="3382963" y="2152650"/>
          <p14:tracePt t="21817" x="3390900" y="2179638"/>
          <p14:tracePt t="21824" x="3400425" y="2197100"/>
          <p14:tracePt t="21832" x="3409950" y="2216150"/>
          <p14:tracePt t="21840" x="3409950" y="2225675"/>
          <p14:tracePt t="21857" x="3409950" y="2233613"/>
          <p14:tracePt t="21865" x="3409950" y="2252663"/>
          <p14:tracePt t="21883" x="3409950" y="2270125"/>
          <p14:tracePt t="21888" x="3409950" y="2298700"/>
          <p14:tracePt t="21896" x="3409950" y="2306638"/>
          <p14:tracePt t="21904" x="3409950" y="2316163"/>
          <p14:tracePt t="21912" x="3409950" y="2352675"/>
          <p14:tracePt t="21929" x="3409950" y="2379663"/>
          <p14:tracePt t="21937" x="3409950" y="2398713"/>
          <p14:tracePt t="21945" x="3409950" y="2425700"/>
          <p14:tracePt t="21961" x="3409950" y="2435225"/>
          <p14:tracePt t="21969" x="3409950" y="2444750"/>
          <p14:tracePt t="21985" x="3409950" y="2452688"/>
          <p14:tracePt t="22025" x="3409950" y="2471738"/>
          <p14:tracePt t="22041" x="3409950" y="2481263"/>
          <p14:tracePt t="22049" x="3409950" y="2489200"/>
          <p14:tracePt t="22066" x="3409950" y="2508250"/>
          <p14:tracePt t="22073" x="3409950" y="2525713"/>
          <p14:tracePt t="22081" x="3409950" y="2535238"/>
          <p14:tracePt t="22088" x="3409950" y="2562225"/>
          <p14:tracePt t="22096" x="3409950" y="2581275"/>
          <p14:tracePt t="22104" x="3400425" y="2608263"/>
          <p14:tracePt t="22112" x="3400425" y="2625725"/>
          <p14:tracePt t="22120" x="3390900" y="2644775"/>
          <p14:tracePt t="22128" x="3390900" y="2662238"/>
          <p14:tracePt t="22136" x="3363913" y="2690813"/>
          <p14:tracePt t="22145" x="3363913" y="2698750"/>
          <p14:tracePt t="22152" x="3354388" y="2708275"/>
          <p14:tracePt t="22161" x="3354388" y="2717800"/>
          <p14:tracePt t="22176" x="3354388" y="2735263"/>
          <p14:tracePt t="22218" x="3354388" y="2744788"/>
          <p14:tracePt t="22449" x="3363913" y="2744788"/>
          <p14:tracePt t="22458" x="3373438" y="2744788"/>
          <p14:tracePt t="22467" x="3400425" y="2744788"/>
          <p14:tracePt t="22474" x="3419475" y="2744788"/>
          <p14:tracePt t="22480" x="3446463" y="2744788"/>
          <p14:tracePt t="22488" x="3463925" y="2744788"/>
          <p14:tracePt t="22496" x="3500438" y="2744788"/>
          <p14:tracePt t="22504" x="3556000" y="2744788"/>
          <p14:tracePt t="22513" x="3636963" y="2744788"/>
          <p14:tracePt t="22522" x="3729038" y="2744788"/>
          <p14:tracePt t="22532" x="3802063" y="2744788"/>
          <p14:tracePt t="22538" x="3875088" y="2744788"/>
          <p14:tracePt t="22548" x="3929063" y="2744788"/>
          <p14:tracePt t="22554" x="3984625" y="2744788"/>
          <p14:tracePt t="22562" x="4029075" y="2744788"/>
          <p14:tracePt t="22570" x="4048125" y="2744788"/>
          <p14:tracePt t="22579" x="4065588" y="2744788"/>
          <p14:tracePt t="22618" x="4065588" y="2735263"/>
          <p14:tracePt t="22816" x="4048125" y="2735263"/>
          <p14:tracePt t="22824" x="4038600" y="2735263"/>
          <p14:tracePt t="22832" x="4029075" y="2735263"/>
          <p14:tracePt t="22841" x="4002088" y="2735263"/>
          <p14:tracePt t="22850" x="3992563" y="2735263"/>
          <p14:tracePt t="22866" x="3984625" y="2735263"/>
          <p14:tracePt t="22936" x="3975100" y="2727325"/>
          <p14:tracePt t="22944" x="3965575" y="2727325"/>
          <p14:tracePt t="22952" x="3948113" y="2708275"/>
          <p14:tracePt t="23019" x="3929063" y="2698750"/>
          <p14:tracePt t="23116" x="3929063" y="2690813"/>
          <p14:tracePt t="23122" x="3929063" y="2681288"/>
          <p14:tracePt t="23138" x="3929063" y="2671763"/>
          <p14:tracePt t="23147" x="3929063" y="2662238"/>
          <p14:tracePt t="23154" x="3929063" y="2635250"/>
          <p14:tracePt t="23163" x="3929063" y="2625725"/>
          <p14:tracePt t="23169" x="3929063" y="2617788"/>
          <p14:tracePt t="23177" x="3911600" y="2598738"/>
          <p14:tracePt t="23184" x="3911600" y="2581275"/>
          <p14:tracePt t="23200" x="3911600" y="2571750"/>
          <p14:tracePt t="23208" x="3911600" y="2554288"/>
          <p14:tracePt t="23216" x="3911600" y="2535238"/>
          <p14:tracePt t="23224" x="3911600" y="2508250"/>
          <p14:tracePt t="23232" x="3902075" y="2498725"/>
          <p14:tracePt t="23240" x="3902075" y="2452688"/>
          <p14:tracePt t="23256" x="3902075" y="2408238"/>
          <p14:tracePt t="23266" x="3902075" y="2389188"/>
          <p14:tracePt t="23273" x="3892550" y="2352675"/>
          <p14:tracePt t="23284" x="3892550" y="2335213"/>
          <p14:tracePt t="23290" x="3892550" y="2289175"/>
          <p14:tracePt t="23298" x="3892550" y="2262188"/>
          <p14:tracePt t="23306" x="3892550" y="2243138"/>
          <p14:tracePt t="23314" x="3892550" y="2216150"/>
          <p14:tracePt t="23322" x="3892550" y="2197100"/>
          <p14:tracePt t="23332" x="3892550" y="2170113"/>
          <p14:tracePt t="23338" x="3892550" y="2160588"/>
          <p14:tracePt t="23346" x="3892550" y="2152650"/>
          <p14:tracePt t="23353" x="3892550" y="2143125"/>
          <p14:tracePt t="23363" x="3892550" y="2125663"/>
          <p14:tracePt t="23396" x="3892550" y="2116138"/>
          <p14:tracePt t="23850" x="3892550" y="2106613"/>
          <p14:tracePt t="23868" x="3892550" y="2089150"/>
          <p14:tracePt t="24249" x="3892550" y="2079625"/>
          <p14:tracePt t="24257" x="3902075" y="2070100"/>
          <p14:tracePt t="24265" x="3911600" y="2070100"/>
          <p14:tracePt t="24273" x="3956050" y="2070100"/>
          <p14:tracePt t="24281" x="4011613" y="2070100"/>
          <p14:tracePt t="24289" x="4048125" y="2070100"/>
          <p14:tracePt t="24296" x="4094163" y="2070100"/>
          <p14:tracePt t="24304" x="4148138" y="2070100"/>
          <p14:tracePt t="24312" x="4175125" y="2070100"/>
          <p14:tracePt t="24320" x="4221163" y="2070100"/>
          <p14:tracePt t="24329" x="4257675" y="2070100"/>
          <p14:tracePt t="24337" x="4275138" y="2070100"/>
          <p14:tracePt t="24345" x="4294188" y="2070100"/>
          <p14:tracePt t="25649" x="4303713" y="2070100"/>
          <p14:tracePt t="25656" x="4311650" y="2070100"/>
          <p14:tracePt t="25714" x="4330700" y="2070100"/>
          <p14:tracePt t="25744" x="4340225" y="2060575"/>
          <p14:tracePt t="30755" x="4340225" y="2052638"/>
          <p14:tracePt t="30762" x="4340225" y="2043113"/>
          <p14:tracePt t="30769" x="4340225" y="2033588"/>
          <p14:tracePt t="30777" x="4340225" y="2024063"/>
          <p14:tracePt t="30785" x="4330700" y="2016125"/>
          <p14:tracePt t="30874" x="4330700" y="2006600"/>
          <p14:tracePt t="30914" x="4311650" y="2016125"/>
          <p14:tracePt t="30930" x="4311650" y="2024063"/>
          <p14:tracePt t="30946" x="4311650" y="2033588"/>
          <p14:tracePt t="30962" x="4303713" y="2043113"/>
          <p14:tracePt t="30970" x="4303713" y="2052638"/>
          <p14:tracePt t="30986" x="4294188" y="2079625"/>
          <p14:tracePt t="30993" x="4284663" y="2089150"/>
          <p14:tracePt t="31009" x="4267200" y="2106613"/>
          <p14:tracePt t="31025" x="4257675" y="2116138"/>
          <p14:tracePt t="31034" x="4248150" y="2133600"/>
          <p14:tracePt t="31041" x="4238625" y="2152650"/>
          <p14:tracePt t="31050" x="4211638" y="2189163"/>
          <p14:tracePt t="31057" x="4202113" y="2206625"/>
          <p14:tracePt t="31067" x="4184650" y="2225675"/>
          <p14:tracePt t="31073" x="4175125" y="2233613"/>
          <p14:tracePt t="31083" x="4165600" y="2243138"/>
          <p14:tracePt t="31089" x="4148138" y="2252663"/>
          <p14:tracePt t="31099" x="4129088" y="2279650"/>
          <p14:tracePt t="31105" x="4111625" y="2306638"/>
          <p14:tracePt t="31113" x="4084638" y="2325688"/>
          <p14:tracePt t="31121" x="4048125" y="2362200"/>
          <p14:tracePt t="31128" x="4011613" y="2379663"/>
          <p14:tracePt t="31136" x="3984625" y="2389188"/>
          <p14:tracePt t="31144" x="3948113" y="2425700"/>
          <p14:tracePt t="31153" x="3919538" y="2435225"/>
          <p14:tracePt t="31162" x="3865563" y="2452688"/>
          <p14:tracePt t="31171" x="3819525" y="2481263"/>
          <p14:tracePt t="31178" x="3756025" y="2489200"/>
          <p14:tracePt t="31190" x="3702050" y="2498725"/>
          <p14:tracePt t="31193" x="3656013" y="2498725"/>
          <p14:tracePt t="31204" x="3582988" y="2525713"/>
          <p14:tracePt t="31209" x="3546475" y="2535238"/>
          <p14:tracePt t="31217" x="3490913" y="2535238"/>
          <p14:tracePt t="31225" x="3446463" y="2535238"/>
          <p14:tracePt t="31235" x="3363913" y="2535238"/>
          <p14:tracePt t="31240" x="3290888" y="2535238"/>
          <p14:tracePt t="31249" x="3236913" y="2535238"/>
          <p14:tracePt t="31256" x="3154363" y="2535238"/>
          <p14:tracePt t="31265" x="3100388" y="2535238"/>
          <p14:tracePt t="31272" x="3063875" y="2535238"/>
          <p14:tracePt t="31282" x="3044825" y="2535238"/>
          <p14:tracePt t="31288" x="2998788" y="2535238"/>
          <p14:tracePt t="31296" x="2962275" y="2535238"/>
          <p14:tracePt t="31304" x="2944813" y="2525713"/>
          <p14:tracePt t="31312" x="2898775" y="2517775"/>
          <p14:tracePt t="31320" x="2835275" y="2489200"/>
          <p14:tracePt t="31328" x="2817813" y="2471738"/>
          <p14:tracePt t="31336" x="2789238" y="2452688"/>
          <p14:tracePt t="31344" x="2771775" y="2444750"/>
          <p14:tracePt t="31352" x="2762250" y="2425700"/>
          <p14:tracePt t="31360" x="2752725" y="2425700"/>
          <p14:tracePt t="31370" x="2735263" y="2416175"/>
          <p14:tracePt t="31378" x="2708275" y="2408238"/>
          <p14:tracePt t="31395" x="2689225" y="2379663"/>
          <p14:tracePt t="31407" x="2671763" y="2379663"/>
          <p14:tracePt t="31408" x="2662238" y="2379663"/>
          <p14:tracePt t="31417" x="2643188" y="2379663"/>
          <p14:tracePt t="31424" x="2616200" y="2371725"/>
          <p14:tracePt t="31432" x="2598738" y="2371725"/>
          <p14:tracePt t="31440" x="2552700" y="2362200"/>
          <p14:tracePt t="31448" x="2516188" y="2352675"/>
          <p14:tracePt t="31458" x="2470150" y="2335213"/>
          <p14:tracePt t="31467" x="2406650" y="2316163"/>
          <p14:tracePt t="31474" x="2360613" y="2306638"/>
          <p14:tracePt t="31483" x="2287588" y="2298700"/>
          <p14:tracePt t="31490" x="2206625" y="2252663"/>
          <p14:tracePt t="31499" x="2151063" y="2252663"/>
          <p14:tracePt t="31504" x="2087563" y="2233613"/>
          <p14:tracePt t="31514" x="2051050" y="2233613"/>
          <p14:tracePt t="31522" x="2014538" y="2206625"/>
          <p14:tracePt t="31530" x="1987550" y="2197100"/>
          <p14:tracePt t="31537" x="1968500" y="2189163"/>
          <p14:tracePt t="31553" x="1951038" y="2189163"/>
          <p14:tracePt t="31569" x="1941513" y="2179638"/>
          <p14:tracePt t="31577" x="1931988" y="2179638"/>
          <p14:tracePt t="31587" x="1931988" y="2170113"/>
          <p14:tracePt t="31593" x="1931988" y="2160588"/>
          <p14:tracePt t="31603" x="1914525" y="2143125"/>
          <p14:tracePt t="31616" x="1895475" y="2125663"/>
          <p14:tracePt t="31625" x="1868488" y="2116138"/>
          <p14:tracePt t="31633" x="1841500" y="2089150"/>
          <p14:tracePt t="31640" x="1814513" y="2089150"/>
          <p14:tracePt t="31649" x="1795463" y="2070100"/>
          <p14:tracePt t="31656" x="1758950" y="2060575"/>
          <p14:tracePt t="31665" x="1731963" y="2052638"/>
          <p14:tracePt t="31674" x="1704975" y="2043113"/>
          <p14:tracePt t="31683" x="1677988" y="2024063"/>
          <p14:tracePt t="31690" x="1649413" y="2016125"/>
          <p14:tracePt t="31699" x="1631950" y="2006600"/>
          <p14:tracePt t="31714" x="1612900" y="1997075"/>
          <p14:tracePt t="31794" x="1595438" y="1987550"/>
          <p14:tracePt t="31801" x="1576388" y="1979613"/>
          <p14:tracePt t="31808" x="1568450" y="1979613"/>
          <p14:tracePt t="31825" x="1558925" y="1979613"/>
          <p14:tracePt t="31832" x="1541463" y="1970088"/>
          <p14:tracePt t="31840" x="1531938" y="1970088"/>
          <p14:tracePt t="31848" x="1522413" y="1970088"/>
          <p14:tracePt t="31856" x="1512888" y="1960563"/>
          <p14:tracePt t="31889" x="1495425" y="1951038"/>
          <p14:tracePt t="32089" x="1541463" y="1951038"/>
          <p14:tracePt t="32098" x="1631950" y="1951038"/>
          <p14:tracePt t="32106" x="1722438" y="1951038"/>
          <p14:tracePt t="32115" x="1851025" y="1951038"/>
          <p14:tracePt t="32121" x="1960563" y="1951038"/>
          <p14:tracePt t="32130" x="2070100" y="1951038"/>
          <p14:tracePt t="32138" x="2143125" y="1951038"/>
          <p14:tracePt t="32146" x="2233613" y="1951038"/>
          <p14:tracePt t="32154" x="2260600" y="1951038"/>
          <p14:tracePt t="32162" x="2297113" y="1951038"/>
          <p14:tracePt t="32320" x="2287588" y="1951038"/>
          <p14:tracePt t="32329" x="2270125" y="1951038"/>
          <p14:tracePt t="32352" x="2260600" y="1951038"/>
          <p14:tracePt t="32459" x="2251075" y="1951038"/>
          <p14:tracePt t="32473" x="2233613" y="1951038"/>
          <p14:tracePt t="32481" x="2197100" y="1951038"/>
          <p14:tracePt t="32488" x="2187575" y="1979613"/>
          <p14:tracePt t="32497" x="2170113" y="2024063"/>
          <p14:tracePt t="32504" x="2160588" y="2070100"/>
          <p14:tracePt t="32514" x="2151063" y="2097088"/>
          <p14:tracePt t="32522" x="2133600" y="2152650"/>
          <p14:tracePt t="32530" x="2133600" y="2197100"/>
          <p14:tracePt t="32538" x="2133600" y="2233613"/>
          <p14:tracePt t="32546" x="2133600" y="2279650"/>
          <p14:tracePt t="32554" x="2133600" y="2316163"/>
          <p14:tracePt t="32562" x="2133600" y="2362200"/>
          <p14:tracePt t="32570" x="2133600" y="2398713"/>
          <p14:tracePt t="32577" x="2133600" y="2444750"/>
          <p14:tracePt t="32586" x="2133600" y="2481263"/>
          <p14:tracePt t="32593" x="2133600" y="2498725"/>
          <p14:tracePt t="32601" x="2133600" y="2554288"/>
          <p14:tracePt t="32610" x="2133600" y="2581275"/>
          <p14:tracePt t="32618" x="2133600" y="2598738"/>
          <p14:tracePt t="32628" x="2133600" y="2625725"/>
          <p14:tracePt t="32634" x="2133600" y="2644775"/>
          <p14:tracePt t="32642" x="2133600" y="2654300"/>
          <p14:tracePt t="32649" x="2133600" y="2681288"/>
          <p14:tracePt t="32658" x="2133600" y="2690813"/>
          <p14:tracePt t="32673" x="2143125" y="2698750"/>
          <p14:tracePt t="32777" x="2151063" y="2698750"/>
          <p14:tracePt t="32785" x="2160588" y="2690813"/>
          <p14:tracePt t="32866" x="2179638" y="2690813"/>
          <p14:tracePt t="32877" x="2197100" y="2690813"/>
          <p14:tracePt t="32883" x="2214563" y="2690813"/>
          <p14:tracePt t="32890" x="2243138" y="2690813"/>
          <p14:tracePt t="32900" x="2279650" y="2690813"/>
          <p14:tracePt t="32904" x="2316163" y="2698750"/>
          <p14:tracePt t="32912" x="2343150" y="2698750"/>
          <p14:tracePt t="32920" x="2360613" y="2698750"/>
          <p14:tracePt t="32928" x="2389188" y="2698750"/>
          <p14:tracePt t="32936" x="2397125" y="2698750"/>
          <p14:tracePt t="32944" x="2406650" y="2698750"/>
          <p14:tracePt t="32968" x="2425700" y="2698750"/>
          <p14:tracePt t="32977" x="2443163" y="2698750"/>
          <p14:tracePt t="32985" x="2443163" y="2690813"/>
          <p14:tracePt t="32993" x="2452688" y="2690813"/>
          <p14:tracePt t="33001" x="2452688" y="2681288"/>
          <p14:tracePt t="33010" x="2462213" y="2671763"/>
          <p14:tracePt t="33016" x="2479675" y="2662238"/>
          <p14:tracePt t="33032" x="2489200" y="2654300"/>
          <p14:tracePt t="33146" x="2498725" y="2644775"/>
          <p14:tracePt t="33154" x="2498725" y="2635250"/>
          <p14:tracePt t="33165" x="2498725" y="2617788"/>
          <p14:tracePt t="33170" x="2516188" y="2571750"/>
          <p14:tracePt t="33177" x="2525713" y="2525713"/>
          <p14:tracePt t="33186" x="2525713" y="2508250"/>
          <p14:tracePt t="33193" x="2525713" y="2471738"/>
          <p14:tracePt t="33201" x="2533650" y="2416175"/>
          <p14:tracePt t="33211" x="2552700" y="2379663"/>
          <p14:tracePt t="33216" x="2552700" y="2325688"/>
          <p14:tracePt t="33226" x="2570163" y="2279650"/>
          <p14:tracePt t="33233" x="2570163" y="2225675"/>
          <p14:tracePt t="33241" x="2579688" y="2179638"/>
          <p14:tracePt t="33250" x="2579688" y="2143125"/>
          <p14:tracePt t="33257" x="2579688" y="2116138"/>
          <p14:tracePt t="33266" x="2589213" y="2070100"/>
          <p14:tracePt t="33273" x="2589213" y="2060575"/>
          <p14:tracePt t="33282" x="2606675" y="2024063"/>
          <p14:tracePt t="33289" x="2616200" y="2016125"/>
          <p14:tracePt t="33298" x="2625725" y="1997075"/>
          <p14:tracePt t="33315" x="2635250" y="1979613"/>
          <p14:tracePt t="33432" x="2679700" y="1979613"/>
          <p14:tracePt t="33440" x="2716213" y="1979613"/>
          <p14:tracePt t="33448" x="2762250" y="1979613"/>
          <p14:tracePt t="33456" x="2798763" y="1987550"/>
          <p14:tracePt t="33466" x="2844800" y="1997075"/>
          <p14:tracePt t="33472" x="2898775" y="2006600"/>
          <p14:tracePt t="33481" x="2962275" y="2016125"/>
          <p14:tracePt t="33489" x="3017838" y="2016125"/>
          <p14:tracePt t="33497" x="3081338" y="2043113"/>
          <p14:tracePt t="33506" x="3108325" y="2043113"/>
          <p14:tracePt t="33512" x="3117850" y="2043113"/>
          <p14:tracePt t="33545" x="3127375" y="2043113"/>
          <p14:tracePt t="33553" x="3144838" y="2043113"/>
          <p14:tracePt t="33561" x="3154363" y="2043113"/>
          <p14:tracePt t="33577" x="3163888" y="2033588"/>
          <p14:tracePt t="33585" x="3181350" y="2033588"/>
          <p14:tracePt t="33593" x="3200400" y="2033588"/>
          <p14:tracePt t="33601" x="3227388" y="2033588"/>
          <p14:tracePt t="33609" x="3244850" y="2033588"/>
          <p14:tracePt t="33617" x="3254375" y="2033588"/>
          <p14:tracePt t="33625" x="3273425" y="2033588"/>
          <p14:tracePt t="33836" x="3281363" y="2033588"/>
          <p14:tracePt t="33841" x="3281363" y="2060575"/>
          <p14:tracePt t="33848" x="3281363" y="2079625"/>
          <p14:tracePt t="33856" x="3281363" y="2106613"/>
          <p14:tracePt t="33865" x="3281363" y="2189163"/>
          <p14:tracePt t="33872" x="3281363" y="2252663"/>
          <p14:tracePt t="33883" x="3281363" y="2325688"/>
          <p14:tracePt t="33889" x="3281363" y="2379663"/>
          <p14:tracePt t="33897" x="3281363" y="2452688"/>
          <p14:tracePt t="33904" x="3281363" y="2525713"/>
          <p14:tracePt t="33913" x="3281363" y="2617788"/>
          <p14:tracePt t="33920" x="3281363" y="2671763"/>
          <p14:tracePt t="33928" x="3281363" y="2754313"/>
          <p14:tracePt t="33936" x="3281363" y="2808288"/>
          <p14:tracePt t="33944" x="3281363" y="2844800"/>
          <p14:tracePt t="33952" x="3290888" y="2881313"/>
          <p14:tracePt t="33961" x="3290888" y="2909888"/>
          <p14:tracePt t="33969" x="3290888" y="2917825"/>
          <p14:tracePt t="34002" x="3300413" y="2917825"/>
          <p14:tracePt t="34234" x="3363913" y="2917825"/>
          <p14:tracePt t="34241" x="3455988" y="2917825"/>
          <p14:tracePt t="34248" x="3563938" y="2917825"/>
          <p14:tracePt t="34257" x="3656013" y="2917825"/>
          <p14:tracePt t="34264" x="3765550" y="2917825"/>
          <p14:tracePt t="34273" x="3819525" y="2917825"/>
          <p14:tracePt t="34283" x="3902075" y="2917825"/>
          <p14:tracePt t="34289" x="3938588" y="2917825"/>
          <p14:tracePt t="34299" x="3956050" y="2917825"/>
          <p14:tracePt t="34306" x="3975100" y="2917825"/>
          <p14:tracePt t="34314" x="3984625" y="2917825"/>
          <p14:tracePt t="34426" x="3992563" y="2909888"/>
          <p14:tracePt t="34449" x="3992563" y="2900363"/>
          <p14:tracePt t="34456" x="3992563" y="2890838"/>
          <p14:tracePt t="34472" x="3984625" y="2890838"/>
          <p14:tracePt t="34481" x="3975100" y="2881313"/>
          <p14:tracePt t="34497" x="3965575" y="2873375"/>
          <p14:tracePt t="34512" x="3965575" y="2863850"/>
          <p14:tracePt t="34520" x="3956050" y="2863850"/>
          <p14:tracePt t="34528" x="3948113" y="2836863"/>
          <p14:tracePt t="34536" x="3938588" y="2817813"/>
          <p14:tracePt t="34544" x="3911600" y="2771775"/>
          <p14:tracePt t="34552" x="3902075" y="2744788"/>
          <p14:tracePt t="34560" x="3892550" y="2708275"/>
          <p14:tracePt t="34569" x="3892550" y="2654300"/>
          <p14:tracePt t="34578" x="3892550" y="2598738"/>
          <p14:tracePt t="34585" x="3883025" y="2554288"/>
          <p14:tracePt t="34594" x="3883025" y="2498725"/>
          <p14:tracePt t="34601" x="3865563" y="2471738"/>
          <p14:tracePt t="34608" x="3846513" y="2416175"/>
          <p14:tracePt t="34617" x="3846513" y="2389188"/>
          <p14:tracePt t="34624" x="3846513" y="2335213"/>
          <p14:tracePt t="34632" x="3846513" y="2298700"/>
          <p14:tracePt t="34642" x="3846513" y="2243138"/>
          <p14:tracePt t="34651" x="3846513" y="2225675"/>
          <p14:tracePt t="34658" x="3846513" y="2216150"/>
          <p14:tracePt t="34667" x="3846513" y="2179638"/>
          <p14:tracePt t="34674" x="3846513" y="2160588"/>
          <p14:tracePt t="34690" x="3846513" y="2152650"/>
          <p14:tracePt t="34699" x="3846513" y="2143125"/>
          <p14:tracePt t="34706" x="3846513" y="2125663"/>
          <p14:tracePt t="34749" x="3846513" y="2116138"/>
          <p14:tracePt t="34996" x="3865563" y="2106613"/>
          <p14:tracePt t="35002" x="3965575" y="2116138"/>
          <p14:tracePt t="35010" x="4094163" y="2116138"/>
          <p14:tracePt t="35016" x="4194175" y="2125663"/>
          <p14:tracePt t="35026" x="4303713" y="2125663"/>
          <p14:tracePt t="35034" x="4376738" y="2125663"/>
          <p14:tracePt t="35040" x="4448175" y="2125663"/>
          <p14:tracePt t="35048" x="4484688" y="2125663"/>
          <p14:tracePt t="35056" x="4549775" y="2125663"/>
          <p14:tracePt t="35064" x="4549775" y="2116138"/>
          <p14:tracePt t="35072" x="4557713" y="2106613"/>
          <p14:tracePt t="35081" x="4567238" y="2097088"/>
          <p14:tracePt t="35088" x="4567238" y="2089150"/>
          <p14:tracePt t="35113" x="4567238" y="2079625"/>
          <p14:tracePt t="35195" x="4557713" y="2070100"/>
          <p14:tracePt t="35202" x="4540250" y="2079625"/>
          <p14:tracePt t="35214" x="4530725" y="2089150"/>
          <p14:tracePt t="35216" x="4513263" y="2106613"/>
          <p14:tracePt t="35232" x="4513263" y="2125663"/>
          <p14:tracePt t="35240" x="4513263" y="2133600"/>
          <p14:tracePt t="35248" x="4513263" y="2152650"/>
          <p14:tracePt t="35256" x="4521200" y="2179638"/>
          <p14:tracePt t="35264" x="4603750" y="2197100"/>
          <p14:tracePt t="35272" x="4722813" y="2225675"/>
          <p14:tracePt t="35281" x="4868863" y="2233613"/>
          <p14:tracePt t="35290" x="5049838" y="2252663"/>
          <p14:tracePt t="35299" x="5214938" y="2270125"/>
          <p14:tracePt t="35306" x="5378450" y="2298700"/>
          <p14:tracePt t="35314" x="5507038" y="2298700"/>
          <p14:tracePt t="35322" x="5616575" y="2316163"/>
          <p14:tracePt t="35330" x="5707063" y="2325688"/>
          <p14:tracePt t="35338" x="5770563" y="2325688"/>
          <p14:tracePt t="35346" x="5807075" y="2335213"/>
          <p14:tracePt t="35354" x="5843588" y="2343150"/>
          <p14:tracePt t="35362" x="5843588" y="2352675"/>
          <p14:tracePt t="35434" x="5843588" y="2362200"/>
          <p14:tracePt t="35440" x="5843588" y="2371725"/>
          <p14:tracePt t="35448" x="5853113" y="2379663"/>
          <p14:tracePt t="35456" x="5870575" y="2398713"/>
          <p14:tracePt t="35472" x="5880100" y="2416175"/>
          <p14:tracePt t="35650" x="5880100" y="2444750"/>
          <p14:tracePt t="35658" x="5880100" y="2452688"/>
          <p14:tracePt t="35667" x="5880100" y="2462213"/>
          <p14:tracePt t="35674" x="5880100" y="2471738"/>
          <p14:tracePt t="35683" x="5880100" y="2481263"/>
          <p14:tracePt t="35688" x="5880100" y="2489200"/>
          <p14:tracePt t="35698" x="5870575" y="2508250"/>
          <p14:tracePt t="35712" x="5862638" y="2525713"/>
          <p14:tracePt t="35817" x="5834063" y="2525713"/>
          <p14:tracePt t="35824" x="5826125" y="2517775"/>
          <p14:tracePt t="35842" x="5816600" y="2508250"/>
          <p14:tracePt t="35871" x="5816600" y="2498725"/>
          <p14:tracePt t="35930" x="5807075" y="2498725"/>
          <p14:tracePt t="35962" x="5807075" y="2489200"/>
          <p14:tracePt t="35970" x="5807075" y="2481263"/>
          <p14:tracePt t="35986" x="5797550" y="2471738"/>
          <p14:tracePt t="36002" x="5789613" y="2462213"/>
          <p14:tracePt t="36012" x="5780088" y="2452688"/>
          <p14:tracePt t="36020" x="5770563" y="2435225"/>
          <p14:tracePt t="36036" x="5753100" y="2408238"/>
          <p14:tracePt t="36041" x="5734050" y="2389188"/>
          <p14:tracePt t="36052" x="5724525" y="2379663"/>
          <p14:tracePt t="36057" x="5716588" y="2362200"/>
          <p14:tracePt t="36066" x="5707063" y="2352675"/>
          <p14:tracePt t="36074" x="5697538" y="2343150"/>
          <p14:tracePt t="36083" x="5688013" y="2343150"/>
          <p14:tracePt t="36089" x="5680075" y="2335213"/>
          <p14:tracePt t="36105" x="5680075" y="2325688"/>
          <p14:tracePt t="36332" x="5670550" y="2316163"/>
          <p14:tracePt t="36360" x="5661025" y="2316163"/>
          <p14:tracePt t="36721" x="5653088" y="2316163"/>
          <p14:tracePt t="36730" x="5643563" y="2316163"/>
          <p14:tracePt t="36737" x="5634038" y="2325688"/>
          <p14:tracePt t="36746" x="5616575" y="2335213"/>
          <p14:tracePt t="36753" x="5616575" y="2343150"/>
          <p14:tracePt t="36761" x="5607050" y="2352675"/>
          <p14:tracePt t="36777" x="5570538" y="2389188"/>
          <p14:tracePt t="36801" x="5561013" y="2398713"/>
          <p14:tracePt t="37066" x="5561013" y="2408238"/>
          <p14:tracePt t="37081" x="5561013" y="2416175"/>
          <p14:tracePt t="37104" x="5570538" y="2416175"/>
          <p14:tracePt t="37113" x="5580063" y="2416175"/>
          <p14:tracePt t="37120" x="5588000" y="2425700"/>
          <p14:tracePt t="37128" x="5597525" y="2425700"/>
          <p14:tracePt t="37136" x="5607050" y="2425700"/>
          <p14:tracePt t="37144" x="5616575" y="2425700"/>
          <p14:tracePt t="37152" x="5634038" y="2425700"/>
          <p14:tracePt t="37160" x="5643563" y="2425700"/>
          <p14:tracePt t="37169" x="5653088" y="2425700"/>
          <p14:tracePt t="37177" x="5670550" y="2444750"/>
          <p14:tracePt t="37185" x="5688013" y="2452688"/>
          <p14:tracePt t="37193" x="5707063" y="2462213"/>
          <p14:tracePt t="37201" x="5724525" y="2471738"/>
          <p14:tracePt t="37209" x="5770563" y="2508250"/>
          <p14:tracePt t="37217" x="5789613" y="2525713"/>
          <p14:tracePt t="37225" x="5826125" y="2562225"/>
          <p14:tracePt t="37236" x="5853113" y="2581275"/>
          <p14:tracePt t="37240" x="5899150" y="2589213"/>
          <p14:tracePt t="37248" x="5916613" y="2608263"/>
          <p14:tracePt t="37256" x="5962650" y="2654300"/>
          <p14:tracePt t="37265" x="5972175" y="2662238"/>
          <p14:tracePt t="37273" x="5999163" y="2681288"/>
          <p14:tracePt t="37283" x="6016625" y="2690813"/>
          <p14:tracePt t="37290" x="6035675" y="2698750"/>
          <p14:tracePt t="37300" x="6043613" y="2708275"/>
          <p14:tracePt t="37314" x="6043613" y="2717800"/>
          <p14:tracePt t="37642" x="6072188" y="2717800"/>
          <p14:tracePt t="37649" x="6089650" y="2708275"/>
          <p14:tracePt t="37656" x="6099175" y="2698750"/>
          <p14:tracePt t="37664" x="6108700" y="2690813"/>
          <p14:tracePt t="37672" x="6116638" y="2690813"/>
          <p14:tracePt t="37681" x="6126163" y="2681288"/>
          <p14:tracePt t="37688" x="6145213" y="2671763"/>
          <p14:tracePt t="37699" x="6153150" y="2662238"/>
          <p14:tracePt t="37704" x="6162675" y="2654300"/>
          <p14:tracePt t="37722" x="6172200" y="2644775"/>
          <p14:tracePt t="37730" x="6181725" y="2644775"/>
          <p14:tracePt t="37739" x="6199188" y="2644775"/>
          <p14:tracePt t="37754" x="6218238" y="2635250"/>
          <p14:tracePt t="37761" x="6226175" y="2625725"/>
          <p14:tracePt t="37770" x="6235700" y="2617788"/>
          <p14:tracePt t="37776" x="6245225" y="2617788"/>
          <p14:tracePt t="37785" x="6245225" y="2608263"/>
          <p14:tracePt t="37792" x="6254750" y="2608263"/>
          <p14:tracePt t="37808" x="6262688" y="2598738"/>
          <p14:tracePt t="37835" x="6281738" y="2581275"/>
          <p14:tracePt t="37849" x="6291263" y="2581275"/>
          <p14:tracePt t="37865" x="6299200" y="2571750"/>
          <p14:tracePt t="37881" x="6308725" y="2571750"/>
          <p14:tracePt t="37888" x="6335713" y="2571750"/>
          <p14:tracePt t="37898" x="6335713" y="2562225"/>
          <p14:tracePt t="37912" x="6345238" y="2562225"/>
          <p14:tracePt t="37938" x="6362700" y="2562225"/>
          <p14:tracePt t="37945" x="6372225" y="2554288"/>
          <p14:tracePt t="37953" x="6381750" y="2544763"/>
          <p14:tracePt t="37969" x="6399213" y="2535238"/>
          <p14:tracePt t="37993" x="6408738" y="2535238"/>
          <p14:tracePt t="38001" x="6418263" y="2525713"/>
          <p14:tracePt t="38065" x="6427788" y="2525713"/>
          <p14:tracePt t="38072" x="6435725" y="2517775"/>
          <p14:tracePt t="38081" x="6445250" y="2517775"/>
          <p14:tracePt t="38089" x="6454775" y="2517775"/>
          <p14:tracePt t="38097" x="6464300" y="2508250"/>
          <p14:tracePt t="38104" x="6472238" y="2498725"/>
          <p14:tracePt t="38120" x="6481763" y="2498725"/>
          <p14:tracePt t="38128" x="6491288" y="2498725"/>
          <p14:tracePt t="38136" x="6500813" y="2489200"/>
          <p14:tracePt t="38161" x="6508750" y="2481263"/>
          <p14:tracePt t="38178" x="6518275" y="2471738"/>
          <p14:tracePt t="38196" x="6518275" y="2462213"/>
          <p14:tracePt t="38360" x="6545263" y="2452688"/>
          <p14:tracePt t="38385" x="6554788" y="2444750"/>
          <p14:tracePt t="38393" x="6573838" y="2425700"/>
          <p14:tracePt t="38409" x="6581775" y="2416175"/>
          <p14:tracePt t="38420" x="6600825" y="2398713"/>
          <p14:tracePt t="38424" x="6618288" y="2398713"/>
          <p14:tracePt t="38432" x="6627813" y="2398713"/>
          <p14:tracePt t="38440" x="6645275" y="2389188"/>
          <p14:tracePt t="38448" x="6645275" y="2371725"/>
          <p14:tracePt t="38456" x="6654800" y="2352675"/>
          <p14:tracePt t="38464" x="6673850" y="2343150"/>
          <p14:tracePt t="38472" x="6681788" y="2335213"/>
          <p14:tracePt t="38480" x="6681788" y="2325688"/>
          <p14:tracePt t="38504" x="6691313" y="2316163"/>
          <p14:tracePt t="38578" x="6700838" y="2316163"/>
          <p14:tracePt t="38586" x="6710363" y="2316163"/>
          <p14:tracePt t="38594" x="6718300" y="2316163"/>
          <p14:tracePt t="38606" x="6746875" y="2335213"/>
          <p14:tracePt t="38609" x="6754813" y="2343150"/>
          <p14:tracePt t="38617" x="6764338" y="2362200"/>
          <p14:tracePt t="38626" x="6773863" y="2389188"/>
          <p14:tracePt t="38635" x="6791325" y="2416175"/>
          <p14:tracePt t="38641" x="6810375" y="2435225"/>
          <p14:tracePt t="38650" x="6819900" y="2444750"/>
          <p14:tracePt t="38656" x="6827838" y="2481263"/>
          <p14:tracePt t="38664" x="6837363" y="2481263"/>
          <p14:tracePt t="38672" x="6846888" y="2489200"/>
          <p14:tracePt t="38681" x="6864350" y="2508250"/>
          <p14:tracePt t="38688" x="6873875" y="2517775"/>
          <p14:tracePt t="38704" x="6900863" y="2525713"/>
          <p14:tracePt t="38713" x="6910388" y="2525713"/>
          <p14:tracePt t="38721" x="6929438" y="2535238"/>
          <p14:tracePt t="38729" x="6937375" y="2535238"/>
          <p14:tracePt t="38746" x="6973888" y="2554288"/>
          <p14:tracePt t="38775" x="6983413" y="2562225"/>
          <p14:tracePt t="38777" x="6992938" y="2571750"/>
          <p14:tracePt t="38784" x="7010400" y="2581275"/>
          <p14:tracePt t="38792" x="7037388" y="2598738"/>
          <p14:tracePt t="38801" x="7065963" y="2608263"/>
          <p14:tracePt t="38808" x="7102475" y="2617788"/>
          <p14:tracePt t="38817" x="7129463" y="2625725"/>
          <p14:tracePt t="38826" x="7183438" y="2662238"/>
          <p14:tracePt t="38835" x="7229475" y="2671763"/>
          <p14:tracePt t="38844" x="7256463" y="2681288"/>
          <p14:tracePt t="38848" x="7302500" y="2708275"/>
          <p14:tracePt t="38857" x="7312025" y="2708275"/>
          <p14:tracePt t="38865" x="7339013" y="2717800"/>
          <p14:tracePt t="38887" x="7356475" y="2717800"/>
          <p14:tracePt t="38889" x="7366000" y="2717800"/>
          <p14:tracePt t="39229" x="7375525" y="2717800"/>
          <p14:tracePt t="39232" x="7412038" y="2708275"/>
          <p14:tracePt t="39242" x="7429500" y="2671763"/>
          <p14:tracePt t="39248" x="7448550" y="2654300"/>
          <p14:tracePt t="39256" x="7485063" y="2635250"/>
          <p14:tracePt t="39265" x="7521575" y="2598738"/>
          <p14:tracePt t="39272" x="7567613" y="2581275"/>
          <p14:tracePt t="39281" x="7602538" y="2544763"/>
          <p14:tracePt t="39288" x="7631113" y="2525713"/>
          <p14:tracePt t="39297" x="7675563" y="2489200"/>
          <p14:tracePt t="39304" x="7694613" y="2481263"/>
          <p14:tracePt t="39313" x="7731125" y="2471738"/>
          <p14:tracePt t="39320" x="7748588" y="2462213"/>
          <p14:tracePt t="39328" x="7767638" y="2444750"/>
          <p14:tracePt t="39344" x="7785100" y="2435225"/>
          <p14:tracePt t="39450" x="7794625" y="2425700"/>
          <p14:tracePt t="39473" x="7794625" y="2416175"/>
          <p14:tracePt t="39481" x="7804150" y="2416175"/>
          <p14:tracePt t="39497" x="7813675" y="2416175"/>
          <p14:tracePt t="39513" x="7821613" y="2408238"/>
          <p14:tracePt t="39546" x="7831138" y="2398713"/>
          <p14:tracePt t="39770" x="7840663" y="2398713"/>
          <p14:tracePt t="39776" x="7850188" y="2416175"/>
          <p14:tracePt t="39792" x="7858125" y="2416175"/>
          <p14:tracePt t="39801" x="7858125" y="2425700"/>
          <p14:tracePt t="39818" x="7877175" y="2444750"/>
          <p14:tracePt t="39834" x="7894638" y="2452688"/>
          <p14:tracePt t="39842" x="7904163" y="2462213"/>
          <p14:tracePt t="39849" x="7921625" y="2471738"/>
          <p14:tracePt t="39858" x="7958138" y="2498725"/>
          <p14:tracePt t="39865" x="7977188" y="2508250"/>
          <p14:tracePt t="39885" x="8013700" y="2544763"/>
          <p14:tracePt t="39889" x="8040688" y="2562225"/>
          <p14:tracePt t="39898" x="8086725" y="2598738"/>
          <p14:tracePt t="39905" x="8104188" y="2608263"/>
          <p14:tracePt t="39914" x="8159750" y="2625725"/>
          <p14:tracePt t="39921" x="8186738" y="2644775"/>
          <p14:tracePt t="39929" x="8213725" y="2662238"/>
          <p14:tracePt t="39936" x="8240713" y="2681288"/>
          <p14:tracePt t="39944" x="8259763" y="2690813"/>
          <p14:tracePt t="39952" x="8269288" y="2690813"/>
          <p14:tracePt t="39960" x="8277225" y="2698750"/>
          <p14:tracePt t="39968" x="8286750" y="2708275"/>
          <p14:tracePt t="40048" x="8296275" y="2708275"/>
          <p14:tracePt t="40064" x="8305800" y="2690813"/>
          <p14:tracePt t="40194" x="8305800" y="2698750"/>
          <p14:tracePt t="40202" x="8296275" y="2708275"/>
          <p14:tracePt t="40290" x="8286750" y="2708275"/>
          <p14:tracePt t="40296" x="8286750" y="2698750"/>
          <p14:tracePt t="40376" x="8277225" y="2690813"/>
          <p14:tracePt t="40384" x="8269288" y="2690813"/>
          <p14:tracePt t="40401" x="8259763" y="2690813"/>
          <p14:tracePt t="40424" x="8250238" y="2690813"/>
          <p14:tracePt t="40460" x="8232775" y="2690813"/>
          <p14:tracePt t="40474" x="8223250" y="2690813"/>
          <p14:tracePt t="40482" x="8213725" y="2690813"/>
          <p14:tracePt t="40492" x="8204200" y="2681288"/>
          <p14:tracePt t="40498" x="8169275" y="2662238"/>
          <p14:tracePt t="40505" x="8132763" y="2662238"/>
          <p14:tracePt t="40513" x="8077200" y="2654300"/>
          <p14:tracePt t="40522" x="8013700" y="2654300"/>
          <p14:tracePt t="40528" x="7940675" y="2654300"/>
          <p14:tracePt t="40536" x="7867650" y="2654300"/>
          <p14:tracePt t="40544" x="7813675" y="2635250"/>
          <p14:tracePt t="40552" x="7731125" y="2635250"/>
          <p14:tracePt t="40560" x="7694613" y="2635250"/>
          <p14:tracePt t="40568" x="7648575" y="2635250"/>
          <p14:tracePt t="40576" x="7612063" y="2635250"/>
          <p14:tracePt t="40584" x="7602538" y="2635250"/>
          <p14:tracePt t="40593" x="7585075" y="2625725"/>
          <p14:tracePt t="40601" x="7575550" y="2625725"/>
          <p14:tracePt t="40624" x="7567613" y="2625725"/>
          <p14:tracePt t="40632" x="7548563" y="2617788"/>
          <p14:tracePt t="40640" x="7539038" y="2617788"/>
          <p14:tracePt t="40648" x="7521575" y="2608263"/>
          <p14:tracePt t="40656" x="7494588" y="2598738"/>
          <p14:tracePt t="40666" x="7458075" y="2581275"/>
          <p14:tracePt t="40672" x="7429500" y="2562225"/>
          <p14:tracePt t="40681" x="7392988" y="2562225"/>
          <p14:tracePt t="40689" x="7375525" y="2562225"/>
          <p14:tracePt t="40697" x="7329488" y="2544763"/>
          <p14:tracePt t="40705" x="7302500" y="2535238"/>
          <p14:tracePt t="40715" x="7283450" y="2535238"/>
          <p14:tracePt t="40723" x="7265988" y="2535238"/>
          <p14:tracePt t="40728" x="7248525" y="2517775"/>
          <p14:tracePt t="41050" x="7239000" y="2517775"/>
          <p14:tracePt t="41058" x="7219950" y="2517775"/>
          <p14:tracePt t="41067" x="7192963" y="2517775"/>
          <p14:tracePt t="41074" x="7146925" y="2517775"/>
          <p14:tracePt t="41082" x="7119938" y="2525713"/>
          <p14:tracePt t="41089" x="7073900" y="2535238"/>
          <p14:tracePt t="41098" x="7029450" y="2554288"/>
          <p14:tracePt t="41105" x="7000875" y="2571750"/>
          <p14:tracePt t="41115" x="6956425" y="2589213"/>
          <p14:tracePt t="41121" x="6929438" y="2589213"/>
          <p14:tracePt t="41130" x="6910388" y="2608263"/>
          <p14:tracePt t="41136" x="6883400" y="2617788"/>
          <p14:tracePt t="41144" x="6837363" y="2625725"/>
          <p14:tracePt t="41152" x="6819900" y="2625725"/>
          <p14:tracePt t="41160" x="6783388" y="2625725"/>
          <p14:tracePt t="41169" x="6764338" y="2625725"/>
          <p14:tracePt t="41176" x="6718300" y="2625725"/>
          <p14:tracePt t="41184" x="6710363" y="2625725"/>
          <p14:tracePt t="41192" x="6691313" y="2625725"/>
          <p14:tracePt t="41201" x="6673850" y="2625725"/>
          <p14:tracePt t="41217" x="6654800" y="2625725"/>
          <p14:tracePt t="41272" x="6645275" y="2625725"/>
          <p14:tracePt t="41336" x="6637338" y="2625725"/>
          <p14:tracePt t="41346" x="6627813" y="2625725"/>
          <p14:tracePt t="41352" x="6610350" y="2625725"/>
          <p14:tracePt t="41368" x="6600825" y="2625725"/>
          <p14:tracePt t="41409" x="6591300" y="2625725"/>
          <p14:tracePt t="41417" x="6581775" y="2625725"/>
          <p14:tracePt t="41425" x="6564313" y="2625725"/>
          <p14:tracePt t="41435" x="6554788" y="2625725"/>
          <p14:tracePt t="41440" x="6527800" y="2625725"/>
          <p14:tracePt t="41448" x="6518275" y="2625725"/>
          <p14:tracePt t="41464" x="6491288" y="2625725"/>
          <p14:tracePt t="41472" x="6481763" y="2625725"/>
          <p14:tracePt t="41480" x="6464300" y="2625725"/>
          <p14:tracePt t="41489" x="6435725" y="2625725"/>
          <p14:tracePt t="41499" x="6427788" y="2625725"/>
          <p14:tracePt t="41505" x="6391275" y="2625725"/>
          <p14:tracePt t="41515" x="6381750" y="2635250"/>
          <p14:tracePt t="41521" x="6354763" y="2635250"/>
          <p14:tracePt t="41529" x="6335713" y="2654300"/>
          <p14:tracePt t="41537" x="6308725" y="2662238"/>
          <p14:tracePt t="41547" x="6291263" y="2671763"/>
          <p14:tracePt t="41552" x="6262688" y="2671763"/>
          <p14:tracePt t="41562" x="6245225" y="2681288"/>
          <p14:tracePt t="41568" x="6208713" y="2708275"/>
          <p14:tracePt t="41577" x="6199188" y="2708275"/>
          <p14:tracePt t="41584" x="6189663" y="2717800"/>
          <p14:tracePt t="41592" x="6172200" y="2717800"/>
          <p14:tracePt t="41600" x="6153150" y="2727325"/>
          <p14:tracePt t="41625" x="6145213" y="2727325"/>
          <p14:tracePt t="41746" x="6126163" y="2727325"/>
          <p14:tracePt t="41761" x="6108700" y="2727325"/>
          <p14:tracePt t="41777" x="6108700" y="2717800"/>
          <p14:tracePt t="41794" x="6108700" y="2708275"/>
          <p14:tracePt t="41859" x="6108700" y="2698750"/>
          <p14:tracePt t="41865" x="6108700" y="2681288"/>
          <p14:tracePt t="41875" x="6108700" y="2671763"/>
          <p14:tracePt t="41889" x="6145213" y="2644775"/>
          <p14:tracePt t="41898" x="6172200" y="2625725"/>
          <p14:tracePt t="41905" x="6208713" y="2617788"/>
          <p14:tracePt t="41914" x="6262688" y="2608263"/>
          <p14:tracePt t="41921" x="6318250" y="2598738"/>
          <p14:tracePt t="41931" x="6391275" y="2598738"/>
          <p14:tracePt t="41936" x="6454775" y="2571750"/>
          <p14:tracePt t="41944" x="6508750" y="2571750"/>
          <p14:tracePt t="41952" x="6591300" y="2554288"/>
          <p14:tracePt t="41960" x="6627813" y="2554288"/>
          <p14:tracePt t="41968" x="6681788" y="2554288"/>
          <p14:tracePt t="41977" x="6710363" y="2554288"/>
          <p14:tracePt t="41984" x="6718300" y="2554288"/>
          <p14:tracePt t="41992" x="6727825" y="2554288"/>
          <p14:tracePt t="42000" x="6737350" y="2554288"/>
          <p14:tracePt t="42008" x="6746875" y="2562225"/>
          <p14:tracePt t="42024" x="6746875" y="2571750"/>
          <p14:tracePt t="42033" x="6746875" y="2589213"/>
          <p14:tracePt t="42041" x="6746875" y="2598738"/>
          <p14:tracePt t="42049" x="6746875" y="2608263"/>
          <p14:tracePt t="42065" x="6746875" y="2625725"/>
          <p14:tracePt t="42072" x="6746875" y="2635250"/>
          <p14:tracePt t="42097" x="6746875" y="2644775"/>
          <p14:tracePt t="42112" x="6746875" y="2654300"/>
          <p14:tracePt t="42129" x="6737350" y="2662238"/>
          <p14:tracePt t="42136" x="6727825" y="2662238"/>
          <p14:tracePt t="42144" x="6718300" y="2662238"/>
          <p14:tracePt t="42152" x="6700838" y="2681288"/>
          <p14:tracePt t="42160" x="6673850" y="2690813"/>
          <p14:tracePt t="42169" x="6645275" y="2708275"/>
          <p14:tracePt t="42177" x="6618288" y="2708275"/>
          <p14:tracePt t="42184" x="6554788" y="2727325"/>
          <p14:tracePt t="42192" x="6500813" y="2735263"/>
          <p14:tracePt t="42200" x="6435725" y="2754313"/>
          <p14:tracePt t="42208" x="6345238" y="2754313"/>
          <p14:tracePt t="42217" x="6308725" y="2763838"/>
          <p14:tracePt t="42225" x="6262688" y="2763838"/>
          <p14:tracePt t="42233" x="6226175" y="2763838"/>
          <p14:tracePt t="42240" x="6181725" y="2763838"/>
          <p14:tracePt t="42249" x="6145213" y="2763838"/>
          <p14:tracePt t="42256" x="6126163" y="2763838"/>
          <p14:tracePt t="42264" x="6116638" y="2763838"/>
          <p14:tracePt t="42273" x="6099175" y="2763838"/>
          <p14:tracePt t="42281" x="6089650" y="2763838"/>
          <p14:tracePt t="42289" x="6089650" y="2754313"/>
          <p14:tracePt t="42298" x="6080125" y="2744788"/>
          <p14:tracePt t="42315" x="6072188" y="2735263"/>
          <p14:tracePt t="42352" x="6043613" y="2708275"/>
          <p14:tracePt t="42376" x="6043613" y="2690813"/>
          <p14:tracePt t="42384" x="6035675" y="2654300"/>
          <p14:tracePt t="42393" x="6026150" y="2654300"/>
          <p14:tracePt t="42401" x="6026150" y="2625725"/>
          <p14:tracePt t="42409" x="6026150" y="2608263"/>
          <p14:tracePt t="42417" x="6026150" y="2598738"/>
          <p14:tracePt t="42426" x="6026150" y="2581275"/>
          <p14:tracePt t="42433" x="6026150" y="2571750"/>
          <p14:tracePt t="42440" x="6026150" y="2562225"/>
          <p14:tracePt t="42448" x="6026150" y="2554288"/>
          <p14:tracePt t="42464" x="6026150" y="2544763"/>
          <p14:tracePt t="42473" x="6026150" y="2535238"/>
          <p14:tracePt t="42480" x="6026150" y="2525713"/>
          <p14:tracePt t="42489" x="6026150" y="2517775"/>
          <p14:tracePt t="42497" x="6035675" y="2508250"/>
          <p14:tracePt t="42505" x="6080125" y="2489200"/>
          <p14:tracePt t="42514" x="6108700" y="2481263"/>
          <p14:tracePt t="42521" x="6153150" y="2481263"/>
          <p14:tracePt t="42528" x="6208713" y="2481263"/>
          <p14:tracePt t="42536" x="6262688" y="2481263"/>
          <p14:tracePt t="42544" x="6318250" y="2481263"/>
          <p14:tracePt t="42552" x="6381750" y="2481263"/>
          <p14:tracePt t="42560" x="6435725" y="2481263"/>
          <p14:tracePt t="42568" x="6491288" y="2481263"/>
          <p14:tracePt t="42576" x="6545263" y="2481263"/>
          <p14:tracePt t="42584" x="6591300" y="2481263"/>
          <p14:tracePt t="42601" x="6610350" y="2498725"/>
          <p14:tracePt t="42609" x="6618288" y="2508250"/>
          <p14:tracePt t="42617" x="6637338" y="2517775"/>
          <p14:tracePt t="42626" x="6645275" y="2535238"/>
          <p14:tracePt t="42633" x="6645275" y="2544763"/>
          <p14:tracePt t="42640" x="6645275" y="2571750"/>
          <p14:tracePt t="42658" x="6645275" y="2598738"/>
          <p14:tracePt t="42666" x="6645275" y="2608263"/>
          <p14:tracePt t="42674" x="6645275" y="2635250"/>
          <p14:tracePt t="42683" x="6618288" y="2654300"/>
          <p14:tracePt t="42690" x="6618288" y="2662238"/>
          <p14:tracePt t="42700" x="6618288" y="2681288"/>
          <p14:tracePt t="42706" x="6581775" y="2698750"/>
          <p14:tracePt t="42714" x="6581775" y="2708275"/>
          <p14:tracePt t="42721" x="6573838" y="2717800"/>
          <p14:tracePt t="42729" x="6564313" y="2727325"/>
          <p14:tracePt t="42737" x="6564313" y="2744788"/>
          <p14:tracePt t="42745" x="6554788" y="2744788"/>
          <p14:tracePt t="42753" x="6537325" y="2754313"/>
          <p14:tracePt t="42761" x="6508750" y="2771775"/>
          <p14:tracePt t="42769" x="6500813" y="2771775"/>
          <p14:tracePt t="42777" x="6472238" y="2781300"/>
          <p14:tracePt t="42785" x="6418263" y="2800350"/>
          <p14:tracePt t="42793" x="6381750" y="2800350"/>
          <p14:tracePt t="42801" x="6326188" y="2800350"/>
          <p14:tracePt t="42809" x="6272213" y="2800350"/>
          <p14:tracePt t="42818" x="6181725" y="2800350"/>
          <p14:tracePt t="42825" x="6089650" y="2800350"/>
          <p14:tracePt t="42834" x="6016625" y="2800350"/>
          <p14:tracePt t="42840" x="5972175" y="2800350"/>
          <p14:tracePt t="42848" x="5899150" y="2781300"/>
          <p14:tracePt t="42856" x="5862638" y="2771775"/>
          <p14:tracePt t="42883" x="5770563" y="2735263"/>
          <p14:tracePt t="42888" x="5761038" y="2727325"/>
          <p14:tracePt t="42929" x="5761038" y="2708275"/>
          <p14:tracePt t="42936" x="5761038" y="2698750"/>
          <p14:tracePt t="42944" x="5761038" y="2690813"/>
          <p14:tracePt t="42952" x="5761038" y="2681288"/>
          <p14:tracePt t="42961" x="5761038" y="2671763"/>
          <p14:tracePt t="42968" x="5761038" y="2662238"/>
          <p14:tracePt t="42976" x="5761038" y="2644775"/>
          <p14:tracePt t="42984" x="5761038" y="2625725"/>
          <p14:tracePt t="42992" x="5761038" y="2608263"/>
          <p14:tracePt t="43000" x="5761038" y="2581275"/>
          <p14:tracePt t="43008" x="5761038" y="2544763"/>
          <p14:tracePt t="43017" x="5780088" y="2517775"/>
          <p14:tracePt t="43025" x="5780088" y="2508250"/>
          <p14:tracePt t="43033" x="5826125" y="2481263"/>
          <p14:tracePt t="43041" x="5843588" y="2462213"/>
          <p14:tracePt t="43051" x="5889625" y="2416175"/>
          <p14:tracePt t="43058" x="5953125" y="2389188"/>
          <p14:tracePt t="43064" x="5980113" y="2379663"/>
          <p14:tracePt t="43072" x="6053138" y="2352675"/>
          <p14:tracePt t="43080" x="6108700" y="2343150"/>
          <p14:tracePt t="43088" x="6172200" y="2335213"/>
          <p14:tracePt t="43097" x="6245225" y="2316163"/>
          <p14:tracePt t="43105" x="6299200" y="2316163"/>
          <p14:tracePt t="43115" x="6391275" y="2316163"/>
          <p14:tracePt t="43120" x="6454775" y="2316163"/>
          <p14:tracePt t="43128" x="6472238" y="2316163"/>
          <p14:tracePt t="43136" x="6518275" y="2362200"/>
          <p14:tracePt t="43144" x="6545263" y="2398713"/>
          <p14:tracePt t="43152" x="6545263" y="2416175"/>
          <p14:tracePt t="43160" x="6554788" y="2452688"/>
          <p14:tracePt t="43168" x="6564313" y="2489200"/>
          <p14:tracePt t="43176" x="6564313" y="2508250"/>
          <p14:tracePt t="43185" x="6564313" y="2535238"/>
          <p14:tracePt t="43193" x="6564313" y="2554288"/>
          <p14:tracePt t="43201" x="6564313" y="2589213"/>
          <p14:tracePt t="43209" x="6554788" y="2598738"/>
          <p14:tracePt t="43217" x="6545263" y="2617788"/>
          <p14:tracePt t="43225" x="6518275" y="2635250"/>
          <p14:tracePt t="43233" x="6508750" y="2654300"/>
          <p14:tracePt t="43240" x="6508750" y="2662238"/>
          <p14:tracePt t="43250" x="6491288" y="2681288"/>
          <p14:tracePt t="43258" x="6481763" y="2690813"/>
          <p14:tracePt t="43266" x="6472238" y="2698750"/>
          <p14:tracePt t="43274" x="6445250" y="2708275"/>
          <p14:tracePt t="43283" x="6435725" y="2708275"/>
          <p14:tracePt t="43290" x="6408738" y="2727325"/>
          <p14:tracePt t="43299" x="6381750" y="2735263"/>
          <p14:tracePt t="43306" x="6335713" y="2744788"/>
          <p14:tracePt t="43316" x="6308725" y="2744788"/>
          <p14:tracePt t="43322" x="6254750" y="2744788"/>
          <p14:tracePt t="43329" x="6199188" y="2744788"/>
          <p14:tracePt t="43337" x="6145213" y="2744788"/>
          <p14:tracePt t="43345" x="6072188" y="2744788"/>
          <p14:tracePt t="43352" x="6007100" y="2744788"/>
          <p14:tracePt t="43360" x="5972175" y="2744788"/>
          <p14:tracePt t="43368" x="5916613" y="2735263"/>
          <p14:tracePt t="43376" x="5880100" y="2717800"/>
          <p14:tracePt t="43384" x="5853113" y="2708275"/>
          <p14:tracePt t="43392" x="5843588" y="2698750"/>
          <p14:tracePt t="43401" x="5826125" y="2690813"/>
          <p14:tracePt t="43408" x="5816600" y="2681288"/>
          <p14:tracePt t="43417" x="5807075" y="2671763"/>
          <p14:tracePt t="43433" x="5807075" y="2644775"/>
          <p14:tracePt t="43440" x="5807075" y="2635250"/>
          <p14:tracePt t="43451" x="5807075" y="2608263"/>
          <p14:tracePt t="43456" x="5807075" y="2589213"/>
          <p14:tracePt t="43465" x="5807075" y="2562225"/>
          <p14:tracePt t="43472" x="5807075" y="2544763"/>
          <p14:tracePt t="43481" x="5807075" y="2517775"/>
          <p14:tracePt t="43488" x="5807075" y="2498725"/>
          <p14:tracePt t="43497" x="5816600" y="2471738"/>
          <p14:tracePt t="43504" x="5834063" y="2452688"/>
          <p14:tracePt t="43513" x="5834063" y="2444750"/>
          <p14:tracePt t="43520" x="5843588" y="2408238"/>
          <p14:tracePt t="43528" x="5862638" y="2389188"/>
          <p14:tracePt t="43536" x="5880100" y="2379663"/>
          <p14:tracePt t="43544" x="5899150" y="2371725"/>
          <p14:tracePt t="43552" x="5943600" y="2343150"/>
          <p14:tracePt t="43560" x="5972175" y="2343150"/>
          <p14:tracePt t="43568" x="6026150" y="2335213"/>
          <p14:tracePt t="43576" x="6072188" y="2306638"/>
          <p14:tracePt t="43586" x="6145213" y="2306638"/>
          <p14:tracePt t="43594" x="6218238" y="2306638"/>
          <p14:tracePt t="43602" x="6262688" y="2306638"/>
          <p14:tracePt t="43610" x="6318250" y="2306638"/>
          <p14:tracePt t="43618" x="6345238" y="2306638"/>
          <p14:tracePt t="43626" x="6354763" y="2306638"/>
          <p14:tracePt t="43641" x="6381750" y="2306638"/>
          <p14:tracePt t="43650" x="6399213" y="2306638"/>
          <p14:tracePt t="43657" x="6408738" y="2316163"/>
          <p14:tracePt t="43672" x="6408738" y="2335213"/>
          <p14:tracePt t="43681" x="6408738" y="2343150"/>
          <p14:tracePt t="43689" x="6408738" y="2352675"/>
          <p14:tracePt t="43697" x="6408738" y="2362200"/>
          <p14:tracePt t="43713" x="6408738" y="2379663"/>
          <p14:tracePt t="44177" x="6408738" y="2389188"/>
          <p14:tracePt t="44185" x="6408738" y="2398713"/>
          <p14:tracePt t="44193" x="6381750" y="2435225"/>
          <p14:tracePt t="44202" x="6326188" y="2452688"/>
          <p14:tracePt t="44209" x="6254750" y="2462213"/>
          <p14:tracePt t="44220" x="6135688" y="2489200"/>
          <p14:tracePt t="44225" x="6080125" y="2489200"/>
          <p14:tracePt t="44233" x="6035675" y="2498725"/>
          <p14:tracePt t="44240" x="5980113" y="2517775"/>
          <p14:tracePt t="44249" x="5962650" y="2525713"/>
          <p14:tracePt t="44256" x="5953125" y="2525713"/>
          <p14:tracePt t="44272" x="5935663" y="2525713"/>
          <p14:tracePt t="44329" x="5916613" y="2535238"/>
          <p14:tracePt t="44338" x="5899150" y="2554288"/>
          <p14:tracePt t="44346" x="5889625" y="2562225"/>
          <p14:tracePt t="44354" x="5870575" y="2562225"/>
          <p14:tracePt t="44362" x="5816600" y="2598738"/>
          <p14:tracePt t="44370" x="5807075" y="2598738"/>
          <p14:tracePt t="44378" x="5780088" y="2598738"/>
          <p14:tracePt t="44386" x="5734050" y="2598738"/>
          <p14:tracePt t="44394" x="5724525" y="2598738"/>
          <p14:tracePt t="44402" x="5680075" y="2598738"/>
          <p14:tracePt t="44410" x="5661025" y="2598738"/>
          <p14:tracePt t="44418" x="5643563" y="2598738"/>
          <p14:tracePt t="44426" x="5624513" y="2598738"/>
          <p14:tracePt t="44435" x="5616575" y="2598738"/>
          <p14:tracePt t="44440" x="5597525" y="2589213"/>
          <p14:tracePt t="44448" x="5588000" y="2581275"/>
          <p14:tracePt t="44464" x="5580063" y="2571750"/>
          <p14:tracePt t="44472" x="5570538" y="2554288"/>
          <p14:tracePt t="44496" x="5570538" y="2544763"/>
          <p14:tracePt t="44557" x="5570538" y="2525713"/>
          <p14:tracePt t="44937" x="5570538" y="2517775"/>
          <p14:tracePt t="44944" x="5551488" y="2498725"/>
          <p14:tracePt t="44953" x="5507038" y="2498725"/>
          <p14:tracePt t="44960" x="5451475" y="2498725"/>
          <p14:tracePt t="44968" x="5414963" y="2498725"/>
          <p14:tracePt t="44977" x="5314950" y="2462213"/>
          <p14:tracePt t="44985" x="5241925" y="2462213"/>
          <p14:tracePt t="44993" x="5122863" y="2444750"/>
          <p14:tracePt t="45001" x="4995863" y="2398713"/>
          <p14:tracePt t="45008" x="4868863" y="2398713"/>
          <p14:tracePt t="45017" x="4703763" y="2371725"/>
          <p14:tracePt t="45024" x="4557713" y="2352675"/>
          <p14:tracePt t="45032" x="4384675" y="2325688"/>
          <p14:tracePt t="45041" x="4238625" y="2298700"/>
          <p14:tracePt t="45049" x="4094163" y="2252663"/>
          <p14:tracePt t="45056" x="3992563" y="2225675"/>
          <p14:tracePt t="45066" x="3846513" y="2179638"/>
          <p14:tracePt t="45072" x="3729038" y="2152650"/>
          <p14:tracePt t="45082" x="3600450" y="2106613"/>
          <p14:tracePt t="45088" x="3490913" y="2079625"/>
          <p14:tracePt t="45097" x="3373438" y="2033588"/>
          <p14:tracePt t="45104" x="3281363" y="2024063"/>
          <p14:tracePt t="45113" x="3154363" y="2024063"/>
          <p14:tracePt t="45120" x="3035300" y="2006600"/>
          <p14:tracePt t="45129" x="2908300" y="1997075"/>
          <p14:tracePt t="45136" x="2762250" y="1951038"/>
          <p14:tracePt t="45144" x="2671763" y="1951038"/>
          <p14:tracePt t="45153" x="2570163" y="1933575"/>
          <p14:tracePt t="45160" x="2516188" y="1924050"/>
          <p14:tracePt t="45168" x="2462213" y="1924050"/>
          <p14:tracePt t="45176" x="2416175" y="1924050"/>
          <p14:tracePt t="45184" x="2389188" y="1924050"/>
          <p14:tracePt t="45192" x="2379663" y="1924050"/>
          <p14:tracePt t="45200" x="2370138" y="1924050"/>
          <p14:tracePt t="45217" x="2360613" y="1924050"/>
          <p14:tracePt t="45256" x="2343150" y="1924050"/>
          <p14:tracePt t="45264" x="2324100" y="1924050"/>
          <p14:tracePt t="45272" x="2270125" y="1924050"/>
          <p14:tracePt t="45280" x="2224088" y="1924050"/>
          <p14:tracePt t="45288" x="2170113" y="1924050"/>
          <p14:tracePt t="45297" x="2114550" y="1924050"/>
          <p14:tracePt t="45304" x="2060575" y="1924050"/>
          <p14:tracePt t="45313" x="2005013" y="1924050"/>
          <p14:tracePt t="45320" x="1960563" y="1924050"/>
          <p14:tracePt t="45329" x="1941513" y="1924050"/>
          <p14:tracePt t="45338" x="1914525" y="1924050"/>
          <p14:tracePt t="45346" x="1905000" y="1924050"/>
          <p14:tracePt t="45538" x="1887538" y="1924050"/>
          <p14:tracePt t="45546" x="1868488" y="1924050"/>
          <p14:tracePt t="45559" x="1860550" y="1943100"/>
          <p14:tracePt t="45564" x="1851025" y="1951038"/>
          <p14:tracePt t="45572" x="1831975" y="1970088"/>
          <p14:tracePt t="45577" x="1824038" y="1987550"/>
          <p14:tracePt t="45736" x="1814513" y="1987550"/>
          <p14:tracePt t="45819" x="1795463" y="1987550"/>
          <p14:tracePt t="45826" x="1787525" y="1987550"/>
          <p14:tracePt t="45836" x="1778000" y="1987550"/>
          <p14:tracePt t="45857" x="1758950" y="1987550"/>
          <p14:tracePt t="45865" x="1751013" y="1987550"/>
          <p14:tracePt t="46066" x="1741488" y="1987550"/>
          <p14:tracePt t="46073" x="1731963" y="1987550"/>
          <p14:tracePt t="46088" x="1722438" y="1987550"/>
          <p14:tracePt t="46113" x="1714500" y="1987550"/>
          <p14:tracePt t="46136" x="1704975" y="1979613"/>
          <p14:tracePt t="47875" x="1714500" y="1979613"/>
          <p14:tracePt t="48017" x="1704975" y="1979613"/>
          <p14:tracePt t="48025" x="1685925" y="1979613"/>
          <p14:tracePt t="48033" x="1658938" y="1979613"/>
          <p14:tracePt t="48041" x="1612900" y="1979613"/>
          <p14:tracePt t="48049" x="1595438" y="1979613"/>
          <p14:tracePt t="48056" x="1558925" y="1979613"/>
          <p14:tracePt t="48065" x="1541463" y="1979613"/>
          <p14:tracePt t="48072" x="1522413" y="1979613"/>
          <p14:tracePt t="48080" x="1512888" y="1979613"/>
          <p14:tracePt t="48096" x="1504950" y="1979613"/>
          <p14:tracePt t="48115" x="1485900" y="1979613"/>
          <p14:tracePt t="48394" x="1512888" y="1979613"/>
          <p14:tracePt t="48402" x="1558925" y="1979613"/>
          <p14:tracePt t="48410" x="1576388" y="1970088"/>
          <p14:tracePt t="48418" x="1604963" y="1970088"/>
          <p14:tracePt t="48426" x="1622425" y="1970088"/>
          <p14:tracePt t="48435" x="1649413" y="1970088"/>
          <p14:tracePt t="48442" x="1668463" y="1970088"/>
          <p14:tracePt t="48449" x="1695450" y="1970088"/>
          <p14:tracePt t="48458" x="1714500" y="1951038"/>
          <p14:tracePt t="48468" x="1741488" y="1951038"/>
          <p14:tracePt t="48473" x="1758950" y="1951038"/>
          <p14:tracePt t="48480" x="1768475" y="1951038"/>
          <p14:tracePt t="48489" x="1795463" y="1951038"/>
          <p14:tracePt t="48498" x="1814513" y="1951038"/>
          <p14:tracePt t="48506" x="1831975" y="1951038"/>
          <p14:tracePt t="48514" x="1841500" y="1951038"/>
          <p14:tracePt t="48522" x="1851025" y="1951038"/>
          <p14:tracePt t="48761" x="1831975" y="1951038"/>
          <p14:tracePt t="48769" x="1804988" y="1951038"/>
          <p14:tracePt t="48776" x="1758950" y="1951038"/>
          <p14:tracePt t="48784" x="1741488" y="1951038"/>
          <p14:tracePt t="48793" x="1714500" y="1951038"/>
          <p14:tracePt t="48800" x="1704975" y="1951038"/>
          <p14:tracePt t="48889" x="1695450" y="1951038"/>
          <p14:tracePt t="48961" x="1685925" y="1951038"/>
          <p14:tracePt t="48969" x="1677988" y="1951038"/>
          <p14:tracePt t="49059" x="1668463" y="1943100"/>
          <p14:tracePt t="49609" x="1649413" y="1943100"/>
          <p14:tracePt t="49633" x="1641475" y="1960563"/>
          <p14:tracePt t="49657" x="1641475" y="1979613"/>
          <p14:tracePt t="49665" x="1622425" y="1997075"/>
          <p14:tracePt t="49682" x="1595438" y="2016125"/>
          <p14:tracePt t="49690" x="1595438" y="2024063"/>
          <p14:tracePt t="49715" x="1576388" y="2043113"/>
          <p14:tracePt t="50093" x="1568450" y="2043113"/>
          <p14:tracePt t="50122" x="1568450" y="2033588"/>
          <p14:tracePt t="50138" x="1576388" y="2024063"/>
          <p14:tracePt t="50944" x="1585913" y="2016125"/>
          <p14:tracePt t="50969" x="1604963" y="1997075"/>
          <p14:tracePt t="51084" x="1612900" y="1987550"/>
          <p14:tracePt t="51112" x="1622425" y="1979613"/>
          <p14:tracePt t="51784" x="1641475" y="1979613"/>
          <p14:tracePt t="51808" x="1649413" y="1979613"/>
          <p14:tracePt t="51824" x="1658938" y="1960563"/>
          <p14:tracePt t="52042" x="1677988" y="1960563"/>
          <p14:tracePt t="52050" x="1751013" y="1979613"/>
          <p14:tracePt t="52058" x="1851025" y="1987550"/>
          <p14:tracePt t="52065" x="1941513" y="2033588"/>
          <p14:tracePt t="52075" x="2033588" y="2033588"/>
          <p14:tracePt t="52082" x="2114550" y="2043113"/>
          <p14:tracePt t="52089" x="2187575" y="2060575"/>
          <p14:tracePt t="52097" x="2260600" y="2060575"/>
          <p14:tracePt t="52105" x="2324100" y="2060575"/>
          <p14:tracePt t="52113" x="2379663" y="2079625"/>
          <p14:tracePt t="52121" x="2443163" y="2079625"/>
          <p14:tracePt t="52131" x="2516188" y="2079625"/>
          <p14:tracePt t="52137" x="2589213" y="2079625"/>
          <p14:tracePt t="52145" x="2643188" y="2079625"/>
          <p14:tracePt t="52153" x="2735263" y="2079625"/>
          <p14:tracePt t="52161" x="2825750" y="2079625"/>
          <p14:tracePt t="52172" x="2935288" y="2079625"/>
          <p14:tracePt t="52176" x="3071813" y="2116138"/>
          <p14:tracePt t="52184" x="3200400" y="2116138"/>
          <p14:tracePt t="52192" x="3354388" y="2116138"/>
          <p14:tracePt t="52200" x="3509963" y="2125663"/>
          <p14:tracePt t="52208" x="3709988" y="2160588"/>
          <p14:tracePt t="52217" x="3892550" y="2189163"/>
          <p14:tracePt t="52224" x="4094163" y="2206625"/>
          <p14:tracePt t="52233" x="4257675" y="2252663"/>
          <p14:tracePt t="52241" x="4367213" y="2252663"/>
          <p14:tracePt t="52249" x="4467225" y="2262188"/>
          <p14:tracePt t="52257" x="4494213" y="2270125"/>
          <p14:tracePt t="52265" x="4513263" y="2270125"/>
          <p14:tracePt t="52378" x="4521200" y="2279650"/>
          <p14:tracePt t="52395" x="4530725" y="2289175"/>
          <p14:tracePt t="52403" x="4557713" y="2306638"/>
          <p14:tracePt t="52408" x="4586288" y="2316163"/>
          <p14:tracePt t="52416" x="4630738" y="2335213"/>
          <p14:tracePt t="52424" x="4667250" y="2352675"/>
          <p14:tracePt t="52433" x="4730750" y="2371725"/>
          <p14:tracePt t="52440" x="4759325" y="2371725"/>
          <p14:tracePt t="52450" x="4822825" y="2398713"/>
          <p14:tracePt t="52458" x="4876800" y="2398713"/>
          <p14:tracePt t="52465" x="4932363" y="2408238"/>
          <p14:tracePt t="52479" x="4995863" y="2408238"/>
          <p14:tracePt t="52482" x="5032375" y="2408238"/>
          <p14:tracePt t="52489" x="5059363" y="2408238"/>
          <p14:tracePt t="52496" x="5078413" y="2408238"/>
          <p14:tracePt t="52505" x="5105400" y="2408238"/>
          <p14:tracePt t="52514" x="5122863" y="2408238"/>
          <p14:tracePt t="52521" x="5141913" y="2408238"/>
          <p14:tracePt t="52530" x="5151438" y="2408238"/>
          <p14:tracePt t="52537" x="5178425" y="2408238"/>
          <p14:tracePt t="52553" x="5187950" y="2408238"/>
          <p14:tracePt t="52561" x="5195888" y="2408238"/>
          <p14:tracePt t="52569" x="5224463" y="2408238"/>
          <p14:tracePt t="52576" x="5241925" y="2408238"/>
          <p14:tracePt t="52584" x="5260975" y="2398713"/>
          <p14:tracePt t="52808" x="5297488" y="2398713"/>
          <p14:tracePt t="52816" x="5334000" y="2408238"/>
          <p14:tracePt t="52824" x="5368925" y="2416175"/>
          <p14:tracePt t="52833" x="5434013" y="2444750"/>
          <p14:tracePt t="52842" x="5441950" y="2452688"/>
          <p14:tracePt t="52850" x="5461000" y="2452688"/>
          <p14:tracePt t="52858" x="5478463" y="2462213"/>
          <p14:tracePt t="53136" x="5497513" y="2462213"/>
          <p14:tracePt t="53152" x="5507038" y="2452688"/>
          <p14:tracePt t="53169" x="5514975" y="2444750"/>
          <p14:tracePt t="53185" x="5514975" y="2435225"/>
          <p14:tracePt t="53392" x="5514975" y="2425700"/>
          <p14:tracePt t="53400" x="5524500" y="2425700"/>
          <p14:tracePt t="53482" x="5543550" y="2425700"/>
          <p14:tracePt t="53493" x="5561013" y="2425700"/>
          <p14:tracePt t="53499" x="5570538" y="2425700"/>
          <p14:tracePt t="53505" x="5588000" y="2425700"/>
          <p14:tracePt t="53513" x="5607050" y="2425700"/>
          <p14:tracePt t="53521" x="5634038" y="2425700"/>
          <p14:tracePt t="53530" x="5643563" y="2425700"/>
          <p14:tracePt t="53537" x="5670550" y="2435225"/>
          <p14:tracePt t="53546" x="5697538" y="2444750"/>
          <p14:tracePt t="53553" x="5716588" y="2462213"/>
          <p14:tracePt t="53561" x="5734050" y="2471738"/>
          <p14:tracePt t="53569" x="5743575" y="2481263"/>
          <p14:tracePt t="53586" x="5761038" y="2489200"/>
          <p14:tracePt t="53602" x="5770563" y="2489200"/>
          <p14:tracePt t="53635" x="5780088" y="2498725"/>
          <p14:tracePt t="53752" x="5789613" y="2508250"/>
          <p14:tracePt t="53768" x="5807075" y="2517775"/>
          <p14:tracePt t="53777" x="5816600" y="2535238"/>
          <p14:tracePt t="53785" x="5834063" y="2554288"/>
          <p14:tracePt t="53802" x="5870575" y="2562225"/>
          <p14:tracePt t="53811" x="5870575" y="2571750"/>
          <p14:tracePt t="53817" x="5889625" y="2589213"/>
          <p14:tracePt t="53824" x="5899150" y="2598738"/>
          <p14:tracePt t="53833" x="5907088" y="2608263"/>
          <p14:tracePt t="53840" x="5935663" y="2635250"/>
          <p14:tracePt t="53856" x="5962650" y="2654300"/>
          <p14:tracePt t="53880" x="5989638" y="2671763"/>
          <p14:tracePt t="53888" x="6007100" y="2690813"/>
          <p14:tracePt t="53905" x="6016625" y="2698750"/>
          <p14:tracePt t="53929" x="6016625" y="2708275"/>
          <p14:tracePt t="54090" x="6035675" y="2708275"/>
          <p14:tracePt t="54097" x="6043613" y="2708275"/>
          <p14:tracePt t="54107" x="6053138" y="2708275"/>
          <p14:tracePt t="55865" x="6016625" y="2708275"/>
          <p14:tracePt t="55873" x="5789613" y="2708275"/>
          <p14:tracePt t="55881" x="5387975" y="2708275"/>
          <p14:tracePt t="55889" x="4795838" y="2708275"/>
          <p14:tracePt t="55897" x="4194175" y="2708275"/>
          <p14:tracePt t="55905" x="3719513" y="2708275"/>
          <p14:tracePt t="55912" x="3309938" y="2708275"/>
          <p14:tracePt t="55920" x="3054350" y="2662238"/>
          <p14:tracePt t="55929" x="2817813" y="2644775"/>
          <p14:tracePt t="55936" x="2708275" y="2617788"/>
          <p14:tracePt t="55945" x="2625725" y="2617788"/>
          <p14:tracePt t="55956" x="2579688" y="2598738"/>
          <p14:tracePt t="56002" x="2570163" y="2589213"/>
          <p14:tracePt t="56026" x="2543175" y="2589213"/>
          <p14:tracePt t="56034" x="2489200" y="2581275"/>
          <p14:tracePt t="56042" x="2443163" y="2581275"/>
          <p14:tracePt t="56050" x="2324100" y="2535238"/>
          <p14:tracePt t="56057" x="2197100" y="2535238"/>
          <p14:tracePt t="56065" x="2070100" y="2508250"/>
          <p14:tracePt t="56073" x="1941513" y="2498725"/>
          <p14:tracePt t="56081" x="1824038" y="2452688"/>
          <p14:tracePt t="56089" x="1731963" y="2435225"/>
          <p14:tracePt t="56098" x="1668463" y="2416175"/>
          <p14:tracePt t="56105" x="1622425" y="2389188"/>
          <p14:tracePt t="56112" x="1612900" y="2389188"/>
          <p14:tracePt t="56120" x="1612900" y="2379663"/>
          <p14:tracePt t="56177" x="1604963" y="2379663"/>
          <p14:tracePt t="56218" x="1604963" y="2371725"/>
          <p14:tracePt t="56226" x="1604963" y="2362200"/>
          <p14:tracePt t="56243" x="1604963" y="2352675"/>
          <p14:tracePt t="56258" x="1604963" y="2335213"/>
          <p14:tracePt t="56266" x="1604963" y="2325688"/>
          <p14:tracePt t="56274" x="1622425" y="2306638"/>
          <p14:tracePt t="56290" x="1641475" y="2279650"/>
          <p14:tracePt t="56298" x="1641475" y="2270125"/>
          <p14:tracePt t="56305" x="1668463" y="2243138"/>
          <p14:tracePt t="56313" x="1677988" y="2225675"/>
          <p14:tracePt t="56320" x="1704975" y="2197100"/>
          <p14:tracePt t="56329" x="1741488" y="2170113"/>
          <p14:tracePt t="56336" x="1758950" y="2152650"/>
          <p14:tracePt t="56345" x="1804988" y="2133600"/>
          <p14:tracePt t="56352" x="1824038" y="2116138"/>
          <p14:tracePt t="56360" x="1841500" y="2097088"/>
          <p14:tracePt t="56368" x="1868488" y="2060575"/>
          <p14:tracePt t="56376" x="1914525" y="2043113"/>
          <p14:tracePt t="56385" x="1931988" y="2024063"/>
          <p14:tracePt t="56393" x="1941513" y="2016125"/>
          <p14:tracePt t="56401" x="1968500" y="2006600"/>
          <p14:tracePt t="56417" x="1987550" y="1997075"/>
          <p14:tracePt t="56698" x="2005013" y="1997075"/>
          <p14:tracePt t="56706" x="2014538" y="1997075"/>
          <p14:tracePt t="56720" x="2033588" y="1997075"/>
          <p14:tracePt t="56737" x="2051050" y="1997075"/>
          <p14:tracePt t="56872" x="2070100" y="1997075"/>
          <p14:tracePt t="56880" x="2078038" y="1997075"/>
          <p14:tracePt t="56888" x="2097088" y="1997075"/>
          <p14:tracePt t="56896" x="2114550" y="1997075"/>
          <p14:tracePt t="56904" x="2151063" y="1997075"/>
          <p14:tracePt t="56920" x="2160588" y="1997075"/>
          <p14:tracePt t="56929" x="2170113" y="2006600"/>
          <p14:tracePt t="57258" x="2170113" y="2016125"/>
          <p14:tracePt t="57266" x="2170113" y="2043113"/>
          <p14:tracePt t="57274" x="2187575" y="2060575"/>
          <p14:tracePt t="57281" x="2187575" y="2106613"/>
          <p14:tracePt t="57290" x="2187575" y="2143125"/>
          <p14:tracePt t="57299" x="2187575" y="2170113"/>
          <p14:tracePt t="57304" x="2187575" y="2216150"/>
          <p14:tracePt t="57313" x="2197100" y="2243138"/>
          <p14:tracePt t="57320" x="2197100" y="2270125"/>
          <p14:tracePt t="57330" x="2206625" y="2306638"/>
          <p14:tracePt t="57336" x="2206625" y="2325688"/>
          <p14:tracePt t="57345" x="2206625" y="2362200"/>
          <p14:tracePt t="57352" x="2206625" y="2389188"/>
          <p14:tracePt t="57360" x="2214563" y="2408238"/>
          <p14:tracePt t="57368" x="2214563" y="2452688"/>
          <p14:tracePt t="57378" x="2214563" y="2471738"/>
          <p14:tracePt t="57384" x="2243138" y="2517775"/>
          <p14:tracePt t="57393" x="2243138" y="2544763"/>
          <p14:tracePt t="57400" x="2243138" y="2571750"/>
          <p14:tracePt t="57410" x="2243138" y="2598738"/>
          <p14:tracePt t="57416" x="2243138" y="2644775"/>
          <p14:tracePt t="57424" x="2243138" y="2671763"/>
          <p14:tracePt t="57432" x="2243138" y="2698750"/>
          <p14:tracePt t="57440" x="2243138" y="2708275"/>
          <p14:tracePt t="57449" x="2243138" y="2727325"/>
          <p14:tracePt t="57457" x="2243138" y="2744788"/>
          <p14:tracePt t="57473" x="2243138" y="2754313"/>
          <p14:tracePt t="57498" x="2243138" y="2771775"/>
          <p14:tracePt t="57715" x="2233613" y="2763838"/>
          <p14:tracePt t="57729" x="2224088" y="2754313"/>
          <p14:tracePt t="57736" x="2214563" y="2744788"/>
          <p14:tracePt t="57752" x="2206625" y="2744788"/>
          <p14:tracePt t="57760" x="2170113" y="2735263"/>
          <p14:tracePt t="57771" x="2160588" y="2735263"/>
          <p14:tracePt t="57776" x="2151063" y="2727325"/>
          <p14:tracePt t="57985" x="2160588" y="2727325"/>
          <p14:tracePt t="58001" x="2197100" y="2727325"/>
          <p14:tracePt t="58008" x="2214563" y="2727325"/>
          <p14:tracePt t="58016" x="2243138" y="2727325"/>
          <p14:tracePt t="58024" x="2287588" y="2727325"/>
          <p14:tracePt t="58032" x="2306638" y="2727325"/>
          <p14:tracePt t="58040" x="2343150" y="2727325"/>
          <p14:tracePt t="58049" x="2360613" y="2727325"/>
          <p14:tracePt t="58057" x="2389188" y="2727325"/>
          <p14:tracePt t="58067" x="2406650" y="2727325"/>
          <p14:tracePt t="58073" x="2443163" y="2708275"/>
          <p14:tracePt t="58090" x="2452688" y="2708275"/>
          <p14:tracePt t="58107" x="2452688" y="2698750"/>
          <p14:tracePt t="58440" x="2470150" y="2698750"/>
          <p14:tracePt t="58448" x="2489200" y="2698750"/>
          <p14:tracePt t="58456" x="2525713" y="2690813"/>
          <p14:tracePt t="58465" x="2552700" y="2690813"/>
          <p14:tracePt t="58473" x="2570163" y="2681288"/>
          <p14:tracePt t="58497" x="2598738" y="2671763"/>
          <p14:tracePt t="58504" x="2606675" y="2662238"/>
          <p14:tracePt t="58514" x="2625725" y="2644775"/>
          <p14:tracePt t="58522" x="2643188" y="2635250"/>
          <p14:tracePt t="58531" x="2689225" y="2608263"/>
          <p14:tracePt t="58538" x="2716213" y="2589213"/>
          <p14:tracePt t="58548" x="2744788" y="2581275"/>
          <p14:tracePt t="58554" x="2789238" y="2562225"/>
          <p14:tracePt t="58564" x="2844800" y="2562225"/>
          <p14:tracePt t="58570" x="2898775" y="2562225"/>
          <p14:tracePt t="58578" x="2981325" y="2562225"/>
          <p14:tracePt t="58585" x="3090863" y="2562225"/>
          <p14:tracePt t="58593" x="3181350" y="2562225"/>
          <p14:tracePt t="58601" x="3273425" y="2562225"/>
          <p14:tracePt t="58609" x="3382963" y="2581275"/>
          <p14:tracePt t="58616" x="3519488" y="2625725"/>
          <p14:tracePt t="58624" x="3646488" y="2635250"/>
          <p14:tracePt t="58633" x="3792538" y="2654300"/>
          <p14:tracePt t="58640" x="3883025" y="2662238"/>
          <p14:tracePt t="58648" x="4021138" y="2690813"/>
          <p14:tracePt t="58656" x="4075113" y="2690813"/>
          <p14:tracePt t="58665" x="4129088" y="2708275"/>
          <p14:tracePt t="58672" x="4211638" y="2717800"/>
          <p14:tracePt t="58681" x="4238625" y="2717800"/>
          <p14:tracePt t="58688" x="4284663" y="2717800"/>
          <p14:tracePt t="58697" x="4294188" y="2717800"/>
          <p14:tracePt t="58704" x="4330700" y="2727325"/>
          <p14:tracePt t="58720" x="4340225" y="2727325"/>
          <p14:tracePt t="58753" x="4357688" y="2735263"/>
          <p14:tracePt t="58762" x="4376738" y="2744788"/>
          <p14:tracePt t="58769" x="4421188" y="2754313"/>
          <p14:tracePt t="58777" x="4476750" y="2771775"/>
          <p14:tracePt t="58785" x="4576763" y="2771775"/>
          <p14:tracePt t="58794" x="4649788" y="2781300"/>
          <p14:tracePt t="58802" x="4776788" y="2808288"/>
          <p14:tracePt t="58808" x="4895850" y="2827338"/>
          <p14:tracePt t="58816" x="5005388" y="2836863"/>
          <p14:tracePt t="58824" x="5132388" y="2854325"/>
          <p14:tracePt t="58832" x="5260975" y="2881313"/>
          <p14:tracePt t="58840" x="5351463" y="2881313"/>
          <p14:tracePt t="58849" x="5470525" y="2909888"/>
          <p14:tracePt t="58856" x="5561013" y="2909888"/>
          <p14:tracePt t="58865" x="5670550" y="2909888"/>
          <p14:tracePt t="58881" x="5816600" y="2909888"/>
          <p14:tracePt t="58888" x="5870575" y="2909888"/>
          <p14:tracePt t="58896" x="5907088" y="2909888"/>
          <p14:tracePt t="58904" x="5943600" y="2909888"/>
          <p14:tracePt t="58913" x="5972175" y="2909888"/>
          <p14:tracePt t="58920" x="5989638" y="2909888"/>
          <p14:tracePt t="58929" x="6007100" y="2909888"/>
          <p14:tracePt t="58936" x="6035675" y="2909888"/>
          <p14:tracePt t="58945" x="6043613" y="2909888"/>
          <p14:tracePt t="58953" x="6053138" y="2909888"/>
          <p14:tracePt t="58969" x="6062663" y="2909888"/>
          <p14:tracePt t="58985" x="6080125" y="2909888"/>
          <p14:tracePt t="59002" x="6089650" y="2909888"/>
          <p14:tracePt t="59017" x="6099175" y="2909888"/>
          <p14:tracePt t="59034" x="6135688" y="2917825"/>
          <p14:tracePt t="59049" x="6145213" y="2917825"/>
          <p14:tracePt t="59066" x="6162675" y="2917825"/>
          <p14:tracePt t="59073" x="6181725" y="2917825"/>
          <p14:tracePt t="59082" x="6189663" y="2917825"/>
          <p14:tracePt t="59089" x="6218238" y="2917825"/>
          <p14:tracePt t="59097" x="6235700" y="2917825"/>
          <p14:tracePt t="59105" x="6272213" y="2917825"/>
          <p14:tracePt t="59112" x="6299200" y="2917825"/>
          <p14:tracePt t="59120" x="6318250" y="2917825"/>
          <p14:tracePt t="59129" x="6362700" y="2917825"/>
          <p14:tracePt t="59136" x="6391275" y="2936875"/>
          <p14:tracePt t="59145" x="6408738" y="2936875"/>
          <p14:tracePt t="59152" x="6418263" y="2936875"/>
          <p14:tracePt t="59161" x="6427788" y="2936875"/>
          <p14:tracePt t="59274" x="6418263" y="2936875"/>
          <p14:tracePt t="59281" x="6391275" y="2927350"/>
          <p14:tracePt t="59290" x="6345238" y="2927350"/>
          <p14:tracePt t="59297" x="6262688" y="2917825"/>
          <p14:tracePt t="59307" x="6235700" y="2900363"/>
          <p14:tracePt t="59318" x="6145213" y="2900363"/>
          <p14:tracePt t="59321" x="6089650" y="2890838"/>
          <p14:tracePt t="59329" x="6043613" y="2873375"/>
          <p14:tracePt t="59336" x="6007100" y="2873375"/>
          <p14:tracePt t="59345" x="5962650" y="2873375"/>
          <p14:tracePt t="59352" x="5943600" y="2863850"/>
          <p14:tracePt t="59593" x="5943600" y="2854325"/>
          <p14:tracePt t="59600" x="5962650" y="2854325"/>
          <p14:tracePt t="59608" x="5972175" y="2854325"/>
          <p14:tracePt t="59617" x="5999163" y="2854325"/>
          <p14:tracePt t="59624" x="6016625" y="2854325"/>
          <p14:tracePt t="59633" x="6035675" y="2844800"/>
          <p14:tracePt t="59640" x="6043613" y="2844800"/>
          <p14:tracePt t="59648" x="6053138" y="2844800"/>
          <p14:tracePt t="59656" x="6080125" y="2844800"/>
          <p14:tracePt t="59665" x="6099175" y="2836863"/>
          <p14:tracePt t="59673" x="6135688" y="2817813"/>
          <p14:tracePt t="59680" x="6145213" y="2817813"/>
          <p14:tracePt t="59688" x="6181725" y="2800350"/>
          <p14:tracePt t="59696" x="6208713" y="2790825"/>
          <p14:tracePt t="59704" x="6235700" y="2790825"/>
          <p14:tracePt t="59715" x="6281738" y="2781300"/>
          <p14:tracePt t="59720" x="6299200" y="2771775"/>
          <p14:tracePt t="59729" x="6326188" y="2754313"/>
          <p14:tracePt t="59736" x="6345238" y="2735263"/>
          <p14:tracePt t="59746" x="6354763" y="2727325"/>
          <p14:tracePt t="59752" x="6372225" y="2708275"/>
          <p14:tracePt t="59762" x="6391275" y="2690813"/>
          <p14:tracePt t="59769" x="6408738" y="2681288"/>
          <p14:tracePt t="59776" x="6418263" y="2681288"/>
          <p14:tracePt t="59784" x="6445250" y="2671763"/>
          <p14:tracePt t="59792" x="6454775" y="2662238"/>
          <p14:tracePt t="59808" x="6464300" y="2654300"/>
          <p14:tracePt t="59817" x="6472238" y="2644775"/>
          <p14:tracePt t="59840" x="6481763" y="2644775"/>
          <p14:tracePt t="59856" x="6481763" y="2635250"/>
          <p14:tracePt t="59882" x="6500813" y="2635250"/>
          <p14:tracePt t="59896" x="6508750" y="2635250"/>
          <p14:tracePt t="59904" x="6527800" y="2625725"/>
          <p14:tracePt t="59920" x="6545263" y="2617788"/>
          <p14:tracePt t="59929" x="6554788" y="2608263"/>
          <p14:tracePt t="59936" x="6564313" y="2608263"/>
          <p14:tracePt t="59953" x="6573838" y="2598738"/>
          <p14:tracePt t="59963" x="6591300" y="2581275"/>
          <p14:tracePt t="59978" x="6610350" y="2571750"/>
          <p14:tracePt t="60009" x="6610350" y="2562225"/>
          <p14:tracePt t="60024" x="6618288" y="2554288"/>
          <p14:tracePt t="60056" x="6618288" y="2544763"/>
          <p14:tracePt t="60072" x="6627813" y="2535238"/>
          <p14:tracePt t="60152" x="6637338" y="2525713"/>
          <p14:tracePt t="60233" x="6645275" y="2508250"/>
          <p14:tracePt t="60249" x="6645275" y="2498725"/>
          <p14:tracePt t="60257" x="6654800" y="2481263"/>
          <p14:tracePt t="60403" x="6637338" y="2481263"/>
          <p14:tracePt t="60410" x="6600825" y="2489200"/>
          <p14:tracePt t="60421" x="6573838" y="2498725"/>
          <p14:tracePt t="60427" x="6527800" y="2508250"/>
          <p14:tracePt t="60434" x="6454775" y="2525713"/>
          <p14:tracePt t="60441" x="6362700" y="2554288"/>
          <p14:tracePt t="60449" x="6281738" y="2562225"/>
          <p14:tracePt t="60457" x="6135688" y="2562225"/>
          <p14:tracePt t="60465" x="5989638" y="2581275"/>
          <p14:tracePt t="60472" x="5826125" y="2581275"/>
          <p14:tracePt t="60481" x="5624513" y="2581275"/>
          <p14:tracePt t="60488" x="5451475" y="2581275"/>
          <p14:tracePt t="60496" x="5287963" y="2581275"/>
          <p14:tracePt t="60504" x="5105400" y="2581275"/>
          <p14:tracePt t="60512" x="4941888" y="2581275"/>
          <p14:tracePt t="60520" x="4813300" y="2581275"/>
          <p14:tracePt t="60529" x="4703763" y="2581275"/>
          <p14:tracePt t="60536" x="4613275" y="2581275"/>
          <p14:tracePt t="60545" x="4540250" y="2581275"/>
          <p14:tracePt t="60552" x="4467225" y="2581275"/>
          <p14:tracePt t="60560" x="4384675" y="2581275"/>
          <p14:tracePt t="60569" x="4330700" y="2581275"/>
          <p14:tracePt t="60577" x="4275138" y="2581275"/>
          <p14:tracePt t="60586" x="4221163" y="2581275"/>
          <p14:tracePt t="60594" x="4175125" y="2589213"/>
          <p14:tracePt t="60602" x="4111625" y="2617788"/>
          <p14:tracePt t="60610" x="4057650" y="2617788"/>
          <p14:tracePt t="60619" x="4021138" y="2625725"/>
          <p14:tracePt t="60625" x="3956050" y="2625725"/>
          <p14:tracePt t="60634" x="3883025" y="2635250"/>
          <p14:tracePt t="60642" x="3775075" y="2654300"/>
          <p14:tracePt t="60652" x="3656013" y="2681288"/>
          <p14:tracePt t="60658" x="3563938" y="2681288"/>
          <p14:tracePt t="60665" x="3455988" y="2681288"/>
          <p14:tracePt t="60674" x="3346450" y="2698750"/>
          <p14:tracePt t="60683" x="3273425" y="2698750"/>
          <p14:tracePt t="60690" x="3208338" y="2708275"/>
          <p14:tracePt t="60697" x="3154363" y="2717800"/>
          <p14:tracePt t="60705" x="3108325" y="2717800"/>
          <p14:tracePt t="60713" x="3090863" y="2735263"/>
          <p14:tracePt t="60720" x="3071813" y="2735263"/>
          <p14:tracePt t="60752" x="3063875" y="2735263"/>
          <p14:tracePt t="60776" x="3054350" y="2735263"/>
          <p14:tracePt t="60784" x="3027363" y="2744788"/>
          <p14:tracePt t="60800" x="3008313" y="2754313"/>
          <p14:tracePt t="60809" x="2981325" y="2754313"/>
          <p14:tracePt t="60817" x="2962275" y="2754313"/>
          <p14:tracePt t="60824" x="2925763" y="2763838"/>
          <p14:tracePt t="60833" x="2908300" y="2763838"/>
          <p14:tracePt t="60840" x="2881313" y="2763838"/>
          <p14:tracePt t="60848" x="2871788" y="2763838"/>
          <p14:tracePt t="60856" x="2862263" y="2763838"/>
          <p14:tracePt t="60865" x="2844800" y="2763838"/>
          <p14:tracePt t="60881" x="2825750" y="2763838"/>
          <p14:tracePt t="60888" x="2789238" y="2763838"/>
          <p14:tracePt t="60904" x="2762250" y="2763838"/>
          <p14:tracePt t="60912" x="2725738" y="2763838"/>
          <p14:tracePt t="60921" x="2689225" y="2763838"/>
          <p14:tracePt t="60929" x="2643188" y="2763838"/>
          <p14:tracePt t="60936" x="2579688" y="2763838"/>
          <p14:tracePt t="60945" x="2525713" y="2763838"/>
          <p14:tracePt t="60952" x="2462213" y="2763838"/>
          <p14:tracePt t="60961" x="2406650" y="2763838"/>
          <p14:tracePt t="60969" x="2370138" y="2763838"/>
          <p14:tracePt t="60977" x="2324100" y="2763838"/>
          <p14:tracePt t="60985" x="2297113" y="2763838"/>
          <p14:tracePt t="60993" x="2279650" y="2763838"/>
          <p14:tracePt t="61001" x="2260600" y="2763838"/>
          <p14:tracePt t="61017" x="2251075" y="2754313"/>
          <p14:tracePt t="61069" x="2251075" y="2744788"/>
          <p14:tracePt t="61074" x="2251075" y="2735263"/>
          <p14:tracePt t="61082" x="2251075" y="2727325"/>
          <p14:tracePt t="61090" x="2251075" y="2717800"/>
          <p14:tracePt t="61098" x="2243138" y="2698750"/>
          <p14:tracePt t="61106" x="2243138" y="2690813"/>
          <p14:tracePt t="61121" x="2243138" y="2681288"/>
          <p14:tracePt t="61130" x="2224088" y="2654300"/>
          <p14:tracePt t="61161" x="2224088" y="2635250"/>
          <p14:tracePt t="61168" x="2224088" y="2625725"/>
          <p14:tracePt t="61185" x="2224088" y="2617788"/>
          <p14:tracePt t="61216" x="2224088" y="2608263"/>
          <p14:tracePt t="61298" x="2224088" y="2589213"/>
          <p14:tracePt t="61314" x="2224088" y="2581275"/>
          <p14:tracePt t="61326" x="2224088" y="2571750"/>
          <p14:tracePt t="61337" x="2224088" y="2554288"/>
          <p14:tracePt t="61345" x="2224088" y="2535238"/>
          <p14:tracePt t="61352" x="2224088" y="2525713"/>
          <p14:tracePt t="61361" x="2224088" y="2508250"/>
          <p14:tracePt t="61368" x="2224088" y="2498725"/>
          <p14:tracePt t="61377" x="2224088" y="2462213"/>
          <p14:tracePt t="61385" x="2224088" y="2452688"/>
          <p14:tracePt t="61393" x="2224088" y="2444750"/>
          <p14:tracePt t="61400" x="2224088" y="2408238"/>
          <p14:tracePt t="61409" x="2224088" y="2389188"/>
          <p14:tracePt t="61417" x="2214563" y="2371725"/>
          <p14:tracePt t="61424" x="2214563" y="2343150"/>
          <p14:tracePt t="61432" x="2206625" y="2335213"/>
          <p14:tracePt t="61440" x="2197100" y="2306638"/>
          <p14:tracePt t="61464" x="2197100" y="2289175"/>
          <p14:tracePt t="61491" x="2197100" y="2279650"/>
          <p14:tracePt t="61513" x="2187575" y="2270125"/>
          <p14:tracePt t="61528" x="2187575" y="2262188"/>
          <p14:tracePt t="61584" x="2187575" y="2243138"/>
          <p14:tracePt t="61624" x="2187575" y="2233613"/>
          <p14:tracePt t="61640" x="2187575" y="2225675"/>
          <p14:tracePt t="61656" x="2187575" y="2206625"/>
          <p14:tracePt t="61665" x="2187575" y="2197100"/>
          <p14:tracePt t="61673" x="2179638" y="2189163"/>
          <p14:tracePt t="61689" x="2179638" y="2179638"/>
          <p14:tracePt t="61697" x="2179638" y="2170113"/>
          <p14:tracePt t="61706" x="2170113" y="2160588"/>
          <p14:tracePt t="61712" x="2170113" y="2152650"/>
          <p14:tracePt t="61722" x="2170113" y="2143125"/>
          <p14:tracePt t="61729" x="2160588" y="2125663"/>
          <p14:tracePt t="61737" x="2160588" y="2116138"/>
          <p14:tracePt t="61752" x="2160588" y="2106613"/>
          <p14:tracePt t="61760" x="2151063" y="2097088"/>
          <p14:tracePt t="61776" x="2143125" y="2089150"/>
          <p14:tracePt t="61792" x="2143125" y="2079625"/>
          <p14:tracePt t="61808" x="2133600" y="2070100"/>
          <p14:tracePt t="61856" x="2133600" y="2060575"/>
          <p14:tracePt t="61872" x="2133600" y="2043113"/>
          <p14:tracePt t="62360" x="2124075" y="2033588"/>
          <p14:tracePt t="62409" x="2106613" y="2033588"/>
          <p14:tracePt t="62425" x="2097088" y="2043113"/>
          <p14:tracePt t="62881" x="2087563" y="2060575"/>
          <p14:tracePt t="62888" x="2078038" y="2070100"/>
          <p14:tracePt t="62896" x="2078038" y="2079625"/>
          <p14:tracePt t="62904" x="2070100" y="2097088"/>
          <p14:tracePt t="62913" x="2060575" y="2106613"/>
          <p14:tracePt t="63923" x="2070100" y="2116138"/>
          <p14:tracePt t="63929" x="2087563" y="2116138"/>
          <p14:tracePt t="63936" x="2106613" y="2116138"/>
          <p14:tracePt t="63945" x="2133600" y="2116138"/>
          <p14:tracePt t="63952" x="2143125" y="2116138"/>
          <p14:tracePt t="63961" x="2160588" y="2116138"/>
          <p14:tracePt t="63977" x="2187575" y="2116138"/>
          <p14:tracePt t="63984" x="2197100" y="2116138"/>
          <p14:tracePt t="64001" x="2206625" y="2116138"/>
          <p14:tracePt t="64008" x="2224088" y="2116138"/>
          <p14:tracePt t="64025" x="2233613" y="2116138"/>
          <p14:tracePt t="64505" x="2160588" y="2116138"/>
          <p14:tracePt t="64512" x="2106613" y="2116138"/>
          <p14:tracePt t="64520" x="2051050" y="2116138"/>
          <p14:tracePt t="64529" x="2005013" y="2116138"/>
          <p14:tracePt t="64536" x="1951038" y="2116138"/>
          <p14:tracePt t="64547" x="1914525" y="2116138"/>
          <p14:tracePt t="64552" x="1895475" y="2116138"/>
          <p14:tracePt t="64562" x="1878013" y="2116138"/>
          <p14:tracePt t="64568" x="1868488" y="2116138"/>
          <p14:tracePt t="64722" x="1860550" y="2116138"/>
          <p14:tracePt t="64732" x="1851025" y="2116138"/>
          <p14:tracePt t="64738" x="1841500" y="2106613"/>
          <p14:tracePt t="64752" x="1824038" y="2089150"/>
          <p14:tracePt t="64761" x="1824038" y="2079625"/>
          <p14:tracePt t="64770" x="1824038" y="2070100"/>
          <p14:tracePt t="64784" x="1824038" y="2060575"/>
          <p14:tracePt t="64794" x="1814513" y="2052638"/>
          <p14:tracePt t="64810" x="1804988" y="2033588"/>
          <p14:tracePt t="64826" x="1795463" y="2033588"/>
          <p14:tracePt t="64835" x="1787525" y="2024063"/>
          <p14:tracePt t="64850" x="1778000" y="2024063"/>
          <p14:tracePt t="64858" x="1768475" y="2024063"/>
          <p14:tracePt t="64873" x="1758950" y="2024063"/>
          <p14:tracePt t="64985" x="1741488" y="2024063"/>
          <p14:tracePt t="64993" x="1731963" y="2024063"/>
          <p14:tracePt t="65001" x="1722438" y="2024063"/>
          <p14:tracePt t="65009" x="1704975" y="2024063"/>
          <p14:tracePt t="65017" x="1695450" y="2024063"/>
          <p14:tracePt t="65025" x="1685925" y="2024063"/>
          <p14:tracePt t="65033" x="1668463" y="2024063"/>
          <p14:tracePt t="65040" x="1649413" y="2024063"/>
          <p14:tracePt t="65049" x="1612900" y="2024063"/>
          <p14:tracePt t="65056" x="1595438" y="2024063"/>
          <p14:tracePt t="65065" x="1558925" y="2024063"/>
          <p14:tracePt t="65072" x="1531938" y="2024063"/>
          <p14:tracePt t="65081" x="1512888" y="2024063"/>
          <p14:tracePt t="65089" x="1485900" y="2024063"/>
          <p14:tracePt t="65097" x="1468438" y="2024063"/>
          <p14:tracePt t="65106" x="1458913" y="2024063"/>
          <p14:tracePt t="65114" x="1439863" y="2024063"/>
          <p14:tracePt t="65128" x="1431925" y="2024063"/>
          <p14:tracePt t="65353" x="1495425" y="2024063"/>
          <p14:tracePt t="65362" x="1622425" y="2024063"/>
          <p14:tracePt t="65370" x="1751013" y="2024063"/>
          <p14:tracePt t="65378" x="1895475" y="2043113"/>
          <p14:tracePt t="65386" x="2024063" y="2060575"/>
          <p14:tracePt t="65394" x="2133600" y="2070100"/>
          <p14:tracePt t="65404" x="2251075" y="2089150"/>
          <p14:tracePt t="65409" x="2324100" y="2116138"/>
          <p14:tracePt t="65417" x="2397125" y="2116138"/>
          <p14:tracePt t="65425" x="2462213" y="2125663"/>
          <p14:tracePt t="65433" x="2489200" y="2125663"/>
          <p14:tracePt t="65713" x="2479675" y="2125663"/>
          <p14:tracePt t="65721" x="2443163" y="2125663"/>
          <p14:tracePt t="65728" x="2406650" y="2125663"/>
          <p14:tracePt t="65737" x="2389188" y="2125663"/>
          <p14:tracePt t="65745" x="2352675" y="2116138"/>
          <p14:tracePt t="65761" x="2343150" y="2116138"/>
          <p14:tracePt t="65800" x="2333625" y="2106613"/>
          <p14:tracePt t="65898" x="2397125" y="2133600"/>
          <p14:tracePt t="65906" x="2533650" y="2197100"/>
          <p14:tracePt t="65913" x="2752725" y="2262188"/>
          <p14:tracePt t="65922" x="3035300" y="2316163"/>
          <p14:tracePt t="65931" x="3373438" y="2425700"/>
          <p14:tracePt t="65938" x="3783013" y="2535238"/>
          <p14:tracePt t="65945" x="4275138" y="2708275"/>
          <p14:tracePt t="65953" x="4703763" y="2781300"/>
          <p14:tracePt t="65962" x="5168900" y="2844800"/>
          <p14:tracePt t="65968" x="5561013" y="2890838"/>
          <p14:tracePt t="65977" x="5816600" y="2946400"/>
          <p14:tracePt t="65984" x="6007100" y="2963863"/>
          <p14:tracePt t="65993" x="6181725" y="2973388"/>
          <p14:tracePt t="66000" x="6308725" y="2973388"/>
          <p14:tracePt t="66009" x="6418263" y="2973388"/>
          <p14:tracePt t="66016" x="6508750" y="2973388"/>
          <p14:tracePt t="66024" x="6564313" y="2973388"/>
          <p14:tracePt t="66032" x="6581775" y="2973388"/>
          <p14:tracePt t="66041" x="6618288" y="2973388"/>
          <p14:tracePt t="66058" x="6627813" y="2973388"/>
          <p14:tracePt t="66066" x="6645275" y="2973388"/>
          <p14:tracePt t="66074" x="6654800" y="2973388"/>
          <p14:tracePt t="66136" x="6654800" y="2963863"/>
          <p14:tracePt t="66144" x="6654800" y="2954338"/>
          <p14:tracePt t="66152" x="6654800" y="2946400"/>
          <p14:tracePt t="66161" x="6645275" y="2927350"/>
          <p14:tracePt t="66169" x="6627813" y="2917825"/>
          <p14:tracePt t="66176" x="6591300" y="2909888"/>
          <p14:tracePt t="66184" x="6554788" y="2900363"/>
          <p14:tracePt t="66193" x="6508750" y="2890838"/>
          <p14:tracePt t="66202" x="6472238" y="2890838"/>
          <p14:tracePt t="66208" x="6435725" y="2873375"/>
          <p14:tracePt t="66218" x="6399213" y="2854325"/>
          <p14:tracePt t="66224" x="6354763" y="2844800"/>
          <p14:tracePt t="66232" x="6335713" y="2836863"/>
          <p14:tracePt t="66240" x="6281738" y="2817813"/>
          <p14:tracePt t="66249" x="6254750" y="2808288"/>
          <p14:tracePt t="66258" x="6226175" y="2800350"/>
          <p14:tracePt t="66267" x="6199188" y="2781300"/>
          <p14:tracePt t="66273" x="6172200" y="2763838"/>
          <p14:tracePt t="66281" x="6162675" y="2754313"/>
          <p14:tracePt t="66288" x="6153150" y="2744788"/>
          <p14:tracePt t="66297" x="6145213" y="2744788"/>
          <p14:tracePt t="66304" x="6126163" y="2727325"/>
          <p14:tracePt t="66313" x="6116638" y="2717800"/>
          <p14:tracePt t="66320" x="6116638" y="2708275"/>
          <p14:tracePt t="66329" x="6108700" y="2698750"/>
          <p14:tracePt t="66336" x="6089650" y="2681288"/>
          <p14:tracePt t="66345" x="6089650" y="2662238"/>
          <p14:tracePt t="66352" x="6072188" y="2654300"/>
          <p14:tracePt t="66362" x="6053138" y="2635250"/>
          <p14:tracePt t="66368" x="6043613" y="2625725"/>
          <p14:tracePt t="66377" x="6026150" y="2617788"/>
          <p14:tracePt t="66384" x="6007100" y="2617788"/>
          <p14:tracePt t="66394" x="5980113" y="2608263"/>
          <p14:tracePt t="66402" x="5972175" y="2608263"/>
          <p14:tracePt t="66410" x="5943600" y="2608263"/>
          <p14:tracePt t="66426" x="5935663" y="2608263"/>
          <p14:tracePt t="66528" x="5916613" y="2589213"/>
          <p14:tracePt t="66552" x="5899150" y="2581275"/>
          <p14:tracePt t="66576" x="5880100" y="2571750"/>
          <p14:tracePt t="66593" x="5870575" y="2562225"/>
          <p14:tracePt t="66618" x="5843588" y="2544763"/>
          <p14:tracePt t="67218" x="5870575" y="2562225"/>
          <p14:tracePt t="67226" x="5916613" y="2589213"/>
          <p14:tracePt t="67234" x="5916613" y="2598738"/>
          <p14:tracePt t="67242" x="5953125" y="2644775"/>
          <p14:tracePt t="67250" x="5999163" y="2671763"/>
          <p14:tracePt t="67256" x="6016625" y="2698750"/>
          <p14:tracePt t="67265" x="6043613" y="2727325"/>
          <p14:tracePt t="67272" x="6080125" y="2744788"/>
          <p14:tracePt t="67281" x="6099175" y="2763838"/>
          <p14:tracePt t="67288" x="6116638" y="2771775"/>
          <p14:tracePt t="67296" x="6145213" y="2808288"/>
          <p14:tracePt t="67304" x="6153150" y="2817813"/>
          <p14:tracePt t="67312" x="6162675" y="2827338"/>
          <p14:tracePt t="67330" x="6181725" y="2844800"/>
          <p14:tracePt t="67347" x="6189663" y="2844800"/>
          <p14:tracePt t="67362" x="6208713" y="2854325"/>
          <p14:tracePt t="67393" x="6235700" y="2863850"/>
          <p14:tracePt t="67401" x="6245225" y="2873375"/>
          <p14:tracePt t="67409" x="6254750" y="2881313"/>
          <p14:tracePt t="67417" x="6281738" y="2890838"/>
          <p14:tracePt t="67425" x="6291263" y="2900363"/>
          <p14:tracePt t="67433" x="6308725" y="2917825"/>
          <p14:tracePt t="67441" x="6345238" y="2954338"/>
          <p14:tracePt t="67449" x="6354763" y="2954338"/>
          <p14:tracePt t="67456" x="6381750" y="2982913"/>
          <p14:tracePt t="67467" x="6391275" y="2990850"/>
          <p14:tracePt t="67474" x="6408738" y="3000375"/>
          <p14:tracePt t="67485" x="6435725" y="3017838"/>
          <p14:tracePt t="67490" x="6445250" y="3027363"/>
          <p14:tracePt t="67497" x="6472238" y="3054350"/>
          <p14:tracePt t="67509" x="6481763" y="3063875"/>
          <p14:tracePt t="67513" x="6491288" y="3073400"/>
          <p14:tracePt t="67521" x="6500813" y="3090863"/>
          <p14:tracePt t="67528" x="6518275" y="3100388"/>
          <p14:tracePt t="67536" x="6518275" y="3109913"/>
          <p14:tracePt t="67552" x="6518275" y="3119438"/>
          <p14:tracePt t="67793" x="6518275" y="3127375"/>
          <p14:tracePt t="67816" x="6500813" y="3127375"/>
          <p14:tracePt t="67825" x="6481763" y="3109913"/>
          <p14:tracePt t="67833" x="6472238" y="3109913"/>
          <p14:tracePt t="67840" x="6464300" y="3100388"/>
          <p14:tracePt t="67848" x="6464300" y="3090863"/>
          <p14:tracePt t="67856" x="6435725" y="3063875"/>
          <p14:tracePt t="67864" x="6427788" y="3054350"/>
          <p14:tracePt t="67881" x="6408738" y="3027363"/>
          <p14:tracePt t="67888" x="6399213" y="3017838"/>
          <p14:tracePt t="67913" x="6391275" y="3017838"/>
          <p14:tracePt t="67928" x="6381750" y="3017838"/>
          <p14:tracePt t="68146" x="6399213" y="3017838"/>
          <p14:tracePt t="68154" x="6454775" y="3017838"/>
          <p14:tracePt t="68163" x="6508750" y="3017838"/>
          <p14:tracePt t="68173" x="6564313" y="3017838"/>
          <p14:tracePt t="68176" x="6610350" y="3017838"/>
          <p14:tracePt t="68184" x="6664325" y="3017838"/>
          <p14:tracePt t="68192" x="6691313" y="3017838"/>
          <p14:tracePt t="68200" x="6700838" y="3017838"/>
          <p14:tracePt t="68208" x="6710363" y="3017838"/>
          <p14:tracePt t="68328" x="6718300" y="3017838"/>
          <p14:tracePt t="68337" x="6691313" y="3063875"/>
          <p14:tracePt t="68344" x="6627813" y="3146425"/>
          <p14:tracePt t="68353" x="6573838" y="3228975"/>
          <p14:tracePt t="68361" x="6545263" y="3292475"/>
          <p14:tracePt t="68368" x="6537325" y="3355975"/>
          <p14:tracePt t="68376" x="6491288" y="3419475"/>
          <p14:tracePt t="68384" x="6472238" y="3475038"/>
          <p14:tracePt t="68392" x="6445250" y="3538538"/>
          <p14:tracePt t="68400" x="6445250" y="3548063"/>
          <p14:tracePt t="68408" x="6445250" y="3629025"/>
          <p14:tracePt t="68416" x="6445250" y="3711575"/>
          <p14:tracePt t="68426" x="6445250" y="3821113"/>
          <p14:tracePt t="68434" x="6445250" y="3911600"/>
          <p14:tracePt t="68442" x="6464300" y="4040188"/>
          <p14:tracePt t="68450" x="6464300" y="4186238"/>
          <p14:tracePt t="68458" x="6464300" y="4332288"/>
          <p14:tracePt t="68466" x="6464300" y="4459288"/>
          <p14:tracePt t="68474" x="6481763" y="4587875"/>
          <p14:tracePt t="68482" x="6508750" y="4714875"/>
          <p14:tracePt t="68489" x="6518275" y="4833938"/>
          <p14:tracePt t="68497" x="6537325" y="4924425"/>
          <p14:tracePt t="68506" x="6545263" y="5033963"/>
          <p14:tracePt t="68513" x="6545263" y="5106988"/>
          <p14:tracePt t="68520" x="6573838" y="5189538"/>
          <p14:tracePt t="68530" x="6573838" y="5243513"/>
          <p14:tracePt t="68538" x="6581775" y="5289550"/>
          <p14:tracePt t="68545" x="6600825" y="5326063"/>
          <p14:tracePt t="68553" x="6600825" y="5362575"/>
          <p14:tracePt t="68563" x="6600825" y="5399088"/>
          <p14:tracePt t="68570" x="6610350" y="5426075"/>
          <p14:tracePt t="68577" x="6610350" y="5472113"/>
          <p14:tracePt t="68584" x="6610350" y="5481638"/>
          <p14:tracePt t="68592" x="6610350" y="5499100"/>
          <p14:tracePt t="68600" x="6610350" y="5508625"/>
          <p14:tracePt t="68608" x="6610350" y="5518150"/>
          <p14:tracePt t="68616" x="6610350" y="5526088"/>
          <p14:tracePt t="68633" x="6610350" y="5535613"/>
          <p14:tracePt t="68640" x="6610350" y="5554663"/>
          <p14:tracePt t="68648" x="6610350" y="5562600"/>
          <p14:tracePt t="68656" x="6610350" y="5589588"/>
          <p14:tracePt t="68665" x="6573838" y="5618163"/>
          <p14:tracePt t="68672" x="6554788" y="5635625"/>
          <p14:tracePt t="68680" x="6527800" y="5654675"/>
          <p14:tracePt t="68688" x="6518275" y="5662613"/>
          <p14:tracePt t="68696" x="6491288" y="5681663"/>
          <p14:tracePt t="68704" x="6481763" y="5691188"/>
          <p14:tracePt t="68712" x="6472238" y="5699125"/>
          <p14:tracePt t="68729" x="6454775" y="5718175"/>
          <p14:tracePt t="68746" x="6408738" y="5754688"/>
          <p14:tracePt t="68756" x="6362700" y="5772150"/>
          <p14:tracePt t="68761" x="6299200" y="5808663"/>
          <p14:tracePt t="68769" x="6218238" y="5881688"/>
          <p14:tracePt t="68777" x="6172200" y="5900738"/>
          <p14:tracePt t="68785" x="6108700" y="5946775"/>
          <p14:tracePt t="68792" x="6053138" y="5964238"/>
          <p14:tracePt t="68800" x="6007100" y="5973763"/>
          <p14:tracePt t="68808" x="5943600" y="6000750"/>
          <p14:tracePt t="68816" x="5907088" y="6010275"/>
          <p14:tracePt t="68824" x="5843588" y="6027738"/>
          <p14:tracePt t="68832" x="5780088" y="6037263"/>
          <p14:tracePt t="68840" x="5743575" y="6054725"/>
          <p14:tracePt t="68848" x="5707063" y="6073775"/>
          <p14:tracePt t="68856" x="5680075" y="6083300"/>
          <p14:tracePt t="68864" x="5670550" y="6083300"/>
          <p14:tracePt t="68873" x="5643563" y="6083300"/>
          <p14:tracePt t="68904" x="5634038" y="6083300"/>
          <p14:tracePt t="68912" x="5624513" y="6083300"/>
          <p14:tracePt t="68920" x="5607050" y="6083300"/>
          <p14:tracePt t="68928" x="5570538" y="6064250"/>
          <p14:tracePt t="68936" x="5561013" y="6064250"/>
          <p14:tracePt t="68945" x="5534025" y="6037263"/>
          <p14:tracePt t="68952" x="5534025" y="6018213"/>
          <p14:tracePt t="68962" x="5514975" y="5983288"/>
          <p14:tracePt t="68972" x="5478463" y="5937250"/>
          <p14:tracePt t="68977" x="5461000" y="5891213"/>
          <p14:tracePt t="68985" x="5434013" y="5845175"/>
          <p14:tracePt t="68992" x="5424488" y="5818188"/>
          <p14:tracePt t="69000" x="5414963" y="5800725"/>
          <p14:tracePt t="69008" x="5414963" y="5791200"/>
          <p14:tracePt t="69016" x="5414963" y="5772150"/>
          <p14:tracePt t="69032" x="5414963" y="5764213"/>
          <p14:tracePt t="69048" x="5414963" y="5745163"/>
          <p14:tracePt t="69056" x="5424488" y="5735638"/>
          <p14:tracePt t="69064" x="5441950" y="5718175"/>
          <p14:tracePt t="69072" x="5461000" y="5699125"/>
          <p14:tracePt t="69081" x="5497513" y="5691188"/>
          <p14:tracePt t="69089" x="5514975" y="5672138"/>
          <p14:tracePt t="69097" x="5534025" y="5662613"/>
          <p14:tracePt t="69105" x="5551488" y="5654675"/>
          <p14:tracePt t="69114" x="5570538" y="5654675"/>
          <p14:tracePt t="69120" x="5597525" y="5626100"/>
          <p14:tracePt t="69129" x="5616575" y="5618163"/>
          <p14:tracePt t="69136" x="5634038" y="5618163"/>
          <p14:tracePt t="69145" x="5670550" y="5618163"/>
          <p14:tracePt t="69153" x="5707063" y="5618163"/>
          <p14:tracePt t="69162" x="5734050" y="5618163"/>
          <p14:tracePt t="69170" x="5761038" y="5618163"/>
          <p14:tracePt t="69179" x="5780088" y="5618163"/>
          <p14:tracePt t="69186" x="5807075" y="5618163"/>
          <p14:tracePt t="69197" x="5826125" y="5626100"/>
          <p14:tracePt t="69201" x="5862638" y="5654675"/>
          <p14:tracePt t="69210" x="5880100" y="5672138"/>
          <p14:tracePt t="69218" x="5916613" y="5718175"/>
          <p14:tracePt t="69226" x="5926138" y="5735638"/>
          <p14:tracePt t="69234" x="5926138" y="5745163"/>
          <p14:tracePt t="69242" x="5953125" y="5791200"/>
          <p14:tracePt t="69250" x="5972175" y="5808663"/>
          <p14:tracePt t="69259" x="5980113" y="5827713"/>
          <p14:tracePt t="69274" x="5989638" y="5837238"/>
          <p14:tracePt t="69283" x="5989638" y="5854700"/>
          <p14:tracePt t="69290" x="5989638" y="5864225"/>
          <p14:tracePt t="69306" x="5989638" y="5873750"/>
          <p14:tracePt t="69322" x="5989638" y="5881688"/>
          <p14:tracePt t="69338" x="5989638" y="5891213"/>
          <p14:tracePt t="69346" x="5989638" y="5900738"/>
          <p14:tracePt t="69355" x="5989638" y="5918200"/>
          <p14:tracePt t="69363" x="5989638" y="5937250"/>
          <p14:tracePt t="69372" x="5962650" y="5973763"/>
          <p14:tracePt t="69376" x="5943600" y="5983288"/>
          <p14:tracePt t="69384" x="5926138" y="6000750"/>
          <p14:tracePt t="69392" x="5916613" y="6010275"/>
          <p14:tracePt t="69400" x="5899150" y="6010275"/>
          <p14:tracePt t="69408" x="5880100" y="6027738"/>
          <p14:tracePt t="69416" x="5862638" y="6046788"/>
          <p14:tracePt t="69440" x="5853113" y="6046788"/>
          <p14:tracePt t="69449" x="5843588" y="6046788"/>
          <p14:tracePt t="69466" x="5834063" y="6046788"/>
          <p14:tracePt t="69473" x="5807075" y="6046788"/>
          <p14:tracePt t="69480" x="5797550" y="6046788"/>
          <p14:tracePt t="69488" x="5770563" y="6046788"/>
          <p14:tracePt t="69496" x="5753100" y="6027738"/>
          <p14:tracePt t="69504" x="5734050" y="6010275"/>
          <p14:tracePt t="69512" x="5716588" y="5991225"/>
          <p14:tracePt t="69520" x="5697538" y="5973763"/>
          <p14:tracePt t="69530" x="5670550" y="5946775"/>
          <p14:tracePt t="69538" x="5670550" y="5937250"/>
          <p14:tracePt t="69546" x="5661025" y="5910263"/>
          <p14:tracePt t="69554" x="5643563" y="5891213"/>
          <p14:tracePt t="69563" x="5643563" y="5873750"/>
          <p14:tracePt t="69570" x="5643563" y="5864225"/>
          <p14:tracePt t="69579" x="5643563" y="5854700"/>
          <p14:tracePt t="69585" x="5643563" y="5827713"/>
          <p14:tracePt t="69593" x="5643563" y="5818188"/>
          <p14:tracePt t="69600" x="5643563" y="5800725"/>
          <p14:tracePt t="69609" x="5653088" y="5791200"/>
          <p14:tracePt t="69616" x="5680075" y="5764213"/>
          <p14:tracePt t="69624" x="5688013" y="5754688"/>
          <p14:tracePt t="69632" x="5743575" y="5718175"/>
          <p14:tracePt t="69640" x="5770563" y="5708650"/>
          <p14:tracePt t="69648" x="5816600" y="5691188"/>
          <p14:tracePt t="69656" x="5862638" y="5662613"/>
          <p14:tracePt t="69664" x="5899150" y="5662613"/>
          <p14:tracePt t="69672" x="5972175" y="5654675"/>
          <p14:tracePt t="69681" x="6007100" y="5654675"/>
          <p14:tracePt t="69688" x="6062663" y="5654675"/>
          <p14:tracePt t="69696" x="6126163" y="5654675"/>
          <p14:tracePt t="69705" x="6162675" y="5654675"/>
          <p14:tracePt t="69713" x="6218238" y="5654675"/>
          <p14:tracePt t="69721" x="6235700" y="5691188"/>
          <p14:tracePt t="69730" x="6254750" y="5718175"/>
          <p14:tracePt t="69736" x="6272213" y="5745163"/>
          <p14:tracePt t="69744" x="6272213" y="5764213"/>
          <p14:tracePt t="69752" x="6281738" y="5781675"/>
          <p14:tracePt t="69761" x="6281738" y="5818188"/>
          <p14:tracePt t="69768" x="6281738" y="5837238"/>
          <p14:tracePt t="69777" x="6281738" y="5864225"/>
          <p14:tracePt t="69784" x="6281738" y="5873750"/>
          <p14:tracePt t="69801" x="6281738" y="5900738"/>
          <p14:tracePt t="69810" x="6272213" y="5910263"/>
          <p14:tracePt t="69817" x="6262688" y="5918200"/>
          <p14:tracePt t="69833" x="6235700" y="5946775"/>
          <p14:tracePt t="69841" x="6226175" y="5954713"/>
          <p14:tracePt t="69849" x="6218238" y="5964238"/>
          <p14:tracePt t="69858" x="6181725" y="5973763"/>
          <p14:tracePt t="69865" x="6135688" y="5991225"/>
          <p14:tracePt t="69880" x="6062663" y="6027738"/>
          <p14:tracePt t="69888" x="6007100" y="6046788"/>
          <p14:tracePt t="69896" x="5953125" y="6046788"/>
          <p14:tracePt t="69904" x="5889625" y="6064250"/>
          <p14:tracePt t="69912" x="5797550" y="6064250"/>
          <p14:tracePt t="69920" x="5724525" y="6064250"/>
          <p14:tracePt t="69928" x="5670550" y="6064250"/>
          <p14:tracePt t="69936" x="5624513" y="6064250"/>
          <p14:tracePt t="69944" x="5597525" y="6046788"/>
          <p14:tracePt t="69952" x="5551488" y="6027738"/>
          <p14:tracePt t="69961" x="5507038" y="5991225"/>
          <p14:tracePt t="69970" x="5497513" y="5983288"/>
          <p14:tracePt t="69979" x="5487988" y="5964238"/>
          <p14:tracePt t="69986" x="5478463" y="5937250"/>
          <p14:tracePt t="69996" x="5478463" y="5918200"/>
          <p14:tracePt t="70002" x="5478463" y="5900738"/>
          <p14:tracePt t="70014" x="5478463" y="5891213"/>
          <p14:tracePt t="70018" x="5478463" y="5873750"/>
          <p14:tracePt t="70025" x="5478463" y="5864225"/>
          <p14:tracePt t="70033" x="5478463" y="5854700"/>
          <p14:tracePt t="70041" x="5478463" y="5837238"/>
          <p14:tracePt t="70048" x="5478463" y="5827713"/>
          <p14:tracePt t="70162" x="5478463" y="5818188"/>
          <p14:tracePt t="70178" x="5478463" y="5808663"/>
          <p14:tracePt t="70186" x="5478463" y="5791200"/>
          <p14:tracePt t="70195" x="5478463" y="5781675"/>
          <p14:tracePt t="70202" x="5478463" y="5754688"/>
          <p14:tracePt t="70210" x="5478463" y="5727700"/>
          <p14:tracePt t="70218" x="5478463" y="5691188"/>
          <p14:tracePt t="70227" x="5478463" y="5654675"/>
          <p14:tracePt t="70234" x="5478463" y="5635625"/>
          <p14:tracePt t="70242" x="5478463" y="5599113"/>
          <p14:tracePt t="70250" x="5478463" y="5581650"/>
          <p14:tracePt t="70258" x="5497513" y="5535613"/>
          <p14:tracePt t="70266" x="5507038" y="5508625"/>
          <p14:tracePt t="70274" x="5507038" y="5489575"/>
          <p14:tracePt t="70282" x="5514975" y="5445125"/>
          <p14:tracePt t="70289" x="5524500" y="5426075"/>
          <p14:tracePt t="70297" x="5543550" y="5399088"/>
          <p14:tracePt t="70305" x="5561013" y="5380038"/>
          <p14:tracePt t="70321" x="5570538" y="5343525"/>
          <p14:tracePt t="70345" x="5580063" y="5335588"/>
          <p14:tracePt t="70416" x="5588000" y="5335588"/>
          <p14:tracePt t="70482" x="5597525" y="5335588"/>
          <p14:tracePt t="70506" x="5597525" y="5343525"/>
          <p14:tracePt t="70522" x="5597525" y="5353050"/>
          <p14:tracePt t="70568" x="5597525" y="5372100"/>
          <p14:tracePt t="70634" x="5597525" y="5380038"/>
          <p14:tracePt t="70699" x="5597525" y="5389563"/>
          <p14:tracePt t="70849" x="5597525" y="5426075"/>
          <p14:tracePt t="70856" x="5624513" y="5472113"/>
          <p14:tracePt t="70865" x="5624513" y="5489575"/>
          <p14:tracePt t="70879" x="5624513" y="5526088"/>
          <p14:tracePt t="70881" x="5643563" y="5562600"/>
          <p14:tracePt t="70888" x="5661025" y="5589588"/>
          <p14:tracePt t="70896" x="5670550" y="5635625"/>
          <p14:tracePt t="70904" x="5670550" y="5662613"/>
          <p14:tracePt t="70912" x="5670550" y="5681663"/>
          <p14:tracePt t="70920" x="5670550" y="5708650"/>
          <p14:tracePt t="70928" x="5670550" y="5718175"/>
          <p14:tracePt t="70936" x="5670550" y="5727700"/>
          <p14:tracePt t="70944" x="5670550" y="5735638"/>
          <p14:tracePt t="70962" x="5670550" y="5745163"/>
          <p14:tracePt t="70977" x="5670550" y="5754688"/>
          <p14:tracePt t="70992" x="5670550" y="5764213"/>
          <p14:tracePt t="71041" x="5670550" y="5772150"/>
          <p14:tracePt t="71057" x="5670550" y="5791200"/>
          <p14:tracePt t="71250" x="5670550" y="5800725"/>
          <p14:tracePt t="71259" x="5670550" y="5808663"/>
          <p14:tracePt t="71265" x="5670550" y="5827713"/>
          <p14:tracePt t="71273" x="5670550" y="5837238"/>
          <p14:tracePt t="71281" x="5670550" y="5845175"/>
          <p14:tracePt t="71297" x="5670550" y="5854700"/>
          <p14:tracePt t="71320" x="5670550" y="5873750"/>
          <p14:tracePt t="71361" x="5670550" y="5881688"/>
          <p14:tracePt t="71568" x="5680075" y="5891213"/>
          <p14:tracePt t="71584" x="5688013" y="5891213"/>
          <p14:tracePt t="71600" x="5707063" y="5891213"/>
          <p14:tracePt t="71618" x="5716588" y="5881688"/>
          <p14:tracePt t="71634" x="5716588" y="5873750"/>
          <p14:tracePt t="71642" x="5724525" y="5873750"/>
          <p14:tracePt t="71666" x="5734050" y="5864225"/>
          <p14:tracePt t="72200" x="5734050" y="5881688"/>
          <p14:tracePt t="73290" x="5734050" y="5891213"/>
          <p14:tracePt t="73314" x="5734050" y="5900738"/>
          <p14:tracePt t="73328" x="5724525" y="5900738"/>
          <p14:tracePt t="73769" x="5724525" y="5918200"/>
          <p14:tracePt t="73792" x="5724525" y="5927725"/>
          <p14:tracePt t="73993" x="5724525" y="5937250"/>
          <p14:tracePt t="74098" x="5707063" y="5937250"/>
          <p14:tracePt t="74105" x="5697538" y="5937250"/>
          <p14:tracePt t="74121" x="5697538" y="5927725"/>
          <p14:tracePt t="74129" x="5688013" y="5910263"/>
          <p14:tracePt t="74145" x="5680075" y="5881688"/>
          <p14:tracePt t="74153" x="5680075" y="5873750"/>
          <p14:tracePt t="74161" x="5670550" y="5864225"/>
          <p14:tracePt t="74168" x="5653088" y="5837238"/>
          <p14:tracePt t="74177" x="5653088" y="5818188"/>
          <p14:tracePt t="74184" x="5643563" y="5791200"/>
          <p14:tracePt t="74193" x="5634038" y="5772150"/>
          <p14:tracePt t="74200" x="5624513" y="5745163"/>
          <p14:tracePt t="74208" x="5588000" y="5708650"/>
          <p14:tracePt t="74224" x="5588000" y="5699125"/>
          <p14:tracePt t="74232" x="5580063" y="5691188"/>
          <p14:tracePt t="74408" x="5580063" y="5681663"/>
          <p14:tracePt t="74416" x="5580063" y="5662613"/>
          <p14:tracePt t="74425" x="5580063" y="5645150"/>
          <p14:tracePt t="74433" x="5580063" y="5635625"/>
          <p14:tracePt t="74441" x="5580063" y="5618163"/>
          <p14:tracePt t="74449" x="5580063" y="5608638"/>
          <p14:tracePt t="74457" x="5580063" y="5599113"/>
          <p14:tracePt t="74465" x="5580063" y="5572125"/>
          <p14:tracePt t="74473" x="5580063" y="5562600"/>
          <p14:tracePt t="74483" x="5580063" y="5554663"/>
          <p14:tracePt t="74488" x="5580063" y="5535613"/>
          <p14:tracePt t="74512" x="5561013" y="5518150"/>
          <p14:tracePt t="74626" x="5561013" y="5526088"/>
          <p14:tracePt t="74636" x="5561013" y="5562600"/>
          <p14:tracePt t="74642" x="5570538" y="5599113"/>
          <p14:tracePt t="74652" x="5580063" y="5645150"/>
          <p14:tracePt t="74658" x="5597525" y="5662613"/>
          <p14:tracePt t="74669" x="5607050" y="5691188"/>
          <p14:tracePt t="74673" x="5616575" y="5727700"/>
          <p14:tracePt t="74683" x="5616575" y="5735638"/>
          <p14:tracePt t="74688" x="5634038" y="5781675"/>
          <p14:tracePt t="74704" x="5634038" y="5791200"/>
          <p14:tracePt t="74712" x="5643563" y="5800725"/>
          <p14:tracePt t="74728" x="5653088" y="5808663"/>
          <p14:tracePt t="74769" x="5653088" y="5818188"/>
          <p14:tracePt t="74800" x="5653088" y="5827713"/>
          <p14:tracePt t="74816" x="5661025" y="5854700"/>
          <p14:tracePt t="75050" x="5661025" y="5873750"/>
          <p14:tracePt t="75059" x="5661025" y="5891213"/>
          <p14:tracePt t="75070" x="5653088" y="5910263"/>
          <p14:tracePt t="75083" x="5653088" y="5918200"/>
          <p14:tracePt t="75098" x="5653088" y="5937250"/>
          <p14:tracePt t="75105" x="5653088" y="5946775"/>
          <p14:tracePt t="76552" x="5661025" y="5946775"/>
          <p14:tracePt t="76568" x="5670550" y="5946775"/>
          <p14:tracePt t="76585" x="5680075" y="5946775"/>
          <p14:tracePt t="76592" x="5688013" y="5946775"/>
          <p14:tracePt t="76608" x="5697538" y="5946775"/>
          <p14:tracePt t="76625" x="5707063" y="5946775"/>
          <p14:tracePt t="76633" x="5716588" y="5946775"/>
          <p14:tracePt t="76650" x="5724525" y="5946775"/>
          <p14:tracePt t="76666" x="5734050" y="5946775"/>
          <p14:tracePt t="76674" x="5753100" y="5946775"/>
          <p14:tracePt t="76682" x="5761038" y="5946775"/>
          <p14:tracePt t="76690" x="5780088" y="5946775"/>
          <p14:tracePt t="76698" x="5807075" y="5946775"/>
          <p14:tracePt t="76705" x="5826125" y="5946775"/>
          <p14:tracePt t="76713" x="5843588" y="5946775"/>
          <p14:tracePt t="76721" x="5862638" y="5946775"/>
          <p14:tracePt t="76729" x="5870575" y="5946775"/>
          <p14:tracePt t="76737" x="5889625" y="5946775"/>
          <p14:tracePt t="76745" x="5899150" y="5946775"/>
          <p14:tracePt t="76753" x="5926138" y="5946775"/>
          <p14:tracePt t="76778" x="5935663" y="5937250"/>
          <p14:tracePt t="77002" x="5953125" y="5927725"/>
          <p14:tracePt t="77019" x="5980113" y="5918200"/>
          <p14:tracePt t="77035" x="5989638" y="5910263"/>
          <p14:tracePt t="77057" x="5999163" y="5900738"/>
          <p14:tracePt t="77650" x="5972175" y="5891213"/>
          <p14:tracePt t="77665" x="5935663" y="5891213"/>
          <p14:tracePt t="77672" x="5889625" y="5891213"/>
          <p14:tracePt t="77680" x="5826125" y="5891213"/>
          <p14:tracePt t="77689" x="5743575" y="5881688"/>
          <p14:tracePt t="77697" x="5688013" y="5881688"/>
          <p14:tracePt t="77705" x="5561013" y="5854700"/>
          <p14:tracePt t="77713" x="5360988" y="5837238"/>
          <p14:tracePt t="77720" x="5105400" y="5818188"/>
          <p14:tracePt t="77729" x="4849813" y="5764213"/>
          <p14:tracePt t="77736" x="4567238" y="5727700"/>
          <p14:tracePt t="77745" x="4321175" y="5672138"/>
          <p14:tracePt t="77752" x="4102100" y="5618163"/>
          <p14:tracePt t="77760" x="3929063" y="5572125"/>
          <p14:tracePt t="77768" x="3819525" y="5545138"/>
          <p14:tracePt t="77777" x="3719513" y="5489575"/>
          <p14:tracePt t="77784" x="3636963" y="5462588"/>
          <p14:tracePt t="77793" x="3619500" y="5445125"/>
          <p14:tracePt t="77800" x="3592513" y="5435600"/>
          <p14:tracePt t="77809" x="3563938" y="5426075"/>
          <p14:tracePt t="77816" x="3536950" y="5408613"/>
          <p14:tracePt t="77824" x="3509963" y="5399088"/>
          <p14:tracePt t="77841" x="3500438" y="5389563"/>
          <p14:tracePt t="77849" x="3463925" y="5380038"/>
          <p14:tracePt t="77857" x="3427413" y="5380038"/>
          <p14:tracePt t="77864" x="3363913" y="5343525"/>
          <p14:tracePt t="77873" x="3300413" y="5316538"/>
          <p14:tracePt t="77895" x="3127375" y="5233988"/>
          <p14:tracePt t="77897" x="3081338" y="5197475"/>
          <p14:tracePt t="77904" x="3017838" y="5160963"/>
          <p14:tracePt t="77913" x="2981325" y="5133975"/>
          <p14:tracePt t="77920" x="2962275" y="5116513"/>
          <p14:tracePt t="77929" x="2944813" y="5070475"/>
          <p14:tracePt t="77937" x="2944813" y="5043488"/>
          <p14:tracePt t="77944" x="2935288" y="5006975"/>
          <p14:tracePt t="77952" x="2925763" y="4987925"/>
          <p14:tracePt t="77960" x="2925763" y="4960938"/>
          <p14:tracePt t="77969" x="2925763" y="4943475"/>
          <p14:tracePt t="77978" x="2925763" y="4914900"/>
          <p14:tracePt t="77984" x="2925763" y="4870450"/>
          <p14:tracePt t="77992" x="2925763" y="4851400"/>
          <p14:tracePt t="78000" x="2925763" y="4824413"/>
          <p14:tracePt t="78008" x="2935288" y="4805363"/>
          <p14:tracePt t="78016" x="2944813" y="4768850"/>
          <p14:tracePt t="78024" x="2962275" y="4732338"/>
          <p14:tracePt t="78032" x="2971800" y="4697413"/>
          <p14:tracePt t="78040" x="2971800" y="4660900"/>
          <p14:tracePt t="78048" x="2981325" y="4641850"/>
          <p14:tracePt t="78056" x="2981325" y="4605338"/>
          <p14:tracePt t="78064" x="2990850" y="4578350"/>
          <p14:tracePt t="78072" x="2990850" y="4559300"/>
          <p14:tracePt t="78080" x="3017838" y="4522788"/>
          <p14:tracePt t="78088" x="3017838" y="4514850"/>
          <p14:tracePt t="78097" x="3017838" y="4505325"/>
          <p14:tracePt t="78114" x="3017838" y="4486275"/>
          <p14:tracePt t="78202" x="2981325" y="4468813"/>
          <p14:tracePt t="78210" x="2908300" y="4468813"/>
          <p14:tracePt t="78218" x="2817813" y="4468813"/>
          <p14:tracePt t="78225" x="2708275" y="4468813"/>
          <p14:tracePt t="78233" x="2616200" y="4468813"/>
          <p14:tracePt t="78242" x="2506663" y="4468813"/>
          <p14:tracePt t="78249" x="2443163" y="4468813"/>
          <p14:tracePt t="78257" x="2389188" y="4468813"/>
          <p14:tracePt t="78264" x="2370138" y="4468813"/>
          <p14:tracePt t="78272" x="2352675" y="4468813"/>
          <p14:tracePt t="78410" x="2352675" y="4459288"/>
          <p14:tracePt t="78426" x="2352675" y="4441825"/>
          <p14:tracePt t="78434" x="2352675" y="4432300"/>
          <p14:tracePt t="78450" x="2352675" y="4422775"/>
          <p14:tracePt t="78466" x="2352675" y="4413250"/>
          <p14:tracePt t="78475" x="2352675" y="4405313"/>
          <p14:tracePt t="78482" x="2352675" y="4395788"/>
          <p14:tracePt t="78498" x="2352675" y="4386263"/>
          <p14:tracePt t="78682" x="2352675" y="4376738"/>
          <p14:tracePt t="78690" x="2352675" y="4359275"/>
          <p14:tracePt t="78698" x="2352675" y="4340225"/>
          <p14:tracePt t="78714" x="2352675" y="4332288"/>
          <p14:tracePt t="78722" x="2352675" y="4322763"/>
          <p14:tracePt t="78730" x="2352675" y="4313238"/>
          <p14:tracePt t="78937" x="2360613" y="4303713"/>
          <p14:tracePt t="78944" x="2370138" y="4303713"/>
          <p14:tracePt t="78961" x="2389188" y="4303713"/>
          <p14:tracePt t="78969" x="2397125" y="4313238"/>
          <p14:tracePt t="78985" x="2416175" y="4313238"/>
          <p14:tracePt t="79056" x="2433638" y="4313238"/>
          <p14:tracePt t="79064" x="2462213" y="4313238"/>
          <p14:tracePt t="79080" x="2479675" y="4313238"/>
          <p14:tracePt t="79097" x="2516188" y="4313238"/>
          <p14:tracePt t="79104" x="2525713" y="4303713"/>
          <p14:tracePt t="79113" x="2525713" y="4295775"/>
          <p14:tracePt t="79129" x="2533650" y="4268788"/>
          <p14:tracePt t="79136" x="2570163" y="4222750"/>
          <p14:tracePt t="79145" x="2570163" y="4203700"/>
          <p14:tracePt t="79152" x="2570163" y="4176713"/>
          <p14:tracePt t="79160" x="2570163" y="4149725"/>
          <p14:tracePt t="79168" x="2570163" y="4113213"/>
          <p14:tracePt t="79177" x="2570163" y="4086225"/>
          <p14:tracePt t="79184" x="2570163" y="4049713"/>
          <p14:tracePt t="79193" x="2570163" y="4021138"/>
          <p14:tracePt t="79201" x="2570163" y="4003675"/>
          <p14:tracePt t="79208" x="2570163" y="3967163"/>
          <p14:tracePt t="79290" x="2579688" y="3967163"/>
          <p14:tracePt t="79297" x="2606675" y="4003675"/>
          <p14:tracePt t="79305" x="2662238" y="4086225"/>
          <p14:tracePt t="79313" x="2735263" y="4186238"/>
          <p14:tracePt t="79320" x="2825750" y="4276725"/>
          <p14:tracePt t="79328" x="2962275" y="4395788"/>
          <p14:tracePt t="79336" x="3136900" y="4505325"/>
          <p14:tracePt t="79346" x="3346450" y="4614863"/>
          <p14:tracePt t="79352" x="3563938" y="4741863"/>
          <p14:tracePt t="79360" x="3802063" y="4833938"/>
          <p14:tracePt t="79368" x="4111625" y="4951413"/>
          <p14:tracePt t="79377" x="4384675" y="5070475"/>
          <p14:tracePt t="79384" x="4613275" y="5143500"/>
          <p14:tracePt t="79393" x="4849813" y="5233988"/>
          <p14:tracePt t="79400" x="5114925" y="5307013"/>
          <p14:tracePt t="79408" x="5260975" y="5335588"/>
          <p14:tracePt t="79416" x="5424488" y="5399088"/>
          <p14:tracePt t="79424" x="5580063" y="5426075"/>
          <p14:tracePt t="79432" x="5707063" y="5472113"/>
          <p14:tracePt t="79440" x="5826125" y="5518150"/>
          <p14:tracePt t="79448" x="5899150" y="5526088"/>
          <p14:tracePt t="79456" x="5962650" y="5554663"/>
          <p14:tracePt t="79464" x="6007100" y="5581650"/>
          <p14:tracePt t="79472" x="6035675" y="5589588"/>
          <p14:tracePt t="79480" x="6053138" y="5599113"/>
          <p14:tracePt t="79488" x="6072188" y="5608638"/>
          <p14:tracePt t="79496" x="6089650" y="5626100"/>
          <p14:tracePt t="79749" x="6089650" y="5635625"/>
          <p14:tracePt t="79755" x="6089650" y="5654675"/>
          <p14:tracePt t="79761" x="6089650" y="5662613"/>
          <p14:tracePt t="79769" x="6089650" y="5672138"/>
          <p14:tracePt t="79778" x="6089650" y="5699125"/>
          <p14:tracePt t="79784" x="6089650" y="5718175"/>
          <p14:tracePt t="79793" x="6089650" y="5745163"/>
          <p14:tracePt t="79800" x="6089650" y="5764213"/>
          <p14:tracePt t="79808" x="6089650" y="5772150"/>
          <p14:tracePt t="79817" x="6089650" y="5791200"/>
          <p14:tracePt t="79824" x="6089650" y="5808663"/>
          <p14:tracePt t="79832" x="6089650" y="5818188"/>
          <p14:tracePt t="79856" x="6089650" y="5827713"/>
          <p14:tracePt t="79864" x="6089650" y="5837238"/>
          <p14:tracePt t="79881" x="6089650" y="5845175"/>
          <p14:tracePt t="79888" x="6089650" y="5854700"/>
          <p14:tracePt t="79897" x="6080125" y="5864225"/>
          <p14:tracePt t="79913" x="6072188" y="5873750"/>
          <p14:tracePt t="79937" x="6072188" y="5881688"/>
          <p14:tracePt t="79992" x="6072188" y="5891213"/>
          <p14:tracePt t="80032" x="6072188" y="5910263"/>
          <p14:tracePt t="80048" x="6072188" y="5918200"/>
          <p14:tracePt t="80064" x="6072188" y="5927725"/>
          <p14:tracePt t="80072" x="6072188" y="5937250"/>
          <p14:tracePt t="80490" x="6072188" y="5927725"/>
          <p14:tracePt t="80501" x="6072188" y="5918200"/>
          <p14:tracePt t="80504" x="6072188" y="5910263"/>
          <p14:tracePt t="80512" x="6080125" y="5900738"/>
          <p14:tracePt t="80554" x="6080125" y="5891213"/>
          <p14:tracePt t="80576" x="6089650" y="5881688"/>
          <p14:tracePt t="80584" x="6089650" y="5873750"/>
          <p14:tracePt t="80600" x="6099175" y="5854700"/>
          <p14:tracePt t="80609" x="6099175" y="5845175"/>
          <p14:tracePt t="80624" x="6099175" y="5837238"/>
          <p14:tracePt t="80649" x="6116638" y="5791200"/>
          <p14:tracePt t="80674" x="6116638" y="5772150"/>
          <p14:tracePt t="80684" x="6116638" y="5764213"/>
          <p14:tracePt t="80690" x="6116638" y="5754688"/>
          <p14:tracePt t="80702" x="6126163" y="5727700"/>
          <p14:tracePt t="80704" x="6126163" y="5708650"/>
          <p14:tracePt t="80714" x="6126163" y="5699125"/>
          <p14:tracePt t="80722" x="6126163" y="5691188"/>
          <p14:tracePt t="80729" x="6126163" y="5681663"/>
          <p14:tracePt t="80745" x="6126163" y="5672138"/>
          <p14:tracePt t="80753" x="6126163" y="5662613"/>
          <p14:tracePt t="80785" x="6126163" y="5645150"/>
          <p14:tracePt t="80809" x="6135688" y="5635625"/>
          <p14:tracePt t="80826" x="6135688" y="5626100"/>
          <p14:tracePt t="80842" x="6135688" y="5608638"/>
          <p14:tracePt t="80850" x="6145213" y="5599113"/>
          <p14:tracePt t="80858" x="6153150" y="5589588"/>
          <p14:tracePt t="80866" x="6153150" y="5581650"/>
          <p14:tracePt t="80874" x="6153150" y="5562600"/>
          <p14:tracePt t="80884" x="6162675" y="5545138"/>
          <p14:tracePt t="80895" x="6162675" y="5535613"/>
          <p14:tracePt t="80900" x="6162675" y="5526088"/>
          <p14:tracePt t="80904" x="6162675" y="5518150"/>
          <p14:tracePt t="80913" x="6162675" y="5508625"/>
          <p14:tracePt t="80920" x="6162675" y="5499100"/>
          <p14:tracePt t="80928" x="6172200" y="5489575"/>
          <p14:tracePt t="80936" x="6172200" y="5481638"/>
          <p14:tracePt t="80952" x="6172200" y="5472113"/>
          <p14:tracePt t="80961" x="6172200" y="5462588"/>
          <p14:tracePt t="80968" x="6181725" y="5453063"/>
          <p14:tracePt t="80977" x="6181725" y="5435600"/>
          <p14:tracePt t="80986" x="6199188" y="5416550"/>
          <p14:tracePt t="81005" x="6199188" y="5399088"/>
          <p14:tracePt t="81017" x="6199188" y="5389563"/>
          <p14:tracePt t="81025" x="6208713" y="5380038"/>
          <p14:tracePt t="81033" x="6208713" y="5362575"/>
          <p14:tracePt t="81040" x="6208713" y="5353050"/>
          <p14:tracePt t="81048" x="6218238" y="5343525"/>
          <p14:tracePt t="81056" x="6218238" y="5316538"/>
          <p14:tracePt t="81064" x="6218238" y="5307013"/>
          <p14:tracePt t="81072" x="6218238" y="5289550"/>
          <p14:tracePt t="81080" x="6218238" y="5270500"/>
          <p14:tracePt t="81088" x="6245225" y="5253038"/>
          <p14:tracePt t="81096" x="6245225" y="5243513"/>
          <p14:tracePt t="81104" x="6254750" y="5226050"/>
          <p14:tracePt t="81113" x="6254750" y="5216525"/>
          <p14:tracePt t="81120" x="6262688" y="5197475"/>
          <p14:tracePt t="81129" x="6262688" y="5189538"/>
          <p14:tracePt t="81136" x="6262688" y="5180013"/>
          <p14:tracePt t="81144" x="6262688" y="5170488"/>
          <p14:tracePt t="81169" x="6262688" y="5160963"/>
          <p14:tracePt t="81866" x="6272213" y="5153025"/>
          <p14:tracePt t="81877" x="6291263" y="5153025"/>
          <p14:tracePt t="81890" x="6299200" y="5153025"/>
          <p14:tracePt t="81901" x="6318250" y="5153025"/>
          <p14:tracePt t="81906" x="6326188" y="5153025"/>
          <p14:tracePt t="81914" x="6335713" y="5153025"/>
          <p14:tracePt t="81921" x="6354763" y="5153025"/>
          <p14:tracePt t="81929" x="6362700" y="5153025"/>
          <p14:tracePt t="81937" x="6381750" y="5153025"/>
          <p14:tracePt t="81945" x="6399213" y="5153025"/>
          <p14:tracePt t="81953" x="6427788" y="5153025"/>
          <p14:tracePt t="81962" x="6445250" y="5153025"/>
          <p14:tracePt t="81969" x="6464300" y="5153025"/>
          <p14:tracePt t="81977" x="6500813" y="5153025"/>
          <p14:tracePt t="81985" x="6518275" y="5153025"/>
          <p14:tracePt t="81993" x="6554788" y="5153025"/>
          <p14:tracePt t="82000" x="6573838" y="5153025"/>
          <p14:tracePt t="82009" x="6581775" y="5153025"/>
          <p14:tracePt t="82016" x="6600825" y="5153025"/>
          <p14:tracePt t="82097" x="6610350" y="5153025"/>
          <p14:tracePt t="82112" x="6637338" y="5153025"/>
          <p14:tracePt t="82120" x="6645275" y="5153025"/>
          <p14:tracePt t="82129" x="6673850" y="5153025"/>
          <p14:tracePt t="82137" x="6681788" y="5153025"/>
          <p14:tracePt t="82145" x="6691313" y="5153025"/>
          <p14:tracePt t="82161" x="6700838" y="5153025"/>
          <p14:tracePt t="82169" x="6710363" y="5153025"/>
          <p14:tracePt t="82282" x="6718300" y="5160963"/>
          <p14:tracePt t="82352" x="6718300" y="5170488"/>
          <p14:tracePt t="82360" x="6718300" y="5189538"/>
          <p14:tracePt t="82369" x="6718300" y="5207000"/>
          <p14:tracePt t="82377" x="6718300" y="5226050"/>
          <p14:tracePt t="82385" x="6718300" y="5262563"/>
          <p14:tracePt t="82394" x="6718300" y="5307013"/>
          <p14:tracePt t="82401" x="6718300" y="5362575"/>
          <p14:tracePt t="82408" x="6718300" y="5389563"/>
          <p14:tracePt t="82416" x="6718300" y="5445125"/>
          <p14:tracePt t="82424" x="6718300" y="5481638"/>
          <p14:tracePt t="82432" x="6718300" y="5535613"/>
          <p14:tracePt t="82441" x="6718300" y="5581650"/>
          <p14:tracePt t="82448" x="6727825" y="5635625"/>
          <p14:tracePt t="82457" x="6754813" y="5672138"/>
          <p14:tracePt t="82464" x="6764338" y="5708650"/>
          <p14:tracePt t="82472" x="6783388" y="5745163"/>
          <p14:tracePt t="82480" x="6791325" y="5764213"/>
          <p14:tracePt t="82489" x="6800850" y="5791200"/>
          <p14:tracePt t="82497" x="6819900" y="5808663"/>
          <p14:tracePt t="82504" x="6827838" y="5827713"/>
          <p14:tracePt t="82512" x="6827838" y="5845175"/>
          <p14:tracePt t="82520" x="6837363" y="5854700"/>
          <p14:tracePt t="82529" x="6846888" y="5881688"/>
          <p14:tracePt t="82544" x="6846888" y="5891213"/>
          <p14:tracePt t="82553" x="6856413" y="5900738"/>
          <p14:tracePt t="82561" x="6864350" y="5910263"/>
          <p14:tracePt t="82586" x="6864350" y="5918200"/>
          <p14:tracePt t="82602" x="6873875" y="5927725"/>
          <p14:tracePt t="82808" x="6883400" y="5937250"/>
          <p14:tracePt t="82816" x="6919913" y="5937250"/>
          <p14:tracePt t="82824" x="6973888" y="5937250"/>
          <p14:tracePt t="82833" x="7029450" y="5937250"/>
          <p14:tracePt t="82842" x="7083425" y="5937250"/>
          <p14:tracePt t="82849" x="7138988" y="5937250"/>
          <p14:tracePt t="82856" x="7183438" y="5937250"/>
          <p14:tracePt t="82864" x="7192963" y="5937250"/>
          <p14:tracePt t="82872" x="7239000" y="5937250"/>
          <p14:tracePt t="82880" x="7248525" y="5937250"/>
          <p14:tracePt t="82912" x="7265988" y="5937250"/>
          <p14:tracePt t="83128" x="7265988" y="5927725"/>
          <p14:tracePt t="83137" x="7265988" y="5910263"/>
          <p14:tracePt t="83145" x="7265988" y="5873750"/>
          <p14:tracePt t="83153" x="7256463" y="5827713"/>
          <p14:tracePt t="83161" x="7256463" y="5808663"/>
          <p14:tracePt t="83169" x="7256463" y="5772150"/>
          <p14:tracePt t="83178" x="7256463" y="5727700"/>
          <p14:tracePt t="83185" x="7256463" y="5691188"/>
          <p14:tracePt t="83195" x="7256463" y="5662613"/>
          <p14:tracePt t="83201" x="7256463" y="5618163"/>
          <p14:tracePt t="83209" x="7256463" y="5581650"/>
          <p14:tracePt t="83216" x="7256463" y="5535613"/>
          <p14:tracePt t="83224" x="7256463" y="5508625"/>
          <p14:tracePt t="83232" x="7256463" y="5481638"/>
          <p14:tracePt t="83242" x="7256463" y="5435600"/>
          <p14:tracePt t="83248" x="7275513" y="5408613"/>
          <p14:tracePt t="83256" x="7283450" y="5389563"/>
          <p14:tracePt t="83264" x="7283450" y="5372100"/>
          <p14:tracePt t="83272" x="7302500" y="5326063"/>
          <p14:tracePt t="83280" x="7302500" y="5316538"/>
          <p14:tracePt t="83289" x="7312025" y="5299075"/>
          <p14:tracePt t="83297" x="7319963" y="5280025"/>
          <p14:tracePt t="83304" x="7319963" y="5262563"/>
          <p14:tracePt t="83313" x="7329488" y="5243513"/>
          <p14:tracePt t="83320" x="7329488" y="5226050"/>
          <p14:tracePt t="83336" x="7339013" y="5197475"/>
          <p14:tracePt t="83344" x="7339013" y="5189538"/>
          <p14:tracePt t="83352" x="7339013" y="5180013"/>
          <p14:tracePt t="83368" x="7339013" y="5160963"/>
          <p14:tracePt t="83441" x="7348538" y="5153025"/>
          <p14:tracePt t="83592" x="7356475" y="5143500"/>
          <p14:tracePt t="83600" x="7366000" y="5143500"/>
          <p14:tracePt t="83609" x="7385050" y="5153025"/>
          <p14:tracePt t="83616" x="7412038" y="5160963"/>
          <p14:tracePt t="83624" x="7458075" y="5160963"/>
          <p14:tracePt t="83633" x="7485063" y="5170488"/>
          <p14:tracePt t="83641" x="7521575" y="5170488"/>
          <p14:tracePt t="83649" x="7575550" y="5170488"/>
          <p14:tracePt t="83659" x="7621588" y="5197475"/>
          <p14:tracePt t="83664" x="7667625" y="5197475"/>
          <p14:tracePt t="83672" x="7685088" y="5197475"/>
          <p14:tracePt t="83680" x="7721600" y="5197475"/>
          <p14:tracePt t="83689" x="7731125" y="5197475"/>
          <p14:tracePt t="83697" x="7740650" y="5197475"/>
          <p14:tracePt t="83705" x="7758113" y="5197475"/>
          <p14:tracePt t="83712" x="7785100" y="5197475"/>
          <p14:tracePt t="83720" x="7804150" y="5189538"/>
          <p14:tracePt t="83729" x="7813675" y="5189538"/>
          <p14:tracePt t="83736" x="7850188" y="5180013"/>
          <p14:tracePt t="83744" x="7867650" y="5160963"/>
          <p14:tracePt t="83752" x="7913688" y="5153025"/>
          <p14:tracePt t="83761" x="7967663" y="5133975"/>
          <p14:tracePt t="83770" x="8040688" y="5133975"/>
          <p14:tracePt t="83776" x="8123238" y="5126038"/>
          <p14:tracePt t="83785" x="8213725" y="5126038"/>
          <p14:tracePt t="83793" x="8286750" y="5126038"/>
          <p14:tracePt t="83800" x="8359775" y="5126038"/>
          <p14:tracePt t="83810" x="8415338" y="5126038"/>
          <p14:tracePt t="83816" x="8459788" y="5126038"/>
          <p14:tracePt t="83825" x="8496300" y="5126038"/>
          <p14:tracePt t="83832" x="8505825" y="5126038"/>
          <p14:tracePt t="83840" x="8515350" y="5126038"/>
          <p14:tracePt t="83888" x="8523288" y="5126038"/>
          <p14:tracePt t="83907" x="8523288" y="5133975"/>
          <p14:tracePt t="83936" x="8523288" y="5143500"/>
          <p14:tracePt t="83969" x="8523288" y="5153025"/>
          <p14:tracePt t="84051" x="8515350" y="5160963"/>
          <p14:tracePt t="84058" x="8505825" y="5160963"/>
          <p14:tracePt t="84068" x="8478838" y="5160963"/>
          <p14:tracePt t="84074" x="8459788" y="5160963"/>
          <p14:tracePt t="84082" x="8432800" y="5160963"/>
          <p14:tracePt t="84089" x="8415338" y="5160963"/>
          <p14:tracePt t="84098" x="8386763" y="5160963"/>
          <p14:tracePt t="84104" x="8369300" y="5160963"/>
          <p14:tracePt t="84113" x="8342313" y="5160963"/>
          <p14:tracePt t="84120" x="8323263" y="5180013"/>
          <p14:tracePt t="84129" x="8313738" y="5189538"/>
          <p14:tracePt t="84136" x="8296275" y="5189538"/>
          <p14:tracePt t="84144" x="8286750" y="5197475"/>
          <p14:tracePt t="84152" x="8269288" y="5207000"/>
          <p14:tracePt t="84168" x="8250238" y="5226050"/>
          <p14:tracePt t="84184" x="8232775" y="5233988"/>
          <p14:tracePt t="84257" x="8223250" y="5233988"/>
          <p14:tracePt t="84274" x="8196263" y="5233988"/>
          <p14:tracePt t="84282" x="8177213" y="5216525"/>
          <p14:tracePt t="84290" x="8169275" y="5180013"/>
          <p14:tracePt t="84299" x="8150225" y="5133975"/>
          <p14:tracePt t="84305" x="8132763" y="5106988"/>
          <p14:tracePt t="84313" x="8113713" y="5060950"/>
          <p14:tracePt t="84320" x="8086725" y="5006975"/>
          <p14:tracePt t="84329" x="8077200" y="4970463"/>
          <p14:tracePt t="84336" x="8059738" y="4933950"/>
          <p14:tracePt t="84345" x="8040688" y="4897438"/>
          <p14:tracePt t="84352" x="8004175" y="4841875"/>
          <p14:tracePt t="84361" x="7977188" y="4797425"/>
          <p14:tracePt t="84368" x="7931150" y="4732338"/>
          <p14:tracePt t="84377" x="7894638" y="4697413"/>
          <p14:tracePt t="84384" x="7831138" y="4660900"/>
          <p14:tracePt t="84393" x="7785100" y="4632325"/>
          <p14:tracePt t="84401" x="7704138" y="4595813"/>
          <p14:tracePt t="84411" x="7594600" y="4551363"/>
          <p14:tracePt t="84418" x="7512050" y="4522788"/>
          <p14:tracePt t="84427" x="7429500" y="4505325"/>
          <p14:tracePt t="84433" x="7319963" y="4441825"/>
          <p14:tracePt t="84442" x="7248525" y="4386263"/>
          <p14:tracePt t="84450" x="7183438" y="4349750"/>
          <p14:tracePt t="84457" x="7146925" y="4268788"/>
          <p14:tracePt t="84466" x="7110413" y="4203700"/>
          <p14:tracePt t="84473" x="7092950" y="4130675"/>
          <p14:tracePt t="84481" x="7083425" y="4067175"/>
          <p14:tracePt t="84488" x="7056438" y="3976688"/>
          <p14:tracePt t="84497" x="7056438" y="3930650"/>
          <p14:tracePt t="84504" x="7046913" y="3848100"/>
          <p14:tracePt t="84513" x="7046913" y="3811588"/>
          <p14:tracePt t="84520" x="7046913" y="3767138"/>
          <p14:tracePt t="84528" x="7046913" y="3711575"/>
          <p14:tracePt t="84536" x="7037388" y="3665538"/>
          <p14:tracePt t="84545" x="7019925" y="3629025"/>
          <p14:tracePt t="84552" x="7000875" y="3592513"/>
          <p14:tracePt t="84561" x="6992938" y="3565525"/>
          <p14:tracePt t="84570" x="6973888" y="3519488"/>
          <p14:tracePt t="84578" x="6946900" y="3492500"/>
          <p14:tracePt t="84586" x="6919913" y="3465513"/>
          <p14:tracePt t="84595" x="6900863" y="3438525"/>
          <p14:tracePt t="84602" x="6883400" y="3419475"/>
          <p14:tracePt t="84611" x="6846888" y="3392488"/>
          <p14:tracePt t="84618" x="6837363" y="3375025"/>
          <p14:tracePt t="84626" x="6827838" y="3365500"/>
          <p14:tracePt t="84633" x="6810375" y="3346450"/>
          <p14:tracePt t="84641" x="6791325" y="3328988"/>
          <p14:tracePt t="84649" x="6783388" y="3309938"/>
          <p14:tracePt t="84657" x="6764338" y="3302000"/>
          <p14:tracePt t="84665" x="6746875" y="3282950"/>
          <p14:tracePt t="84673" x="6710363" y="3265488"/>
          <p14:tracePt t="84681" x="6673850" y="3246438"/>
          <p14:tracePt t="84689" x="6645275" y="3236913"/>
          <p14:tracePt t="84697" x="6600825" y="3228975"/>
          <p14:tracePt t="84705" x="6564313" y="3219450"/>
          <p14:tracePt t="84712" x="6472238" y="3219450"/>
          <p14:tracePt t="84720" x="6345238" y="3219450"/>
          <p14:tracePt t="84728" x="6199188" y="3219450"/>
          <p14:tracePt t="84736" x="6016625" y="3219450"/>
          <p14:tracePt t="84744" x="5816600" y="3219450"/>
          <p14:tracePt t="84753" x="5653088" y="3219450"/>
          <p14:tracePt t="84761" x="5451475" y="3219450"/>
          <p14:tracePt t="84770" x="5268913" y="3219450"/>
          <p14:tracePt t="84776" x="5114925" y="3219450"/>
          <p14:tracePt t="84784" x="4932363" y="3219450"/>
          <p14:tracePt t="84793" x="4822825" y="3219450"/>
          <p14:tracePt t="84801" x="4713288" y="3219450"/>
          <p14:tracePt t="84809" x="4649788" y="3209925"/>
          <p14:tracePt t="84817" x="4613275" y="3192463"/>
          <p14:tracePt t="84824" x="4576763" y="3173413"/>
          <p14:tracePt t="84832" x="4549775" y="3163888"/>
          <p14:tracePt t="84842" x="4530725" y="3155950"/>
          <p14:tracePt t="84850" x="4503738" y="3146425"/>
          <p14:tracePt t="84858" x="4457700" y="3109913"/>
          <p14:tracePt t="84868" x="4440238" y="3100388"/>
          <p14:tracePt t="84874" x="4376738" y="3090863"/>
          <p14:tracePt t="84882" x="4311650" y="3054350"/>
          <p14:tracePt t="84890" x="4275138" y="3054350"/>
          <p14:tracePt t="84898" x="4202113" y="3027363"/>
          <p14:tracePt t="84904" x="4121150" y="3000375"/>
          <p14:tracePt t="84912" x="3975100" y="2990850"/>
          <p14:tracePt t="84920" x="3846513" y="2973388"/>
          <p14:tracePt t="84929" x="3702050" y="2973388"/>
          <p14:tracePt t="84937" x="3536950" y="2954338"/>
          <p14:tracePt t="84944" x="3390900" y="2927350"/>
          <p14:tracePt t="84952" x="3263900" y="2917825"/>
          <p14:tracePt t="84960" x="3127375" y="2900363"/>
          <p14:tracePt t="84968" x="2998788" y="2881313"/>
          <p14:tracePt t="84976" x="2925763" y="2863850"/>
          <p14:tracePt t="84984" x="2825750" y="2844800"/>
          <p14:tracePt t="84993" x="2752725" y="2836863"/>
          <p14:tracePt t="85000" x="2671763" y="2790825"/>
          <p14:tracePt t="85010" x="2616200" y="2781300"/>
          <p14:tracePt t="85016" x="2533650" y="2754313"/>
          <p14:tracePt t="85024" x="2433638" y="2708275"/>
          <p14:tracePt t="85032" x="2343150" y="2698750"/>
          <p14:tracePt t="85040" x="2224088" y="2654300"/>
          <p14:tracePt t="85048" x="2133600" y="2644775"/>
          <p14:tracePt t="85056" x="2024063" y="2625725"/>
          <p14:tracePt t="85065" x="1905000" y="2617788"/>
          <p14:tracePt t="85073" x="1831975" y="2589213"/>
          <p14:tracePt t="85080" x="1722438" y="2571750"/>
          <p14:tracePt t="85089" x="1641475" y="2562225"/>
          <p14:tracePt t="85097" x="1604963" y="2562225"/>
          <p14:tracePt t="85104" x="1585913" y="2554288"/>
          <p14:tracePt t="85114" x="1549400" y="2535238"/>
          <p14:tracePt t="85121" x="1531938" y="2525713"/>
          <p14:tracePt t="85129" x="1522413" y="2525713"/>
          <p14:tracePt t="85137" x="1495425" y="2508250"/>
          <p14:tracePt t="85146" x="1476375" y="2498725"/>
          <p14:tracePt t="85152" x="1468438" y="2481263"/>
          <p14:tracePt t="85163" x="1449388" y="2444750"/>
          <p14:tracePt t="85168" x="1431925" y="2416175"/>
          <p14:tracePt t="85177" x="1422400" y="2389188"/>
          <p14:tracePt t="85184" x="1422400" y="2371725"/>
          <p14:tracePt t="85193" x="1395413" y="2335213"/>
          <p14:tracePt t="85202" x="1385888" y="2316163"/>
          <p14:tracePt t="85213" x="1376363" y="2279650"/>
          <p14:tracePt t="85218" x="1376363" y="2243138"/>
          <p14:tracePt t="85225" x="1376363" y="2225675"/>
          <p14:tracePt t="85232" x="1376363" y="2197100"/>
          <p14:tracePt t="85240" x="1376363" y="2189163"/>
          <p14:tracePt t="85264" x="1376363" y="2179638"/>
          <p14:tracePt t="85329" x="1385888" y="2170113"/>
          <p14:tracePt t="85336" x="1403350" y="2152650"/>
          <p14:tracePt t="85344" x="1439863" y="2143125"/>
          <p14:tracePt t="85352" x="1458913" y="2143125"/>
          <p14:tracePt t="85360" x="1495425" y="2143125"/>
          <p14:tracePt t="85368" x="1522413" y="2125663"/>
          <p14:tracePt t="85377" x="1541463" y="2116138"/>
          <p14:tracePt t="85384" x="1576388" y="2116138"/>
          <p14:tracePt t="85395" x="1595438" y="2097088"/>
          <p14:tracePt t="85400" x="1604963" y="2089150"/>
          <p14:tracePt t="85409" x="1622425" y="2079625"/>
          <p14:tracePt t="85424" x="1649413" y="2070100"/>
          <p14:tracePt t="85449" x="1658938" y="2060575"/>
          <p14:tracePt t="85465" x="1668463" y="2060575"/>
          <p14:tracePt t="85473" x="1677988" y="2052638"/>
          <p14:tracePt t="85609" x="1704975" y="2052638"/>
          <p14:tracePt t="85617" x="1768475" y="2052638"/>
          <p14:tracePt t="85628" x="1831975" y="2052638"/>
          <p14:tracePt t="85634" x="1905000" y="2052638"/>
          <p14:tracePt t="85642" x="1960563" y="2052638"/>
          <p14:tracePt t="85650" x="2014538" y="2052638"/>
          <p14:tracePt t="85658" x="2060575" y="2052638"/>
          <p14:tracePt t="85666" x="2097088" y="2052638"/>
          <p14:tracePt t="85674" x="2114550" y="2052638"/>
          <p14:tracePt t="85682" x="2143125" y="2052638"/>
          <p14:tracePt t="85690" x="2151063" y="2052638"/>
          <p14:tracePt t="85697" x="2160588" y="2052638"/>
          <p14:tracePt t="85704" x="2170113" y="2052638"/>
          <p14:tracePt t="85712" x="2187575" y="2052638"/>
          <p14:tracePt t="85952" x="2187575" y="2060575"/>
          <p14:tracePt t="85960" x="2179638" y="2097088"/>
          <p14:tracePt t="85968" x="2151063" y="2133600"/>
          <p14:tracePt t="85976" x="2133600" y="2160588"/>
          <p14:tracePt t="85984" x="2114550" y="2233613"/>
          <p14:tracePt t="85993" x="2070100" y="2335213"/>
          <p14:tracePt t="86000" x="2051050" y="2398713"/>
          <p14:tracePt t="86011" x="2024063" y="2489200"/>
          <p14:tracePt t="86017" x="2005013" y="2571750"/>
          <p14:tracePt t="86025" x="1997075" y="2608263"/>
          <p14:tracePt t="86032" x="1968500" y="2690813"/>
          <p14:tracePt t="86040" x="1951038" y="2717800"/>
          <p14:tracePt t="86049" x="1951038" y="2727325"/>
          <p14:tracePt t="86057" x="1951038" y="2754313"/>
          <p14:tracePt t="86282" x="1960563" y="2771775"/>
          <p14:tracePt t="86289" x="2033588" y="2781300"/>
          <p14:tracePt t="86296" x="2143125" y="2817813"/>
          <p14:tracePt t="86304" x="2243138" y="2844800"/>
          <p14:tracePt t="86312" x="2352675" y="2873375"/>
          <p14:tracePt t="86320" x="2479675" y="2900363"/>
          <p14:tracePt t="86328" x="2598738" y="2927350"/>
          <p14:tracePt t="86336" x="2725738" y="2936875"/>
          <p14:tracePt t="86344" x="2798763" y="2936875"/>
          <p14:tracePt t="86352" x="2898775" y="2973388"/>
          <p14:tracePt t="86360" x="2925763" y="2973388"/>
          <p14:tracePt t="86368" x="2944813" y="2973388"/>
          <p14:tracePt t="86384" x="2954338" y="2973388"/>
          <p14:tracePt t="86440" x="2962275" y="2973388"/>
          <p14:tracePt t="86450" x="2962275" y="2946400"/>
          <p14:tracePt t="86457" x="2971800" y="2927350"/>
          <p14:tracePt t="86465" x="2971800" y="2900363"/>
          <p14:tracePt t="86472" x="2971800" y="2881313"/>
          <p14:tracePt t="86480" x="2971800" y="2844800"/>
          <p14:tracePt t="86488" x="2971800" y="2827338"/>
          <p14:tracePt t="86504" x="2971800" y="2800350"/>
          <p14:tracePt t="86513" x="2971800" y="2790825"/>
          <p14:tracePt t="86520" x="2971800" y="2763838"/>
          <p14:tracePt t="86528" x="2971800" y="2754313"/>
          <p14:tracePt t="86536" x="2971800" y="2717800"/>
          <p14:tracePt t="86544" x="2971800" y="2698750"/>
          <p14:tracePt t="86552" x="2971800" y="2671763"/>
          <p14:tracePt t="86561" x="2971800" y="2635250"/>
          <p14:tracePt t="86569" x="2971800" y="2589213"/>
          <p14:tracePt t="86579" x="2971800" y="2508250"/>
          <p14:tracePt t="86586" x="2971800" y="2452688"/>
          <p14:tracePt t="86595" x="2971800" y="2362200"/>
          <p14:tracePt t="86601" x="2971800" y="2298700"/>
          <p14:tracePt t="86610" x="2971800" y="2225675"/>
          <p14:tracePt t="86617" x="2944813" y="2125663"/>
          <p14:tracePt t="86626" x="2944813" y="2097088"/>
          <p14:tracePt t="86633" x="2944813" y="2043113"/>
          <p14:tracePt t="86641" x="2944813" y="2016125"/>
          <p14:tracePt t="86650" x="2944813" y="1997075"/>
          <p14:tracePt t="86656" x="2944813" y="1979613"/>
          <p14:tracePt t="86665" x="2944813" y="1960563"/>
          <p14:tracePt t="86761" x="2944813" y="1970088"/>
          <p14:tracePt t="86769" x="2944813" y="1997075"/>
          <p14:tracePt t="86776" x="2944813" y="2033588"/>
          <p14:tracePt t="86785" x="2962275" y="2106613"/>
          <p14:tracePt t="86793" x="3063875" y="2225675"/>
          <p14:tracePt t="86800" x="3200400" y="2316163"/>
          <p14:tracePt t="86810" x="3400425" y="2408238"/>
          <p14:tracePt t="86816" x="3636963" y="2498725"/>
          <p14:tracePt t="86824" x="3865563" y="2571750"/>
          <p14:tracePt t="86832" x="4121150" y="2644775"/>
          <p14:tracePt t="86840" x="4321175" y="2708275"/>
          <p14:tracePt t="86848" x="4448175" y="2744788"/>
          <p14:tracePt t="86856" x="4594225" y="2754313"/>
          <p14:tracePt t="86864" x="4703763" y="2754313"/>
          <p14:tracePt t="86878" x="4776788" y="2754313"/>
          <p14:tracePt t="86880" x="4832350" y="2754313"/>
          <p14:tracePt t="86888" x="4849813" y="2754313"/>
          <p14:tracePt t="86898" x="4876800" y="2735263"/>
          <p14:tracePt t="86904" x="4876800" y="2727325"/>
          <p14:tracePt t="86914" x="4886325" y="2717800"/>
          <p14:tracePt t="86920" x="4895850" y="2708275"/>
          <p14:tracePt t="86937" x="4913313" y="2690813"/>
          <p14:tracePt t="87024" x="4922838" y="2690813"/>
          <p14:tracePt t="87032" x="4932363" y="2690813"/>
          <p14:tracePt t="87040" x="4941888" y="2690813"/>
          <p14:tracePt t="87049" x="4949825" y="2690813"/>
          <p14:tracePt t="87057" x="4968875" y="2690813"/>
          <p14:tracePt t="87065" x="5032375" y="2671763"/>
          <p14:tracePt t="87072" x="5078413" y="2635250"/>
          <p14:tracePt t="87080" x="5095875" y="2635250"/>
          <p14:tracePt t="87088" x="5151438" y="2625725"/>
          <p14:tracePt t="87096" x="5195888" y="2617788"/>
          <p14:tracePt t="87104" x="5195888" y="2608263"/>
          <p14:tracePt t="87114" x="5241925" y="2589213"/>
          <p14:tracePt t="87121" x="5241925" y="2581275"/>
          <p14:tracePt t="87130" x="5268913" y="2571750"/>
          <p14:tracePt t="87138" x="5287963" y="2554288"/>
          <p14:tracePt t="87145" x="5324475" y="2535238"/>
          <p14:tracePt t="87153" x="5334000" y="2525713"/>
          <p14:tracePt t="87161" x="5351463" y="2517775"/>
          <p14:tracePt t="87168" x="5378450" y="2498725"/>
          <p14:tracePt t="87184" x="5387975" y="2489200"/>
          <p14:tracePt t="87194" x="5397500" y="2481263"/>
          <p14:tracePt t="87242" x="5397500" y="2471738"/>
          <p14:tracePt t="87266" x="5405438" y="2462213"/>
          <p14:tracePt t="87417" x="5414963" y="2462213"/>
          <p14:tracePt t="87425" x="5424488" y="2462213"/>
          <p14:tracePt t="87433" x="5451475" y="2462213"/>
          <p14:tracePt t="87441" x="5507038" y="2489200"/>
          <p14:tracePt t="87449" x="5543550" y="2517775"/>
          <p14:tracePt t="87457" x="5624513" y="2571750"/>
          <p14:tracePt t="87465" x="5707063" y="2608263"/>
          <p14:tracePt t="87472" x="5770563" y="2654300"/>
          <p14:tracePt t="87481" x="5816600" y="2671763"/>
          <p14:tracePt t="87488" x="5899150" y="2727325"/>
          <p14:tracePt t="87496" x="5943600" y="2763838"/>
          <p14:tracePt t="87504" x="5972175" y="2781300"/>
          <p14:tracePt t="87512" x="6035675" y="2817813"/>
          <p14:tracePt t="87522" x="6053138" y="2827338"/>
          <p14:tracePt t="87533" x="6072188" y="2836863"/>
          <p14:tracePt t="87540" x="6080125" y="2836863"/>
          <p14:tracePt t="87547" x="6089650" y="2844800"/>
          <p14:tracePt t="87921" x="6108700" y="2808288"/>
          <p14:tracePt t="87930" x="6135688" y="2771775"/>
          <p14:tracePt t="87938" x="6153150" y="2754313"/>
          <p14:tracePt t="87947" x="6181725" y="2735263"/>
          <p14:tracePt t="87953" x="6208713" y="2708275"/>
          <p14:tracePt t="87962" x="6254750" y="2654300"/>
          <p14:tracePt t="87969" x="6291263" y="2635250"/>
          <p14:tracePt t="87976" x="6335713" y="2598738"/>
          <p14:tracePt t="87985" x="6391275" y="2581275"/>
          <p14:tracePt t="87993" x="6445250" y="2544763"/>
          <p14:tracePt t="88001" x="6481763" y="2535238"/>
          <p14:tracePt t="88009" x="6500813" y="2535238"/>
          <p14:tracePt t="88017" x="6508750" y="2525713"/>
          <p14:tracePt t="88025" x="6537325" y="2525713"/>
          <p14:tracePt t="88033" x="6554788" y="2517775"/>
          <p14:tracePt t="88041" x="6564313" y="2508250"/>
          <p14:tracePt t="88049" x="6573838" y="2508250"/>
          <p14:tracePt t="88097" x="6581775" y="2508250"/>
          <p14:tracePt t="88250" x="6537325" y="2508250"/>
          <p14:tracePt t="88258" x="6418263" y="2508250"/>
          <p14:tracePt t="88266" x="6308725" y="2525713"/>
          <p14:tracePt t="88274" x="6181725" y="2535238"/>
          <p14:tracePt t="88282" x="6016625" y="2571750"/>
          <p14:tracePt t="88290" x="5816600" y="2581275"/>
          <p14:tracePt t="88299" x="5634038" y="2617788"/>
          <p14:tracePt t="88306" x="5397500" y="2662238"/>
          <p14:tracePt t="88317" x="5214938" y="2662238"/>
          <p14:tracePt t="88321" x="5032375" y="2681288"/>
          <p14:tracePt t="88330" x="4868863" y="2708275"/>
          <p14:tracePt t="88336" x="4740275" y="2727325"/>
          <p14:tracePt t="88344" x="4640263" y="2727325"/>
          <p14:tracePt t="88354" x="4549775" y="2727325"/>
          <p14:tracePt t="88360" x="4521200" y="2727325"/>
          <p14:tracePt t="88369" x="4484688" y="2727325"/>
          <p14:tracePt t="88376" x="4430713" y="2727325"/>
          <p14:tracePt t="88385" x="4384675" y="2727325"/>
          <p14:tracePt t="88393" x="4330700" y="2727325"/>
          <p14:tracePt t="88400" x="4275138" y="2727325"/>
          <p14:tracePt t="88410" x="4202113" y="2727325"/>
          <p14:tracePt t="88417" x="4148138" y="2727325"/>
          <p14:tracePt t="88425" x="4075113" y="2727325"/>
          <p14:tracePt t="88433" x="3965575" y="2727325"/>
          <p14:tracePt t="88440" x="3883025" y="2727325"/>
          <p14:tracePt t="88448" x="3810000" y="2727325"/>
          <p14:tracePt t="88456" x="3719513" y="2727325"/>
          <p14:tracePt t="88464" x="3646488" y="2727325"/>
          <p14:tracePt t="88472" x="3573463" y="2727325"/>
          <p14:tracePt t="88480" x="3536950" y="2727325"/>
          <p14:tracePt t="88488" x="3482975" y="2708275"/>
          <p14:tracePt t="88496" x="3455988" y="2708275"/>
          <p14:tracePt t="88504" x="3409950" y="2698750"/>
          <p14:tracePt t="88513" x="3354388" y="2671763"/>
          <p14:tracePt t="88520" x="3317875" y="2662238"/>
          <p14:tracePt t="88529" x="3290888" y="2654300"/>
          <p14:tracePt t="88537" x="3236913" y="2644775"/>
          <p14:tracePt t="88544" x="3208338" y="2625725"/>
          <p14:tracePt t="88552" x="3144838" y="2617788"/>
          <p14:tracePt t="88561" x="3108325" y="2617788"/>
          <p14:tracePt t="88569" x="3090863" y="2608263"/>
          <p14:tracePt t="88577" x="3017838" y="2608263"/>
          <p14:tracePt t="88584" x="2925763" y="2589213"/>
          <p14:tracePt t="88593" x="2862263" y="2562225"/>
          <p14:tracePt t="88601" x="2789238" y="2554288"/>
          <p14:tracePt t="88609" x="2716213" y="2554288"/>
          <p14:tracePt t="88617" x="2652713" y="2554288"/>
          <p14:tracePt t="88624" x="2579688" y="2554288"/>
          <p14:tracePt t="88632" x="2525713" y="2554288"/>
          <p14:tracePt t="88640" x="2452688" y="2554288"/>
          <p14:tracePt t="88649" x="2360613" y="2554288"/>
          <p14:tracePt t="88657" x="2306638" y="2554288"/>
          <p14:tracePt t="88665" x="2233613" y="2554288"/>
          <p14:tracePt t="88673" x="2151063" y="2554288"/>
          <p14:tracePt t="88681" x="2114550" y="2544763"/>
          <p14:tracePt t="88689" x="2070100" y="2535238"/>
          <p14:tracePt t="88697" x="2051050" y="2508250"/>
          <p14:tracePt t="88705" x="2005013" y="2508250"/>
          <p14:tracePt t="88713" x="1978025" y="2498725"/>
          <p14:tracePt t="88721" x="1968500" y="2498725"/>
          <p14:tracePt t="88729" x="1960563" y="2498725"/>
          <p14:tracePt t="88737" x="1941513" y="2489200"/>
          <p14:tracePt t="88745" x="1931988" y="2489200"/>
          <p14:tracePt t="88753" x="1924050" y="2489200"/>
          <p14:tracePt t="88770" x="1905000" y="2471738"/>
          <p14:tracePt t="88776" x="1895475" y="2471738"/>
          <p14:tracePt t="88794" x="1878013" y="2462213"/>
          <p14:tracePt t="88810" x="1851025" y="2452688"/>
          <p14:tracePt t="88826" x="1841500" y="2452688"/>
          <p14:tracePt t="88834" x="1831975" y="2444750"/>
          <p14:tracePt t="88856" x="1824038" y="2435225"/>
          <p14:tracePt t="88880" x="1824038" y="2425700"/>
          <p14:tracePt t="88896" x="1814513" y="2408238"/>
          <p14:tracePt t="88922" x="1795463" y="2389188"/>
          <p14:tracePt t="88952" x="1795463" y="2379663"/>
          <p14:tracePt t="89099" x="1795463" y="2362200"/>
          <p14:tracePt t="89130" x="1804988" y="2352675"/>
          <p14:tracePt t="89289" x="1824038" y="2352675"/>
          <p14:tracePt t="89355" x="1831975" y="2352675"/>
          <p14:tracePt t="89378" x="1841500" y="2335213"/>
          <p14:tracePt t="89408" x="1851025" y="2325688"/>
          <p14:tracePt t="90193" x="1851025" y="2316163"/>
          <p14:tracePt t="90201" x="1851025" y="2306638"/>
          <p14:tracePt t="90210" x="1851025" y="2298700"/>
          <p14:tracePt t="90217" x="1860550" y="2279650"/>
          <p14:tracePt t="90224" x="1868488" y="2262188"/>
          <p14:tracePt t="90232" x="1868488" y="2243138"/>
          <p14:tracePt t="90249" x="1868488" y="2216150"/>
          <p14:tracePt t="90256" x="1868488" y="2206625"/>
          <p14:tracePt t="90264" x="1868488" y="2179638"/>
          <p14:tracePt t="90272" x="1868488" y="2160588"/>
          <p14:tracePt t="90280" x="1868488" y="2152650"/>
          <p14:tracePt t="90288" x="1878013" y="2125663"/>
          <p14:tracePt t="90296" x="1878013" y="2116138"/>
          <p14:tracePt t="90320" x="1878013" y="2097088"/>
          <p14:tracePt t="91024" x="1887538" y="2089150"/>
          <p14:tracePt t="91072" x="1887538" y="2097088"/>
          <p14:tracePt t="91212" x="1887538" y="2106613"/>
          <p14:tracePt t="91241" x="1887538" y="2116138"/>
          <p14:tracePt t="91273" x="1887538" y="2125663"/>
          <p14:tracePt t="91297" x="1887538" y="2133600"/>
          <p14:tracePt t="91321" x="1887538" y="2152650"/>
          <p14:tracePt t="91530" x="1887538" y="2160588"/>
          <p14:tracePt t="91564" x="1895475" y="2189163"/>
          <p14:tracePt t="91576" x="1895475" y="2197100"/>
          <p14:tracePt t="91584" x="1895475" y="2206625"/>
          <p14:tracePt t="91600" x="1895475" y="2216150"/>
          <p14:tracePt t="91608" x="1895475" y="2233613"/>
          <p14:tracePt t="91753" x="1895475" y="2216150"/>
          <p14:tracePt t="91761" x="1895475" y="2206625"/>
          <p14:tracePt t="91826" x="1905000" y="2197100"/>
          <p14:tracePt t="91834" x="1914525" y="2197100"/>
          <p14:tracePt t="91843" x="1924050" y="2197100"/>
          <p14:tracePt t="91850" x="1931988" y="2197100"/>
          <p14:tracePt t="91858" x="1960563" y="2206625"/>
          <p14:tracePt t="91866" x="1960563" y="2216150"/>
          <p14:tracePt t="91889" x="1997075" y="2225675"/>
          <p14:tracePt t="91896" x="2005013" y="2225675"/>
          <p14:tracePt t="91905" x="2024063" y="2243138"/>
          <p14:tracePt t="91913" x="2051050" y="2243138"/>
          <p14:tracePt t="91921" x="2087563" y="2243138"/>
          <p14:tracePt t="91929" x="2151063" y="2243138"/>
          <p14:tracePt t="91936" x="2224088" y="2243138"/>
          <p14:tracePt t="91944" x="2333625" y="2243138"/>
          <p14:tracePt t="91952" x="2479675" y="2243138"/>
          <p14:tracePt t="91960" x="2662238" y="2243138"/>
          <p14:tracePt t="91968" x="2825750" y="2243138"/>
          <p14:tracePt t="91976" x="3027363" y="2243138"/>
          <p14:tracePt t="91984" x="3227388" y="2243138"/>
          <p14:tracePt t="91992" x="3419475" y="2243138"/>
          <p14:tracePt t="92000" x="3619500" y="2243138"/>
          <p14:tracePt t="92009" x="3838575" y="2243138"/>
          <p14:tracePt t="92016" x="4038600" y="2243138"/>
          <p14:tracePt t="92026" x="4221163" y="2243138"/>
          <p14:tracePt t="92032" x="4403725" y="2243138"/>
          <p14:tracePt t="92040" x="4549775" y="2243138"/>
          <p14:tracePt t="92048" x="4713288" y="2270125"/>
          <p14:tracePt t="92056" x="4859338" y="2289175"/>
          <p14:tracePt t="92064" x="4995863" y="2335213"/>
          <p14:tracePt t="92072" x="5122863" y="2362200"/>
          <p14:tracePt t="92081" x="5241925" y="2408238"/>
          <p14:tracePt t="92089" x="5351463" y="2462213"/>
          <p14:tracePt t="92097" x="5451475" y="2508250"/>
          <p14:tracePt t="92105" x="5570538" y="2554288"/>
          <p14:tracePt t="92114" x="5680075" y="2608263"/>
          <p14:tracePt t="92121" x="5724525" y="2625725"/>
          <p14:tracePt t="92132" x="5807075" y="2654300"/>
          <p14:tracePt t="92137" x="5853113" y="2708275"/>
          <p14:tracePt t="92148" x="5916613" y="2744788"/>
          <p14:tracePt t="92153" x="5935663" y="2763838"/>
          <p14:tracePt t="92161" x="5962650" y="2781300"/>
          <p14:tracePt t="92170" x="5972175" y="2800350"/>
          <p14:tracePt t="92179" x="5980113" y="2827338"/>
          <p14:tracePt t="92186" x="5999163" y="2854325"/>
          <p14:tracePt t="92194" x="6007100" y="2881313"/>
          <p14:tracePt t="92201" x="6016625" y="2900363"/>
          <p14:tracePt t="92211" x="6016625" y="2927350"/>
          <p14:tracePt t="92218" x="6016625" y="2946400"/>
          <p14:tracePt t="92230" x="6026150" y="2963863"/>
          <p14:tracePt t="92232" x="6026150" y="2990850"/>
          <p14:tracePt t="92240" x="6026150" y="3027363"/>
          <p14:tracePt t="92248" x="6026150" y="3036888"/>
          <p14:tracePt t="92256" x="6026150" y="3082925"/>
          <p14:tracePt t="92264" x="6026150" y="3109913"/>
          <p14:tracePt t="92272" x="6026150" y="3136900"/>
          <p14:tracePt t="92280" x="5989638" y="3200400"/>
          <p14:tracePt t="92288" x="5980113" y="3228975"/>
          <p14:tracePt t="92296" x="5980113" y="3273425"/>
          <p14:tracePt t="92305" x="5972175" y="3328988"/>
          <p14:tracePt t="92313" x="5972175" y="3365500"/>
          <p14:tracePt t="92321" x="5943600" y="3429000"/>
          <p14:tracePt t="92329" x="5943600" y="3455988"/>
          <p14:tracePt t="92338" x="5943600" y="3511550"/>
          <p14:tracePt t="92346" x="5943600" y="3565525"/>
          <p14:tracePt t="92354" x="5943600" y="3611563"/>
          <p14:tracePt t="92361" x="5943600" y="3621088"/>
          <p14:tracePt t="92370" x="5943600" y="3665538"/>
          <p14:tracePt t="92377" x="5943600" y="3694113"/>
          <p14:tracePt t="92384" x="5943600" y="3721100"/>
          <p14:tracePt t="92392" x="5943600" y="3757613"/>
          <p14:tracePt t="92400" x="5943600" y="3767138"/>
          <p14:tracePt t="92409" x="5943600" y="3803650"/>
          <p14:tracePt t="92416" x="5943600" y="3821113"/>
          <p14:tracePt t="92425" x="5943600" y="3848100"/>
          <p14:tracePt t="92432" x="5943600" y="3857625"/>
          <p14:tracePt t="92440" x="5943600" y="3894138"/>
          <p14:tracePt t="92448" x="5943600" y="3911600"/>
          <p14:tracePt t="92456" x="5943600" y="3921125"/>
          <p14:tracePt t="92465" x="5943600" y="3940175"/>
          <p14:tracePt t="92472" x="5943600" y="3976688"/>
          <p14:tracePt t="92480" x="5943600" y="3994150"/>
          <p14:tracePt t="92488" x="5943600" y="4021138"/>
          <p14:tracePt t="92496" x="5943600" y="4030663"/>
          <p14:tracePt t="92505" x="5935663" y="4040188"/>
          <p14:tracePt t="92512" x="5935663" y="4057650"/>
          <p14:tracePt t="92521" x="5935663" y="4067175"/>
          <p14:tracePt t="92529" x="5935663" y="4076700"/>
          <p14:tracePt t="92545" x="5926138" y="4086225"/>
          <p14:tracePt t="92769" x="5926138" y="4076700"/>
          <p14:tracePt t="92777" x="5935663" y="4067175"/>
          <p14:tracePt t="93098" x="5935663" y="4040188"/>
          <p14:tracePt t="93114" x="5935663" y="4030663"/>
          <p14:tracePt t="93130" x="5935663" y="4021138"/>
          <p14:tracePt t="93976" x="5943600" y="4013200"/>
          <p14:tracePt t="94154" x="5953125" y="4013200"/>
          <p14:tracePt t="94161" x="5980113" y="4013200"/>
          <p14:tracePt t="94171" x="5989638" y="4013200"/>
          <p14:tracePt t="94177" x="5999163" y="3994150"/>
          <p14:tracePt t="94186" x="6026150" y="3984625"/>
          <p14:tracePt t="94195" x="6026150" y="3976688"/>
          <p14:tracePt t="94205" x="6035675" y="3967163"/>
          <p14:tracePt t="94211" x="6072188" y="3948113"/>
          <p14:tracePt t="94221" x="6080125" y="3940175"/>
          <p14:tracePt t="94227" x="6108700" y="3921125"/>
          <p14:tracePt t="94235" x="6116638" y="3921125"/>
          <p14:tracePt t="94241" x="6145213" y="3911600"/>
          <p14:tracePt t="94249" x="6189663" y="3903663"/>
          <p14:tracePt t="94266" x="6189663" y="3894138"/>
          <p14:tracePt t="94274" x="6208713" y="3875088"/>
          <p14:tracePt t="94458" x="6199188" y="3894138"/>
          <p14:tracePt t="94466" x="6181725" y="3903663"/>
          <p14:tracePt t="94474" x="6172200" y="3903663"/>
          <p14:tracePt t="94528" x="6153150" y="3903663"/>
          <p14:tracePt t="94536" x="6145213" y="3903663"/>
          <p14:tracePt t="94544" x="6116638" y="3894138"/>
          <p14:tracePt t="94552" x="6099175" y="3884613"/>
          <p14:tracePt t="94560" x="6072188" y="3857625"/>
          <p14:tracePt t="94568" x="6035675" y="3848100"/>
          <p14:tracePt t="94577" x="6016625" y="3848100"/>
          <p14:tracePt t="94584" x="5989638" y="3848100"/>
          <p14:tracePt t="94600" x="5980113" y="3848100"/>
          <p14:tracePt t="94738" x="5972175" y="3840163"/>
          <p14:tracePt t="94762" x="5972175" y="3830638"/>
          <p14:tracePt t="94770" x="5972175" y="3821113"/>
          <p14:tracePt t="94776" x="5972175" y="3811588"/>
          <p14:tracePt t="94784" x="5972175" y="3803650"/>
          <p14:tracePt t="94792" x="5953125" y="3794125"/>
          <p14:tracePt t="94801" x="5935663" y="3775075"/>
          <p14:tracePt t="94808" x="5926138" y="3767138"/>
          <p14:tracePt t="94816" x="5899150" y="3757613"/>
          <p14:tracePt t="94825" x="5889625" y="3748088"/>
          <p14:tracePt t="94832" x="5862638" y="3721100"/>
          <p14:tracePt t="94844" x="5843588" y="3711575"/>
          <p14:tracePt t="94853" x="5834063" y="3711575"/>
          <p14:tracePt t="94858" x="5807075" y="3702050"/>
          <p14:tracePt t="94866" x="5761038" y="3684588"/>
          <p14:tracePt t="94874" x="5761038" y="3675063"/>
          <p14:tracePt t="94882" x="5716588" y="3665538"/>
          <p14:tracePt t="94897" x="5697538" y="3657600"/>
          <p14:tracePt t="94913" x="5680075" y="3657600"/>
          <p14:tracePt t="94921" x="5670550" y="3648075"/>
          <p14:tracePt t="95024" x="5661025" y="3638550"/>
          <p14:tracePt t="95041" x="5653088" y="3629025"/>
          <p14:tracePt t="95049" x="5634038" y="3621088"/>
          <p14:tracePt t="95058" x="5616575" y="3621088"/>
          <p14:tracePt t="95091" x="5597525" y="3602038"/>
          <p14:tracePt t="95242" x="5597525" y="3611563"/>
          <p14:tracePt t="95250" x="5616575" y="3638550"/>
          <p14:tracePt t="95260" x="5653088" y="3675063"/>
          <p14:tracePt t="95268" x="5734050" y="3730625"/>
          <p14:tracePt t="95275" x="5780088" y="3757613"/>
          <p14:tracePt t="95281" x="5826125" y="3794125"/>
          <p14:tracePt t="95291" x="5853113" y="3821113"/>
          <p14:tracePt t="95296" x="5889625" y="3840163"/>
          <p14:tracePt t="95304" x="5943600" y="3875088"/>
          <p14:tracePt t="95312" x="5962650" y="3875088"/>
          <p14:tracePt t="95321" x="5980113" y="3884613"/>
          <p14:tracePt t="95329" x="5989638" y="3884613"/>
          <p14:tracePt t="95360" x="6007100" y="3884613"/>
          <p14:tracePt t="95376" x="6016625" y="3884613"/>
          <p14:tracePt t="95392" x="6043613" y="3894138"/>
          <p14:tracePt t="95777" x="6053138" y="3894138"/>
          <p14:tracePt t="95784" x="6072188" y="3894138"/>
          <p14:tracePt t="95792" x="6116638" y="3894138"/>
          <p14:tracePt t="95800" x="6135688" y="3894138"/>
          <p14:tracePt t="95809" x="6189663" y="3894138"/>
          <p14:tracePt t="95817" x="6218238" y="3875088"/>
          <p14:tracePt t="95826" x="6272213" y="3857625"/>
          <p14:tracePt t="95833" x="6318250" y="3848100"/>
          <p14:tracePt t="95842" x="6362700" y="3811588"/>
          <p14:tracePt t="95848" x="6391275" y="3803650"/>
          <p14:tracePt t="95856" x="6454775" y="3775075"/>
          <p14:tracePt t="95864" x="6472238" y="3757613"/>
          <p14:tracePt t="95872" x="6481763" y="3748088"/>
          <p14:tracePt t="95888" x="6491288" y="3738563"/>
          <p14:tracePt t="95929" x="6500813" y="3730625"/>
          <p14:tracePt t="96010" x="6500813" y="3721100"/>
          <p14:tracePt t="96018" x="6500813" y="3684588"/>
          <p14:tracePt t="96027" x="6500813" y="3675063"/>
          <p14:tracePt t="96034" x="6500813" y="3629025"/>
          <p14:tracePt t="96044" x="6500813" y="3592513"/>
          <p14:tracePt t="96050" x="6481763" y="3556000"/>
          <p14:tracePt t="96057" x="6481763" y="3519488"/>
          <p14:tracePt t="96065" x="6481763" y="3465513"/>
          <p14:tracePt t="96073" x="6481763" y="3419475"/>
          <p14:tracePt t="96080" x="6481763" y="3382963"/>
          <p14:tracePt t="96088" x="6481763" y="3355975"/>
          <p14:tracePt t="96097" x="6481763" y="3319463"/>
          <p14:tracePt t="96104" x="6481763" y="3282950"/>
          <p14:tracePt t="96112" x="6481763" y="3255963"/>
          <p14:tracePt t="96120" x="6481763" y="3219450"/>
          <p14:tracePt t="96129" x="6481763" y="3192463"/>
          <p14:tracePt t="96138" x="6481763" y="3173413"/>
          <p14:tracePt t="96145" x="6481763" y="3155950"/>
          <p14:tracePt t="96155" x="6481763" y="3119438"/>
          <p14:tracePt t="96162" x="6481763" y="3090863"/>
          <p14:tracePt t="96170" x="6481763" y="3073400"/>
          <p14:tracePt t="96179" x="6481763" y="3027363"/>
          <p14:tracePt t="96186" x="6481763" y="3009900"/>
          <p14:tracePt t="96195" x="6481763" y="2982913"/>
          <p14:tracePt t="96201" x="6481763" y="2963863"/>
          <p14:tracePt t="96210" x="6481763" y="2936875"/>
          <p14:tracePt t="96217" x="6472238" y="2927350"/>
          <p14:tracePt t="96228" x="6472238" y="2917825"/>
          <p14:tracePt t="96233" x="6464300" y="2909888"/>
          <p14:tracePt t="96249" x="6464300" y="2900363"/>
          <p14:tracePt t="96258" x="6454775" y="2890838"/>
          <p14:tracePt t="96328" x="6445250" y="2881313"/>
          <p14:tracePt t="96336" x="6435725" y="2873375"/>
          <p14:tracePt t="96346" x="6427788" y="2863850"/>
          <p14:tracePt t="96354" x="6418263" y="2844800"/>
          <p14:tracePt t="96370" x="6408738" y="2800350"/>
          <p14:tracePt t="96378" x="6399213" y="2800350"/>
          <p14:tracePt t="96386" x="6391275" y="2781300"/>
          <p14:tracePt t="96394" x="6391275" y="2771775"/>
          <p14:tracePt t="96402" x="6391275" y="2754313"/>
          <p14:tracePt t="96411" x="6391275" y="2735263"/>
          <p14:tracePt t="96418" x="6381750" y="2727325"/>
          <p14:tracePt t="96428" x="6381750" y="2717800"/>
          <p14:tracePt t="96434" x="6372225" y="2717800"/>
          <p14:tracePt t="96443" x="6362700" y="2708275"/>
          <p14:tracePt t="96450" x="6362700" y="2698750"/>
          <p14:tracePt t="96458" x="6354763" y="2690813"/>
          <p14:tracePt t="96488" x="6345238" y="2681288"/>
          <p14:tracePt t="96521" x="6326188" y="2690813"/>
          <p14:tracePt t="96529" x="6299200" y="2690813"/>
          <p14:tracePt t="96536" x="6254750" y="2735263"/>
          <p14:tracePt t="96544" x="6245225" y="2744788"/>
          <p14:tracePt t="96552" x="6226175" y="2754313"/>
          <p14:tracePt t="96560" x="6208713" y="2763838"/>
          <p14:tracePt t="96569" x="6189663" y="2771775"/>
          <p14:tracePt t="96578" x="6162675" y="2790825"/>
          <p14:tracePt t="96585" x="6153150" y="2800350"/>
          <p14:tracePt t="96601" x="6145213" y="2808288"/>
          <p14:tracePt t="96609" x="6135688" y="2827338"/>
          <p14:tracePt t="96616" x="6126163" y="2836863"/>
          <p14:tracePt t="96641" x="6116638" y="2844800"/>
          <p14:tracePt t="96648" x="6116638" y="2854325"/>
          <p14:tracePt t="96656" x="6108700" y="2863850"/>
          <p14:tracePt t="96664" x="6089650" y="2881313"/>
          <p14:tracePt t="96680" x="6080125" y="2909888"/>
          <p14:tracePt t="96704" x="6080125" y="2917825"/>
          <p14:tracePt t="96730" x="6080125" y="2927350"/>
          <p14:tracePt t="96755" x="6072188" y="2936875"/>
          <p14:tracePt t="96768" x="6072188" y="2946400"/>
          <p14:tracePt t="96914" x="6072188" y="2954338"/>
          <p14:tracePt t="96922" x="6089650" y="2954338"/>
          <p14:tracePt t="96930" x="6126163" y="2936875"/>
          <p14:tracePt t="96941" x="6145213" y="2927350"/>
          <p14:tracePt t="96945" x="6181725" y="2900363"/>
          <p14:tracePt t="96954" x="6199188" y="2881313"/>
          <p14:tracePt t="96963" x="6245225" y="2854325"/>
          <p14:tracePt t="96969" x="6272213" y="2836863"/>
          <p14:tracePt t="96978" x="6318250" y="2790825"/>
          <p14:tracePt t="96985" x="6362700" y="2754313"/>
          <p14:tracePt t="96994" x="6362700" y="2744788"/>
          <p14:tracePt t="97001" x="6391275" y="2717800"/>
          <p14:tracePt t="97009" x="6399213" y="2698750"/>
          <p14:tracePt t="97017" x="6427788" y="2681288"/>
          <p14:tracePt t="97026" x="6445250" y="2662238"/>
          <p14:tracePt t="97033" x="6464300" y="2625725"/>
          <p14:tracePt t="97048" x="6472238" y="2598738"/>
          <p14:tracePt t="97056" x="6481763" y="2581275"/>
          <p14:tracePt t="97064" x="6491288" y="2571750"/>
          <p14:tracePt t="97072" x="6500813" y="2554288"/>
          <p14:tracePt t="97088" x="6508750" y="2535238"/>
          <p14:tracePt t="97113" x="6518275" y="2508250"/>
          <p14:tracePt t="97130" x="6537325" y="2498725"/>
          <p14:tracePt t="97145" x="6537325" y="2489200"/>
          <p14:tracePt t="97152" x="6545263" y="2471738"/>
          <p14:tracePt t="97160" x="6554788" y="2462213"/>
          <p14:tracePt t="97168" x="6564313" y="2444750"/>
          <p14:tracePt t="97176" x="6573838" y="2444750"/>
          <p14:tracePt t="97184" x="6600825" y="2416175"/>
          <p14:tracePt t="97200" x="6610350" y="2398713"/>
          <p14:tracePt t="97208" x="6618288" y="2371725"/>
          <p14:tracePt t="97217" x="6627813" y="2371725"/>
          <p14:tracePt t="97226" x="6627813" y="2362200"/>
          <p14:tracePt t="97233" x="6637338" y="2352675"/>
          <p14:tracePt t="97241" x="6637338" y="2343150"/>
          <p14:tracePt t="97248" x="6645275" y="2335213"/>
          <p14:tracePt t="97264" x="6645275" y="2325688"/>
          <p14:tracePt t="97272" x="6654800" y="2306638"/>
          <p14:tracePt t="97289" x="6664325" y="2306638"/>
          <p14:tracePt t="97297" x="6664325" y="2298700"/>
          <p14:tracePt t="97305" x="6673850" y="2279650"/>
          <p14:tracePt t="97321" x="6681788" y="2262188"/>
          <p14:tracePt t="97337" x="6681788" y="2252663"/>
          <p14:tracePt t="97352" x="6681788" y="2243138"/>
          <p14:tracePt t="97466" x="6691313" y="2233613"/>
          <p14:tracePt t="97490" x="6700838" y="2206625"/>
          <p14:tracePt t="97498" x="6710363" y="2206625"/>
          <p14:tracePt t="97514" x="6710363" y="2197100"/>
          <p14:tracePt t="97538" x="6718300" y="2179638"/>
          <p14:tracePt t="97544" x="6727825" y="2160588"/>
          <p14:tracePt t="97561" x="6727825" y="2152650"/>
          <p14:tracePt t="97568" x="6737350" y="2143125"/>
          <p14:tracePt t="97578" x="6746875" y="2133600"/>
          <p14:tracePt t="97848" x="6754813" y="2125663"/>
          <p14:tracePt t="97888" x="6764338" y="2116138"/>
          <p14:tracePt t="98594" x="6764338" y="2125663"/>
          <p14:tracePt t="99033" x="6764338" y="2133600"/>
          <p14:tracePt t="99041" x="6754813" y="2152650"/>
          <p14:tracePt t="99048" x="6746875" y="2170113"/>
          <p14:tracePt t="99056" x="6737350" y="2179638"/>
          <p14:tracePt t="99064" x="6710363" y="2216150"/>
          <p14:tracePt t="99072" x="6700838" y="2225675"/>
          <p14:tracePt t="99080" x="6691313" y="2243138"/>
          <p14:tracePt t="99088" x="6681788" y="2252663"/>
          <p14:tracePt t="99097" x="6664325" y="2270125"/>
          <p14:tracePt t="99121" x="6654800" y="2279650"/>
          <p14:tracePt t="99409" x="6664325" y="2270125"/>
          <p14:tracePt t="99474" x="6664325" y="2262188"/>
          <p14:tracePt t="99640" x="6664325" y="2252663"/>
          <p14:tracePt t="99656" x="6664325" y="2243138"/>
          <p14:tracePt t="99672" x="6664325" y="2225675"/>
          <p14:tracePt t="99688" x="6664325" y="2216150"/>
          <p14:tracePt t="99712" x="6664325" y="2206625"/>
          <p14:tracePt t="99720" x="6664325" y="2189163"/>
          <p14:tracePt t="99728" x="6664325" y="2179638"/>
          <p14:tracePt t="99736" x="6673850" y="2160588"/>
          <p14:tracePt t="99761" x="6673850" y="2143125"/>
          <p14:tracePt t="99768" x="6673850" y="2133600"/>
          <p14:tracePt t="99776" x="6673850" y="2125663"/>
          <p14:tracePt t="99785" x="6681788" y="2125663"/>
          <p14:tracePt t="101193" x="6700838" y="2133600"/>
          <p14:tracePt t="101209" x="6710363" y="2143125"/>
          <p14:tracePt t="101218" x="6710363" y="2160588"/>
          <p14:tracePt t="101226" x="6718300" y="2179638"/>
          <p14:tracePt t="101243" x="6718300" y="2189163"/>
          <p14:tracePt t="101250" x="6718300" y="2206625"/>
          <p14:tracePt t="101259" x="6718300" y="2216150"/>
          <p14:tracePt t="101274" x="6727825" y="2216150"/>
          <p14:tracePt t="101474" x="6746875" y="2233613"/>
          <p14:tracePt t="101482" x="6746875" y="2243138"/>
          <p14:tracePt t="101492" x="6764338" y="2262188"/>
          <p14:tracePt t="101503" x="6773863" y="2279650"/>
          <p14:tracePt t="101515" x="6800850" y="2343150"/>
          <p14:tracePt t="101520" x="6819900" y="2362200"/>
          <p14:tracePt t="101528" x="6837363" y="2389188"/>
          <p14:tracePt t="101536" x="6864350" y="2435225"/>
          <p14:tracePt t="101544" x="6910388" y="2462213"/>
          <p14:tracePt t="101554" x="6919913" y="2481263"/>
          <p14:tracePt t="101561" x="6929438" y="2498725"/>
          <p14:tracePt t="101568" x="6956425" y="2525713"/>
          <p14:tracePt t="101576" x="6964363" y="2535238"/>
          <p14:tracePt t="101584" x="6964363" y="2554288"/>
          <p14:tracePt t="101592" x="6973888" y="2562225"/>
          <p14:tracePt t="101600" x="6983413" y="2571750"/>
          <p14:tracePt t="101609" x="7000875" y="2571750"/>
          <p14:tracePt t="101616" x="7010400" y="2581275"/>
          <p14:tracePt t="101625" x="7010400" y="2589213"/>
          <p14:tracePt t="101632" x="7019925" y="2598738"/>
          <p14:tracePt t="101641" x="7029450" y="2608263"/>
          <p14:tracePt t="101649" x="7037388" y="2617788"/>
          <p14:tracePt t="101656" x="7056438" y="2625725"/>
          <p14:tracePt t="101664" x="7073900" y="2644775"/>
          <p14:tracePt t="101672" x="7102475" y="2654300"/>
          <p14:tracePt t="101680" x="7110413" y="2662238"/>
          <p14:tracePt t="101688" x="7129463" y="2681288"/>
          <p14:tracePt t="101696" x="7146925" y="2698750"/>
          <p14:tracePt t="101704" x="7165975" y="2708275"/>
          <p14:tracePt t="101712" x="7183438" y="2727325"/>
          <p14:tracePt t="101721" x="7192963" y="2744788"/>
          <p14:tracePt t="101729" x="7202488" y="2754313"/>
          <p14:tracePt t="101737" x="7219950" y="2771775"/>
          <p14:tracePt t="101745" x="7229475" y="2790825"/>
          <p14:tracePt t="101754" x="7239000" y="2800350"/>
          <p14:tracePt t="101760" x="7248525" y="2817813"/>
          <p14:tracePt t="101769" x="7256463" y="2817813"/>
          <p14:tracePt t="101778" x="7265988" y="2827338"/>
          <p14:tracePt t="101792" x="7275513" y="2836863"/>
          <p14:tracePt t="101800" x="7275513" y="2844800"/>
          <p14:tracePt t="102656" x="7275513" y="2854325"/>
          <p14:tracePt t="102664" x="7275513" y="2873375"/>
          <p14:tracePt t="102672" x="7265988" y="2900363"/>
          <p14:tracePt t="102680" x="7256463" y="2909888"/>
          <p14:tracePt t="102689" x="7248525" y="2927350"/>
          <p14:tracePt t="102697" x="7248525" y="2936875"/>
          <p14:tracePt t="102777" x="7248525" y="2927350"/>
          <p14:tracePt t="102785" x="7248525" y="2909888"/>
          <p14:tracePt t="102801" x="7248525" y="2900363"/>
          <p14:tracePt t="102882" x="7239000" y="2890838"/>
          <p14:tracePt t="102890" x="7229475" y="2917825"/>
          <p14:tracePt t="102900" x="7212013" y="2936875"/>
          <p14:tracePt t="102906" x="7212013" y="2954338"/>
          <p14:tracePt t="102913" x="7202488" y="2963863"/>
          <p14:tracePt t="102920" x="7202488" y="2990850"/>
          <p14:tracePt t="102928" x="7192963" y="3000375"/>
          <p14:tracePt t="103010" x="7192963" y="2982913"/>
          <p14:tracePt t="103027" x="7192963" y="2954338"/>
          <p14:tracePt t="103034" x="7192963" y="2946400"/>
          <p14:tracePt t="103043" x="7192963" y="2936875"/>
          <p14:tracePt t="103050" x="7192963" y="2917825"/>
          <p14:tracePt t="103157" x="7183438" y="2946400"/>
          <p14:tracePt t="103165" x="7175500" y="2954338"/>
          <p14:tracePt t="103344" x="7156450" y="2973388"/>
          <p14:tracePt t="103352" x="7146925" y="2990850"/>
          <p14:tracePt t="103360" x="7138988" y="3000375"/>
          <p14:tracePt t="103370" x="7119938" y="3017838"/>
          <p14:tracePt t="103379" x="7119938" y="3027363"/>
          <p14:tracePt t="103386" x="7102475" y="3046413"/>
          <p14:tracePt t="103393" x="7083425" y="3063875"/>
          <p14:tracePt t="103402" x="7046913" y="3082925"/>
          <p14:tracePt t="103411" x="7019925" y="3090863"/>
          <p14:tracePt t="103416" x="6946900" y="3119438"/>
          <p14:tracePt t="103428" x="6900863" y="3136900"/>
          <p14:tracePt t="103432" x="6791325" y="3163888"/>
          <p14:tracePt t="103443" x="6654800" y="3209925"/>
          <p14:tracePt t="103448" x="6545263" y="3236913"/>
          <p14:tracePt t="103457" x="6381750" y="3255963"/>
          <p14:tracePt t="103464" x="6199188" y="3282950"/>
          <p14:tracePt t="103472" x="6026150" y="3302000"/>
          <p14:tracePt t="103480" x="5870575" y="3302000"/>
          <p14:tracePt t="103488" x="5724525" y="3302000"/>
          <p14:tracePt t="103496" x="5597525" y="3302000"/>
          <p14:tracePt t="103505" x="5470525" y="3302000"/>
          <p14:tracePt t="103512" x="5397500" y="3302000"/>
          <p14:tracePt t="103520" x="5334000" y="3302000"/>
          <p14:tracePt t="103529" x="5287963" y="3282950"/>
          <p14:tracePt t="103538" x="5268913" y="3273425"/>
          <p14:tracePt t="103547" x="5251450" y="3265488"/>
          <p14:tracePt t="103554" x="5232400" y="3265488"/>
          <p14:tracePt t="103563" x="5214938" y="3246438"/>
          <p14:tracePt t="103570" x="5187950" y="3228975"/>
          <p14:tracePt t="103579" x="5141913" y="3219450"/>
          <p14:tracePt t="103586" x="5095875" y="3192463"/>
          <p14:tracePt t="103594" x="5041900" y="3173413"/>
          <p14:tracePt t="103601" x="4959350" y="3173413"/>
          <p14:tracePt t="103609" x="4868863" y="3127375"/>
          <p14:tracePt t="103617" x="4730750" y="3100388"/>
          <p14:tracePt t="103625" x="4603750" y="3100388"/>
          <p14:tracePt t="103632" x="4457700" y="3082925"/>
          <p14:tracePt t="103642" x="4330700" y="3036888"/>
          <p14:tracePt t="103648" x="4202113" y="3027363"/>
          <p14:tracePt t="103659" x="4121150" y="3009900"/>
          <p14:tracePt t="103664" x="4057650" y="2973388"/>
          <p14:tracePt t="103672" x="4002088" y="2963863"/>
          <p14:tracePt t="103680" x="3984625" y="2954338"/>
          <p14:tracePt t="103688" x="3965575" y="2946400"/>
          <p14:tracePt t="103696" x="3938588" y="2927350"/>
          <p14:tracePt t="103704" x="3919538" y="2909888"/>
          <p14:tracePt t="103712" x="3911600" y="2900363"/>
          <p14:tracePt t="103720" x="3892550" y="2873375"/>
          <p14:tracePt t="103730" x="3892550" y="2863850"/>
          <p14:tracePt t="103738" x="3892550" y="2836863"/>
          <p14:tracePt t="103746" x="3883025" y="2808288"/>
          <p14:tracePt t="103754" x="3883025" y="2790825"/>
          <p14:tracePt t="103762" x="3856038" y="2744788"/>
          <p14:tracePt t="103770" x="3846513" y="2727325"/>
          <p14:tracePt t="103777" x="3838575" y="2698750"/>
          <p14:tracePt t="103785" x="3838575" y="2681288"/>
          <p14:tracePt t="103792" x="3829050" y="2644775"/>
          <p14:tracePt t="103801" x="3819525" y="2644775"/>
          <p14:tracePt t="103817" x="3819525" y="2635250"/>
          <p14:tracePt t="103825" x="3802063" y="2617788"/>
          <p14:tracePt t="104131" x="3802063" y="2608263"/>
          <p14:tracePt t="104138" x="3802063" y="2598738"/>
          <p14:tracePt t="104745" x="3802063" y="2608263"/>
          <p14:tracePt t="104753" x="3802063" y="2617788"/>
          <p14:tracePt t="104764" x="3802063" y="2635250"/>
          <p14:tracePt t="104768" x="3802063" y="2662238"/>
          <p14:tracePt t="104778" x="3802063" y="2671763"/>
          <p14:tracePt t="104784" x="3802063" y="2690813"/>
          <p14:tracePt t="104792" x="3802063" y="2698750"/>
          <p14:tracePt t="104800" x="3810000" y="2717800"/>
          <p14:tracePt t="104809" x="3810000" y="2727325"/>
          <p14:tracePt t="104816" x="3810000" y="2735263"/>
          <p14:tracePt t="104825" x="3819525" y="2744788"/>
          <p14:tracePt t="104832" x="3819525" y="2771775"/>
          <p14:tracePt t="104841" x="3838575" y="2800350"/>
          <p14:tracePt t="104848" x="3838575" y="2817813"/>
          <p14:tracePt t="104860" x="3838575" y="2827338"/>
          <p14:tracePt t="104866" x="3846513" y="2863850"/>
          <p14:tracePt t="104875" x="3846513" y="2873375"/>
          <p14:tracePt t="104882" x="3846513" y="2909888"/>
          <p14:tracePt t="104898" x="3846513" y="2954338"/>
          <p14:tracePt t="104905" x="3856038" y="3000375"/>
          <p14:tracePt t="104913" x="3856038" y="3027363"/>
          <p14:tracePt t="104921" x="3856038" y="3054350"/>
          <p14:tracePt t="104928" x="3865563" y="3073400"/>
          <p14:tracePt t="104936" x="3865563" y="3119438"/>
          <p14:tracePt t="104945" x="3865563" y="3146425"/>
          <p14:tracePt t="104953" x="3865563" y="3163888"/>
          <p14:tracePt t="104961" x="3865563" y="3200400"/>
          <p14:tracePt t="104968" x="3865563" y="3219450"/>
          <p14:tracePt t="104977" x="3892550" y="3265488"/>
          <p14:tracePt t="104984" x="3902075" y="3302000"/>
          <p14:tracePt t="104992" x="3902075" y="3319463"/>
          <p14:tracePt t="105000" x="3902075" y="3355975"/>
          <p14:tracePt t="105008" x="3902075" y="3382963"/>
          <p14:tracePt t="105016" x="3902075" y="3419475"/>
          <p14:tracePt t="105024" x="3902075" y="3465513"/>
          <p14:tracePt t="105033" x="3902075" y="3502025"/>
          <p14:tracePt t="105042" x="3883025" y="3548063"/>
          <p14:tracePt t="105049" x="3883025" y="3575050"/>
          <p14:tracePt t="105059" x="3865563" y="3621088"/>
          <p14:tracePt t="105065" x="3865563" y="3648075"/>
          <p14:tracePt t="105072" x="3846513" y="3694113"/>
          <p14:tracePt t="105080" x="3838575" y="3721100"/>
          <p14:tracePt t="105088" x="3810000" y="3757613"/>
          <p14:tracePt t="105096" x="3792538" y="3784600"/>
          <p14:tracePt t="105104" x="3783013" y="3794125"/>
          <p14:tracePt t="105112" x="3765550" y="3821113"/>
          <p14:tracePt t="105128" x="3746500" y="3840163"/>
          <p14:tracePt t="105136" x="3729038" y="3857625"/>
          <p14:tracePt t="105152" x="3719513" y="3867150"/>
          <p14:tracePt t="105168" x="3709988" y="3875088"/>
          <p14:tracePt t="105419" x="3702050" y="3894138"/>
          <p14:tracePt t="105426" x="3702050" y="3903663"/>
          <p14:tracePt t="105442" x="3702050" y="3940175"/>
          <p14:tracePt t="105449" x="3702050" y="3957638"/>
          <p14:tracePt t="105457" x="3719513" y="4003675"/>
          <p14:tracePt t="105465" x="3729038" y="4067175"/>
          <p14:tracePt t="105472" x="3765550" y="4130675"/>
          <p14:tracePt t="105480" x="3792538" y="4203700"/>
          <p14:tracePt t="105488" x="3802063" y="4268788"/>
          <p14:tracePt t="105496" x="3829050" y="4322763"/>
          <p14:tracePt t="105504" x="3838575" y="4386263"/>
          <p14:tracePt t="105512" x="3856038" y="4478338"/>
          <p14:tracePt t="105520" x="3875088" y="4522788"/>
          <p14:tracePt t="105528" x="3902075" y="4568825"/>
          <p14:tracePt t="105536" x="3902075" y="4614863"/>
          <p14:tracePt t="105545" x="3911600" y="4668838"/>
          <p14:tracePt t="105553" x="3938588" y="4732338"/>
          <p14:tracePt t="105561" x="3938588" y="4768850"/>
          <p14:tracePt t="105568" x="3938588" y="4814888"/>
          <p14:tracePt t="105576" x="3938588" y="4841875"/>
          <p14:tracePt t="105584" x="3938588" y="4878388"/>
          <p14:tracePt t="105592" x="3938588" y="4924425"/>
          <p14:tracePt t="105600" x="3929063" y="4960938"/>
          <p14:tracePt t="105608" x="3911600" y="5043488"/>
          <p14:tracePt t="105618" x="3883025" y="5089525"/>
          <p14:tracePt t="105625" x="3865563" y="5133975"/>
          <p14:tracePt t="105633" x="3819525" y="5197475"/>
          <p14:tracePt t="105641" x="3802063" y="5243513"/>
          <p14:tracePt t="105650" x="3792538" y="5270500"/>
          <p14:tracePt t="105657" x="3775075" y="5289550"/>
          <p14:tracePt t="105664" x="3746500" y="5335588"/>
          <p14:tracePt t="105672" x="3738563" y="5353050"/>
          <p14:tracePt t="105680" x="3738563" y="5362575"/>
          <p14:tracePt t="105689" x="3729038" y="5372100"/>
          <p14:tracePt t="105705" x="3729038" y="5380038"/>
          <p14:tracePt t="105801" x="3719513" y="5389563"/>
          <p14:tracePt t="105817" x="3709988" y="5389563"/>
          <p14:tracePt t="105832" x="3702050" y="5408613"/>
          <p14:tracePt t="105856" x="3692525" y="5426075"/>
          <p14:tracePt t="105873" x="3683000" y="5435600"/>
          <p14:tracePt t="105880" x="3683000" y="5445125"/>
          <p14:tracePt t="105888" x="3673475" y="5453063"/>
          <p14:tracePt t="105912" x="3673475" y="5462588"/>
          <p14:tracePt t="106241" x="3673475" y="5472113"/>
          <p14:tracePt t="106266" x="3673475" y="5481638"/>
          <p14:tracePt t="106273" x="3692525" y="5481638"/>
          <p14:tracePt t="106282" x="3775075" y="5499100"/>
          <p14:tracePt t="106289" x="3856038" y="5518150"/>
          <p14:tracePt t="106297" x="3929063" y="5518150"/>
          <p14:tracePt t="106304" x="4038600" y="5526088"/>
          <p14:tracePt t="106312" x="4121150" y="5545138"/>
          <p14:tracePt t="106320" x="4211638" y="5572125"/>
          <p14:tracePt t="106328" x="4303713" y="5572125"/>
          <p14:tracePt t="106336" x="4376738" y="5572125"/>
          <p14:tracePt t="106345" x="4430713" y="5572125"/>
          <p14:tracePt t="106352" x="4494213" y="5572125"/>
          <p14:tracePt t="106361" x="4530725" y="5572125"/>
          <p14:tracePt t="106368" x="4549775" y="5572125"/>
          <p14:tracePt t="106384" x="4567238" y="5572125"/>
          <p14:tracePt t="106392" x="4576763" y="5572125"/>
          <p14:tracePt t="106400" x="4586288" y="5562600"/>
          <p14:tracePt t="106408" x="4594225" y="5554663"/>
          <p14:tracePt t="106433" x="4603750" y="5545138"/>
          <p14:tracePt t="106634" x="4603750" y="5535613"/>
          <p14:tracePt t="106650" x="4603750" y="5526088"/>
          <p14:tracePt t="106657" x="4603750" y="5518150"/>
          <p14:tracePt t="106722" x="4622800" y="5508625"/>
          <p14:tracePt t="106730" x="4640263" y="5481638"/>
          <p14:tracePt t="106738" x="4676775" y="5472113"/>
          <p14:tracePt t="106746" x="4695825" y="5462588"/>
          <p14:tracePt t="106754" x="4730750" y="5453063"/>
          <p14:tracePt t="106763" x="4767263" y="5435600"/>
          <p14:tracePt t="106770" x="4803775" y="5416550"/>
          <p14:tracePt t="106776" x="4849813" y="5389563"/>
          <p14:tracePt t="106784" x="4913313" y="5362575"/>
          <p14:tracePt t="106794" x="4995863" y="5307013"/>
          <p14:tracePt t="106800" x="5078413" y="5253038"/>
          <p14:tracePt t="106809" x="5178425" y="5216525"/>
          <p14:tracePt t="106816" x="5260975" y="5160963"/>
          <p14:tracePt t="106824" x="5360988" y="5089525"/>
          <p14:tracePt t="106832" x="5424488" y="5033963"/>
          <p14:tracePt t="106841" x="5524500" y="4951413"/>
          <p14:tracePt t="106848" x="5580063" y="4897438"/>
          <p14:tracePt t="106857" x="5643563" y="4841875"/>
          <p14:tracePt t="106864" x="5688013" y="4805363"/>
          <p14:tracePt t="106872" x="5743575" y="4760913"/>
          <p14:tracePt t="106880" x="5789613" y="4724400"/>
          <p14:tracePt t="106892" x="5807075" y="4705350"/>
          <p14:tracePt t="106896" x="5816600" y="4697413"/>
          <p14:tracePt t="106904" x="5834063" y="4678363"/>
          <p14:tracePt t="106912" x="5843588" y="4668838"/>
          <p14:tracePt t="107000" x="5853113" y="4678363"/>
          <p14:tracePt t="107008" x="5853113" y="4687888"/>
          <p14:tracePt t="107056" x="5870575" y="4687888"/>
          <p14:tracePt t="107064" x="5916613" y="4687888"/>
          <p14:tracePt t="107072" x="6026150" y="4687888"/>
          <p14:tracePt t="107080" x="6181725" y="4651375"/>
          <p14:tracePt t="107088" x="6354763" y="4632325"/>
          <p14:tracePt t="107096" x="6618288" y="4587875"/>
          <p14:tracePt t="107104" x="6819900" y="4568825"/>
          <p14:tracePt t="107112" x="7083425" y="4532313"/>
          <p14:tracePt t="107120" x="7366000" y="4478338"/>
          <p14:tracePt t="107128" x="7867650" y="4432300"/>
          <p14:tracePt t="107136" x="8186738" y="4368800"/>
          <p14:tracePt t="107145" x="8469313" y="4332288"/>
          <p14:tracePt t="107152" x="8861425" y="42687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0"/>
            <a:ext cx="8229600" cy="1143000"/>
          </a:xfrm>
        </p:spPr>
        <p:txBody>
          <a:bodyPr/>
          <a:lstStyle/>
          <a:p>
            <a:pPr eaLnBrk="1" hangingPunct="1"/>
            <a:r>
              <a:rPr lang="ja-JP" altLang="en-US" dirty="0"/>
              <a:t>微分回路</a:t>
            </a:r>
          </a:p>
        </p:txBody>
      </p:sp>
      <p:pic>
        <p:nvPicPr>
          <p:cNvPr id="99331" name="Picture 4" descr="図05_17"/>
          <p:cNvPicPr>
            <a:picLocks noChangeAspect="1" noChangeArrowheads="1"/>
          </p:cNvPicPr>
          <p:nvPr/>
        </p:nvPicPr>
        <p:blipFill>
          <a:blip r:embed="rId5" cstate="print"/>
          <a:srcRect/>
          <a:stretch>
            <a:fillRect/>
          </a:stretch>
        </p:blipFill>
        <p:spPr bwMode="auto">
          <a:xfrm>
            <a:off x="1304925" y="1038225"/>
            <a:ext cx="6330950" cy="3346450"/>
          </a:xfrm>
          <a:prstGeom prst="rect">
            <a:avLst/>
          </a:prstGeom>
          <a:noFill/>
          <a:ln w="9525">
            <a:noFill/>
            <a:miter lim="800000"/>
            <a:headEnd/>
            <a:tailEnd/>
          </a:ln>
        </p:spPr>
      </p:pic>
      <p:pic>
        <p:nvPicPr>
          <p:cNvPr id="99332" name="Picture 6" descr="図05_18"/>
          <p:cNvPicPr>
            <a:picLocks noChangeAspect="1" noChangeArrowheads="1"/>
          </p:cNvPicPr>
          <p:nvPr/>
        </p:nvPicPr>
        <p:blipFill>
          <a:blip r:embed="rId6" cstate="print"/>
          <a:srcRect/>
          <a:stretch>
            <a:fillRect/>
          </a:stretch>
        </p:blipFill>
        <p:spPr bwMode="auto">
          <a:xfrm>
            <a:off x="161925" y="4525963"/>
            <a:ext cx="8982075" cy="233203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テキスト ボックス 1"/>
              <p:cNvSpPr txBox="1"/>
              <p:nvPr/>
            </p:nvSpPr>
            <p:spPr>
              <a:xfrm>
                <a:off x="5664146" y="3405753"/>
                <a:ext cx="3198889" cy="978922"/>
              </a:xfrm>
              <a:prstGeom prst="rect">
                <a:avLst/>
              </a:prstGeom>
              <a:noFill/>
            </p:spPr>
            <p:txBody>
              <a:bodyPr wrap="none" rtlCol="0">
                <a:spAutoFit/>
              </a:bodyPr>
              <a:lstStyle/>
              <a:p>
                <a:r>
                  <a:rPr kumimoji="1" lang="en-US" altLang="ja-JP" sz="4000" dirty="0"/>
                  <a:t>Vo=</a:t>
                </a:r>
                <a:r>
                  <a:rPr kumimoji="1" lang="ja-JP" altLang="en-US" sz="4000" dirty="0"/>
                  <a:t>－</a:t>
                </a:r>
                <a:r>
                  <a:rPr kumimoji="1" lang="en-US" altLang="ja-JP" sz="4000" dirty="0"/>
                  <a:t>CR</a:t>
                </a:r>
                <a:r>
                  <a:rPr kumimoji="1" lang="ja-JP" altLang="en-US" sz="4000" dirty="0" err="1"/>
                  <a:t>ｆ</a:t>
                </a:r>
                <a14:m>
                  <m:oMath xmlns:m="http://schemas.openxmlformats.org/officeDocument/2006/math">
                    <m:f>
                      <m:fPr>
                        <m:ctrlPr>
                          <a:rPr kumimoji="1" lang="en-US" altLang="ja-JP" sz="4000" i="1" smtClean="0">
                            <a:latin typeface="Cambria Math" panose="02040503050406030204" pitchFamily="18" charset="0"/>
                          </a:rPr>
                        </m:ctrlPr>
                      </m:fPr>
                      <m:num>
                        <m:r>
                          <a:rPr kumimoji="1" lang="en-US" altLang="ja-JP" sz="4000" i="1" smtClean="0">
                            <a:latin typeface="Cambria Math" panose="02040503050406030204" pitchFamily="18" charset="0"/>
                          </a:rPr>
                          <m:t>𝑑</m:t>
                        </m:r>
                        <m:r>
                          <m:rPr>
                            <m:sty m:val="p"/>
                          </m:rPr>
                          <a:rPr lang="en-US" altLang="ja-JP" sz="4000" i="1">
                            <a:latin typeface="Cambria Math" panose="02040503050406030204" pitchFamily="18" charset="0"/>
                          </a:rPr>
                          <m:t>V</m:t>
                        </m:r>
                        <m:r>
                          <a:rPr lang="en-US" altLang="ja-JP" sz="4000" i="1">
                            <a:latin typeface="Cambria Math" panose="02040503050406030204" pitchFamily="18" charset="0"/>
                          </a:rPr>
                          <m:t>1</m:t>
                        </m:r>
                      </m:num>
                      <m:den>
                        <m:r>
                          <a:rPr kumimoji="1" lang="en-US" altLang="ja-JP" sz="4000" i="1" smtClean="0">
                            <a:latin typeface="Cambria Math" panose="02040503050406030204" pitchFamily="18" charset="0"/>
                          </a:rPr>
                          <m:t>𝑑</m:t>
                        </m:r>
                        <m:r>
                          <a:rPr lang="ja-JP" altLang="en-US" sz="4000" i="1">
                            <a:latin typeface="Cambria Math" panose="02040503050406030204" pitchFamily="18" charset="0"/>
                          </a:rPr>
                          <m:t>ｔ</m:t>
                        </m:r>
                      </m:den>
                    </m:f>
                  </m:oMath>
                </a14:m>
                <a:endParaRPr kumimoji="1" lang="ja-JP" altLang="en-US" sz="40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5664146" y="3405753"/>
                <a:ext cx="3198889" cy="978922"/>
              </a:xfrm>
              <a:prstGeom prst="rect">
                <a:avLst/>
              </a:prstGeom>
              <a:blipFill rotWithShape="0">
                <a:blip r:embed="rId7"/>
                <a:stretch>
                  <a:fillRect l="-6667" t="-1250" b="-11875"/>
                </a:stretch>
              </a:blipFill>
            </p:spPr>
            <p:txBody>
              <a:bodyPr/>
              <a:lstStyle/>
              <a:p>
                <a:r>
                  <a:rPr lang="ja-JP" altLang="en-US">
                    <a:noFill/>
                  </a:rPr>
                  <a:t> </a:t>
                </a:r>
              </a:p>
            </p:txBody>
          </p:sp>
        </mc:Fallback>
      </mc:AlternateContent>
      <p:pic>
        <p:nvPicPr>
          <p:cNvPr id="3" name="オーディオ 2">
            <a:hlinkClick r:id="" action="ppaction://media"/>
            <a:extLst>
              <a:ext uri="{FF2B5EF4-FFF2-40B4-BE49-F238E27FC236}">
                <a16:creationId xmlns:a16="http://schemas.microsoft.com/office/drawing/2014/main" id="{1D045370-DC35-4B10-AB91-5816B2948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77"/>
    </mc:Choice>
    <mc:Fallback xmlns="">
      <p:transition spd="slow" advTm="7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95" x="8961438" y="3082925"/>
          <p14:tracePt t="1596" x="8815388" y="3082925"/>
          <p14:tracePt t="1604" x="8678863" y="3054350"/>
          <p14:tracePt t="1612" x="8551863" y="3046413"/>
          <p14:tracePt t="1620" x="8442325" y="3027363"/>
          <p14:tracePt t="1628" x="8313738" y="3027363"/>
          <p14:tracePt t="1636" x="8223250" y="3027363"/>
          <p14:tracePt t="1644" x="8077200" y="3009900"/>
          <p14:tracePt t="1652" x="8023225" y="3009900"/>
          <p14:tracePt t="1660" x="7921625" y="2982913"/>
          <p14:tracePt t="1668" x="7850188" y="2973388"/>
          <p14:tracePt t="1677" x="7785100" y="2973388"/>
          <p14:tracePt t="1684" x="7731125" y="2963863"/>
          <p14:tracePt t="1692" x="7685088" y="2963863"/>
          <p14:tracePt t="1700" x="7667625" y="2954338"/>
          <p14:tracePt t="1708" x="7639050" y="2954338"/>
          <p14:tracePt t="1716" x="7621588" y="2954338"/>
          <p14:tracePt t="1725" x="7594600" y="2927350"/>
          <p14:tracePt t="1734" x="7575550" y="2927350"/>
          <p14:tracePt t="1743" x="7531100" y="2917825"/>
          <p14:tracePt t="1750" x="7512050" y="2909888"/>
          <p14:tracePt t="1759" x="7475538" y="2900363"/>
          <p14:tracePt t="1764" x="7421563" y="2900363"/>
          <p14:tracePt t="1773" x="7366000" y="2863850"/>
          <p14:tracePt t="1781" x="7329488" y="2854325"/>
          <p14:tracePt t="1790" x="7283450" y="2844800"/>
          <p14:tracePt t="1796" x="7239000" y="2817813"/>
          <p14:tracePt t="1804" x="7212013" y="2808288"/>
          <p14:tracePt t="1812" x="7165975" y="2808288"/>
          <p14:tracePt t="1820" x="7146925" y="2800350"/>
          <p14:tracePt t="1828" x="7129463" y="2800350"/>
          <p14:tracePt t="1836" x="7110413" y="2790825"/>
          <p14:tracePt t="1933" x="7102475" y="2790825"/>
          <p14:tracePt t="1966" x="7083425" y="2790825"/>
          <p14:tracePt t="2084" x="7073900" y="2781300"/>
          <p14:tracePt t="2124" x="7073900" y="2771775"/>
          <p14:tracePt t="2300" x="7073900" y="2763838"/>
          <p14:tracePt t="3173" x="7073900" y="2735263"/>
          <p14:tracePt t="3197" x="7073900" y="2727325"/>
          <p14:tracePt t="3222" x="7073900" y="2717800"/>
          <p14:tracePt t="3244" x="7073900" y="2698750"/>
          <p14:tracePt t="3396" x="7073900" y="2690813"/>
          <p14:tracePt t="3422" x="7073900" y="2681288"/>
          <p14:tracePt t="3430" x="7073900" y="2671763"/>
          <p14:tracePt t="3438" x="7073900" y="2662238"/>
          <p14:tracePt t="3444" x="7073900" y="2654300"/>
          <p14:tracePt t="3452" x="7065963" y="2635250"/>
          <p14:tracePt t="3476" x="7065963" y="2625725"/>
          <p14:tracePt t="3500" x="7065963" y="2617788"/>
          <p14:tracePt t="3606" x="7056438" y="2608263"/>
          <p14:tracePt t="3662" x="7056438" y="2589213"/>
          <p14:tracePt t="3670" x="7056438" y="2571750"/>
          <p14:tracePt t="3677" x="7056438" y="2562225"/>
          <p14:tracePt t="3684" x="7056438" y="2544763"/>
          <p14:tracePt t="3694" x="7065963" y="2525713"/>
          <p14:tracePt t="3708" x="7073900" y="2517775"/>
          <p14:tracePt t="3814" x="7073900" y="2525713"/>
          <p14:tracePt t="4157" x="7083425" y="2535238"/>
          <p14:tracePt t="5140" x="7083425" y="2554288"/>
          <p14:tracePt t="5148" x="7083425" y="2562225"/>
          <p14:tracePt t="5156" x="7073900" y="2581275"/>
          <p14:tracePt t="5325" x="7065963" y="2581275"/>
          <p14:tracePt t="6133" x="7056438" y="2598738"/>
          <p14:tracePt t="6141" x="7000875" y="2617788"/>
          <p14:tracePt t="6148" x="6910388" y="2625725"/>
          <p14:tracePt t="6157" x="6856413" y="2662238"/>
          <p14:tracePt t="6164" x="6764338" y="2671763"/>
          <p14:tracePt t="6172" x="6673850" y="2690813"/>
          <p14:tracePt t="6180" x="6564313" y="2698750"/>
          <p14:tracePt t="6189" x="6464300" y="2727325"/>
          <p14:tracePt t="6196" x="6354763" y="2727325"/>
          <p14:tracePt t="6204" x="6281738" y="2744788"/>
          <p14:tracePt t="6212" x="6199188" y="2754313"/>
          <p14:tracePt t="6220" x="6089650" y="2771775"/>
          <p14:tracePt t="6228" x="6016625" y="2771775"/>
          <p14:tracePt t="6236" x="5935663" y="2800350"/>
          <p14:tracePt t="6244" x="5880100" y="2808288"/>
          <p14:tracePt t="6253" x="5816600" y="2808288"/>
          <p14:tracePt t="6260" x="5780088" y="2808288"/>
          <p14:tracePt t="6269" x="5724525" y="2817813"/>
          <p14:tracePt t="6276" x="5680075" y="2827338"/>
          <p14:tracePt t="6284" x="5624513" y="2827338"/>
          <p14:tracePt t="6292" x="5551488" y="2827338"/>
          <p14:tracePt t="6300" x="5478463" y="2827338"/>
          <p14:tracePt t="6309" x="5368925" y="2827338"/>
          <p14:tracePt t="6317" x="5287963" y="2827338"/>
          <p14:tracePt t="6325" x="5168900" y="2827338"/>
          <p14:tracePt t="6333" x="5068888" y="2827338"/>
          <p14:tracePt t="6342" x="4978400" y="2827338"/>
          <p14:tracePt t="6349" x="4905375" y="2827338"/>
          <p14:tracePt t="6356" x="4868863" y="2827338"/>
          <p14:tracePt t="6364" x="4795838" y="2827338"/>
          <p14:tracePt t="6372" x="4722813" y="2827338"/>
          <p14:tracePt t="6380" x="4667250" y="2827338"/>
          <p14:tracePt t="6389" x="4622800" y="2827338"/>
          <p14:tracePt t="6396" x="4586288" y="2827338"/>
          <p14:tracePt t="6404" x="4576763" y="2827338"/>
          <p14:tracePt t="6412" x="4567238" y="2827338"/>
          <p14:tracePt t="6428" x="4557713" y="2827338"/>
          <p14:tracePt t="6436" x="4540250" y="2827338"/>
          <p14:tracePt t="6444" x="4530725" y="2827338"/>
          <p14:tracePt t="6453" x="4484688" y="2827338"/>
          <p14:tracePt t="6460" x="4403725" y="2827338"/>
          <p14:tracePt t="6468" x="4275138" y="2827338"/>
          <p14:tracePt t="6476" x="4111625" y="2873375"/>
          <p14:tracePt t="6486" x="3911600" y="2890838"/>
          <p14:tracePt t="6492" x="3683000" y="2890838"/>
          <p14:tracePt t="6501" x="3463925" y="2890838"/>
          <p14:tracePt t="6508" x="3281363" y="2890838"/>
          <p14:tracePt t="6516" x="3117850" y="2890838"/>
          <p14:tracePt t="6524" x="2990850" y="2890838"/>
          <p14:tracePt t="6532" x="2898775" y="2890838"/>
          <p14:tracePt t="6540" x="2808288" y="2890838"/>
          <p14:tracePt t="6548" x="2789238" y="2890838"/>
          <p14:tracePt t="6565" x="2781300" y="2890838"/>
          <p14:tracePt t="6705" x="2771775" y="2890838"/>
          <p14:tracePt t="6717" x="2771775" y="2881313"/>
          <p14:tracePt t="6733" x="2762250" y="2873375"/>
          <p14:tracePt t="6748" x="2752725" y="2873375"/>
          <p14:tracePt t="6916" x="2752725" y="2881313"/>
          <p14:tracePt t="6932" x="2752725" y="2890838"/>
          <p14:tracePt t="6964" x="2752725" y="2909888"/>
          <p14:tracePt t="6980" x="2752725" y="2917825"/>
          <p14:tracePt t="7004" x="2744788" y="2927350"/>
          <p14:tracePt t="7116" x="2735263" y="2927350"/>
          <p14:tracePt t="7124" x="2716213" y="2909888"/>
          <p14:tracePt t="7132" x="2716213" y="2890838"/>
          <p14:tracePt t="7140" x="2716213" y="2863850"/>
          <p14:tracePt t="7148" x="2716213" y="2836863"/>
          <p14:tracePt t="7156" x="2708275" y="2800350"/>
          <p14:tracePt t="7164" x="2708275" y="2771775"/>
          <p14:tracePt t="7173" x="2708275" y="2744788"/>
          <p14:tracePt t="7180" x="2708275" y="2727325"/>
          <p14:tracePt t="7189" x="2708275" y="2698750"/>
          <p14:tracePt t="7196" x="2708275" y="2681288"/>
          <p14:tracePt t="7204" x="2708275" y="2635250"/>
          <p14:tracePt t="7212" x="2708275" y="2608263"/>
          <p14:tracePt t="7220" x="2708275" y="2581275"/>
          <p14:tracePt t="7228" x="2708275" y="2535238"/>
          <p14:tracePt t="7236" x="2708275" y="2498725"/>
          <p14:tracePt t="7244" x="2708275" y="2481263"/>
          <p14:tracePt t="7254" x="2708275" y="2425700"/>
          <p14:tracePt t="7260" x="2708275" y="2379663"/>
          <p14:tracePt t="7276" x="2725738" y="2325688"/>
          <p14:tracePt t="7285" x="2735263" y="2298700"/>
          <p14:tracePt t="7292" x="2735263" y="2279650"/>
          <p14:tracePt t="7301" x="2735263" y="2252663"/>
          <p14:tracePt t="7309" x="2771775" y="2216150"/>
          <p14:tracePt t="7319" x="2781300" y="2206625"/>
          <p14:tracePt t="7326" x="2781300" y="2189163"/>
          <p14:tracePt t="7342" x="2798763" y="2170113"/>
          <p14:tracePt t="7420" x="2808288" y="2170113"/>
          <p14:tracePt t="7428" x="2817813" y="2170113"/>
          <p14:tracePt t="7436" x="2844800" y="2170113"/>
          <p14:tracePt t="7444" x="2852738" y="2170113"/>
          <p14:tracePt t="7452" x="2889250" y="2170113"/>
          <p14:tracePt t="7460" x="2908300" y="2189163"/>
          <p14:tracePt t="7469" x="2925763" y="2206625"/>
          <p14:tracePt t="7476" x="2954338" y="2225675"/>
          <p14:tracePt t="7485" x="2962275" y="2243138"/>
          <p14:tracePt t="7492" x="2990850" y="2279650"/>
          <p14:tracePt t="7500" x="2998788" y="2306638"/>
          <p14:tracePt t="7508" x="3008313" y="2335213"/>
          <p14:tracePt t="7516" x="3017838" y="2352675"/>
          <p14:tracePt t="7524" x="3017838" y="2379663"/>
          <p14:tracePt t="7532" x="3035300" y="2408238"/>
          <p14:tracePt t="7540" x="3035300" y="2425700"/>
          <p14:tracePt t="7548" x="3044825" y="2444750"/>
          <p14:tracePt t="7556" x="3044825" y="2471738"/>
          <p14:tracePt t="7564" x="3054350" y="2481263"/>
          <p14:tracePt t="7572" x="3054350" y="2489200"/>
          <p14:tracePt t="7596" x="3054350" y="2508250"/>
          <p14:tracePt t="7620" x="3054350" y="2517775"/>
          <p14:tracePt t="7636" x="3054350" y="2525713"/>
          <p14:tracePt t="7644" x="3054350" y="2535238"/>
          <p14:tracePt t="7652" x="3054350" y="2544763"/>
          <p14:tracePt t="7660" x="3054350" y="2554288"/>
          <p14:tracePt t="7668" x="3054350" y="2571750"/>
          <p14:tracePt t="7676" x="3054350" y="2608263"/>
          <p14:tracePt t="7692" x="3054350" y="2635250"/>
          <p14:tracePt t="7700" x="3044825" y="2671763"/>
          <p14:tracePt t="7708" x="3035300" y="2690813"/>
          <p14:tracePt t="7716" x="3027363" y="2717800"/>
          <p14:tracePt t="7724" x="3017838" y="2735263"/>
          <p14:tracePt t="7732" x="2981325" y="2763838"/>
          <p14:tracePt t="7741" x="2971800" y="2771775"/>
          <p14:tracePt t="7748" x="2954338" y="2800350"/>
          <p14:tracePt t="7756" x="2935288" y="2808288"/>
          <p14:tracePt t="7773" x="2908300" y="2817813"/>
          <p14:tracePt t="7780" x="2898775" y="2817813"/>
          <p14:tracePt t="7789" x="2889250" y="2817813"/>
          <p14:tracePt t="7796" x="2881313" y="2817813"/>
          <p14:tracePt t="7804" x="2871788" y="2817813"/>
          <p14:tracePt t="7820" x="2862263" y="2817813"/>
          <p14:tracePt t="7838" x="2852738" y="2817813"/>
          <p14:tracePt t="7854" x="2844800" y="2817813"/>
          <p14:tracePt t="7863" x="2825750" y="2817813"/>
          <p14:tracePt t="7877" x="2817813" y="2817813"/>
          <p14:tracePt t="7884" x="2808288" y="2817813"/>
          <p14:tracePt t="7893" x="2798763" y="2817813"/>
          <p14:tracePt t="7900" x="2762250" y="2800350"/>
          <p14:tracePt t="7908" x="2752725" y="2790825"/>
          <p14:tracePt t="7915" x="2744788" y="2771775"/>
          <p14:tracePt t="7924" x="2725738" y="2735263"/>
          <p14:tracePt t="7932" x="2716213" y="2717800"/>
          <p14:tracePt t="7940" x="2708275" y="2698750"/>
          <p14:tracePt t="7948" x="2698750" y="2662238"/>
          <p14:tracePt t="7957" x="2698750" y="2654300"/>
          <p14:tracePt t="7964" x="2679700" y="2625725"/>
          <p14:tracePt t="7996" x="2679700" y="2617788"/>
          <p14:tracePt t="8004" x="2671763" y="2608263"/>
          <p14:tracePt t="8012" x="2662238" y="2598738"/>
          <p14:tracePt t="8020" x="2652713" y="2589213"/>
          <p14:tracePt t="8028" x="2652713" y="2571750"/>
          <p14:tracePt t="8044" x="2652713" y="2562225"/>
          <p14:tracePt t="8052" x="2652713" y="2544763"/>
          <p14:tracePt t="8074" x="2652713" y="2525713"/>
          <p14:tracePt t="8076" x="2652713" y="2498725"/>
          <p14:tracePt t="8084" x="2652713" y="2489200"/>
          <p14:tracePt t="8092" x="2652713" y="2481263"/>
          <p14:tracePt t="8100" x="2662238" y="2471738"/>
          <p14:tracePt t="8108" x="2671763" y="2462213"/>
          <p14:tracePt t="8115" x="2671763" y="2452688"/>
          <p14:tracePt t="8124" x="2679700" y="2444750"/>
          <p14:tracePt t="8149" x="2689225" y="2435225"/>
          <p14:tracePt t="8204" x="2698750" y="2425700"/>
          <p14:tracePt t="8228" x="2708275" y="2425700"/>
          <p14:tracePt t="8292" x="2716213" y="2416175"/>
          <p14:tracePt t="8669" x="2725738" y="2416175"/>
          <p14:tracePt t="8677" x="2744788" y="2416175"/>
          <p14:tracePt t="8703" x="2762250" y="2416175"/>
          <p14:tracePt t="8764" x="2771775" y="2416175"/>
          <p14:tracePt t="8788" x="2789238" y="2416175"/>
          <p14:tracePt t="8796" x="2808288" y="2416175"/>
          <p14:tracePt t="8812" x="2835275" y="2416175"/>
          <p14:tracePt t="8820" x="2852738" y="2416175"/>
          <p14:tracePt t="8828" x="2871788" y="2416175"/>
          <p14:tracePt t="8836" x="2881313" y="2416175"/>
          <p14:tracePt t="8852" x="2889250" y="2416175"/>
          <p14:tracePt t="9120" x="2898775" y="2416175"/>
          <p14:tracePt t="9124" x="2925763" y="2416175"/>
          <p14:tracePt t="9132" x="2925763" y="2425700"/>
          <p14:tracePt t="9148" x="2935288" y="2425700"/>
          <p14:tracePt t="9461" x="2954338" y="2425700"/>
          <p14:tracePt t="9469" x="2962275" y="2425700"/>
          <p14:tracePt t="9734" x="2971800" y="2425700"/>
          <p14:tracePt t="9959" x="2998788" y="2425700"/>
          <p14:tracePt t="9964" x="3008313" y="2425700"/>
          <p14:tracePt t="9980" x="3017838" y="2425700"/>
          <p14:tracePt t="9996" x="3035300" y="2425700"/>
          <p14:tracePt t="10004" x="3044825" y="2425700"/>
          <p14:tracePt t="10036" x="3054350" y="2425700"/>
          <p14:tracePt t="10653" x="3063875" y="2425700"/>
          <p14:tracePt t="10662" x="3071813" y="2425700"/>
          <p14:tracePt t="10669" x="3090863" y="2425700"/>
          <p14:tracePt t="10693" x="3100388" y="2425700"/>
          <p14:tracePt t="10740" x="3108325" y="2435225"/>
          <p14:tracePt t="10756" x="3117850" y="2444750"/>
          <p14:tracePt t="10772" x="3127375" y="2452688"/>
          <p14:tracePt t="10781" x="3136900" y="2452688"/>
          <p14:tracePt t="10788" x="3136900" y="2462213"/>
          <p14:tracePt t="11028" x="3154363" y="2462213"/>
          <p14:tracePt t="11070" x="3163888" y="2462213"/>
          <p14:tracePt t="11160" x="3171825" y="2462213"/>
          <p14:tracePt t="11165" x="3181350" y="2462213"/>
          <p14:tracePt t="11174" x="3200400" y="2462213"/>
          <p14:tracePt t="11181" x="3208338" y="2462213"/>
          <p14:tracePt t="11198" x="3217863" y="2462213"/>
          <p14:tracePt t="11207" x="3236913" y="2462213"/>
          <p14:tracePt t="11212" x="3254375" y="2462213"/>
          <p14:tracePt t="11220" x="3263900" y="2452688"/>
          <p14:tracePt t="11252" x="3290888" y="2444750"/>
          <p14:tracePt t="11314" x="3300413" y="2444750"/>
          <p14:tracePt t="11332" x="3309938" y="2444750"/>
          <p14:tracePt t="11340" x="3309938" y="2435225"/>
          <p14:tracePt t="11894" x="3317875" y="2435225"/>
          <p14:tracePt t="11916" x="3327400" y="2435225"/>
          <p14:tracePt t="11932" x="3336925" y="2435225"/>
          <p14:tracePt t="11940" x="3346450" y="2425700"/>
          <p14:tracePt t="12006" x="3354388" y="2425700"/>
          <p14:tracePt t="12016" x="3373438" y="2416175"/>
          <p14:tracePt t="12030" x="3373438" y="2408238"/>
          <p14:tracePt t="14988" x="3382963" y="2408238"/>
          <p14:tracePt t="14996" x="3390900" y="2425700"/>
          <p14:tracePt t="15005" x="3390900" y="2435225"/>
          <p14:tracePt t="15013" x="3390900" y="2444750"/>
          <p14:tracePt t="15024" x="3409950" y="2462213"/>
          <p14:tracePt t="15037" x="3419475" y="2471738"/>
          <p14:tracePt t="15214" x="3419475" y="2481263"/>
          <p14:tracePt t="15246" x="3419475" y="2489200"/>
          <p14:tracePt t="15263" x="3419475" y="2498725"/>
          <p14:tracePt t="15269" x="3419475" y="2508250"/>
          <p14:tracePt t="15279" x="3419475" y="2517775"/>
          <p14:tracePt t="15292" x="3419475" y="2525713"/>
          <p14:tracePt t="15324" x="3419475" y="2535238"/>
          <p14:tracePt t="17476" x="3419475" y="2544763"/>
          <p14:tracePt t="17500" x="3400425" y="2544763"/>
          <p14:tracePt t="17508" x="3373438" y="2562225"/>
          <p14:tracePt t="17516" x="3363913" y="2571750"/>
          <p14:tracePt t="17524" x="3346450" y="2589213"/>
          <p14:tracePt t="17533" x="3327400" y="2589213"/>
          <p14:tracePt t="17540" x="3300413" y="2608263"/>
          <p14:tracePt t="17548" x="3290888" y="2617788"/>
          <p14:tracePt t="17556" x="3263900" y="2635250"/>
          <p14:tracePt t="17564" x="3254375" y="2644775"/>
          <p14:tracePt t="17573" x="3236913" y="2662238"/>
          <p14:tracePt t="17581" x="3227388" y="2671763"/>
          <p14:tracePt t="17606" x="3227388" y="2681288"/>
          <p14:tracePt t="18052" x="3200400" y="2681288"/>
          <p14:tracePt t="18060" x="3181350" y="2690813"/>
          <p14:tracePt t="18068" x="3163888" y="2698750"/>
          <p14:tracePt t="18076" x="3144838" y="2698750"/>
          <p14:tracePt t="18084" x="3136900" y="2698750"/>
          <p14:tracePt t="18092" x="3117850" y="2698750"/>
          <p14:tracePt t="18116" x="3108325" y="2698750"/>
          <p14:tracePt t="18413" x="3100388" y="2690813"/>
          <p14:tracePt t="18422" x="3054350" y="2681288"/>
          <p14:tracePt t="18429" x="2981325" y="2681288"/>
          <p14:tracePt t="18438" x="2862263" y="2654300"/>
          <p14:tracePt t="18444" x="2789238" y="2635250"/>
          <p14:tracePt t="18452" x="2735263" y="2635250"/>
          <p14:tracePt t="18460" x="2662238" y="2635250"/>
          <p14:tracePt t="18468" x="2598738" y="2635250"/>
          <p14:tracePt t="18476" x="2562225" y="2635250"/>
          <p14:tracePt t="18485" x="2533650" y="2635250"/>
          <p14:tracePt t="18493" x="2525713" y="2635250"/>
          <p14:tracePt t="18501" x="2516188" y="2635250"/>
          <p14:tracePt t="18716" x="2533650" y="2635250"/>
          <p14:tracePt t="18724" x="2570163" y="2635250"/>
          <p14:tracePt t="18732" x="2625725" y="2635250"/>
          <p14:tracePt t="18741" x="2689225" y="2617788"/>
          <p14:tracePt t="18749" x="2735263" y="2598738"/>
          <p14:tracePt t="18758" x="2808288" y="2598738"/>
          <p14:tracePt t="18765" x="2862263" y="2589213"/>
          <p14:tracePt t="18772" x="2944813" y="2571750"/>
          <p14:tracePt t="18782" x="2981325" y="2562225"/>
          <p14:tracePt t="18789" x="3044825" y="2535238"/>
          <p14:tracePt t="18796" x="3071813" y="2525713"/>
          <p14:tracePt t="18804" x="3108325" y="2517775"/>
          <p14:tracePt t="18812" x="3136900" y="2508250"/>
          <p14:tracePt t="18821" x="3163888" y="2489200"/>
          <p14:tracePt t="18829" x="3200400" y="2481263"/>
          <p14:tracePt t="18836" x="3227388" y="2452688"/>
          <p14:tracePt t="18844" x="3273425" y="2425700"/>
          <p14:tracePt t="18852" x="3300413" y="2398713"/>
          <p14:tracePt t="18860" x="3363913" y="2352675"/>
          <p14:tracePt t="18868" x="3409950" y="2306638"/>
          <p14:tracePt t="18876" x="3482975" y="2233613"/>
          <p14:tracePt t="18884" x="3563938" y="2152650"/>
          <p14:tracePt t="18892" x="3629025" y="2089150"/>
          <p14:tracePt t="18900" x="3702050" y="2016125"/>
          <p14:tracePt t="18908" x="3783013" y="1933575"/>
          <p14:tracePt t="18915" x="3838575" y="1870075"/>
          <p14:tracePt t="18925" x="3892550" y="1804988"/>
          <p14:tracePt t="18933" x="3911600" y="1768475"/>
          <p14:tracePt t="18943" x="3929063" y="1724025"/>
          <p14:tracePt t="18947" x="3965575" y="1697038"/>
          <p14:tracePt t="18956" x="3975100" y="1668463"/>
          <p14:tracePt t="18964" x="3984625" y="1651000"/>
          <p14:tracePt t="18973" x="4002088" y="1624013"/>
          <p14:tracePt t="18979" x="4011613" y="1604963"/>
          <p14:tracePt t="18988" x="4011613" y="1577975"/>
          <p14:tracePt t="18996" x="4021138" y="1558925"/>
          <p14:tracePt t="19005" x="4038600" y="1541463"/>
          <p14:tracePt t="19012" x="4048125" y="1522413"/>
          <p14:tracePt t="19021" x="4057650" y="1495425"/>
          <p14:tracePt t="19028" x="4084638" y="1458913"/>
          <p14:tracePt t="19036" x="4111625" y="1431925"/>
          <p14:tracePt t="19044" x="4121150" y="1422400"/>
          <p14:tracePt t="19052" x="4148138" y="1385888"/>
          <p14:tracePt t="19074" x="4184650" y="1349375"/>
          <p14:tracePt t="19078" x="4194175" y="1339850"/>
          <p14:tracePt t="19085" x="4230688" y="1312863"/>
          <p14:tracePt t="19094" x="4248150" y="1295400"/>
          <p14:tracePt t="19100" x="4267200" y="1285875"/>
          <p14:tracePt t="19108" x="4303713" y="1285875"/>
          <p14:tracePt t="19116" x="4340225" y="1268413"/>
          <p14:tracePt t="19124" x="4403725" y="1258888"/>
          <p14:tracePt t="19132" x="4457700" y="1231900"/>
          <p14:tracePt t="19143" x="4521200" y="1212850"/>
          <p14:tracePt t="19147" x="4594225" y="1212850"/>
          <p14:tracePt t="19157" x="4676775" y="1195388"/>
          <p14:tracePt t="19163" x="4749800" y="1195388"/>
          <p14:tracePt t="19174" x="4840288" y="1166813"/>
          <p14:tracePt t="19181" x="4905375" y="1158875"/>
          <p14:tracePt t="19190" x="5014913" y="1158875"/>
          <p14:tracePt t="19197" x="5105400" y="1158875"/>
          <p14:tracePt t="19206" x="5232400" y="1158875"/>
          <p14:tracePt t="19213" x="5324475" y="1158875"/>
          <p14:tracePt t="19223" x="5451475" y="1158875"/>
          <p14:tracePt t="19229" x="5561013" y="1158875"/>
          <p14:tracePt t="19237" x="5634038" y="1158875"/>
          <p14:tracePt t="19245" x="5707063" y="1158875"/>
          <p14:tracePt t="19255" x="5789613" y="1158875"/>
          <p14:tracePt t="19261" x="5843588" y="1158875"/>
          <p14:tracePt t="19268" x="5899150" y="1158875"/>
          <p14:tracePt t="19276" x="5926138" y="1158875"/>
          <p14:tracePt t="19284" x="5935663" y="1158875"/>
          <p14:tracePt t="19292" x="5962650" y="1158875"/>
          <p14:tracePt t="19300" x="5972175" y="1158875"/>
          <p14:tracePt t="19316" x="5980113" y="1158875"/>
          <p14:tracePt t="19332" x="5980113" y="1166813"/>
          <p14:tracePt t="19358" x="5999163" y="1176338"/>
          <p14:tracePt t="19365" x="6007100" y="1185863"/>
          <p14:tracePt t="19372" x="6016625" y="1185863"/>
          <p14:tracePt t="19379" x="6016625" y="1195388"/>
          <p14:tracePt t="19387" x="6026150" y="1203325"/>
          <p14:tracePt t="19396" x="6026150" y="1212850"/>
          <p14:tracePt t="19405" x="6035675" y="1231900"/>
          <p14:tracePt t="19412" x="6035675" y="1239838"/>
          <p14:tracePt t="19420" x="6035675" y="1249363"/>
          <p14:tracePt t="19428" x="6035675" y="1268413"/>
          <p14:tracePt t="19436" x="6035675" y="1285875"/>
          <p14:tracePt t="19444" x="6035675" y="1322388"/>
          <p14:tracePt t="19452" x="6035675" y="1349375"/>
          <p14:tracePt t="19460" x="6035675" y="1376363"/>
          <p14:tracePt t="19468" x="6035675" y="1412875"/>
          <p14:tracePt t="19476" x="6035675" y="1431925"/>
          <p14:tracePt t="19484" x="6035675" y="1477963"/>
          <p14:tracePt t="19492" x="6035675" y="1514475"/>
          <p14:tracePt t="19500" x="6035675" y="1550988"/>
          <p14:tracePt t="19508" x="6035675" y="1577975"/>
          <p14:tracePt t="19516" x="6035675" y="1595438"/>
          <p14:tracePt t="19524" x="6035675" y="1631950"/>
          <p14:tracePt t="19532" x="6035675" y="1677988"/>
          <p14:tracePt t="19542" x="6026150" y="1697038"/>
          <p14:tracePt t="19552" x="6016625" y="1714500"/>
          <p14:tracePt t="19559" x="6016625" y="1731963"/>
          <p14:tracePt t="19565" x="6016625" y="1768475"/>
          <p14:tracePt t="19572" x="6007100" y="1804988"/>
          <p14:tracePt t="19580" x="6007100" y="1833563"/>
          <p14:tracePt t="19588" x="6007100" y="1870075"/>
          <p14:tracePt t="19596" x="5989638" y="1914525"/>
          <p14:tracePt t="19604" x="5989638" y="1970088"/>
          <p14:tracePt t="19612" x="5989638" y="1997075"/>
          <p14:tracePt t="19620" x="5989638" y="2052638"/>
          <p14:tracePt t="19628" x="5989638" y="2097088"/>
          <p14:tracePt t="19636" x="5989638" y="2133600"/>
          <p14:tracePt t="19644" x="5989638" y="2179638"/>
          <p14:tracePt t="19652" x="5989638" y="2206625"/>
          <p14:tracePt t="19660" x="5989638" y="2243138"/>
          <p14:tracePt t="19668" x="5989638" y="2279650"/>
          <p14:tracePt t="19676" x="5989638" y="2289175"/>
          <p14:tracePt t="19684" x="5989638" y="2325688"/>
          <p14:tracePt t="19693" x="5989638" y="2335213"/>
          <p14:tracePt t="19700" x="5989638" y="2343150"/>
          <p14:tracePt t="19716" x="5989638" y="2362200"/>
          <p14:tracePt t="19724" x="5989638" y="2379663"/>
          <p14:tracePt t="19732" x="5989638" y="2389188"/>
          <p14:tracePt t="19740" x="5989638" y="2408238"/>
          <p14:tracePt t="19756" x="5989638" y="2416175"/>
          <p14:tracePt t="19764" x="5989638" y="2425700"/>
          <p14:tracePt t="19780" x="5989638" y="2444750"/>
          <p14:tracePt t="19787" x="5989638" y="2452688"/>
          <p14:tracePt t="19805" x="5989638" y="2462213"/>
          <p14:tracePt t="19813" x="5989638" y="2471738"/>
          <p14:tracePt t="19822" x="5999163" y="2481263"/>
          <p14:tracePt t="19868" x="5999163" y="2489200"/>
          <p14:tracePt t="19892" x="5999163" y="2498725"/>
          <p14:tracePt t="19908" x="6007100" y="2508250"/>
          <p14:tracePt t="19932" x="6007100" y="2525713"/>
          <p14:tracePt t="19940" x="6016625" y="2535238"/>
          <p14:tracePt t="19956" x="6016625" y="2544763"/>
          <p14:tracePt t="19972" x="6026150" y="2544763"/>
          <p14:tracePt t="19980" x="6026150" y="2562225"/>
          <p14:tracePt t="19996" x="6043613" y="2581275"/>
          <p14:tracePt t="20132" x="6053138" y="2581275"/>
          <p14:tracePt t="20148" x="6062663" y="2581275"/>
          <p14:tracePt t="20245" x="6072188" y="2581275"/>
          <p14:tracePt t="20269" x="6080125" y="2581275"/>
          <p14:tracePt t="20277" x="6089650" y="2581275"/>
          <p14:tracePt t="20285" x="6099175" y="2581275"/>
          <p14:tracePt t="20293" x="6116638" y="2581275"/>
          <p14:tracePt t="20301" x="6126163" y="2581275"/>
          <p14:tracePt t="20316" x="6153150" y="2581275"/>
          <p14:tracePt t="20324" x="6172200" y="2581275"/>
          <p14:tracePt t="20332" x="6218238" y="2581275"/>
          <p14:tracePt t="20340" x="6235700" y="2581275"/>
          <p14:tracePt t="20348" x="6272213" y="2581275"/>
          <p14:tracePt t="20356" x="6326188" y="2581275"/>
          <p14:tracePt t="20364" x="6354763" y="2581275"/>
          <p14:tracePt t="20372" x="6391275" y="2581275"/>
          <p14:tracePt t="20380" x="6445250" y="2608263"/>
          <p14:tracePt t="20388" x="6508750" y="2635250"/>
          <p14:tracePt t="20397" x="6545263" y="2644775"/>
          <p14:tracePt t="20404" x="6591300" y="2654300"/>
          <p14:tracePt t="20412" x="6610350" y="2654300"/>
          <p14:tracePt t="20421" x="6637338" y="2662238"/>
          <p14:tracePt t="20428" x="6654800" y="2662238"/>
          <p14:tracePt t="20444" x="6673850" y="2662238"/>
          <p14:tracePt t="20533" x="6681788" y="2671763"/>
          <p14:tracePt t="20548" x="6681788" y="2690813"/>
          <p14:tracePt t="20556" x="6681788" y="2708275"/>
          <p14:tracePt t="20564" x="6681788" y="2735263"/>
          <p14:tracePt t="20572" x="6681788" y="2763838"/>
          <p14:tracePt t="20581" x="6681788" y="2790825"/>
          <p14:tracePt t="20588" x="6681788" y="2836863"/>
          <p14:tracePt t="20596" x="6681788" y="2873375"/>
          <p14:tracePt t="20605" x="6681788" y="2917825"/>
          <p14:tracePt t="20613" x="6681788" y="2936875"/>
          <p14:tracePt t="20621" x="6681788" y="2973388"/>
          <p14:tracePt t="20628" x="6691313" y="3017838"/>
          <p14:tracePt t="20636" x="6700838" y="3027363"/>
          <p14:tracePt t="20645" x="6710363" y="3063875"/>
          <p14:tracePt t="20660" x="6710363" y="3073400"/>
          <p14:tracePt t="20668" x="6718300" y="3082925"/>
          <p14:tracePt t="20684" x="6727825" y="3090863"/>
          <p14:tracePt t="20845" x="6700838" y="3090863"/>
          <p14:tracePt t="20852" x="6681788" y="3109913"/>
          <p14:tracePt t="20860" x="6637338" y="3119438"/>
          <p14:tracePt t="20868" x="6618288" y="3119438"/>
          <p14:tracePt t="20876" x="6581775" y="3119438"/>
          <p14:tracePt t="20883" x="6545263" y="3119438"/>
          <p14:tracePt t="20892" x="6537325" y="3119438"/>
          <p14:tracePt t="20900" x="6500813" y="3119438"/>
          <p14:tracePt t="20908" x="6472238" y="3119438"/>
          <p14:tracePt t="20916" x="6427788" y="3100388"/>
          <p14:tracePt t="20924" x="6399213" y="3063875"/>
          <p14:tracePt t="20932" x="6362700" y="3036888"/>
          <p14:tracePt t="20940" x="6318250" y="2963863"/>
          <p14:tracePt t="20948" x="6272213" y="2900363"/>
          <p14:tracePt t="20956" x="6235700" y="2827338"/>
          <p14:tracePt t="20964" x="6181725" y="2754313"/>
          <p14:tracePt t="20972" x="6126163" y="2654300"/>
          <p14:tracePt t="20980" x="6116638" y="2598738"/>
          <p14:tracePt t="20988" x="6062663" y="2517775"/>
          <p14:tracePt t="20996" x="6016625" y="2452688"/>
          <p14:tracePt t="21004" x="5980113" y="2389188"/>
          <p14:tracePt t="21012" x="5953125" y="2325688"/>
          <p14:tracePt t="21021" x="5899150" y="2243138"/>
          <p14:tracePt t="21028" x="5880100" y="2197100"/>
          <p14:tracePt t="21036" x="5826125" y="2133600"/>
          <p14:tracePt t="21045" x="5789613" y="2089150"/>
          <p14:tracePt t="21052" x="5780088" y="2052638"/>
          <p14:tracePt t="21072" x="5724525" y="1987550"/>
          <p14:tracePt t="21076" x="5716588" y="1970088"/>
          <p14:tracePt t="21084" x="5688013" y="1924050"/>
          <p14:tracePt t="21092" x="5680075" y="1924050"/>
          <p14:tracePt t="21100" x="5670550" y="1906588"/>
          <p14:tracePt t="21108" x="5653088" y="1870075"/>
          <p14:tracePt t="21116" x="5624513" y="1841500"/>
          <p14:tracePt t="21124" x="5597525" y="1824038"/>
          <p14:tracePt t="21132" x="5570538" y="1787525"/>
          <p14:tracePt t="21140" x="5534025" y="1768475"/>
          <p14:tracePt t="21148" x="5478463" y="1731963"/>
          <p14:tracePt t="21156" x="5441950" y="1724025"/>
          <p14:tracePt t="21166" x="5405438" y="1714500"/>
          <p14:tracePt t="21173" x="5360988" y="1677988"/>
          <p14:tracePt t="21183" x="5324475" y="1668463"/>
          <p14:tracePt t="21190" x="5287963" y="1668463"/>
          <p14:tracePt t="21197" x="5260975" y="1660525"/>
          <p14:tracePt t="21205" x="5241925" y="1660525"/>
          <p14:tracePt t="21214" x="5224463" y="1660525"/>
          <p14:tracePt t="21221" x="5214938" y="1660525"/>
          <p14:tracePt t="21229" x="5187950" y="1660525"/>
          <p14:tracePt t="21236" x="5178425" y="1660525"/>
          <p14:tracePt t="21245" x="5168900" y="1660525"/>
          <p14:tracePt t="21254" x="5151438" y="1660525"/>
          <p14:tracePt t="21276" x="5141913" y="1660525"/>
          <p14:tracePt t="21292" x="5132388" y="1660525"/>
          <p14:tracePt t="21316" x="5122863" y="1660525"/>
          <p14:tracePt t="21332" x="5114925" y="1660525"/>
          <p14:tracePt t="21340" x="5095875" y="1668463"/>
          <p14:tracePt t="21348" x="5059363" y="1668463"/>
          <p14:tracePt t="21356" x="5014913" y="1687513"/>
          <p14:tracePt t="21364" x="4941888" y="1687513"/>
          <p14:tracePt t="21372" x="4868863" y="1687513"/>
          <p14:tracePt t="21380" x="4759325" y="1687513"/>
          <p14:tracePt t="21388" x="4667250" y="1687513"/>
          <p14:tracePt t="21396" x="4557713" y="1687513"/>
          <p14:tracePt t="21404" x="4484688" y="1687513"/>
          <p14:tracePt t="21412" x="4403725" y="1687513"/>
          <p14:tracePt t="21421" x="4367213" y="1687513"/>
          <p14:tracePt t="21428" x="4348163" y="1668463"/>
          <p14:tracePt t="21437" x="4321175" y="1651000"/>
          <p14:tracePt t="21446" x="4311650" y="1641475"/>
          <p14:tracePt t="21454" x="4303713" y="1624013"/>
          <p14:tracePt t="21464" x="4294188" y="1595438"/>
          <p14:tracePt t="21470" x="4294188" y="1568450"/>
          <p14:tracePt t="21478" x="4294188" y="1514475"/>
          <p14:tracePt t="21486" x="4294188" y="1458913"/>
          <p14:tracePt t="21493" x="4294188" y="1404938"/>
          <p14:tracePt t="21500" x="4294188" y="1339850"/>
          <p14:tracePt t="21508" x="4294188" y="1303338"/>
          <p14:tracePt t="21516" x="4294188" y="1285875"/>
          <p14:tracePt t="21524" x="4294188" y="1231900"/>
          <p14:tracePt t="21532" x="4303713" y="1203325"/>
          <p14:tracePt t="21541" x="4311650" y="1195388"/>
          <p14:tracePt t="21549" x="4330700" y="1149350"/>
          <p14:tracePt t="21564" x="4357688" y="1122363"/>
          <p14:tracePt t="21572" x="4376738" y="1093788"/>
          <p14:tracePt t="21580" x="4384675" y="1093788"/>
          <p14:tracePt t="21587" x="4413250" y="1066800"/>
          <p14:tracePt t="21595" x="4440238" y="1030288"/>
          <p14:tracePt t="21604" x="4476750" y="1012825"/>
          <p14:tracePt t="21612" x="4484688" y="1003300"/>
          <p14:tracePt t="21620" x="4513263" y="993775"/>
          <p14:tracePt t="21628" x="4549775" y="984250"/>
          <p14:tracePt t="21636" x="4594225" y="984250"/>
          <p14:tracePt t="21644" x="4622800" y="976313"/>
          <p14:tracePt t="21654" x="4649788" y="966788"/>
          <p14:tracePt t="21664" x="4695825" y="966788"/>
          <p14:tracePt t="21670" x="4722813" y="966788"/>
          <p14:tracePt t="21678" x="4803775" y="966788"/>
          <p14:tracePt t="21686" x="4859338" y="966788"/>
          <p14:tracePt t="21693" x="4913313" y="966788"/>
          <p14:tracePt t="21702" x="4995863" y="966788"/>
          <p14:tracePt t="21709" x="5049838" y="966788"/>
          <p14:tracePt t="21718" x="5132388" y="993775"/>
          <p14:tracePt t="21725" x="5159375" y="1012825"/>
          <p14:tracePt t="21732" x="5187950" y="1039813"/>
          <p14:tracePt t="21741" x="5251450" y="1057275"/>
          <p14:tracePt t="21749" x="5278438" y="1093788"/>
          <p14:tracePt t="21758" x="5287963" y="1112838"/>
          <p14:tracePt t="21763" x="5297488" y="1130300"/>
          <p14:tracePt t="21773" x="5297488" y="1139825"/>
          <p14:tracePt t="21780" x="5305425" y="1166813"/>
          <p14:tracePt t="21788" x="5305425" y="1176338"/>
          <p14:tracePt t="21796" x="5305425" y="1195388"/>
          <p14:tracePt t="21805" x="5305425" y="1212850"/>
          <p14:tracePt t="21812" x="5305425" y="1239838"/>
          <p14:tracePt t="21821" x="5305425" y="1258888"/>
          <p14:tracePt t="21828" x="5305425" y="1295400"/>
          <p14:tracePt t="21836" x="5305425" y="1312863"/>
          <p14:tracePt t="21844" x="5305425" y="1339850"/>
          <p14:tracePt t="21854" x="5305425" y="1349375"/>
          <p14:tracePt t="21863" x="5305425" y="1358900"/>
          <p14:tracePt t="21870" x="5305425" y="1376363"/>
          <p14:tracePt t="21878" x="5305425" y="1395413"/>
          <p14:tracePt t="21890" x="5297488" y="1412875"/>
          <p14:tracePt t="21894" x="5278438" y="1441450"/>
          <p14:tracePt t="21909" x="5260975" y="1458913"/>
          <p14:tracePt t="21916" x="5241925" y="1477963"/>
          <p14:tracePt t="21924" x="5224463" y="1495425"/>
          <p14:tracePt t="21932" x="5187950" y="1522413"/>
          <p14:tracePt t="21940" x="5168900" y="1550988"/>
          <p14:tracePt t="21948" x="5151438" y="1558925"/>
          <p14:tracePt t="21956" x="5122863" y="1568450"/>
          <p14:tracePt t="21964" x="5095875" y="1568450"/>
          <p14:tracePt t="21973" x="5059363" y="1577975"/>
          <p14:tracePt t="21980" x="5032375" y="1587500"/>
          <p14:tracePt t="21990" x="5005388" y="1595438"/>
          <p14:tracePt t="21996" x="4986338" y="1595438"/>
          <p14:tracePt t="22005" x="4949825" y="1595438"/>
          <p14:tracePt t="22012" x="4941888" y="1595438"/>
          <p14:tracePt t="22021" x="4932363" y="1595438"/>
          <p14:tracePt t="22028" x="4913313" y="1595438"/>
          <p14:tracePt t="22044" x="4905375" y="1595438"/>
          <p14:tracePt t="22053" x="4895850" y="1595438"/>
          <p14:tracePt t="22060" x="4886325" y="1587500"/>
          <p14:tracePt t="22076" x="4868863" y="1577975"/>
          <p14:tracePt t="22084" x="4868863" y="1568450"/>
          <p14:tracePt t="22092" x="4849813" y="1558925"/>
          <p14:tracePt t="22100" x="4840288" y="1550988"/>
          <p14:tracePt t="22108" x="4832350" y="1531938"/>
          <p14:tracePt t="22116" x="4813300" y="1514475"/>
          <p14:tracePt t="22124" x="4803775" y="1495425"/>
          <p14:tracePt t="22132" x="4803775" y="1485900"/>
          <p14:tracePt t="22140" x="4795838" y="1468438"/>
          <p14:tracePt t="22148" x="4786313" y="1449388"/>
          <p14:tracePt t="22156" x="4776788" y="1441450"/>
          <p14:tracePt t="22164" x="4776788" y="1431925"/>
          <p14:tracePt t="22172" x="4767263" y="1422400"/>
          <p14:tracePt t="22188" x="4767263" y="1412875"/>
          <p14:tracePt t="22534" x="4749800" y="1404938"/>
          <p14:tracePt t="22548" x="4749800" y="1385888"/>
          <p14:tracePt t="22556" x="4740275" y="1376363"/>
          <p14:tracePt t="22564" x="4730750" y="1368425"/>
          <p14:tracePt t="22572" x="4730750" y="1349375"/>
          <p14:tracePt t="22588" x="4730750" y="1331913"/>
          <p14:tracePt t="22596" x="4730750" y="1322388"/>
          <p14:tracePt t="22604" x="4730750" y="1303338"/>
          <p14:tracePt t="22621" x="4730750" y="1295400"/>
          <p14:tracePt t="22628" x="4730750" y="1276350"/>
          <p14:tracePt t="22636" x="4730750" y="1268413"/>
          <p14:tracePt t="22644" x="4740275" y="1258888"/>
          <p14:tracePt t="22652" x="4749800" y="1249363"/>
          <p14:tracePt t="22668" x="4759325" y="1249363"/>
          <p14:tracePt t="22685" x="4767263" y="1249363"/>
          <p14:tracePt t="22692" x="4776788" y="1249363"/>
          <p14:tracePt t="22725" x="4795838" y="1249363"/>
          <p14:tracePt t="22756" x="4803775" y="1249363"/>
          <p14:tracePt t="22772" x="4813300" y="1258888"/>
          <p14:tracePt t="22796" x="4813300" y="1276350"/>
          <p14:tracePt t="22803" x="4813300" y="1295400"/>
          <p14:tracePt t="22812" x="4813300" y="1303338"/>
          <p14:tracePt t="22828" x="4813300" y="1339850"/>
          <p14:tracePt t="22836" x="4813300" y="1385888"/>
          <p14:tracePt t="22844" x="4813300" y="1412875"/>
          <p14:tracePt t="22852" x="4776788" y="1458913"/>
          <p14:tracePt t="22860" x="4722813" y="1522413"/>
          <p14:tracePt t="22868" x="4676775" y="1587500"/>
          <p14:tracePt t="22876" x="4622800" y="1641475"/>
          <p14:tracePt t="22884" x="4594225" y="1668463"/>
          <p14:tracePt t="22892" x="4521200" y="1724025"/>
          <p14:tracePt t="22901" x="4457700" y="1760538"/>
          <p14:tracePt t="22908" x="4394200" y="1814513"/>
          <p14:tracePt t="22917" x="4340225" y="1841500"/>
          <p14:tracePt t="22924" x="4284663" y="1878013"/>
          <p14:tracePt t="22933" x="4202113" y="1914525"/>
          <p14:tracePt t="22940" x="4157663" y="1943100"/>
          <p14:tracePt t="22948" x="4102100" y="1960563"/>
          <p14:tracePt t="22956" x="4057650" y="1979613"/>
          <p14:tracePt t="22964" x="3992563" y="2016125"/>
          <p14:tracePt t="22972" x="3965575" y="2024063"/>
          <p14:tracePt t="22980" x="3948113" y="2033588"/>
          <p14:tracePt t="22989" x="3902075" y="2052638"/>
          <p14:tracePt t="22995" x="3883025" y="2060575"/>
          <p14:tracePt t="23004" x="3856038" y="2070100"/>
          <p14:tracePt t="23012" x="3819525" y="2097088"/>
          <p14:tracePt t="23020" x="3775075" y="2116138"/>
          <p14:tracePt t="23028" x="3709988" y="2152650"/>
          <p14:tracePt t="23038" x="3665538" y="2189163"/>
          <p14:tracePt t="23045" x="3600450" y="2243138"/>
          <p14:tracePt t="23058" x="3556000" y="2252663"/>
          <p14:tracePt t="23060" x="3509963" y="2289175"/>
          <p14:tracePt t="23068" x="3482975" y="2306638"/>
          <p14:tracePt t="23076" x="3419475" y="2335213"/>
          <p14:tracePt t="23084" x="3400425" y="2352675"/>
          <p14:tracePt t="23093" x="3382963" y="2362200"/>
          <p14:tracePt t="23101" x="3363913" y="2371725"/>
          <p14:tracePt t="23301" x="3373438" y="2371725"/>
          <p14:tracePt t="23308" x="3390900" y="2371725"/>
          <p14:tracePt t="23318" x="3436938" y="2371725"/>
          <p14:tracePt t="23326" x="3455988" y="2371725"/>
          <p14:tracePt t="23336" x="3500438" y="2335213"/>
          <p14:tracePt t="23342" x="3546475" y="2316163"/>
          <p14:tracePt t="23350" x="3563938" y="2298700"/>
          <p14:tracePt t="23359" x="3619500" y="2270125"/>
          <p14:tracePt t="23365" x="3646488" y="2262188"/>
          <p14:tracePt t="23372" x="3683000" y="2225675"/>
          <p14:tracePt t="23381" x="3702050" y="2206625"/>
          <p14:tracePt t="23389" x="3719513" y="2189163"/>
          <p14:tracePt t="23397" x="3738563" y="2170113"/>
          <p14:tracePt t="23406" x="3756025" y="2152650"/>
          <p14:tracePt t="23413" x="3765550" y="2143125"/>
          <p14:tracePt t="23421" x="3775075" y="2125663"/>
          <p14:tracePt t="23429" x="3792538" y="2106613"/>
          <p14:tracePt t="23438" x="3802063" y="2089150"/>
          <p14:tracePt t="23453" x="3810000" y="2070100"/>
          <p14:tracePt t="23461" x="3810000" y="2060575"/>
          <p14:tracePt t="23468" x="3810000" y="2052638"/>
          <p14:tracePt t="23476" x="3810000" y="2033588"/>
          <p14:tracePt t="23484" x="3810000" y="2024063"/>
          <p14:tracePt t="23492" x="3819525" y="1997075"/>
          <p14:tracePt t="23508" x="3819525" y="1970088"/>
          <p14:tracePt t="23516" x="3819525" y="1951038"/>
          <p14:tracePt t="23524" x="3819525" y="1924050"/>
          <p14:tracePt t="23532" x="3819525" y="1914525"/>
          <p14:tracePt t="23541" x="3819525" y="1887538"/>
          <p14:tracePt t="23548" x="3819525" y="1870075"/>
          <p14:tracePt t="23556" x="3819525" y="1841500"/>
          <p14:tracePt t="23565" x="3819525" y="1833563"/>
          <p14:tracePt t="23572" x="3819525" y="1814513"/>
          <p14:tracePt t="23580" x="3819525" y="1787525"/>
          <p14:tracePt t="23588" x="3819525" y="1778000"/>
          <p14:tracePt t="23596" x="3819525" y="1751013"/>
          <p14:tracePt t="23604" x="3819525" y="1731963"/>
          <p14:tracePt t="23612" x="3819525" y="1724025"/>
          <p14:tracePt t="23621" x="3819525" y="1704975"/>
          <p14:tracePt t="23629" x="3819525" y="1687513"/>
          <p14:tracePt t="23639" x="3819525" y="1668463"/>
          <p14:tracePt t="23645" x="3819525" y="1660525"/>
          <p14:tracePt t="23653" x="3819525" y="1651000"/>
          <p14:tracePt t="23661" x="3829050" y="1631950"/>
          <p14:tracePt t="23676" x="3838575" y="1624013"/>
          <p14:tracePt t="23692" x="3838575" y="1614488"/>
          <p14:tracePt t="23768" x="3846513" y="1614488"/>
          <p14:tracePt t="23814" x="3865563" y="1604963"/>
          <p14:tracePt t="23823" x="3875088" y="1604963"/>
          <p14:tracePt t="23829" x="3892550" y="1595438"/>
          <p14:tracePt t="23838" x="3919538" y="1595438"/>
          <p14:tracePt t="23846" x="3975100" y="1595438"/>
          <p14:tracePt t="23852" x="4048125" y="1595438"/>
          <p14:tracePt t="23860" x="4157663" y="1595438"/>
          <p14:tracePt t="23868" x="4284663" y="1595438"/>
          <p14:tracePt t="23876" x="4467225" y="1595438"/>
          <p14:tracePt t="23884" x="4630738" y="1595438"/>
          <p14:tracePt t="23892" x="4803775" y="1595438"/>
          <p14:tracePt t="23900" x="4968875" y="1595438"/>
          <p14:tracePt t="23908" x="5114925" y="1595438"/>
          <p14:tracePt t="23917" x="5241925" y="1595438"/>
          <p14:tracePt t="23924" x="5351463" y="1595438"/>
          <p14:tracePt t="23932" x="5405438" y="1595438"/>
          <p14:tracePt t="23940" x="5424488" y="1595438"/>
          <p14:tracePt t="23948" x="5461000" y="1587500"/>
          <p14:tracePt t="23956" x="5470525" y="1577975"/>
          <p14:tracePt t="23972" x="5470525" y="1568450"/>
          <p14:tracePt t="24134" x="5478463" y="1587500"/>
          <p14:tracePt t="24141" x="5507038" y="1624013"/>
          <p14:tracePt t="24150" x="5514975" y="1660525"/>
          <p14:tracePt t="24159" x="5524500" y="1687513"/>
          <p14:tracePt t="24165" x="5534025" y="1731963"/>
          <p14:tracePt t="24173" x="5580063" y="1778000"/>
          <p14:tracePt t="24180" x="5616575" y="1804988"/>
          <p14:tracePt t="24188" x="5653088" y="1860550"/>
          <p14:tracePt t="24196" x="5716588" y="1906588"/>
          <p14:tracePt t="24205" x="5761038" y="1933575"/>
          <p14:tracePt t="24213" x="5880100" y="1987550"/>
          <p14:tracePt t="24222" x="5980113" y="2043113"/>
          <p14:tracePt t="24228" x="6099175" y="2125663"/>
          <p14:tracePt t="24236" x="6245225" y="2197100"/>
          <p14:tracePt t="24244" x="6345238" y="2279650"/>
          <p14:tracePt t="24252" x="6481763" y="2371725"/>
          <p14:tracePt t="24260" x="6664325" y="2508250"/>
          <p14:tracePt t="24268" x="6783388" y="2598738"/>
          <p14:tracePt t="24276" x="6900863" y="2681288"/>
          <p14:tracePt t="24284" x="7019925" y="2790825"/>
          <p14:tracePt t="24292" x="7129463" y="2890838"/>
          <p14:tracePt t="24301" x="7212013" y="3009900"/>
          <p14:tracePt t="24308" x="7302500" y="3109913"/>
          <p14:tracePt t="24316" x="7356475" y="3192463"/>
          <p14:tracePt t="24324" x="7412038" y="3292475"/>
          <p14:tracePt t="24333" x="7458075" y="3375025"/>
          <p14:tracePt t="24340" x="7485063" y="3482975"/>
          <p14:tracePt t="24348" x="7521575" y="3565525"/>
          <p14:tracePt t="24356" x="7548563" y="3648075"/>
          <p14:tracePt t="24364" x="7575550" y="3730625"/>
          <p14:tracePt t="24372" x="7585075" y="3784600"/>
          <p14:tracePt t="24380" x="7585075" y="3857625"/>
          <p14:tracePt t="24388" x="7585075" y="3884613"/>
          <p14:tracePt t="24396" x="7585075" y="3930650"/>
          <p14:tracePt t="24404" x="7585075" y="3948113"/>
          <p14:tracePt t="24412" x="7575550" y="3967163"/>
          <p14:tracePt t="24421" x="7567613" y="3976688"/>
          <p14:tracePt t="24492" x="7548563" y="3976688"/>
          <p14:tracePt t="24558" x="7539038" y="3976688"/>
          <p14:tracePt t="24569" x="7512050" y="3976688"/>
          <p14:tracePt t="24574" x="7502525" y="3976688"/>
          <p14:tracePt t="24582" x="7466013" y="3976688"/>
          <p14:tracePt t="24598" x="7439025" y="3976688"/>
          <p14:tracePt t="24606" x="7429500" y="3984625"/>
          <p14:tracePt t="24614" x="7421563" y="3994150"/>
          <p14:tracePt t="24623" x="7402513" y="4003675"/>
          <p14:tracePt t="24630" x="7392988" y="4003675"/>
          <p14:tracePt t="24639" x="7392988" y="4013200"/>
          <p14:tracePt t="24644" x="7385050" y="4030663"/>
          <p14:tracePt t="24660" x="7385050" y="4049713"/>
          <p14:tracePt t="24676" x="7375525" y="4067175"/>
          <p14:tracePt t="24822" x="7375525" y="4057650"/>
          <p14:tracePt t="24837" x="7366000" y="4040188"/>
          <p14:tracePt t="24845" x="7366000" y="4030663"/>
          <p14:tracePt t="24853" x="7366000" y="4021138"/>
          <p14:tracePt t="24861" x="7366000" y="4013200"/>
          <p14:tracePt t="24868" x="7366000" y="3994150"/>
          <p14:tracePt t="24878" x="7366000" y="3984625"/>
          <p14:tracePt t="24893" x="7366000" y="3976688"/>
          <p14:tracePt t="25132" x="7366000" y="3967163"/>
          <p14:tracePt t="25150" x="7375525" y="3976688"/>
          <p14:tracePt t="25156" x="7402513" y="4003675"/>
          <p14:tracePt t="25165" x="7448550" y="4040188"/>
          <p14:tracePt t="25172" x="7494588" y="4049713"/>
          <p14:tracePt t="25180" x="7575550" y="4076700"/>
          <p14:tracePt t="25189" x="7631113" y="4076700"/>
          <p14:tracePt t="25196" x="7658100" y="4076700"/>
          <p14:tracePt t="25204" x="7704138" y="4076700"/>
          <p14:tracePt t="25212" x="7731125" y="4094163"/>
          <p14:tracePt t="25220" x="7740650" y="4094163"/>
          <p14:tracePt t="25237" x="7748588" y="4094163"/>
          <p14:tracePt t="25244" x="7758113" y="4094163"/>
          <p14:tracePt t="25261" x="7785100" y="4067175"/>
          <p14:tracePt t="25276" x="7785100" y="4057650"/>
          <p14:tracePt t="25285" x="7785100" y="4049713"/>
          <p14:tracePt t="25301" x="7785100" y="4040188"/>
          <p14:tracePt t="25317" x="7794625" y="4040188"/>
          <p14:tracePt t="25629" x="7794625" y="4030663"/>
          <p14:tracePt t="25638" x="7794625" y="4021138"/>
          <p14:tracePt t="25670" x="7794625" y="4013200"/>
          <p14:tracePt t="25677" x="7804150" y="4003675"/>
          <p14:tracePt t="25685" x="7813675" y="3994150"/>
          <p14:tracePt t="25709" x="7840663" y="3976688"/>
          <p14:tracePt t="25725" x="7858125" y="3967163"/>
          <p14:tracePt t="25734" x="7867650" y="3967163"/>
          <p14:tracePt t="25749" x="7877175" y="3967163"/>
          <p14:tracePt t="25756" x="7885113" y="3967163"/>
          <p14:tracePt t="25764" x="7894638" y="3967163"/>
          <p14:tracePt t="25772" x="7913688" y="3967163"/>
          <p14:tracePt t="25788" x="7921625" y="3967163"/>
          <p14:tracePt t="25973" x="7931150" y="3957638"/>
          <p14:tracePt t="25980" x="7958138" y="3948113"/>
          <p14:tracePt t="25988" x="7986713" y="3948113"/>
          <p14:tracePt t="25996" x="7994650" y="3948113"/>
          <p14:tracePt t="26004" x="8013700" y="3948113"/>
          <p14:tracePt t="26012" x="8031163" y="3948113"/>
          <p14:tracePt t="26159" x="8040688" y="3948113"/>
          <p14:tracePt t="26169" x="8040688" y="3930650"/>
          <p14:tracePt t="26176" x="8040688" y="3903663"/>
          <p14:tracePt t="26181" x="8040688" y="3867150"/>
          <p14:tracePt t="26189" x="8040688" y="3811588"/>
          <p14:tracePt t="26198" x="8040688" y="3784600"/>
          <p14:tracePt t="26207" x="8040688" y="3748088"/>
          <p14:tracePt t="26213" x="8040688" y="3711575"/>
          <p14:tracePt t="26222" x="8040688" y="3684588"/>
          <p14:tracePt t="26229" x="8040688" y="3665538"/>
          <p14:tracePt t="26239" x="8023225" y="3638550"/>
          <p14:tracePt t="26245" x="8023225" y="3621088"/>
          <p14:tracePt t="26253" x="8023225" y="3611563"/>
          <p14:tracePt t="26261" x="8023225" y="3592513"/>
          <p14:tracePt t="26408" x="8023225" y="3602038"/>
          <p14:tracePt t="26423" x="8023225" y="3621088"/>
          <p14:tracePt t="26428" x="8023225" y="3638550"/>
          <p14:tracePt t="26444" x="8031163" y="3648075"/>
          <p14:tracePt t="26452" x="8040688" y="3648075"/>
          <p14:tracePt t="26460" x="8050213" y="3648075"/>
          <p14:tracePt t="26468" x="8077200" y="3648075"/>
          <p14:tracePt t="26476" x="8096250" y="3648075"/>
          <p14:tracePt t="26484" x="8123238" y="3648075"/>
          <p14:tracePt t="26492" x="8132763" y="3648075"/>
          <p14:tracePt t="26500" x="8159750" y="3648075"/>
          <p14:tracePt t="26508" x="8177213" y="3648075"/>
          <p14:tracePt t="26525" x="8196263" y="3648075"/>
          <p14:tracePt t="26533" x="8213725" y="3638550"/>
          <p14:tracePt t="26541" x="8223250" y="3629025"/>
          <p14:tracePt t="26557" x="8240713" y="3629025"/>
          <p14:tracePt t="26564" x="8259763" y="3621088"/>
          <p14:tracePt t="26580" x="8286750" y="3621088"/>
          <p14:tracePt t="26588" x="8296275" y="3621088"/>
          <p14:tracePt t="26596" x="8305800" y="3621088"/>
          <p14:tracePt t="26604" x="8332788" y="3621088"/>
          <p14:tracePt t="26612" x="8342313" y="3621088"/>
          <p14:tracePt t="26621" x="8350250" y="3621088"/>
          <p14:tracePt t="26638" x="8369300" y="3621088"/>
          <p14:tracePt t="26653" x="8378825" y="3621088"/>
          <p14:tracePt t="26661" x="8396288" y="3629025"/>
          <p14:tracePt t="26677" x="8405813" y="3657600"/>
          <p14:tracePt t="26685" x="8405813" y="3665538"/>
          <p14:tracePt t="26693" x="8423275" y="3684588"/>
          <p14:tracePt t="26701" x="8423275" y="3694113"/>
          <p14:tracePt t="26710" x="8423275" y="3711575"/>
          <p14:tracePt t="26717" x="8432800" y="3730625"/>
          <p14:tracePt t="26725" x="8432800" y="3767138"/>
          <p14:tracePt t="26733" x="8432800" y="3784600"/>
          <p14:tracePt t="26741" x="8432800" y="3811588"/>
          <p14:tracePt t="26748" x="8432800" y="3830638"/>
          <p14:tracePt t="26756" x="8432800" y="3857625"/>
          <p14:tracePt t="26764" x="8432800" y="3894138"/>
          <p14:tracePt t="26772" x="8432800" y="3911600"/>
          <p14:tracePt t="26780" x="8432800" y="3948113"/>
          <p14:tracePt t="26789" x="8432800" y="3957638"/>
          <p14:tracePt t="26797" x="8432800" y="3976688"/>
          <p14:tracePt t="26807" x="8432800" y="3994150"/>
          <p14:tracePt t="26813" x="8432800" y="4013200"/>
          <p14:tracePt t="26823" x="8432800" y="4040188"/>
          <p14:tracePt t="26829" x="8432800" y="4049713"/>
          <p14:tracePt t="26840" x="8432800" y="4057650"/>
          <p14:tracePt t="26855" x="8432800" y="4076700"/>
          <p14:tracePt t="26877" x="8432800" y="4086225"/>
          <p14:tracePt t="26885" x="8432800" y="4094163"/>
          <p14:tracePt t="26901" x="8432800" y="4122738"/>
          <p14:tracePt t="26909" x="8432800" y="4130675"/>
          <p14:tracePt t="26917" x="8432800" y="4149725"/>
          <p14:tracePt t="26925" x="8432800" y="4176713"/>
          <p14:tracePt t="26932" x="8432800" y="4203700"/>
          <p14:tracePt t="26940" x="8432800" y="4222750"/>
          <p14:tracePt t="26948" x="8432800" y="4259263"/>
          <p14:tracePt t="26956" x="8432800" y="4268788"/>
          <p14:tracePt t="26964" x="8432800" y="4286250"/>
          <p14:tracePt t="26972" x="8432800" y="4303713"/>
          <p14:tracePt t="26980" x="8432800" y="4313238"/>
          <p14:tracePt t="26991" x="8432800" y="4322763"/>
          <p14:tracePt t="26996" x="8432800" y="4340225"/>
          <p14:tracePt t="27004" x="8432800" y="4349750"/>
          <p14:tracePt t="27100" x="8432800" y="4332288"/>
          <p14:tracePt t="27108" x="8432800" y="4322763"/>
          <p14:tracePt t="27116" x="8432800" y="4313238"/>
          <p14:tracePt t="27124" x="8432800" y="4303713"/>
          <p14:tracePt t="27300" x="8432800" y="4276725"/>
          <p14:tracePt t="27308" x="8442325" y="4268788"/>
          <p14:tracePt t="27316" x="8459788" y="4268788"/>
          <p14:tracePt t="27324" x="8478838" y="4249738"/>
          <p14:tracePt t="27332" x="8488363" y="4240213"/>
          <p14:tracePt t="27341" x="8488363" y="4232275"/>
          <p14:tracePt t="27349" x="8488363" y="4213225"/>
          <p14:tracePt t="27357" x="8505825" y="4167188"/>
          <p14:tracePt t="27365" x="8515350" y="4167188"/>
          <p14:tracePt t="27372" x="8523288" y="4140200"/>
          <p14:tracePt t="27390" x="8532813" y="4122738"/>
          <p14:tracePt t="27405" x="8532813" y="4103688"/>
          <p14:tracePt t="27516" x="8515350" y="4113213"/>
          <p14:tracePt t="27524" x="8505825" y="4122738"/>
          <p14:tracePt t="27532" x="8488363" y="4130675"/>
          <p14:tracePt t="27540" x="8469313" y="4140200"/>
          <p14:tracePt t="27548" x="8451850" y="4149725"/>
          <p14:tracePt t="27557" x="8432800" y="4149725"/>
          <p14:tracePt t="27564" x="8415338" y="4149725"/>
          <p14:tracePt t="27573" x="8386763" y="4149725"/>
          <p14:tracePt t="27581" x="8369300" y="4149725"/>
          <p14:tracePt t="27589" x="8323263" y="4149725"/>
          <p14:tracePt t="27595" x="8277225" y="4149725"/>
          <p14:tracePt t="27604" x="8223250" y="4122738"/>
          <p14:tracePt t="27612" x="8150225" y="4094163"/>
          <p14:tracePt t="27621" x="8104188" y="4067175"/>
          <p14:tracePt t="27628" x="8040688" y="4057650"/>
          <p14:tracePt t="27637" x="8013700" y="4040188"/>
          <p14:tracePt t="27644" x="7967663" y="4030663"/>
          <p14:tracePt t="27652" x="7950200" y="4021138"/>
          <p14:tracePt t="27660" x="7931150" y="4013200"/>
          <p14:tracePt t="27668" x="7921625" y="4013200"/>
          <p14:tracePt t="27676" x="7904163" y="4013200"/>
          <p14:tracePt t="27692" x="7885113" y="4013200"/>
          <p14:tracePt t="27700" x="7840663" y="4013200"/>
          <p14:tracePt t="27708" x="7813675" y="4013200"/>
          <p14:tracePt t="27716" x="7777163" y="4013200"/>
          <p14:tracePt t="27724" x="7740650" y="4021138"/>
          <p14:tracePt t="27732" x="7704138" y="4021138"/>
          <p14:tracePt t="27740" x="7667625" y="4040188"/>
          <p14:tracePt t="27748" x="7639050" y="4040188"/>
          <p14:tracePt t="27756" x="7602538" y="4040188"/>
          <p14:tracePt t="27764" x="7594600" y="4049713"/>
          <p14:tracePt t="27772" x="7585075" y="4057650"/>
          <p14:tracePt t="27790" x="7567613" y="4057650"/>
          <p14:tracePt t="27828" x="7548563" y="4049713"/>
          <p14:tracePt t="27837" x="7548563" y="4003675"/>
          <p14:tracePt t="27844" x="7539038" y="3948113"/>
          <p14:tracePt t="27853" x="7539038" y="3911600"/>
          <p14:tracePt t="27861" x="7539038" y="3857625"/>
          <p14:tracePt t="27870" x="7539038" y="3784600"/>
          <p14:tracePt t="27876" x="7539038" y="3721100"/>
          <p14:tracePt t="27884" x="7539038" y="3665538"/>
          <p14:tracePt t="27892" x="7558088" y="3592513"/>
          <p14:tracePt t="27900" x="7585075" y="3556000"/>
          <p14:tracePt t="27908" x="7621588" y="3511550"/>
          <p14:tracePt t="27916" x="7667625" y="3475038"/>
          <p14:tracePt t="27925" x="7704138" y="3455988"/>
          <p14:tracePt t="27932" x="7721600" y="3438525"/>
          <p14:tracePt t="27941" x="7740650" y="3429000"/>
          <p14:tracePt t="27957" x="7767638" y="3392488"/>
          <p14:tracePt t="28044" x="7704138" y="3392488"/>
          <p14:tracePt t="28052" x="7612063" y="3382963"/>
          <p14:tracePt t="28060" x="7475538" y="3346450"/>
          <p14:tracePt t="28068" x="7292975" y="3282950"/>
          <p14:tracePt t="28091" x="6883400" y="3155950"/>
          <p14:tracePt t="28092" x="6681788" y="3073400"/>
          <p14:tracePt t="28100" x="6399213" y="2954338"/>
          <p14:tracePt t="28108" x="6162675" y="2844800"/>
          <p14:tracePt t="28116" x="5907088" y="2708275"/>
          <p14:tracePt t="28124" x="5724525" y="2589213"/>
          <p14:tracePt t="28132" x="5507038" y="2462213"/>
          <p14:tracePt t="28140" x="5297488" y="2362200"/>
          <p14:tracePt t="28148" x="5141913" y="2270125"/>
          <p14:tracePt t="28156" x="5005388" y="2179638"/>
          <p14:tracePt t="28164" x="4859338" y="2089150"/>
          <p14:tracePt t="28172" x="4767263" y="2016125"/>
          <p14:tracePt t="28180" x="4659313" y="1943100"/>
          <p14:tracePt t="28189" x="4557713" y="1870075"/>
          <p14:tracePt t="28196" x="4484688" y="1804988"/>
          <p14:tracePt t="28206" x="4403725" y="1751013"/>
          <p14:tracePt t="28212" x="4321175" y="1697038"/>
          <p14:tracePt t="28221" x="4257675" y="1651000"/>
          <p14:tracePt t="28228" x="4194175" y="1604963"/>
          <p14:tracePt t="28238" x="4148138" y="1577975"/>
          <p14:tracePt t="28244" x="4102100" y="1541463"/>
          <p14:tracePt t="28252" x="4094163" y="1531938"/>
          <p14:tracePt t="28260" x="4057650" y="1522413"/>
          <p14:tracePt t="28268" x="4048125" y="1514475"/>
          <p14:tracePt t="28276" x="4038600" y="1514475"/>
          <p14:tracePt t="28469" x="4021138" y="1485900"/>
          <p14:tracePt t="28477" x="4021138" y="1477963"/>
          <p14:tracePt t="28485" x="4011613" y="1468438"/>
          <p14:tracePt t="28492" x="4011613" y="1458913"/>
          <p14:tracePt t="28500" x="4002088" y="1431925"/>
          <p14:tracePt t="28508" x="4002088" y="1412875"/>
          <p14:tracePt t="28516" x="4002088" y="1395413"/>
          <p14:tracePt t="28524" x="4002088" y="1376363"/>
          <p14:tracePt t="28532" x="4002088" y="1339850"/>
          <p14:tracePt t="28540" x="4002088" y="1322388"/>
          <p14:tracePt t="28548" x="4002088" y="1295400"/>
          <p14:tracePt t="28556" x="4029075" y="1258888"/>
          <p14:tracePt t="28564" x="4048125" y="1239838"/>
          <p14:tracePt t="28572" x="4075113" y="1231900"/>
          <p14:tracePt t="28580" x="4121150" y="1212850"/>
          <p14:tracePt t="28591" x="4138613" y="1212850"/>
          <p14:tracePt t="28595" x="4175125" y="1212850"/>
          <p14:tracePt t="28604" x="4221163" y="1212850"/>
          <p14:tracePt t="28612" x="4284663" y="1212850"/>
          <p14:tracePt t="28621" x="4367213" y="1212850"/>
          <p14:tracePt t="28628" x="4457700" y="1212850"/>
          <p14:tracePt t="28637" x="4549775" y="1212850"/>
          <p14:tracePt t="28644" x="4630738" y="1258888"/>
          <p14:tracePt t="28652" x="4722813" y="1285875"/>
          <p14:tracePt t="28660" x="4795838" y="1331913"/>
          <p14:tracePt t="28671" x="4840288" y="1368425"/>
          <p14:tracePt t="28676" x="4859338" y="1385888"/>
          <p14:tracePt t="28684" x="4886325" y="1422400"/>
          <p14:tracePt t="28700" x="4895850" y="1441450"/>
          <p14:tracePt t="28740" x="4905375" y="1449388"/>
          <p14:tracePt t="28756" x="4905375" y="1458913"/>
          <p14:tracePt t="28772" x="4895850" y="1477963"/>
          <p14:tracePt t="28780" x="4886325" y="1485900"/>
          <p14:tracePt t="28788" x="4868863" y="1504950"/>
          <p14:tracePt t="28796" x="4859338" y="1514475"/>
          <p14:tracePt t="28806" x="4822825" y="1550988"/>
          <p14:tracePt t="28812" x="4795838" y="1577975"/>
          <p14:tracePt t="28820" x="4767263" y="1587500"/>
          <p14:tracePt t="28828" x="4722813" y="1614488"/>
          <p14:tracePt t="28837" x="4659313" y="1641475"/>
          <p14:tracePt t="28844" x="4630738" y="1660525"/>
          <p14:tracePt t="28852" x="4603750" y="1687513"/>
          <p14:tracePt t="28860" x="4540250" y="1704975"/>
          <p14:tracePt t="28870" x="4521200" y="1724025"/>
          <p14:tracePt t="28876" x="4503738" y="1724025"/>
          <p14:tracePt t="28884" x="4494213" y="1724025"/>
          <p14:tracePt t="28964" x="4484688" y="1724025"/>
          <p14:tracePt t="28972" x="4484688" y="1714500"/>
          <p14:tracePt t="28980" x="4484688" y="1677988"/>
          <p14:tracePt t="28997" x="4484688" y="1651000"/>
          <p14:tracePt t="29005" x="4484688" y="1641475"/>
          <p14:tracePt t="29021" x="4484688" y="1631950"/>
          <p14:tracePt t="29393" x="4484688" y="1668463"/>
          <p14:tracePt t="29395" x="4430713" y="1724025"/>
          <p14:tracePt t="29405" x="4367213" y="1824038"/>
          <p14:tracePt t="29413" x="4275138" y="1914525"/>
          <p14:tracePt t="29424" x="4202113" y="2033588"/>
          <p14:tracePt t="29428" x="4148138" y="2125663"/>
          <p14:tracePt t="29437" x="4129088" y="2243138"/>
          <p14:tracePt t="29444" x="4129088" y="2316163"/>
          <p14:tracePt t="29453" x="4129088" y="2408238"/>
          <p14:tracePt t="29460" x="4129088" y="2481263"/>
          <p14:tracePt t="29469" x="4175125" y="2525713"/>
          <p14:tracePt t="29476" x="4257675" y="2571750"/>
          <p14:tracePt t="29484" x="4348163" y="2581275"/>
          <p14:tracePt t="29492" x="4457700" y="2598738"/>
          <p14:tracePt t="29500" x="4586288" y="2598738"/>
          <p14:tracePt t="29508" x="4730750" y="2598738"/>
          <p14:tracePt t="29516" x="4913313" y="2598738"/>
          <p14:tracePt t="29524" x="5059363" y="2589213"/>
          <p14:tracePt t="29532" x="5224463" y="2562225"/>
          <p14:tracePt t="29540" x="5368925" y="2544763"/>
          <p14:tracePt t="29548" x="5487988" y="2535238"/>
          <p14:tracePt t="29556" x="5597525" y="2517775"/>
          <p14:tracePt t="29564" x="5653088" y="2517775"/>
          <p14:tracePt t="29572" x="5734050" y="2489200"/>
          <p14:tracePt t="29580" x="5770563" y="2489200"/>
          <p14:tracePt t="29588" x="5843588" y="2489200"/>
          <p14:tracePt t="29596" x="5916613" y="2489200"/>
          <p14:tracePt t="29604" x="6007100" y="2489200"/>
          <p14:tracePt t="29612" x="6126163" y="2517775"/>
          <p14:tracePt t="29621" x="6272213" y="2571750"/>
          <p14:tracePt t="29627" x="6518275" y="2644775"/>
          <p14:tracePt t="29637" x="6718300" y="2727325"/>
          <p14:tracePt t="29645" x="6956425" y="2817813"/>
          <p14:tracePt t="29655" x="7156450" y="2900363"/>
          <p14:tracePt t="29661" x="7319963" y="2982913"/>
          <p14:tracePt t="29672" x="7458075" y="3054350"/>
          <p14:tracePt t="29677" x="7539038" y="3119438"/>
          <p14:tracePt t="29685" x="7585075" y="3155950"/>
          <p14:tracePt t="29695" x="7612063" y="3192463"/>
          <p14:tracePt t="29709" x="7612063" y="3219450"/>
          <p14:tracePt t="29717" x="7612063" y="3228975"/>
          <p14:tracePt t="29725" x="7612063" y="3246438"/>
          <p14:tracePt t="29733" x="7594600" y="3265488"/>
          <p14:tracePt t="29749" x="7575550" y="3282950"/>
          <p14:tracePt t="29756" x="7558088" y="3292475"/>
          <p14:tracePt t="29764" x="7521575" y="3319463"/>
          <p14:tracePt t="29772" x="7502525" y="3328988"/>
          <p14:tracePt t="29780" x="7485063" y="3338513"/>
          <p14:tracePt t="29788" x="7439025" y="3365500"/>
          <p14:tracePt t="29796" x="7421563" y="3375025"/>
          <p14:tracePt t="29806" x="7402513" y="3402013"/>
          <p14:tracePt t="29812" x="7385050" y="3419475"/>
          <p14:tracePt t="29820" x="7356475" y="3429000"/>
          <p14:tracePt t="29828" x="7339013" y="3438525"/>
          <p14:tracePt t="29836" x="7319963" y="3446463"/>
          <p14:tracePt t="29844" x="7275513" y="3446463"/>
          <p14:tracePt t="29854" x="7256463" y="3465513"/>
          <p14:tracePt t="29860" x="7212013" y="3465513"/>
          <p14:tracePt t="29868" x="7175500" y="3465513"/>
          <p14:tracePt t="29876" x="7129463" y="3465513"/>
          <p14:tracePt t="29884" x="7065963" y="3465513"/>
          <p14:tracePt t="29892" x="6992938" y="3465513"/>
          <p14:tracePt t="29900" x="6937375" y="3465513"/>
          <p14:tracePt t="29908" x="6873875" y="3465513"/>
          <p14:tracePt t="29916" x="6819900" y="3446463"/>
          <p14:tracePt t="29924" x="6754813" y="3438525"/>
          <p14:tracePt t="29932" x="6710363" y="3402013"/>
          <p14:tracePt t="29940" x="6691313" y="3392488"/>
          <p14:tracePt t="29949" x="6645275" y="3375025"/>
          <p14:tracePt t="29959" x="6627813" y="3355975"/>
          <p14:tracePt t="29965" x="6591300" y="3292475"/>
          <p14:tracePt t="29972" x="6581775" y="3246438"/>
          <p14:tracePt t="29981" x="6573838" y="3192463"/>
          <p14:tracePt t="29988" x="6527800" y="3127375"/>
          <p14:tracePt t="29996" x="6518275" y="3063875"/>
          <p14:tracePt t="30003" x="6508750" y="2990850"/>
          <p14:tracePt t="30012" x="6481763" y="2946400"/>
          <p14:tracePt t="30020" x="6464300" y="2900363"/>
          <p14:tracePt t="30028" x="6464300" y="2873375"/>
          <p14:tracePt t="30038" x="6454775" y="2827338"/>
          <p14:tracePt t="30044" x="6427788" y="2800350"/>
          <p14:tracePt t="30052" x="6427788" y="2781300"/>
          <p14:tracePt t="30072" x="6427788" y="2754313"/>
          <p14:tracePt t="30076" x="6427788" y="2735263"/>
          <p14:tracePt t="30092" x="6427788" y="2708275"/>
          <p14:tracePt t="30100" x="6435725" y="2690813"/>
          <p14:tracePt t="30108" x="6454775" y="2681288"/>
          <p14:tracePt t="30116" x="6491288" y="2644775"/>
          <p14:tracePt t="30125" x="6545263" y="2644775"/>
          <p14:tracePt t="30132" x="6610350" y="2635250"/>
          <p14:tracePt t="30140" x="6700838" y="2589213"/>
          <p14:tracePt t="30148" x="6791325" y="2589213"/>
          <p14:tracePt t="30157" x="6900863" y="2589213"/>
          <p14:tracePt t="30164" x="6983413" y="2589213"/>
          <p14:tracePt t="30172" x="7073900" y="2589213"/>
          <p14:tracePt t="30180" x="7165975" y="2598738"/>
          <p14:tracePt t="30188" x="7229475" y="2617788"/>
          <p14:tracePt t="30195" x="7256463" y="2644775"/>
          <p14:tracePt t="30205" x="7275513" y="2662238"/>
          <p14:tracePt t="30212" x="7312025" y="2671763"/>
          <p14:tracePt t="30220" x="7312025" y="2681288"/>
          <p14:tracePt t="30228" x="7312025" y="2690813"/>
          <p14:tracePt t="30237" x="7319963" y="2698750"/>
          <p14:tracePt t="30252" x="7319963" y="2717800"/>
          <p14:tracePt t="30260" x="7319963" y="2727325"/>
          <p14:tracePt t="30268" x="7319963" y="2735263"/>
          <p14:tracePt t="30276" x="7319963" y="2754313"/>
          <p14:tracePt t="30284" x="7319963" y="2763838"/>
          <p14:tracePt t="30292" x="7312025" y="2781300"/>
          <p14:tracePt t="30300" x="7275513" y="2800350"/>
          <p14:tracePt t="30308" x="7248525" y="2827338"/>
          <p14:tracePt t="30316" x="7229475" y="2863850"/>
          <p14:tracePt t="30324" x="7192963" y="2890838"/>
          <p14:tracePt t="30334" x="7165975" y="2927350"/>
          <p14:tracePt t="30343" x="7129463" y="2936875"/>
          <p14:tracePt t="30350" x="7092950" y="2954338"/>
          <p14:tracePt t="30357" x="7046913" y="2982913"/>
          <p14:tracePt t="30366" x="7037388" y="3000375"/>
          <p14:tracePt t="30373" x="7029450" y="3009900"/>
          <p14:tracePt t="30380" x="7010400" y="3009900"/>
          <p14:tracePt t="30870" x="7000875" y="3009900"/>
          <p14:tracePt t="30877" x="6992938" y="3009900"/>
          <p14:tracePt t="30996" x="6992938" y="3000375"/>
          <p14:tracePt t="31004" x="6992938" y="2990850"/>
          <p14:tracePt t="31188" x="6992938" y="2982913"/>
          <p14:tracePt t="31196" x="6992938" y="2973388"/>
          <p14:tracePt t="31316" x="6992938" y="2982913"/>
          <p14:tracePt t="32508" x="6992938" y="2990850"/>
          <p14:tracePt t="32516" x="6983413" y="3000375"/>
          <p14:tracePt t="32539" x="6973888" y="3017838"/>
          <p14:tracePt t="33244" x="6973888" y="3027363"/>
          <p14:tracePt t="33252" x="6956425" y="3046413"/>
          <p14:tracePt t="34197" x="6946900" y="3073400"/>
          <p14:tracePt t="34207" x="6937375" y="3082925"/>
          <p14:tracePt t="35358" x="6937375" y="3073400"/>
          <p14:tracePt t="35390" x="6937375" y="3063875"/>
          <p14:tracePt t="35429" x="6937375" y="3054350"/>
          <p14:tracePt t="35604" x="6919913" y="3082925"/>
          <p14:tracePt t="35612" x="6892925" y="3109913"/>
          <p14:tracePt t="35620" x="6827838" y="3155950"/>
          <p14:tracePt t="35628" x="6764338" y="3192463"/>
          <p14:tracePt t="35636" x="6700838" y="3228975"/>
          <p14:tracePt t="35644" x="6618288" y="3282950"/>
          <p14:tracePt t="35653" x="6554788" y="3319463"/>
          <p14:tracePt t="35660" x="6491288" y="3365500"/>
          <p14:tracePt t="35668" x="6427788" y="3402013"/>
          <p14:tracePt t="35676" x="6362700" y="3429000"/>
          <p14:tracePt t="35684" x="6318250" y="3465513"/>
          <p14:tracePt t="35692" x="6254750" y="3482975"/>
          <p14:tracePt t="35700" x="6172200" y="3529013"/>
          <p14:tracePt t="35708" x="6135688" y="3538538"/>
          <p14:tracePt t="35716" x="6053138" y="3575050"/>
          <p14:tracePt t="35724" x="5972175" y="3602038"/>
          <p14:tracePt t="35732" x="5870575" y="3657600"/>
          <p14:tracePt t="35740" x="5761038" y="3684588"/>
          <p14:tracePt t="35748" x="5661025" y="3748088"/>
          <p14:tracePt t="35756" x="5561013" y="3784600"/>
          <p14:tracePt t="35764" x="5470525" y="3811588"/>
          <p14:tracePt t="35772" x="5387975" y="3857625"/>
          <p14:tracePt t="35780" x="5305425" y="3884613"/>
          <p14:tracePt t="35790" x="5214938" y="3921125"/>
          <p14:tracePt t="35795" x="5132388" y="3940175"/>
          <p14:tracePt t="35805" x="5059363" y="3957638"/>
          <p14:tracePt t="35812" x="4978400" y="3976688"/>
          <p14:tracePt t="35821" x="4932363" y="3994150"/>
          <p14:tracePt t="35828" x="4876800" y="4013200"/>
          <p14:tracePt t="35835" x="4795838" y="4049713"/>
          <p14:tracePt t="35844" x="4749800" y="4076700"/>
          <p14:tracePt t="35852" x="4649788" y="4113213"/>
          <p14:tracePt t="35860" x="4586288" y="4140200"/>
          <p14:tracePt t="35868" x="4513263" y="4176713"/>
          <p14:tracePt t="35876" x="4430713" y="4203700"/>
          <p14:tracePt t="35883" x="4348163" y="4259263"/>
          <p14:tracePt t="35892" x="4284663" y="4286250"/>
          <p14:tracePt t="35900" x="4184650" y="4359275"/>
          <p14:tracePt t="35908" x="4102100" y="4395788"/>
          <p14:tracePt t="35916" x="4011613" y="4441825"/>
          <p14:tracePt t="35925" x="3956050" y="4478338"/>
          <p14:tracePt t="35932" x="3892550" y="4514850"/>
          <p14:tracePt t="35940" x="3846513" y="4532313"/>
          <p14:tracePt t="35948" x="3765550" y="4587875"/>
          <p14:tracePt t="35956" x="3738563" y="4614863"/>
          <p14:tracePt t="35964" x="3665538" y="4660900"/>
          <p14:tracePt t="35972" x="3619500" y="4660900"/>
          <p14:tracePt t="35980" x="3563938" y="4697413"/>
          <p14:tracePt t="35988" x="3536950" y="4705350"/>
          <p14:tracePt t="35996" x="3490913" y="4724400"/>
          <p14:tracePt t="36004" x="3455988" y="4760913"/>
          <p14:tracePt t="36012" x="3427413" y="4768850"/>
          <p14:tracePt t="36019" x="3382963" y="4805363"/>
          <p14:tracePt t="36028" x="3317875" y="4824413"/>
          <p14:tracePt t="36036" x="3290888" y="4833938"/>
          <p14:tracePt t="36044" x="3244850" y="4860925"/>
          <p14:tracePt t="36053" x="3217863" y="4870450"/>
          <p14:tracePt t="36069" x="3127375" y="4914900"/>
          <p14:tracePt t="36076" x="3035300" y="4924425"/>
          <p14:tracePt t="36085" x="2954338" y="4951413"/>
          <p14:tracePt t="36094" x="2862263" y="4997450"/>
          <p14:tracePt t="36101" x="2708275" y="5024438"/>
          <p14:tracePt t="36110" x="2616200" y="5053013"/>
          <p14:tracePt t="36117" x="2498725" y="5080000"/>
          <p14:tracePt t="36125" x="2406650" y="5080000"/>
          <p14:tracePt t="36133" x="2324100" y="5126038"/>
          <p14:tracePt t="36141" x="2287588" y="5133975"/>
          <p14:tracePt t="36148" x="2251075" y="5143500"/>
          <p14:tracePt t="36157" x="2214563" y="5153025"/>
          <p14:tracePt t="36172" x="2187575" y="5170488"/>
          <p14:tracePt t="36188" x="2160588" y="5180013"/>
          <p14:tracePt t="36204" x="2160588" y="5189538"/>
          <p14:tracePt t="36252" x="2143125" y="5197475"/>
          <p14:tracePt t="36277" x="2124075" y="5216525"/>
          <p14:tracePt t="36294" x="2114550" y="5226050"/>
          <p14:tracePt t="36310" x="2078038" y="5233988"/>
          <p14:tracePt t="36318" x="2070100" y="5233988"/>
          <p14:tracePt t="36325" x="2033588" y="5243513"/>
          <p14:tracePt t="36332" x="2005013" y="5262563"/>
          <p14:tracePt t="36340" x="1968500" y="5270500"/>
          <p14:tracePt t="36348" x="1941513" y="5280025"/>
          <p14:tracePt t="36356" x="1914525" y="5299075"/>
          <p14:tracePt t="36364" x="1895475" y="5299075"/>
          <p14:tracePt t="36373" x="1878013" y="5299075"/>
          <p14:tracePt t="36380" x="1860550" y="5316538"/>
          <p14:tracePt t="36389" x="1841500" y="5316538"/>
          <p14:tracePt t="36396" x="1804988" y="5326063"/>
          <p14:tracePt t="36404" x="1787525" y="5335588"/>
          <p14:tracePt t="36414" x="1751013" y="5343525"/>
          <p14:tracePt t="36420" x="1704975" y="5380038"/>
          <p14:tracePt t="36428" x="1668463" y="5389563"/>
          <p14:tracePt t="36436" x="1631950" y="5399088"/>
          <p14:tracePt t="36444" x="1576388" y="5435600"/>
          <p14:tracePt t="36452" x="1558925" y="5445125"/>
          <p14:tracePt t="36460" x="1522413" y="5453063"/>
          <p14:tracePt t="36468" x="1485900" y="5472113"/>
          <p14:tracePt t="36476" x="1468438" y="5489575"/>
          <p14:tracePt t="36492" x="1431925" y="5499100"/>
          <p14:tracePt t="36508" x="1395413" y="5526088"/>
          <p14:tracePt t="36516" x="1385888" y="5526088"/>
          <p14:tracePt t="36524" x="1376363" y="5526088"/>
          <p14:tracePt t="36590" x="1358900" y="5526088"/>
          <p14:tracePt t="36602" x="1339850" y="5526088"/>
          <p14:tracePt t="36606" x="1312863" y="5545138"/>
          <p14:tracePt t="36614" x="1293813" y="5554663"/>
          <p14:tracePt t="36626" x="1258888" y="5554663"/>
          <p14:tracePt t="36630" x="1230313" y="5572125"/>
          <p14:tracePt t="36640" x="1212850" y="5572125"/>
          <p14:tracePt t="36646" x="1193800" y="5581650"/>
          <p14:tracePt t="36656" x="1185863" y="5581650"/>
          <p14:tracePt t="36661" x="1149350" y="5589588"/>
          <p14:tracePt t="36672" x="1103313" y="5599113"/>
          <p14:tracePt t="36677" x="1093788" y="5599113"/>
          <p14:tracePt t="36687" x="1057275" y="5618163"/>
          <p14:tracePt t="36693" x="1039813" y="5626100"/>
          <p14:tracePt t="36701" x="1003300" y="5635625"/>
          <p14:tracePt t="36709" x="966788" y="5654675"/>
          <p14:tracePt t="36716" x="947738" y="5672138"/>
          <p14:tracePt t="36789" x="920750" y="5672138"/>
          <p14:tracePt t="36796" x="903288" y="5681663"/>
          <p14:tracePt t="36804" x="874713" y="5691188"/>
          <p14:tracePt t="36812" x="857250" y="5691188"/>
          <p14:tracePt t="36820" x="820738" y="5699125"/>
          <p14:tracePt t="36828" x="793750" y="5718175"/>
          <p14:tracePt t="36836" x="765175" y="5718175"/>
          <p14:tracePt t="36844" x="747713" y="5718175"/>
          <p14:tracePt t="36852" x="720725" y="5727700"/>
          <p14:tracePt t="36860" x="711200" y="5727700"/>
          <p14:tracePt t="36868" x="701675" y="5727700"/>
          <p14:tracePt t="37029" x="692150" y="5727700"/>
          <p14:tracePt t="37069" x="701675" y="5718175"/>
          <p14:tracePt t="37084" x="720725" y="5708650"/>
          <p14:tracePt t="37092" x="720725" y="5699125"/>
          <p14:tracePt t="37108" x="728663" y="5691188"/>
          <p14:tracePt t="37116" x="757238" y="5681663"/>
          <p14:tracePt t="37132" x="765175" y="5672138"/>
          <p14:tracePt t="37140" x="784225" y="5662613"/>
          <p14:tracePt t="37148" x="793750" y="5662613"/>
          <p14:tracePt t="37156" x="811213" y="5654675"/>
          <p14:tracePt t="37164" x="820738" y="5645150"/>
          <p14:tracePt t="37172" x="830263" y="5635625"/>
          <p14:tracePt t="37180" x="838200" y="5626100"/>
          <p14:tracePt t="37196" x="866775" y="5608638"/>
          <p14:tracePt t="37212" x="874713" y="5599113"/>
          <p14:tracePt t="37221" x="893763" y="5599113"/>
          <p14:tracePt t="37228" x="911225" y="5589588"/>
          <p14:tracePt t="37236" x="939800" y="5581650"/>
          <p14:tracePt t="37244" x="984250" y="5554663"/>
          <p14:tracePt t="37252" x="1011238" y="5545138"/>
          <p14:tracePt t="37260" x="1047750" y="5526088"/>
          <p14:tracePt t="37268" x="1093788" y="5489575"/>
          <p14:tracePt t="37276" x="1120775" y="5472113"/>
          <p14:tracePt t="37285" x="1166813" y="5453063"/>
          <p14:tracePt t="37292" x="1193800" y="5416550"/>
          <p14:tracePt t="37300" x="1249363" y="5380038"/>
          <p14:tracePt t="37308" x="1276350" y="5353050"/>
          <p14:tracePt t="37316" x="1303338" y="5316538"/>
          <p14:tracePt t="37324" x="1312863" y="5307013"/>
          <p14:tracePt t="37332" x="1339850" y="5280025"/>
          <p14:tracePt t="37340" x="1349375" y="5280025"/>
          <p14:tracePt t="37348" x="1358900" y="5253038"/>
          <p14:tracePt t="37356" x="1395413" y="5216525"/>
          <p14:tracePt t="37364" x="1403350" y="5197475"/>
          <p14:tracePt t="37372" x="1422400" y="5170488"/>
          <p14:tracePt t="37380" x="1439863" y="5133975"/>
          <p14:tracePt t="37388" x="1458913" y="5116513"/>
          <p14:tracePt t="37397" x="1468438" y="5106988"/>
          <p14:tracePt t="37405" x="1476375" y="5097463"/>
          <p14:tracePt t="37414" x="1504950" y="5060950"/>
          <p14:tracePt t="37421" x="1512888" y="5053013"/>
          <p14:tracePt t="37429" x="1531938" y="5033963"/>
          <p14:tracePt t="37687" x="1541463" y="5043488"/>
          <p14:tracePt t="37697" x="1558925" y="5070475"/>
          <p14:tracePt t="37699" x="1585913" y="5097463"/>
          <p14:tracePt t="37708" x="1604963" y="5143500"/>
          <p14:tracePt t="37715" x="1641475" y="5170488"/>
          <p14:tracePt t="37724" x="1668463" y="5207000"/>
          <p14:tracePt t="37732" x="1714500" y="5253038"/>
          <p14:tracePt t="37740" x="1751013" y="5289550"/>
          <p14:tracePt t="37748" x="1795463" y="5335588"/>
          <p14:tracePt t="37756" x="1831975" y="5353050"/>
          <p14:tracePt t="37764" x="1887538" y="5399088"/>
          <p14:tracePt t="37772" x="1931988" y="5435600"/>
          <p14:tracePt t="37780" x="1960563" y="5462588"/>
          <p14:tracePt t="37788" x="1987550" y="5481638"/>
          <p14:tracePt t="37796" x="2005013" y="5499100"/>
          <p14:tracePt t="37804" x="2014538" y="5508625"/>
          <p14:tracePt t="37813" x="2024063" y="5518150"/>
          <p14:tracePt t="38204" x="2041525" y="5518150"/>
          <p14:tracePt t="38220" x="2060575" y="5518150"/>
          <p14:tracePt t="38245" x="2070100" y="5518150"/>
          <p14:tracePt t="38253" x="2078038" y="5518150"/>
          <p14:tracePt t="38268" x="2106613" y="5508625"/>
          <p14:tracePt t="38276" x="2114550" y="5499100"/>
          <p14:tracePt t="38284" x="2124075" y="5489575"/>
          <p14:tracePt t="38300" x="2151063" y="5481638"/>
          <p14:tracePt t="38308" x="2179638" y="5462588"/>
          <p14:tracePt t="38316" x="2206625" y="5445125"/>
          <p14:tracePt t="38324" x="2251075" y="5426075"/>
          <p14:tracePt t="38332" x="2279650" y="5408613"/>
          <p14:tracePt t="38340" x="2324100" y="5389563"/>
          <p14:tracePt t="38348" x="2352675" y="5380038"/>
          <p14:tracePt t="38356" x="2379663" y="5372100"/>
          <p14:tracePt t="38365" x="2416175" y="5335588"/>
          <p14:tracePt t="38372" x="2425700" y="5326063"/>
          <p14:tracePt t="38380" x="2462213" y="5307013"/>
          <p14:tracePt t="38388" x="2489200" y="5289550"/>
          <p14:tracePt t="38396" x="2516188" y="5270500"/>
          <p14:tracePt t="38404" x="2533650" y="5253038"/>
          <p14:tracePt t="38412" x="2552700" y="5243513"/>
          <p14:tracePt t="38421" x="2570163" y="5216525"/>
          <p14:tracePt t="38428" x="2616200" y="5197475"/>
          <p14:tracePt t="38436" x="2635250" y="5180013"/>
          <p14:tracePt t="38444" x="2652713" y="5170488"/>
          <p14:tracePt t="38452" x="2671763" y="5153025"/>
          <p14:tracePt t="38460" x="2689225" y="5143500"/>
          <p14:tracePt t="38468" x="2698750" y="5133975"/>
          <p14:tracePt t="38476" x="2708275" y="5126038"/>
          <p14:tracePt t="38492" x="2725738" y="5106988"/>
          <p14:tracePt t="38678" x="2735263" y="5097463"/>
          <p14:tracePt t="38686" x="2744788" y="5089525"/>
          <p14:tracePt t="38696" x="2762250" y="5080000"/>
          <p14:tracePt t="38702" x="2771775" y="5080000"/>
          <p14:tracePt t="38709" x="2771775" y="5070475"/>
          <p14:tracePt t="38716" x="2781300" y="5060950"/>
          <p14:tracePt t="38732" x="2789238" y="5053013"/>
          <p14:tracePt t="38893" x="2781300" y="5053013"/>
          <p14:tracePt t="38901" x="2781300" y="5060950"/>
          <p14:tracePt t="38925" x="2752725" y="5080000"/>
          <p14:tracePt t="38933" x="2735263" y="5080000"/>
          <p14:tracePt t="38942" x="2689225" y="5106988"/>
          <p14:tracePt t="38949" x="2643188" y="5133975"/>
          <p14:tracePt t="38957" x="2579688" y="5143500"/>
          <p14:tracePt t="38965" x="2516188" y="5170488"/>
          <p14:tracePt t="38973" x="2443163" y="5197475"/>
          <p14:tracePt t="38981" x="2370138" y="5197475"/>
          <p14:tracePt t="38990" x="2270125" y="5226050"/>
          <p14:tracePt t="38997" x="2179638" y="5253038"/>
          <p14:tracePt t="39006" x="2097088" y="5262563"/>
          <p14:tracePt t="39013" x="1968500" y="5280025"/>
          <p14:tracePt t="39020" x="1841500" y="5280025"/>
          <p14:tracePt t="39028" x="1751013" y="5307013"/>
          <p14:tracePt t="39037" x="1649413" y="5316538"/>
          <p14:tracePt t="39045" x="1576388" y="5335588"/>
          <p14:tracePt t="39056" x="1522413" y="5335588"/>
          <p14:tracePt t="39061" x="1439863" y="5343525"/>
          <p14:tracePt t="39070" x="1366838" y="5372100"/>
          <p14:tracePt t="39077" x="1266825" y="5399088"/>
          <p14:tracePt t="39085" x="1166813" y="5426075"/>
          <p14:tracePt t="39092" x="1093788" y="5453063"/>
          <p14:tracePt t="39099" x="993775" y="5462588"/>
          <p14:tracePt t="39108" x="903288" y="5489575"/>
          <p14:tracePt t="39116" x="838200" y="5518150"/>
          <p14:tracePt t="39124" x="784225" y="5526088"/>
          <p14:tracePt t="39132" x="684213" y="5572125"/>
          <p14:tracePt t="39140" x="655638" y="5581650"/>
          <p14:tracePt t="39148" x="601663" y="5581650"/>
          <p14:tracePt t="39156" x="565150" y="5589588"/>
          <p14:tracePt t="39172" x="555625" y="5589588"/>
          <p14:tracePt t="39180" x="547688" y="5589588"/>
          <p14:tracePt t="39374" x="555625" y="5589588"/>
          <p14:tracePt t="39382" x="574675" y="5589588"/>
          <p14:tracePt t="39389" x="611188" y="5562600"/>
          <p14:tracePt t="39398" x="655638" y="5545138"/>
          <p14:tracePt t="39404" x="720725" y="5508625"/>
          <p14:tracePt t="39412" x="784225" y="5481638"/>
          <p14:tracePt t="39420" x="847725" y="5445125"/>
          <p14:tracePt t="39428" x="893763" y="5435600"/>
          <p14:tracePt t="39436" x="957263" y="5389563"/>
          <p14:tracePt t="39444" x="1003300" y="5362575"/>
          <p14:tracePt t="39452" x="1066800" y="5316538"/>
          <p14:tracePt t="39460" x="1084263" y="5307013"/>
          <p14:tracePt t="39468" x="1149350" y="5262563"/>
          <p14:tracePt t="39476" x="1185863" y="5253038"/>
          <p14:tracePt t="39484" x="1222375" y="5216525"/>
          <p14:tracePt t="39492" x="1249363" y="5197475"/>
          <p14:tracePt t="39500" x="1258888" y="5189538"/>
          <p14:tracePt t="39508" x="1276350" y="5180013"/>
          <p14:tracePt t="39516" x="1293813" y="5160963"/>
          <p14:tracePt t="39524" x="1303338" y="5153025"/>
          <p14:tracePt t="39548" x="1312863" y="5153025"/>
          <p14:tracePt t="39556" x="1322388" y="5153025"/>
          <p14:tracePt t="39740" x="1330325" y="5143500"/>
          <p14:tracePt t="39749" x="1339850" y="5133975"/>
          <p14:tracePt t="39757" x="1349375" y="5126038"/>
          <p14:tracePt t="39773" x="1366838" y="5116513"/>
          <p14:tracePt t="39821" x="1376363" y="5116513"/>
          <p14:tracePt t="39831" x="1385888" y="5116513"/>
          <p14:tracePt t="39838" x="1422400" y="5133975"/>
          <p14:tracePt t="39846" x="1439863" y="5180013"/>
          <p14:tracePt t="39854" x="1468438" y="5226050"/>
          <p14:tracePt t="39860" x="1495425" y="5262563"/>
          <p14:tracePt t="39869" x="1549400" y="5343525"/>
          <p14:tracePt t="39878" x="1604963" y="5389563"/>
          <p14:tracePt t="39883" x="1641475" y="5453063"/>
          <p14:tracePt t="39892" x="1677988" y="5499100"/>
          <p14:tracePt t="39899" x="1685925" y="5535613"/>
          <p14:tracePt t="39908" x="1704975" y="5554663"/>
          <p14:tracePt t="39916" x="1714500" y="5562600"/>
          <p14:tracePt t="40028" x="1722438" y="5562600"/>
          <p14:tracePt t="40036" x="1741488" y="5554663"/>
          <p14:tracePt t="40044" x="1741488" y="5545138"/>
          <p14:tracePt t="40053" x="1741488" y="5535613"/>
          <p14:tracePt t="40059" x="1758950" y="5518150"/>
          <p14:tracePt t="40222" x="1768475" y="5508625"/>
          <p14:tracePt t="40236" x="1778000" y="5518150"/>
          <p14:tracePt t="40244" x="1804988" y="5526088"/>
          <p14:tracePt t="40252" x="1868488" y="5554663"/>
          <p14:tracePt t="40260" x="1951038" y="5562600"/>
          <p14:tracePt t="40269" x="1987550" y="5562600"/>
          <p14:tracePt t="40276" x="2078038" y="5562600"/>
          <p14:tracePt t="40284" x="2270125" y="5562600"/>
          <p14:tracePt t="40292" x="2498725" y="5562600"/>
          <p14:tracePt t="40300" x="2798763" y="5581650"/>
          <p14:tracePt t="40308" x="3108325" y="5599113"/>
          <p14:tracePt t="40316" x="3536950" y="5645150"/>
          <p14:tracePt t="40324" x="3810000" y="5681663"/>
          <p14:tracePt t="40332" x="4102100" y="5745163"/>
          <p14:tracePt t="40340" x="4284663" y="5754688"/>
          <p14:tracePt t="40348" x="4494213" y="5791200"/>
          <p14:tracePt t="40356" x="4659313" y="5818188"/>
          <p14:tracePt t="40364" x="4786313" y="5845175"/>
          <p14:tracePt t="40372" x="4886325" y="5891213"/>
          <p14:tracePt t="40380" x="4978400" y="5918200"/>
          <p14:tracePt t="40388" x="5041900" y="5946775"/>
          <p14:tracePt t="40396" x="5059363" y="5964238"/>
          <p14:tracePt t="40403" x="5078413" y="5973763"/>
          <p14:tracePt t="40756" x="5095875" y="5973763"/>
          <p14:tracePt t="40772" x="5114925" y="5973763"/>
          <p14:tracePt t="40780" x="5132388" y="5964238"/>
          <p14:tracePt t="40788" x="5141913" y="5964238"/>
          <p14:tracePt t="40796" x="5159375" y="5964238"/>
          <p14:tracePt t="40803" x="5178425" y="5964238"/>
          <p14:tracePt t="40812" x="5195888" y="5954713"/>
          <p14:tracePt t="40820" x="5232400" y="5954713"/>
          <p14:tracePt t="40828" x="5287963" y="5954713"/>
          <p14:tracePt t="40836" x="5351463" y="5954713"/>
          <p14:tracePt t="40844" x="5405438" y="5954713"/>
          <p14:tracePt t="40853" x="5497513" y="5954713"/>
          <p14:tracePt t="40860" x="5588000" y="5954713"/>
          <p14:tracePt t="40869" x="5680075" y="5954713"/>
          <p14:tracePt t="40877" x="5770563" y="5954713"/>
          <p14:tracePt t="40883" x="5862638" y="5954713"/>
          <p14:tracePt t="40892" x="5972175" y="5954713"/>
          <p14:tracePt t="40900" x="6062663" y="5954713"/>
          <p14:tracePt t="40908" x="6189663" y="5954713"/>
          <p14:tracePt t="40916" x="6262688" y="5954713"/>
          <p14:tracePt t="40924" x="6326188" y="5954713"/>
          <p14:tracePt t="40932" x="6381750" y="5954713"/>
          <p14:tracePt t="40941" x="6435725" y="5954713"/>
          <p14:tracePt t="40949" x="6464300" y="5954713"/>
          <p14:tracePt t="40957" x="6472238" y="5954713"/>
          <p14:tracePt t="41094" x="6472238" y="5946775"/>
          <p14:tracePt t="41100" x="6464300" y="5937250"/>
          <p14:tracePt t="41108" x="6445250" y="5918200"/>
          <p14:tracePt t="41116" x="6435725" y="5918200"/>
          <p14:tracePt t="41124" x="6399213" y="5910263"/>
          <p14:tracePt t="41132" x="6381750" y="5910263"/>
          <p14:tracePt t="41140" x="6345238" y="5900738"/>
          <p14:tracePt t="41148" x="6299200" y="5900738"/>
          <p14:tracePt t="41157" x="6235700" y="5900738"/>
          <p14:tracePt t="41165" x="6172200" y="5900738"/>
          <p14:tracePt t="41173" x="6116638" y="5900738"/>
          <p14:tracePt t="41181" x="6043613" y="5900738"/>
          <p14:tracePt t="41191" x="5989638" y="5900738"/>
          <p14:tracePt t="41197" x="5943600" y="5900738"/>
          <p14:tracePt t="41207" x="5935663" y="5900738"/>
          <p14:tracePt t="41211" x="5899150" y="5900738"/>
          <p14:tracePt t="41221" x="5889625" y="5900738"/>
          <p14:tracePt t="41356" x="5880100" y="5891213"/>
          <p14:tracePt t="41373" x="5880100" y="5881688"/>
          <p14:tracePt t="41379" x="5880100" y="5873750"/>
          <p14:tracePt t="41396" x="5899150" y="5854700"/>
          <p14:tracePt t="41613" x="5926138" y="5837238"/>
          <p14:tracePt t="41620" x="5935663" y="5837238"/>
          <p14:tracePt t="41628" x="5962650" y="5827713"/>
          <p14:tracePt t="41636" x="5980113" y="5827713"/>
          <p14:tracePt t="41644" x="5999163" y="5827713"/>
          <p14:tracePt t="41652" x="6035675" y="5827713"/>
          <p14:tracePt t="41660" x="6072188" y="5827713"/>
          <p14:tracePt t="41669" x="6089650" y="5827713"/>
          <p14:tracePt t="41676" x="6099175" y="5827713"/>
          <p14:tracePt t="41685" x="6116638" y="5827713"/>
          <p14:tracePt t="41692" x="6126163" y="5827713"/>
          <p14:tracePt t="41837" x="6135688" y="5827713"/>
          <p14:tracePt t="41852" x="6145213" y="5827713"/>
          <p14:tracePt t="41861" x="6162675" y="5827713"/>
          <p14:tracePt t="41868" x="6181725" y="5827713"/>
          <p14:tracePt t="41884" x="6199188" y="5827713"/>
          <p14:tracePt t="42023" x="6208713" y="5827713"/>
          <p14:tracePt t="42052" x="6218238" y="5827713"/>
          <p14:tracePt t="42198" x="6218238" y="5818188"/>
          <p14:tracePt t="42204" x="6218238" y="5791200"/>
          <p14:tracePt t="42213" x="6218238" y="5745163"/>
          <p14:tracePt t="42221" x="6218238" y="5727700"/>
          <p14:tracePt t="42229" x="6208713" y="5681663"/>
          <p14:tracePt t="42238" x="6199188" y="5662613"/>
          <p14:tracePt t="42244" x="6189663" y="5626100"/>
          <p14:tracePt t="42253" x="6189663" y="5581650"/>
          <p14:tracePt t="42261" x="6181725" y="5562600"/>
          <p14:tracePt t="42270" x="6181725" y="5526088"/>
          <p14:tracePt t="42277" x="6181725" y="5481638"/>
          <p14:tracePt t="42285" x="6181725" y="5445125"/>
          <p14:tracePt t="42293" x="6181725" y="5416550"/>
          <p14:tracePt t="42301" x="6181725" y="5372100"/>
          <p14:tracePt t="42309" x="6181725" y="5343525"/>
          <p14:tracePt t="42316" x="6181725" y="5316538"/>
          <p14:tracePt t="42324" x="6181725" y="5280025"/>
          <p14:tracePt t="42332" x="6181725" y="5270500"/>
          <p14:tracePt t="42340" x="6181725" y="5233988"/>
          <p14:tracePt t="42348" x="6181725" y="5226050"/>
          <p14:tracePt t="42364" x="6181725" y="5207000"/>
          <p14:tracePt t="42380" x="6181725" y="5197475"/>
          <p14:tracePt t="42412" x="6181725" y="5189538"/>
          <p14:tracePt t="42428" x="6181725" y="5180013"/>
          <p14:tracePt t="42469" x="6181725" y="5160963"/>
          <p14:tracePt t="42502" x="6181725" y="5153025"/>
          <p14:tracePt t="42540" x="6181725" y="5143500"/>
          <p14:tracePt t="42573" x="6199188" y="5126038"/>
          <p14:tracePt t="42668" x="6199188" y="5116513"/>
          <p14:tracePt t="42676" x="6218238" y="5116513"/>
          <p14:tracePt t="42686" x="6291263" y="5116513"/>
          <p14:tracePt t="42693" x="6399213" y="5116513"/>
          <p14:tracePt t="42701" x="6527800" y="5116513"/>
          <p14:tracePt t="42707" x="6673850" y="5116513"/>
          <p14:tracePt t="42716" x="6819900" y="5116513"/>
          <p14:tracePt t="42724" x="6964363" y="5116513"/>
          <p14:tracePt t="42732" x="7073900" y="5116513"/>
          <p14:tracePt t="42740" x="7165975" y="5116513"/>
          <p14:tracePt t="42748" x="7219950" y="5116513"/>
          <p14:tracePt t="42756" x="7265988" y="5106988"/>
          <p14:tracePt t="43044" x="7275513" y="5106988"/>
          <p14:tracePt t="43060" x="7265988" y="5126038"/>
          <p14:tracePt t="43069" x="7256463" y="5143500"/>
          <p14:tracePt t="43077" x="7248525" y="5170488"/>
          <p14:tracePt t="43085" x="7239000" y="5197475"/>
          <p14:tracePt t="43094" x="7219950" y="5243513"/>
          <p14:tracePt t="43100" x="7202488" y="5307013"/>
          <p14:tracePt t="43109" x="7202488" y="5326063"/>
          <p14:tracePt t="43116" x="7192963" y="5380038"/>
          <p14:tracePt t="43124" x="7183438" y="5435600"/>
          <p14:tracePt t="43132" x="7156450" y="5499100"/>
          <p14:tracePt t="43140" x="7146925" y="5526088"/>
          <p14:tracePt t="43148" x="7146925" y="5545138"/>
          <p14:tracePt t="43156" x="7146925" y="5572125"/>
          <p14:tracePt t="43164" x="7138988" y="5581650"/>
          <p14:tracePt t="43172" x="7138988" y="5599113"/>
          <p14:tracePt t="43180" x="7138988" y="5618163"/>
          <p14:tracePt t="43189" x="7138988" y="5626100"/>
          <p14:tracePt t="43196" x="7138988" y="5635625"/>
          <p14:tracePt t="43204" x="7129463" y="5645150"/>
          <p14:tracePt t="43211" x="7129463" y="5654675"/>
          <p14:tracePt t="43220" x="7129463" y="5662613"/>
          <p14:tracePt t="43238" x="7129463" y="5672138"/>
          <p14:tracePt t="43254" x="7129463" y="5681663"/>
          <p14:tracePt t="43262" x="7129463" y="5699125"/>
          <p14:tracePt t="43286" x="7129463" y="5708650"/>
          <p14:tracePt t="43340" x="7119938" y="5708650"/>
          <p14:tracePt t="43372" x="7110413" y="5718175"/>
          <p14:tracePt t="43381" x="7110413" y="5735638"/>
          <p14:tracePt t="43388" x="7102475" y="5754688"/>
          <p14:tracePt t="43404" x="7102475" y="5781675"/>
          <p14:tracePt t="43411" x="7102475" y="5791200"/>
          <p14:tracePt t="43419" x="7092950" y="5808663"/>
          <p14:tracePt t="43428" x="7073900" y="5845175"/>
          <p14:tracePt t="43444" x="7073900" y="5854700"/>
          <p14:tracePt t="43452" x="7073900" y="5873750"/>
          <p14:tracePt t="43460" x="7073900" y="5891213"/>
          <p14:tracePt t="43477" x="7073900" y="5900738"/>
          <p14:tracePt t="43486" x="7073900" y="5918200"/>
          <p14:tracePt t="43524" x="7073900" y="5927725"/>
          <p14:tracePt t="43540" x="7073900" y="5937250"/>
          <p14:tracePt t="43564" x="7073900" y="5954713"/>
          <p14:tracePt t="43580" x="7073900" y="5973763"/>
          <p14:tracePt t="43605" x="7092950" y="5973763"/>
          <p14:tracePt t="43614" x="7110413" y="5973763"/>
          <p14:tracePt t="43620" x="7156450" y="5973763"/>
          <p14:tracePt t="43628" x="7175500" y="5973763"/>
          <p14:tracePt t="43636" x="7212013" y="5973763"/>
          <p14:tracePt t="43644" x="7248525" y="5964238"/>
          <p14:tracePt t="43653" x="7265988" y="5946775"/>
          <p14:tracePt t="43660" x="7292975" y="5927725"/>
          <p14:tracePt t="43669" x="7302500" y="5918200"/>
          <p14:tracePt t="43676" x="7312025" y="5910263"/>
          <p14:tracePt t="43700" x="7319963" y="5881688"/>
          <p14:tracePt t="43764" x="7283450" y="5891213"/>
          <p14:tracePt t="43772" x="7156450" y="5910263"/>
          <p14:tracePt t="43779" x="6983413" y="5954713"/>
          <p14:tracePt t="43788" x="6764338" y="5973763"/>
          <p14:tracePt t="43796" x="6500813" y="5973763"/>
          <p14:tracePt t="43804" x="6089650" y="5973763"/>
          <p14:tracePt t="43811" x="5607050" y="5973763"/>
          <p14:tracePt t="43820" x="5251450" y="5937250"/>
          <p14:tracePt t="43828" x="4832350" y="5891213"/>
          <p14:tracePt t="43836" x="4403725" y="5827713"/>
          <p14:tracePt t="43844" x="4048125" y="5781675"/>
          <p14:tracePt t="43852" x="3665538" y="5654675"/>
          <p14:tracePt t="43860" x="3382963" y="5589588"/>
          <p14:tracePt t="43869" x="3200400" y="5581650"/>
          <p14:tracePt t="43876" x="2962275" y="5526088"/>
          <p14:tracePt t="43884" x="2781300" y="5508625"/>
          <p14:tracePt t="43892" x="2579688" y="5508625"/>
          <p14:tracePt t="43900" x="2416175" y="5499100"/>
          <p14:tracePt t="43908" x="2214563" y="5499100"/>
          <p14:tracePt t="43915" x="2051050" y="5499100"/>
          <p14:tracePt t="43924" x="1887538" y="5499100"/>
          <p14:tracePt t="43931" x="1741488" y="5499100"/>
          <p14:tracePt t="43940" x="1622425" y="5499100"/>
          <p14:tracePt t="43948" x="1495425" y="5499100"/>
          <p14:tracePt t="43956" x="1412875" y="5499100"/>
          <p14:tracePt t="43964" x="1339850" y="5499100"/>
          <p14:tracePt t="43972" x="1312863" y="5499100"/>
          <p14:tracePt t="43979" x="1258888" y="5499100"/>
          <p14:tracePt t="43988" x="1239838" y="5499100"/>
          <p14:tracePt t="44004" x="1222375" y="5499100"/>
          <p14:tracePt t="44060" x="1212850" y="5489575"/>
          <p14:tracePt t="44068" x="1212850" y="5472113"/>
          <p14:tracePt t="44076" x="1212850" y="5462588"/>
          <p14:tracePt t="44084" x="1212850" y="5453063"/>
          <p14:tracePt t="44260" x="1203325" y="5453063"/>
          <p14:tracePt t="44300" x="1185863" y="5453063"/>
          <p14:tracePt t="44316" x="1176338" y="5453063"/>
          <p14:tracePt t="44332" x="1157288" y="5453063"/>
          <p14:tracePt t="44340" x="1139825" y="5453063"/>
          <p14:tracePt t="44348" x="1120775" y="5453063"/>
          <p14:tracePt t="44356" x="1093788" y="5453063"/>
          <p14:tracePt t="44364" x="1084263" y="5453063"/>
          <p14:tracePt t="44372" x="1076325" y="5453063"/>
          <p14:tracePt t="44379" x="1057275" y="5453063"/>
          <p14:tracePt t="44395" x="1039813" y="5453063"/>
          <p14:tracePt t="44444" x="1030288" y="5453063"/>
          <p14:tracePt t="44470" x="1011238" y="5435600"/>
          <p14:tracePt t="44477" x="1003300" y="5426075"/>
          <p14:tracePt t="44487" x="993775" y="5408613"/>
          <p14:tracePt t="44493" x="993775" y="5389563"/>
          <p14:tracePt t="44500" x="974725" y="5372100"/>
          <p14:tracePt t="44516" x="957263" y="5326063"/>
          <p14:tracePt t="44524" x="957263" y="5316538"/>
          <p14:tracePt t="44531" x="947738" y="5299075"/>
          <p14:tracePt t="44540" x="947738" y="5280025"/>
          <p14:tracePt t="44548" x="939800" y="5262563"/>
          <p14:tracePt t="44564" x="939800" y="5253038"/>
          <p14:tracePt t="44572" x="939800" y="5233988"/>
          <p14:tracePt t="44580" x="939800" y="5197475"/>
          <p14:tracePt t="44596" x="939800" y="5180013"/>
          <p14:tracePt t="44605" x="939800" y="5170488"/>
          <p14:tracePt t="44612" x="939800" y="5153025"/>
          <p14:tracePt t="44628" x="939800" y="5143500"/>
          <p14:tracePt t="44636" x="947738" y="5133975"/>
          <p14:tracePt t="44652" x="966788" y="5126038"/>
          <p14:tracePt t="44740" x="974725" y="5116513"/>
          <p14:tracePt t="44748" x="984250" y="5116513"/>
          <p14:tracePt t="44756" x="1003300" y="5116513"/>
          <p14:tracePt t="44764" x="1011238" y="5143500"/>
          <p14:tracePt t="44773" x="1030288" y="5180013"/>
          <p14:tracePt t="44780" x="1039813" y="5207000"/>
          <p14:tracePt t="44789" x="1039813" y="5226050"/>
          <p14:tracePt t="44796" x="1047750" y="5253038"/>
          <p14:tracePt t="44804" x="1047750" y="5270500"/>
          <p14:tracePt t="44812" x="1057275" y="5289550"/>
          <p14:tracePt t="44820" x="1057275" y="5299075"/>
          <p14:tracePt t="44844" x="1057275" y="5307013"/>
          <p14:tracePt t="44876" x="1057275" y="5316538"/>
          <p14:tracePt t="44884" x="1057275" y="5326063"/>
          <p14:tracePt t="44892" x="1057275" y="5343525"/>
          <p14:tracePt t="44900" x="1057275" y="5353050"/>
          <p14:tracePt t="44908" x="1057275" y="5380038"/>
          <p14:tracePt t="44915" x="1030288" y="5416550"/>
          <p14:tracePt t="44924" x="1011238" y="5445125"/>
          <p14:tracePt t="44932" x="966788" y="5462588"/>
          <p14:tracePt t="44939" x="939800" y="5489575"/>
          <p14:tracePt t="44948" x="911225" y="5508625"/>
          <p14:tracePt t="44956" x="884238" y="5518150"/>
          <p14:tracePt t="44965" x="857250" y="5535613"/>
          <p14:tracePt t="44974" x="820738" y="5545138"/>
          <p14:tracePt t="44989" x="801688" y="5545138"/>
          <p14:tracePt t="45052" x="793750" y="5545138"/>
          <p14:tracePt t="45059" x="793750" y="5508625"/>
          <p14:tracePt t="45069" x="793750" y="5453063"/>
          <p14:tracePt t="45075" x="811213" y="5399088"/>
          <p14:tracePt t="45083" x="874713" y="5343525"/>
          <p14:tracePt t="45092" x="930275" y="5280025"/>
          <p14:tracePt t="45099" x="974725" y="5207000"/>
          <p14:tracePt t="45108" x="1003300" y="5180013"/>
          <p14:tracePt t="45115" x="1057275" y="5106988"/>
          <p14:tracePt t="45123" x="1093788" y="5060950"/>
          <p14:tracePt t="45131" x="1112838" y="5043488"/>
          <p14:tracePt t="45140" x="1157288" y="5016500"/>
          <p14:tracePt t="45148" x="1166813" y="5006975"/>
          <p14:tracePt t="45156" x="1185863" y="4987925"/>
          <p14:tracePt t="45164" x="1193800" y="4987925"/>
          <p14:tracePt t="45172" x="1203325" y="4987925"/>
          <p14:tracePt t="45180" x="1212850" y="4979988"/>
          <p14:tracePt t="45196" x="1212850" y="4970463"/>
          <p14:tracePt t="45220" x="1222375" y="4970463"/>
          <p14:tracePt t="45228" x="1230313" y="4970463"/>
          <p14:tracePt t="45237" x="1239838" y="4970463"/>
          <p14:tracePt t="45244" x="1266825" y="4970463"/>
          <p14:tracePt t="45252" x="1293813" y="4997450"/>
          <p14:tracePt t="45261" x="1330325" y="5033963"/>
          <p14:tracePt t="45269" x="1349375" y="5053013"/>
          <p14:tracePt t="45276" x="1376363" y="5080000"/>
          <p14:tracePt t="45284" x="1385888" y="5089525"/>
          <p14:tracePt t="45292" x="1385888" y="5116513"/>
          <p14:tracePt t="45300" x="1403350" y="5133975"/>
          <p14:tracePt t="45308" x="1403350" y="5143500"/>
          <p14:tracePt t="45316" x="1403350" y="5153025"/>
          <p14:tracePt t="45324" x="1403350" y="5160963"/>
          <p14:tracePt t="45340" x="1403350" y="5170488"/>
          <p14:tracePt t="45364" x="1403350" y="5189538"/>
          <p14:tracePt t="45372" x="1403350" y="5197475"/>
          <p14:tracePt t="45380" x="1403350" y="5207000"/>
          <p14:tracePt t="45396" x="1395413" y="5207000"/>
          <p14:tracePt t="45437" x="1385888" y="5207000"/>
          <p14:tracePt t="45469" x="1376363" y="5216525"/>
          <p14:tracePt t="45524" x="1395413" y="5243513"/>
          <p14:tracePt t="45532" x="1458913" y="5253038"/>
          <p14:tracePt t="45540" x="1531938" y="5280025"/>
          <p14:tracePt t="45548" x="1649413" y="5335588"/>
          <p14:tracePt t="45556" x="1824038" y="5399088"/>
          <p14:tracePt t="45564" x="2033588" y="5462588"/>
          <p14:tracePt t="45572" x="2251075" y="5518150"/>
          <p14:tracePt t="45580" x="2552700" y="5599113"/>
          <p14:tracePt t="45588" x="2881313" y="5681663"/>
          <p14:tracePt t="45596" x="3154363" y="5699125"/>
          <p14:tracePt t="45604" x="3473450" y="5754688"/>
          <p14:tracePt t="45612" x="3746500" y="5772150"/>
          <p14:tracePt t="45620" x="3956050" y="5808663"/>
          <p14:tracePt t="45628" x="4165600" y="5837238"/>
          <p14:tracePt t="45638" x="4348163" y="5837238"/>
          <p14:tracePt t="45643" x="4513263" y="5837238"/>
          <p14:tracePt t="45652" x="4676775" y="5837238"/>
          <p14:tracePt t="45660" x="4822825" y="5837238"/>
          <p14:tracePt t="45669" x="4932363" y="5837238"/>
          <p14:tracePt t="45676" x="5041900" y="5837238"/>
          <p14:tracePt t="45684" x="5151438" y="5837238"/>
          <p14:tracePt t="45692" x="5278438" y="5873750"/>
          <p14:tracePt t="45701" x="5368925" y="5873750"/>
          <p14:tracePt t="45708" x="5487988" y="5910263"/>
          <p14:tracePt t="45716" x="5580063" y="5937250"/>
          <p14:tracePt t="45724" x="5680075" y="5983288"/>
          <p14:tracePt t="45732" x="5724525" y="6000750"/>
          <p14:tracePt t="45740" x="5789613" y="6027738"/>
          <p14:tracePt t="45748" x="5816600" y="6046788"/>
          <p14:tracePt t="45756" x="5843588" y="6054725"/>
          <p14:tracePt t="45772" x="5853113" y="6064250"/>
          <p14:tracePt t="45972" x="5843588" y="6064250"/>
          <p14:tracePt t="45980" x="5834063" y="6064250"/>
          <p14:tracePt t="45989" x="5807075" y="6064250"/>
          <p14:tracePt t="45997" x="5789613" y="6064250"/>
          <p14:tracePt t="46004" x="5753100" y="6064250"/>
          <p14:tracePt t="46013" x="5716588" y="6064250"/>
          <p14:tracePt t="46020" x="5697538" y="6064250"/>
          <p14:tracePt t="46028" x="5661025" y="6064250"/>
          <p14:tracePt t="46036" x="5643563" y="6064250"/>
          <p14:tracePt t="46044" x="5616575" y="6064250"/>
          <p14:tracePt t="46054" x="5588000" y="6064250"/>
          <p14:tracePt t="46060" x="5570538" y="6064250"/>
          <p14:tracePt t="46068" x="5561013" y="6064250"/>
          <p14:tracePt t="46086" x="5524500" y="6064250"/>
          <p14:tracePt t="46100" x="5514975" y="6054725"/>
          <p14:tracePt t="46108" x="5507038" y="6054725"/>
          <p14:tracePt t="46142" x="5507038" y="6046788"/>
          <p14:tracePt t="46147" x="5507038" y="6037263"/>
          <p14:tracePt t="46196" x="5507038" y="6018213"/>
          <p14:tracePt t="46213" x="5497513" y="6010275"/>
          <p14:tracePt t="46220" x="5470525" y="6000750"/>
          <p14:tracePt t="46228" x="5441950" y="6000750"/>
          <p14:tracePt t="46236" x="5368925" y="6000750"/>
          <p14:tracePt t="46244" x="5241925" y="5991225"/>
          <p14:tracePt t="46251" x="5086350" y="5927725"/>
          <p14:tracePt t="46259" x="4905375" y="5927725"/>
          <p14:tracePt t="46269" x="4730750" y="5927725"/>
          <p14:tracePt t="46276" x="4521200" y="5900738"/>
          <p14:tracePt t="46286" x="4230688" y="5837238"/>
          <p14:tracePt t="46293" x="4002088" y="5818188"/>
          <p14:tracePt t="46303" x="3692525" y="5800725"/>
          <p14:tracePt t="46309" x="3373438" y="5764213"/>
          <p14:tracePt t="46320" x="3163888" y="5727700"/>
          <p14:tracePt t="46324" x="2925763" y="5718175"/>
          <p14:tracePt t="46332" x="2708275" y="5662613"/>
          <p14:tracePt t="46340" x="2543175" y="5662613"/>
          <p14:tracePt t="46348" x="2379663" y="5645150"/>
          <p14:tracePt t="46356" x="2251075" y="5645150"/>
          <p14:tracePt t="46364" x="2143125" y="5645150"/>
          <p14:tracePt t="46372" x="2014538" y="5645150"/>
          <p14:tracePt t="46380" x="1887538" y="5645150"/>
          <p14:tracePt t="46388" x="1778000" y="5645150"/>
          <p14:tracePt t="46396" x="1668463" y="5645150"/>
          <p14:tracePt t="46404" x="1595438" y="5645150"/>
          <p14:tracePt t="46412" x="1504950" y="5635625"/>
          <p14:tracePt t="46420" x="1403350" y="5608638"/>
          <p14:tracePt t="46429" x="1366838" y="5608638"/>
          <p14:tracePt t="46437" x="1322388" y="5599113"/>
          <p14:tracePt t="46445" x="1303338" y="5589588"/>
          <p14:tracePt t="46455" x="1293813" y="5589588"/>
          <p14:tracePt t="46461" x="1285875" y="5581650"/>
          <p14:tracePt t="46500" x="1266825" y="5572125"/>
          <p14:tracePt t="46524" x="1258888" y="5562600"/>
          <p14:tracePt t="46532" x="1249363" y="5554663"/>
          <p14:tracePt t="46540" x="1239838" y="5554663"/>
          <p14:tracePt t="46548" x="1230313" y="5554663"/>
          <p14:tracePt t="46556" x="1222375" y="5554663"/>
          <p14:tracePt t="46582" x="1203325" y="5554663"/>
          <p14:tracePt t="46590" x="1193800" y="5554663"/>
          <p14:tracePt t="46598" x="1185863" y="5554663"/>
          <p14:tracePt t="46614" x="1157288" y="5554663"/>
          <p14:tracePt t="46624" x="1139825" y="5554663"/>
          <p14:tracePt t="46628" x="1130300" y="5554663"/>
          <p14:tracePt t="46636" x="1112838" y="5554663"/>
          <p14:tracePt t="46644" x="1103313" y="5554663"/>
          <p14:tracePt t="46652" x="1076325" y="5545138"/>
          <p14:tracePt t="46660" x="1057275" y="5545138"/>
          <p14:tracePt t="46670" x="1047750" y="5545138"/>
          <p14:tracePt t="46676" x="1020763" y="5535613"/>
          <p14:tracePt t="46692" x="1003300" y="5518150"/>
          <p14:tracePt t="46724" x="993775" y="5508625"/>
          <p14:tracePt t="46732" x="984250" y="5508625"/>
          <p14:tracePt t="46757" x="974725" y="5508625"/>
          <p14:tracePt t="46845" x="966788" y="5508625"/>
          <p14:tracePt t="46855" x="947738" y="5508625"/>
          <p14:tracePt t="46862" x="939800" y="5508625"/>
          <p14:tracePt t="46871" x="930275" y="5508625"/>
          <p14:tracePt t="46877" x="911225" y="5508625"/>
          <p14:tracePt t="46887" x="903288" y="5508625"/>
          <p14:tracePt t="46892" x="893763" y="5508625"/>
          <p14:tracePt t="46932" x="884238" y="5518150"/>
          <p14:tracePt t="46972" x="866775" y="5518150"/>
          <p14:tracePt t="46980" x="857250" y="5526088"/>
          <p14:tracePt t="46996" x="847725" y="5526088"/>
          <p14:tracePt t="47004" x="838200" y="5526088"/>
          <p14:tracePt t="47012" x="820738" y="5535613"/>
          <p14:tracePt t="47020" x="801688" y="5535613"/>
          <p14:tracePt t="47036" x="765175" y="5535613"/>
          <p14:tracePt t="47044" x="728663" y="5554663"/>
          <p14:tracePt t="47053" x="720725" y="5554663"/>
          <p14:tracePt t="47070" x="674688" y="5572125"/>
          <p14:tracePt t="47076" x="655638" y="5572125"/>
          <p14:tracePt t="47084" x="620713" y="5608638"/>
          <p14:tracePt t="47092" x="601663" y="5608638"/>
          <p14:tracePt t="47102" x="584200" y="5618163"/>
          <p14:tracePt t="47108" x="574675" y="5626100"/>
          <p14:tracePt t="47117" x="565150" y="5626100"/>
          <p14:tracePt t="47236" x="565150" y="5618163"/>
          <p14:tracePt t="47244" x="592138" y="5599113"/>
          <p14:tracePt t="47252" x="638175" y="5581650"/>
          <p14:tracePt t="47260" x="665163" y="5554663"/>
          <p14:tracePt t="47276" x="684213" y="5554663"/>
          <p14:tracePt t="47285" x="711200" y="5545138"/>
          <p14:tracePt t="47292" x="720725" y="5545138"/>
          <p14:tracePt t="47301" x="738188" y="5535613"/>
          <p14:tracePt t="47308" x="774700" y="5518150"/>
          <p14:tracePt t="47318" x="801688" y="5508625"/>
          <p14:tracePt t="47324" x="830263" y="5499100"/>
          <p14:tracePt t="47332" x="857250" y="5481638"/>
          <p14:tracePt t="47340" x="866775" y="5481638"/>
          <p14:tracePt t="47348" x="903288" y="5462588"/>
          <p14:tracePt t="47356" x="939800" y="5453063"/>
          <p14:tracePt t="47364" x="984250" y="5435600"/>
          <p14:tracePt t="47372" x="1039813" y="5408613"/>
          <p14:tracePt t="47380" x="1103313" y="5380038"/>
          <p14:tracePt t="47388" x="1166813" y="5343525"/>
          <p14:tracePt t="47396" x="1230313" y="5326063"/>
          <p14:tracePt t="47404" x="1293813" y="5280025"/>
          <p14:tracePt t="47412" x="1358900" y="5262563"/>
          <p14:tracePt t="47420" x="1422400" y="5207000"/>
          <p14:tracePt t="47430" x="1468438" y="5180013"/>
          <p14:tracePt t="47443" x="1485900" y="5170488"/>
          <p14:tracePt t="47445" x="1512888" y="5153025"/>
          <p14:tracePt t="47628" x="1495425" y="5153025"/>
          <p14:tracePt t="47636" x="1468438" y="5160963"/>
          <p14:tracePt t="47644" x="1439863" y="5180013"/>
          <p14:tracePt t="47652" x="1412875" y="5216525"/>
          <p14:tracePt t="47660" x="1358900" y="5253038"/>
          <p14:tracePt t="47668" x="1330325" y="5280025"/>
          <p14:tracePt t="47676" x="1276350" y="5335588"/>
          <p14:tracePt t="47685" x="1239838" y="5353050"/>
          <p14:tracePt t="47692" x="1185863" y="5389563"/>
          <p14:tracePt t="47701" x="1157288" y="5399088"/>
          <p14:tracePt t="47708" x="1130300" y="5408613"/>
          <p14:tracePt t="47717" x="1112838" y="5426075"/>
          <p14:tracePt t="47724" x="1103313" y="5435600"/>
          <p14:tracePt t="47838" x="1093788" y="5435600"/>
          <p14:tracePt t="47845" x="1084263" y="5435600"/>
          <p14:tracePt t="47853" x="1066800" y="5435600"/>
          <p14:tracePt t="47868" x="1047750" y="5435600"/>
          <p14:tracePt t="47884" x="1039813" y="5435600"/>
          <p14:tracePt t="47909" x="1030288" y="5435600"/>
          <p14:tracePt t="47998" x="1020763" y="5426075"/>
          <p14:tracePt t="48005" x="1011238" y="5416550"/>
          <p14:tracePt t="48014" x="1003300" y="5408613"/>
          <p14:tracePt t="48021" x="993775" y="5399088"/>
          <p14:tracePt t="48029" x="993775" y="5380038"/>
          <p14:tracePt t="48036" x="974725" y="5362575"/>
          <p14:tracePt t="48044" x="966788" y="5343525"/>
          <p14:tracePt t="48061" x="966788" y="5335588"/>
          <p14:tracePt t="48072" x="966788" y="5316538"/>
          <p14:tracePt t="48093" x="966788" y="5307013"/>
          <p14:tracePt t="48102" x="966788" y="5299075"/>
          <p14:tracePt t="48132" x="966788" y="5289550"/>
          <p14:tracePt t="48148" x="966788" y="5280025"/>
          <p14:tracePt t="48164" x="966788" y="5262563"/>
          <p14:tracePt t="48172" x="974725" y="5253038"/>
          <p14:tracePt t="48180" x="984250" y="5243513"/>
          <p14:tracePt t="48188" x="1020763" y="5226050"/>
          <p14:tracePt t="48196" x="1030288" y="5216525"/>
          <p14:tracePt t="48212" x="1039813" y="5207000"/>
          <p14:tracePt t="48220" x="1047750" y="5207000"/>
          <p14:tracePt t="48228" x="1057275" y="5197475"/>
          <p14:tracePt t="48293" x="1066800" y="5197475"/>
          <p14:tracePt t="48301" x="1066800" y="5207000"/>
          <p14:tracePt t="48309" x="1066800" y="5216525"/>
          <p14:tracePt t="48324" x="1076325" y="5233988"/>
          <p14:tracePt t="48332" x="1076325" y="5243513"/>
          <p14:tracePt t="48340" x="1076325" y="5253038"/>
          <p14:tracePt t="48348" x="1076325" y="5262563"/>
          <p14:tracePt t="48364" x="1076325" y="5270500"/>
          <p14:tracePt t="48372" x="1076325" y="5289550"/>
          <p14:tracePt t="48388" x="1076325" y="5299075"/>
          <p14:tracePt t="48396" x="1076325" y="5307013"/>
          <p14:tracePt t="48404" x="1076325" y="5335588"/>
          <p14:tracePt t="48412" x="1057275" y="5353050"/>
          <p14:tracePt t="48420" x="1047750" y="5362575"/>
          <p14:tracePt t="48428" x="1030288" y="5380038"/>
          <p14:tracePt t="48436" x="1003300" y="5399088"/>
          <p14:tracePt t="48444" x="993775" y="5408613"/>
          <p14:tracePt t="48453" x="957263" y="5426075"/>
          <p14:tracePt t="48460" x="911225" y="5453063"/>
          <p14:tracePt t="48468" x="874713" y="5462588"/>
          <p14:tracePt t="48476" x="847725" y="5462588"/>
          <p14:tracePt t="48485" x="820738" y="5462588"/>
          <p14:tracePt t="48492" x="801688" y="5462588"/>
          <p14:tracePt t="48500" x="793750" y="5462588"/>
          <p14:tracePt t="48540" x="774700" y="5462588"/>
          <p14:tracePt t="48565" x="774700" y="5435600"/>
          <p14:tracePt t="48573" x="774700" y="5408613"/>
          <p14:tracePt t="48581" x="811213" y="5343525"/>
          <p14:tracePt t="48589" x="847725" y="5299075"/>
          <p14:tracePt t="48597" x="874713" y="5270500"/>
          <p14:tracePt t="48605" x="911225" y="5233988"/>
          <p14:tracePt t="48613" x="939800" y="5216525"/>
          <p14:tracePt t="48622" x="966788" y="5207000"/>
          <p14:tracePt t="48630" x="974725" y="5197475"/>
          <p14:tracePt t="48635" x="993775" y="5180013"/>
          <p14:tracePt t="48644" x="1011238" y="5170488"/>
          <p14:tracePt t="48660" x="1020763" y="5160963"/>
          <p14:tracePt t="48716" x="1039813" y="5160963"/>
          <p14:tracePt t="48733" x="1039813" y="5180013"/>
          <p14:tracePt t="48741" x="1047750" y="5189538"/>
          <p14:tracePt t="48749" x="1047750" y="5207000"/>
          <p14:tracePt t="48757" x="1047750" y="5226050"/>
          <p14:tracePt t="48789" x="1047750" y="5243513"/>
          <p14:tracePt t="48805" x="1047750" y="5253038"/>
          <p14:tracePt t="48813" x="1047750" y="5262563"/>
          <p14:tracePt t="48831" x="1047750" y="5270500"/>
          <p14:tracePt t="48844" x="1047750" y="5289550"/>
          <p14:tracePt t="48860" x="1039813" y="5299075"/>
          <p14:tracePt t="48868" x="1020763" y="5307013"/>
          <p14:tracePt t="48885" x="1011238" y="5316538"/>
          <p14:tracePt t="48900" x="974725" y="5335588"/>
          <p14:tracePt t="48916" x="930275" y="5343525"/>
          <p14:tracePt t="48924" x="930275" y="5353050"/>
          <p14:tracePt t="48931" x="903288" y="5353050"/>
          <p14:tracePt t="48940" x="866775" y="5362575"/>
          <p14:tracePt t="49070" x="866775" y="5353050"/>
          <p14:tracePt t="49079" x="866775" y="5335588"/>
          <p14:tracePt t="49085" x="866775" y="5316538"/>
          <p14:tracePt t="49092" x="866775" y="5299075"/>
          <p14:tracePt t="49100" x="866775" y="5270500"/>
          <p14:tracePt t="49108" x="893763" y="5233988"/>
          <p14:tracePt t="49116" x="911225" y="5216525"/>
          <p14:tracePt t="49125" x="947738" y="5189538"/>
          <p14:tracePt t="49133" x="966788" y="5180013"/>
          <p14:tracePt t="49145" x="993775" y="5143500"/>
          <p14:tracePt t="49150" x="1030288" y="5133975"/>
          <p14:tracePt t="49159" x="1030288" y="5126038"/>
          <p14:tracePt t="49172" x="1047750" y="5106988"/>
          <p14:tracePt t="49204" x="1084263" y="5126038"/>
          <p14:tracePt t="49220" x="1093788" y="5153025"/>
          <p14:tracePt t="49228" x="1103313" y="5170488"/>
          <p14:tracePt t="49236" x="1103313" y="5197475"/>
          <p14:tracePt t="49244" x="1112838" y="5216525"/>
          <p14:tracePt t="49252" x="1112838" y="5233988"/>
          <p14:tracePt t="49261" x="1112838" y="5243513"/>
          <p14:tracePt t="49271" x="1112838" y="5262563"/>
          <p14:tracePt t="49277" x="1112838" y="5280025"/>
          <p14:tracePt t="49287" x="1112838" y="5289550"/>
          <p14:tracePt t="49317" x="1112838" y="5299075"/>
          <p14:tracePt t="49332" x="1112838" y="5307013"/>
          <p14:tracePt t="49340" x="1103313" y="5307013"/>
          <p14:tracePt t="49348" x="1093788" y="5316538"/>
          <p14:tracePt t="49356" x="1084263" y="5326063"/>
          <p14:tracePt t="49364" x="1084263" y="5335588"/>
          <p14:tracePt t="49380" x="1057275" y="5343525"/>
          <p14:tracePt t="49388" x="1047750" y="5353050"/>
          <p14:tracePt t="49396" x="1039813" y="5353050"/>
          <p14:tracePt t="49404" x="1020763" y="5353050"/>
          <p14:tracePt t="49412" x="1011238" y="5353050"/>
          <p14:tracePt t="49420" x="1003300" y="5353050"/>
          <p14:tracePt t="49436" x="984250" y="5353050"/>
          <p14:tracePt t="49508" x="974725" y="5353050"/>
          <p14:tracePt t="49516" x="974725" y="5343525"/>
          <p14:tracePt t="49524" x="974725" y="5335588"/>
          <p14:tracePt t="49532" x="974725" y="5326063"/>
          <p14:tracePt t="49540" x="974725" y="5316538"/>
          <p14:tracePt t="49556" x="974725" y="5307013"/>
          <p14:tracePt t="49564" x="974725" y="5299075"/>
          <p14:tracePt t="49580" x="974725" y="5289550"/>
          <p14:tracePt t="49605" x="974725" y="5280025"/>
          <p14:tracePt t="49692" x="974725" y="5270500"/>
          <p14:tracePt t="49990" x="966788" y="5280025"/>
          <p14:tracePt t="49998" x="966788" y="5289550"/>
          <p14:tracePt t="50005" x="966788" y="5299075"/>
          <p14:tracePt t="50014" x="966788" y="5307013"/>
          <p14:tracePt t="50024" x="966788" y="5326063"/>
          <p14:tracePt t="50028" x="974725" y="5353050"/>
          <p14:tracePt t="50036" x="993775" y="5380038"/>
          <p14:tracePt t="50044" x="1039813" y="5416550"/>
          <p14:tracePt t="50052" x="1084263" y="5435600"/>
          <p14:tracePt t="50070" x="1230313" y="5518150"/>
          <p14:tracePt t="50075" x="1322388" y="5545138"/>
          <p14:tracePt t="50084" x="1439863" y="5572125"/>
          <p14:tracePt t="50092" x="1568450" y="5581650"/>
          <p14:tracePt t="50100" x="1714500" y="5599113"/>
          <p14:tracePt t="50108" x="1860550" y="5618163"/>
          <p14:tracePt t="50115" x="1997075" y="5645150"/>
          <p14:tracePt t="50126" x="2143125" y="5645150"/>
          <p14:tracePt t="50132" x="2306638" y="5654675"/>
          <p14:tracePt t="50140" x="2470150" y="5691188"/>
          <p14:tracePt t="50148" x="2616200" y="5718175"/>
          <p14:tracePt t="50156" x="2781300" y="5735638"/>
          <p14:tracePt t="50163" x="2944813" y="5735638"/>
          <p14:tracePt t="50173" x="3108325" y="5735638"/>
          <p14:tracePt t="50180" x="3254375" y="5735638"/>
          <p14:tracePt t="50188" x="3400425" y="5735638"/>
          <p14:tracePt t="50196" x="3527425" y="5735638"/>
          <p14:tracePt t="50204" x="3673475" y="5735638"/>
          <p14:tracePt t="50212" x="3819525" y="5735638"/>
          <p14:tracePt t="50220" x="3965575" y="5735638"/>
          <p14:tracePt t="50227" x="4129088" y="5745163"/>
          <p14:tracePt t="50236" x="4275138" y="5745163"/>
          <p14:tracePt t="50244" x="4430713" y="5745163"/>
          <p14:tracePt t="50252" x="4594225" y="5745163"/>
          <p14:tracePt t="50260" x="4722813" y="5745163"/>
          <p14:tracePt t="50269" x="4849813" y="5745163"/>
          <p14:tracePt t="50276" x="4941888" y="5745163"/>
          <p14:tracePt t="50286" x="5022850" y="5764213"/>
          <p14:tracePt t="50292" x="5059363" y="5764213"/>
          <p14:tracePt t="50300" x="5114925" y="5764213"/>
          <p14:tracePt t="50308" x="5141913" y="5764213"/>
          <p14:tracePt t="50316" x="5168900" y="5781675"/>
          <p14:tracePt t="50431" x="5168900" y="5791200"/>
          <p14:tracePt t="50444" x="5159375" y="5791200"/>
          <p14:tracePt t="50492" x="5151438" y="5800725"/>
          <p14:tracePt t="50516" x="5141913" y="5800725"/>
          <p14:tracePt t="50524" x="5141913" y="5808663"/>
          <p14:tracePt t="50533" x="5141913" y="5818188"/>
          <p14:tracePt t="50540" x="5141913" y="5827713"/>
          <p14:tracePt t="50547" x="5141913" y="5854700"/>
          <p14:tracePt t="50556" x="5141913" y="5873750"/>
          <p14:tracePt t="50564" x="5141913" y="5881688"/>
          <p14:tracePt t="50572" x="5151438" y="5918200"/>
          <p14:tracePt t="50580" x="5159375" y="5927725"/>
          <p14:tracePt t="50588" x="5187950" y="5954713"/>
          <p14:tracePt t="50596" x="5205413" y="5973763"/>
          <p14:tracePt t="50604" x="5214938" y="5983288"/>
          <p14:tracePt t="50612" x="5241925" y="5991225"/>
          <p14:tracePt t="50620" x="5251450" y="5991225"/>
          <p14:tracePt t="50627" x="5260975" y="6000750"/>
          <p14:tracePt t="50764" x="5278438" y="6000750"/>
          <p14:tracePt t="50780" x="5287963" y="6010275"/>
          <p14:tracePt t="50788" x="5297488" y="6010275"/>
          <p14:tracePt t="50796" x="5314950" y="6010275"/>
          <p14:tracePt t="50804" x="5324475" y="6018213"/>
          <p14:tracePt t="50812" x="5341938" y="6018213"/>
          <p14:tracePt t="50820" x="5378450" y="6037263"/>
          <p14:tracePt t="50836" x="5387975" y="6037263"/>
          <p14:tracePt t="50892" x="5405438" y="6037263"/>
          <p14:tracePt t="50900" x="5414963" y="6037263"/>
          <p14:tracePt t="50933" x="5434013" y="6037263"/>
          <p14:tracePt t="50964" x="5451475" y="6027738"/>
          <p14:tracePt t="50972" x="5461000" y="6027738"/>
          <p14:tracePt t="50980" x="5470525" y="6027738"/>
          <p14:tracePt t="51302" x="5487988" y="6027738"/>
          <p14:tracePt t="51549" x="5514975" y="6000750"/>
          <p14:tracePt t="51606" x="5543550" y="6000750"/>
          <p14:tracePt t="51621" x="5561013" y="6000750"/>
          <p14:tracePt t="51633" x="5588000" y="6000750"/>
          <p14:tracePt t="51635" x="5607050" y="6000750"/>
          <p14:tracePt t="51644" x="5634038" y="6000750"/>
          <p14:tracePt t="51652" x="5653088" y="6000750"/>
          <p14:tracePt t="51660" x="5688013" y="6010275"/>
          <p14:tracePt t="51669" x="5707063" y="6010275"/>
          <p14:tracePt t="51676" x="5743575" y="6010275"/>
          <p14:tracePt t="51685" x="5780088" y="6018213"/>
          <p14:tracePt t="51692" x="5789613" y="6018213"/>
          <p14:tracePt t="51700" x="5807075" y="6018213"/>
          <p14:tracePt t="51708" x="5834063" y="6018213"/>
          <p14:tracePt t="51716" x="5843588" y="6018213"/>
          <p14:tracePt t="51732" x="5853113" y="6018213"/>
          <p14:tracePt t="51740" x="5870575" y="6018213"/>
          <p14:tracePt t="51764" x="5880100" y="6018213"/>
          <p14:tracePt t="51780" x="5889625" y="6018213"/>
          <p14:tracePt t="51797" x="5907088" y="6018213"/>
          <p14:tracePt t="51804" x="5916613" y="6018213"/>
          <p14:tracePt t="51812" x="5935663" y="6018213"/>
          <p14:tracePt t="51820" x="5962650" y="6018213"/>
          <p14:tracePt t="51828" x="5980113" y="6018213"/>
          <p14:tracePt t="51836" x="6007100" y="6018213"/>
          <p14:tracePt t="51844" x="6026150" y="6018213"/>
          <p14:tracePt t="51852" x="6053138" y="6018213"/>
          <p14:tracePt t="51860" x="6072188" y="6018213"/>
          <p14:tracePt t="51869" x="6099175" y="6018213"/>
          <p14:tracePt t="51877" x="6108700" y="6027738"/>
          <p14:tracePt t="51885" x="6116638" y="6027738"/>
          <p14:tracePt t="51892" x="6135688" y="6027738"/>
          <p14:tracePt t="52046" x="6145213" y="6027738"/>
          <p14:tracePt t="52277" x="6153150" y="6027738"/>
          <p14:tracePt t="52293" x="6172200" y="6027738"/>
          <p14:tracePt t="52301" x="6181725" y="6027738"/>
          <p14:tracePt t="52628" x="6135688" y="6027738"/>
          <p14:tracePt t="52636" x="6062663" y="6027738"/>
          <p14:tracePt t="52644" x="5935663" y="6027738"/>
          <p14:tracePt t="52652" x="5789613" y="6027738"/>
          <p14:tracePt t="52660" x="5588000" y="6027738"/>
          <p14:tracePt t="52668" x="5405438" y="6027738"/>
          <p14:tracePt t="52676" x="5187950" y="6027738"/>
          <p14:tracePt t="52685" x="5005388" y="6027738"/>
          <p14:tracePt t="52692" x="4786313" y="6027738"/>
          <p14:tracePt t="52700" x="4494213" y="5964238"/>
          <p14:tracePt t="52708" x="4248150" y="5937250"/>
          <p14:tracePt t="52716" x="3965575" y="5873750"/>
          <p14:tracePt t="52724" x="3692525" y="5854700"/>
          <p14:tracePt t="52732" x="3400425" y="5800725"/>
          <p14:tracePt t="52740" x="3200400" y="5781675"/>
          <p14:tracePt t="52748" x="2971800" y="5754688"/>
          <p14:tracePt t="52756" x="2762250" y="5718175"/>
          <p14:tracePt t="52764" x="2598738" y="5691188"/>
          <p14:tracePt t="52772" x="2452688" y="5672138"/>
          <p14:tracePt t="52780" x="2279650" y="5645150"/>
          <p14:tracePt t="52788" x="2133600" y="5626100"/>
          <p14:tracePt t="52796" x="1987550" y="5618163"/>
          <p14:tracePt t="52804" x="1860550" y="5618163"/>
          <p14:tracePt t="52812" x="1751013" y="5618163"/>
          <p14:tracePt t="52820" x="1658938" y="5618163"/>
          <p14:tracePt t="52828" x="1585913" y="5618163"/>
          <p14:tracePt t="52836" x="1531938" y="5618163"/>
          <p14:tracePt t="52844" x="1439863" y="5618163"/>
          <p14:tracePt t="52852" x="1395413" y="5618163"/>
          <p14:tracePt t="52860" x="1358900" y="5618163"/>
          <p14:tracePt t="52868" x="1312863" y="5618163"/>
          <p14:tracePt t="52876" x="1258888" y="5618163"/>
          <p14:tracePt t="52885" x="1230313" y="5618163"/>
          <p14:tracePt t="52892" x="1222375" y="5618163"/>
          <p14:tracePt t="52900" x="1203325" y="5618163"/>
          <p14:tracePt t="52916" x="1185863" y="5618163"/>
          <p14:tracePt t="52956" x="1185863" y="5608638"/>
          <p14:tracePt t="52989" x="1185863" y="5599113"/>
          <p14:tracePt t="53004" x="1185863" y="5589588"/>
          <p14:tracePt t="53012" x="1185863" y="5572125"/>
          <p14:tracePt t="53020" x="1185863" y="5562600"/>
          <p14:tracePt t="53028" x="1193800" y="5545138"/>
          <p14:tracePt t="53036" x="1212850" y="5526088"/>
          <p14:tracePt t="53044" x="1222375" y="5518150"/>
          <p14:tracePt t="53054" x="1239838" y="5489575"/>
          <p14:tracePt t="53072" x="1285875" y="5453063"/>
          <p14:tracePt t="53077" x="1285875" y="5445125"/>
          <p14:tracePt t="53087" x="1293813" y="5445125"/>
          <p14:tracePt t="53093" x="1312863" y="5416550"/>
          <p14:tracePt t="53101" x="1322388" y="5408613"/>
          <p14:tracePt t="53108" x="1330325" y="5399088"/>
          <p14:tracePt t="53116" x="1349375" y="5380038"/>
          <p14:tracePt t="53124" x="1349375" y="5372100"/>
          <p14:tracePt t="53132" x="1349375" y="5353050"/>
          <p14:tracePt t="53140" x="1358900" y="5335588"/>
          <p14:tracePt t="53148" x="1358900" y="5326063"/>
          <p14:tracePt t="53164" x="1358900" y="5316538"/>
          <p14:tracePt t="53172" x="1366838" y="5307013"/>
          <p14:tracePt t="53180" x="1366838" y="5299075"/>
          <p14:tracePt t="53188" x="1366838" y="5289550"/>
          <p14:tracePt t="53196" x="1366838" y="5280025"/>
          <p14:tracePt t="53204" x="1366838" y="5270500"/>
          <p14:tracePt t="53220" x="1376363" y="5243513"/>
          <p14:tracePt t="53253" x="1385888" y="5233988"/>
          <p14:tracePt t="53267" x="1385888" y="5226050"/>
          <p14:tracePt t="53284" x="1395413" y="5216525"/>
          <p14:tracePt t="53292" x="1403350" y="5197475"/>
          <p14:tracePt t="53308" x="1412875" y="5189538"/>
          <p14:tracePt t="53364" x="1422400" y="5180013"/>
          <p14:tracePt t="53396" x="1431925" y="5180013"/>
          <p14:tracePt t="53477" x="1431925" y="5170488"/>
          <p14:tracePt t="53508" x="1431925" y="5160963"/>
          <p14:tracePt t="53524" x="1422400" y="5160963"/>
          <p14:tracePt t="53532" x="1403350" y="5160963"/>
          <p14:tracePt t="53548" x="1395413" y="5160963"/>
          <p14:tracePt t="53588" x="1385888" y="5153025"/>
          <p14:tracePt t="53613" x="1385888" y="5133975"/>
          <p14:tracePt t="53621" x="1385888" y="5126038"/>
          <p14:tracePt t="53629" x="1385888" y="5116513"/>
          <p14:tracePt t="53646" x="1385888" y="5106988"/>
          <p14:tracePt t="53654" x="1385888" y="5097463"/>
          <p14:tracePt t="53669" x="1385888" y="5089525"/>
          <p14:tracePt t="53892" x="1395413" y="5089525"/>
          <p14:tracePt t="53900" x="1422400" y="5106988"/>
          <p14:tracePt t="53908" x="1439863" y="5116513"/>
          <p14:tracePt t="53916" x="1485900" y="5160963"/>
          <p14:tracePt t="53924" x="1522413" y="5189538"/>
          <p14:tracePt t="53932" x="1568450" y="5216525"/>
          <p14:tracePt t="53940" x="1631950" y="5253038"/>
          <p14:tracePt t="53948" x="1704975" y="5280025"/>
          <p14:tracePt t="53956" x="1787525" y="5335588"/>
          <p14:tracePt t="53964" x="1851025" y="5372100"/>
          <p14:tracePt t="53972" x="1931988" y="5416550"/>
          <p14:tracePt t="53980" x="1997075" y="5453063"/>
          <p14:tracePt t="53989" x="2033588" y="5472113"/>
          <p14:tracePt t="53996" x="2070100" y="5489575"/>
          <p14:tracePt t="54005" x="2078038" y="5489575"/>
          <p14:tracePt t="54012" x="2087563" y="5489575"/>
          <p14:tracePt t="54028" x="2097088" y="5489575"/>
          <p14:tracePt t="54268" x="2070100" y="5489575"/>
          <p14:tracePt t="54276" x="2041525" y="5489575"/>
          <p14:tracePt t="54284" x="1987550" y="5489575"/>
          <p14:tracePt t="54292" x="1914525" y="5489575"/>
          <p14:tracePt t="54303" x="1787525" y="5489575"/>
          <p14:tracePt t="54309" x="1641475" y="5489575"/>
          <p14:tracePt t="54317" x="1495425" y="5489575"/>
          <p14:tracePt t="54325" x="1366838" y="5489575"/>
          <p14:tracePt t="54332" x="1293813" y="5489575"/>
          <p14:tracePt t="54341" x="1222375" y="5489575"/>
          <p14:tracePt t="54349" x="1176338" y="5489575"/>
          <p14:tracePt t="54356" x="1157288" y="5489575"/>
          <p14:tracePt t="54430" x="1166813" y="5489575"/>
          <p14:tracePt t="54438" x="1176338" y="5481638"/>
          <p14:tracePt t="54457" x="1193800" y="5472113"/>
          <p14:tracePt t="54581" x="1203325" y="5462588"/>
          <p14:tracePt t="54589" x="1239838" y="5462588"/>
          <p14:tracePt t="54599" x="1266825" y="5462588"/>
          <p14:tracePt t="54607" x="1293813" y="5462588"/>
          <p14:tracePt t="54614" x="1322388" y="5462588"/>
          <p14:tracePt t="54622" x="1339850" y="5453063"/>
          <p14:tracePt t="54629" x="1385888" y="5445125"/>
          <p14:tracePt t="54637" x="1422400" y="5435600"/>
          <p14:tracePt t="54644" x="1458913" y="5416550"/>
          <p14:tracePt t="54653" x="1485900" y="5416550"/>
          <p14:tracePt t="54660" x="1512888" y="5416550"/>
          <p14:tracePt t="54668" x="1522413" y="5408613"/>
          <p14:tracePt t="54676" x="1531938" y="5408613"/>
          <p14:tracePt t="54684" x="1541463" y="5399088"/>
          <p14:tracePt t="54692" x="1568450" y="5399088"/>
          <p14:tracePt t="54708" x="1576388" y="5399088"/>
          <p14:tracePt t="54836" x="1576388" y="5408613"/>
          <p14:tracePt t="54844" x="1568450" y="5408613"/>
          <p14:tracePt t="54852" x="1558925" y="5416550"/>
          <p14:tracePt t="55006" x="1549400" y="5416550"/>
          <p14:tracePt t="55029" x="1549400" y="5408613"/>
          <p14:tracePt t="55036" x="1549400" y="5399088"/>
          <p14:tracePt t="55052" x="1549400" y="5372100"/>
          <p14:tracePt t="55068" x="1549400" y="5353050"/>
          <p14:tracePt t="55076" x="1549400" y="5335588"/>
          <p14:tracePt t="55084" x="1568450" y="5316538"/>
          <p14:tracePt t="55092" x="1576388" y="5299075"/>
          <p14:tracePt t="55100" x="1585913" y="5280025"/>
          <p14:tracePt t="55108" x="1595438" y="5262563"/>
          <p14:tracePt t="55116" x="1604963" y="5253038"/>
          <p14:tracePt t="55124" x="1622425" y="5243513"/>
          <p14:tracePt t="55132" x="1631950" y="5233988"/>
          <p14:tracePt t="55143" x="1641475" y="5226050"/>
          <p14:tracePt t="55147" x="1658938" y="5207000"/>
          <p14:tracePt t="55156" x="1677988" y="5189538"/>
          <p14:tracePt t="55164" x="1695450" y="5180013"/>
          <p14:tracePt t="55171" x="1714500" y="5170488"/>
          <p14:tracePt t="55180" x="1741488" y="5170488"/>
          <p14:tracePt t="55188" x="1758950" y="5170488"/>
          <p14:tracePt t="55196" x="1787525" y="5160963"/>
          <p14:tracePt t="55204" x="1814513" y="5160963"/>
          <p14:tracePt t="55212" x="1851025" y="5160963"/>
          <p14:tracePt t="55220" x="1868488" y="5160963"/>
          <p14:tracePt t="55228" x="1895475" y="5160963"/>
          <p14:tracePt t="55236" x="1914525" y="5160963"/>
          <p14:tracePt t="55244" x="1941513" y="5160963"/>
          <p14:tracePt t="55252" x="1951038" y="5160963"/>
          <p14:tracePt t="55260" x="1968500" y="5160963"/>
          <p14:tracePt t="55268" x="1978025" y="5180013"/>
          <p14:tracePt t="55276" x="1978025" y="5189538"/>
          <p14:tracePt t="55285" x="1978025" y="5197475"/>
          <p14:tracePt t="55292" x="1978025" y="5226050"/>
          <p14:tracePt t="55302" x="1978025" y="5243513"/>
          <p14:tracePt t="55309" x="1978025" y="5253038"/>
          <p14:tracePt t="55318" x="1978025" y="5270500"/>
          <p14:tracePt t="55325" x="1968500" y="5307013"/>
          <p14:tracePt t="55332" x="1941513" y="5335588"/>
          <p14:tracePt t="55339" x="1905000" y="5343525"/>
          <p14:tracePt t="55348" x="1868488" y="5380038"/>
          <p14:tracePt t="55356" x="1831975" y="5389563"/>
          <p14:tracePt t="55364" x="1795463" y="5399088"/>
          <p14:tracePt t="55372" x="1778000" y="5399088"/>
          <p14:tracePt t="55380" x="1741488" y="5426075"/>
          <p14:tracePt t="55388" x="1722438" y="5426075"/>
          <p14:tracePt t="55404" x="1704975" y="5426075"/>
          <p14:tracePt t="55412" x="1695450" y="5426075"/>
          <p14:tracePt t="55428" x="1677988" y="5426075"/>
          <p14:tracePt t="55436" x="1658938" y="5416550"/>
          <p14:tracePt t="55444" x="1649413" y="5416550"/>
          <p14:tracePt t="55452" x="1641475" y="5408613"/>
          <p14:tracePt t="55459" x="1622425" y="5389563"/>
          <p14:tracePt t="55468" x="1604963" y="5380038"/>
          <p14:tracePt t="55476" x="1585913" y="5372100"/>
          <p14:tracePt t="55485" x="1568450" y="5372100"/>
          <p14:tracePt t="55492" x="1549400" y="5362575"/>
          <p14:tracePt t="55516" x="1541463" y="5353050"/>
          <p14:tracePt t="55558" x="1541463" y="5335588"/>
          <p14:tracePt t="55564" x="1541463" y="5326063"/>
          <p14:tracePt t="55573" x="1541463" y="5307013"/>
          <p14:tracePt t="55580" x="1541463" y="5299075"/>
          <p14:tracePt t="55589" x="1541463" y="5289550"/>
          <p14:tracePt t="55597" x="1541463" y="5262563"/>
          <p14:tracePt t="55605" x="1541463" y="5253038"/>
          <p14:tracePt t="55612" x="1549400" y="5233988"/>
          <p14:tracePt t="55620" x="1576388" y="5216525"/>
          <p14:tracePt t="55628" x="1595438" y="5197475"/>
          <p14:tracePt t="55638" x="1612900" y="5189538"/>
          <p14:tracePt t="55644" x="1668463" y="5153025"/>
          <p14:tracePt t="55652" x="1695450" y="5143500"/>
          <p14:tracePt t="55660" x="1768475" y="5126038"/>
          <p14:tracePt t="55668" x="1831975" y="5106988"/>
          <p14:tracePt t="55676" x="1878013" y="5097463"/>
          <p14:tracePt t="55687" x="1905000" y="5097463"/>
          <p14:tracePt t="55693" x="1931988" y="5097463"/>
          <p14:tracePt t="55703" x="1941513" y="5097463"/>
          <p14:tracePt t="55709" x="1951038" y="5097463"/>
          <p14:tracePt t="55725" x="1968500" y="5097463"/>
          <p14:tracePt t="55732" x="1978025" y="5106988"/>
          <p14:tracePt t="55748" x="1978025" y="5133975"/>
          <p14:tracePt t="55756" x="1978025" y="5153025"/>
          <p14:tracePt t="55764" x="1978025" y="5180013"/>
          <p14:tracePt t="55772" x="1978025" y="5216525"/>
          <p14:tracePt t="55780" x="1951038" y="5243513"/>
          <p14:tracePt t="55788" x="1924050" y="5280025"/>
          <p14:tracePt t="55796" x="1887538" y="5299075"/>
          <p14:tracePt t="55804" x="1860550" y="5316538"/>
          <p14:tracePt t="55812" x="1814513" y="5335588"/>
          <p14:tracePt t="55820" x="1795463" y="5372100"/>
          <p14:tracePt t="55828" x="1768475" y="5389563"/>
          <p14:tracePt t="55836" x="1731963" y="5408613"/>
          <p14:tracePt t="55844" x="1704975" y="5416550"/>
          <p14:tracePt t="55852" x="1658938" y="5445125"/>
          <p14:tracePt t="55860" x="1649413" y="5445125"/>
          <p14:tracePt t="55869" x="1622425" y="5453063"/>
          <p14:tracePt t="55885" x="1612900" y="5453063"/>
          <p14:tracePt t="55891" x="1595438" y="5453063"/>
          <p14:tracePt t="55902" x="1585913" y="5453063"/>
          <p14:tracePt t="55908" x="1576388" y="5453063"/>
          <p14:tracePt t="55916" x="1568450" y="5453063"/>
          <p14:tracePt t="55924" x="1558925" y="5453063"/>
          <p14:tracePt t="55940" x="1541463" y="5453063"/>
          <p14:tracePt t="55948" x="1531938" y="5445125"/>
          <p14:tracePt t="55956" x="1531938" y="5435600"/>
          <p14:tracePt t="55964" x="1522413" y="5416550"/>
          <p14:tracePt t="55972" x="1504950" y="5399088"/>
          <p14:tracePt t="55988" x="1504950" y="5389563"/>
          <p14:tracePt t="55996" x="1504950" y="5372100"/>
          <p14:tracePt t="56004" x="1495425" y="5372100"/>
          <p14:tracePt t="56020" x="1495425" y="5362575"/>
          <p14:tracePt t="56028" x="1495425" y="5353050"/>
          <p14:tracePt t="56036" x="1495425" y="5335588"/>
          <p14:tracePt t="56044" x="1495425" y="5326063"/>
          <p14:tracePt t="56054" x="1495425" y="5307013"/>
          <p14:tracePt t="56073" x="1495425" y="5289550"/>
          <p14:tracePt t="56077" x="1495425" y="5280025"/>
          <p14:tracePt t="56086" x="1495425" y="5253038"/>
          <p14:tracePt t="56093" x="1512888" y="5216525"/>
          <p14:tracePt t="56103" x="1531938" y="5207000"/>
          <p14:tracePt t="56110" x="1568450" y="5189538"/>
          <p14:tracePt t="56118" x="1585913" y="5180013"/>
          <p14:tracePt t="56125" x="1612900" y="5170488"/>
          <p14:tracePt t="56133" x="1641475" y="5160963"/>
          <p14:tracePt t="56142" x="1685925" y="5143500"/>
          <p14:tracePt t="56149" x="1704975" y="5143500"/>
          <p14:tracePt t="56157" x="1741488" y="5143500"/>
          <p14:tracePt t="56165" x="1758950" y="5143500"/>
          <p14:tracePt t="56173" x="1778000" y="5143500"/>
          <p14:tracePt t="56197" x="1795463" y="5143500"/>
          <p14:tracePt t="56213" x="1795463" y="5170488"/>
          <p14:tracePt t="56221" x="1795463" y="5189538"/>
          <p14:tracePt t="56229" x="1795463" y="5216525"/>
          <p14:tracePt t="56237" x="1795463" y="5233988"/>
          <p14:tracePt t="56245" x="1795463" y="5253038"/>
          <p14:tracePt t="56252" x="1795463" y="5270500"/>
          <p14:tracePt t="56262" x="1795463" y="5299075"/>
          <p14:tracePt t="56269" x="1787525" y="5307013"/>
          <p14:tracePt t="56277" x="1787525" y="5316538"/>
          <p14:tracePt t="56286" x="1778000" y="5353050"/>
          <p14:tracePt t="56292" x="1778000" y="5362575"/>
          <p14:tracePt t="56302" x="1758950" y="5380038"/>
          <p14:tracePt t="56308" x="1731963" y="5399088"/>
          <p14:tracePt t="56317" x="1731963" y="5408613"/>
          <p14:tracePt t="56324" x="1714500" y="5416550"/>
          <p14:tracePt t="56331" x="1695450" y="5426075"/>
          <p14:tracePt t="56340" x="1649413" y="5445125"/>
          <p14:tracePt t="56347" x="1631950" y="5445125"/>
          <p14:tracePt t="56356" x="1604963" y="5453063"/>
          <p14:tracePt t="56363" x="1558925" y="5453063"/>
          <p14:tracePt t="56371" x="1541463" y="5453063"/>
          <p14:tracePt t="56380" x="1522413" y="5453063"/>
          <p14:tracePt t="56388" x="1504950" y="5453063"/>
          <p14:tracePt t="56404" x="1485900" y="5453063"/>
          <p14:tracePt t="56420" x="1476375" y="5453063"/>
          <p14:tracePt t="56444" x="1468438" y="5453063"/>
          <p14:tracePt t="56452" x="1468438" y="5445125"/>
          <p14:tracePt t="56462" x="1468438" y="5416550"/>
          <p14:tracePt t="56468" x="1468438" y="5408613"/>
          <p14:tracePt t="56476" x="1468438" y="5399088"/>
          <p14:tracePt t="56484" x="1468438" y="5372100"/>
          <p14:tracePt t="56501" x="1468438" y="5362575"/>
          <p14:tracePt t="56508" x="1468438" y="5335588"/>
          <p14:tracePt t="56516" x="1468438" y="5316538"/>
          <p14:tracePt t="56540" x="1468438" y="5299075"/>
          <p14:tracePt t="56549" x="1468438" y="5289550"/>
          <p14:tracePt t="56556" x="1476375" y="5270500"/>
          <p14:tracePt t="56572" x="1485900" y="5262563"/>
          <p14:tracePt t="56580" x="1495425" y="5253038"/>
          <p14:tracePt t="56588" x="1504950" y="5253038"/>
          <p14:tracePt t="56596" x="1504950" y="5243513"/>
          <p14:tracePt t="56604" x="1512888" y="5243513"/>
          <p14:tracePt t="56612" x="1522413" y="5243513"/>
          <p14:tracePt t="56620" x="1531938" y="5233988"/>
          <p14:tracePt t="56627" x="1541463" y="5233988"/>
          <p14:tracePt t="56636" x="1549400" y="5233988"/>
          <p14:tracePt t="56643" x="1558925" y="5233988"/>
          <p14:tracePt t="56653" x="1576388" y="5233988"/>
          <p14:tracePt t="56661" x="1585913" y="5233988"/>
          <p14:tracePt t="56670" x="1604963" y="5233988"/>
          <p14:tracePt t="56677" x="1622425" y="5233988"/>
          <p14:tracePt t="56686" x="1631950" y="5233988"/>
          <p14:tracePt t="56703" x="1641475" y="5233988"/>
          <p14:tracePt t="56772" x="1649413" y="5233988"/>
          <p14:tracePt t="56797" x="1649413" y="5243513"/>
          <p14:tracePt t="56812" x="1649413" y="5253038"/>
          <p14:tracePt t="56821" x="1631950" y="5270500"/>
          <p14:tracePt t="56830" x="1622425" y="5280025"/>
          <p14:tracePt t="56836" x="1595438" y="5299075"/>
          <p14:tracePt t="56845" x="1576388" y="5307013"/>
          <p14:tracePt t="56851" x="1531938" y="5343525"/>
          <p14:tracePt t="56860" x="1522413" y="5353050"/>
          <p14:tracePt t="56867" x="1485900" y="5362575"/>
          <p14:tracePt t="56877" x="1439863" y="5380038"/>
          <p14:tracePt t="56884" x="1403350" y="5389563"/>
          <p14:tracePt t="56892" x="1376363" y="5399088"/>
          <p14:tracePt t="56900" x="1339850" y="5408613"/>
          <p14:tracePt t="56908" x="1322388" y="5408613"/>
          <p14:tracePt t="56924" x="1303338" y="5408613"/>
          <p14:tracePt t="56988" x="1293813" y="5408613"/>
          <p14:tracePt t="56996" x="1293813" y="5399088"/>
          <p14:tracePt t="57004" x="1303338" y="5380038"/>
          <p14:tracePt t="57012" x="1339850" y="5335588"/>
          <p14:tracePt t="57020" x="1403350" y="5262563"/>
          <p14:tracePt t="57028" x="1412875" y="5253038"/>
          <p14:tracePt t="57036" x="1458913" y="5226050"/>
          <p14:tracePt t="57043" x="1504950" y="5207000"/>
          <p14:tracePt t="57052" x="1522413" y="5197475"/>
          <p14:tracePt t="57069" x="1585913" y="5160963"/>
          <p14:tracePt t="57076" x="1612900" y="5153025"/>
          <p14:tracePt t="57084" x="1622425" y="5153025"/>
          <p14:tracePt t="57092" x="1631950" y="5153025"/>
          <p14:tracePt t="57183" x="1631950" y="5170488"/>
          <p14:tracePt t="57190" x="1604963" y="5189538"/>
          <p14:tracePt t="57198" x="1549400" y="5226050"/>
          <p14:tracePt t="57207" x="1512888" y="5243513"/>
          <p14:tracePt t="57213" x="1468438" y="5262563"/>
          <p14:tracePt t="57221" x="1439863" y="5262563"/>
          <p14:tracePt t="57229" x="1412875" y="5262563"/>
          <p14:tracePt t="57237" x="1385888" y="5270500"/>
          <p14:tracePt t="57243" x="1339850" y="5270500"/>
          <p14:tracePt t="57251" x="1330325" y="5270500"/>
          <p14:tracePt t="57260" x="1312863" y="5270500"/>
          <p14:tracePt t="57268" x="1285875" y="5270500"/>
          <p14:tracePt t="57284" x="1266825" y="5253038"/>
          <p14:tracePt t="57301" x="1266825" y="5233988"/>
          <p14:tracePt t="57308" x="1266825" y="5216525"/>
          <p14:tracePt t="57317" x="1266825" y="5197475"/>
          <p14:tracePt t="57324" x="1266825" y="5189538"/>
          <p14:tracePt t="57332" x="1266825" y="5180013"/>
          <p14:tracePt t="57340" x="1266825" y="5170488"/>
          <p14:tracePt t="57348" x="1266825" y="5143500"/>
          <p14:tracePt t="57412" x="1266825" y="5126038"/>
          <p14:tracePt t="57420" x="1258888" y="5106988"/>
          <p14:tracePt t="57428" x="1249363" y="5097463"/>
          <p14:tracePt t="57436" x="1239838" y="5089525"/>
          <p14:tracePt t="57452" x="1230313" y="5080000"/>
          <p14:tracePt t="57484" x="1222375" y="5070475"/>
          <p14:tracePt t="57692" x="1249363" y="5106988"/>
          <p14:tracePt t="57700" x="1276350" y="5160963"/>
          <p14:tracePt t="57708" x="1303338" y="5180013"/>
          <p14:tracePt t="57716" x="1349375" y="5226050"/>
          <p14:tracePt t="57724" x="1395413" y="5262563"/>
          <p14:tracePt t="57732" x="1439863" y="5299075"/>
          <p14:tracePt t="57740" x="1458913" y="5307013"/>
          <p14:tracePt t="57749" x="1504950" y="5335588"/>
          <p14:tracePt t="57757" x="1549400" y="5362575"/>
          <p14:tracePt t="57767" x="1595438" y="5380038"/>
          <p14:tracePt t="57773" x="1622425" y="5389563"/>
          <p14:tracePt t="57781" x="1658938" y="5399088"/>
          <p14:tracePt t="57799" x="1677988" y="5408613"/>
          <p14:tracePt t="57805" x="1685925" y="5408613"/>
          <p14:tracePt t="57813" x="1704975" y="5408613"/>
          <p14:tracePt t="57821" x="1714500" y="5408613"/>
          <p14:tracePt t="57831" x="1722438" y="5416550"/>
          <p14:tracePt t="57837" x="1722438" y="5426075"/>
          <p14:tracePt t="58004" x="1731963" y="5426075"/>
          <p14:tracePt t="58020" x="1751013" y="5426075"/>
          <p14:tracePt t="58029" x="1795463" y="5426075"/>
          <p14:tracePt t="58036" x="1851025" y="5426075"/>
          <p14:tracePt t="58044" x="1960563" y="5426075"/>
          <p14:tracePt t="58052" x="2106613" y="5426075"/>
          <p14:tracePt t="58060" x="2297113" y="5426075"/>
          <p14:tracePt t="58069" x="2525713" y="5426075"/>
          <p14:tracePt t="58075" x="2781300" y="5426075"/>
          <p14:tracePt t="58085" x="3081338" y="5426075"/>
          <p14:tracePt t="58092" x="3346450" y="5426075"/>
          <p14:tracePt t="58100" x="3573463" y="5426075"/>
          <p14:tracePt t="58108" x="3802063" y="5426075"/>
          <p14:tracePt t="58116" x="3956050" y="5426075"/>
          <p14:tracePt t="58124" x="4084638" y="5426075"/>
          <p14:tracePt t="58132" x="4175125" y="5426075"/>
          <p14:tracePt t="58140" x="4275138" y="5445125"/>
          <p14:tracePt t="58147" x="4311650" y="5453063"/>
          <p14:tracePt t="58156" x="4357688" y="5462588"/>
          <p14:tracePt t="58164" x="4376738" y="5462588"/>
          <p14:tracePt t="58172" x="4384675" y="5462588"/>
          <p14:tracePt t="58180" x="4403725" y="5472113"/>
          <p14:tracePt t="58188" x="4421188" y="5481638"/>
          <p14:tracePt t="58204" x="4440238" y="5489575"/>
          <p14:tracePt t="58214" x="4448175" y="5489575"/>
          <p14:tracePt t="58221" x="4457700" y="5489575"/>
          <p14:tracePt t="58228" x="4484688" y="5499100"/>
          <p14:tracePt t="58236" x="4513263" y="5508625"/>
          <p14:tracePt t="58246" x="4540250" y="5508625"/>
          <p14:tracePt t="58252" x="4586288" y="5526088"/>
          <p14:tracePt t="58260" x="4622800" y="5545138"/>
          <p14:tracePt t="58267" x="4703763" y="5562600"/>
          <p14:tracePt t="58276" x="4749800" y="5562600"/>
          <p14:tracePt t="58285" x="4822825" y="5599113"/>
          <p14:tracePt t="58292" x="4876800" y="5599113"/>
          <p14:tracePt t="58300" x="4932363" y="5618163"/>
          <p14:tracePt t="58308" x="4986338" y="5618163"/>
          <p14:tracePt t="58316" x="5022850" y="5626100"/>
          <p14:tracePt t="58324" x="5049838" y="5626100"/>
          <p14:tracePt t="58332" x="5078413" y="5645150"/>
          <p14:tracePt t="58340" x="5086350" y="5645150"/>
          <p14:tracePt t="58382" x="5095875" y="5654675"/>
          <p14:tracePt t="58402" x="5122863" y="5654675"/>
          <p14:tracePt t="58405" x="5168900" y="5672138"/>
          <p14:tracePt t="58414" x="5232400" y="5718175"/>
          <p14:tracePt t="58424" x="5287963" y="5727700"/>
          <p14:tracePt t="58427" x="5387975" y="5764213"/>
          <p14:tracePt t="58436" x="5441950" y="5781675"/>
          <p14:tracePt t="58444" x="5561013" y="5808663"/>
          <p14:tracePt t="58451" x="5661025" y="5845175"/>
          <p14:tracePt t="58460" x="5734050" y="5864225"/>
          <p14:tracePt t="58468" x="5780088" y="5864225"/>
          <p14:tracePt t="58476" x="5834063" y="5873750"/>
          <p14:tracePt t="58484" x="5880100" y="5900738"/>
          <p14:tracePt t="58492" x="5916613" y="5900738"/>
          <p14:tracePt t="58501" x="5935663" y="5900738"/>
          <p14:tracePt t="58742" x="5943600" y="5900738"/>
          <p14:tracePt t="58757" x="5943600" y="5910263"/>
          <p14:tracePt t="58766" x="5972175" y="5954713"/>
          <p14:tracePt t="58772" x="5980113" y="5954713"/>
          <p14:tracePt t="58780" x="6016625" y="5983288"/>
          <p14:tracePt t="58788" x="6035675" y="6000750"/>
          <p14:tracePt t="58796" x="6080125" y="6018213"/>
          <p14:tracePt t="58804" x="6099175" y="6018213"/>
          <p14:tracePt t="58812" x="6126163" y="6027738"/>
          <p14:tracePt t="58820" x="6135688" y="6037263"/>
          <p14:tracePt t="58836" x="6153150" y="6037263"/>
          <p14:tracePt t="58868" x="6162675" y="6037263"/>
          <p14:tracePt t="59036" x="6172200" y="6037263"/>
          <p14:tracePt t="59117" x="6172200" y="6027738"/>
          <p14:tracePt t="59126" x="6172200" y="6018213"/>
          <p14:tracePt t="59134" x="6172200" y="6010275"/>
          <p14:tracePt t="59157" x="6172200" y="6000750"/>
          <p14:tracePt t="59173" x="6162675" y="5991225"/>
          <p14:tracePt t="59189" x="6162675" y="5973763"/>
          <p14:tracePt t="59198" x="6153150" y="5964238"/>
          <p14:tracePt t="59220" x="6145213" y="5954713"/>
          <p14:tracePt t="59252" x="6126163" y="5937250"/>
          <p14:tracePt t="59260" x="6116638" y="5918200"/>
          <p14:tracePt t="59270" x="6116638" y="5910263"/>
          <p14:tracePt t="59275" x="6108700" y="5891213"/>
          <p14:tracePt t="59286" x="6099175" y="5873750"/>
          <p14:tracePt t="59292" x="6080125" y="5837238"/>
          <p14:tracePt t="59301" x="6062663" y="5808663"/>
          <p14:tracePt t="59308" x="6053138" y="5791200"/>
          <p14:tracePt t="59316" x="6053138" y="5781675"/>
          <p14:tracePt t="59324" x="6035675" y="5764213"/>
          <p14:tracePt t="59340" x="6026150" y="5754688"/>
          <p14:tracePt t="59349" x="6016625" y="5745163"/>
          <p14:tracePt t="59364" x="6016625" y="5735638"/>
          <p14:tracePt t="59372" x="6007100" y="5718175"/>
          <p14:tracePt t="59380" x="6007100" y="5708650"/>
          <p14:tracePt t="59388" x="5999163" y="5691188"/>
          <p14:tracePt t="59396" x="5989638" y="5681663"/>
          <p14:tracePt t="59412" x="5980113" y="5654675"/>
          <p14:tracePt t="59420" x="5980113" y="5645150"/>
          <p14:tracePt t="59436" x="5972175" y="5626100"/>
          <p14:tracePt t="59445" x="5972175" y="5618163"/>
          <p14:tracePt t="59461" x="5972175" y="5599113"/>
          <p14:tracePt t="59468" x="5972175" y="5589588"/>
          <p14:tracePt t="59476" x="5972175" y="5572125"/>
          <p14:tracePt t="59484" x="5953125" y="5554663"/>
          <p14:tracePt t="59492" x="5943600" y="5545138"/>
          <p14:tracePt t="59501" x="5943600" y="5535613"/>
          <p14:tracePt t="59508" x="5935663" y="5526088"/>
          <p14:tracePt t="59516" x="5926138" y="5518150"/>
          <p14:tracePt t="59524" x="5907088" y="5481638"/>
          <p14:tracePt t="59532" x="5899150" y="5472113"/>
          <p14:tracePt t="59540" x="5899150" y="5435600"/>
          <p14:tracePt t="59548" x="5889625" y="5426075"/>
          <p14:tracePt t="59555" x="5889625" y="5399088"/>
          <p14:tracePt t="59564" x="5889625" y="5389563"/>
          <p14:tracePt t="59572" x="5880100" y="5362575"/>
          <p14:tracePt t="59580" x="5880100" y="5335588"/>
          <p14:tracePt t="59588" x="5880100" y="5307013"/>
          <p14:tracePt t="59596" x="5880100" y="5299075"/>
          <p14:tracePt t="59604" x="5880100" y="5270500"/>
          <p14:tracePt t="59612" x="5880100" y="5253038"/>
          <p14:tracePt t="59620" x="5880100" y="5243513"/>
          <p14:tracePt t="59628" x="5880100" y="5233988"/>
          <p14:tracePt t="59637" x="5880100" y="5226050"/>
          <p14:tracePt t="59652" x="5880100" y="5216525"/>
          <p14:tracePt t="59676" x="5880100" y="5207000"/>
          <p14:tracePt t="59814" x="5899150" y="5170488"/>
          <p14:tracePt t="59831" x="5935663" y="5160963"/>
          <p14:tracePt t="59837" x="5962650" y="5126038"/>
          <p14:tracePt t="59846" x="5989638" y="5116513"/>
          <p14:tracePt t="59854" x="6007100" y="5106988"/>
          <p14:tracePt t="59861" x="6043613" y="5106988"/>
          <p14:tracePt t="59869" x="6062663" y="5097463"/>
          <p14:tracePt t="59876" x="6080125" y="5089525"/>
          <p14:tracePt t="59884" x="6099175" y="5080000"/>
          <p14:tracePt t="59892" x="6116638" y="5080000"/>
          <p14:tracePt t="59901" x="6145213" y="5070475"/>
          <p14:tracePt t="59908" x="6153150" y="5070475"/>
          <p14:tracePt t="59917" x="6181725" y="5060950"/>
          <p14:tracePt t="59924" x="6208713" y="5060950"/>
          <p14:tracePt t="59932" x="6235700" y="5060950"/>
          <p14:tracePt t="59940" x="6254750" y="5060950"/>
          <p14:tracePt t="59948" x="6299200" y="5060950"/>
          <p14:tracePt t="59956" x="6335713" y="5060950"/>
          <p14:tracePt t="59964" x="6354763" y="5060950"/>
          <p14:tracePt t="59972" x="6381750" y="5060950"/>
          <p14:tracePt t="59980" x="6391275" y="5060950"/>
          <p14:tracePt t="59988" x="6399213" y="5060950"/>
          <p14:tracePt t="60004" x="6418263" y="5060950"/>
          <p14:tracePt t="60156" x="6391275" y="5060950"/>
          <p14:tracePt t="60163" x="6381750" y="5060950"/>
          <p14:tracePt t="60172" x="6354763" y="5060950"/>
          <p14:tracePt t="60180" x="6345238" y="5060950"/>
          <p14:tracePt t="60196" x="6335713" y="5060950"/>
          <p14:tracePt t="60204" x="6318250" y="5060950"/>
          <p14:tracePt t="60220" x="6308725" y="5060950"/>
          <p14:tracePt t="60228" x="6299200" y="5060950"/>
          <p14:tracePt t="60236" x="6291263" y="5060950"/>
          <p14:tracePt t="60244" x="6291263" y="5070475"/>
          <p14:tracePt t="60252" x="6281738" y="5080000"/>
          <p14:tracePt t="60259" x="6262688" y="5080000"/>
          <p14:tracePt t="60276" x="6245225" y="5089525"/>
          <p14:tracePt t="60284" x="6208713" y="5106988"/>
          <p14:tracePt t="60301" x="6189663" y="5116513"/>
          <p14:tracePt t="60308" x="6181725" y="5116513"/>
          <p14:tracePt t="60324" x="6172200" y="5126038"/>
          <p14:tracePt t="60407" x="6162675" y="5126038"/>
          <p14:tracePt t="60484" x="6162675" y="5116513"/>
          <p14:tracePt t="60541" x="6162675" y="5106988"/>
          <p14:tracePt t="60551" x="6172200" y="5106988"/>
          <p14:tracePt t="60559" x="6199188" y="5106988"/>
          <p14:tracePt t="60566" x="6245225" y="5116513"/>
          <p14:tracePt t="60573" x="6281738" y="5126038"/>
          <p14:tracePt t="60580" x="6335713" y="5126038"/>
          <p14:tracePt t="60588" x="6399213" y="5126038"/>
          <p14:tracePt t="60596" x="6454775" y="5126038"/>
          <p14:tracePt t="60605" x="6527800" y="5126038"/>
          <p14:tracePt t="60612" x="6618288" y="5126038"/>
          <p14:tracePt t="60620" x="6673850" y="5126038"/>
          <p14:tracePt t="60628" x="6746875" y="5126038"/>
          <p14:tracePt t="60636" x="6819900" y="5126038"/>
          <p14:tracePt t="60644" x="6883400" y="5126038"/>
          <p14:tracePt t="60652" x="6937375" y="5126038"/>
          <p14:tracePt t="60659" x="6973888" y="5126038"/>
          <p14:tracePt t="60668" x="7029450" y="5126038"/>
          <p14:tracePt t="60676" x="7056438" y="5126038"/>
          <p14:tracePt t="60684" x="7073900" y="5126038"/>
          <p14:tracePt t="60691" x="7083425" y="5126038"/>
          <p14:tracePt t="61342" x="7073900" y="5126038"/>
          <p14:tracePt t="61350" x="7019925" y="5126038"/>
          <p14:tracePt t="61359" x="6956425" y="5126038"/>
          <p14:tracePt t="61364" x="6900863" y="5126038"/>
          <p14:tracePt t="61373" x="6791325" y="5126038"/>
          <p14:tracePt t="61380" x="6700838" y="5126038"/>
          <p14:tracePt t="61389" x="6591300" y="5126038"/>
          <p14:tracePt t="61396" x="6500813" y="5126038"/>
          <p14:tracePt t="61407" x="6372225" y="5126038"/>
          <p14:tracePt t="61412" x="6245225" y="5126038"/>
          <p14:tracePt t="61422" x="6153150" y="5126038"/>
          <p14:tracePt t="61428" x="6035675" y="5153025"/>
          <p14:tracePt t="61436" x="5943600" y="5153025"/>
          <p14:tracePt t="61444" x="5853113" y="5180013"/>
          <p14:tracePt t="61453" x="5761038" y="5197475"/>
          <p14:tracePt t="61460" x="5661025" y="5197475"/>
          <p14:tracePt t="61469" x="5551488" y="5197475"/>
          <p14:tracePt t="61476" x="5405438" y="5197475"/>
          <p14:tracePt t="61484" x="5268913" y="5197475"/>
          <p14:tracePt t="61492" x="5068888" y="5197475"/>
          <p14:tracePt t="61501" x="4886325" y="5197475"/>
          <p14:tracePt t="61508" x="4703763" y="5197475"/>
          <p14:tracePt t="61516" x="4476750" y="5189538"/>
          <p14:tracePt t="61524" x="4230688" y="5153025"/>
          <p14:tracePt t="61532" x="3992563" y="5133975"/>
          <p14:tracePt t="61540" x="3709988" y="5080000"/>
          <p14:tracePt t="61548" x="3436938" y="5060950"/>
          <p14:tracePt t="61556" x="3254375" y="5016500"/>
          <p14:tracePt t="61564" x="2990850" y="4979988"/>
          <p14:tracePt t="61572" x="2798763" y="4970463"/>
          <p14:tracePt t="61580" x="2625725" y="4933950"/>
          <p14:tracePt t="61588" x="2462213" y="4924425"/>
          <p14:tracePt t="61596" x="2333625" y="4906963"/>
          <p14:tracePt t="61604" x="2243138" y="4906963"/>
          <p14:tracePt t="61612" x="2170113" y="4906963"/>
          <p14:tracePt t="61620" x="2151063" y="4906963"/>
          <p14:tracePt t="61636" x="2143125" y="4906963"/>
          <p14:tracePt t="61644" x="2124075" y="4906963"/>
          <p14:tracePt t="61652" x="2106613" y="4914900"/>
          <p14:tracePt t="61660" x="2097088" y="4924425"/>
          <p14:tracePt t="61668" x="2087563" y="4933950"/>
          <p14:tracePt t="61676" x="2078038" y="4943475"/>
          <p14:tracePt t="61692" x="2060575" y="4951413"/>
          <p14:tracePt t="61701" x="2051050" y="4960938"/>
          <p14:tracePt t="61716" x="2041525" y="4960938"/>
          <p14:tracePt t="61724" x="2033588" y="4970463"/>
          <p14:tracePt t="61736" x="2014538" y="4970463"/>
          <p14:tracePt t="61742" x="1987550" y="4970463"/>
          <p14:tracePt t="61749" x="1978025" y="4970463"/>
          <p14:tracePt t="61757" x="1968500" y="4970463"/>
          <p14:tracePt t="61925" x="1960563" y="4970463"/>
          <p14:tracePt t="61932" x="1960563" y="4987925"/>
          <p14:tracePt t="61940" x="1960563" y="5006975"/>
          <p14:tracePt t="61948" x="1960563" y="5016500"/>
          <p14:tracePt t="61956" x="1960563" y="5033963"/>
          <p14:tracePt t="61963" x="1968500" y="5060950"/>
          <p14:tracePt t="61972" x="1987550" y="5097463"/>
          <p14:tracePt t="61980" x="2005013" y="5133975"/>
          <p14:tracePt t="61988" x="2041525" y="5170488"/>
          <p14:tracePt t="61996" x="2070100" y="5197475"/>
          <p14:tracePt t="62005" x="2124075" y="5253038"/>
          <p14:tracePt t="62013" x="2170113" y="5289550"/>
          <p14:tracePt t="62023" x="2233613" y="5326063"/>
          <p14:tracePt t="62029" x="2260600" y="5343525"/>
          <p14:tracePt t="62039" x="2306638" y="5380038"/>
          <p14:tracePt t="62045" x="2316163" y="5389563"/>
          <p14:tracePt t="62068" x="2333625" y="5389563"/>
          <p14:tracePt t="62310" x="2352675" y="5389563"/>
          <p14:tracePt t="62389" x="2360613" y="5389563"/>
          <p14:tracePt t="62398" x="2370138" y="5389563"/>
          <p14:tracePt t="62406" x="2370138" y="5408613"/>
          <p14:tracePt t="62413" x="2379663" y="5435600"/>
          <p14:tracePt t="62422" x="2389188" y="5472113"/>
          <p14:tracePt t="62429" x="2397125" y="5499100"/>
          <p14:tracePt t="62436" x="2433638" y="5545138"/>
          <p14:tracePt t="62444" x="2443163" y="5589588"/>
          <p14:tracePt t="62452" x="2443163" y="5645150"/>
          <p14:tracePt t="62460" x="2470150" y="5691188"/>
          <p14:tracePt t="62469" x="2479675" y="5727700"/>
          <p14:tracePt t="62476" x="2479675" y="5745163"/>
          <p14:tracePt t="62484" x="2479675" y="5772150"/>
          <p14:tracePt t="62492" x="2479675" y="5781675"/>
          <p14:tracePt t="62501" x="2479675" y="5800725"/>
          <p14:tracePt t="62509" x="2479675" y="5827713"/>
          <p14:tracePt t="62520" x="2462213" y="5854700"/>
          <p14:tracePt t="62526" x="2397125" y="5864225"/>
          <p14:tracePt t="62534" x="2306638" y="5891213"/>
          <p14:tracePt t="62541" x="2233613" y="5891213"/>
          <p14:tracePt t="62551" x="2160588" y="5891213"/>
          <p14:tracePt t="62557" x="2087563" y="5891213"/>
          <p14:tracePt t="62563" x="1987550" y="5891213"/>
          <p14:tracePt t="62572" x="1931988" y="5891213"/>
          <p14:tracePt t="62580" x="1860550" y="5891213"/>
          <p14:tracePt t="62588" x="1795463" y="5873750"/>
          <p14:tracePt t="62597" x="1722438" y="5845175"/>
          <p14:tracePt t="62604" x="1677988" y="5827713"/>
          <p14:tracePt t="62612" x="1658938" y="5818188"/>
          <p14:tracePt t="62620" x="1641475" y="5808663"/>
          <p14:tracePt t="62628" x="1622425" y="5791200"/>
          <p14:tracePt t="62636" x="1622425" y="5781675"/>
          <p14:tracePt t="62644" x="1612900" y="5754688"/>
          <p14:tracePt t="62652" x="1595438" y="5718175"/>
          <p14:tracePt t="62660" x="1595438" y="5681663"/>
          <p14:tracePt t="62667" x="1595438" y="5626100"/>
          <p14:tracePt t="62676" x="1576388" y="5581650"/>
          <p14:tracePt t="62683" x="1576388" y="5526088"/>
          <p14:tracePt t="62692" x="1568450" y="5445125"/>
          <p14:tracePt t="62700" x="1568450" y="5408613"/>
          <p14:tracePt t="62708" x="1568450" y="5353050"/>
          <p14:tracePt t="62717" x="1568450" y="5307013"/>
          <p14:tracePt t="62724" x="1568450" y="5280025"/>
          <p14:tracePt t="62732" x="1568450" y="5243513"/>
          <p14:tracePt t="62740" x="1568450" y="5197475"/>
          <p14:tracePt t="62748" x="1595438" y="5170488"/>
          <p14:tracePt t="62757" x="1658938" y="5116513"/>
          <p14:tracePt t="62764" x="1722438" y="5080000"/>
          <p14:tracePt t="62772" x="1804988" y="5053013"/>
          <p14:tracePt t="62780" x="1924050" y="5006975"/>
          <p14:tracePt t="62787" x="2051050" y="4997450"/>
          <p14:tracePt t="62796" x="2179638" y="4960938"/>
          <p14:tracePt t="62804" x="2343150" y="4960938"/>
          <p14:tracePt t="62813" x="2489200" y="4960938"/>
          <p14:tracePt t="62821" x="2652713" y="4960938"/>
          <p14:tracePt t="62830" x="2781300" y="4960938"/>
          <p14:tracePt t="62837" x="2908300" y="4970463"/>
          <p14:tracePt t="62847" x="3008313" y="4997450"/>
          <p14:tracePt t="62852" x="3117850" y="5043488"/>
          <p14:tracePt t="62862" x="3163888" y="5080000"/>
          <p14:tracePt t="62868" x="3227388" y="5116513"/>
          <p14:tracePt t="62877" x="3263900" y="5143500"/>
          <p14:tracePt t="62887" x="3273425" y="5189538"/>
          <p14:tracePt t="62893" x="3273425" y="5226050"/>
          <p14:tracePt t="62901" x="3273425" y="5280025"/>
          <p14:tracePt t="62908" x="3273425" y="5343525"/>
          <p14:tracePt t="62917" x="3273425" y="5380038"/>
          <p14:tracePt t="62924" x="3263900" y="5426075"/>
          <p14:tracePt t="62932" x="3208338" y="5472113"/>
          <p14:tracePt t="62940" x="3163888" y="5526088"/>
          <p14:tracePt t="62949" x="3127375" y="5545138"/>
          <p14:tracePt t="62956" x="3100388" y="5572125"/>
          <p14:tracePt t="62964" x="3071813" y="5599113"/>
          <p14:tracePt t="62972" x="3008313" y="5618163"/>
          <p14:tracePt t="62980" x="2962275" y="5645150"/>
          <p14:tracePt t="62988" x="2925763" y="5654675"/>
          <p14:tracePt t="62996" x="2844800" y="5681663"/>
          <p14:tracePt t="63004" x="2798763" y="5691188"/>
          <p14:tracePt t="63012" x="2708275" y="5691188"/>
          <p14:tracePt t="63021" x="2598738" y="5699125"/>
          <p14:tracePt t="63028" x="2506663" y="5699125"/>
          <p14:tracePt t="63036" x="2433638" y="5699125"/>
          <p14:tracePt t="63044" x="2360613" y="5699125"/>
          <p14:tracePt t="63052" x="2316163" y="5699125"/>
          <p14:tracePt t="63060" x="2260600" y="5699125"/>
          <p14:tracePt t="63068" x="2214563" y="5691188"/>
          <p14:tracePt t="63076" x="2206625" y="5681663"/>
          <p14:tracePt t="63084" x="2170113" y="5662613"/>
          <p14:tracePt t="63092" x="2160588" y="5645150"/>
          <p14:tracePt t="63101" x="2151063" y="5626100"/>
          <p14:tracePt t="63108" x="2143125" y="5599113"/>
          <p14:tracePt t="63117" x="2133600" y="5589588"/>
          <p14:tracePt t="63124" x="2124075" y="5562600"/>
          <p14:tracePt t="63131" x="2124075" y="5535613"/>
          <p14:tracePt t="63139" x="2124075" y="5518150"/>
          <p14:tracePt t="63148" x="2124075" y="5481638"/>
          <p14:tracePt t="63156" x="2124075" y="5453063"/>
          <p14:tracePt t="63165" x="2124075" y="5445125"/>
          <p14:tracePt t="63172" x="2124075" y="5426075"/>
          <p14:tracePt t="63180" x="2133600" y="5408613"/>
          <p14:tracePt t="63188" x="2143125" y="5408613"/>
          <p14:tracePt t="63196" x="2160588" y="5389563"/>
          <p14:tracePt t="63205" x="2179638" y="5372100"/>
          <p14:tracePt t="63211" x="2187575" y="5343525"/>
          <p14:tracePt t="63228" x="2206625" y="5343525"/>
          <p14:tracePt t="63236" x="2214563" y="5343525"/>
          <p14:tracePt t="63244" x="2224088" y="5343525"/>
          <p14:tracePt t="63253" x="2233613" y="5343525"/>
          <p14:tracePt t="63262" x="2243138" y="5343525"/>
          <p14:tracePt t="63268" x="2251075" y="5343525"/>
          <p14:tracePt t="63382" x="2270125" y="5343525"/>
          <p14:tracePt t="63389" x="2287588" y="5362575"/>
          <p14:tracePt t="63398" x="2324100" y="5372100"/>
          <p14:tracePt t="63406" x="2360613" y="5389563"/>
          <p14:tracePt t="63414" x="2443163" y="5435600"/>
          <p14:tracePt t="63421" x="2598738" y="5489575"/>
          <p14:tracePt t="63429" x="2762250" y="5554663"/>
          <p14:tracePt t="63438" x="2990850" y="5654675"/>
          <p14:tracePt t="63443" x="3309938" y="5718175"/>
          <p14:tracePt t="63452" x="3938588" y="5900738"/>
          <p14:tracePt t="63460" x="4440238" y="5946775"/>
          <p14:tracePt t="63469" x="4941888" y="6046788"/>
          <p14:tracePt t="63476" x="5588000" y="6091238"/>
          <p14:tracePt t="63483" x="6199188" y="6200775"/>
          <p14:tracePt t="63492" x="6810375" y="6273800"/>
          <p14:tracePt t="63501" x="7275513" y="6346825"/>
          <p14:tracePt t="63508" x="7740650" y="6411913"/>
          <p14:tracePt t="63517" x="8013700" y="6429375"/>
          <p14:tracePt t="63524" x="8177213" y="6446838"/>
          <p14:tracePt t="63532" x="8305800" y="6446838"/>
          <p14:tracePt t="63540" x="8359775" y="6446838"/>
          <p14:tracePt t="63548" x="8369300" y="6446838"/>
          <p14:tracePt t="63676" x="8378825" y="6446838"/>
          <p14:tracePt t="63692" x="8378825" y="6438900"/>
          <p14:tracePt t="63700" x="8369300" y="6429375"/>
          <p14:tracePt t="63708" x="8359775" y="6429375"/>
          <p14:tracePt t="63716" x="8350250" y="6419850"/>
          <p14:tracePt t="63724" x="8313738" y="6419850"/>
          <p14:tracePt t="63732" x="8296275" y="6419850"/>
          <p14:tracePt t="63740" x="8259763" y="6411913"/>
          <p14:tracePt t="63748" x="8232775" y="6411913"/>
          <p14:tracePt t="63757" x="8213725" y="6411913"/>
          <p14:tracePt t="63764" x="8204200" y="6411913"/>
          <p14:tracePt t="63772" x="8177213" y="6411913"/>
          <p14:tracePt t="63780" x="8159750" y="6402388"/>
          <p14:tracePt t="63796" x="8132763" y="6402388"/>
          <p14:tracePt t="63804" x="8123238" y="6402388"/>
          <p14:tracePt t="63812" x="8104188" y="6383338"/>
          <p14:tracePt t="63820" x="8086725" y="6383338"/>
          <p14:tracePt t="63828" x="8067675" y="6375400"/>
          <p14:tracePt t="63836" x="8050213" y="6375400"/>
          <p14:tracePt t="63844" x="8031163" y="6365875"/>
          <p14:tracePt t="63852" x="8004175" y="6356350"/>
          <p14:tracePt t="63860" x="7967663" y="6338888"/>
          <p14:tracePt t="63868" x="7913688" y="6310313"/>
          <p14:tracePt t="63876" x="7867650" y="6302375"/>
          <p14:tracePt t="63883" x="7794625" y="6273800"/>
          <p14:tracePt t="63893" x="7758113" y="6265863"/>
          <p14:tracePt t="63902" x="7704138" y="6265863"/>
          <p14:tracePt t="63909" x="7667625" y="6265863"/>
          <p14:tracePt t="63919" x="7639050" y="6256338"/>
          <p14:tracePt t="63925" x="7594600" y="6256338"/>
          <p14:tracePt t="63935" x="7558088" y="6256338"/>
          <p14:tracePt t="63941" x="7521575" y="6246813"/>
          <p14:tracePt t="63949" x="7485063" y="6246813"/>
          <p14:tracePt t="63957" x="7439025" y="6246813"/>
          <p14:tracePt t="63966" x="7402513" y="6246813"/>
          <p14:tracePt t="63973" x="7329488" y="6246813"/>
          <p14:tracePt t="63981" x="7292975" y="6246813"/>
          <p14:tracePt t="63989" x="7239000" y="6246813"/>
          <p14:tracePt t="63997" x="7183438" y="6246813"/>
          <p14:tracePt t="64005" x="7129463" y="6246813"/>
          <p14:tracePt t="64013" x="7110413" y="6246813"/>
          <p14:tracePt t="64021" x="7065963" y="6246813"/>
          <p14:tracePt t="64029" x="7037388" y="6229350"/>
          <p14:tracePt t="64038" x="7000875" y="6219825"/>
          <p14:tracePt t="64045" x="6973888" y="6192838"/>
          <p14:tracePt t="64053" x="6946900" y="6164263"/>
          <p14:tracePt t="64060" x="6892925" y="6119813"/>
          <p14:tracePt t="64067" x="6864350" y="6083300"/>
          <p14:tracePt t="64077" x="6856413" y="6064250"/>
          <p14:tracePt t="64087" x="6827838" y="6018213"/>
          <p14:tracePt t="64093" x="6810375" y="5973763"/>
          <p14:tracePt t="64103" x="6800850" y="5946775"/>
          <p14:tracePt t="64108" x="6800850" y="5873750"/>
          <p14:tracePt t="64117" x="6791325" y="5837238"/>
          <p14:tracePt t="64124" x="6791325" y="5791200"/>
          <p14:tracePt t="64132" x="6791325" y="5754688"/>
          <p14:tracePt t="64140" x="6791325" y="5735638"/>
          <p14:tracePt t="64148" x="6791325" y="5708650"/>
          <p14:tracePt t="64156" x="6791325" y="5691188"/>
          <p14:tracePt t="64164" x="6791325" y="5681663"/>
          <p14:tracePt t="64172" x="6791325" y="5654675"/>
          <p14:tracePt t="64180" x="6810375" y="5635625"/>
          <p14:tracePt t="64188" x="6819900" y="5626100"/>
          <p14:tracePt t="64196" x="6846888" y="5599113"/>
          <p14:tracePt t="64204" x="6864350" y="5589588"/>
          <p14:tracePt t="64212" x="6919913" y="5554663"/>
          <p14:tracePt t="64220" x="6946900" y="5545138"/>
          <p14:tracePt t="64228" x="6992938" y="5535613"/>
          <p14:tracePt t="64236" x="7037388" y="5526088"/>
          <p14:tracePt t="64244" x="7092950" y="5499100"/>
          <p14:tracePt t="64252" x="7175500" y="5499100"/>
          <p14:tracePt t="64260" x="7229475" y="5499100"/>
          <p14:tracePt t="64268" x="7302500" y="5499100"/>
          <p14:tracePt t="64276" x="7392988" y="5499100"/>
          <p14:tracePt t="64285" x="7485063" y="5499100"/>
          <p14:tracePt t="64292" x="7558088" y="5499100"/>
          <p14:tracePt t="64301" x="7639050" y="5526088"/>
          <p14:tracePt t="64308" x="7758113" y="5572125"/>
          <p14:tracePt t="64317" x="7831138" y="5581650"/>
          <p14:tracePt t="64324" x="7894638" y="5608638"/>
          <p14:tracePt t="64332" x="7940675" y="5645150"/>
          <p14:tracePt t="64340" x="7958138" y="5654675"/>
          <p14:tracePt t="64348" x="7994650" y="5672138"/>
          <p14:tracePt t="64356" x="7994650" y="5681663"/>
          <p14:tracePt t="64363" x="7994650" y="5691188"/>
          <p14:tracePt t="64373" x="7994650" y="5718175"/>
          <p14:tracePt t="64381" x="7994650" y="5735638"/>
          <p14:tracePt t="64389" x="7994650" y="5764213"/>
          <p14:tracePt t="64397" x="7994650" y="5800725"/>
          <p14:tracePt t="64405" x="7994650" y="5818188"/>
          <p14:tracePt t="64413" x="7994650" y="5854700"/>
          <p14:tracePt t="64421" x="7994650" y="5873750"/>
          <p14:tracePt t="64429" x="7986713" y="5910263"/>
          <p14:tracePt t="64438" x="7950200" y="5964238"/>
          <p14:tracePt t="64445" x="7931150" y="5991225"/>
          <p14:tracePt t="64454" x="7885113" y="6037263"/>
          <p14:tracePt t="64460" x="7840663" y="6054725"/>
          <p14:tracePt t="64470" x="7794625" y="6091238"/>
          <p14:tracePt t="64475" x="7712075" y="6119813"/>
          <p14:tracePt t="64484" x="7648575" y="6146800"/>
          <p14:tracePt t="64492" x="7594600" y="6156325"/>
          <p14:tracePt t="64501" x="7521575" y="6156325"/>
          <p14:tracePt t="64508" x="7475538" y="6164263"/>
          <p14:tracePt t="64518" x="7421563" y="6164263"/>
          <p14:tracePt t="64524" x="7375525" y="6164263"/>
          <p14:tracePt t="64532" x="7356475" y="6164263"/>
          <p14:tracePt t="64540" x="7348538" y="6164263"/>
          <p14:tracePt t="64548" x="7339013" y="6164263"/>
          <p14:tracePt t="64596" x="7329488" y="6164263"/>
          <p14:tracePt t="64604" x="7319963" y="6164263"/>
          <p14:tracePt t="64612" x="7319963" y="6156325"/>
          <p14:tracePt t="64620" x="7319963" y="6146800"/>
          <p14:tracePt t="64628" x="7319963" y="6127750"/>
          <p14:tracePt t="64636" x="7319963" y="6119813"/>
          <p14:tracePt t="64644" x="7319963" y="6100763"/>
          <p14:tracePt t="64652" x="7319963" y="6091238"/>
          <p14:tracePt t="64660" x="7319963" y="6083300"/>
          <p14:tracePt t="64668" x="7319963" y="6073775"/>
          <p14:tracePt t="64693" x="7319963" y="6064250"/>
          <p14:tracePt t="65188" x="7319963" y="6046788"/>
          <p14:tracePt t="65196" x="7319963" y="6027738"/>
          <p14:tracePt t="65204" x="7339013" y="6000750"/>
          <p14:tracePt t="65212" x="7375525" y="5964238"/>
          <p14:tracePt t="65220" x="7385050" y="5946775"/>
          <p14:tracePt t="65228" x="7392988" y="5937250"/>
          <p14:tracePt t="65236" x="7402513" y="5937250"/>
          <p14:tracePt t="65245" x="7412038" y="5918200"/>
          <p14:tracePt t="65260" x="7421563" y="5910263"/>
          <p14:tracePt t="65293" x="7429500" y="5900738"/>
          <p14:tracePt t="65356" x="7439025" y="5891213"/>
          <p14:tracePt t="65380" x="7439025" y="5881688"/>
          <p14:tracePt t="65396" x="7439025" y="5864225"/>
          <p14:tracePt t="65404" x="7448550" y="5864225"/>
          <p14:tracePt t="65476" x="7458075" y="5854700"/>
          <p14:tracePt t="65844" x="7458075" y="5864225"/>
          <p14:tracePt t="66012" x="7458075" y="5881688"/>
          <p14:tracePt t="66039" x="7458075" y="5891213"/>
          <p14:tracePt t="66660" x="7466013" y="5900738"/>
          <p14:tracePt t="66719" x="7466013" y="5891213"/>
          <p14:tracePt t="66748" x="7475538" y="5873750"/>
          <p14:tracePt t="66862" x="7475538" y="5864225"/>
          <p14:tracePt t="72006" x="7475538" y="5881688"/>
          <p14:tracePt t="72014" x="7475538" y="5900738"/>
          <p14:tracePt t="72342" x="7475538" y="5910263"/>
          <p14:tracePt t="72350" x="7475538" y="5927725"/>
          <p14:tracePt t="72358" x="7475538" y="5937250"/>
          <p14:tracePt t="73118" x="7458075" y="5946775"/>
          <p14:tracePt t="73774" x="7448550" y="5946775"/>
          <p14:tracePt t="73799" x="7429500" y="5954713"/>
          <p14:tracePt t="73806" x="7421563" y="5964238"/>
          <p14:tracePt t="73814" x="7412038" y="5983288"/>
          <p14:tracePt t="73829" x="7402513" y="5991225"/>
          <p14:tracePt t="73861" x="7392988" y="6010275"/>
          <p14:tracePt t="73884" x="7375525" y="6027738"/>
          <p14:tracePt t="73900" x="7366000" y="6037263"/>
          <p14:tracePt t="73924" x="7356475" y="6046788"/>
          <p14:tracePt t="73948" x="7356475" y="6054725"/>
          <p14:tracePt t="73964" x="7348538" y="6054725"/>
          <p14:tracePt t="74278" x="7329488" y="6046788"/>
          <p14:tracePt t="74284" x="7329488" y="6010275"/>
          <p14:tracePt t="74293" x="7329488" y="5954713"/>
          <p14:tracePt t="74306" x="7319963" y="5910263"/>
          <p14:tracePt t="74309" x="7275513" y="5845175"/>
          <p14:tracePt t="74318" x="7256463" y="5791200"/>
          <p14:tracePt t="74325" x="7212013" y="5708650"/>
          <p14:tracePt t="74334" x="7202488" y="5662613"/>
          <p14:tracePt t="74341" x="7183438" y="5618163"/>
          <p14:tracePt t="74350" x="7156450" y="5535613"/>
          <p14:tracePt t="74357" x="7129463" y="5499100"/>
          <p14:tracePt t="74365" x="7092950" y="5416550"/>
          <p14:tracePt t="74373" x="7083425" y="5353050"/>
          <p14:tracePt t="74383" x="7065963" y="5299075"/>
          <p14:tracePt t="74387" x="7056438" y="5216525"/>
          <p14:tracePt t="74396" x="7029450" y="5153025"/>
          <p14:tracePt t="74403" x="7019925" y="5097463"/>
          <p14:tracePt t="74412" x="7019925" y="5043488"/>
          <p14:tracePt t="74420" x="7010400" y="4960938"/>
          <p14:tracePt t="74428" x="6992938" y="4906963"/>
          <p14:tracePt t="74436" x="6992938" y="4860925"/>
          <p14:tracePt t="74444" x="6992938" y="4824413"/>
          <p14:tracePt t="74452" x="6992938" y="4768850"/>
          <p14:tracePt t="74460" x="6973888" y="4705350"/>
          <p14:tracePt t="74468" x="6956425" y="4660900"/>
          <p14:tracePt t="74476" x="6956425" y="4651375"/>
          <p14:tracePt t="74485" x="6956425" y="4605338"/>
          <p14:tracePt t="74492" x="6956425" y="4587875"/>
          <p14:tracePt t="74501" x="6946900" y="4559300"/>
          <p14:tracePt t="74508" x="6946900" y="4551363"/>
          <p14:tracePt t="74516" x="6946900" y="4541838"/>
          <p14:tracePt t="74524" x="6946900" y="4522788"/>
          <p14:tracePt t="74533" x="6946900" y="4514850"/>
          <p14:tracePt t="74556" x="6937375" y="4505325"/>
          <p14:tracePt t="74564" x="6937375" y="4486275"/>
          <p14:tracePt t="74572" x="6937375" y="4478338"/>
          <p14:tracePt t="74580" x="6937375" y="4459288"/>
          <p14:tracePt t="74588" x="6910388" y="4413250"/>
          <p14:tracePt t="74598" x="6910388" y="4386263"/>
          <p14:tracePt t="74604" x="6883400" y="4332288"/>
          <p14:tracePt t="74612" x="6864350" y="4286250"/>
          <p14:tracePt t="74621" x="6837363" y="4222750"/>
          <p14:tracePt t="74628" x="6800850" y="4140200"/>
          <p14:tracePt t="74636" x="6773863" y="4067175"/>
          <p14:tracePt t="74644" x="6727825" y="3984625"/>
          <p14:tracePt t="74652" x="6718300" y="3940175"/>
          <p14:tracePt t="74660" x="6710363" y="3848100"/>
          <p14:tracePt t="74668" x="6664325" y="3730625"/>
          <p14:tracePt t="74676" x="6637338" y="3638550"/>
          <p14:tracePt t="74684" x="6610350" y="3519488"/>
          <p14:tracePt t="74692" x="6581775" y="3446463"/>
          <p14:tracePt t="74701" x="6573838" y="3382963"/>
          <p14:tracePt t="74707" x="6554788" y="3328988"/>
          <p14:tracePt t="74715" x="6537325" y="3282950"/>
          <p14:tracePt t="74723" x="6537325" y="3265488"/>
          <p14:tracePt t="74734" x="6527800" y="3228975"/>
          <p14:tracePt t="74837" x="6518275" y="3219450"/>
          <p14:tracePt t="74848" x="6508750" y="3219450"/>
          <p14:tracePt t="74861" x="6500813" y="3236913"/>
          <p14:tracePt t="75014" x="6491288" y="3209925"/>
          <p14:tracePt t="75021" x="6491288" y="3146425"/>
          <p14:tracePt t="75029" x="6481763" y="3073400"/>
          <p14:tracePt t="75037" x="6464300" y="2982913"/>
          <p14:tracePt t="75045" x="6464300" y="2854325"/>
          <p14:tracePt t="75056" x="6464300" y="2744788"/>
          <p14:tracePt t="75061" x="6464300" y="2617788"/>
          <p14:tracePt t="75068" x="6464300" y="2508250"/>
          <p14:tracePt t="75077" x="6464300" y="2416175"/>
          <p14:tracePt t="75085" x="6464300" y="2325688"/>
          <p14:tracePt t="75092" x="6464300" y="2243138"/>
          <p14:tracePt t="75100" x="6464300" y="2170113"/>
          <p14:tracePt t="75110" x="6464300" y="2116138"/>
          <p14:tracePt t="75118" x="6464300" y="2079625"/>
          <p14:tracePt t="75126" x="6464300" y="2060575"/>
          <p14:tracePt t="75135" x="6464300" y="2052638"/>
          <p14:tracePt t="75143" x="6464300" y="2033588"/>
          <p14:tracePt t="75151" x="6464300" y="2024063"/>
          <p14:tracePt t="75245" x="6472238" y="2033588"/>
          <p14:tracePt t="75261" x="6481763" y="2079625"/>
          <p14:tracePt t="75270" x="6481763" y="2116138"/>
          <p14:tracePt t="75277" x="6491288" y="2160588"/>
          <p14:tracePt t="75287" x="6491288" y="2216150"/>
          <p14:tracePt t="75293" x="6491288" y="2289175"/>
          <p14:tracePt t="75306" x="6491288" y="2343150"/>
          <p14:tracePt t="75309" x="6508750" y="2408238"/>
          <p14:tracePt t="75318" x="6508750" y="2462213"/>
          <p14:tracePt t="75325" x="6508750" y="2535238"/>
          <p14:tracePt t="75334" x="6508750" y="2589213"/>
          <p14:tracePt t="75341" x="6508750" y="2644775"/>
          <p14:tracePt t="75350" x="6508750" y="2708275"/>
          <p14:tracePt t="75357" x="6508750" y="2744788"/>
          <p14:tracePt t="75365" x="6508750" y="2800350"/>
          <p14:tracePt t="75373" x="6508750" y="2844800"/>
          <p14:tracePt t="75381" x="6508750" y="2900363"/>
          <p14:tracePt t="75389" x="6508750" y="2927350"/>
          <p14:tracePt t="75397" x="6508750" y="2982913"/>
          <p14:tracePt t="75404" x="6508750" y="3017838"/>
          <p14:tracePt t="75414" x="6527800" y="3082925"/>
          <p14:tracePt t="75421" x="6537325" y="3119438"/>
          <p14:tracePt t="75429" x="6537325" y="3163888"/>
          <p14:tracePt t="75437" x="6537325" y="3192463"/>
          <p14:tracePt t="75447" x="6537325" y="3219450"/>
          <p14:tracePt t="75453" x="6545263" y="3236913"/>
          <p14:tracePt t="75463" x="6554788" y="3265488"/>
          <p14:tracePt t="75470" x="6554788" y="3273425"/>
          <p14:tracePt t="75479" x="6554788" y="3282950"/>
          <p14:tracePt t="75491" x="6554788" y="3302000"/>
          <p14:tracePt t="75638" x="6554788" y="3282950"/>
          <p14:tracePt t="75646" x="6554788" y="3255963"/>
          <p14:tracePt t="75654" x="6581775" y="3192463"/>
          <p14:tracePt t="75662" x="6591300" y="3136900"/>
          <p14:tracePt t="75671" x="6591300" y="3082925"/>
          <p14:tracePt t="75678" x="6610350" y="3017838"/>
          <p14:tracePt t="75684" x="6618288" y="2927350"/>
          <p14:tracePt t="75693" x="6618288" y="2873375"/>
          <p14:tracePt t="75700" x="6645275" y="2808288"/>
          <p14:tracePt t="75711" x="6654800" y="2727325"/>
          <p14:tracePt t="75716" x="6654800" y="2654300"/>
          <p14:tracePt t="75724" x="6664325" y="2598738"/>
          <p14:tracePt t="75733" x="6681788" y="2517775"/>
          <p14:tracePt t="75739" x="6681788" y="2425700"/>
          <p14:tracePt t="75748" x="6710363" y="2362200"/>
          <p14:tracePt t="75755" x="6718300" y="2289175"/>
          <p14:tracePt t="75764" x="6727825" y="2243138"/>
          <p14:tracePt t="75772" x="6727825" y="2216150"/>
          <p14:tracePt t="75780" x="6764338" y="2170113"/>
          <p14:tracePt t="75788" x="6773863" y="2133600"/>
          <p14:tracePt t="75805" x="6783388" y="2125663"/>
          <p14:tracePt t="75917" x="6791325" y="2160588"/>
          <p14:tracePt t="75925" x="6810375" y="2189163"/>
          <p14:tracePt t="75934" x="6819900" y="2243138"/>
          <p14:tracePt t="75941" x="6819900" y="2298700"/>
          <p14:tracePt t="75951" x="6837363" y="2362200"/>
          <p14:tracePt t="75957" x="6837363" y="2435225"/>
          <p14:tracePt t="75972" x="6846888" y="2589213"/>
          <p14:tracePt t="75979" x="6846888" y="2644775"/>
          <p14:tracePt t="75988" x="6846888" y="2717800"/>
          <p14:tracePt t="75996" x="6846888" y="2771775"/>
          <p14:tracePt t="76004" x="6846888" y="2827338"/>
          <p14:tracePt t="76013" x="6846888" y="2900363"/>
          <p14:tracePt t="76020" x="6846888" y="2946400"/>
          <p14:tracePt t="76028" x="6846888" y="3000375"/>
          <p14:tracePt t="76036" x="6846888" y="3036888"/>
          <p14:tracePt t="76043" x="6846888" y="3082925"/>
          <p14:tracePt t="76052" x="6846888" y="3100388"/>
          <p14:tracePt t="76059" x="6846888" y="3127375"/>
          <p14:tracePt t="76068" x="6846888" y="3146425"/>
          <p14:tracePt t="76076" x="6846888" y="3155950"/>
          <p14:tracePt t="76084" x="6846888" y="3163888"/>
          <p14:tracePt t="76100" x="6846888" y="3173413"/>
          <p14:tracePt t="76246" x="6846888" y="3182938"/>
          <p14:tracePt t="76262" x="6846888" y="3192463"/>
          <p14:tracePt t="76270" x="6856413" y="3219450"/>
          <p14:tracePt t="76278" x="6864350" y="3228975"/>
          <p14:tracePt t="76284" x="6873875" y="3236913"/>
          <p14:tracePt t="76293" x="6883400" y="3246438"/>
          <p14:tracePt t="76307" x="6883400" y="3255963"/>
          <p14:tracePt t="76316" x="6883400" y="3265488"/>
          <p14:tracePt t="76550" x="6883400" y="3273425"/>
          <p14:tracePt t="76558" x="6892925" y="3282950"/>
          <p14:tracePt t="76629" x="6910388" y="3282950"/>
          <p14:tracePt t="76637" x="6937375" y="3282950"/>
          <p14:tracePt t="76646" x="6946900" y="3282950"/>
          <p14:tracePt t="76653" x="6964363" y="3282950"/>
          <p14:tracePt t="76661" x="6983413" y="3282950"/>
          <p14:tracePt t="76669" x="7010400" y="3265488"/>
          <p14:tracePt t="76677" x="7037388" y="3265488"/>
          <p14:tracePt t="76686" x="7065963" y="3255963"/>
          <p14:tracePt t="76694" x="7110413" y="3255963"/>
          <p14:tracePt t="76701" x="7156450" y="3255963"/>
          <p14:tracePt t="76711" x="7229475" y="3236913"/>
          <p14:tracePt t="76718" x="7302500" y="3236913"/>
          <p14:tracePt t="76725" x="7392988" y="3236913"/>
          <p14:tracePt t="76733" x="7466013" y="3236913"/>
          <p14:tracePt t="76741" x="7539038" y="3236913"/>
          <p14:tracePt t="76749" x="7631113" y="3236913"/>
          <p14:tracePt t="76756" x="7648575" y="3236913"/>
          <p14:tracePt t="76765" x="7704138" y="3236913"/>
          <p14:tracePt t="76772" x="7758113" y="3236913"/>
          <p14:tracePt t="76781" x="7804150" y="3236913"/>
          <p14:tracePt t="76788" x="7858125" y="3236913"/>
          <p14:tracePt t="76795" x="7894638" y="3236913"/>
          <p14:tracePt t="76804" x="7940675" y="3255963"/>
          <p14:tracePt t="76812" x="7986713" y="3255963"/>
          <p14:tracePt t="76820" x="8040688" y="3255963"/>
          <p14:tracePt t="76828" x="8096250" y="3265488"/>
          <p14:tracePt t="76836" x="8150225" y="3265488"/>
          <p14:tracePt t="76844" x="8240713" y="3265488"/>
          <p14:tracePt t="76852" x="8323263" y="3265488"/>
          <p14:tracePt t="76860" x="8432800" y="3265488"/>
          <p14:tracePt t="76868" x="8542338" y="3265488"/>
          <p14:tracePt t="76877" x="8688388" y="3265488"/>
          <p14:tracePt t="76886" x="8815388" y="3265488"/>
          <p14:tracePt t="76894" x="8943975" y="3265488"/>
          <p14:tracePt t="76901" x="9053513" y="32654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18" y="-33337"/>
            <a:ext cx="8229600" cy="1143000"/>
          </a:xfrm>
        </p:spPr>
        <p:txBody>
          <a:bodyPr/>
          <a:lstStyle/>
          <a:p>
            <a:r>
              <a:rPr kumimoji="1" lang="ja-JP" altLang="en-US" dirty="0"/>
              <a:t>微分回路の式</a:t>
            </a:r>
          </a:p>
        </p:txBody>
      </p:sp>
      <mc:AlternateContent xmlns:mc="http://schemas.openxmlformats.org/markup-compatibility/2006" xmlns:a14="http://schemas.microsoft.com/office/drawing/2010/main">
        <mc:Choice Requires="a14">
          <p:sp>
            <p:nvSpPr>
              <p:cNvPr id="6" name="テキスト ボックス 5"/>
              <p:cNvSpPr txBox="1"/>
              <p:nvPr/>
            </p:nvSpPr>
            <p:spPr>
              <a:xfrm>
                <a:off x="5436096" y="4504963"/>
                <a:ext cx="2232248" cy="2099293"/>
              </a:xfrm>
              <a:prstGeom prst="rect">
                <a:avLst/>
              </a:prstGeom>
              <a:noFill/>
            </p:spPr>
            <p:txBody>
              <a:bodyPr wrap="square" lIns="0" tIns="0" rIns="0" bIns="0" rtlCol="0">
                <a:spAutoFit/>
              </a:bodyPr>
              <a:lstStyle/>
              <a:p>
                <a:r>
                  <a:rPr lang="en-US" altLang="ja-JP" sz="3200" dirty="0"/>
                  <a:t>Q=CV</a:t>
                </a:r>
              </a:p>
              <a:p>
                <a:r>
                  <a:rPr lang="en-US" altLang="ja-JP" sz="3200" dirty="0"/>
                  <a:t>I=C</a:t>
                </a:r>
                <a14:m>
                  <m:oMath xmlns:m="http://schemas.openxmlformats.org/officeDocument/2006/math">
                    <m:f>
                      <m:fPr>
                        <m:ctrlPr>
                          <a:rPr lang="en-US" altLang="ja-JP" sz="3200" i="1" smtClean="0">
                            <a:latin typeface="Cambria Math" panose="02040503050406030204" pitchFamily="18" charset="0"/>
                          </a:rPr>
                        </m:ctrlPr>
                      </m:fPr>
                      <m:num>
                        <m:r>
                          <a:rPr lang="en-US" altLang="ja-JP" sz="3200" b="0" i="1" smtClean="0">
                            <a:latin typeface="Cambria Math" panose="02040503050406030204" pitchFamily="18" charset="0"/>
                          </a:rPr>
                          <m:t>𝑑𝑉</m:t>
                        </m:r>
                        <m:r>
                          <a:rPr lang="en-US" altLang="ja-JP" sz="3200" b="0" i="1" smtClean="0">
                            <a:latin typeface="Cambria Math" panose="02040503050406030204" pitchFamily="18" charset="0"/>
                          </a:rPr>
                          <m:t>1</m:t>
                        </m:r>
                      </m:num>
                      <m:den>
                        <m:r>
                          <a:rPr lang="en-US" altLang="ja-JP" sz="3200" b="0" i="1" smtClean="0">
                            <a:latin typeface="Cambria Math" panose="02040503050406030204" pitchFamily="18" charset="0"/>
                          </a:rPr>
                          <m:t>𝑑𝑡</m:t>
                        </m:r>
                      </m:den>
                    </m:f>
                  </m:oMath>
                </a14:m>
                <a:endParaRPr lang="en-US" altLang="ja-JP" sz="3200" dirty="0"/>
              </a:p>
              <a:p>
                <a:endParaRPr lang="en-US" altLang="ja-JP" dirty="0"/>
              </a:p>
              <a:p>
                <a:r>
                  <a:rPr lang="en-US" altLang="ja-JP" sz="2800" dirty="0"/>
                  <a:t>Vo= -</a:t>
                </a:r>
                <a:r>
                  <a:rPr lang="en-US" altLang="ja-JP" sz="2800" dirty="0" err="1"/>
                  <a:t>CRf</a:t>
                </a:r>
                <a14:m>
                  <m:oMath xmlns:m="http://schemas.openxmlformats.org/officeDocument/2006/math">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𝑑𝑉</m:t>
                        </m:r>
                        <m:r>
                          <a:rPr lang="en-US" altLang="ja-JP" sz="2800" b="0" i="1" smtClean="0">
                            <a:latin typeface="Cambria Math" panose="02040503050406030204" pitchFamily="18" charset="0"/>
                          </a:rPr>
                          <m:t>1</m:t>
                        </m:r>
                      </m:num>
                      <m:den>
                        <m:r>
                          <a:rPr lang="en-US" altLang="ja-JP" sz="2800" b="0" i="1" smtClean="0">
                            <a:latin typeface="Cambria Math" panose="02040503050406030204" pitchFamily="18" charset="0"/>
                          </a:rPr>
                          <m:t>𝑑𝑡</m:t>
                        </m:r>
                      </m:den>
                    </m:f>
                  </m:oMath>
                </a14:m>
                <a:endParaRPr kumimoji="1" lang="en-US" altLang="ja-JP" sz="28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436096" y="4504963"/>
                <a:ext cx="2232248" cy="2099293"/>
              </a:xfrm>
              <a:prstGeom prst="rect">
                <a:avLst/>
              </a:prstGeom>
              <a:blipFill rotWithShape="0">
                <a:blip r:embed="rId5"/>
                <a:stretch>
                  <a:fillRect l="-11202" t="-5814" b="-4651"/>
                </a:stretch>
              </a:blipFill>
            </p:spPr>
            <p:txBody>
              <a:bodyPr/>
              <a:lstStyle/>
              <a:p>
                <a:r>
                  <a:rPr lang="ja-JP" altLang="en-US">
                    <a:noFill/>
                  </a:rPr>
                  <a:t> </a:t>
                </a:r>
              </a:p>
            </p:txBody>
          </p:sp>
        </mc:Fallback>
      </mc:AlternateContent>
      <p:pic>
        <p:nvPicPr>
          <p:cNvPr id="10" name="Picture 4" descr="図05_17"/>
          <p:cNvPicPr>
            <a:picLocks noChangeAspect="1" noChangeArrowheads="1"/>
          </p:cNvPicPr>
          <p:nvPr/>
        </p:nvPicPr>
        <p:blipFill>
          <a:blip r:embed="rId6" cstate="print"/>
          <a:srcRect/>
          <a:stretch>
            <a:fillRect/>
          </a:stretch>
        </p:blipFill>
        <p:spPr bwMode="auto">
          <a:xfrm>
            <a:off x="1796186" y="1109663"/>
            <a:ext cx="5571331" cy="2944926"/>
          </a:xfrm>
          <a:prstGeom prst="rect">
            <a:avLst/>
          </a:prstGeom>
          <a:noFill/>
          <a:ln w="9525">
            <a:noFill/>
            <a:miter lim="800000"/>
            <a:headEnd/>
            <a:tailEnd/>
          </a:ln>
        </p:spPr>
      </p:pic>
      <p:pic>
        <p:nvPicPr>
          <p:cNvPr id="3" name="オーディオ 2">
            <a:hlinkClick r:id="" action="ppaction://media"/>
            <a:extLst>
              <a:ext uri="{FF2B5EF4-FFF2-40B4-BE49-F238E27FC236}">
                <a16:creationId xmlns:a16="http://schemas.microsoft.com/office/drawing/2014/main" id="{4D404804-3281-4E73-BD2D-8C7A331DED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6967394"/>
      </p:ext>
    </p:extLst>
  </p:cSld>
  <p:clrMapOvr>
    <a:masterClrMapping/>
  </p:clrMapOvr>
  <mc:AlternateContent xmlns:mc="http://schemas.openxmlformats.org/markup-compatibility/2006" xmlns:p14="http://schemas.microsoft.com/office/powerpoint/2010/main">
    <mc:Choice Requires="p14">
      <p:transition spd="slow" p14:dur="2000" advTm="27251"/>
    </mc:Choice>
    <mc:Fallback xmlns="">
      <p:transition spd="slow" advTm="2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42" x="9097963" y="3894138"/>
          <p14:tracePt t="2946" x="9061450" y="3894138"/>
          <p14:tracePt t="2955" x="9024938" y="3894138"/>
          <p14:tracePt t="2962" x="9017000" y="3884613"/>
          <p14:tracePt t="2985" x="8988425" y="3884613"/>
          <p14:tracePt t="2994" x="8980488" y="3884613"/>
          <p14:tracePt t="3036" x="8970963" y="3884613"/>
          <p14:tracePt t="3044" x="8961438" y="3884613"/>
          <p14:tracePt t="3053" x="8934450" y="3884613"/>
          <p14:tracePt t="3060" x="8915400" y="3884613"/>
          <p14:tracePt t="3071" x="8888413" y="3884613"/>
          <p14:tracePt t="3076" x="8861425" y="3884613"/>
          <p14:tracePt t="3086" x="8834438" y="3884613"/>
          <p14:tracePt t="3092" x="8788400" y="3884613"/>
          <p14:tracePt t="3100" x="8751888" y="3884613"/>
          <p14:tracePt t="3108" x="8705850" y="3884613"/>
          <p14:tracePt t="3119" x="8669338" y="3884613"/>
          <p14:tracePt t="3123" x="8615363" y="3884613"/>
          <p14:tracePt t="3131" x="8559800" y="3884613"/>
          <p14:tracePt t="3141" x="8496300" y="3884613"/>
          <p14:tracePt t="3146" x="8405813" y="3884613"/>
          <p14:tracePt t="3155" x="8350250" y="3884613"/>
          <p14:tracePt t="3162" x="8277225" y="3884613"/>
          <p14:tracePt t="3170" x="8223250" y="3884613"/>
          <p14:tracePt t="3178" x="8150225" y="3884613"/>
          <p14:tracePt t="3186" x="8040688" y="3884613"/>
          <p14:tracePt t="3194" x="7931150" y="3884613"/>
          <p14:tracePt t="3202" x="7785100" y="3884613"/>
          <p14:tracePt t="3210" x="7639050" y="3884613"/>
          <p14:tracePt t="3218" x="7494588" y="3884613"/>
          <p14:tracePt t="3228" x="7329488" y="3884613"/>
          <p14:tracePt t="3237" x="7202488" y="3884613"/>
          <p14:tracePt t="3244" x="7056438" y="3884613"/>
          <p14:tracePt t="3254" x="6910388" y="3884613"/>
          <p14:tracePt t="3260" x="6800850" y="3884613"/>
          <p14:tracePt t="3271" x="6710363" y="3884613"/>
          <p14:tracePt t="3276" x="6654800" y="3884613"/>
          <p14:tracePt t="3284" x="6581775" y="3884613"/>
          <p14:tracePt t="3292" x="6537325" y="3884613"/>
          <p14:tracePt t="3300" x="6500813" y="3884613"/>
          <p14:tracePt t="3307" x="6454775" y="3875088"/>
          <p14:tracePt t="3314" x="6445250" y="3875088"/>
          <p14:tracePt t="3322" x="6418263" y="3875088"/>
          <p14:tracePt t="3330" x="6408738" y="3867150"/>
          <p14:tracePt t="3341" x="6391275" y="3848100"/>
          <p14:tracePt t="3346" x="6362700" y="3840163"/>
          <p14:tracePt t="3355" x="6308725" y="3830638"/>
          <p14:tracePt t="3362" x="6272213" y="3821113"/>
          <p14:tracePt t="3370" x="6235700" y="3784600"/>
          <p14:tracePt t="3378" x="6181725" y="3775075"/>
          <p14:tracePt t="3387" x="6116638" y="3738563"/>
          <p14:tracePt t="3395" x="6072188" y="3721100"/>
          <p14:tracePt t="3403" x="6016625" y="3711575"/>
          <p14:tracePt t="3410" x="5953125" y="3675063"/>
          <p14:tracePt t="3419" x="5916613" y="3665538"/>
          <p14:tracePt t="3427" x="5870575" y="3638550"/>
          <p14:tracePt t="3434" x="5843588" y="3638550"/>
          <p14:tracePt t="3442" x="5807075" y="3638550"/>
          <p14:tracePt t="3455" x="5761038" y="3621088"/>
          <p14:tracePt t="3460" x="5743575" y="3611563"/>
          <p14:tracePt t="3470" x="5688013" y="3602038"/>
          <p14:tracePt t="3476" x="5661025" y="3602038"/>
          <p14:tracePt t="3487" x="5607050" y="3602038"/>
          <p14:tracePt t="3492" x="5561013" y="3602038"/>
          <p14:tracePt t="3499" x="5478463" y="3602038"/>
          <p14:tracePt t="3507" x="5424488" y="3602038"/>
          <p14:tracePt t="3516" x="5351463" y="3602038"/>
          <p14:tracePt t="3523" x="5287963" y="3602038"/>
          <p14:tracePt t="3531" x="5232400" y="3602038"/>
          <p14:tracePt t="3540" x="5141913" y="3584575"/>
          <p14:tracePt t="3547" x="5095875" y="3565525"/>
          <p14:tracePt t="3555" x="5014913" y="3548063"/>
          <p14:tracePt t="3563" x="4986338" y="3538538"/>
          <p14:tracePt t="3571" x="4978400" y="3538538"/>
          <p14:tracePt t="3579" x="4949825" y="3529013"/>
          <p14:tracePt t="3587" x="4922838" y="3511550"/>
          <p14:tracePt t="3595" x="4895850" y="3492500"/>
          <p14:tracePt t="3603" x="4859338" y="3455988"/>
          <p14:tracePt t="3611" x="4840288" y="3438525"/>
          <p14:tracePt t="3620" x="4822825" y="3429000"/>
          <p14:tracePt t="3627" x="4795838" y="3402013"/>
          <p14:tracePt t="3634" x="4767263" y="3365500"/>
          <p14:tracePt t="3643" x="4740275" y="3338513"/>
          <p14:tracePt t="3651" x="4730750" y="3328988"/>
          <p14:tracePt t="3658" x="4703763" y="3319463"/>
          <p14:tracePt t="3667" x="4695825" y="3302000"/>
          <p14:tracePt t="3682" x="4686300" y="3292475"/>
          <p14:tracePt t="3780" x="4676775" y="3282950"/>
          <p14:tracePt t="3804" x="4659313" y="3265488"/>
          <p14:tracePt t="3812" x="4649788" y="3265488"/>
          <p14:tracePt t="3820" x="4640263" y="3255963"/>
          <p14:tracePt t="3828" x="4630738" y="3219450"/>
          <p14:tracePt t="3837" x="4622800" y="3209925"/>
          <p14:tracePt t="3843" x="4613275" y="3200400"/>
          <p14:tracePt t="3859" x="4613275" y="3192463"/>
          <p14:tracePt t="3868" x="4613275" y="3182938"/>
          <p14:tracePt t="3875" x="4613275" y="3173413"/>
          <p14:tracePt t="4028" x="4622800" y="3163888"/>
          <p14:tracePt t="4036" x="4649788" y="3163888"/>
          <p14:tracePt t="4044" x="4667250" y="3163888"/>
          <p14:tracePt t="4058" x="4730750" y="3182938"/>
          <p14:tracePt t="4064" x="4767263" y="3182938"/>
          <p14:tracePt t="4071" x="4813300" y="3192463"/>
          <p14:tracePt t="4074" x="4849813" y="3200400"/>
          <p14:tracePt t="4086" x="4895850" y="3209925"/>
          <p14:tracePt t="4091" x="4941888" y="3236913"/>
          <p14:tracePt t="4099" x="4968875" y="3246438"/>
          <p14:tracePt t="4107" x="4995863" y="3246438"/>
          <p14:tracePt t="4115" x="5032375" y="3246438"/>
          <p14:tracePt t="4124" x="5059363" y="3255963"/>
          <p14:tracePt t="4131" x="5078413" y="3255963"/>
          <p14:tracePt t="4139" x="5095875" y="3265488"/>
          <p14:tracePt t="4147" x="5122863" y="3265488"/>
          <p14:tracePt t="4157" x="5141913" y="3282950"/>
          <p14:tracePt t="4164" x="5159375" y="3282950"/>
          <p14:tracePt t="4172" x="5178425" y="3282950"/>
          <p14:tracePt t="4180" x="5187950" y="3282950"/>
          <p14:tracePt t="4190" x="5205413" y="3282950"/>
          <p14:tracePt t="4196" x="5205413" y="3292475"/>
          <p14:tracePt t="4284" x="5214938" y="3302000"/>
          <p14:tracePt t="4300" x="5232400" y="3309938"/>
          <p14:tracePt t="4308" x="5251450" y="3319463"/>
          <p14:tracePt t="4316" x="5268913" y="3338513"/>
          <p14:tracePt t="4324" x="5278438" y="3346450"/>
          <p14:tracePt t="4331" x="5305425" y="3355975"/>
          <p14:tracePt t="4339" x="5314950" y="3365500"/>
          <p14:tracePt t="4347" x="5341938" y="3382963"/>
          <p14:tracePt t="4356" x="5360988" y="3402013"/>
          <p14:tracePt t="4364" x="5387975" y="3411538"/>
          <p14:tracePt t="4374" x="5414963" y="3438525"/>
          <p14:tracePt t="4379" x="5451475" y="3465513"/>
          <p14:tracePt t="4388" x="5461000" y="3482975"/>
          <p14:tracePt t="4394" x="5497513" y="3511550"/>
          <p14:tracePt t="4402" x="5514975" y="3548063"/>
          <p14:tracePt t="4410" x="5551488" y="3592513"/>
          <p14:tracePt t="4420" x="5570538" y="3621088"/>
          <p14:tracePt t="4426" x="5607050" y="3665538"/>
          <p14:tracePt t="4437" x="5624513" y="3694113"/>
          <p14:tracePt t="4444" x="5661025" y="3757613"/>
          <p14:tracePt t="4453" x="5697538" y="3803650"/>
          <p14:tracePt t="4460" x="5743575" y="3848100"/>
          <p14:tracePt t="4470" x="5780088" y="3903663"/>
          <p14:tracePt t="4476" x="5816600" y="3948113"/>
          <p14:tracePt t="4484" x="5870575" y="3994150"/>
          <p14:tracePt t="4491" x="5916613" y="4049713"/>
          <p14:tracePt t="4500" x="5943600" y="4076700"/>
          <p14:tracePt t="4508" x="5980113" y="4122738"/>
          <p14:tracePt t="4516" x="6035675" y="4186238"/>
          <p14:tracePt t="4524" x="6072188" y="4222750"/>
          <p14:tracePt t="4532" x="6135688" y="4259263"/>
          <p14:tracePt t="4540" x="6181725" y="4313238"/>
          <p14:tracePt t="4548" x="6226175" y="4349750"/>
          <p14:tracePt t="4556" x="6262688" y="4376738"/>
          <p14:tracePt t="4563" x="6308725" y="4413250"/>
          <p14:tracePt t="4571" x="6335713" y="4432300"/>
          <p14:tracePt t="4579" x="6381750" y="4468813"/>
          <p14:tracePt t="4587" x="6427788" y="4486275"/>
          <p14:tracePt t="4595" x="6464300" y="4541838"/>
          <p14:tracePt t="4604" x="6500813" y="4568825"/>
          <p14:tracePt t="4611" x="6518275" y="4614863"/>
          <p14:tracePt t="4618" x="6545263" y="4641850"/>
          <p14:tracePt t="4627" x="6573838" y="4687888"/>
          <p14:tracePt t="4635" x="6610350" y="4741863"/>
          <p14:tracePt t="4643" x="6627813" y="4787900"/>
          <p14:tracePt t="4654" x="6664325" y="4814888"/>
          <p14:tracePt t="4660" x="6681788" y="4841875"/>
          <p14:tracePt t="4670" x="6700838" y="4878388"/>
          <p14:tracePt t="4675" x="6718300" y="4897438"/>
          <p14:tracePt t="4683" x="6718300" y="4914900"/>
          <p14:tracePt t="4691" x="6746875" y="4960938"/>
          <p14:tracePt t="4701" x="6754813" y="4960938"/>
          <p14:tracePt t="4706" x="6764338" y="4979988"/>
          <p14:tracePt t="4714" x="6764338" y="4987925"/>
          <p14:tracePt t="4930" x="6764338" y="4997450"/>
          <p14:tracePt t="4938" x="6746875" y="4987925"/>
          <p14:tracePt t="4946" x="6737350" y="4979988"/>
          <p14:tracePt t="4957" x="6727825" y="4970463"/>
          <p14:tracePt t="4962" x="6710363" y="4951413"/>
          <p14:tracePt t="4971" x="6700838" y="4951413"/>
          <p14:tracePt t="4978" x="6691313" y="4951413"/>
          <p14:tracePt t="4987" x="6664325" y="4943475"/>
          <p14:tracePt t="5011" x="6645275" y="4943475"/>
          <p14:tracePt t="5027" x="6637338" y="4943475"/>
          <p14:tracePt t="5035" x="6627813" y="4943475"/>
          <p14:tracePt t="5042" x="6618288" y="4943475"/>
          <p14:tracePt t="5058" x="6600825" y="4943475"/>
          <p14:tracePt t="5132" x="6591300" y="4943475"/>
          <p14:tracePt t="5140" x="6581775" y="4933950"/>
          <p14:tracePt t="5148" x="6573838" y="4924425"/>
          <p14:tracePt t="5156" x="6564313" y="4914900"/>
          <p14:tracePt t="5179" x="6554788" y="4906963"/>
          <p14:tracePt t="5211" x="6545263" y="4906963"/>
          <p14:tracePt t="5253" x="6518275" y="4906963"/>
          <p14:tracePt t="5260" x="6508750" y="4906963"/>
          <p14:tracePt t="5269" x="6500813" y="4906963"/>
          <p14:tracePt t="5276" x="6472238" y="4906963"/>
          <p14:tracePt t="5286" x="6435725" y="4906963"/>
          <p14:tracePt t="5292" x="6418263" y="4906963"/>
          <p14:tracePt t="5300" x="6399213" y="4914900"/>
          <p14:tracePt t="5309" x="6381750" y="4924425"/>
          <p14:tracePt t="5316" x="6362700" y="4924425"/>
          <p14:tracePt t="5325" x="6345238" y="4933950"/>
          <p14:tracePt t="5330" x="6335713" y="4933950"/>
          <p14:tracePt t="5364" x="6326188" y="4933950"/>
          <p14:tracePt t="5372" x="6299200" y="4951413"/>
          <p14:tracePt t="5380" x="6281738" y="4951413"/>
          <p14:tracePt t="5388" x="6254750" y="4951413"/>
          <p14:tracePt t="5396" x="6218238" y="4960938"/>
          <p14:tracePt t="5404" x="6181725" y="4960938"/>
          <p14:tracePt t="5411" x="6153150" y="4960938"/>
          <p14:tracePt t="5418" x="6135688" y="4960938"/>
          <p14:tracePt t="5426" x="6108700" y="4960938"/>
          <p14:tracePt t="5435" x="6089650" y="4960938"/>
          <p14:tracePt t="5442" x="6080125" y="4960938"/>
          <p14:tracePt t="5460" x="6062663" y="4960938"/>
          <p14:tracePt t="5540" x="6053138" y="4970463"/>
          <p14:tracePt t="5556" x="6043613" y="4970463"/>
          <p14:tracePt t="5580" x="6026150" y="4979988"/>
          <p14:tracePt t="5596" x="6016625" y="4979988"/>
          <p14:tracePt t="5604" x="5999163" y="4979988"/>
          <p14:tracePt t="5612" x="5980113" y="4979988"/>
          <p14:tracePt t="5621" x="5953125" y="4979988"/>
          <p14:tracePt t="5627" x="5935663" y="4979988"/>
          <p14:tracePt t="5637" x="5916613" y="4979988"/>
          <p14:tracePt t="5645" x="5907088" y="4979988"/>
          <p14:tracePt t="5652" x="5889625" y="4979988"/>
          <p14:tracePt t="5659" x="5870575" y="4979988"/>
          <p14:tracePt t="5675" x="5853113" y="4979988"/>
          <p14:tracePt t="5683" x="5843588" y="4979988"/>
          <p14:tracePt t="5691" x="5826125" y="4987925"/>
          <p14:tracePt t="5699" x="5807075" y="4997450"/>
          <p14:tracePt t="5707" x="5789613" y="5006975"/>
          <p14:tracePt t="5715" x="5780088" y="5006975"/>
          <p14:tracePt t="5722" x="5761038" y="5006975"/>
          <p14:tracePt t="5731" x="5753100" y="5006975"/>
          <p14:tracePt t="5747" x="5743575" y="5016500"/>
          <p14:tracePt t="6020" x="5743575" y="5006975"/>
          <p14:tracePt t="6028" x="5743575" y="4997450"/>
          <p14:tracePt t="6036" x="5743575" y="4979988"/>
          <p14:tracePt t="6046" x="5743575" y="4970463"/>
          <p14:tracePt t="6051" x="5753100" y="4951413"/>
          <p14:tracePt t="6067" x="5753100" y="4943475"/>
          <p14:tracePt t="6074" x="5753100" y="4933950"/>
          <p14:tracePt t="6196" x="5753100" y="4924425"/>
          <p14:tracePt t="6212" x="5743575" y="4924425"/>
          <p14:tracePt t="6219" x="5716588" y="4933950"/>
          <p14:tracePt t="6227" x="5670550" y="4933950"/>
          <p14:tracePt t="6236" x="5643563" y="4933950"/>
          <p14:tracePt t="6243" x="5616575" y="4943475"/>
          <p14:tracePt t="6252" x="5597525" y="4943475"/>
          <p14:tracePt t="6258" x="5580063" y="4943475"/>
          <p14:tracePt t="6438" x="5624513" y="4943475"/>
          <p14:tracePt t="6445" x="5734050" y="4943475"/>
          <p14:tracePt t="6456" x="5807075" y="4943475"/>
          <p14:tracePt t="6461" x="5935663" y="4943475"/>
          <p14:tracePt t="6468" x="6080125" y="4943475"/>
          <p14:tracePt t="6475" x="6208713" y="4943475"/>
          <p14:tracePt t="6483" x="6318250" y="4943475"/>
          <p14:tracePt t="6491" x="6445250" y="4943475"/>
          <p14:tracePt t="6499" x="6518275" y="4943475"/>
          <p14:tracePt t="6507" x="6581775" y="4943475"/>
          <p14:tracePt t="6515" x="6610350" y="4943475"/>
          <p14:tracePt t="6790" x="6610350" y="4951413"/>
          <p14:tracePt t="6795" x="6591300" y="4970463"/>
          <p14:tracePt t="6803" x="6581775" y="4970463"/>
          <p14:tracePt t="6811" x="6545263" y="4987925"/>
          <p14:tracePt t="6819" x="6527800" y="4987925"/>
          <p14:tracePt t="6827" x="6500813" y="5006975"/>
          <p14:tracePt t="6834" x="6472238" y="5006975"/>
          <p14:tracePt t="6843" x="6435725" y="5016500"/>
          <p14:tracePt t="6851" x="6418263" y="5016500"/>
          <p14:tracePt t="6858" x="6391275" y="5016500"/>
          <p14:tracePt t="6867" x="6372225" y="5016500"/>
          <p14:tracePt t="6874" x="6362700" y="5016500"/>
          <p14:tracePt t="6883" x="6354763" y="5016500"/>
          <p14:tracePt t="6890" x="6345238" y="5016500"/>
          <p14:tracePt t="6923" x="6335713" y="5016500"/>
          <p14:tracePt t="7188" x="6326188" y="5016500"/>
          <p14:tracePt t="7396" x="6318250" y="5016500"/>
          <p14:tracePt t="7612" x="6318250" y="5006975"/>
          <p14:tracePt t="7619" x="6318250" y="4987925"/>
          <p14:tracePt t="7628" x="6318250" y="4979988"/>
          <p14:tracePt t="7643" x="6318250" y="4970463"/>
          <p14:tracePt t="7651" x="6318250" y="4960938"/>
          <p14:tracePt t="7669" x="6326188" y="4960938"/>
          <p14:tracePt t="7676" x="6335713" y="4960938"/>
          <p14:tracePt t="7691" x="6354763" y="4960938"/>
          <p14:tracePt t="7693" x="6381750" y="4960938"/>
          <p14:tracePt t="7704" x="6391275" y="4960938"/>
          <p14:tracePt t="7715" x="6418263" y="4960938"/>
          <p14:tracePt t="7722" x="6427788" y="4960938"/>
          <p14:tracePt t="7731" x="6435725" y="4960938"/>
          <p14:tracePt t="7738" x="6454775" y="4960938"/>
          <p14:tracePt t="7747" x="6464300" y="4960938"/>
          <p14:tracePt t="7860" x="6472238" y="4960938"/>
          <p14:tracePt t="7885" x="6491288" y="4951413"/>
          <p14:tracePt t="7907" x="6500813" y="4951413"/>
          <p14:tracePt t="8510" x="6508750" y="4951413"/>
          <p14:tracePt t="8516" x="6518275" y="4943475"/>
          <p14:tracePt t="8524" x="6527800" y="4933950"/>
          <p14:tracePt t="8532" x="6554788" y="4906963"/>
          <p14:tracePt t="8539" x="6564313" y="4897438"/>
          <p14:tracePt t="8555" x="6564313" y="4887913"/>
          <p14:tracePt t="8676" x="6554788" y="4897438"/>
          <p14:tracePt t="8692" x="6545263" y="4906963"/>
          <p14:tracePt t="9636" x="6537325" y="4906963"/>
          <p14:tracePt t="9644" x="6518275" y="4906963"/>
          <p14:tracePt t="9655" x="6508750" y="4906963"/>
          <p14:tracePt t="9669" x="6500813" y="4914900"/>
          <p14:tracePt t="9686" x="6491288" y="4914900"/>
          <p14:tracePt t="9692" x="6481763" y="4924425"/>
          <p14:tracePt t="9707" x="6472238" y="4924425"/>
          <p14:tracePt t="9818" x="6464300" y="4924425"/>
          <p14:tracePt t="9835" x="6454775" y="4924425"/>
          <p14:tracePt t="9867" x="6435725" y="4924425"/>
          <p14:tracePt t="9925" x="6427788" y="4924425"/>
          <p14:tracePt t="9933" x="6418263" y="4924425"/>
          <p14:tracePt t="9948" x="6399213" y="4924425"/>
          <p14:tracePt t="10052" x="6391275" y="4924425"/>
          <p14:tracePt t="10063" x="6354763" y="4924425"/>
          <p14:tracePt t="10067" x="6345238" y="4924425"/>
          <p14:tracePt t="10074" x="6299200" y="4924425"/>
          <p14:tracePt t="10082" x="6245225" y="4924425"/>
          <p14:tracePt t="10090" x="6208713" y="4924425"/>
          <p14:tracePt t="10099" x="6162675" y="4924425"/>
          <p14:tracePt t="10106" x="6116638" y="4933950"/>
          <p14:tracePt t="10114" x="6062663" y="4933950"/>
          <p14:tracePt t="10122" x="6035675" y="4933950"/>
          <p14:tracePt t="10130" x="6016625" y="4933950"/>
          <p14:tracePt t="10138" x="5980113" y="4933950"/>
          <p14:tracePt t="10146" x="5935663" y="4933950"/>
          <p14:tracePt t="10154" x="5926138" y="4933950"/>
          <p14:tracePt t="10163" x="5916613" y="4933950"/>
          <p14:tracePt t="10236" x="5899150" y="4924425"/>
          <p14:tracePt t="10252" x="5889625" y="4914900"/>
          <p14:tracePt t="10269" x="5880100" y="4914900"/>
          <p14:tracePt t="10276" x="5870575" y="4906963"/>
          <p14:tracePt t="10284" x="5862638" y="4897438"/>
          <p14:tracePt t="10292" x="5853113" y="4897438"/>
          <p14:tracePt t="10308" x="5826125" y="4897438"/>
          <p14:tracePt t="10316" x="5807075" y="4897438"/>
          <p14:tracePt t="10324" x="5797550" y="4897438"/>
          <p14:tracePt t="10332" x="5770563" y="4897438"/>
          <p14:tracePt t="10342" x="5753100" y="4897438"/>
          <p14:tracePt t="10348" x="5734050" y="4897438"/>
          <p14:tracePt t="10356" x="5724525" y="4897438"/>
          <p14:tracePt t="10363" x="5716588" y="4897438"/>
          <p14:tracePt t="10371" x="5680075" y="4897438"/>
          <p14:tracePt t="10387" x="5670550" y="4897438"/>
          <p14:tracePt t="10403" x="5653088" y="4887913"/>
          <p14:tracePt t="10419" x="5643563" y="4887913"/>
          <p14:tracePt t="10427" x="5634038" y="4887913"/>
          <p14:tracePt t="10439" x="5607050" y="4887913"/>
          <p14:tracePt t="10442" x="5597525" y="4887913"/>
          <p14:tracePt t="10454" x="5588000" y="4887913"/>
          <p14:tracePt t="10460" x="5551488" y="4887913"/>
          <p14:tracePt t="10472" x="5534025" y="4887913"/>
          <p14:tracePt t="10476" x="5507038" y="4887913"/>
          <p14:tracePt t="10484" x="5497513" y="4887913"/>
          <p14:tracePt t="10732" x="5478463" y="4887913"/>
          <p14:tracePt t="10740" x="5441950" y="4897438"/>
          <p14:tracePt t="10748" x="5405438" y="4906963"/>
          <p14:tracePt t="10756" x="5360988" y="4914900"/>
          <p14:tracePt t="10764" x="5314950" y="4943475"/>
          <p14:tracePt t="10775" x="5297488" y="4943475"/>
          <p14:tracePt t="10779" x="5287963" y="4943475"/>
          <p14:tracePt t="10787" x="5268913" y="4951413"/>
          <p14:tracePt t="10885" x="5268913" y="4943475"/>
          <p14:tracePt t="10892" x="5268913" y="4933950"/>
          <p14:tracePt t="10903" x="5278438" y="4906963"/>
          <p14:tracePt t="10917" x="5287963" y="4897438"/>
          <p14:tracePt t="10923" x="5305425" y="4887913"/>
          <p14:tracePt t="10947" x="5314950" y="4887913"/>
          <p14:tracePt t="10955" x="5334000" y="4887913"/>
          <p14:tracePt t="10963" x="5341938" y="4887913"/>
          <p14:tracePt t="10985" x="5368925" y="4887913"/>
          <p14:tracePt t="10988" x="5405438" y="4887913"/>
          <p14:tracePt t="10995" x="5434013" y="4887913"/>
          <p14:tracePt t="11003" x="5478463" y="4860925"/>
          <p14:tracePt t="11010" x="5487988" y="4860925"/>
          <p14:tracePt t="11018" x="5507038" y="4860925"/>
          <p14:tracePt t="11026" x="5551488" y="4851400"/>
          <p14:tracePt t="11036" x="5580063" y="4851400"/>
          <p14:tracePt t="11042" x="5597525" y="4841875"/>
          <p14:tracePt t="11050" x="5616575" y="4833938"/>
          <p14:tracePt t="11058" x="5624513" y="4833938"/>
          <p14:tracePt t="11315" x="5634038" y="4824413"/>
          <p14:tracePt t="11322" x="5634038" y="4814888"/>
          <p14:tracePt t="11330" x="5624513" y="4814888"/>
          <p14:tracePt t="11338" x="5616575" y="4805363"/>
          <p14:tracePt t="11346" x="5607050" y="4797425"/>
          <p14:tracePt t="11354" x="5597525" y="4787900"/>
          <p14:tracePt t="11363" x="5588000" y="4768850"/>
          <p14:tracePt t="11379" x="5580063" y="4760913"/>
          <p14:tracePt t="11394" x="5580063" y="4741863"/>
          <p14:tracePt t="11612" x="5570538" y="4741863"/>
          <p14:tracePt t="11620" x="5561013" y="4741863"/>
          <p14:tracePt t="11628" x="5543550" y="4741863"/>
          <p14:tracePt t="11637" x="5534025" y="4741863"/>
          <p14:tracePt t="11644" x="5534025" y="4760913"/>
          <p14:tracePt t="11654" x="5507038" y="4797425"/>
          <p14:tracePt t="11670" x="5497513" y="4824413"/>
          <p14:tracePt t="11676" x="5497513" y="4833938"/>
          <p14:tracePt t="11689" x="5487988" y="4841875"/>
          <p14:tracePt t="11698" x="5487988" y="4851400"/>
          <p14:tracePt t="12540" x="5478463" y="4860925"/>
          <p14:tracePt t="12802" x="5470525" y="4878388"/>
          <p14:tracePt t="13452" x="5470525" y="4870450"/>
          <p14:tracePt t="13524" x="5478463" y="4878388"/>
          <p14:tracePt t="13532" x="5487988" y="4878388"/>
          <p14:tracePt t="13540" x="5497513" y="4887913"/>
          <p14:tracePt t="13548" x="5514975" y="4906963"/>
          <p14:tracePt t="13564" x="5534025" y="4906963"/>
          <p14:tracePt t="13573" x="5543550" y="4914900"/>
          <p14:tracePt t="13607" x="5551488" y="4924425"/>
          <p14:tracePt t="13620" x="5551488" y="4933950"/>
          <p14:tracePt t="13636" x="5570538" y="4951413"/>
          <p14:tracePt t="13644" x="5580063" y="4951413"/>
          <p14:tracePt t="13653" x="5597525" y="4997450"/>
          <p14:tracePt t="13671" x="5616575" y="5043488"/>
          <p14:tracePt t="13676" x="5624513" y="5060950"/>
          <p14:tracePt t="13685" x="5653088" y="5089525"/>
          <p14:tracePt t="13693" x="5661025" y="5116513"/>
          <p14:tracePt t="13699" x="5661025" y="5153025"/>
          <p14:tracePt t="13707" x="5661025" y="5180013"/>
          <p14:tracePt t="13715" x="5680075" y="5197475"/>
          <p14:tracePt t="13723" x="5680075" y="5207000"/>
          <p14:tracePt t="13731" x="5680075" y="5233988"/>
          <p14:tracePt t="13747" x="5680075" y="5243513"/>
          <p14:tracePt t="14116" x="5680075" y="5270500"/>
          <p14:tracePt t="14122" x="5680075" y="5289550"/>
          <p14:tracePt t="14130" x="5680075" y="5307013"/>
          <p14:tracePt t="14138" x="5680075" y="5326063"/>
          <p14:tracePt t="14146" x="5680075" y="5335588"/>
          <p14:tracePt t="14155" x="5680075" y="5362575"/>
          <p14:tracePt t="14162" x="5680075" y="5372100"/>
          <p14:tracePt t="14194" x="5680075" y="5389563"/>
          <p14:tracePt t="14218" x="5680075" y="5399088"/>
          <p14:tracePt t="14428" x="5680075" y="5408613"/>
          <p14:tracePt t="14444" x="5670550" y="5408613"/>
          <p14:tracePt t="14468" x="5643563" y="5416550"/>
          <p14:tracePt t="14508" x="5643563" y="5435600"/>
          <p14:tracePt t="14534" x="5634038" y="5445125"/>
          <p14:tracePt t="14564" x="5634038" y="5453063"/>
          <p14:tracePt t="14662" x="5634038" y="5462588"/>
          <p14:tracePt t="14686" x="5643563" y="5462588"/>
          <p14:tracePt t="14702" x="5653088" y="5462588"/>
          <p14:tracePt t="14716" x="5670550" y="5462588"/>
          <p14:tracePt t="14734" x="5688013" y="5462588"/>
          <p14:tracePt t="14748" x="5697538" y="5462588"/>
          <p14:tracePt t="14756" x="5724525" y="5462588"/>
          <p14:tracePt t="14764" x="5734050" y="5462588"/>
          <p14:tracePt t="14770" x="5770563" y="5462588"/>
          <p14:tracePt t="14778" x="5789613" y="5462588"/>
          <p14:tracePt t="14787" x="5816600" y="5462588"/>
          <p14:tracePt t="14794" x="5826125" y="5462588"/>
          <p14:tracePt t="14810" x="5843588" y="5462588"/>
          <p14:tracePt t="14827" x="5853113" y="5462588"/>
          <p14:tracePt t="14835" x="5862638" y="5453063"/>
          <p14:tracePt t="14910" x="5870575" y="5445125"/>
          <p14:tracePt t="14925" x="5889625" y="5445125"/>
          <p14:tracePt t="14933" x="5899150" y="5445125"/>
          <p14:tracePt t="14948" x="5907088" y="5445125"/>
          <p14:tracePt t="14971" x="5916613" y="5435600"/>
          <p14:tracePt t="14997" x="5926138" y="5435600"/>
          <p14:tracePt t="15010" x="5935663" y="5426075"/>
          <p14:tracePt t="15037" x="5943600" y="5416550"/>
          <p14:tracePt t="15066" x="5943600" y="5408613"/>
          <p14:tracePt t="15139" x="5935663" y="5408613"/>
          <p14:tracePt t="15147" x="5926138" y="5408613"/>
          <p14:tracePt t="15164" x="5916613" y="5416550"/>
          <p14:tracePt t="15260" x="5935663" y="5426075"/>
          <p14:tracePt t="15268" x="6007100" y="5426075"/>
          <p14:tracePt t="15276" x="6116638" y="5426075"/>
          <p14:tracePt t="15286" x="6189663" y="5426075"/>
          <p14:tracePt t="15290" x="6262688" y="5426075"/>
          <p14:tracePt t="15299" x="6318250" y="5426075"/>
          <p14:tracePt t="15306" x="6362700" y="5426075"/>
          <p14:tracePt t="15314" x="6372225" y="5426075"/>
          <p14:tracePt t="15515" x="6362700" y="5426075"/>
          <p14:tracePt t="15523" x="6354763" y="5426075"/>
          <p14:tracePt t="15532" x="6326188" y="5426075"/>
          <p14:tracePt t="15539" x="6318250" y="5426075"/>
          <p14:tracePt t="15548" x="6291263" y="5408613"/>
          <p14:tracePt t="15556" x="6281738" y="5399088"/>
          <p14:tracePt t="15563" x="6262688" y="5389563"/>
          <p14:tracePt t="15571" x="6245225" y="5380038"/>
          <p14:tracePt t="15579" x="6226175" y="5362575"/>
          <p14:tracePt t="15590" x="6226175" y="5353050"/>
          <p14:tracePt t="15594" x="6218238" y="5326063"/>
          <p14:tracePt t="15603" x="6218238" y="5316538"/>
          <p14:tracePt t="15610" x="6218238" y="5307013"/>
          <p14:tracePt t="15626" x="6218238" y="5289550"/>
          <p14:tracePt t="15634" x="6218238" y="5280025"/>
          <p14:tracePt t="15642" x="6218238" y="5270500"/>
          <p14:tracePt t="15667" x="6218238" y="5262563"/>
          <p14:tracePt t="15892" x="6226175" y="5280025"/>
          <p14:tracePt t="15900" x="6235700" y="5280025"/>
          <p14:tracePt t="15907" x="6262688" y="5280025"/>
          <p14:tracePt t="15914" x="6291263" y="5280025"/>
          <p14:tracePt t="15922" x="6318250" y="5280025"/>
          <p14:tracePt t="15930" x="6335713" y="5280025"/>
          <p14:tracePt t="15938" x="6372225" y="5280025"/>
          <p14:tracePt t="15946" x="6381750" y="5280025"/>
          <p14:tracePt t="15954" x="6399213" y="5280025"/>
          <p14:tracePt t="15968" x="6418263" y="5280025"/>
          <p14:tracePt t="15979" x="6427788" y="5270500"/>
          <p14:tracePt t="15994" x="6435725" y="5262563"/>
          <p14:tracePt t="16203" x="6445250" y="5262563"/>
          <p14:tracePt t="16211" x="6454775" y="5262563"/>
          <p14:tracePt t="16220" x="6464300" y="5262563"/>
          <p14:tracePt t="16227" x="6491288" y="5262563"/>
          <p14:tracePt t="16235" x="6500813" y="5262563"/>
          <p14:tracePt t="16244" x="6537325" y="5253038"/>
          <p14:tracePt t="16251" x="6554788" y="5233988"/>
          <p14:tracePt t="16260" x="6573838" y="5216525"/>
          <p14:tracePt t="16269" x="6581775" y="5216525"/>
          <p14:tracePt t="16275" x="6591300" y="5207000"/>
          <p14:tracePt t="16414" x="6600825" y="5216525"/>
          <p14:tracePt t="16420" x="6600825" y="5226050"/>
          <p14:tracePt t="16428" x="6600825" y="5243513"/>
          <p14:tracePt t="16436" x="6600825" y="5270500"/>
          <p14:tracePt t="16443" x="6600825" y="5289550"/>
          <p14:tracePt t="16451" x="6600825" y="5326063"/>
          <p14:tracePt t="16459" x="6600825" y="5353050"/>
          <p14:tracePt t="16468" x="6581775" y="5389563"/>
          <p14:tracePt t="16475" x="6573838" y="5416550"/>
          <p14:tracePt t="16484" x="6554788" y="5445125"/>
          <p14:tracePt t="16493" x="6545263" y="5453063"/>
          <p14:tracePt t="16498" x="6537325" y="5472113"/>
          <p14:tracePt t="16506" x="6537325" y="5481638"/>
          <p14:tracePt t="16514" x="6537325" y="5489575"/>
          <p14:tracePt t="16522" x="6527800" y="5508625"/>
          <p14:tracePt t="16530" x="6527800" y="5518150"/>
          <p14:tracePt t="16554" x="6518275" y="5545138"/>
          <p14:tracePt t="16563" x="6508750" y="5554663"/>
          <p14:tracePt t="16610" x="6500813" y="5562600"/>
          <p14:tracePt t="16757" x="6491288" y="5581650"/>
          <p14:tracePt t="16764" x="6491288" y="5589588"/>
          <p14:tracePt t="16772" x="6481763" y="5599113"/>
          <p14:tracePt t="16780" x="6472238" y="5618163"/>
          <p14:tracePt t="16800" x="6454775" y="5645150"/>
          <p14:tracePt t="16811" x="6445250" y="5662613"/>
          <p14:tracePt t="16819" x="6445250" y="5672138"/>
          <p14:tracePt t="16827" x="6435725" y="5681663"/>
          <p14:tracePt t="16836" x="6435725" y="5691188"/>
          <p14:tracePt t="16997" x="6435725" y="5699125"/>
          <p14:tracePt t="17020" x="6454775" y="5691188"/>
          <p14:tracePt t="17035" x="6464300" y="5681663"/>
          <p14:tracePt t="17062" x="6472238" y="5672138"/>
          <p14:tracePt t="17068" x="6491288" y="5654675"/>
          <p14:tracePt t="17085" x="6500813" y="5645150"/>
          <p14:tracePt t="17092" x="6500813" y="5635625"/>
          <p14:tracePt t="17106" x="6508750" y="5626100"/>
          <p14:tracePt t="17588" x="6518275" y="5618163"/>
          <p14:tracePt t="17668" x="6518275" y="5608638"/>
          <p14:tracePt t="17676" x="6518275" y="5589588"/>
          <p14:tracePt t="17689" x="6518275" y="5545138"/>
          <p14:tracePt t="17690" x="6518275" y="5489575"/>
          <p14:tracePt t="17698" x="6518275" y="5435600"/>
          <p14:tracePt t="17706" x="6518275" y="5380038"/>
          <p14:tracePt t="17714" x="6508750" y="5299075"/>
          <p14:tracePt t="17722" x="6454775" y="5189538"/>
          <p14:tracePt t="17731" x="6399213" y="5089525"/>
          <p14:tracePt t="17740" x="6326188" y="4951413"/>
          <p14:tracePt t="17748" x="6245225" y="4814888"/>
          <p14:tracePt t="17756" x="6172200" y="4697413"/>
          <p14:tracePt t="17765" x="6099175" y="4568825"/>
          <p14:tracePt t="17772" x="6026150" y="4413250"/>
          <p14:tracePt t="17780" x="5962650" y="4259263"/>
          <p14:tracePt t="17789" x="5916613" y="4130675"/>
          <p14:tracePt t="17796" x="5880100" y="4030663"/>
          <p14:tracePt t="17803" x="5853113" y="3903663"/>
          <p14:tracePt t="17810" x="5807075" y="3821113"/>
          <p14:tracePt t="17818" x="5780088" y="3738563"/>
          <p14:tracePt t="17826" x="5761038" y="3684588"/>
          <p14:tracePt t="17834" x="5743575" y="3621088"/>
          <p14:tracePt t="17842" x="5734050" y="3592513"/>
          <p14:tracePt t="17852" x="5724525" y="3565525"/>
          <p14:tracePt t="17858" x="5688013" y="3519488"/>
          <p14:tracePt t="17867" x="5680075" y="3502025"/>
          <p14:tracePt t="17874" x="5670550" y="3465513"/>
          <p14:tracePt t="17883" x="5653088" y="3438525"/>
          <p14:tracePt t="17890" x="5634038" y="3411538"/>
          <p14:tracePt t="17899" x="5616575" y="3382963"/>
          <p14:tracePt t="17907" x="5580063" y="3338513"/>
          <p14:tracePt t="17914" x="5561013" y="3319463"/>
          <p14:tracePt t="17922" x="5524500" y="3273425"/>
          <p14:tracePt t="17930" x="5487988" y="3209925"/>
          <p14:tracePt t="17939" x="5461000" y="3155950"/>
          <p14:tracePt t="17946" x="5405438" y="3082925"/>
          <p14:tracePt t="17955" x="5368925" y="3009900"/>
          <p14:tracePt t="17970" x="5287963" y="2827338"/>
          <p14:tracePt t="17978" x="5260975" y="2744788"/>
          <p14:tracePt t="17986" x="5251450" y="2654300"/>
          <p14:tracePt t="17994" x="5205413" y="2554288"/>
          <p14:tracePt t="18002" x="5195888" y="2498725"/>
          <p14:tracePt t="18010" x="5195888" y="2425700"/>
          <p14:tracePt t="18018" x="5178425" y="2325688"/>
          <p14:tracePt t="18027" x="5178425" y="2270125"/>
          <p14:tracePt t="18035" x="5159375" y="2206625"/>
          <p14:tracePt t="18043" x="5159375" y="2152650"/>
          <p14:tracePt t="18050" x="5141913" y="2125663"/>
          <p14:tracePt t="18059" x="5141913" y="2097088"/>
          <p14:tracePt t="18066" x="5132388" y="2079625"/>
          <p14:tracePt t="18075" x="5122863" y="2043113"/>
          <p14:tracePt t="18083" x="5114925" y="2016125"/>
          <p14:tracePt t="18091" x="5105400" y="1997075"/>
          <p14:tracePt t="18099" x="5095875" y="1979613"/>
          <p14:tracePt t="18114" x="5086350" y="1951038"/>
          <p14:tracePt t="18131" x="5086350" y="1943100"/>
          <p14:tracePt t="18138" x="5086350" y="1933575"/>
          <p14:tracePt t="18147" x="5078413" y="1924050"/>
          <p14:tracePt t="18163" x="5078413" y="1914525"/>
          <p14:tracePt t="18202" x="5068888" y="1897063"/>
          <p14:tracePt t="18260" x="5059363" y="1897063"/>
          <p14:tracePt t="18268" x="5049838" y="1897063"/>
          <p14:tracePt t="18276" x="5014913" y="1897063"/>
          <p14:tracePt t="18285" x="4995863" y="1897063"/>
          <p14:tracePt t="18292" x="4959350" y="1897063"/>
          <p14:tracePt t="18302" x="4941888" y="1887538"/>
          <p14:tracePt t="18307" x="4895850" y="1878013"/>
          <p14:tracePt t="18315" x="4849813" y="1860550"/>
          <p14:tracePt t="18322" x="4813300" y="1851025"/>
          <p14:tracePt t="18330" x="4795838" y="1833563"/>
          <p14:tracePt t="18338" x="4749800" y="1804988"/>
          <p14:tracePt t="18346" x="4713288" y="1768475"/>
          <p14:tracePt t="18354" x="4686300" y="1741488"/>
          <p14:tracePt t="18362" x="4649788" y="1704975"/>
          <p14:tracePt t="18371" x="4630738" y="1677988"/>
          <p14:tracePt t="18378" x="4622800" y="1651000"/>
          <p14:tracePt t="18386" x="4603750" y="1604963"/>
          <p14:tracePt t="18394" x="4576763" y="1587500"/>
          <p14:tracePt t="18403" x="4567238" y="1568450"/>
          <p14:tracePt t="18410" x="4567238" y="1541463"/>
          <p14:tracePt t="18418" x="4549775" y="1504950"/>
          <p14:tracePt t="18426" x="4549775" y="1495425"/>
          <p14:tracePt t="18434" x="4540250" y="1477963"/>
          <p14:tracePt t="18450" x="4540250" y="1449388"/>
          <p14:tracePt t="18459" x="4540250" y="1441450"/>
          <p14:tracePt t="18468" x="4540250" y="1431925"/>
          <p14:tracePt t="18475" x="4540250" y="1412875"/>
          <p14:tracePt t="18485" x="4540250" y="1404938"/>
          <p14:tracePt t="18491" x="4540250" y="1395413"/>
          <p14:tracePt t="18501" x="4540250" y="1376363"/>
          <p14:tracePt t="18507" x="4540250" y="1358900"/>
          <p14:tracePt t="18515" x="4549775" y="1349375"/>
          <p14:tracePt t="18523" x="4557713" y="1339850"/>
          <p14:tracePt t="18531" x="4567238" y="1339850"/>
          <p14:tracePt t="18539" x="4576763" y="1322388"/>
          <p14:tracePt t="18547" x="4586288" y="1312863"/>
          <p14:tracePt t="18555" x="4603750" y="1303338"/>
          <p14:tracePt t="18563" x="4622800" y="1285875"/>
          <p14:tracePt t="18571" x="4649788" y="1276350"/>
          <p14:tracePt t="18579" x="4676775" y="1258888"/>
          <p14:tracePt t="18587" x="4695825" y="1249363"/>
          <p14:tracePt t="18595" x="4749800" y="1239838"/>
          <p14:tracePt t="18604" x="4776788" y="1231900"/>
          <p14:tracePt t="18611" x="4803775" y="1231900"/>
          <p14:tracePt t="18620" x="4832350" y="1222375"/>
          <p14:tracePt t="18627" x="4876800" y="1222375"/>
          <p14:tracePt t="18643" x="4932363" y="1222375"/>
          <p14:tracePt t="18650" x="4949825" y="1222375"/>
          <p14:tracePt t="18659" x="4978400" y="1222375"/>
          <p14:tracePt t="18668" x="4995863" y="1222375"/>
          <p14:tracePt t="18675" x="5014913" y="1231900"/>
          <p14:tracePt t="18686" x="5041900" y="1249363"/>
          <p14:tracePt t="18691" x="5059363" y="1276350"/>
          <p14:tracePt t="18701" x="5078413" y="1295400"/>
          <p14:tracePt t="18707" x="5086350" y="1303338"/>
          <p14:tracePt t="18715" x="5105400" y="1331913"/>
          <p14:tracePt t="18723" x="5122863" y="1349375"/>
          <p14:tracePt t="18734" x="5132388" y="1368425"/>
          <p14:tracePt t="18739" x="5159375" y="1395413"/>
          <p14:tracePt t="18747" x="5178425" y="1422400"/>
          <p14:tracePt t="18755" x="5187950" y="1468438"/>
          <p14:tracePt t="18763" x="5195888" y="1485900"/>
          <p14:tracePt t="18771" x="5224463" y="1558925"/>
          <p14:tracePt t="18779" x="5224463" y="1577975"/>
          <p14:tracePt t="18788" x="5232400" y="1631950"/>
          <p14:tracePt t="18795" x="5232400" y="1651000"/>
          <p14:tracePt t="18805" x="5232400" y="1697038"/>
          <p14:tracePt t="18810" x="5232400" y="1724025"/>
          <p14:tracePt t="18818" x="5232400" y="1741488"/>
          <p14:tracePt t="18826" x="5232400" y="1768475"/>
          <p14:tracePt t="18834" x="5232400" y="1778000"/>
          <p14:tracePt t="18842" x="5232400" y="1787525"/>
          <p14:tracePt t="18858" x="5224463" y="1797050"/>
          <p14:tracePt t="18866" x="5214938" y="1804988"/>
          <p14:tracePt t="18874" x="5214938" y="1814513"/>
          <p14:tracePt t="18883" x="5205413" y="1824038"/>
          <p14:tracePt t="18903" x="5195888" y="1824038"/>
          <p14:tracePt t="18906" x="5187950" y="1833563"/>
          <p14:tracePt t="18915" x="5159375" y="1833563"/>
          <p14:tracePt t="18924" x="5151438" y="1833563"/>
          <p14:tracePt t="18932" x="5132388" y="1833563"/>
          <p14:tracePt t="18940" x="5105400" y="1833563"/>
          <p14:tracePt t="18948" x="5086350" y="1833563"/>
          <p14:tracePt t="18956" x="5059363" y="1833563"/>
          <p14:tracePt t="18964" x="5049838" y="1833563"/>
          <p14:tracePt t="18972" x="5032375" y="1833563"/>
          <p14:tracePt t="18980" x="5014913" y="1797050"/>
          <p14:tracePt t="18988" x="5005388" y="1797050"/>
          <p14:tracePt t="18995" x="4995863" y="1778000"/>
          <p14:tracePt t="19004" x="4986338" y="1741488"/>
          <p14:tracePt t="19013" x="4986338" y="1724025"/>
          <p14:tracePt t="19020" x="4968875" y="1704975"/>
          <p14:tracePt t="19027" x="4968875" y="1677988"/>
          <p14:tracePt t="19036" x="4968875" y="1668463"/>
          <p14:tracePt t="19047" x="4968875" y="1660525"/>
          <p14:tracePt t="19051" x="4968875" y="1651000"/>
          <p14:tracePt t="19058" x="4968875" y="1641475"/>
          <p14:tracePt t="19075" x="4968875" y="1631950"/>
          <p14:tracePt t="19172" x="4959350" y="1631950"/>
          <p14:tracePt t="19180" x="4949825" y="1651000"/>
          <p14:tracePt t="19188" x="4941888" y="1677988"/>
          <p14:tracePt t="19195" x="4922838" y="1697038"/>
          <p14:tracePt t="19203" x="4905375" y="1724025"/>
          <p14:tracePt t="19211" x="4868863" y="1760538"/>
          <p14:tracePt t="19219" x="4849813" y="1778000"/>
          <p14:tracePt t="19226" x="4822825" y="1804988"/>
          <p14:tracePt t="19234" x="4776788" y="1833563"/>
          <p14:tracePt t="19242" x="4759325" y="1841500"/>
          <p14:tracePt t="19250" x="4730750" y="1841500"/>
          <p14:tracePt t="19258" x="4722813" y="1841500"/>
          <p14:tracePt t="19266" x="4713288" y="1841500"/>
          <p14:tracePt t="19304" x="4703763" y="1841500"/>
          <p14:tracePt t="19325" x="4686300" y="1841500"/>
          <p14:tracePt t="19365" x="4667250" y="1841500"/>
          <p14:tracePt t="19374" x="4659313" y="1833563"/>
          <p14:tracePt t="19395" x="4649788" y="1824038"/>
          <p14:tracePt t="19434" x="4640263" y="1814513"/>
          <p14:tracePt t="19475" x="4640263" y="1804988"/>
          <p14:tracePt t="19531" x="4640263" y="1797050"/>
          <p14:tracePt t="19562" x="4640263" y="1787525"/>
          <p14:tracePt t="19570" x="4649788" y="1778000"/>
          <p14:tracePt t="19578" x="4722813" y="1778000"/>
          <p14:tracePt t="19586" x="4776788" y="1778000"/>
          <p14:tracePt t="19596" x="4886325" y="1778000"/>
          <p14:tracePt t="19602" x="5014913" y="1778000"/>
          <p14:tracePt t="19610" x="5141913" y="1778000"/>
          <p14:tracePt t="19619" x="5287963" y="1778000"/>
          <p14:tracePt t="19626" x="5434013" y="1778000"/>
          <p14:tracePt t="19634" x="5561013" y="1778000"/>
          <p14:tracePt t="19642" x="5653088" y="1778000"/>
          <p14:tracePt t="19650" x="5743575" y="1778000"/>
          <p14:tracePt t="19659" x="5816600" y="1778000"/>
          <p14:tracePt t="19666" x="5862638" y="1760538"/>
          <p14:tracePt t="19685" x="5880100" y="1760538"/>
          <p14:tracePt t="19692" x="5899150" y="1741488"/>
          <p14:tracePt t="19706" x="5916613" y="1741488"/>
          <p14:tracePt t="19709" x="5926138" y="1741488"/>
          <p14:tracePt t="19724" x="5935663" y="1741488"/>
          <p14:tracePt t="19735" x="5943600" y="1741488"/>
          <p14:tracePt t="19740" x="5962650" y="1741488"/>
          <p14:tracePt t="19755" x="5972175" y="1741488"/>
          <p14:tracePt t="19763" x="5980113" y="1741488"/>
          <p14:tracePt t="19771" x="6016625" y="1741488"/>
          <p14:tracePt t="19781" x="6053138" y="1751013"/>
          <p14:tracePt t="19788" x="6072188" y="1760538"/>
          <p14:tracePt t="19917" x="6080125" y="1768475"/>
          <p14:tracePt t="19925" x="6089650" y="1768475"/>
          <p14:tracePt t="19933" x="6099175" y="1787525"/>
          <p14:tracePt t="19948" x="6099175" y="1804988"/>
          <p14:tracePt t="19956" x="6099175" y="1851025"/>
          <p14:tracePt t="19973" x="6108700" y="1933575"/>
          <p14:tracePt t="19979" x="6108700" y="1987550"/>
          <p14:tracePt t="19987" x="6108700" y="2060575"/>
          <p14:tracePt t="19995" x="6108700" y="2125663"/>
          <p14:tracePt t="20005" x="6126163" y="2197100"/>
          <p14:tracePt t="20011" x="6126163" y="2270125"/>
          <p14:tracePt t="20019" x="6135688" y="2371725"/>
          <p14:tracePt t="20030" x="6162675" y="2425700"/>
          <p14:tracePt t="20037" x="6162675" y="2498725"/>
          <p14:tracePt t="20045" x="6162675" y="2562225"/>
          <p14:tracePt t="20051" x="6172200" y="2598738"/>
          <p14:tracePt t="20060" x="6181725" y="2617788"/>
          <p14:tracePt t="20068" x="6181725" y="2662238"/>
          <p14:tracePt t="20076" x="6181725" y="2681288"/>
          <p14:tracePt t="20085" x="6189663" y="2717800"/>
          <p14:tracePt t="20092" x="6199188" y="2735263"/>
          <p14:tracePt t="20099" x="6208713" y="2754313"/>
          <p14:tracePt t="20106" x="6208713" y="2763838"/>
          <p14:tracePt t="20114" x="6208713" y="2771775"/>
          <p14:tracePt t="20130" x="6208713" y="2790825"/>
          <p14:tracePt t="20138" x="6208713" y="2800350"/>
          <p14:tracePt t="20155" x="6208713" y="2808288"/>
          <p14:tracePt t="20163" x="6208713" y="2817813"/>
          <p14:tracePt t="20170" x="6208713" y="2827338"/>
          <p14:tracePt t="20179" x="6208713" y="2844800"/>
          <p14:tracePt t="20187" x="6208713" y="2854325"/>
          <p14:tracePt t="20195" x="6208713" y="2873375"/>
          <p14:tracePt t="20202" x="6208713" y="2881313"/>
          <p14:tracePt t="20210" x="6208713" y="2900363"/>
          <p14:tracePt t="20218" x="6208713" y="2917825"/>
          <p14:tracePt t="20343" x="6208713" y="2927350"/>
          <p14:tracePt t="20349" x="6208713" y="2936875"/>
          <p14:tracePt t="20357" x="6218238" y="2963863"/>
          <p14:tracePt t="20364" x="6254750" y="2982913"/>
          <p14:tracePt t="20372" x="6299200" y="3017838"/>
          <p14:tracePt t="20379" x="6345238" y="3054350"/>
          <p14:tracePt t="20387" x="6427788" y="3090863"/>
          <p14:tracePt t="20394" x="6472238" y="3119438"/>
          <p14:tracePt t="20403" x="6537325" y="3155950"/>
          <p14:tracePt t="20410" x="6581775" y="3173413"/>
          <p14:tracePt t="20418" x="6600825" y="3182938"/>
          <p14:tracePt t="20426" x="6627813" y="3209925"/>
          <p14:tracePt t="20571" x="6637338" y="3209925"/>
          <p14:tracePt t="20588" x="6637338" y="3200400"/>
          <p14:tracePt t="20596" x="6618288" y="3182938"/>
          <p14:tracePt t="20603" x="6610350" y="3173413"/>
          <p14:tracePt t="20612" x="6600825" y="3146425"/>
          <p14:tracePt t="20622" x="6573838" y="3119438"/>
          <p14:tracePt t="20627" x="6573838" y="3100388"/>
          <p14:tracePt t="20635" x="6554788" y="3046413"/>
          <p14:tracePt t="20643" x="6545263" y="3009900"/>
          <p14:tracePt t="20653" x="6545263" y="2954338"/>
          <p14:tracePt t="20658" x="6545263" y="2917825"/>
          <p14:tracePt t="20666" x="6545263" y="2890838"/>
          <p14:tracePt t="20674" x="6545263" y="2844800"/>
          <p14:tracePt t="20684" x="6545263" y="2790825"/>
          <p14:tracePt t="20690" x="6554788" y="2735263"/>
          <p14:tracePt t="20699" x="6573838" y="2671763"/>
          <p14:tracePt t="20706" x="6600825" y="2644775"/>
          <p14:tracePt t="20718" x="6627813" y="2598738"/>
          <p14:tracePt t="20724" x="6664325" y="2562225"/>
          <p14:tracePt t="20734" x="6710363" y="2517775"/>
          <p14:tracePt t="20740" x="6746875" y="2498725"/>
          <p14:tracePt t="20748" x="6791325" y="2462213"/>
          <p14:tracePt t="20756" x="6846888" y="2452688"/>
          <p14:tracePt t="20765" x="6919913" y="2435225"/>
          <p14:tracePt t="20771" x="6983413" y="2425700"/>
          <p14:tracePt t="20780" x="7037388" y="2425700"/>
          <p14:tracePt t="20787" x="7119938" y="2398713"/>
          <p14:tracePt t="20794" x="7156450" y="2398713"/>
          <p14:tracePt t="20802" x="7229475" y="2398713"/>
          <p14:tracePt t="20810" x="7283450" y="2398713"/>
          <p14:tracePt t="20818" x="7339013" y="2398713"/>
          <p14:tracePt t="20826" x="7385050" y="2398713"/>
          <p14:tracePt t="20834" x="7421563" y="2398713"/>
          <p14:tracePt t="20842" x="7439025" y="2408238"/>
          <p14:tracePt t="20850" x="7448550" y="2408238"/>
          <p14:tracePt t="20858" x="7502525" y="2444750"/>
          <p14:tracePt t="20867" x="7531100" y="2462213"/>
          <p14:tracePt t="20874" x="7548563" y="2481263"/>
          <p14:tracePt t="20883" x="7585075" y="2498725"/>
          <p14:tracePt t="20890" x="7612063" y="2544763"/>
          <p14:tracePt t="20899" x="7639050" y="2571750"/>
          <p14:tracePt t="20906" x="7648575" y="2598738"/>
          <p14:tracePt t="20918" x="7658100" y="2617788"/>
          <p14:tracePt t="20924" x="7658100" y="2644775"/>
          <p14:tracePt t="20933" x="7658100" y="2662238"/>
          <p14:tracePt t="20940" x="7658100" y="2681288"/>
          <p14:tracePt t="20949" x="7658100" y="2698750"/>
          <p14:tracePt t="20973" x="7658100" y="2717800"/>
          <p14:tracePt t="20980" x="7658100" y="2735263"/>
          <p14:tracePt t="20987" x="7648575" y="2744788"/>
          <p14:tracePt t="20995" x="7639050" y="2754313"/>
          <p14:tracePt t="21003" x="7631113" y="2771775"/>
          <p14:tracePt t="21019" x="7602538" y="2790825"/>
          <p14:tracePt t="21028" x="7594600" y="2800350"/>
          <p14:tracePt t="21034" x="7575550" y="2817813"/>
          <p14:tracePt t="21043" x="7558088" y="2836863"/>
          <p14:tracePt t="21050" x="7539038" y="2844800"/>
          <p14:tracePt t="21058" x="7494588" y="2863850"/>
          <p14:tracePt t="21067" x="7475538" y="2890838"/>
          <p14:tracePt t="21074" x="7458075" y="2900363"/>
          <p14:tracePt t="21083" x="7392988" y="2917825"/>
          <p14:tracePt t="21090" x="7375525" y="2936875"/>
          <p14:tracePt t="21099" x="7339013" y="2946400"/>
          <p14:tracePt t="21107" x="7275513" y="2973388"/>
          <p14:tracePt t="21114" x="7248525" y="2982913"/>
          <p14:tracePt t="21123" x="7212013" y="2982913"/>
          <p14:tracePt t="21130" x="7175500" y="2990850"/>
          <p14:tracePt t="21138" x="7146925" y="2990850"/>
          <p14:tracePt t="21146" x="7129463" y="2990850"/>
          <p14:tracePt t="21155" x="7119938" y="2990850"/>
          <p14:tracePt t="21162" x="7102475" y="2990850"/>
          <p14:tracePt t="21171" x="7083425" y="2990850"/>
          <p14:tracePt t="21179" x="7073900" y="2990850"/>
          <p14:tracePt t="21187" x="7065963" y="2990850"/>
          <p14:tracePt t="21195" x="7037388" y="2990850"/>
          <p14:tracePt t="21203" x="7019925" y="2990850"/>
          <p14:tracePt t="21210" x="7010400" y="2990850"/>
          <p14:tracePt t="21219" x="7000875" y="2990850"/>
          <p14:tracePt t="21226" x="6992938" y="2990850"/>
          <p14:tracePt t="21234" x="6983413" y="2982913"/>
          <p14:tracePt t="21250" x="6973888" y="2963863"/>
          <p14:tracePt t="21396" x="6973888" y="2982913"/>
          <p14:tracePt t="21405" x="7029450" y="3054350"/>
          <p14:tracePt t="21412" x="7046913" y="3136900"/>
          <p14:tracePt t="21419" x="7110413" y="3246438"/>
          <p14:tracePt t="21427" x="7156450" y="3402013"/>
          <p14:tracePt t="21435" x="7202488" y="3565525"/>
          <p14:tracePt t="21442" x="7248525" y="3711575"/>
          <p14:tracePt t="21450" x="7275513" y="3903663"/>
          <p14:tracePt t="21458" x="7319963" y="4113213"/>
          <p14:tracePt t="21467" x="7356475" y="4276725"/>
          <p14:tracePt t="21474" x="7385050" y="4459288"/>
          <p14:tracePt t="21483" x="7402513" y="4624388"/>
          <p14:tracePt t="21490" x="7458075" y="4787900"/>
          <p14:tracePt t="21499" x="7475538" y="4951413"/>
          <p14:tracePt t="21506" x="7502525" y="5106988"/>
          <p14:tracePt t="21515" x="7567613" y="5253038"/>
          <p14:tracePt t="21522" x="7575550" y="5372100"/>
          <p14:tracePt t="21531" x="7602538" y="5481638"/>
          <p14:tracePt t="21539" x="7602538" y="5572125"/>
          <p14:tracePt t="21547" x="7621588" y="5662613"/>
          <p14:tracePt t="21555" x="7621588" y="5754688"/>
          <p14:tracePt t="21562" x="7621588" y="5837238"/>
          <p14:tracePt t="21571" x="7621588" y="5891213"/>
          <p14:tracePt t="21578" x="7621588" y="5927725"/>
          <p14:tracePt t="21587" x="7621588" y="5983288"/>
          <p14:tracePt t="21595" x="7621588" y="6010275"/>
          <p14:tracePt t="21603" x="7621588" y="6054725"/>
          <p14:tracePt t="21612" x="7621588" y="6083300"/>
          <p14:tracePt t="21621" x="7621588" y="6091238"/>
          <p14:tracePt t="21629" x="7621588" y="6100763"/>
          <p14:tracePt t="21635" x="7621588" y="6110288"/>
          <p14:tracePt t="21717" x="7621588" y="6119813"/>
          <p14:tracePt t="21796" x="7612063" y="6127750"/>
          <p14:tracePt t="21803" x="7585075" y="6156325"/>
          <p14:tracePt t="21813" x="7548563" y="6183313"/>
          <p14:tracePt t="21821" x="7512050" y="6229350"/>
          <p14:tracePt t="21828" x="7485063" y="6265863"/>
          <p14:tracePt t="21834" x="7448550" y="6329363"/>
          <p14:tracePt t="21842" x="7439025" y="6356350"/>
          <p14:tracePt t="21850" x="7402513" y="6419850"/>
          <p14:tracePt t="21858" x="7375525" y="6475413"/>
          <p14:tracePt t="21867" x="7366000" y="6519863"/>
          <p14:tracePt t="21874" x="7348538" y="6548438"/>
          <p14:tracePt t="21883" x="7348538" y="6565900"/>
          <p14:tracePt t="21890" x="7339013" y="6584950"/>
          <p14:tracePt t="21899" x="7339013" y="6621463"/>
          <p14:tracePt t="21906" x="7339013" y="6629400"/>
          <p14:tracePt t="21914" x="7339013" y="6638925"/>
          <p14:tracePt t="21938" x="7329488" y="6648450"/>
          <p14:tracePt t="22013" x="7312025" y="6648450"/>
          <p14:tracePt t="22020" x="7292975" y="6648450"/>
          <p14:tracePt t="22028" x="7265988" y="6648450"/>
          <p14:tracePt t="22035" x="7239000" y="6648450"/>
          <p14:tracePt t="22046" x="7192963" y="6648450"/>
          <p14:tracePt t="22051" x="7156450" y="6648450"/>
          <p14:tracePt t="22059" x="7110413" y="6648450"/>
          <p14:tracePt t="22066" x="7083425" y="6648450"/>
          <p14:tracePt t="22074" x="7056438" y="6648450"/>
          <p14:tracePt t="22083" x="7029450" y="6648450"/>
          <p14:tracePt t="22090" x="7010400" y="6648450"/>
          <p14:tracePt t="22099" x="6973888" y="6648450"/>
          <p14:tracePt t="22106" x="6964363" y="6648450"/>
          <p14:tracePt t="22114" x="6956425" y="6648450"/>
          <p14:tracePt t="22122" x="6929438" y="6648450"/>
          <p14:tracePt t="22130" x="6910388" y="6665913"/>
          <p14:tracePt t="22138" x="6900863" y="6675438"/>
          <p14:tracePt t="22146" x="6883400" y="6675438"/>
          <p14:tracePt t="22155" x="6856413" y="6684963"/>
          <p14:tracePt t="22164" x="6827838" y="6684963"/>
          <p14:tracePt t="22173" x="6810375" y="6684963"/>
          <p14:tracePt t="22180" x="6764338" y="6684963"/>
          <p14:tracePt t="22188" x="6727825" y="6684963"/>
          <p14:tracePt t="22196" x="6654800" y="6702425"/>
          <p14:tracePt t="22204" x="6600825" y="6702425"/>
          <p14:tracePt t="22210" x="6537325" y="6702425"/>
          <p14:tracePt t="22218" x="6481763" y="6702425"/>
          <p14:tracePt t="22226" x="6427788" y="6702425"/>
          <p14:tracePt t="22234" x="6372225" y="6702425"/>
          <p14:tracePt t="22242" x="6326188" y="6702425"/>
          <p14:tracePt t="22250" x="6291263" y="6702425"/>
          <p14:tracePt t="22258" x="6272213" y="6702425"/>
          <p14:tracePt t="22266" x="6226175" y="6684963"/>
          <p14:tracePt t="22274" x="6208713" y="6665913"/>
          <p14:tracePt t="22283" x="6181725" y="6648450"/>
          <p14:tracePt t="22290" x="6162675" y="6629400"/>
          <p14:tracePt t="22300" x="6126163" y="6584950"/>
          <p14:tracePt t="22306" x="6108700" y="6548438"/>
          <p14:tracePt t="22314" x="6072188" y="6475413"/>
          <p14:tracePt t="22322" x="6053138" y="6438900"/>
          <p14:tracePt t="22330" x="6043613" y="6392863"/>
          <p14:tracePt t="22338" x="6026150" y="6329363"/>
          <p14:tracePt t="22346" x="6007100" y="6292850"/>
          <p14:tracePt t="22355" x="5999163" y="6246813"/>
          <p14:tracePt t="22363" x="5999163" y="6229350"/>
          <p14:tracePt t="22373" x="5999163" y="6200775"/>
          <p14:tracePt t="22380" x="5999163" y="6183313"/>
          <p14:tracePt t="22388" x="5989638" y="6164263"/>
          <p14:tracePt t="22394" x="5989638" y="6146800"/>
          <p14:tracePt t="22410" x="5989638" y="6127750"/>
          <p14:tracePt t="22418" x="5989638" y="6110288"/>
          <p14:tracePt t="22426" x="6007100" y="6083300"/>
          <p14:tracePt t="22434" x="6007100" y="6054725"/>
          <p14:tracePt t="22442" x="6026150" y="6027738"/>
          <p14:tracePt t="22450" x="6035675" y="6010275"/>
          <p14:tracePt t="22458" x="6080125" y="5983288"/>
          <p14:tracePt t="22467" x="6126163" y="5954713"/>
          <p14:tracePt t="22474" x="6153150" y="5937250"/>
          <p14:tracePt t="22483" x="6226175" y="5910263"/>
          <p14:tracePt t="22490" x="6326188" y="5873750"/>
          <p14:tracePt t="22501" x="6435725" y="5854700"/>
          <p14:tracePt t="22506" x="6564313" y="5808663"/>
          <p14:tracePt t="22514" x="6691313" y="5800725"/>
          <p14:tracePt t="22522" x="6810375" y="5800725"/>
          <p14:tracePt t="22530" x="6929438" y="5800725"/>
          <p14:tracePt t="22538" x="7010400" y="5800725"/>
          <p14:tracePt t="22546" x="7083425" y="5800725"/>
          <p14:tracePt t="22554" x="7138988" y="5800725"/>
          <p14:tracePt t="22562" x="7192963" y="5800725"/>
          <p14:tracePt t="22570" x="7229475" y="5808663"/>
          <p14:tracePt t="22578" x="7283450" y="5818188"/>
          <p14:tracePt t="22586" x="7302500" y="5827713"/>
          <p14:tracePt t="22595" x="7302500" y="5837238"/>
          <p14:tracePt t="22603" x="7329488" y="5864225"/>
          <p14:tracePt t="22610" x="7339013" y="5873750"/>
          <p14:tracePt t="22618" x="7339013" y="5891213"/>
          <p14:tracePt t="22626" x="7339013" y="5900738"/>
          <p14:tracePt t="22634" x="7348538" y="5918200"/>
          <p14:tracePt t="22650" x="7348538" y="5927725"/>
          <p14:tracePt t="22658" x="7356475" y="5946775"/>
          <p14:tracePt t="22667" x="7366000" y="5954713"/>
          <p14:tracePt t="22675" x="7366000" y="5964238"/>
          <p14:tracePt t="22684" x="7375525" y="5983288"/>
          <p14:tracePt t="22690" x="7375525" y="5991225"/>
          <p14:tracePt t="22700" x="7375525" y="6000750"/>
          <p14:tracePt t="22706" x="7385050" y="6037263"/>
          <p14:tracePt t="22717" x="7385050" y="6054725"/>
          <p14:tracePt t="22724" x="7385050" y="6073775"/>
          <p14:tracePt t="22732" x="7385050" y="6100763"/>
          <p14:tracePt t="22739" x="7385050" y="6127750"/>
          <p14:tracePt t="22749" x="7385050" y="6156325"/>
          <p14:tracePt t="22756" x="7385050" y="6164263"/>
          <p14:tracePt t="22763" x="7385050" y="6200775"/>
          <p14:tracePt t="22772" x="7385050" y="6219825"/>
          <p14:tracePt t="22779" x="7385050" y="6246813"/>
          <p14:tracePt t="22788" x="7385050" y="6265863"/>
          <p14:tracePt t="22796" x="7385050" y="6283325"/>
          <p14:tracePt t="22803" x="7385050" y="6292850"/>
          <p14:tracePt t="22811" x="7385050" y="6302375"/>
          <p14:tracePt t="22819" x="7385050" y="6310313"/>
          <p14:tracePt t="22859" x="7385050" y="6319838"/>
          <p14:tracePt t="22866" x="7375525" y="6329363"/>
          <p14:tracePt t="22875" x="7375525" y="6338888"/>
          <p14:tracePt t="22884" x="7366000" y="6346825"/>
          <p14:tracePt t="22891" x="7356475" y="6356350"/>
          <p14:tracePt t="22900" x="7339013" y="6383338"/>
          <p14:tracePt t="22907" x="7329488" y="6383338"/>
          <p14:tracePt t="22916" x="7302500" y="6392863"/>
          <p14:tracePt t="22923" x="7292975" y="6392863"/>
          <p14:tracePt t="22931" x="7256463" y="6419850"/>
          <p14:tracePt t="22939" x="7248525" y="6419850"/>
          <p14:tracePt t="22947" x="7229475" y="6419850"/>
          <p14:tracePt t="22955" x="7202488" y="6419850"/>
          <p14:tracePt t="22973" x="7165975" y="6438900"/>
          <p14:tracePt t="22978" x="7138988" y="6438900"/>
          <p14:tracePt t="22988" x="7110413" y="6438900"/>
          <p14:tracePt t="22996" x="7083425" y="6446838"/>
          <p14:tracePt t="23004" x="7065963" y="6446838"/>
          <p14:tracePt t="23010" x="7046913" y="6446838"/>
          <p14:tracePt t="23018" x="7000875" y="6446838"/>
          <p14:tracePt t="23027" x="6973888" y="6465888"/>
          <p14:tracePt t="23034" x="6956425" y="6465888"/>
          <p14:tracePt t="23042" x="6929438" y="6465888"/>
          <p14:tracePt t="23050" x="6910388" y="6465888"/>
          <p14:tracePt t="23058" x="6883400" y="6465888"/>
          <p14:tracePt t="23066" x="6856413" y="6465888"/>
          <p14:tracePt t="23075" x="6819900" y="6465888"/>
          <p14:tracePt t="23083" x="6800850" y="6465888"/>
          <p14:tracePt t="23090" x="6773863" y="6465888"/>
          <p14:tracePt t="23099" x="6754813" y="6465888"/>
          <p14:tracePt t="23109" x="6727825" y="6465888"/>
          <p14:tracePt t="23114" x="6718300" y="6465888"/>
          <p14:tracePt t="23122" x="6691313" y="6465888"/>
          <p14:tracePt t="23130" x="6673850" y="6465888"/>
          <p14:tracePt t="23138" x="6645275" y="6465888"/>
          <p14:tracePt t="23146" x="6637338" y="6465888"/>
          <p14:tracePt t="23154" x="6627813" y="6465888"/>
          <p14:tracePt t="23164" x="6610350" y="6465888"/>
          <p14:tracePt t="23172" x="6600825" y="6465888"/>
          <p14:tracePt t="23180" x="6581775" y="6465888"/>
          <p14:tracePt t="23188" x="6564313" y="6465888"/>
          <p14:tracePt t="23204" x="6545263" y="6465888"/>
          <p14:tracePt t="23212" x="6537325" y="6465888"/>
          <p14:tracePt t="23219" x="6518275" y="6465888"/>
          <p14:tracePt t="23242" x="6508750" y="6465888"/>
          <p14:tracePt t="23258" x="6500813" y="6465888"/>
          <p14:tracePt t="23282" x="6481763" y="6465888"/>
          <p14:tracePt t="23719" x="6472238" y="6465888"/>
          <p14:tracePt t="23722" x="6472238" y="6456363"/>
          <p14:tracePt t="23730" x="6481763" y="6429375"/>
          <p14:tracePt t="23738" x="6491288" y="6392863"/>
          <p14:tracePt t="23746" x="6508750" y="6375400"/>
          <p14:tracePt t="23755" x="6527800" y="6329363"/>
          <p14:tracePt t="23764" x="6537325" y="6310313"/>
          <p14:tracePt t="23770" x="6545263" y="6283325"/>
          <p14:tracePt t="23842" x="6554788" y="6283325"/>
          <p14:tracePt t="23850" x="6564313" y="6283325"/>
          <p14:tracePt t="23859" x="6581775" y="6292850"/>
          <p14:tracePt t="23866" x="6581775" y="6302375"/>
          <p14:tracePt t="23875" x="6591300" y="6319838"/>
          <p14:tracePt t="23884" x="6600825" y="6329363"/>
          <p14:tracePt t="23900" x="6600825" y="6346825"/>
          <p14:tracePt t="23963" x="6610350" y="6356350"/>
          <p14:tracePt t="23978" x="6610350" y="6346825"/>
          <p14:tracePt t="23986" x="6618288" y="6329363"/>
          <p14:tracePt t="24003" x="6627813" y="6319838"/>
          <p14:tracePt t="24266" x="6627813" y="6310313"/>
          <p14:tracePt t="24426" x="6637338" y="6310313"/>
          <p14:tracePt t="24434" x="6645275" y="6310313"/>
          <p14:tracePt t="24442" x="6673850" y="6302375"/>
          <p14:tracePt t="24450" x="6691313" y="6273800"/>
          <p14:tracePt t="24458" x="6710363" y="6256338"/>
          <p14:tracePt t="24466" x="6746875" y="6210300"/>
          <p14:tracePt t="24474" x="6764338" y="6183313"/>
          <p14:tracePt t="24482" x="6791325" y="6146800"/>
          <p14:tracePt t="24490" x="6810375" y="6127750"/>
          <p14:tracePt t="24499" x="6827838" y="6100763"/>
          <p14:tracePt t="24506" x="6846888" y="6083300"/>
          <p14:tracePt t="24523" x="6856413" y="6073775"/>
          <p14:tracePt t="24562" x="6864350" y="6064250"/>
          <p14:tracePt t="24579" x="6883400" y="6037263"/>
          <p14:tracePt t="24587" x="6892925" y="6018213"/>
          <p14:tracePt t="24596" x="6900863" y="5991225"/>
          <p14:tracePt t="24603" x="6929438" y="5954713"/>
          <p14:tracePt t="24610" x="6946900" y="5910263"/>
          <p14:tracePt t="24619" x="6964363" y="5864225"/>
          <p14:tracePt t="24626" x="6983413" y="5827713"/>
          <p14:tracePt t="24634" x="7000875" y="5781675"/>
          <p14:tracePt t="24642" x="7019925" y="5735638"/>
          <p14:tracePt t="24650" x="7046913" y="5672138"/>
          <p14:tracePt t="24659" x="7056438" y="5645150"/>
          <p14:tracePt t="24667" x="7065963" y="5626100"/>
          <p14:tracePt t="24674" x="7073900" y="5599113"/>
          <p14:tracePt t="24683" x="7083425" y="5572125"/>
          <p14:tracePt t="24690" x="7092950" y="5572125"/>
          <p14:tracePt t="24818" x="7102475" y="5562600"/>
          <p14:tracePt t="24826" x="7110413" y="5545138"/>
          <p14:tracePt t="24834" x="7119938" y="5526088"/>
          <p14:tracePt t="24842" x="7138988" y="5481638"/>
          <p14:tracePt t="24850" x="7175500" y="5453063"/>
          <p14:tracePt t="24859" x="7192963" y="5416550"/>
          <p14:tracePt t="24866" x="7229475" y="5372100"/>
          <p14:tracePt t="24875" x="7275513" y="5307013"/>
          <p14:tracePt t="24884" x="7329488" y="5226050"/>
          <p14:tracePt t="24891" x="7366000" y="5180013"/>
          <p14:tracePt t="24900" x="7421563" y="5126038"/>
          <p14:tracePt t="24907" x="7485063" y="5080000"/>
          <p14:tracePt t="24917" x="7531100" y="5043488"/>
          <p14:tracePt t="24922" x="7585075" y="4987925"/>
          <p14:tracePt t="24930" x="7648575" y="4951413"/>
          <p14:tracePt t="24938" x="7712075" y="4914900"/>
          <p14:tracePt t="24946" x="7758113" y="4878388"/>
          <p14:tracePt t="24954" x="7794625" y="4870450"/>
          <p14:tracePt t="24962" x="7813675" y="4860925"/>
          <p14:tracePt t="24970" x="7858125" y="4833938"/>
          <p14:tracePt t="24980" x="7904163" y="4824413"/>
          <p14:tracePt t="24986" x="7958138" y="4814888"/>
          <p14:tracePt t="24996" x="8040688" y="4814888"/>
          <p14:tracePt t="25004" x="8113713" y="4805363"/>
          <p14:tracePt t="25012" x="8232775" y="4760913"/>
          <p14:tracePt t="25022" x="8323263" y="4741863"/>
          <p14:tracePt t="25027" x="8423275" y="4705350"/>
          <p14:tracePt t="25035" x="8515350" y="4687888"/>
          <p14:tracePt t="25043" x="8596313" y="4660900"/>
          <p14:tracePt t="25057" x="8669338" y="4624388"/>
          <p14:tracePt t="25059" x="8770938" y="4595813"/>
          <p14:tracePt t="25067" x="8834438" y="4568825"/>
          <p14:tracePt t="25074" x="8888413" y="4551363"/>
          <p14:tracePt t="25082" x="8934450" y="4532313"/>
          <p14:tracePt t="25090" x="8997950" y="4514850"/>
          <p14:tracePt t="25099" x="9024938" y="4505325"/>
          <p14:tracePt t="25106" x="9070975" y="4486275"/>
          <p14:tracePt t="25114" x="9097963" y="4486275"/>
          <p14:tracePt t="25122" x="9126538" y="4478338"/>
          <p14:tracePt t="25338" x="9024938" y="4478338"/>
          <p14:tracePt t="25346" x="8951913" y="4478338"/>
          <p14:tracePt t="25354" x="8861425" y="4478338"/>
          <p14:tracePt t="25362" x="8815388" y="4478338"/>
          <p14:tracePt t="25370" x="8778875" y="4478338"/>
          <p14:tracePt t="25379" x="8742363" y="4478338"/>
          <p14:tracePt t="25388" x="8724900" y="4468813"/>
          <p14:tracePt t="25394" x="8715375" y="4459288"/>
          <p14:tracePt t="25429" x="8715375" y="4449763"/>
          <p14:tracePt t="25435" x="8715375" y="4432300"/>
          <p14:tracePt t="25444" x="8715375" y="4413250"/>
          <p14:tracePt t="25451" x="8715375" y="4368800"/>
          <p14:tracePt t="25460" x="8761413" y="4340225"/>
          <p14:tracePt t="25471" x="8824913" y="4295775"/>
          <p14:tracePt t="25476" x="8888413" y="4276725"/>
          <p14:tracePt t="25485" x="8997950" y="4232275"/>
          <p14:tracePt t="25495" x="9117013" y="41862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393700" y="85725"/>
            <a:ext cx="8229600" cy="1143000"/>
          </a:xfrm>
        </p:spPr>
        <p:txBody>
          <a:bodyPr/>
          <a:lstStyle/>
          <a:p>
            <a:pPr eaLnBrk="1" hangingPunct="1"/>
            <a:r>
              <a:rPr lang="ja-JP" altLang="en-US"/>
              <a:t>オペアンプの等価回路</a:t>
            </a:r>
          </a:p>
        </p:txBody>
      </p:sp>
      <p:pic>
        <p:nvPicPr>
          <p:cNvPr id="31748" name="Picture 4" descr="図05_03"/>
          <p:cNvPicPr>
            <a:picLocks noChangeAspect="1" noChangeArrowheads="1"/>
          </p:cNvPicPr>
          <p:nvPr/>
        </p:nvPicPr>
        <p:blipFill>
          <a:blip r:embed="rId6" cstate="print"/>
          <a:srcRect/>
          <a:stretch>
            <a:fillRect/>
          </a:stretch>
        </p:blipFill>
        <p:spPr bwMode="auto">
          <a:xfrm>
            <a:off x="285750" y="885825"/>
            <a:ext cx="8018463" cy="4154488"/>
          </a:xfrm>
          <a:prstGeom prst="rect">
            <a:avLst/>
          </a:prstGeom>
          <a:noFill/>
          <a:ln w="9525">
            <a:noFill/>
            <a:miter lim="800000"/>
            <a:headEnd/>
            <a:tailEnd/>
          </a:ln>
        </p:spPr>
      </p:pic>
      <p:sp>
        <p:nvSpPr>
          <p:cNvPr id="6" name="角丸四角形 5"/>
          <p:cNvSpPr/>
          <p:nvPr/>
        </p:nvSpPr>
        <p:spPr>
          <a:xfrm>
            <a:off x="4997450" y="3798888"/>
            <a:ext cx="2474913" cy="2822575"/>
          </a:xfrm>
          <a:prstGeom prst="round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1750" name="グループ化 6"/>
          <p:cNvGrpSpPr>
            <a:grpSpLocks/>
          </p:cNvGrpSpPr>
          <p:nvPr/>
        </p:nvGrpSpPr>
        <p:grpSpPr bwMode="auto">
          <a:xfrm>
            <a:off x="5092700" y="3862388"/>
            <a:ext cx="2193925" cy="2727325"/>
            <a:chOff x="5092262" y="3862552"/>
            <a:chExt cx="2194832" cy="2726942"/>
          </a:xfrm>
        </p:grpSpPr>
        <p:graphicFrame>
          <p:nvGraphicFramePr>
            <p:cNvPr id="31746" name="Object 4"/>
            <p:cNvGraphicFramePr>
              <a:graphicFrameLocks noChangeAspect="1"/>
            </p:cNvGraphicFramePr>
            <p:nvPr/>
          </p:nvGraphicFramePr>
          <p:xfrm>
            <a:off x="5947212" y="4398579"/>
            <a:ext cx="1130284" cy="2190915"/>
          </p:xfrm>
          <a:graphic>
            <a:graphicData uri="http://schemas.openxmlformats.org/presentationml/2006/ole">
              <mc:AlternateContent xmlns:mc="http://schemas.openxmlformats.org/markup-compatibility/2006">
                <mc:Choice xmlns:v="urn:schemas-microsoft-com:vml" Requires="v">
                  <p:oleObj spid="_x0000_s31787" name="数式" r:id="rId7" imgW="507960" imgH="914400" progId="Equation.3">
                    <p:embed/>
                  </p:oleObj>
                </mc:Choice>
                <mc:Fallback>
                  <p:oleObj name="数式" r:id="rId7" imgW="507960" imgH="9144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7212" y="4398579"/>
                          <a:ext cx="1130284" cy="2190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1" name="テキスト ボックス 4"/>
            <p:cNvSpPr txBox="1">
              <a:spLocks noChangeArrowheads="1"/>
            </p:cNvSpPr>
            <p:nvPr/>
          </p:nvSpPr>
          <p:spPr bwMode="auto">
            <a:xfrm>
              <a:off x="5092262" y="3862552"/>
              <a:ext cx="2194832" cy="461665"/>
            </a:xfrm>
            <a:prstGeom prst="rect">
              <a:avLst/>
            </a:prstGeom>
            <a:noFill/>
            <a:ln w="9525">
              <a:noFill/>
              <a:miter lim="800000"/>
              <a:headEnd/>
              <a:tailEnd/>
            </a:ln>
          </p:spPr>
          <p:txBody>
            <a:bodyPr wrap="none">
              <a:spAutoFit/>
            </a:bodyPr>
            <a:lstStyle/>
            <a:p>
              <a:r>
                <a:rPr lang="ja-JP" altLang="en-US" sz="2400"/>
                <a:t>理想オペアンプ</a:t>
              </a:r>
            </a:p>
          </p:txBody>
        </p:sp>
      </p:grpSp>
      <p:pic>
        <p:nvPicPr>
          <p:cNvPr id="2" name="オーディオ 1">
            <a:hlinkClick r:id="" action="ppaction://media"/>
            <a:extLst>
              <a:ext uri="{FF2B5EF4-FFF2-40B4-BE49-F238E27FC236}">
                <a16:creationId xmlns:a16="http://schemas.microsoft.com/office/drawing/2014/main" id="{811D7D76-CBBE-449D-9431-B1F97A3972E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955"/>
    </mc:Choice>
    <mc:Fallback xmlns="">
      <p:transition spd="slow" advTm="13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4" x="9080500" y="3940175"/>
          <p14:tracePt t="792" x="9053513" y="3940175"/>
          <p14:tracePt t="801" x="9034463" y="3940175"/>
          <p14:tracePt t="809" x="9017000" y="3940175"/>
          <p14:tracePt t="817" x="9007475" y="3940175"/>
          <p14:tracePt t="825" x="8997950" y="3940175"/>
          <p14:tracePt t="833" x="8970963" y="3940175"/>
          <p14:tracePt t="841" x="8961438" y="3940175"/>
          <p14:tracePt t="1097" x="8951913" y="3940175"/>
          <p14:tracePt t="1116" x="8934450" y="3940175"/>
          <p14:tracePt t="1122" x="8924925" y="3940175"/>
          <p14:tracePt t="1137" x="8915400" y="3940175"/>
          <p14:tracePt t="1153" x="8897938" y="3940175"/>
          <p14:tracePt t="1385" x="8888413" y="3940175"/>
          <p14:tracePt t="1394" x="8870950" y="3940175"/>
          <p14:tracePt t="1402" x="8851900" y="3940175"/>
          <p14:tracePt t="1410" x="8834438" y="3940175"/>
          <p14:tracePt t="1418" x="8807450" y="3940175"/>
          <p14:tracePt t="1426" x="8788400" y="3940175"/>
          <p14:tracePt t="1434" x="8761413" y="3940175"/>
          <p14:tracePt t="1442" x="8742363" y="3940175"/>
          <p14:tracePt t="1450" x="8734425" y="3940175"/>
          <p14:tracePt t="1458" x="8697913" y="3940175"/>
          <p14:tracePt t="1466" x="8678863" y="3921125"/>
          <p14:tracePt t="1481" x="8669338" y="3921125"/>
          <p14:tracePt t="2379" x="8661400" y="3921125"/>
          <p14:tracePt t="2387" x="8624888" y="3911600"/>
          <p14:tracePt t="2396" x="8596313" y="3903663"/>
          <p14:tracePt t="2403" x="8551863" y="3884613"/>
          <p14:tracePt t="2413" x="8515350" y="3884613"/>
          <p14:tracePt t="2419" x="8478838" y="3857625"/>
          <p14:tracePt t="2425" x="8469313" y="3857625"/>
          <p14:tracePt t="2433" x="8432800" y="3848100"/>
          <p14:tracePt t="2441" x="8415338" y="3848100"/>
          <p14:tracePt t="2450" x="8396288" y="3840163"/>
          <p14:tracePt t="2457" x="8378825" y="3840163"/>
          <p14:tracePt t="2472" x="8369300" y="3840163"/>
          <p14:tracePt t="2497" x="8359775" y="3821113"/>
          <p14:tracePt t="2675" x="8350250" y="3811588"/>
          <p14:tracePt t="2757" x="8342313" y="3803650"/>
          <p14:tracePt t="2763" x="8332788" y="3794125"/>
          <p14:tracePt t="3051" x="8323263" y="3784600"/>
          <p14:tracePt t="3059" x="8313738" y="3784600"/>
          <p14:tracePt t="3066" x="8296275" y="3784600"/>
          <p14:tracePt t="3082" x="8286750" y="3775075"/>
          <p14:tracePt t="3299" x="8277225" y="3767138"/>
          <p14:tracePt t="3339" x="8277225" y="3748088"/>
          <p14:tracePt t="3396" x="8277225" y="3738563"/>
          <p14:tracePt t="3427" x="8277225" y="3730625"/>
          <p14:tracePt t="3452" x="8277225" y="3702050"/>
          <p14:tracePt t="3459" x="8277225" y="3684588"/>
          <p14:tracePt t="3467" x="8296275" y="3675063"/>
          <p14:tracePt t="3474" x="8323263" y="3648075"/>
          <p14:tracePt t="3481" x="8359775" y="3638550"/>
          <p14:tracePt t="3489" x="8386763" y="3629025"/>
          <p14:tracePt t="3496" x="8423275" y="3629025"/>
          <p14:tracePt t="3505" x="8432800" y="3621088"/>
          <p14:tracePt t="6940" x="8442325" y="3621088"/>
          <p14:tracePt t="6946" x="8442325" y="3602038"/>
          <p14:tracePt t="6953" x="8432800" y="3592513"/>
          <p14:tracePt t="6961" x="8423275" y="3584575"/>
          <p14:tracePt t="6968" x="8415338" y="3565525"/>
          <p14:tracePt t="6976" x="8405813" y="3565525"/>
          <p14:tracePt t="6985" x="8396288" y="3556000"/>
          <p14:tracePt t="7444" x="8386763" y="3548063"/>
          <p14:tracePt t="7451" x="8378825" y="3538538"/>
          <p14:tracePt t="7465" x="8369300" y="3529013"/>
          <p14:tracePt t="7490" x="8359775" y="3519488"/>
          <p14:tracePt t="7514" x="8359775" y="3511550"/>
          <p14:tracePt t="7563" x="8350250" y="3502025"/>
          <p14:tracePt t="13603" x="8342313" y="3502025"/>
          <p14:tracePt t="13658" x="8342313" y="3511550"/>
          <p14:tracePt t="15330" x="8332788" y="3519488"/>
          <p14:tracePt t="15339" x="8305800" y="3519488"/>
          <p14:tracePt t="15348" x="8223250" y="3538538"/>
          <p14:tracePt t="15355" x="8123238" y="3584575"/>
          <p14:tracePt t="15365" x="8077200" y="3592513"/>
          <p14:tracePt t="15370" x="8031163" y="3621088"/>
          <p14:tracePt t="15382" x="7977188" y="3638550"/>
          <p14:tracePt t="15386" x="7940675" y="3648075"/>
          <p14:tracePt t="15395" x="7904163" y="3648075"/>
          <p14:tracePt t="15401" x="7850188" y="3648075"/>
          <p14:tracePt t="15409" x="7777163" y="3648075"/>
          <p14:tracePt t="15416" x="7685088" y="3648075"/>
          <p14:tracePt t="15425" x="7621588" y="3648075"/>
          <p14:tracePt t="15433" x="7602538" y="3648075"/>
          <p14:tracePt t="15440" x="7567613" y="3648075"/>
          <p14:tracePt t="15449" x="7548563" y="3629025"/>
          <p14:tracePt t="15457" x="7531100" y="3621088"/>
          <p14:tracePt t="15466" x="7485063" y="3602038"/>
          <p14:tracePt t="15472" x="7448550" y="3575050"/>
          <p14:tracePt t="15481" x="7392988" y="3556000"/>
          <p14:tracePt t="15488" x="7366000" y="3538538"/>
          <p14:tracePt t="15496" x="7329488" y="3529013"/>
          <p14:tracePt t="15505" x="7292975" y="3502025"/>
          <p14:tracePt t="15514" x="7256463" y="3482975"/>
          <p14:tracePt t="15520" x="7248525" y="3482975"/>
          <p14:tracePt t="15529" x="7229475" y="3475038"/>
          <p14:tracePt t="15537" x="7219950" y="3475038"/>
          <p14:tracePt t="15546" x="7212013" y="3465513"/>
          <p14:tracePt t="15628" x="7192963" y="3446463"/>
          <p14:tracePt t="15645" x="7146925" y="3446463"/>
          <p14:tracePt t="15651" x="7092950" y="3446463"/>
          <p14:tracePt t="15658" x="7056438" y="3446463"/>
          <p14:tracePt t="15667" x="7000875" y="3446463"/>
          <p14:tracePt t="15677" x="6946900" y="3446463"/>
          <p14:tracePt t="15683" x="6892925" y="3446463"/>
          <p14:tracePt t="15689" x="6827838" y="3446463"/>
          <p14:tracePt t="15697" x="6791325" y="3446463"/>
          <p14:tracePt t="15705" x="6737350" y="3446463"/>
          <p14:tracePt t="15713" x="6664325" y="3446463"/>
          <p14:tracePt t="15722" x="6591300" y="3446463"/>
          <p14:tracePt t="15729" x="6518275" y="3446463"/>
          <p14:tracePt t="15737" x="6408738" y="3446463"/>
          <p14:tracePt t="15746" x="6326188" y="3446463"/>
          <p14:tracePt t="15753" x="6254750" y="3446463"/>
          <p14:tracePt t="15761" x="6181725" y="3446463"/>
          <p14:tracePt t="15769" x="6108700" y="3446463"/>
          <p14:tracePt t="15777" x="6035675" y="3438525"/>
          <p14:tracePt t="15784" x="5972175" y="3438525"/>
          <p14:tracePt t="15792" x="5935663" y="3429000"/>
          <p14:tracePt t="15801" x="5870575" y="3411538"/>
          <p14:tracePt t="15809" x="5816600" y="3411538"/>
          <p14:tracePt t="15817" x="5753100" y="3392488"/>
          <p14:tracePt t="15825" x="5716588" y="3375025"/>
          <p14:tracePt t="15833" x="5670550" y="3365500"/>
          <p14:tracePt t="15841" x="5643563" y="3365500"/>
          <p14:tracePt t="15849" x="5580063" y="3346450"/>
          <p14:tracePt t="15857" x="5580063" y="3338513"/>
          <p14:tracePt t="15865" x="5551488" y="3338513"/>
          <p14:tracePt t="15873" x="5543550" y="3338513"/>
          <p14:tracePt t="15881" x="5534025" y="3338513"/>
          <p14:tracePt t="15889" x="5524500" y="3338513"/>
          <p14:tracePt t="15896" x="5507038" y="3338513"/>
          <p14:tracePt t="15921" x="5497513" y="3338513"/>
          <p14:tracePt t="15945" x="5470525" y="3338513"/>
          <p14:tracePt t="15953" x="5441950" y="3338513"/>
          <p14:tracePt t="15961" x="5397500" y="3338513"/>
          <p14:tracePt t="15969" x="5360988" y="3338513"/>
          <p14:tracePt t="15977" x="5287963" y="3338513"/>
          <p14:tracePt t="15984" x="5214938" y="3338513"/>
          <p14:tracePt t="15992" x="5151438" y="3355975"/>
          <p14:tracePt t="16000" x="5049838" y="3392488"/>
          <p14:tracePt t="16008" x="4978400" y="3411538"/>
          <p14:tracePt t="16016" x="4895850" y="3429000"/>
          <p14:tracePt t="16025" x="4849813" y="3455988"/>
          <p14:tracePt t="16033" x="4795838" y="3465513"/>
          <p14:tracePt t="16041" x="4730750" y="3482975"/>
          <p14:tracePt t="16049" x="4676775" y="3492500"/>
          <p14:tracePt t="16057" x="4630738" y="3492500"/>
          <p14:tracePt t="16066" x="4594225" y="3502025"/>
          <p14:tracePt t="16073" x="4557713" y="3511550"/>
          <p14:tracePt t="16082" x="4503738" y="3519488"/>
          <p14:tracePt t="16091" x="4467225" y="3519488"/>
          <p14:tracePt t="16099" x="4413250" y="3519488"/>
          <p14:tracePt t="16106" x="4330700" y="3538538"/>
          <p14:tracePt t="16116" x="4257675" y="3548063"/>
          <p14:tracePt t="16135" x="4084638" y="3575050"/>
          <p14:tracePt t="16139" x="4011613" y="3592513"/>
          <p14:tracePt t="16147" x="3948113" y="3602038"/>
          <p14:tracePt t="16154" x="3875088" y="3602038"/>
          <p14:tracePt t="16163" x="3802063" y="3611563"/>
          <p14:tracePt t="16170" x="3756025" y="3638550"/>
          <p14:tracePt t="16178" x="3709988" y="3638550"/>
          <p14:tracePt t="16186" x="3656013" y="3638550"/>
          <p14:tracePt t="16196" x="3619500" y="3648075"/>
          <p14:tracePt t="16201" x="3573463" y="3657600"/>
          <p14:tracePt t="16210" x="3556000" y="3684588"/>
          <p14:tracePt t="16218" x="3546475" y="3684588"/>
          <p14:tracePt t="16225" x="3527425" y="3684588"/>
          <p14:tracePt t="16234" x="3519488" y="3684588"/>
          <p14:tracePt t="16266" x="3509963" y="3684588"/>
          <p14:tracePt t="16274" x="3490913" y="3684588"/>
          <p14:tracePt t="16282" x="3482975" y="3684588"/>
          <p14:tracePt t="16289" x="3473450" y="3684588"/>
          <p14:tracePt t="16297" x="3455988" y="3684588"/>
          <p14:tracePt t="16306" x="3436938" y="3684588"/>
          <p14:tracePt t="16313" x="3427413" y="3684588"/>
          <p14:tracePt t="16320" x="3409950" y="3684588"/>
          <p14:tracePt t="16330" x="3390900" y="3684588"/>
          <p14:tracePt t="16337" x="3382963" y="3684588"/>
          <p14:tracePt t="16346" x="3354388" y="3684588"/>
          <p14:tracePt t="16353" x="3336925" y="3684588"/>
          <p14:tracePt t="16361" x="3309938" y="3684588"/>
          <p14:tracePt t="16369" x="3300413" y="3684588"/>
          <p14:tracePt t="16377" x="3273425" y="3684588"/>
          <p14:tracePt t="16385" x="3254375" y="3684588"/>
          <p14:tracePt t="16395" x="3227388" y="3684588"/>
          <p14:tracePt t="16401" x="3208338" y="3684588"/>
          <p14:tracePt t="16409" x="3181350" y="3684588"/>
          <p14:tracePt t="16416" x="3163888" y="3684588"/>
          <p14:tracePt t="16425" x="3136900" y="3684588"/>
          <p14:tracePt t="16433" x="3117850" y="3684588"/>
          <p14:tracePt t="16441" x="3108325" y="3684588"/>
          <p14:tracePt t="16449" x="3071813" y="3684588"/>
          <p14:tracePt t="16458" x="3044825" y="3684588"/>
          <p14:tracePt t="16466" x="3035300" y="3684588"/>
          <p14:tracePt t="16474" x="3017838" y="3684588"/>
          <p14:tracePt t="16481" x="2998788" y="3675063"/>
          <p14:tracePt t="16488" x="2990850" y="3675063"/>
          <p14:tracePt t="16497" x="2971800" y="3675063"/>
          <p14:tracePt t="16506" x="2954338" y="3675063"/>
          <p14:tracePt t="16514" x="2925763" y="3648075"/>
          <p14:tracePt t="16522" x="2908300" y="3648075"/>
          <p14:tracePt t="16532" x="2889250" y="3638550"/>
          <p14:tracePt t="16538" x="2862263" y="3638550"/>
          <p14:tracePt t="16548" x="2852738" y="3629025"/>
          <p14:tracePt t="16554" x="2835275" y="3629025"/>
          <p14:tracePt t="16566" x="2808288" y="3621088"/>
          <p14:tracePt t="16579" x="2798763" y="3621088"/>
          <p14:tracePt t="16602" x="2789238" y="3621088"/>
          <p14:tracePt t="16877" x="2798763" y="3621088"/>
          <p14:tracePt t="17101" x="2825750" y="3592513"/>
          <p14:tracePt t="17104" x="2844800" y="3575050"/>
          <p14:tracePt t="17114" x="2862263" y="3556000"/>
          <p14:tracePt t="17120" x="2881313" y="3548063"/>
          <p14:tracePt t="17131" x="2898775" y="3538538"/>
          <p14:tracePt t="17136" x="2908300" y="3529013"/>
          <p14:tracePt t="17145" x="2917825" y="3519488"/>
          <p14:tracePt t="17152" x="2925763" y="3511550"/>
          <p14:tracePt t="17161" x="2935288" y="3511550"/>
          <p14:tracePt t="17435" x="2944813" y="3502025"/>
          <p14:tracePt t="17442" x="2954338" y="3492500"/>
          <p14:tracePt t="17450" x="2954338" y="3482975"/>
          <p14:tracePt t="17713" x="2962275" y="3475038"/>
          <p14:tracePt t="17720" x="2981325" y="3475038"/>
          <p14:tracePt t="17729" x="3008313" y="3475038"/>
          <p14:tracePt t="17739" x="3063875" y="3475038"/>
          <p14:tracePt t="17748" x="3090863" y="3475038"/>
          <p14:tracePt t="17757" x="3163888" y="3475038"/>
          <p14:tracePt t="17764" x="3236913" y="3465513"/>
          <p14:tracePt t="17771" x="3317875" y="3465513"/>
          <p14:tracePt t="17781" x="3409950" y="3446463"/>
          <p14:tracePt t="17788" x="3519488" y="3446463"/>
          <p14:tracePt t="17794" x="3592513" y="3446463"/>
          <p14:tracePt t="17803" x="3665538" y="3446463"/>
          <p14:tracePt t="17810" x="3738563" y="3446463"/>
          <p14:tracePt t="17819" x="3783013" y="3446463"/>
          <p14:tracePt t="17826" x="3829050" y="3482975"/>
          <p14:tracePt t="17834" x="3875088" y="3511550"/>
          <p14:tracePt t="17842" x="3883025" y="3519488"/>
          <p14:tracePt t="17850" x="3892550" y="3538538"/>
          <p14:tracePt t="17858" x="3902075" y="3556000"/>
          <p14:tracePt t="17867" x="3902075" y="3575050"/>
          <p14:tracePt t="17874" x="3919538" y="3592513"/>
          <p14:tracePt t="17883" x="3919538" y="3602038"/>
          <p14:tracePt t="17955" x="3929063" y="3602038"/>
          <p14:tracePt t="18073" x="3929063" y="3621088"/>
          <p14:tracePt t="18081" x="3902075" y="3684588"/>
          <p14:tracePt t="18089" x="3865563" y="3748088"/>
          <p14:tracePt t="18097" x="3846513" y="3775075"/>
          <p14:tracePt t="18104" x="3829050" y="3821113"/>
          <p14:tracePt t="18113" x="3810000" y="3867150"/>
          <p14:tracePt t="18131" x="3775075" y="3948113"/>
          <p14:tracePt t="18136" x="3756025" y="3984625"/>
          <p14:tracePt t="18145" x="3738563" y="4013200"/>
          <p14:tracePt t="18153" x="3702050" y="4057650"/>
          <p14:tracePt t="18161" x="3702050" y="4067175"/>
          <p14:tracePt t="18170" x="3683000" y="4094163"/>
          <p14:tracePt t="18186" x="3665538" y="4122738"/>
          <p14:tracePt t="18194" x="3646488" y="4130675"/>
          <p14:tracePt t="18204" x="3636963" y="4149725"/>
          <p14:tracePt t="18218" x="3629025" y="4159250"/>
          <p14:tracePt t="18226" x="3619500" y="4167188"/>
          <p14:tracePt t="18234" x="3600450" y="4176713"/>
          <p14:tracePt t="18242" x="3582988" y="4195763"/>
          <p14:tracePt t="18250" x="3573463" y="4203700"/>
          <p14:tracePt t="18258" x="3563938" y="4213225"/>
          <p14:tracePt t="18267" x="3536950" y="4240213"/>
          <p14:tracePt t="18283" x="3519488" y="4259263"/>
          <p14:tracePt t="18290" x="3519488" y="4268788"/>
          <p14:tracePt t="18322" x="3519488" y="4276725"/>
          <p14:tracePt t="18480" x="3519488" y="4259263"/>
          <p14:tracePt t="18488" x="3519488" y="4203700"/>
          <p14:tracePt t="18497" x="3509963" y="4167188"/>
          <p14:tracePt t="18505" x="3500438" y="4057650"/>
          <p14:tracePt t="18513" x="3500438" y="3976688"/>
          <p14:tracePt t="18523" x="3500438" y="3884613"/>
          <p14:tracePt t="18530" x="3500438" y="3775075"/>
          <p14:tracePt t="18537" x="3500438" y="3629025"/>
          <p14:tracePt t="18546" x="3500438" y="3538538"/>
          <p14:tracePt t="18553" x="3500438" y="3429000"/>
          <p14:tracePt t="18562" x="3500438" y="3282950"/>
          <p14:tracePt t="18571" x="3500438" y="3155950"/>
          <p14:tracePt t="18577" x="3500438" y="3027363"/>
          <p14:tracePt t="18586" x="3500438" y="2917825"/>
          <p14:tracePt t="18593" x="3500438" y="2808288"/>
          <p14:tracePt t="18603" x="3500438" y="2698750"/>
          <p14:tracePt t="18610" x="3500438" y="2608263"/>
          <p14:tracePt t="18618" x="3519488" y="2517775"/>
          <p14:tracePt t="18626" x="3527425" y="2416175"/>
          <p14:tracePt t="18634" x="3527425" y="2343150"/>
          <p14:tracePt t="18642" x="3536950" y="2289175"/>
          <p14:tracePt t="18650" x="3536950" y="2225675"/>
          <p14:tracePt t="18658" x="3546475" y="2197100"/>
          <p14:tracePt t="18666" x="3546475" y="2160588"/>
          <p14:tracePt t="18674" x="3563938" y="2116138"/>
          <p14:tracePt t="18683" x="3573463" y="2097088"/>
          <p14:tracePt t="18690" x="3573463" y="2070100"/>
          <p14:tracePt t="18697" x="3573463" y="2052638"/>
          <p14:tracePt t="18704" x="3573463" y="2024063"/>
          <p14:tracePt t="18714" x="3582988" y="2006600"/>
          <p14:tracePt t="18722" x="3582988" y="1970088"/>
          <p14:tracePt t="18739" x="3592513" y="1951038"/>
          <p14:tracePt t="18748" x="3592513" y="1943100"/>
          <p14:tracePt t="18756" x="3592513" y="1924050"/>
          <p14:tracePt t="18764" x="3592513" y="1914525"/>
          <p14:tracePt t="18772" x="3600450" y="1897063"/>
          <p14:tracePt t="18787" x="3600450" y="1887538"/>
          <p14:tracePt t="18794" x="3600450" y="1878013"/>
          <p14:tracePt t="18803" x="3609975" y="1870075"/>
          <p14:tracePt t="18817" x="3619500" y="1860550"/>
          <p14:tracePt t="18824" x="3619500" y="1851025"/>
          <p14:tracePt t="18841" x="3619500" y="1841500"/>
          <p14:tracePt t="18849" x="3629025" y="1824038"/>
          <p14:tracePt t="18857" x="3629025" y="1814513"/>
          <p14:tracePt t="18873" x="3629025" y="1804988"/>
          <p14:tracePt t="18881" x="3629025" y="1797050"/>
          <p14:tracePt t="18904" x="3629025" y="1778000"/>
          <p14:tracePt t="18922" x="3629025" y="1768475"/>
          <p14:tracePt t="18946" x="3629025" y="1760538"/>
          <p14:tracePt t="19001" x="3636963" y="1751013"/>
          <p14:tracePt t="19049" x="3636963" y="1741488"/>
          <p14:tracePt t="19098" x="3636963" y="1731963"/>
          <p14:tracePt t="19107" x="3646488" y="1724025"/>
          <p14:tracePt t="19128" x="3656013" y="1714500"/>
          <p14:tracePt t="19144" x="3665538" y="1704975"/>
          <p14:tracePt t="19161" x="3665538" y="1697038"/>
          <p14:tracePt t="19177" x="3665538" y="1677988"/>
          <p14:tracePt t="19185" x="3665538" y="1651000"/>
          <p14:tracePt t="19193" x="3665538" y="1604963"/>
          <p14:tracePt t="19202" x="3665538" y="1577975"/>
          <p14:tracePt t="19219" x="3665538" y="1550988"/>
          <p14:tracePt t="19226" x="3665538" y="1531938"/>
          <p14:tracePt t="19234" x="3665538" y="1514475"/>
          <p14:tracePt t="19242" x="3665538" y="1504950"/>
          <p14:tracePt t="19250" x="3665538" y="1495425"/>
          <p14:tracePt t="19266" x="3665538" y="1477963"/>
          <p14:tracePt t="19290" x="3665538" y="1468438"/>
          <p14:tracePt t="19307" x="3665538" y="1458913"/>
          <p14:tracePt t="19433" x="3665538" y="1495425"/>
          <p14:tracePt t="19442" x="3673475" y="1531938"/>
          <p14:tracePt t="19448" x="3692525" y="1568450"/>
          <p14:tracePt t="19457" x="3738563" y="1614488"/>
          <p14:tracePt t="19465" x="3775075" y="1641475"/>
          <p14:tracePt t="19473" x="3838575" y="1714500"/>
          <p14:tracePt t="19484" x="3902075" y="1760538"/>
          <p14:tracePt t="19491" x="4038600" y="1824038"/>
          <p14:tracePt t="19497" x="4194175" y="1887538"/>
          <p14:tracePt t="19508" x="4413250" y="1970088"/>
          <p14:tracePt t="19512" x="4703763" y="2052638"/>
          <p14:tracePt t="19520" x="5005388" y="2125663"/>
          <p14:tracePt t="19528" x="5368925" y="2216150"/>
          <p14:tracePt t="19536" x="5634038" y="2289175"/>
          <p14:tracePt t="19545" x="5834063" y="2306638"/>
          <p14:tracePt t="19553" x="6043613" y="2352675"/>
          <p14:tracePt t="19561" x="6135688" y="2379663"/>
          <p14:tracePt t="19569" x="6245225" y="2389188"/>
          <p14:tracePt t="19577" x="6308725" y="2416175"/>
          <p14:tracePt t="19585" x="6372225" y="2425700"/>
          <p14:tracePt t="19593" x="6408738" y="2444750"/>
          <p14:tracePt t="19601" x="6427788" y="2452688"/>
          <p14:tracePt t="19617" x="6454775" y="2471738"/>
          <p14:tracePt t="19634" x="6464300" y="2481263"/>
          <p14:tracePt t="19644" x="6472238" y="2481263"/>
          <p14:tracePt t="19650" x="6500813" y="2489200"/>
          <p14:tracePt t="19660" x="6518275" y="2517775"/>
          <p14:tracePt t="19666" x="6527800" y="2517775"/>
          <p14:tracePt t="19675" x="6554788" y="2544763"/>
          <p14:tracePt t="19681" x="6581775" y="2581275"/>
          <p14:tracePt t="19689" x="6637338" y="2617788"/>
          <p14:tracePt t="19697" x="6645275" y="2625725"/>
          <p14:tracePt t="19705" x="6654800" y="2644775"/>
          <p14:tracePt t="19713" x="6691313" y="2662238"/>
          <p14:tracePt t="19722" x="6710363" y="2681288"/>
          <p14:tracePt t="19732" x="6718300" y="2690813"/>
          <p14:tracePt t="20387" x="6727825" y="2698750"/>
          <p14:tracePt t="20395" x="6727825" y="2708275"/>
          <p14:tracePt t="20402" x="6710363" y="2708275"/>
          <p14:tracePt t="20410" x="6700838" y="2708275"/>
          <p14:tracePt t="20426" x="6673850" y="2717800"/>
          <p14:tracePt t="20434" x="6654800" y="2727325"/>
          <p14:tracePt t="20458" x="6627813" y="2744788"/>
          <p14:tracePt t="20466" x="6618288" y="2744788"/>
          <p14:tracePt t="20504" x="6600825" y="2754313"/>
          <p14:tracePt t="20529" x="6591300" y="2754313"/>
          <p14:tracePt t="20537" x="6581775" y="2754313"/>
          <p14:tracePt t="20555" x="6573838" y="2763838"/>
          <p14:tracePt t="20563" x="6554788" y="2763838"/>
          <p14:tracePt t="20570" x="6537325" y="2771775"/>
          <p14:tracePt t="20580" x="6508750" y="2771775"/>
          <p14:tracePt t="20586" x="6481763" y="2790825"/>
          <p14:tracePt t="20595" x="6454775" y="2800350"/>
          <p14:tracePt t="20603" x="6435725" y="2800350"/>
          <p14:tracePt t="20609" x="6408738" y="2817813"/>
          <p14:tracePt t="20617" x="6391275" y="2817813"/>
          <p14:tracePt t="20626" x="6362700" y="2827338"/>
          <p14:tracePt t="20634" x="6345238" y="2827338"/>
          <p14:tracePt t="20642" x="6308725" y="2844800"/>
          <p14:tracePt t="20659" x="6291263" y="2854325"/>
          <p14:tracePt t="20666" x="6254750" y="2863850"/>
          <p14:tracePt t="20674" x="6235700" y="2873375"/>
          <p14:tracePt t="20682" x="6208713" y="2890838"/>
          <p14:tracePt t="20689" x="6189663" y="2900363"/>
          <p14:tracePt t="20699" x="6145213" y="2909888"/>
          <p14:tracePt t="20706" x="6108700" y="2927350"/>
          <p14:tracePt t="20713" x="6062663" y="2927350"/>
          <p14:tracePt t="20721" x="6016625" y="2954338"/>
          <p14:tracePt t="20728" x="5980113" y="2963863"/>
          <p14:tracePt t="20737" x="5935663" y="2963863"/>
          <p14:tracePt t="20745" x="5880100" y="2982913"/>
          <p14:tracePt t="20752" x="5834063" y="3000375"/>
          <p14:tracePt t="20761" x="5807075" y="3009900"/>
          <p14:tracePt t="20769" x="5789613" y="3009900"/>
          <p14:tracePt t="20777" x="5743575" y="3017838"/>
          <p14:tracePt t="20785" x="5724525" y="3017838"/>
          <p14:tracePt t="20793" x="5716588" y="3017838"/>
          <p14:tracePt t="20801" x="5707063" y="3027363"/>
          <p14:tracePt t="20808" x="5697538" y="3027363"/>
          <p14:tracePt t="20825" x="5670550" y="3046413"/>
          <p14:tracePt t="20833" x="5653088" y="3046413"/>
          <p14:tracePt t="20842" x="5634038" y="3054350"/>
          <p14:tracePt t="20849" x="5580063" y="3073400"/>
          <p14:tracePt t="20858" x="5514975" y="3082925"/>
          <p14:tracePt t="20865" x="5470525" y="3100388"/>
          <p14:tracePt t="20873" x="5414963" y="3119438"/>
          <p14:tracePt t="20883" x="5351463" y="3127375"/>
          <p14:tracePt t="20890" x="5287963" y="3163888"/>
          <p14:tracePt t="20899" x="5224463" y="3192463"/>
          <p14:tracePt t="20909" x="5168900" y="3200400"/>
          <p14:tracePt t="20912" x="5086350" y="3228975"/>
          <p14:tracePt t="20921" x="5049838" y="3236913"/>
          <p14:tracePt t="20930" x="5005388" y="3246438"/>
          <p14:tracePt t="20938" x="4941888" y="3265488"/>
          <p14:tracePt t="20947" x="4913313" y="3282950"/>
          <p14:tracePt t="20954" x="4886325" y="3292475"/>
          <p14:tracePt t="20963" x="4840288" y="3292475"/>
          <p14:tracePt t="20970" x="4822825" y="3302000"/>
          <p14:tracePt t="20980" x="4795838" y="3309938"/>
          <p14:tracePt t="20986" x="4730750" y="3346450"/>
          <p14:tracePt t="20994" x="4722813" y="3346450"/>
          <p14:tracePt t="21002" x="4659313" y="3355975"/>
          <p14:tracePt t="21009" x="4622800" y="3365500"/>
          <p14:tracePt t="21017" x="4557713" y="3392488"/>
          <p14:tracePt t="21025" x="4530725" y="3402013"/>
          <p14:tracePt t="21033" x="4484688" y="3411538"/>
          <p14:tracePt t="21041" x="4476750" y="3411538"/>
          <p14:tracePt t="21049" x="4448175" y="3419475"/>
          <p14:tracePt t="21058" x="4413250" y="3429000"/>
          <p14:tracePt t="21065" x="4403725" y="3438525"/>
          <p14:tracePt t="21074" x="4384675" y="3438525"/>
          <p14:tracePt t="21084" x="4367213" y="3446463"/>
          <p14:tracePt t="21099" x="4357688" y="3446463"/>
          <p14:tracePt t="21108" x="4348163" y="3455988"/>
          <p14:tracePt t="21112" x="4340225" y="3455988"/>
          <p14:tracePt t="21121" x="4330700" y="3465513"/>
          <p14:tracePt t="21137" x="4294188" y="3482975"/>
          <p14:tracePt t="21146" x="4275138" y="3492500"/>
          <p14:tracePt t="21154" x="4257675" y="3502025"/>
          <p14:tracePt t="21163" x="4238625" y="3502025"/>
          <p14:tracePt t="21170" x="4221163" y="3511550"/>
          <p14:tracePt t="21179" x="4175125" y="3538538"/>
          <p14:tracePt t="21186" x="4157663" y="3556000"/>
          <p14:tracePt t="21194" x="4129088" y="3565525"/>
          <p14:tracePt t="21202" x="4084638" y="3602038"/>
          <p14:tracePt t="21209" x="4002088" y="3629025"/>
          <p14:tracePt t="21216" x="3975100" y="3648075"/>
          <p14:tracePt t="21224" x="3948113" y="3657600"/>
          <p14:tracePt t="21232" x="3902075" y="3675063"/>
          <p14:tracePt t="21242" x="3875088" y="3702050"/>
          <p14:tracePt t="21249" x="3838575" y="3711575"/>
          <p14:tracePt t="21257" x="3819525" y="3721100"/>
          <p14:tracePt t="21265" x="3792538" y="3730625"/>
          <p14:tracePt t="21281" x="3746500" y="3738563"/>
          <p14:tracePt t="21289" x="3738563" y="3748088"/>
          <p14:tracePt t="21304" x="3738563" y="3757613"/>
          <p14:tracePt t="21321" x="3729038" y="3757613"/>
          <p14:tracePt t="21362" x="3719513" y="3757613"/>
          <p14:tracePt t="21370" x="3702050" y="3767138"/>
          <p14:tracePt t="21386" x="3683000" y="3767138"/>
          <p14:tracePt t="21394" x="3673475" y="3775075"/>
          <p14:tracePt t="21426" x="3665538" y="3775075"/>
          <p14:tracePt t="21450" x="3656013" y="3784600"/>
          <p14:tracePt t="21492" x="3646488" y="3794125"/>
          <p14:tracePt t="21508" x="3636963" y="3794125"/>
          <p14:tracePt t="21524" x="3629025" y="3803650"/>
          <p14:tracePt t="21626" x="3619500" y="3803650"/>
          <p14:tracePt t="21634" x="3600450" y="3803650"/>
          <p14:tracePt t="21648" x="3582988" y="3811588"/>
          <p14:tracePt t="21658" x="3573463" y="3821113"/>
          <p14:tracePt t="21665" x="3563938" y="3830638"/>
          <p14:tracePt t="21673" x="3556000" y="3830638"/>
          <p14:tracePt t="21689" x="3536950" y="3840163"/>
          <p14:tracePt t="21697" x="3527425" y="3848100"/>
          <p14:tracePt t="21713" x="3509963" y="3857625"/>
          <p14:tracePt t="21738" x="3500438" y="3875088"/>
          <p14:tracePt t="21761" x="3490913" y="3894138"/>
          <p14:tracePt t="21777" x="3490913" y="3903663"/>
          <p14:tracePt t="21785" x="3490913" y="3911600"/>
          <p14:tracePt t="21801" x="3490913" y="3921125"/>
          <p14:tracePt t="22955" x="3490913" y="3911600"/>
          <p14:tracePt t="22963" x="3490913" y="3884613"/>
          <p14:tracePt t="22970" x="3490913" y="3857625"/>
          <p14:tracePt t="22979" x="3490913" y="3803650"/>
          <p14:tracePt t="22986" x="3527425" y="3684588"/>
          <p14:tracePt t="22995" x="3546475" y="3621088"/>
          <p14:tracePt t="23002" x="3556000" y="3548063"/>
          <p14:tracePt t="23010" x="3582988" y="3438525"/>
          <p14:tracePt t="23016" x="3609975" y="3375025"/>
          <p14:tracePt t="23024" x="3609975" y="3302000"/>
          <p14:tracePt t="23033" x="3646488" y="3219450"/>
          <p14:tracePt t="23041" x="3665538" y="3136900"/>
          <p14:tracePt t="23048" x="3673475" y="3063875"/>
          <p14:tracePt t="23057" x="3673475" y="2990850"/>
          <p14:tracePt t="23065" x="3683000" y="2927350"/>
          <p14:tracePt t="23073" x="3683000" y="2854325"/>
          <p14:tracePt t="23081" x="3709988" y="2790825"/>
          <p14:tracePt t="23089" x="3709988" y="2735263"/>
          <p14:tracePt t="23097" x="3709988" y="2644775"/>
          <p14:tracePt t="23105" x="3729038" y="2571750"/>
          <p14:tracePt t="23113" x="3729038" y="2517775"/>
          <p14:tracePt t="23121" x="3738563" y="2471738"/>
          <p14:tracePt t="23129" x="3746500" y="2408238"/>
          <p14:tracePt t="23136" x="3746500" y="2371725"/>
          <p14:tracePt t="23149" x="3756025" y="2325688"/>
          <p14:tracePt t="23154" x="3765550" y="2306638"/>
          <p14:tracePt t="23164" x="3775075" y="2279650"/>
          <p14:tracePt t="23170" x="3783013" y="2262188"/>
          <p14:tracePt t="23179" x="3783013" y="2243138"/>
          <p14:tracePt t="23186" x="3792538" y="2216150"/>
          <p14:tracePt t="23202" x="3792538" y="2197100"/>
          <p14:tracePt t="23210" x="3792538" y="2189163"/>
          <p14:tracePt t="23218" x="3810000" y="2170113"/>
          <p14:tracePt t="23232" x="3810000" y="2143125"/>
          <p14:tracePt t="23240" x="3819525" y="2125663"/>
          <p14:tracePt t="23249" x="3829050" y="2106613"/>
          <p14:tracePt t="23257" x="3829050" y="2079625"/>
          <p14:tracePt t="23265" x="3829050" y="2043113"/>
          <p14:tracePt t="23273" x="3829050" y="2024063"/>
          <p14:tracePt t="23281" x="3829050" y="1997075"/>
          <p14:tracePt t="23289" x="3829050" y="1987550"/>
          <p14:tracePt t="23297" x="3829050" y="1979613"/>
          <p14:tracePt t="23305" x="3838575" y="1970088"/>
          <p14:tracePt t="23330" x="3838575" y="1960563"/>
          <p14:tracePt t="23530" x="3838575" y="1951038"/>
          <p14:tracePt t="23538" x="3838575" y="1943100"/>
          <p14:tracePt t="23547" x="3838575" y="1924050"/>
          <p14:tracePt t="23563" x="3838575" y="1914525"/>
          <p14:tracePt t="23578" x="3838575" y="1906588"/>
          <p14:tracePt t="23594" x="3838575" y="1887538"/>
          <p14:tracePt t="23602" x="3838575" y="1878013"/>
          <p14:tracePt t="23618" x="3838575" y="1870075"/>
          <p14:tracePt t="23674" x="3838575" y="1860550"/>
          <p14:tracePt t="23690" x="3838575" y="1841500"/>
          <p14:tracePt t="23722" x="3838575" y="1833563"/>
          <p14:tracePt t="23728" x="3838575" y="1824038"/>
          <p14:tracePt t="23738" x="3838575" y="1804988"/>
          <p14:tracePt t="23754" x="3838575" y="1797050"/>
          <p14:tracePt t="23771" x="3838575" y="1787525"/>
          <p14:tracePt t="23787" x="3838575" y="1768475"/>
          <p14:tracePt t="23798" x="3838575" y="1760538"/>
          <p14:tracePt t="23802" x="3838575" y="1751013"/>
          <p14:tracePt t="23817" x="3838575" y="1741488"/>
          <p14:tracePt t="23825" x="3838575" y="1724025"/>
          <p14:tracePt t="23832" x="3829050" y="1704975"/>
          <p14:tracePt t="23840" x="3829050" y="1697038"/>
          <p14:tracePt t="23864" x="3829050" y="1687513"/>
          <p14:tracePt t="24066" x="3829050" y="1677988"/>
          <p14:tracePt t="24072" x="3829050" y="1668463"/>
          <p14:tracePt t="24153" x="3829050" y="1660525"/>
          <p14:tracePt t="24283" x="3829050" y="1651000"/>
          <p14:tracePt t="24290" x="3865563" y="1677988"/>
          <p14:tracePt t="24298" x="3883025" y="1697038"/>
          <p14:tracePt t="24307" x="3929063" y="1741488"/>
          <p14:tracePt t="24314" x="3992563" y="1760538"/>
          <p14:tracePt t="24322" x="4094163" y="1824038"/>
          <p14:tracePt t="24331" x="4157663" y="1860550"/>
          <p14:tracePt t="24339" x="4248150" y="1887538"/>
          <p14:tracePt t="24350" x="4330700" y="1924050"/>
          <p14:tracePt t="24355" x="4457700" y="1960563"/>
          <p14:tracePt t="24363" x="4576763" y="1997075"/>
          <p14:tracePt t="24370" x="4703763" y="2024063"/>
          <p14:tracePt t="24379" x="4922838" y="2097088"/>
          <p14:tracePt t="24386" x="5086350" y="2143125"/>
          <p14:tracePt t="24396" x="5268913" y="2189163"/>
          <p14:tracePt t="24402" x="5441950" y="2197100"/>
          <p14:tracePt t="24410" x="5588000" y="2243138"/>
          <p14:tracePt t="24418" x="5697538" y="2270125"/>
          <p14:tracePt t="24428" x="5834063" y="2306638"/>
          <p14:tracePt t="24432" x="5889625" y="2316163"/>
          <p14:tracePt t="24441" x="5953125" y="2325688"/>
          <p14:tracePt t="24449" x="5989638" y="2325688"/>
          <p14:tracePt t="24458" x="6007100" y="2325688"/>
          <p14:tracePt t="24477" x="6026150" y="2325688"/>
          <p14:tracePt t="24594" x="6035675" y="2335213"/>
          <p14:tracePt t="24619" x="6035675" y="2343150"/>
          <p14:tracePt t="24643" x="6043613" y="2362200"/>
          <p14:tracePt t="24659" x="6053138" y="2371725"/>
          <p14:tracePt t="24683" x="6062663" y="2379663"/>
          <p14:tracePt t="24707" x="6080125" y="2389188"/>
          <p14:tracePt t="24714" x="6099175" y="2416175"/>
          <p14:tracePt t="24722" x="6126163" y="2425700"/>
          <p14:tracePt t="24729" x="6135688" y="2425700"/>
          <p14:tracePt t="24737" x="6181725" y="2444750"/>
          <p14:tracePt t="24745" x="6218238" y="2452688"/>
          <p14:tracePt t="24753" x="6226175" y="2452688"/>
          <p14:tracePt t="24762" x="6262688" y="2462213"/>
          <p14:tracePt t="24769" x="6281738" y="2462213"/>
          <p14:tracePt t="24777" x="6291263" y="2471738"/>
          <p14:tracePt t="24795" x="6299200" y="2471738"/>
          <p14:tracePt t="24810" x="6308725" y="2471738"/>
          <p14:tracePt t="24817" x="6318250" y="2471738"/>
          <p14:tracePt t="24827" x="6345238" y="2471738"/>
          <p14:tracePt t="24833" x="6372225" y="2498725"/>
          <p14:tracePt t="24841" x="6408738" y="2517775"/>
          <p14:tracePt t="24849" x="6481763" y="2554288"/>
          <p14:tracePt t="24857" x="6508750" y="2562225"/>
          <p14:tracePt t="24865" x="6537325" y="2581275"/>
          <p14:tracePt t="24873" x="6581775" y="2625725"/>
          <p14:tracePt t="24881" x="6645275" y="2662238"/>
          <p14:tracePt t="24889" x="6664325" y="2681288"/>
          <p14:tracePt t="24897" x="6673850" y="2681288"/>
          <p14:tracePt t="24905" x="6691313" y="2698750"/>
          <p14:tracePt t="24912" x="6700838" y="2708275"/>
          <p14:tracePt t="25059" x="6700838" y="2698750"/>
          <p14:tracePt t="25161" x="6700838" y="2727325"/>
          <p14:tracePt t="25177" x="6691313" y="2735263"/>
          <p14:tracePt t="25186" x="6681788" y="2744788"/>
          <p14:tracePt t="25194" x="6681788" y="2754313"/>
          <p14:tracePt t="25298" x="6673850" y="2754313"/>
          <p14:tracePt t="25307" x="6673850" y="2744788"/>
          <p14:tracePt t="25323" x="6673850" y="2727325"/>
          <p14:tracePt t="25489" x="6664325" y="2727325"/>
          <p14:tracePt t="26347" x="6654800" y="2727325"/>
          <p14:tracePt t="26356" x="6645275" y="2727325"/>
          <p14:tracePt t="26363" x="6618288" y="2727325"/>
          <p14:tracePt t="26370" x="6610350" y="2727325"/>
          <p14:tracePt t="26379" x="6600825" y="2727325"/>
          <p14:tracePt t="26386" x="6564313" y="2727325"/>
          <p14:tracePt t="26402" x="6537325" y="2727325"/>
          <p14:tracePt t="26410" x="6518275" y="2727325"/>
          <p14:tracePt t="26418" x="6491288" y="2727325"/>
          <p14:tracePt t="26426" x="6454775" y="2735263"/>
          <p14:tracePt t="26434" x="6418263" y="2735263"/>
          <p14:tracePt t="26442" x="6381750" y="2754313"/>
          <p14:tracePt t="26450" x="6362700" y="2754313"/>
          <p14:tracePt t="26458" x="6326188" y="2771775"/>
          <p14:tracePt t="26466" x="6308725" y="2781300"/>
          <p14:tracePt t="26473" x="6281738" y="2781300"/>
          <p14:tracePt t="26481" x="6262688" y="2790825"/>
          <p14:tracePt t="26489" x="6226175" y="2790825"/>
          <p14:tracePt t="26497" x="6208713" y="2808288"/>
          <p14:tracePt t="26505" x="6189663" y="2808288"/>
          <p14:tracePt t="26513" x="6172200" y="2817813"/>
          <p14:tracePt t="26522" x="6162675" y="2817813"/>
          <p14:tracePt t="26537" x="6135688" y="2827338"/>
          <p14:tracePt t="26561" x="6126163" y="2827338"/>
          <p14:tracePt t="26569" x="6099175" y="2827338"/>
          <p14:tracePt t="26578" x="6043613" y="2836863"/>
          <p14:tracePt t="26585" x="5989638" y="2836863"/>
          <p14:tracePt t="26593" x="5926138" y="2863850"/>
          <p14:tracePt t="26601" x="5870575" y="2863850"/>
          <p14:tracePt t="26609" x="5789613" y="2873375"/>
          <p14:tracePt t="26617" x="5716588" y="2873375"/>
          <p14:tracePt t="26624" x="5624513" y="2873375"/>
          <p14:tracePt t="26632" x="5534025" y="2873375"/>
          <p14:tracePt t="26640" x="5461000" y="2873375"/>
          <p14:tracePt t="26648" x="5397500" y="2873375"/>
          <p14:tracePt t="26657" x="5341938" y="2873375"/>
          <p14:tracePt t="26665" x="5305425" y="2873375"/>
          <p14:tracePt t="26673" x="5278438" y="2873375"/>
          <p14:tracePt t="26683" x="5268913" y="2873375"/>
          <p14:tracePt t="26732" x="5260975" y="2873375"/>
          <p14:tracePt t="26736" x="5232400" y="2881313"/>
          <p14:tracePt t="26745" x="5205413" y="2900363"/>
          <p14:tracePt t="26752" x="5168900" y="2927350"/>
          <p14:tracePt t="26761" x="5151438" y="2936875"/>
          <p14:tracePt t="26768" x="5114925" y="2946400"/>
          <p14:tracePt t="26777" x="5049838" y="2963863"/>
          <p14:tracePt t="26785" x="4968875" y="2982913"/>
          <p14:tracePt t="26796" x="4913313" y="2990850"/>
          <p14:tracePt t="26802" x="4849813" y="3000375"/>
          <p14:tracePt t="26811" x="4795838" y="3000375"/>
          <p14:tracePt t="26819" x="4759325" y="3000375"/>
          <p14:tracePt t="26826" x="4722813" y="3027363"/>
          <p14:tracePt t="26834" x="4703763" y="3027363"/>
          <p14:tracePt t="26858" x="4686300" y="3027363"/>
          <p14:tracePt t="26866" x="4676775" y="3036888"/>
          <p14:tracePt t="26874" x="4667250" y="3036888"/>
          <p14:tracePt t="26882" x="4630738" y="3036888"/>
          <p14:tracePt t="26890" x="4613275" y="3046413"/>
          <p14:tracePt t="26901" x="4567238" y="3054350"/>
          <p14:tracePt t="26906" x="4530725" y="3073400"/>
          <p14:tracePt t="26915" x="4484688" y="3082925"/>
          <p14:tracePt t="26922" x="4457700" y="3090863"/>
          <p14:tracePt t="26929" x="4413250" y="3109913"/>
          <p14:tracePt t="26936" x="4367213" y="3127375"/>
          <p14:tracePt t="26944" x="4321175" y="3136900"/>
          <p14:tracePt t="26953" x="4303713" y="3146425"/>
          <p14:tracePt t="26961" x="4275138" y="3155950"/>
          <p14:tracePt t="26969" x="4248150" y="3182938"/>
          <p14:tracePt t="26985" x="4238625" y="3182938"/>
          <p14:tracePt t="27001" x="4230688" y="3200400"/>
          <p14:tracePt t="27017" x="4221163" y="3209925"/>
          <p14:tracePt t="27032" x="4211638" y="3219450"/>
          <p14:tracePt t="27056" x="4202113" y="3228975"/>
          <p14:tracePt t="27211" x="4202113" y="3192463"/>
          <p14:tracePt t="27218" x="4202113" y="3119438"/>
          <p14:tracePt t="27227" x="4202113" y="3036888"/>
          <p14:tracePt t="27234" x="4202113" y="2946400"/>
          <p14:tracePt t="27242" x="4202113" y="2836863"/>
          <p14:tracePt t="27250" x="4202113" y="2727325"/>
          <p14:tracePt t="27259" x="4221163" y="2635250"/>
          <p14:tracePt t="27266" x="4238625" y="2508250"/>
          <p14:tracePt t="27274" x="4248150" y="2408238"/>
          <p14:tracePt t="27284" x="4248150" y="2316163"/>
          <p14:tracePt t="27290" x="4267200" y="2243138"/>
          <p14:tracePt t="27301" x="4294188" y="2160588"/>
          <p14:tracePt t="27306" x="4311650" y="2116138"/>
          <p14:tracePt t="27315" x="4321175" y="2089150"/>
          <p14:tracePt t="27322" x="4321175" y="2060575"/>
          <p14:tracePt t="27329" x="4340225" y="2024063"/>
          <p14:tracePt t="27336" x="4340225" y="2016125"/>
          <p14:tracePt t="27344" x="4348163" y="2016125"/>
          <p14:tracePt t="27385" x="4357688" y="2006600"/>
          <p14:tracePt t="27481" x="4394200" y="2006600"/>
          <p14:tracePt t="27490" x="4430713" y="2033588"/>
          <p14:tracePt t="27497" x="4476750" y="2070100"/>
          <p14:tracePt t="27505" x="4540250" y="2106613"/>
          <p14:tracePt t="27513" x="4622800" y="2152650"/>
          <p14:tracePt t="27521" x="4703763" y="2189163"/>
          <p14:tracePt t="27530" x="4795838" y="2243138"/>
          <p14:tracePt t="27537" x="4913313" y="2289175"/>
          <p14:tracePt t="27547" x="5032375" y="2335213"/>
          <p14:tracePt t="27554" x="5122863" y="2371725"/>
          <p14:tracePt t="27563" x="5224463" y="2435225"/>
          <p14:tracePt t="27570" x="5341938" y="2462213"/>
          <p14:tracePt t="27579" x="5405438" y="2498725"/>
          <p14:tracePt t="27586" x="5441950" y="2508250"/>
          <p14:tracePt t="27596" x="5461000" y="2517775"/>
          <p14:tracePt t="27602" x="5487988" y="2535238"/>
          <p14:tracePt t="27726" x="5497513" y="2544763"/>
          <p14:tracePt t="27746" x="5497513" y="2554288"/>
          <p14:tracePt t="27754" x="5497513" y="2581275"/>
          <p14:tracePt t="27763" x="5497513" y="2598738"/>
          <p14:tracePt t="27770" x="5497513" y="2617788"/>
          <p14:tracePt t="27780" x="5497513" y="2635250"/>
          <p14:tracePt t="27787" x="5497513" y="2662238"/>
          <p14:tracePt t="27803" x="5487988" y="2681288"/>
          <p14:tracePt t="27817" x="5487988" y="2690813"/>
          <p14:tracePt t="27857" x="5487988" y="2708275"/>
          <p14:tracePt t="27882" x="5561013" y="2727325"/>
          <p14:tracePt t="27889" x="5707063" y="2735263"/>
          <p14:tracePt t="27898" x="5862638" y="2781300"/>
          <p14:tracePt t="27905" x="6026150" y="2800350"/>
          <p14:tracePt t="27915" x="6153150" y="2808288"/>
          <p14:tracePt t="27921" x="6299200" y="2827338"/>
          <p14:tracePt t="27930" x="6427788" y="2854325"/>
          <p14:tracePt t="27937" x="6508750" y="2873375"/>
          <p14:tracePt t="27945" x="6537325" y="2873375"/>
          <p14:tracePt t="27954" x="6554788" y="2873375"/>
          <p14:tracePt t="28050" x="6545263" y="2873375"/>
          <p14:tracePt t="28058" x="6518275" y="2873375"/>
          <p14:tracePt t="28066" x="6491288" y="2873375"/>
          <p14:tracePt t="28074" x="6472238" y="2873375"/>
          <p14:tracePt t="28082" x="6454775" y="2873375"/>
          <p14:tracePt t="28090" x="6418263" y="2873375"/>
          <p14:tracePt t="28097" x="6408738" y="2873375"/>
          <p14:tracePt t="28106" x="6372225" y="2873375"/>
          <p14:tracePt t="28115" x="6362700" y="2873375"/>
          <p14:tracePt t="28132" x="6354763" y="2873375"/>
          <p14:tracePt t="28137" x="6335713" y="2873375"/>
          <p14:tracePt t="28145" x="6326188" y="2873375"/>
          <p14:tracePt t="28162" x="6318250" y="2873375"/>
          <p14:tracePt t="28169" x="6299200" y="2873375"/>
          <p14:tracePt t="28178" x="6281738" y="2844800"/>
          <p14:tracePt t="28185" x="6272213" y="2844800"/>
          <p14:tracePt t="28193" x="6254750" y="2817813"/>
          <p14:tracePt t="28201" x="6226175" y="2771775"/>
          <p14:tracePt t="28209" x="6208713" y="2708275"/>
          <p14:tracePt t="28217" x="6199188" y="2654300"/>
          <p14:tracePt t="28225" x="6172200" y="2589213"/>
          <p14:tracePt t="28233" x="6162675" y="2544763"/>
          <p14:tracePt t="28241" x="6153150" y="2489200"/>
          <p14:tracePt t="28249" x="6145213" y="2444750"/>
          <p14:tracePt t="28257" x="6145213" y="2425700"/>
          <p14:tracePt t="28265" x="6145213" y="2408238"/>
          <p14:tracePt t="28273" x="6145213" y="2389188"/>
          <p14:tracePt t="28289" x="6145213" y="2379663"/>
          <p14:tracePt t="28297" x="6145213" y="2371725"/>
          <p14:tracePt t="28316" x="6145213" y="2352675"/>
          <p14:tracePt t="28320" x="6162675" y="2335213"/>
          <p14:tracePt t="28329" x="6181725" y="2325688"/>
          <p14:tracePt t="28338" x="6208713" y="2316163"/>
          <p14:tracePt t="28349" x="6226175" y="2298700"/>
          <p14:tracePt t="28354" x="6262688" y="2279650"/>
          <p14:tracePt t="28363" x="6281738" y="2279650"/>
          <p14:tracePt t="28370" x="6318250" y="2270125"/>
          <p14:tracePt t="28379" x="6362700" y="2270125"/>
          <p14:tracePt t="28386" x="6418263" y="2270125"/>
          <p14:tracePt t="28397" x="6454775" y="2270125"/>
          <p14:tracePt t="28402" x="6508750" y="2270125"/>
          <p14:tracePt t="28413" x="6537325" y="2270125"/>
          <p14:tracePt t="28418" x="6573838" y="2270125"/>
          <p14:tracePt t="28426" x="6600825" y="2289175"/>
          <p14:tracePt t="28434" x="6627813" y="2306638"/>
          <p14:tracePt t="28442" x="6645275" y="2325688"/>
          <p14:tracePt t="28450" x="6673850" y="2352675"/>
          <p14:tracePt t="28460" x="6681788" y="2371725"/>
          <p14:tracePt t="28466" x="6691313" y="2408238"/>
          <p14:tracePt t="28474" x="6691313" y="2435225"/>
          <p14:tracePt t="28481" x="6691313" y="2452688"/>
          <p14:tracePt t="28490" x="6691313" y="2489200"/>
          <p14:tracePt t="28499" x="6691313" y="2517775"/>
          <p14:tracePt t="28507" x="6691313" y="2554288"/>
          <p14:tracePt t="28513" x="6691313" y="2581275"/>
          <p14:tracePt t="28523" x="6691313" y="2589213"/>
          <p14:tracePt t="28531" x="6673850" y="2625725"/>
          <p14:tracePt t="28542" x="6673850" y="2635250"/>
          <p14:tracePt t="28545" x="6654800" y="2671763"/>
          <p14:tracePt t="28553" x="6627813" y="2698750"/>
          <p14:tracePt t="28561" x="6618288" y="2717800"/>
          <p14:tracePt t="28568" x="6600825" y="2744788"/>
          <p14:tracePt t="28577" x="6564313" y="2771775"/>
          <p14:tracePt t="28585" x="6545263" y="2790825"/>
          <p14:tracePt t="28593" x="6518275" y="2836863"/>
          <p14:tracePt t="28601" x="6481763" y="2854325"/>
          <p14:tracePt t="28609" x="6464300" y="2873375"/>
          <p14:tracePt t="28617" x="6418263" y="2890838"/>
          <p14:tracePt t="28625" x="6399213" y="2909888"/>
          <p14:tracePt t="28633" x="6362700" y="2927350"/>
          <p14:tracePt t="28641" x="6318250" y="2936875"/>
          <p14:tracePt t="28650" x="6291263" y="2946400"/>
          <p14:tracePt t="28658" x="6254750" y="2946400"/>
          <p14:tracePt t="28665" x="6218238" y="2963863"/>
          <p14:tracePt t="28675" x="6199188" y="2963863"/>
          <p14:tracePt t="28682" x="6172200" y="2963863"/>
          <p14:tracePt t="28690" x="6162675" y="2963863"/>
          <p14:tracePt t="28697" x="6153150" y="2963863"/>
          <p14:tracePt t="28722" x="6126163" y="2963863"/>
          <p14:tracePt t="28729" x="6116638" y="2946400"/>
          <p14:tracePt t="28745" x="6116638" y="2936875"/>
          <p14:tracePt t="28752" x="6116638" y="2927350"/>
          <p14:tracePt t="28842" x="6116638" y="2900363"/>
          <p14:tracePt t="28850" x="6116638" y="2890838"/>
          <p14:tracePt t="28862" x="6126163" y="2873375"/>
          <p14:tracePt t="28867" x="6153150" y="2844800"/>
          <p14:tracePt t="28877" x="6181725" y="2827338"/>
          <p14:tracePt t="28883" x="6208713" y="2800350"/>
          <p14:tracePt t="28890" x="6235700" y="2781300"/>
          <p14:tracePt t="28900" x="6254750" y="2771775"/>
          <p14:tracePt t="28908" x="6291263" y="2754313"/>
          <p14:tracePt t="28922" x="6318250" y="2744788"/>
          <p14:tracePt t="29305" x="6335713" y="2744788"/>
          <p14:tracePt t="29314" x="6362700" y="2744788"/>
          <p14:tracePt t="29324" x="6408738" y="2744788"/>
          <p14:tracePt t="29330" x="6427788" y="2744788"/>
          <p14:tracePt t="29339" x="6454775" y="2744788"/>
          <p14:tracePt t="29347" x="6464300" y="2744788"/>
          <p14:tracePt t="29354" x="6472238" y="2744788"/>
          <p14:tracePt t="29386" x="6491288" y="2744788"/>
          <p14:tracePt t="29395" x="6500813" y="2744788"/>
          <p14:tracePt t="29402" x="6508750" y="2744788"/>
          <p14:tracePt t="29534" x="6518275" y="2735263"/>
          <p14:tracePt t="29618" x="6537325" y="2735263"/>
          <p14:tracePt t="29626" x="6554788" y="2735263"/>
          <p14:tracePt t="29634" x="6610350" y="2735263"/>
          <p14:tracePt t="29642" x="6637338" y="2735263"/>
          <p14:tracePt t="29648" x="6664325" y="2735263"/>
          <p14:tracePt t="29656" x="6710363" y="2735263"/>
          <p14:tracePt t="29665" x="6737350" y="2727325"/>
          <p14:tracePt t="29672" x="6746875" y="2727325"/>
          <p14:tracePt t="29681" x="6754813" y="2727325"/>
          <p14:tracePt t="29697" x="6754813" y="2717800"/>
          <p14:tracePt t="29705" x="6764338" y="2708275"/>
          <p14:tracePt t="30443" x="6791325" y="2698750"/>
          <p14:tracePt t="30451" x="6837363" y="2698750"/>
          <p14:tracePt t="30458" x="6892925" y="2690813"/>
          <p14:tracePt t="30467" x="6929438" y="2690813"/>
          <p14:tracePt t="30472" x="6946900" y="2681288"/>
          <p14:tracePt t="30481" x="6983413" y="2681288"/>
          <p14:tracePt t="30489" x="6992938" y="2681288"/>
          <p14:tracePt t="30497" x="7019925" y="2671763"/>
          <p14:tracePt t="30504" x="7019925" y="2662238"/>
          <p14:tracePt t="30529" x="7029450" y="2662238"/>
          <p14:tracePt t="30602" x="7046913" y="2662238"/>
          <p14:tracePt t="30611" x="7065963" y="2662238"/>
          <p14:tracePt t="30618" x="7083425" y="2662238"/>
          <p14:tracePt t="30630" x="7092950" y="2662238"/>
          <p14:tracePt t="30635" x="7119938" y="2654300"/>
          <p14:tracePt t="30649" x="7129463" y="2654300"/>
          <p14:tracePt t="30656" x="7129463" y="2644775"/>
          <p14:tracePt t="30729" x="7146925" y="2644775"/>
          <p14:tracePt t="30762" x="7156450" y="2644775"/>
          <p14:tracePt t="30809" x="7165975" y="2644775"/>
          <p14:tracePt t="30817" x="7192963" y="2644775"/>
          <p14:tracePt t="30825" x="7256463" y="2644775"/>
          <p14:tracePt t="30833" x="7319963" y="2644775"/>
          <p14:tracePt t="30841" x="7375525" y="2644775"/>
          <p14:tracePt t="30850" x="7402513" y="2644775"/>
          <p14:tracePt t="30857" x="7429500" y="2654300"/>
          <p14:tracePt t="30867" x="7448550" y="2662238"/>
          <p14:tracePt t="30873" x="7466013" y="2662238"/>
          <p14:tracePt t="31233" x="7475538" y="2671763"/>
          <p14:tracePt t="31593" x="7475538" y="2698750"/>
          <p14:tracePt t="31600" x="7439025" y="2708275"/>
          <p14:tracePt t="31609" x="7356475" y="2708275"/>
          <p14:tracePt t="31616" x="7302500" y="2727325"/>
          <p14:tracePt t="31625" x="7256463" y="2735263"/>
          <p14:tracePt t="31632" x="7229475" y="2735263"/>
          <p14:tracePt t="31641" x="7175500" y="2735263"/>
          <p14:tracePt t="31649" x="7146925" y="2754313"/>
          <p14:tracePt t="31657" x="7129463" y="2754313"/>
          <p14:tracePt t="31665" x="7110413" y="2754313"/>
          <p14:tracePt t="31673" x="7102475" y="2754313"/>
          <p14:tracePt t="31681" x="7092950" y="2763838"/>
          <p14:tracePt t="31715" x="7083425" y="2771775"/>
          <p14:tracePt t="31722" x="7056438" y="2781300"/>
          <p14:tracePt t="31738" x="7037388" y="2800350"/>
          <p14:tracePt t="31747" x="7019925" y="2800350"/>
          <p14:tracePt t="31754" x="7000875" y="2808288"/>
          <p14:tracePt t="31763" x="6964363" y="2827338"/>
          <p14:tracePt t="31770" x="6929438" y="2854325"/>
          <p14:tracePt t="31780" x="6910388" y="2863850"/>
          <p14:tracePt t="31786" x="6883400" y="2873375"/>
          <p14:tracePt t="31795" x="6864350" y="2873375"/>
          <p14:tracePt t="31802" x="6856413" y="2881313"/>
          <p14:tracePt t="31810" x="6846888" y="2881313"/>
          <p14:tracePt t="31851" x="6827838" y="2881313"/>
          <p14:tracePt t="31866" x="6810375" y="2881313"/>
          <p14:tracePt t="31873" x="6800850" y="2881313"/>
          <p14:tracePt t="31883" x="6754813" y="2881313"/>
          <p14:tracePt t="31889" x="6727825" y="2881313"/>
          <p14:tracePt t="31899" x="6673850" y="2881313"/>
          <p14:tracePt t="31904" x="6618288" y="2881313"/>
          <p14:tracePt t="31915" x="6564313" y="2881313"/>
          <p14:tracePt t="31920" x="6500813" y="2881313"/>
          <p14:tracePt t="31930" x="6445250" y="2881313"/>
          <p14:tracePt t="31938" x="6399213" y="2873375"/>
          <p14:tracePt t="31948" x="6326188" y="2863850"/>
          <p14:tracePt t="31955" x="6318250" y="2854325"/>
          <p14:tracePt t="31963" x="6291263" y="2854325"/>
          <p14:tracePt t="31970" x="6281738" y="2854325"/>
          <p14:tracePt t="31980" x="6272213" y="2844800"/>
          <p14:tracePt t="32017" x="6262688" y="2836863"/>
          <p14:tracePt t="32033" x="6245225" y="2817813"/>
          <p14:tracePt t="32042" x="6226175" y="2800350"/>
          <p14:tracePt t="32057" x="6218238" y="2790825"/>
          <p14:tracePt t="32065" x="6199188" y="2790825"/>
          <p14:tracePt t="32072" x="6181725" y="2763838"/>
          <p14:tracePt t="32081" x="6172200" y="2763838"/>
          <p14:tracePt t="32089" x="6153150" y="2754313"/>
          <p14:tracePt t="32097" x="6145213" y="2744788"/>
          <p14:tracePt t="32105" x="6135688" y="2727325"/>
          <p14:tracePt t="32113" x="6126163" y="2717800"/>
          <p14:tracePt t="32121" x="6126163" y="2698750"/>
          <p14:tracePt t="32131" x="6116638" y="2681288"/>
          <p14:tracePt t="32147" x="6089650" y="2608263"/>
          <p14:tracePt t="32152" x="6080125" y="2589213"/>
          <p14:tracePt t="32161" x="6080125" y="2571750"/>
          <p14:tracePt t="32169" x="6080125" y="2525713"/>
          <p14:tracePt t="32178" x="6080125" y="2508250"/>
          <p14:tracePt t="32185" x="6080125" y="2481263"/>
          <p14:tracePt t="32194" x="6080125" y="2462213"/>
          <p14:tracePt t="32201" x="6080125" y="2435225"/>
          <p14:tracePt t="32209" x="6080125" y="2425700"/>
          <p14:tracePt t="32217" x="6099175" y="2408238"/>
          <p14:tracePt t="32225" x="6116638" y="2389188"/>
          <p14:tracePt t="32233" x="6126163" y="2379663"/>
          <p14:tracePt t="32241" x="6153150" y="2371725"/>
          <p14:tracePt t="32249" x="6162675" y="2371725"/>
          <p14:tracePt t="32258" x="6199188" y="2371725"/>
          <p14:tracePt t="32266" x="6235700" y="2371725"/>
          <p14:tracePt t="32274" x="6291263" y="2371725"/>
          <p14:tracePt t="32282" x="6335713" y="2371725"/>
          <p14:tracePt t="32289" x="6391275" y="2371725"/>
          <p14:tracePt t="32297" x="6418263" y="2371725"/>
          <p14:tracePt t="32305" x="6500813" y="2371725"/>
          <p14:tracePt t="32313" x="6545263" y="2371725"/>
          <p14:tracePt t="32321" x="6581775" y="2371725"/>
          <p14:tracePt t="32329" x="6627813" y="2389188"/>
          <p14:tracePt t="32337" x="6654800" y="2398713"/>
          <p14:tracePt t="32347" x="6673850" y="2408238"/>
          <p14:tracePt t="32352" x="6691313" y="2416175"/>
          <p14:tracePt t="32360" x="6727825" y="2425700"/>
          <p14:tracePt t="32377" x="6737350" y="2444750"/>
          <p14:tracePt t="32385" x="6737350" y="2452688"/>
          <p14:tracePt t="32394" x="6754813" y="2489200"/>
          <p14:tracePt t="32401" x="6754813" y="2498725"/>
          <p14:tracePt t="32410" x="6764338" y="2525713"/>
          <p14:tracePt t="32417" x="6764338" y="2535238"/>
          <p14:tracePt t="32426" x="6773863" y="2571750"/>
          <p14:tracePt t="32433" x="6791325" y="2598738"/>
          <p14:tracePt t="32442" x="6791325" y="2617788"/>
          <p14:tracePt t="32448" x="6791325" y="2625725"/>
          <p14:tracePt t="32458" x="6791325" y="2635250"/>
          <p14:tracePt t="32466" x="6791325" y="2662238"/>
          <p14:tracePt t="32491" x="6791325" y="2671763"/>
          <p14:tracePt t="32498" x="6791325" y="2690813"/>
          <p14:tracePt t="32506" x="6791325" y="2698750"/>
          <p14:tracePt t="32513" x="6791325" y="2708275"/>
          <p14:tracePt t="32521" x="6791325" y="2717800"/>
          <p14:tracePt t="32529" x="6764338" y="2744788"/>
          <p14:tracePt t="32537" x="6754813" y="2754313"/>
          <p14:tracePt t="32545" x="6727825" y="2763838"/>
          <p14:tracePt t="32555" x="6710363" y="2763838"/>
          <p14:tracePt t="32563" x="6681788" y="2771775"/>
          <p14:tracePt t="32571" x="6664325" y="2790825"/>
          <p14:tracePt t="32580" x="6600825" y="2800350"/>
          <p14:tracePt t="32586" x="6545263" y="2808288"/>
          <p14:tracePt t="32596" x="6481763" y="2827338"/>
          <p14:tracePt t="32601" x="6435725" y="2844800"/>
          <p14:tracePt t="32611" x="6399213" y="2854325"/>
          <p14:tracePt t="32618" x="6381750" y="2854325"/>
          <p14:tracePt t="32626" x="6354763" y="2854325"/>
          <p14:tracePt t="32633" x="6335713" y="2854325"/>
          <p14:tracePt t="32642" x="6318250" y="2854325"/>
          <p14:tracePt t="32650" x="6308725" y="2863850"/>
          <p14:tracePt t="32658" x="6299200" y="2863850"/>
          <p14:tracePt t="32673" x="6291263" y="2863850"/>
          <p14:tracePt t="32748" x="6272213" y="2863850"/>
          <p14:tracePt t="32953" x="6254750" y="2854325"/>
          <p14:tracePt t="32972" x="6245225" y="2844800"/>
          <p14:tracePt t="32977" x="6235700" y="2844800"/>
          <p14:tracePt t="32984" x="6226175" y="2844800"/>
          <p14:tracePt t="32993" x="6208713" y="2836863"/>
          <p14:tracePt t="33001" x="6189663" y="2836863"/>
          <p14:tracePt t="33008" x="6181725" y="2836863"/>
          <p14:tracePt t="33025" x="6172200" y="2827338"/>
          <p14:tracePt t="33130" x="6162675" y="2817813"/>
          <p14:tracePt t="33162" x="6162675" y="2808288"/>
          <p14:tracePt t="33811" x="6153150" y="2800350"/>
          <p14:tracePt t="33821" x="6145213" y="2800350"/>
          <p14:tracePt t="33852" x="6135688" y="2790825"/>
          <p14:tracePt t="33856" x="6126163" y="2781300"/>
          <p14:tracePt t="34210" x="6126163" y="2771775"/>
          <p14:tracePt t="34242" x="6126163" y="2763838"/>
          <p14:tracePt t="34337" x="6126163" y="2735263"/>
          <p14:tracePt t="34345" x="6135688" y="2727325"/>
          <p14:tracePt t="34362" x="6145213" y="2717800"/>
          <p14:tracePt t="34378" x="6153150" y="2708275"/>
          <p14:tracePt t="34426" x="6162675" y="2690813"/>
          <p14:tracePt t="34473" x="6162675" y="2681288"/>
          <p14:tracePt t="34488" x="6172200" y="2681288"/>
          <p14:tracePt t="34513" x="6181725" y="2671763"/>
          <p14:tracePt t="34842" x="6199188" y="2654300"/>
          <p14:tracePt t="34854" x="6208713" y="2654300"/>
          <p14:tracePt t="34864" x="6218238" y="2654300"/>
          <p14:tracePt t="35313" x="6226175" y="2644775"/>
          <p14:tracePt t="35321" x="6199188" y="2608263"/>
          <p14:tracePt t="35329" x="6135688" y="2562225"/>
          <p14:tracePt t="35337" x="6043613" y="2508250"/>
          <p14:tracePt t="35346" x="5943600" y="2452688"/>
          <p14:tracePt t="35354" x="5807075" y="2379663"/>
          <p14:tracePt t="35360" x="5670550" y="2289175"/>
          <p14:tracePt t="35368" x="5551488" y="2216150"/>
          <p14:tracePt t="35377" x="5397500" y="2125663"/>
          <p14:tracePt t="35385" x="5287963" y="2060575"/>
          <p14:tracePt t="35393" x="5151438" y="1987550"/>
          <p14:tracePt t="35401" x="5032375" y="1914525"/>
          <p14:tracePt t="35409" x="4932363" y="1860550"/>
          <p14:tracePt t="35417" x="4813300" y="1804988"/>
          <p14:tracePt t="35425" x="4767263" y="1768475"/>
          <p14:tracePt t="35433" x="4686300" y="1724025"/>
          <p14:tracePt t="35441" x="4659313" y="1704975"/>
          <p14:tracePt t="35449" x="4613275" y="1668463"/>
          <p14:tracePt t="35456" x="4594225" y="1660525"/>
          <p14:tracePt t="35464" x="4576763" y="1651000"/>
          <p14:tracePt t="35473" x="4567238" y="1631950"/>
          <p14:tracePt t="35489" x="4557713" y="1631950"/>
          <p14:tracePt t="35617" x="4549775" y="1631950"/>
          <p14:tracePt t="35626" x="4530725" y="1624013"/>
          <p14:tracePt t="35634" x="4513263" y="1614488"/>
          <p14:tracePt t="35643" x="4494213" y="1604963"/>
          <p14:tracePt t="35650" x="4440238" y="1587500"/>
          <p14:tracePt t="35658" x="4394200" y="1568450"/>
          <p14:tracePt t="35665" x="4321175" y="1558925"/>
          <p14:tracePt t="35673" x="4257675" y="1550988"/>
          <p14:tracePt t="35681" x="4202113" y="1522413"/>
          <p14:tracePt t="35689" x="4102100" y="1514475"/>
          <p14:tracePt t="35697" x="4029075" y="1514475"/>
          <p14:tracePt t="35705" x="3975100" y="1495425"/>
          <p14:tracePt t="35713" x="3911600" y="1495425"/>
          <p14:tracePt t="35721" x="3892550" y="1485900"/>
          <p14:tracePt t="35729" x="3875088" y="1485900"/>
          <p14:tracePt t="35737" x="3846513" y="1468438"/>
          <p14:tracePt t="35761" x="3838575" y="1458913"/>
          <p14:tracePt t="35834" x="3829050" y="1458913"/>
          <p14:tracePt t="36242" x="3819525" y="1458913"/>
          <p14:tracePt t="36251" x="3792538" y="1458913"/>
          <p14:tracePt t="36258" x="3775075" y="1477963"/>
          <p14:tracePt t="36266" x="3775075" y="1485900"/>
          <p14:tracePt t="36275" x="3746500" y="1541463"/>
          <p14:tracePt t="36283" x="3719513" y="1587500"/>
          <p14:tracePt t="36288" x="3702050" y="1614488"/>
          <p14:tracePt t="36297" x="3683000" y="1668463"/>
          <p14:tracePt t="36304" x="3656013" y="1714500"/>
          <p14:tracePt t="36313" x="3636963" y="1778000"/>
          <p14:tracePt t="36320" x="3609975" y="1841500"/>
          <p14:tracePt t="36329" x="3600450" y="1897063"/>
          <p14:tracePt t="36336" x="3582988" y="1979613"/>
          <p14:tracePt t="36344" x="3573463" y="2070100"/>
          <p14:tracePt t="36353" x="3573463" y="2160588"/>
          <p14:tracePt t="36361" x="3573463" y="2270125"/>
          <p14:tracePt t="36369" x="3573463" y="2379663"/>
          <p14:tracePt t="36378" x="3573463" y="2471738"/>
          <p14:tracePt t="36386" x="3573463" y="2571750"/>
          <p14:tracePt t="36397" x="3573463" y="2662238"/>
          <p14:tracePt t="36402" x="3573463" y="2735263"/>
          <p14:tracePt t="36412" x="3573463" y="2844800"/>
          <p14:tracePt t="36418" x="3573463" y="2917825"/>
          <p14:tracePt t="36427" x="3619500" y="3017838"/>
          <p14:tracePt t="36434" x="3629025" y="3090863"/>
          <p14:tracePt t="36443" x="3692525" y="3146425"/>
          <p14:tracePt t="36450" x="3709988" y="3209925"/>
          <p14:tracePt t="36457" x="3738563" y="3302000"/>
          <p14:tracePt t="36464" x="3765550" y="3382963"/>
          <p14:tracePt t="36473" x="3792538" y="3475038"/>
          <p14:tracePt t="36481" x="3819525" y="3575050"/>
          <p14:tracePt t="36489" x="3829050" y="3648075"/>
          <p14:tracePt t="36497" x="3875088" y="3767138"/>
          <p14:tracePt t="36504" x="3875088" y="3840163"/>
          <p14:tracePt t="36513" x="3883025" y="3930650"/>
          <p14:tracePt t="36521" x="3892550" y="3994150"/>
          <p14:tracePt t="36529" x="3892550" y="4049713"/>
          <p14:tracePt t="36537" x="3892550" y="4086225"/>
          <p14:tracePt t="36545" x="3892550" y="4140200"/>
          <p14:tracePt t="36553" x="3902075" y="4159250"/>
          <p14:tracePt t="36560" x="3902075" y="4195763"/>
          <p14:tracePt t="36569" x="3902075" y="4222750"/>
          <p14:tracePt t="36577" x="3902075" y="4232275"/>
          <p14:tracePt t="36585" x="3902075" y="4240213"/>
          <p14:tracePt t="36618" x="3902075" y="4259263"/>
          <p14:tracePt t="36634" x="3902075" y="4268788"/>
          <p14:tracePt t="36793" x="3919538" y="4276725"/>
          <p14:tracePt t="36800" x="3929063" y="4276725"/>
          <p14:tracePt t="36809" x="3956050" y="4276725"/>
          <p14:tracePt t="36817" x="3975100" y="4268788"/>
          <p14:tracePt t="36825" x="3992563" y="4259263"/>
          <p14:tracePt t="36833" x="4011613" y="4249738"/>
          <p14:tracePt t="36841" x="4057650" y="4213225"/>
          <p14:tracePt t="36849" x="4094163" y="4195763"/>
          <p14:tracePt t="36857" x="4111625" y="4176713"/>
          <p14:tracePt t="36864" x="4138613" y="4159250"/>
          <p14:tracePt t="36872" x="4202113" y="4122738"/>
          <p14:tracePt t="36880" x="4238625" y="4113213"/>
          <p14:tracePt t="36889" x="4284663" y="4086225"/>
          <p14:tracePt t="36897" x="4367213" y="4030663"/>
          <p14:tracePt t="36905" x="4484688" y="3976688"/>
          <p14:tracePt t="36913" x="4622800" y="3911600"/>
          <p14:tracePt t="36921" x="4786313" y="3840163"/>
          <p14:tracePt t="36929" x="5032375" y="3767138"/>
          <p14:tracePt t="36937" x="5341938" y="3648075"/>
          <p14:tracePt t="36946" x="5789613" y="3475038"/>
          <p14:tracePt t="36953" x="6181725" y="3292475"/>
          <p14:tracePt t="36961" x="6527800" y="3163888"/>
          <p14:tracePt t="36969" x="6846888" y="3017838"/>
          <p14:tracePt t="36980" x="7046913" y="2927350"/>
          <p14:tracePt t="36984" x="7248525" y="2844800"/>
          <p14:tracePt t="36994" x="7366000" y="2800350"/>
          <p14:tracePt t="37000" x="7429500" y="2754313"/>
          <p14:tracePt t="37009" x="7494588" y="2708275"/>
          <p14:tracePt t="37017" x="7521575" y="2698750"/>
          <p14:tracePt t="37024" x="7531100" y="2690813"/>
          <p14:tracePt t="37049" x="7539038" y="2690813"/>
          <p14:tracePt t="37228" x="7512050" y="2690813"/>
          <p14:tracePt t="37234" x="7429500" y="2690813"/>
          <p14:tracePt t="37244" x="7339013" y="2690813"/>
          <p14:tracePt t="37250" x="7192963" y="2690813"/>
          <p14:tracePt t="37258" x="7046913" y="2690813"/>
          <p14:tracePt t="37266" x="6900863" y="2654300"/>
          <p14:tracePt t="37274" x="6737350" y="2625725"/>
          <p14:tracePt t="37282" x="6591300" y="2608263"/>
          <p14:tracePt t="37290" x="6445250" y="2598738"/>
          <p14:tracePt t="37299" x="6272213" y="2571750"/>
          <p14:tracePt t="37305" x="6145213" y="2535238"/>
          <p14:tracePt t="37313" x="6016625" y="2525713"/>
          <p14:tracePt t="37321" x="5880100" y="2481263"/>
          <p14:tracePt t="37329" x="5753100" y="2452688"/>
          <p14:tracePt t="37337" x="5634038" y="2408238"/>
          <p14:tracePt t="37345" x="5561013" y="2379663"/>
          <p14:tracePt t="37353" x="5497513" y="2352675"/>
          <p14:tracePt t="37360" x="5451475" y="2335213"/>
          <p14:tracePt t="37370" x="5424488" y="2316163"/>
          <p14:tracePt t="37379" x="5387975" y="2289175"/>
          <p14:tracePt t="37386" x="5378450" y="2289175"/>
          <p14:tracePt t="37398" x="5368925" y="2279650"/>
          <p14:tracePt t="37400" x="5360988" y="2270125"/>
          <p14:tracePt t="37416" x="5360988" y="2262188"/>
          <p14:tracePt t="37425" x="5351463" y="2252663"/>
          <p14:tracePt t="37449" x="5341938" y="2243138"/>
          <p14:tracePt t="37457" x="5334000" y="2243138"/>
          <p14:tracePt t="37466" x="5314950" y="2233613"/>
          <p14:tracePt t="37474" x="5287963" y="2225675"/>
          <p14:tracePt t="37482" x="5260975" y="2216150"/>
          <p14:tracePt t="37489" x="5224463" y="2197100"/>
          <p14:tracePt t="37497" x="5187950" y="2189163"/>
          <p14:tracePt t="37505" x="5168900" y="2179638"/>
          <p14:tracePt t="37513" x="5095875" y="2160588"/>
          <p14:tracePt t="37521" x="5068888" y="2143125"/>
          <p14:tracePt t="37529" x="5005388" y="2125663"/>
          <p14:tracePt t="37537" x="4941888" y="2097088"/>
          <p14:tracePt t="37545" x="4886325" y="2089150"/>
          <p14:tracePt t="37553" x="4840288" y="2070100"/>
          <p14:tracePt t="37561" x="4786313" y="2060575"/>
          <p14:tracePt t="37568" x="4722813" y="2033588"/>
          <p14:tracePt t="37577" x="4659313" y="2024063"/>
          <p14:tracePt t="37584" x="4603750" y="2016125"/>
          <p14:tracePt t="37594" x="4503738" y="1970088"/>
          <p14:tracePt t="37600" x="4448175" y="1960563"/>
          <p14:tracePt t="37609" x="4330700" y="1933575"/>
          <p14:tracePt t="37617" x="4257675" y="1906588"/>
          <p14:tracePt t="37625" x="4211638" y="1897063"/>
          <p14:tracePt t="37633" x="4129088" y="1870075"/>
          <p14:tracePt t="37641" x="4075113" y="1841500"/>
          <p14:tracePt t="37650" x="4038600" y="1841500"/>
          <p14:tracePt t="37657" x="4021138" y="1833563"/>
          <p14:tracePt t="37665" x="4002088" y="1824038"/>
          <p14:tracePt t="37672" x="3992563" y="1824038"/>
          <p14:tracePt t="37689" x="3984625" y="1814513"/>
          <p14:tracePt t="37898" x="3965575" y="1797050"/>
          <p14:tracePt t="37906" x="3948113" y="1797050"/>
          <p14:tracePt t="37914" x="3929063" y="1787525"/>
          <p14:tracePt t="37922" x="3902075" y="1778000"/>
          <p14:tracePt t="37931" x="3865563" y="1768475"/>
          <p14:tracePt t="37938" x="3846513" y="1768475"/>
          <p14:tracePt t="37948" x="3829050" y="1751013"/>
          <p14:tracePt t="37954" x="3802063" y="1751013"/>
          <p14:tracePt t="37965" x="3775075" y="1741488"/>
          <p14:tracePt t="37970" x="3756025" y="1741488"/>
          <p14:tracePt t="37982" x="3746500" y="1741488"/>
          <p14:tracePt t="37986" x="3738563" y="1731963"/>
          <p14:tracePt t="37996" x="3719513" y="1731963"/>
          <p14:tracePt t="38001" x="3702050" y="1731963"/>
          <p14:tracePt t="38011" x="3692525" y="1724025"/>
          <p14:tracePt t="38736" x="3673475" y="1724025"/>
          <p14:tracePt t="38745" x="3665538" y="1724025"/>
          <p14:tracePt t="38752" x="3636963" y="1724025"/>
          <p14:tracePt t="38760" x="3609975" y="1724025"/>
          <p14:tracePt t="38769" x="3563938" y="1714500"/>
          <p14:tracePt t="38778" x="3556000" y="1704975"/>
          <p14:tracePt t="38785" x="3519488" y="1704975"/>
          <p14:tracePt t="38796" x="3500438" y="1697038"/>
          <p14:tracePt t="38800" x="3490913" y="1697038"/>
          <p14:tracePt t="39045" x="3500438" y="1697038"/>
          <p14:tracePt t="39051" x="3509963" y="1697038"/>
          <p14:tracePt t="39067" x="3519488" y="1697038"/>
          <p14:tracePt t="39105" x="3527425" y="1697038"/>
          <p14:tracePt t="39129" x="3546475" y="1697038"/>
          <p14:tracePt t="39137" x="3556000" y="1697038"/>
          <p14:tracePt t="39153" x="3563938" y="1697038"/>
          <p14:tracePt t="39161" x="3573463" y="1697038"/>
          <p14:tracePt t="39186" x="3592513" y="1697038"/>
          <p14:tracePt t="39275" x="3600450" y="1697038"/>
          <p14:tracePt t="39300" x="3609975" y="1697038"/>
          <p14:tracePt t="39313" x="3629025" y="1697038"/>
          <p14:tracePt t="39337" x="3636963" y="1697038"/>
          <p14:tracePt t="39489" x="3646488" y="1697038"/>
          <p14:tracePt t="39512" x="3656013" y="1697038"/>
          <p14:tracePt t="39522" x="3692525" y="1697038"/>
          <p14:tracePt t="39530" x="3746500" y="1697038"/>
          <p14:tracePt t="39538" x="3802063" y="1697038"/>
          <p14:tracePt t="39545" x="3856038" y="1697038"/>
          <p14:tracePt t="39554" x="3929063" y="1697038"/>
          <p14:tracePt t="39561" x="3984625" y="1697038"/>
          <p14:tracePt t="39570" x="4038600" y="1697038"/>
          <p14:tracePt t="39580" x="4075113" y="1697038"/>
          <p14:tracePt t="39596" x="4084638" y="1697038"/>
          <p14:tracePt t="39877" x="4084638" y="1724025"/>
          <p14:tracePt t="39884" x="4038600" y="1760538"/>
          <p14:tracePt t="39890" x="3992563" y="1804988"/>
          <p14:tracePt t="39899" x="3956050" y="1841500"/>
          <p14:tracePt t="39906" x="3938588" y="1887538"/>
          <p14:tracePt t="39913" x="3929063" y="1924050"/>
          <p14:tracePt t="39921" x="3929063" y="1943100"/>
          <p14:tracePt t="39930" x="3892550" y="1987550"/>
          <p14:tracePt t="39937" x="3865563" y="2052638"/>
          <p14:tracePt t="39946" x="3846513" y="2097088"/>
          <p14:tracePt t="39953" x="3838575" y="2133600"/>
          <p14:tracePt t="39961" x="3829050" y="2179638"/>
          <p14:tracePt t="39969" x="3819525" y="2206625"/>
          <p14:tracePt t="39977" x="3819525" y="2252663"/>
          <p14:tracePt t="39985" x="3792538" y="2306638"/>
          <p14:tracePt t="39994" x="3792538" y="2335213"/>
          <p14:tracePt t="40000" x="3783013" y="2371725"/>
          <p14:tracePt t="40009" x="3775075" y="2435225"/>
          <p14:tracePt t="40016" x="3709988" y="2535238"/>
          <p14:tracePt t="40024" x="3702050" y="2617788"/>
          <p14:tracePt t="40032" x="3656013" y="2708275"/>
          <p14:tracePt t="40041" x="3629025" y="2808288"/>
          <p14:tracePt t="40049" x="3592513" y="2909888"/>
          <p14:tracePt t="40056" x="3573463" y="3000375"/>
          <p14:tracePt t="40064" x="3563938" y="3073400"/>
          <p14:tracePt t="40073" x="3527425" y="3155950"/>
          <p14:tracePt t="40081" x="3509963" y="3236913"/>
          <p14:tracePt t="40089" x="3500438" y="3292475"/>
          <p14:tracePt t="40098" x="3490913" y="3355975"/>
          <p14:tracePt t="40104" x="3463925" y="3382963"/>
          <p14:tracePt t="40113" x="3463925" y="3411538"/>
          <p14:tracePt t="40121" x="3463925" y="3429000"/>
          <p14:tracePt t="40145" x="3455988" y="3482975"/>
          <p14:tracePt t="40153" x="3446463" y="3482975"/>
          <p14:tracePt t="40267" x="3446463" y="3492500"/>
          <p14:tracePt t="40275" x="3436938" y="3511550"/>
          <p14:tracePt t="40282" x="3436938" y="3519488"/>
          <p14:tracePt t="40289" x="3436938" y="3529013"/>
          <p14:tracePt t="40305" x="3436938" y="3538538"/>
          <p14:tracePt t="40313" x="3436938" y="3556000"/>
          <p14:tracePt t="40329" x="3436938" y="3565525"/>
          <p14:tracePt t="40344" x="3436938" y="3575050"/>
          <p14:tracePt t="40360" x="3436938" y="3592513"/>
          <p14:tracePt t="40498" x="3436938" y="3602038"/>
          <p14:tracePt t="40505" x="3436938" y="3611563"/>
          <p14:tracePt t="40513" x="3436938" y="3621088"/>
          <p14:tracePt t="40521" x="3455988" y="3638550"/>
          <p14:tracePt t="40529" x="3473450" y="3657600"/>
          <p14:tracePt t="40537" x="3482975" y="3665538"/>
          <p14:tracePt t="40546" x="3509963" y="3675063"/>
          <p14:tracePt t="40553" x="3536950" y="3675063"/>
          <p14:tracePt t="40562" x="3556000" y="3694113"/>
          <p14:tracePt t="40569" x="3592513" y="3702050"/>
          <p14:tracePt t="40578" x="3600450" y="3702050"/>
          <p14:tracePt t="40586" x="3619500" y="3702050"/>
          <p14:tracePt t="40593" x="3636963" y="3702050"/>
          <p14:tracePt t="40601" x="3673475" y="3702050"/>
          <p14:tracePt t="40609" x="3683000" y="3702050"/>
          <p14:tracePt t="40617" x="3729038" y="3702050"/>
          <p14:tracePt t="40625" x="3746500" y="3702050"/>
          <p14:tracePt t="40633" x="3783013" y="3702050"/>
          <p14:tracePt t="40641" x="3819525" y="3702050"/>
          <p14:tracePt t="40649" x="3856038" y="3702050"/>
          <p14:tracePt t="40658" x="3883025" y="3702050"/>
          <p14:tracePt t="40665" x="3911600" y="3702050"/>
          <p14:tracePt t="40674" x="3929063" y="3702050"/>
          <p14:tracePt t="40682" x="3938588" y="3702050"/>
          <p14:tracePt t="40689" x="3948113" y="3702050"/>
          <p14:tracePt t="40698" x="3965575" y="3702050"/>
          <p14:tracePt t="40714" x="3975100" y="3702050"/>
          <p14:tracePt t="40794" x="3984625" y="3694113"/>
          <p14:tracePt t="40811" x="3984625" y="3684588"/>
          <p14:tracePt t="40826" x="3984625" y="3665538"/>
          <p14:tracePt t="40866" x="3984625" y="3657600"/>
          <p14:tracePt t="40882" x="3975100" y="3648075"/>
          <p14:tracePt t="40898" x="3965575" y="3638550"/>
          <p14:tracePt t="40914" x="3948113" y="3638550"/>
          <p14:tracePt t="40922" x="3938588" y="3629025"/>
          <p14:tracePt t="40930" x="3929063" y="3621088"/>
          <p14:tracePt t="40937" x="3929063" y="3611563"/>
          <p14:tracePt t="40954" x="3919538" y="3611563"/>
          <p14:tracePt t="40961" x="3919538" y="3592513"/>
          <p14:tracePt t="40970" x="3902075" y="3575050"/>
          <p14:tracePt t="40978" x="3892550" y="3565525"/>
          <p14:tracePt t="40987" x="3883025" y="3556000"/>
          <p14:tracePt t="40994" x="3883025" y="3548063"/>
          <p14:tracePt t="41003" x="3883025" y="3529013"/>
          <p14:tracePt t="41010" x="3875088" y="3519488"/>
          <p14:tracePt t="41017" x="3856038" y="3511550"/>
          <p14:tracePt t="41027" x="3846513" y="3502025"/>
          <p14:tracePt t="41034" x="3838575" y="3492500"/>
          <p14:tracePt t="41042" x="3838575" y="3482975"/>
          <p14:tracePt t="41058" x="3838575" y="3465513"/>
          <p14:tracePt t="41074" x="3838575" y="3455988"/>
          <p14:tracePt t="41082" x="3829050" y="3446463"/>
          <p14:tracePt t="41236" x="3819525" y="3446463"/>
          <p14:tracePt t="41242" x="3819525" y="3465513"/>
          <p14:tracePt t="41251" x="3810000" y="3492500"/>
          <p14:tracePt t="41258" x="3802063" y="3556000"/>
          <p14:tracePt t="41268" x="3783013" y="3584575"/>
          <p14:tracePt t="41273" x="3783013" y="3611563"/>
          <p14:tracePt t="41282" x="3765550" y="3665538"/>
          <p14:tracePt t="41288" x="3756025" y="3702050"/>
          <p14:tracePt t="41299" x="3746500" y="3738563"/>
          <p14:tracePt t="41306" x="3746500" y="3775075"/>
          <p14:tracePt t="41316" x="3738563" y="3803650"/>
          <p14:tracePt t="41323" x="3719513" y="3830638"/>
          <p14:tracePt t="41331" x="3709988" y="3848100"/>
          <p14:tracePt t="41337" x="3709988" y="3857625"/>
          <p14:tracePt t="41347" x="3709988" y="3867150"/>
          <p14:tracePt t="41370" x="3709988" y="3875088"/>
          <p14:tracePt t="41480" x="3709988" y="3867150"/>
          <p14:tracePt t="41497" x="3702050" y="3848100"/>
          <p14:tracePt t="41505" x="3665538" y="3830638"/>
          <p14:tracePt t="41513" x="3646488" y="3811588"/>
          <p14:tracePt t="41521" x="3629025" y="3803650"/>
          <p14:tracePt t="41529" x="3600450" y="3794125"/>
          <p14:tracePt t="41537" x="3563938" y="3767138"/>
          <p14:tracePt t="41545" x="3509963" y="3757613"/>
          <p14:tracePt t="41553" x="3455988" y="3748088"/>
          <p14:tracePt t="41562" x="3400425" y="3748088"/>
          <p14:tracePt t="41569" x="3317875" y="3702050"/>
          <p14:tracePt t="41576" x="3236913" y="3694113"/>
          <p14:tracePt t="41585" x="3181350" y="3665538"/>
          <p14:tracePt t="41593" x="3117850" y="3648075"/>
          <p14:tracePt t="41601" x="3071813" y="3629025"/>
          <p14:tracePt t="41609" x="3017838" y="3621088"/>
          <p14:tracePt t="41617" x="2998788" y="3611563"/>
          <p14:tracePt t="41624" x="2981325" y="3611563"/>
          <p14:tracePt t="41633" x="2971800" y="3602038"/>
          <p14:tracePt t="41705" x="2962275" y="3592513"/>
          <p14:tracePt t="41851" x="2990850" y="3584575"/>
          <p14:tracePt t="41858" x="3027363" y="3584575"/>
          <p14:tracePt t="41867" x="3071813" y="3584575"/>
          <p14:tracePt t="41873" x="3108325" y="3584575"/>
          <p14:tracePt t="41881" x="3127375" y="3584575"/>
          <p14:tracePt t="41889" x="3163888" y="3584575"/>
          <p14:tracePt t="41905" x="3171825" y="3584575"/>
          <p14:tracePt t="41921" x="3181350" y="3584575"/>
          <p14:tracePt t="41945" x="3200400" y="3584575"/>
          <p14:tracePt t="41961" x="3208338" y="3575050"/>
          <p14:tracePt t="41976" x="3217863" y="3565525"/>
          <p14:tracePt t="41985" x="3217863" y="3556000"/>
          <p14:tracePt t="42084" x="3217863" y="3519488"/>
          <p14:tracePt t="42088" x="3217863" y="3511550"/>
          <p14:tracePt t="42100" x="3200400" y="3482975"/>
          <p14:tracePt t="42106" x="3136900" y="3419475"/>
          <p14:tracePt t="42116" x="3071813" y="3365500"/>
          <p14:tracePt t="42132" x="2835275" y="3192463"/>
          <p14:tracePt t="42139" x="2698750" y="3082925"/>
          <p14:tracePt t="42146" x="2562225" y="2973388"/>
          <p14:tracePt t="42153" x="2462213" y="2890838"/>
          <p14:tracePt t="42161" x="2352675" y="2781300"/>
          <p14:tracePt t="42169" x="2251075" y="2681288"/>
          <p14:tracePt t="42178" x="2179638" y="2581275"/>
          <p14:tracePt t="42186" x="2114550" y="2498725"/>
          <p14:tracePt t="42194" x="2051050" y="2398713"/>
          <p14:tracePt t="42201" x="2033588" y="2352675"/>
          <p14:tracePt t="42210" x="2024063" y="2298700"/>
          <p14:tracePt t="42217" x="1997075" y="2233613"/>
          <p14:tracePt t="42227" x="1997075" y="2216150"/>
          <p14:tracePt t="42233" x="1997075" y="2197100"/>
          <p14:tracePt t="42241" x="1997075" y="2189163"/>
          <p14:tracePt t="42250" x="1997075" y="2170113"/>
          <p14:tracePt t="42265" x="1997075" y="2160588"/>
          <p14:tracePt t="42323" x="2005013" y="2152650"/>
          <p14:tracePt t="42330" x="2014538" y="2143125"/>
          <p14:tracePt t="42339" x="2014538" y="2125663"/>
          <p14:tracePt t="42348" x="2051050" y="2106613"/>
          <p14:tracePt t="42353" x="2070100" y="2097088"/>
          <p14:tracePt t="42363" x="2087563" y="2079625"/>
          <p14:tracePt t="42368" x="2133600" y="2052638"/>
          <p14:tracePt t="42378" x="2151063" y="2052638"/>
          <p14:tracePt t="42384" x="2179638" y="2043113"/>
          <p14:tracePt t="42394" x="2206625" y="2024063"/>
          <p14:tracePt t="42400" x="2243138" y="2016125"/>
          <p14:tracePt t="42410" x="2279650" y="2006600"/>
          <p14:tracePt t="42417" x="2343150" y="1987550"/>
          <p14:tracePt t="42425" x="2379663" y="1987550"/>
          <p14:tracePt t="42433" x="2443163" y="1970088"/>
          <p14:tracePt t="42441" x="2516188" y="1970088"/>
          <p14:tracePt t="42449" x="2589213" y="1970088"/>
          <p14:tracePt t="42457" x="2662238" y="1970088"/>
          <p14:tracePt t="42465" x="2716213" y="1970088"/>
          <p14:tracePt t="42472" x="2762250" y="1970088"/>
          <p14:tracePt t="42480" x="2798763" y="1970088"/>
          <p14:tracePt t="42488" x="2808288" y="1970088"/>
          <p14:tracePt t="42497" x="2817813" y="1970088"/>
          <p14:tracePt t="42505" x="2835275" y="1970088"/>
          <p14:tracePt t="42513" x="2844800" y="1970088"/>
          <p14:tracePt t="42673" x="2852738" y="1970088"/>
          <p14:tracePt t="42779" x="2871788" y="1970088"/>
          <p14:tracePt t="42796" x="2881313" y="1979613"/>
          <p14:tracePt t="42809" x="2881313" y="1987550"/>
          <p14:tracePt t="42825" x="2889250" y="1997075"/>
          <p14:tracePt t="42849" x="2889250" y="2006600"/>
          <p14:tracePt t="43034" x="2898775" y="2016125"/>
          <p14:tracePt t="43162" x="2908300" y="2016125"/>
          <p14:tracePt t="43174" x="2917825" y="2016125"/>
          <p14:tracePt t="43198" x="2925763" y="2016125"/>
          <p14:tracePt t="43209" x="2935288" y="2016125"/>
          <p14:tracePt t="43217" x="2954338" y="2006600"/>
          <p14:tracePt t="43233" x="2962275" y="2006600"/>
          <p14:tracePt t="43241" x="2971800" y="2006600"/>
          <p14:tracePt t="43257" x="2990850" y="2006600"/>
          <p14:tracePt t="43265" x="2998788" y="2006600"/>
          <p14:tracePt t="43273" x="3027363" y="2006600"/>
          <p14:tracePt t="43282" x="3071813" y="2006600"/>
          <p14:tracePt t="43290" x="3154363" y="2006600"/>
          <p14:tracePt t="43298" x="3244850" y="2006600"/>
          <p14:tracePt t="43305" x="3336925" y="2006600"/>
          <p14:tracePt t="43313" x="3436938" y="2033588"/>
          <p14:tracePt t="43321" x="3527425" y="2079625"/>
          <p14:tracePt t="43330" x="3609975" y="2089150"/>
          <p14:tracePt t="43337" x="3719513" y="2133600"/>
          <p14:tracePt t="43347" x="3802063" y="2160588"/>
          <p14:tracePt t="43353" x="3919538" y="2206625"/>
          <p14:tracePt t="43362" x="3992563" y="2225675"/>
          <p14:tracePt t="43370" x="4057650" y="2270125"/>
          <p14:tracePt t="43377" x="4121150" y="2289175"/>
          <p14:tracePt t="43385" x="4165600" y="2306638"/>
          <p14:tracePt t="43394" x="4211638" y="2325688"/>
          <p14:tracePt t="43400" x="4230688" y="2335213"/>
          <p14:tracePt t="43412" x="4267200" y="2343150"/>
          <p14:tracePt t="43416" x="4284663" y="2343150"/>
          <p14:tracePt t="43426" x="4330700" y="2343150"/>
          <p14:tracePt t="43433" x="4367213" y="2343150"/>
          <p14:tracePt t="43442" x="4421188" y="2343150"/>
          <p14:tracePt t="43450" x="4494213" y="2343150"/>
          <p14:tracePt t="43461" x="4557713" y="2343150"/>
          <p14:tracePt t="43467" x="4649788" y="2343150"/>
          <p14:tracePt t="43474" x="4740275" y="2343150"/>
          <p14:tracePt t="43481" x="4813300" y="2362200"/>
          <p14:tracePt t="43488" x="4895850" y="2379663"/>
          <p14:tracePt t="43497" x="4986338" y="2398713"/>
          <p14:tracePt t="43505" x="5059363" y="2398713"/>
          <p14:tracePt t="43513" x="5122863" y="2408238"/>
          <p14:tracePt t="43521" x="5178425" y="2425700"/>
          <p14:tracePt t="43529" x="5241925" y="2435225"/>
          <p14:tracePt t="43537" x="5268913" y="2452688"/>
          <p14:tracePt t="43546" x="5297488" y="2452688"/>
          <p14:tracePt t="43552" x="5351463" y="2462213"/>
          <p14:tracePt t="43561" x="5397500" y="2462213"/>
          <p14:tracePt t="43569" x="5451475" y="2481263"/>
          <p14:tracePt t="43579" x="5497513" y="2498725"/>
          <p14:tracePt t="43584" x="5524500" y="2498725"/>
          <p14:tracePt t="43593" x="5580063" y="2498725"/>
          <p14:tracePt t="43601" x="5624513" y="2508250"/>
          <p14:tracePt t="43611" x="5653088" y="2508250"/>
          <p14:tracePt t="43618" x="5680075" y="2508250"/>
          <p14:tracePt t="43630" x="5734050" y="2508250"/>
          <p14:tracePt t="43634" x="5780088" y="2508250"/>
          <p14:tracePt t="43642" x="5816600" y="2508250"/>
          <p14:tracePt t="43650" x="5834063" y="2508250"/>
          <p14:tracePt t="43661" x="5853113" y="2508250"/>
          <p14:tracePt t="43666" x="5862638" y="2508250"/>
          <p14:tracePt t="43682" x="5870575" y="2508250"/>
          <p14:tracePt t="43730" x="5880100" y="2508250"/>
          <p14:tracePt t="43738" x="5889625" y="2508250"/>
          <p14:tracePt t="43746" x="5916613" y="2517775"/>
          <p14:tracePt t="43762" x="5972175" y="2517775"/>
          <p14:tracePt t="43770" x="6007100" y="2525713"/>
          <p14:tracePt t="43777" x="6053138" y="2554288"/>
          <p14:tracePt t="43786" x="6099175" y="2562225"/>
          <p14:tracePt t="43796" x="6126163" y="2581275"/>
          <p14:tracePt t="43802" x="6189663" y="2608263"/>
          <p14:tracePt t="43814" x="6218238" y="2617788"/>
          <p14:tracePt t="43818" x="6245225" y="2635250"/>
          <p14:tracePt t="43830" x="6262688" y="2635250"/>
          <p14:tracePt t="43835" x="6272213" y="2644775"/>
          <p14:tracePt t="43843" x="6281738" y="2654300"/>
          <p14:tracePt t="43955" x="6281738" y="2662238"/>
          <p14:tracePt t="43964" x="6272213" y="2681288"/>
          <p14:tracePt t="43981" x="6262688" y="2681288"/>
          <p14:tracePt t="43987" x="6254750" y="2690813"/>
          <p14:tracePt t="44000" x="6235700" y="2708275"/>
          <p14:tracePt t="44001" x="6226175" y="2717800"/>
          <p14:tracePt t="44017" x="6226175" y="2735263"/>
          <p14:tracePt t="44033" x="6226175" y="2744788"/>
          <p14:tracePt t="44242" x="6226175" y="2754313"/>
          <p14:tracePt t="44250" x="6262688" y="2754313"/>
          <p14:tracePt t="44266" x="6281738" y="2754313"/>
          <p14:tracePt t="44278" x="6318250" y="2754313"/>
          <p14:tracePt t="44282" x="6326188" y="2754313"/>
          <p14:tracePt t="44290" x="6372225" y="2754313"/>
          <p14:tracePt t="44298" x="6399213" y="2754313"/>
          <p14:tracePt t="44306" x="6427788" y="2754313"/>
          <p14:tracePt t="44315" x="6481763" y="2754313"/>
          <p14:tracePt t="44322" x="6537325" y="2754313"/>
          <p14:tracePt t="44329" x="6600825" y="2754313"/>
          <p14:tracePt t="44338" x="6654800" y="2754313"/>
          <p14:tracePt t="44345" x="6710363" y="2754313"/>
          <p14:tracePt t="44354" x="6764338" y="2754313"/>
          <p14:tracePt t="44362" x="6810375" y="2754313"/>
          <p14:tracePt t="44370" x="6846888" y="2754313"/>
          <p14:tracePt t="44378" x="6892925" y="2754313"/>
          <p14:tracePt t="44386" x="6929438" y="2754313"/>
          <p14:tracePt t="44395" x="6956425" y="2754313"/>
          <p14:tracePt t="44402" x="6964363" y="2754313"/>
          <p14:tracePt t="44415" x="6983413" y="2754313"/>
          <p14:tracePt t="44504" x="6992938" y="2754313"/>
          <p14:tracePt t="44514" x="7000875" y="2754313"/>
          <p14:tracePt t="44529" x="7010400" y="2754313"/>
          <p14:tracePt t="44536" x="7029450" y="2744788"/>
          <p14:tracePt t="44545" x="7029450" y="2735263"/>
          <p14:tracePt t="44553" x="7037388" y="2727325"/>
          <p14:tracePt t="44568" x="7046913" y="2717800"/>
          <p14:tracePt t="44578" x="7065963" y="2717800"/>
          <p14:tracePt t="44584" x="7073900" y="2717800"/>
          <p14:tracePt t="44609" x="7083425" y="2717800"/>
          <p14:tracePt t="44633" x="7102475" y="2717800"/>
          <p14:tracePt t="44875" x="7083425" y="2717800"/>
          <p14:tracePt t="44891" x="7073900" y="2717800"/>
          <p14:tracePt t="44901" x="7065963" y="2717800"/>
          <p14:tracePt t="44906" x="7046913" y="2717800"/>
          <p14:tracePt t="44921" x="7037388" y="2717800"/>
          <p14:tracePt t="44937" x="7029450" y="2717800"/>
          <p14:tracePt t="44946" x="7019925" y="2717800"/>
          <p14:tracePt t="44961" x="7000875" y="2717800"/>
          <p14:tracePt t="45025" x="6992938" y="2727325"/>
          <p14:tracePt t="45033" x="6983413" y="2735263"/>
          <p14:tracePt t="45041" x="6973888" y="2744788"/>
          <p14:tracePt t="45049" x="6964363" y="2744788"/>
          <p14:tracePt t="45057" x="6956425" y="2754313"/>
          <p14:tracePt t="45065" x="6946900" y="2754313"/>
          <p14:tracePt t="45081" x="6946900" y="2763838"/>
          <p14:tracePt t="45088" x="6937375" y="2771775"/>
          <p14:tracePt t="45539" x="6919913" y="2781300"/>
          <p14:tracePt t="45548" x="6910388" y="2781300"/>
          <p14:tracePt t="45554" x="6883400" y="2781300"/>
          <p14:tracePt t="45562" x="6856413" y="2790825"/>
          <p14:tracePt t="45570" x="6827838" y="2800350"/>
          <p14:tracePt t="45583" x="6791325" y="2836863"/>
          <p14:tracePt t="45586" x="6773863" y="2844800"/>
          <p14:tracePt t="45595" x="6727825" y="2854325"/>
          <p14:tracePt t="45606" x="6700838" y="2873375"/>
          <p14:tracePt t="45611" x="6673850" y="2881313"/>
          <p14:tracePt t="45618" x="6654800" y="2890838"/>
          <p14:tracePt t="45626" x="6637338" y="2890838"/>
          <p14:tracePt t="45633" x="6618288" y="2890838"/>
          <p14:tracePt t="45642" x="6610350" y="2890838"/>
          <p14:tracePt t="45649" x="6591300" y="2890838"/>
          <p14:tracePt t="45665" x="6581775" y="2890838"/>
          <p14:tracePt t="45673" x="6573838" y="2890838"/>
          <p14:tracePt t="45682" x="6537325" y="2890838"/>
          <p14:tracePt t="45690" x="6518275" y="2890838"/>
          <p14:tracePt t="45698" x="6464300" y="2909888"/>
          <p14:tracePt t="45705" x="6399213" y="2927350"/>
          <p14:tracePt t="45714" x="6308725" y="2954338"/>
          <p14:tracePt t="45721" x="6235700" y="2973388"/>
          <p14:tracePt t="45730" x="6153150" y="3009900"/>
          <p14:tracePt t="45737" x="6053138" y="3027363"/>
          <p14:tracePt t="45747" x="5962650" y="3036888"/>
          <p14:tracePt t="45753" x="5834063" y="3054350"/>
          <p14:tracePt t="45763" x="5716588" y="3082925"/>
          <p14:tracePt t="45769" x="5570538" y="3090863"/>
          <p14:tracePt t="45777" x="5424488" y="3109913"/>
          <p14:tracePt t="45784" x="5297488" y="3136900"/>
          <p14:tracePt t="45793" x="5168900" y="3136900"/>
          <p14:tracePt t="45801" x="5041900" y="3136900"/>
          <p14:tracePt t="45810" x="4949825" y="3136900"/>
          <p14:tracePt t="45818" x="4876800" y="3136900"/>
          <p14:tracePt t="45826" x="4767263" y="3136900"/>
          <p14:tracePt t="45833" x="4703763" y="3136900"/>
          <p14:tracePt t="45841" x="4649788" y="3136900"/>
          <p14:tracePt t="45849" x="4613275" y="3136900"/>
          <p14:tracePt t="45857" x="4586288" y="3136900"/>
          <p14:tracePt t="45865" x="4513263" y="3136900"/>
          <p14:tracePt t="45873" x="4467225" y="3136900"/>
          <p14:tracePt t="45881" x="4367213" y="3119438"/>
          <p14:tracePt t="45889" x="4275138" y="3119438"/>
          <p14:tracePt t="45897" x="4184650" y="3119438"/>
          <p14:tracePt t="45904" x="4094163" y="3119438"/>
          <p14:tracePt t="45913" x="3984625" y="3119438"/>
          <p14:tracePt t="45921" x="3892550" y="3119438"/>
          <p14:tracePt t="45929" x="3783013" y="3119438"/>
          <p14:tracePt t="45937" x="3709988" y="3109913"/>
          <p14:tracePt t="45945" x="3609975" y="3082925"/>
          <p14:tracePt t="45952" x="3563938" y="3082925"/>
          <p14:tracePt t="45961" x="3519488" y="3082925"/>
          <p14:tracePt t="45969" x="3473450" y="3082925"/>
          <p14:tracePt t="45978" x="3455988" y="3073400"/>
          <p14:tracePt t="46026" x="3436938" y="3073400"/>
          <p14:tracePt t="46035" x="3427413" y="3073400"/>
          <p14:tracePt t="46043" x="3419475" y="3073400"/>
          <p14:tracePt t="46052" x="3390900" y="3073400"/>
          <p14:tracePt t="46059" x="3382963" y="3073400"/>
          <p14:tracePt t="46068" x="3327400" y="3073400"/>
          <p14:tracePt t="46074" x="3263900" y="3073400"/>
          <p14:tracePt t="46084" x="3190875" y="3073400"/>
          <p14:tracePt t="46090" x="3100388" y="3073400"/>
          <p14:tracePt t="46098" x="3063875" y="3073400"/>
          <p14:tracePt t="46105" x="3017838" y="3073400"/>
          <p14:tracePt t="46114" x="2981325" y="3073400"/>
          <p14:tracePt t="46129" x="2944813" y="3073400"/>
          <p14:tracePt t="46658" x="2935288" y="3073400"/>
          <p14:tracePt t="46668" x="2925763" y="3073400"/>
          <p14:tracePt t="46707" x="2917825" y="3082925"/>
          <p14:tracePt t="46746" x="2908300" y="3082925"/>
          <p14:tracePt t="46762" x="2898775" y="3082925"/>
          <p14:tracePt t="46770" x="2898775" y="3090863"/>
          <p14:tracePt t="46778" x="2889250" y="3090863"/>
          <p14:tracePt t="46786" x="2862263" y="3100388"/>
          <p14:tracePt t="46795" x="2844800" y="3127375"/>
          <p14:tracePt t="46809" x="2808288" y="3136900"/>
          <p14:tracePt t="46817" x="2798763" y="3146425"/>
          <p14:tracePt t="46825" x="2789238" y="3155950"/>
          <p14:tracePt t="46834" x="2762250" y="3163888"/>
          <p14:tracePt t="46931" x="2752725" y="3163888"/>
          <p14:tracePt t="46947" x="2735263" y="3163888"/>
          <p14:tracePt t="46954" x="2725738" y="3163888"/>
          <p14:tracePt t="46962" x="2708275" y="3163888"/>
          <p14:tracePt t="46970" x="2698750" y="3163888"/>
          <p14:tracePt t="46985" x="2689225" y="3155950"/>
          <p14:tracePt t="46993" x="2679700" y="3146425"/>
          <p14:tracePt t="47041" x="2671763" y="3146425"/>
          <p14:tracePt t="47049" x="2662238" y="3136900"/>
          <p14:tracePt t="47057" x="2635250" y="3119438"/>
          <p14:tracePt t="47072" x="2625725" y="3109913"/>
          <p14:tracePt t="47081" x="2598738" y="3100388"/>
          <p14:tracePt t="47089" x="2570163" y="3082925"/>
          <p14:tracePt t="47097" x="2543175" y="3073400"/>
          <p14:tracePt t="47108" x="2498725" y="3054350"/>
          <p14:tracePt t="47113" x="2452688" y="3017838"/>
          <p14:tracePt t="47121" x="2416175" y="3009900"/>
          <p14:tracePt t="47129" x="2370138" y="2973388"/>
          <p14:tracePt t="47138" x="2343150" y="2954338"/>
          <p14:tracePt t="47145" x="2316163" y="2946400"/>
          <p14:tracePt t="47153" x="2251075" y="2909888"/>
          <p14:tracePt t="47160" x="2233613" y="2900363"/>
          <p14:tracePt t="47169" x="2206625" y="2890838"/>
          <p14:tracePt t="47178" x="2160588" y="2863850"/>
          <p14:tracePt t="47185" x="2133600" y="2844800"/>
          <p14:tracePt t="47193" x="2114550" y="2836863"/>
          <p14:tracePt t="47202" x="2078038" y="2817813"/>
          <p14:tracePt t="47211" x="2060575" y="2790825"/>
          <p14:tracePt t="47218" x="2051050" y="2790825"/>
          <p14:tracePt t="47227" x="2041525" y="2771775"/>
          <p14:tracePt t="47234" x="2033588" y="2763838"/>
          <p14:tracePt t="47242" x="2024063" y="2754313"/>
          <p14:tracePt t="47250" x="2014538" y="2744788"/>
          <p14:tracePt t="47259" x="1997075" y="2727325"/>
          <p14:tracePt t="47266" x="1987550" y="2717800"/>
          <p14:tracePt t="47274" x="1978025" y="2717800"/>
          <p14:tracePt t="47298" x="1968500" y="2708275"/>
          <p14:tracePt t="48082" x="1968500" y="2698750"/>
          <p14:tracePt t="48092" x="1968500" y="2690813"/>
          <p14:tracePt t="48098" x="1968500" y="2681288"/>
          <p14:tracePt t="48114" x="1978025" y="2662238"/>
          <p14:tracePt t="48131" x="1978025" y="2654300"/>
          <p14:tracePt t="48136" x="1987550" y="2644775"/>
          <p14:tracePt t="48145" x="1997075" y="2644775"/>
          <p14:tracePt t="48160" x="2005013" y="2635250"/>
          <p14:tracePt t="48176" x="2024063" y="2625725"/>
          <p14:tracePt t="48641" x="2033588" y="2608263"/>
          <p14:tracePt t="48649" x="2041525" y="2598738"/>
          <p14:tracePt t="49145" x="2051050" y="2589213"/>
          <p14:tracePt t="49153" x="2070100" y="2554288"/>
          <p14:tracePt t="49161" x="2078038" y="2525713"/>
          <p14:tracePt t="49169" x="2078038" y="2508250"/>
          <p14:tracePt t="49176" x="2097088" y="2462213"/>
          <p14:tracePt t="49184" x="2106613" y="2435225"/>
          <p14:tracePt t="49192" x="2114550" y="2416175"/>
          <p14:tracePt t="49200" x="2124075" y="2389188"/>
          <p14:tracePt t="49209" x="2133600" y="2371725"/>
          <p14:tracePt t="49216" x="2143125" y="2352675"/>
          <p14:tracePt t="49266" x="2143125" y="2362200"/>
          <p14:tracePt t="49274" x="2143125" y="2408238"/>
          <p14:tracePt t="49282" x="2143125" y="2462213"/>
          <p14:tracePt t="49290" x="2143125" y="2517775"/>
          <p14:tracePt t="49298" x="2143125" y="2571750"/>
          <p14:tracePt t="49306" x="2143125" y="2617788"/>
          <p14:tracePt t="49317" x="2143125" y="2644775"/>
          <p14:tracePt t="49322" x="2143125" y="2671763"/>
          <p14:tracePt t="49332" x="2143125" y="2681288"/>
          <p14:tracePt t="49346" x="2143125" y="2690813"/>
          <p14:tracePt t="49427" x="2143125" y="2681288"/>
          <p14:tracePt t="49450" x="2143125" y="2671763"/>
          <p14:tracePt t="49682" x="2124075" y="2662238"/>
          <p14:tracePt t="49699" x="2097088" y="2662238"/>
          <p14:tracePt t="49706" x="2060575" y="2635250"/>
          <p14:tracePt t="49718" x="2033588" y="2598738"/>
          <p14:tracePt t="49722" x="1997075" y="2581275"/>
          <p14:tracePt t="49730" x="1960563" y="2562225"/>
          <p14:tracePt t="49737" x="1924050" y="2554288"/>
          <p14:tracePt t="49746" x="1895475" y="2517775"/>
          <p14:tracePt t="49753" x="1868488" y="2508250"/>
          <p14:tracePt t="49761" x="1860550" y="2498725"/>
          <p14:tracePt t="49769" x="1824038" y="2481263"/>
          <p14:tracePt t="49784" x="1814513" y="2471738"/>
          <p14:tracePt t="49849" x="1814513" y="2444750"/>
          <p14:tracePt t="49856" x="1814513" y="2435225"/>
          <p14:tracePt t="49864" x="1814513" y="2416175"/>
          <p14:tracePt t="49872" x="1814513" y="2398713"/>
          <p14:tracePt t="49881" x="1814513" y="2379663"/>
          <p14:tracePt t="49888" x="1814513" y="2352675"/>
          <p14:tracePt t="49898" x="1824038" y="2325688"/>
          <p14:tracePt t="49907" x="1841500" y="2298700"/>
          <p14:tracePt t="49917" x="1868488" y="2270125"/>
          <p14:tracePt t="49923" x="1895475" y="2252663"/>
          <p14:tracePt t="49933" x="1924050" y="2216150"/>
          <p14:tracePt t="49939" x="1960563" y="2189163"/>
          <p14:tracePt t="49951" x="1978025" y="2179638"/>
          <p14:tracePt t="49953" x="1978025" y="2170113"/>
          <p14:tracePt t="49961" x="1997075" y="2152650"/>
          <p14:tracePt t="49969" x="2014538" y="2143125"/>
          <p14:tracePt t="49993" x="2024063" y="2133600"/>
          <p14:tracePt t="50226" x="2033588" y="2125663"/>
          <p14:tracePt t="50234" x="2070100" y="2106613"/>
          <p14:tracePt t="50243" x="2078038" y="2097088"/>
          <p14:tracePt t="50252" x="2087563" y="2097088"/>
          <p14:tracePt t="50258" x="2097088" y="2089150"/>
          <p14:tracePt t="50266" x="2114550" y="2070100"/>
          <p14:tracePt t="50281" x="2124075" y="2060575"/>
          <p14:tracePt t="50380" x="2124075" y="2052638"/>
          <p14:tracePt t="50386" x="2106613" y="2052638"/>
          <p14:tracePt t="50397" x="2097088" y="2060575"/>
          <p14:tracePt t="50411" x="2087563" y="2070100"/>
          <p14:tracePt t="50698" x="2087563" y="2060575"/>
          <p14:tracePt t="50714" x="2087563" y="2052638"/>
          <p14:tracePt t="50722" x="2087563" y="2033588"/>
          <p14:tracePt t="50739" x="2087563" y="2024063"/>
          <p14:tracePt t="50747" x="2097088" y="2016125"/>
          <p14:tracePt t="50753" x="2114550" y="1997075"/>
          <p14:tracePt t="50761" x="2124075" y="1987550"/>
          <p14:tracePt t="50769" x="2133600" y="1979613"/>
          <p14:tracePt t="50779" x="2151063" y="1951038"/>
          <p14:tracePt t="50784" x="2151063" y="1943100"/>
          <p14:tracePt t="50794" x="2160588" y="1943100"/>
          <p14:tracePt t="50801" x="2160588" y="1933575"/>
          <p14:tracePt t="50817" x="2187575" y="1887538"/>
          <p14:tracePt t="51315" x="2197100" y="1887538"/>
          <p14:tracePt t="51562" x="2214563" y="1906588"/>
          <p14:tracePt t="51570" x="2243138" y="1906588"/>
          <p14:tracePt t="51578" x="2287588" y="1906588"/>
          <p14:tracePt t="51586" x="2324100" y="1906588"/>
          <p14:tracePt t="51595" x="2343150" y="1914525"/>
          <p14:tracePt t="51602" x="2389188" y="1914525"/>
          <p14:tracePt t="51612" x="2406650" y="1914525"/>
          <p14:tracePt t="51619" x="2433638" y="1914525"/>
          <p14:tracePt t="51626" x="2452688" y="1914525"/>
          <p14:tracePt t="51633" x="2470150" y="1914525"/>
          <p14:tracePt t="51641" x="2479675" y="1914525"/>
          <p14:tracePt t="51649" x="2489200" y="1914525"/>
          <p14:tracePt t="51665" x="2506663" y="1914525"/>
          <p14:tracePt t="51680" x="2525713" y="1914525"/>
          <p14:tracePt t="51689" x="2533650" y="1914525"/>
          <p14:tracePt t="51696" x="2552700" y="1914525"/>
          <p14:tracePt t="51705" x="2579688" y="1897063"/>
          <p14:tracePt t="51712" x="2616200" y="1897063"/>
          <p14:tracePt t="51729" x="2643188" y="1897063"/>
          <p14:tracePt t="51737" x="2662238" y="1887538"/>
          <p14:tracePt t="51745" x="2671763" y="1887538"/>
          <p14:tracePt t="51753" x="2689225" y="1887538"/>
          <p14:tracePt t="51761" x="2708275" y="1878013"/>
          <p14:tracePt t="52032" x="2716213" y="1870075"/>
          <p14:tracePt t="52041" x="2716213" y="1860550"/>
          <p14:tracePt t="52049" x="2735263" y="1851025"/>
          <p14:tracePt t="52057" x="2744788" y="1851025"/>
          <p14:tracePt t="52066" x="2762250" y="1841500"/>
          <p14:tracePt t="52073" x="2789238" y="1833563"/>
          <p14:tracePt t="52088" x="2798763" y="1833563"/>
          <p14:tracePt t="52096" x="2817813" y="1824038"/>
          <p14:tracePt t="52113" x="2825750" y="1814513"/>
          <p14:tracePt t="52129" x="2835275" y="1804988"/>
          <p14:tracePt t="52152" x="2844800" y="1804988"/>
          <p14:tracePt t="52202" x="2852738" y="1797050"/>
          <p14:tracePt t="52387" x="2852738" y="1778000"/>
          <p14:tracePt t="52634" x="2852738" y="1797050"/>
          <p14:tracePt t="52643" x="2817813" y="1833563"/>
          <p14:tracePt t="52655" x="2808288" y="1870075"/>
          <p14:tracePt t="52656" x="2798763" y="1914525"/>
          <p14:tracePt t="52665" x="2771775" y="1960563"/>
          <p14:tracePt t="52673" x="2752725" y="2024063"/>
          <p14:tracePt t="52682" x="2752725" y="2052638"/>
          <p14:tracePt t="52688" x="2744788" y="2106613"/>
          <p14:tracePt t="52698" x="2744788" y="2197100"/>
          <p14:tracePt t="52704" x="2744788" y="2252663"/>
          <p14:tracePt t="52713" x="2744788" y="2335213"/>
          <p14:tracePt t="52720" x="2744788" y="2389188"/>
          <p14:tracePt t="52729" x="2744788" y="2425700"/>
          <p14:tracePt t="52736" x="2744788" y="2481263"/>
          <p14:tracePt t="52745" x="2744788" y="2525713"/>
          <p14:tracePt t="52752" x="2744788" y="2562225"/>
          <p14:tracePt t="52761" x="2744788" y="2608263"/>
          <p14:tracePt t="52768" x="2744788" y="2644775"/>
          <p14:tracePt t="52777" x="2744788" y="2698750"/>
          <p14:tracePt t="52784" x="2744788" y="2744788"/>
          <p14:tracePt t="52792" x="2744788" y="2771775"/>
          <p14:tracePt t="52800" x="2716213" y="2827338"/>
          <p14:tracePt t="52809" x="2708275" y="2873375"/>
          <p14:tracePt t="52816" x="2708275" y="2927350"/>
          <p14:tracePt t="52825" x="2698750" y="2973388"/>
          <p14:tracePt t="52833" x="2698750" y="3027363"/>
          <p14:tracePt t="52841" x="2698750" y="3082925"/>
          <p14:tracePt t="52849" x="2698750" y="3119438"/>
          <p14:tracePt t="52857" x="2689225" y="3155950"/>
          <p14:tracePt t="52865" x="2689225" y="3192463"/>
          <p14:tracePt t="52873" x="2689225" y="3236913"/>
          <p14:tracePt t="52880" x="2689225" y="3246438"/>
          <p14:tracePt t="52888" x="2689225" y="3265488"/>
          <p14:tracePt t="52898" x="2689225" y="3282950"/>
          <p14:tracePt t="52905" x="2689225" y="3292475"/>
          <p14:tracePt t="52920" x="2689225" y="3309938"/>
          <p14:tracePt t="52929" x="2689225" y="3319463"/>
          <p14:tracePt t="52936" x="2689225" y="3328988"/>
          <p14:tracePt t="52945" x="2689225" y="3338513"/>
          <p14:tracePt t="52954" x="2689225" y="3346450"/>
          <p14:tracePt t="52962" x="2689225" y="3365500"/>
          <p14:tracePt t="52970" x="2662238" y="3411538"/>
          <p14:tracePt t="52977" x="2652713" y="3429000"/>
          <p14:tracePt t="52986" x="2652713" y="3455988"/>
          <p14:tracePt t="52994" x="2652713" y="3502025"/>
          <p14:tracePt t="53001" x="2652713" y="3519488"/>
          <p14:tracePt t="53010" x="2652713" y="3556000"/>
          <p14:tracePt t="53017" x="2652713" y="3575050"/>
          <p14:tracePt t="53025" x="2652713" y="3602038"/>
          <p14:tracePt t="53033" x="2652713" y="3621088"/>
          <p14:tracePt t="53041" x="2652713" y="3648075"/>
          <p14:tracePt t="53048" x="2652713" y="3665538"/>
          <p14:tracePt t="53057" x="2652713" y="3702050"/>
          <p14:tracePt t="53065" x="2652713" y="3711575"/>
          <p14:tracePt t="53072" x="2662238" y="3711575"/>
          <p14:tracePt t="54330" x="2671763" y="3721100"/>
          <p14:tracePt t="55746" x="2689225" y="3721100"/>
          <p14:tracePt t="55754" x="2698750" y="3721100"/>
          <p14:tracePt t="55841" x="2708275" y="3702050"/>
          <p14:tracePt t="55857" x="2716213" y="3694113"/>
          <p14:tracePt t="55874" x="2725738" y="3694113"/>
          <p14:tracePt t="55881" x="2735263" y="3684588"/>
          <p14:tracePt t="55915" x="2744788" y="3675063"/>
          <p14:tracePt t="56473" x="2752725" y="3657600"/>
          <p14:tracePt t="56497" x="2762250" y="3648075"/>
          <p14:tracePt t="56578" x="2771775" y="3638550"/>
          <p14:tracePt t="56593" x="2781300" y="3629025"/>
          <p14:tracePt t="56618" x="2789238" y="3621088"/>
          <p14:tracePt t="56645" x="2789238" y="3611563"/>
          <p14:tracePt t="56660" x="2798763" y="3602038"/>
          <p14:tracePt t="56667" x="2798763" y="3592513"/>
          <p14:tracePt t="56682" x="2817813" y="3575050"/>
          <p14:tracePt t="56707" x="2825750" y="3556000"/>
          <p14:tracePt t="56730" x="2835275" y="3538538"/>
          <p14:tracePt t="56738" x="2844800" y="3529013"/>
          <p14:tracePt t="56747" x="2844800" y="3511550"/>
          <p14:tracePt t="56754" x="2862263" y="3492500"/>
          <p14:tracePt t="56770" x="2871788" y="3482975"/>
          <p14:tracePt t="56793" x="2871788" y="3465513"/>
          <p14:tracePt t="57144" x="2871788" y="3455988"/>
          <p14:tracePt t="57152" x="2871788" y="3446463"/>
          <p14:tracePt t="57161" x="2881313" y="3429000"/>
          <p14:tracePt t="57169" x="2881313" y="3392488"/>
          <p14:tracePt t="57177" x="2881313" y="3355975"/>
          <p14:tracePt t="57185" x="2889250" y="3309938"/>
          <p14:tracePt t="57194" x="2917825" y="3236913"/>
          <p14:tracePt t="57201" x="2917825" y="3173413"/>
          <p14:tracePt t="57210" x="2917825" y="3100388"/>
          <p14:tracePt t="57217" x="2917825" y="3009900"/>
          <p14:tracePt t="57227" x="2917825" y="2917825"/>
          <p14:tracePt t="57233" x="2925763" y="2790825"/>
          <p14:tracePt t="57243" x="2925763" y="2698750"/>
          <p14:tracePt t="57249" x="2925763" y="2589213"/>
          <p14:tracePt t="57258" x="2925763" y="2535238"/>
          <p14:tracePt t="57265" x="2925763" y="2471738"/>
          <p14:tracePt t="57273" x="2925763" y="2435225"/>
          <p14:tracePt t="57281" x="2925763" y="2408238"/>
          <p14:tracePt t="57290" x="2925763" y="2379663"/>
          <p14:tracePt t="57297" x="2925763" y="2362200"/>
          <p14:tracePt t="57305" x="2925763" y="2352675"/>
          <p14:tracePt t="57314" x="2925763" y="2335213"/>
          <p14:tracePt t="57331" x="2925763" y="2325688"/>
          <p14:tracePt t="57337" x="2925763" y="2316163"/>
          <p14:tracePt t="57346" x="2925763" y="2279650"/>
          <p14:tracePt t="57353" x="2925763" y="2270125"/>
          <p14:tracePt t="57361" x="2925763" y="2262188"/>
          <p14:tracePt t="57377" x="2925763" y="2243138"/>
          <p14:tracePt t="57393" x="2925763" y="2233613"/>
          <p14:tracePt t="57401" x="2917825" y="2206625"/>
          <p14:tracePt t="57432" x="2917825" y="2197100"/>
          <p14:tracePt t="57443" x="2917825" y="2189163"/>
          <p14:tracePt t="57466" x="2917825" y="2179638"/>
          <p14:tracePt t="58145" x="2898775" y="2179638"/>
          <p14:tracePt t="58153" x="2881313" y="2179638"/>
          <p14:tracePt t="58161" x="2871788" y="2179638"/>
          <p14:tracePt t="58168" x="2844800" y="2206625"/>
          <p14:tracePt t="58177" x="2825750" y="2243138"/>
          <p14:tracePt t="58185" x="2789238" y="2289175"/>
          <p14:tracePt t="58194" x="2781300" y="2316163"/>
          <p14:tracePt t="58200" x="2771775" y="2352675"/>
          <p14:tracePt t="58208" x="2752725" y="2398713"/>
          <p14:tracePt t="58216" x="2735263" y="2416175"/>
          <p14:tracePt t="58225" x="2735263" y="2444750"/>
          <p14:tracePt t="58232" x="2725738" y="2462213"/>
          <p14:tracePt t="58241" x="2725738" y="2471738"/>
          <p14:tracePt t="58249" x="2716213" y="2489200"/>
          <p14:tracePt t="58257" x="2716213" y="2498725"/>
          <p14:tracePt t="58273" x="2716213" y="2508250"/>
          <p14:tracePt t="59290" x="2725738" y="2498725"/>
          <p14:tracePt t="59298" x="2735263" y="2489200"/>
          <p14:tracePt t="59307" x="2744788" y="2471738"/>
          <p14:tracePt t="59315" x="2771775" y="2444750"/>
          <p14:tracePt t="59323" x="2798763" y="2416175"/>
          <p14:tracePt t="59330" x="2808288" y="2398713"/>
          <p14:tracePt t="59338" x="2835275" y="2352675"/>
          <p14:tracePt t="59352" x="2844800" y="2343150"/>
          <p14:tracePt t="59361" x="2852738" y="2325688"/>
          <p14:tracePt t="59369" x="2862263" y="2306638"/>
          <p14:tracePt t="59482" x="2871788" y="2306638"/>
          <p14:tracePt t="59498" x="2881313" y="2306638"/>
          <p14:tracePt t="59506" x="2889250" y="2316163"/>
          <p14:tracePt t="59587" x="2889250" y="2335213"/>
          <p14:tracePt t="59628" x="2908300" y="2371725"/>
          <p14:tracePt t="59638" x="2917825" y="2371725"/>
          <p14:tracePt t="59648" x="2954338" y="2408238"/>
          <p14:tracePt t="59650" x="2971800" y="2416175"/>
          <p14:tracePt t="59657" x="3035300" y="2452688"/>
          <p14:tracePt t="59665" x="3063875" y="2481263"/>
          <p14:tracePt t="59672" x="3144838" y="2508250"/>
          <p14:tracePt t="59681" x="3236913" y="2517775"/>
          <p14:tracePt t="59689" x="3346450" y="2554288"/>
          <p14:tracePt t="59696" x="3500438" y="2608263"/>
          <p14:tracePt t="59704" x="3629025" y="2654300"/>
          <p14:tracePt t="59713" x="3819525" y="2681288"/>
          <p14:tracePt t="59721" x="4002088" y="2744788"/>
          <p14:tracePt t="59729" x="4248150" y="2781300"/>
          <p14:tracePt t="59737" x="4467225" y="2836863"/>
          <p14:tracePt t="59745" x="4630738" y="2863850"/>
          <p14:tracePt t="59753" x="4803775" y="2890838"/>
          <p14:tracePt t="59761" x="4913313" y="2890838"/>
          <p14:tracePt t="59769" x="4986338" y="2909888"/>
          <p14:tracePt t="59777" x="5059363" y="2917825"/>
          <p14:tracePt t="59785" x="5095875" y="2917825"/>
          <p14:tracePt t="59810" x="5105400" y="2917825"/>
          <p14:tracePt t="59835" x="5122863" y="2917825"/>
          <p14:tracePt t="59843" x="5132388" y="2917825"/>
          <p14:tracePt t="59852" x="5141913" y="2917825"/>
          <p14:tracePt t="59882" x="5141913" y="2909888"/>
          <p14:tracePt t="60074" x="5141913" y="2900363"/>
          <p14:tracePt t="60082" x="5122863" y="2900363"/>
          <p14:tracePt t="60090" x="5105400" y="2900363"/>
          <p14:tracePt t="60101" x="5095875" y="2900363"/>
          <p14:tracePt t="60115" x="5068888" y="2900363"/>
          <p14:tracePt t="60122" x="5059363" y="2900363"/>
          <p14:tracePt t="60130" x="5041900" y="2900363"/>
          <p14:tracePt t="60147" x="4949825" y="2836863"/>
          <p14:tracePt t="60154" x="4941888" y="2827338"/>
          <p14:tracePt t="60163" x="4913313" y="2800350"/>
          <p14:tracePt t="60170" x="4886325" y="2771775"/>
          <p14:tracePt t="60179" x="4849813" y="2727325"/>
          <p14:tracePt t="60186" x="4813300" y="2671763"/>
          <p14:tracePt t="60193" x="4786313" y="2617788"/>
          <p14:tracePt t="60202" x="4759325" y="2554288"/>
          <p14:tracePt t="60209" x="4722813" y="2489200"/>
          <p14:tracePt t="60218" x="4695825" y="2389188"/>
          <p14:tracePt t="60227" x="4667250" y="2316163"/>
          <p14:tracePt t="60234" x="4659313" y="2252663"/>
          <p14:tracePt t="60243" x="4649788" y="2197100"/>
          <p14:tracePt t="60250" x="4649788" y="2152650"/>
          <p14:tracePt t="60259" x="4649788" y="2097088"/>
          <p14:tracePt t="60266" x="4649788" y="2070100"/>
          <p14:tracePt t="60274" x="4649788" y="2043113"/>
          <p14:tracePt t="60283" x="4659313" y="1997075"/>
          <p14:tracePt t="60290" x="4695825" y="1970088"/>
          <p14:tracePt t="60302" x="4722813" y="1970088"/>
          <p14:tracePt t="60306" x="4759325" y="1951038"/>
          <p14:tracePt t="60315" x="4822825" y="1951038"/>
          <p14:tracePt t="60324" x="4876800" y="1951038"/>
          <p14:tracePt t="60329" x="4968875" y="1951038"/>
          <p14:tracePt t="60337" x="5078413" y="1951038"/>
          <p14:tracePt t="60345" x="5205413" y="1987550"/>
          <p14:tracePt t="60353" x="5324475" y="2033588"/>
          <p14:tracePt t="60361" x="5478463" y="2097088"/>
          <p14:tracePt t="60368" x="5588000" y="2170113"/>
          <p14:tracePt t="60377" x="5688013" y="2233613"/>
          <p14:tracePt t="60384" x="5761038" y="2306638"/>
          <p14:tracePt t="60393" x="5789613" y="2335213"/>
          <p14:tracePt t="60401" x="5816600" y="2398713"/>
          <p14:tracePt t="60408" x="5826125" y="2425700"/>
          <p14:tracePt t="60418" x="5834063" y="2444750"/>
          <p14:tracePt t="60426" x="5834063" y="2489200"/>
          <p14:tracePt t="60434" x="5834063" y="2498725"/>
          <p14:tracePt t="60443" x="5834063" y="2517775"/>
          <p14:tracePt t="60450" x="5834063" y="2544763"/>
          <p14:tracePt t="60460" x="5834063" y="2554288"/>
          <p14:tracePt t="60466" x="5826125" y="2562225"/>
          <p14:tracePt t="60481" x="5816600" y="2581275"/>
          <p14:tracePt t="60489" x="5797550" y="2589213"/>
          <p14:tracePt t="60497" x="5797550" y="2598738"/>
          <p14:tracePt t="60505" x="5780088" y="2608263"/>
          <p14:tracePt t="60513" x="5743575" y="2617788"/>
          <p14:tracePt t="60521" x="5724525" y="2635250"/>
          <p14:tracePt t="60529" x="5697538" y="2654300"/>
          <p14:tracePt t="60539" x="5653088" y="2654300"/>
          <p14:tracePt t="60545" x="5616575" y="2662238"/>
          <p14:tracePt t="60553" x="5551488" y="2681288"/>
          <p14:tracePt t="60561" x="5524500" y="2681288"/>
          <p14:tracePt t="60568" x="5470525" y="2698750"/>
          <p14:tracePt t="60577" x="5414963" y="2698750"/>
          <p14:tracePt t="60585" x="5351463" y="2708275"/>
          <p14:tracePt t="60593" x="5314950" y="2708275"/>
          <p14:tracePt t="60600" x="5241925" y="2744788"/>
          <p14:tracePt t="60609" x="5205413" y="2744788"/>
          <p14:tracePt t="60618" x="5178425" y="2754313"/>
          <p14:tracePt t="60627" x="5159375" y="2763838"/>
          <p14:tracePt t="60634" x="5141913" y="2763838"/>
          <p14:tracePt t="60644" x="5114925" y="2771775"/>
          <p14:tracePt t="60794" x="5105400" y="2771775"/>
          <p14:tracePt t="60810" x="5105400" y="2763838"/>
          <p14:tracePt t="60819" x="5105400" y="2744788"/>
          <p14:tracePt t="60827" x="5105400" y="2727325"/>
          <p14:tracePt t="60835" x="5105400" y="2717800"/>
          <p14:tracePt t="60844" x="5105400" y="2708275"/>
          <p14:tracePt t="60850" x="5105400" y="2698750"/>
          <p14:tracePt t="60860" x="5105400" y="2690813"/>
          <p14:tracePt t="60866" x="5095875" y="2681288"/>
          <p14:tracePt t="60875" x="5095875" y="2671763"/>
          <p14:tracePt t="60897" x="5095875" y="2662238"/>
          <p14:tracePt t="61028" x="5095875" y="2644775"/>
          <p14:tracePt t="61098" x="5095875" y="2635250"/>
          <p14:tracePt t="61130" x="5095875" y="2625725"/>
          <p14:tracePt t="61146" x="5086350" y="2625725"/>
          <p14:tracePt t="61171" x="5086350" y="2608263"/>
          <p14:tracePt t="61178" x="5086350" y="2598738"/>
          <p14:tracePt t="61189" x="5078413" y="2589213"/>
          <p14:tracePt t="61193" x="5078413" y="2581275"/>
          <p14:tracePt t="61242" x="5078413" y="2562225"/>
          <p14:tracePt t="62250" x="5068888" y="2562225"/>
          <p14:tracePt t="62260" x="5059363" y="2562225"/>
          <p14:tracePt t="62266" x="5032375" y="2562225"/>
          <p14:tracePt t="62275" x="5022850" y="2562225"/>
          <p14:tracePt t="62282" x="4986338" y="2562225"/>
          <p14:tracePt t="62290" x="4968875" y="2562225"/>
          <p14:tracePt t="62298" x="4932363" y="2562225"/>
          <p14:tracePt t="62307" x="4895850" y="2544763"/>
          <p14:tracePt t="62314" x="4840288" y="2535238"/>
          <p14:tracePt t="62323" x="4822825" y="2525713"/>
          <p14:tracePt t="62330" x="4776788" y="2508250"/>
          <p14:tracePt t="62339" x="4749800" y="2498725"/>
          <p14:tracePt t="62348" x="4722813" y="2489200"/>
          <p14:tracePt t="62353" x="4695825" y="2481263"/>
          <p14:tracePt t="62361" x="4659313" y="2452688"/>
          <p14:tracePt t="62369" x="4630738" y="2444750"/>
          <p14:tracePt t="62377" x="4613275" y="2425700"/>
          <p14:tracePt t="62385" x="4521200" y="2389188"/>
          <p14:tracePt t="62393" x="4476750" y="2352675"/>
          <p14:tracePt t="62401" x="4394200" y="2325688"/>
          <p14:tracePt t="62410" x="4294188" y="2270125"/>
          <p14:tracePt t="62416" x="4221163" y="2233613"/>
          <p14:tracePt t="62424" x="4102100" y="2189163"/>
          <p14:tracePt t="62432" x="3965575" y="2125663"/>
          <p14:tracePt t="62442" x="3875088" y="2089150"/>
          <p14:tracePt t="62448" x="3756025" y="2043113"/>
          <p14:tracePt t="62457" x="3692525" y="2016125"/>
          <p14:tracePt t="62465" x="3629025" y="1979613"/>
          <p14:tracePt t="62473" x="3592513" y="1970088"/>
          <p14:tracePt t="62481" x="3556000" y="1960563"/>
          <p14:tracePt t="62489" x="3546475" y="1943100"/>
          <p14:tracePt t="62785" x="3536950" y="1943100"/>
          <p14:tracePt t="62792" x="3546475" y="1943100"/>
          <p14:tracePt t="62800" x="3556000" y="1943100"/>
          <p14:tracePt t="62808" x="3563938" y="1943100"/>
          <p14:tracePt t="62817" x="3600450" y="1943100"/>
          <p14:tracePt t="62827" x="3619500" y="1943100"/>
          <p14:tracePt t="62834" x="3646488" y="1943100"/>
          <p14:tracePt t="62844" x="3665538" y="1943100"/>
          <p14:tracePt t="62850" x="3692525" y="1943100"/>
          <p14:tracePt t="62861" x="3709988" y="1943100"/>
          <p14:tracePt t="62866" x="3719513" y="1943100"/>
          <p14:tracePt t="62881" x="3738563" y="1943100"/>
          <p14:tracePt t="62897" x="3746500" y="1943100"/>
          <p14:tracePt t="62904" x="3756025" y="1933575"/>
          <p14:tracePt t="62913" x="3765550" y="1933575"/>
          <p14:tracePt t="62921" x="3783013" y="1933575"/>
          <p14:tracePt t="62929" x="3810000" y="1933575"/>
          <p14:tracePt t="62937" x="3829050" y="1933575"/>
          <p14:tracePt t="62945" x="3865563" y="1933575"/>
          <p14:tracePt t="62961" x="3883025" y="1933575"/>
          <p14:tracePt t="62969" x="3911600" y="1933575"/>
          <p14:tracePt t="62977" x="3919538" y="1933575"/>
          <p14:tracePt t="63010" x="3929063" y="1933575"/>
          <p14:tracePt t="63249" x="3938588" y="1933575"/>
          <p14:tracePt t="63257" x="3919538" y="1979613"/>
          <p14:tracePt t="63264" x="3911600" y="2016125"/>
          <p14:tracePt t="63274" x="3911600" y="2033588"/>
          <p14:tracePt t="63280" x="3902075" y="2079625"/>
          <p14:tracePt t="63288" x="3892550" y="2097088"/>
          <p14:tracePt t="63297" x="3892550" y="2125663"/>
          <p14:tracePt t="63305" x="3865563" y="2152650"/>
          <p14:tracePt t="63313" x="3865563" y="2170113"/>
          <p14:tracePt t="63321" x="3865563" y="2179638"/>
          <p14:tracePt t="63330" x="3865563" y="2189163"/>
          <p14:tracePt t="63338" x="3865563" y="2197100"/>
          <p14:tracePt t="63393" x="3865563" y="2206625"/>
          <p14:tracePt t="63409" x="3856038" y="2216150"/>
          <p14:tracePt t="63427" x="3856038" y="2225675"/>
          <p14:tracePt t="63433" x="3856038" y="2252663"/>
          <p14:tracePt t="63441" x="3846513" y="2270125"/>
          <p14:tracePt t="63448" x="3846513" y="2298700"/>
          <p14:tracePt t="63458" x="3846513" y="2343150"/>
          <p14:tracePt t="63465" x="3846513" y="2362200"/>
          <p14:tracePt t="63474" x="3846513" y="2389188"/>
          <p14:tracePt t="63480" x="3846513" y="2408238"/>
          <p14:tracePt t="63491" x="3846513" y="2416175"/>
          <p14:tracePt t="63496" x="3846513" y="2435225"/>
          <p14:tracePt t="63748" x="3829050" y="2435225"/>
          <p14:tracePt t="63761" x="3819525" y="2435225"/>
          <p14:tracePt t="63928" x="3829050" y="2435225"/>
          <p14:tracePt t="63936" x="3883025" y="2435225"/>
          <p14:tracePt t="63946" x="3938588" y="2435225"/>
          <p14:tracePt t="63952" x="3992563" y="2435225"/>
          <p14:tracePt t="63961" x="4038600" y="2435225"/>
          <p14:tracePt t="63968" x="4057650" y="2435225"/>
          <p14:tracePt t="63977" x="4084638" y="2435225"/>
          <p14:tracePt t="64387" x="4084638" y="2444750"/>
          <p14:tracePt t="64403" x="4084638" y="2452688"/>
          <p14:tracePt t="64410" x="4084638" y="2489200"/>
          <p14:tracePt t="64419" x="4075113" y="2508250"/>
          <p14:tracePt t="64428" x="4075113" y="2544763"/>
          <p14:tracePt t="64435" x="4038600" y="2598738"/>
          <p14:tracePt t="64444" x="4038600" y="2608263"/>
          <p14:tracePt t="64451" x="4029075" y="2644775"/>
          <p14:tracePt t="64458" x="4029075" y="2681288"/>
          <p14:tracePt t="64465" x="4029075" y="2727325"/>
          <p14:tracePt t="64473" x="4029075" y="2754313"/>
          <p14:tracePt t="64481" x="4029075" y="2800350"/>
          <p14:tracePt t="64489" x="4029075" y="2836863"/>
          <p14:tracePt t="64497" x="4029075" y="2844800"/>
          <p14:tracePt t="64505" x="4029075" y="2873375"/>
          <p14:tracePt t="64513" x="4029075" y="2890838"/>
          <p14:tracePt t="64520" x="4029075" y="2900363"/>
          <p14:tracePt t="64530" x="4029075" y="2909888"/>
          <p14:tracePt t="64538" x="4029075" y="2917825"/>
          <p14:tracePt t="64714" x="4029075" y="2927350"/>
          <p14:tracePt t="64762" x="4021138" y="2936875"/>
          <p14:tracePt t="64780" x="4011613" y="2946400"/>
          <p14:tracePt t="64787" x="3992563" y="2954338"/>
          <p14:tracePt t="64795" x="3992563" y="2963863"/>
          <p14:tracePt t="64802" x="3984625" y="2963863"/>
          <p14:tracePt t="64818" x="3965575" y="2963863"/>
          <p14:tracePt t="64828" x="3956050" y="2963863"/>
          <p14:tracePt t="64834" x="3938588" y="2973388"/>
          <p14:tracePt t="64859" x="3919538" y="2973388"/>
          <p14:tracePt t="64866" x="3911600" y="2982913"/>
          <p14:tracePt t="64931" x="3883025" y="2982913"/>
          <p14:tracePt t="64939" x="3875088" y="2982913"/>
          <p14:tracePt t="64949" x="3856038" y="2973388"/>
          <p14:tracePt t="64963" x="3846513" y="2973388"/>
          <p14:tracePt t="64969" x="3829050" y="2954338"/>
          <p14:tracePt t="64986" x="3810000" y="2946400"/>
          <p14:tracePt t="64996" x="3802063" y="2936875"/>
          <p14:tracePt t="65009" x="3802063" y="2927350"/>
          <p14:tracePt t="65027" x="3802063" y="2917825"/>
          <p14:tracePt t="65083" x="3802063" y="2909888"/>
          <p14:tracePt t="65099" x="3802063" y="2890838"/>
          <p14:tracePt t="65107" x="3802063" y="2873375"/>
          <p14:tracePt t="65123" x="3802063" y="2854325"/>
          <p14:tracePt t="65133" x="3802063" y="2844800"/>
          <p14:tracePt t="65138" x="3802063" y="2836863"/>
          <p14:tracePt t="65146" x="3802063" y="2808288"/>
          <p14:tracePt t="65153" x="3802063" y="2790825"/>
          <p14:tracePt t="65161" x="3810000" y="2771775"/>
          <p14:tracePt t="65169" x="3819525" y="2744788"/>
          <p14:tracePt t="65177" x="3829050" y="2735263"/>
          <p14:tracePt t="65185" x="3838575" y="2708275"/>
          <p14:tracePt t="65192" x="3838575" y="2698750"/>
          <p14:tracePt t="65200" x="3846513" y="2671763"/>
          <p14:tracePt t="65211" x="3846513" y="2662238"/>
          <p14:tracePt t="65216" x="3856038" y="2654300"/>
          <p14:tracePt t="65226" x="3865563" y="2644775"/>
          <p14:tracePt t="65232" x="3865563" y="2635250"/>
          <p14:tracePt t="65248" x="3875088" y="2617788"/>
          <p14:tracePt t="65354" x="3883025" y="2608263"/>
          <p14:tracePt t="65441" x="3883025" y="2617788"/>
          <p14:tracePt t="65450" x="3883025" y="2635250"/>
          <p14:tracePt t="65457" x="3883025" y="2671763"/>
          <p14:tracePt t="65465" x="3883025" y="2708275"/>
          <p14:tracePt t="65473" x="3883025" y="2735263"/>
          <p14:tracePt t="65481" x="3883025" y="2771775"/>
          <p14:tracePt t="65490" x="3883025" y="2800350"/>
          <p14:tracePt t="65496" x="3883025" y="2817813"/>
          <p14:tracePt t="65505" x="3883025" y="2854325"/>
          <p14:tracePt t="65513" x="3883025" y="2863850"/>
          <p14:tracePt t="65521" x="3883025" y="2873375"/>
          <p14:tracePt t="65529" x="3883025" y="2890838"/>
          <p14:tracePt t="65553" x="3883025" y="2900363"/>
          <p14:tracePt t="65568" x="3883025" y="2909888"/>
          <p14:tracePt t="65577" x="3883025" y="2917825"/>
          <p14:tracePt t="65593" x="3883025" y="2927350"/>
          <p14:tracePt t="65601" x="3883025" y="2946400"/>
          <p14:tracePt t="65609" x="3883025" y="2954338"/>
          <p14:tracePt t="65617" x="3883025" y="2973388"/>
          <p14:tracePt t="65625" x="3883025" y="2982913"/>
          <p14:tracePt t="65642" x="3883025" y="2990850"/>
          <p14:tracePt t="65771" x="3883025" y="3017838"/>
          <p14:tracePt t="65778" x="3883025" y="3027363"/>
          <p14:tracePt t="65786" x="3883025" y="3036888"/>
          <p14:tracePt t="65796" x="3883025" y="3082925"/>
          <p14:tracePt t="65803" x="3883025" y="3119438"/>
          <p14:tracePt t="65810" x="3883025" y="3155950"/>
          <p14:tracePt t="65818" x="3883025" y="3192463"/>
          <p14:tracePt t="65831" x="3883025" y="3228975"/>
          <p14:tracePt t="65834" x="3883025" y="3273425"/>
          <p14:tracePt t="65842" x="3883025" y="3292475"/>
          <p14:tracePt t="65852" x="3883025" y="3319463"/>
          <p14:tracePt t="65857" x="3883025" y="3338513"/>
          <p14:tracePt t="65873" x="3883025" y="3355975"/>
          <p14:tracePt t="65881" x="3883025" y="3365500"/>
          <p14:tracePt t="66050" x="3883025" y="3355975"/>
          <p14:tracePt t="66057" x="3883025" y="3346450"/>
          <p14:tracePt t="66066" x="3856038" y="3338513"/>
          <p14:tracePt t="66073" x="3838575" y="3328988"/>
          <p14:tracePt t="66081" x="3810000" y="3319463"/>
          <p14:tracePt t="66088" x="3765550" y="3319463"/>
          <p14:tracePt t="66097" x="3729038" y="3319463"/>
          <p14:tracePt t="66105" x="3683000" y="3319463"/>
          <p14:tracePt t="66113" x="3665538" y="3319463"/>
          <p14:tracePt t="66121" x="3629025" y="3319463"/>
          <p14:tracePt t="66146" x="3527425" y="3309938"/>
          <p14:tracePt t="66153" x="3482975" y="3309938"/>
          <p14:tracePt t="66161" x="3455988" y="3309938"/>
          <p14:tracePt t="66168" x="3427413" y="3309938"/>
          <p14:tracePt t="66177" x="3409950" y="3309938"/>
          <p14:tracePt t="66185" x="3382963" y="3309938"/>
          <p14:tracePt t="66193" x="3373438" y="3309938"/>
          <p14:tracePt t="66201" x="3346450" y="3309938"/>
          <p14:tracePt t="66217" x="3336925" y="3309938"/>
          <p14:tracePt t="66225" x="3327400" y="3309938"/>
          <p14:tracePt t="66241" x="3317875" y="3309938"/>
          <p14:tracePt t="66285" x="3309938" y="3309938"/>
          <p14:tracePt t="66306" x="3300413" y="3309938"/>
          <p14:tracePt t="66516" x="3309938" y="3309938"/>
          <p14:tracePt t="66522" x="3327400" y="3309938"/>
          <p14:tracePt t="66533" x="3336925" y="3309938"/>
          <p14:tracePt t="66538" x="3373438" y="3302000"/>
          <p14:tracePt t="66546" x="3419475" y="3273425"/>
          <p14:tracePt t="66554" x="3455988" y="3265488"/>
          <p14:tracePt t="66561" x="3519488" y="3255963"/>
          <p14:tracePt t="66568" x="3573463" y="3246438"/>
          <p14:tracePt t="66577" x="3673475" y="3219450"/>
          <p14:tracePt t="66584" x="3746500" y="3219450"/>
          <p14:tracePt t="66593" x="3802063" y="3200400"/>
          <p14:tracePt t="66601" x="3883025" y="3192463"/>
          <p14:tracePt t="66608" x="3975100" y="3192463"/>
          <p14:tracePt t="66617" x="4065588" y="3182938"/>
          <p14:tracePt t="66624" x="4148138" y="3155950"/>
          <p14:tracePt t="66633" x="4202113" y="3155950"/>
          <p14:tracePt t="66641" x="4248150" y="3136900"/>
          <p14:tracePt t="66649" x="4257675" y="3136900"/>
          <p14:tracePt t="66657" x="4275138" y="3136900"/>
          <p14:tracePt t="66739" x="4284663" y="3136900"/>
          <p14:tracePt t="66747" x="4303713" y="3136900"/>
          <p14:tracePt t="66762" x="4321175" y="3136900"/>
          <p14:tracePt t="66778" x="4330700" y="3136900"/>
          <p14:tracePt t="66810" x="4340225" y="3136900"/>
          <p14:tracePt t="66858" x="4348163" y="3127375"/>
          <p14:tracePt t="66979" x="4330700" y="3127375"/>
          <p14:tracePt t="66986" x="4284663" y="3127375"/>
          <p14:tracePt t="67002" x="4257675" y="3127375"/>
          <p14:tracePt t="67010" x="4248150" y="3127375"/>
          <p14:tracePt t="67017" x="4230688" y="3127375"/>
          <p14:tracePt t="67025" x="4211638" y="3127375"/>
          <p14:tracePt t="67033" x="4194175" y="3127375"/>
          <p14:tracePt t="67042" x="4165600" y="3127375"/>
          <p14:tracePt t="67049" x="4148138" y="3127375"/>
          <p14:tracePt t="67058" x="4121150" y="3127375"/>
          <p14:tracePt t="67065" x="4102100" y="3109913"/>
          <p14:tracePt t="67073" x="4094163" y="3109913"/>
          <p14:tracePt t="67081" x="4075113" y="3100388"/>
          <p14:tracePt t="67089" x="4065588" y="3100388"/>
          <p14:tracePt t="67097" x="4038600" y="3082925"/>
          <p14:tracePt t="67105" x="4011613" y="3073400"/>
          <p14:tracePt t="67113" x="3992563" y="3046413"/>
          <p14:tracePt t="67121" x="3956050" y="3036888"/>
          <p14:tracePt t="67142" x="3929063" y="3027363"/>
          <p14:tracePt t="67144" x="3911600" y="3017838"/>
          <p14:tracePt t="67153" x="3875088" y="3000375"/>
          <p14:tracePt t="67170" x="3865563" y="2990850"/>
          <p14:tracePt t="67177" x="3856038" y="2982913"/>
          <p14:tracePt t="67201" x="3856038" y="2973388"/>
          <p14:tracePt t="67208" x="3846513" y="2973388"/>
          <p14:tracePt t="67346" x="3838575" y="2973388"/>
          <p14:tracePt t="67425" x="3829050" y="2963863"/>
          <p14:tracePt t="67433" x="3819525" y="2954338"/>
          <p14:tracePt t="67440" x="3810000" y="2936875"/>
          <p14:tracePt t="67449" x="3792538" y="2909888"/>
          <p14:tracePt t="67459" x="3783013" y="2873375"/>
          <p14:tracePt t="67466" x="3775075" y="2844800"/>
          <p14:tracePt t="67475" x="3775075" y="2827338"/>
          <p14:tracePt t="67481" x="3765550" y="2771775"/>
          <p14:tracePt t="67489" x="3765550" y="2727325"/>
          <p14:tracePt t="67496" x="3765550" y="2698750"/>
          <p14:tracePt t="67504" x="3765550" y="2662238"/>
          <p14:tracePt t="67513" x="3765550" y="2617788"/>
          <p14:tracePt t="67521" x="3765550" y="2598738"/>
          <p14:tracePt t="67528" x="3765550" y="2571750"/>
          <p14:tracePt t="67537" x="3765550" y="2554288"/>
          <p14:tracePt t="67544" x="3765550" y="2525713"/>
          <p14:tracePt t="67555" x="3792538" y="2489200"/>
          <p14:tracePt t="67561" x="3819525" y="2471738"/>
          <p14:tracePt t="67569" x="3856038" y="2452688"/>
          <p14:tracePt t="67579" x="3892550" y="2444750"/>
          <p14:tracePt t="67586" x="3975100" y="2416175"/>
          <p14:tracePt t="67595" x="3992563" y="2416175"/>
          <p14:tracePt t="67602" x="4048125" y="2416175"/>
          <p14:tracePt t="67611" x="4075113" y="2416175"/>
          <p14:tracePt t="67619" x="4102100" y="2416175"/>
          <p14:tracePt t="67627" x="4121150" y="2416175"/>
          <p14:tracePt t="67634" x="4157663" y="2416175"/>
          <p14:tracePt t="67643" x="4157663" y="2425700"/>
          <p14:tracePt t="67650" x="4157663" y="2452688"/>
          <p14:tracePt t="67659" x="4175125" y="2489200"/>
          <p14:tracePt t="67666" x="4175125" y="2508250"/>
          <p14:tracePt t="67673" x="4175125" y="2544763"/>
          <p14:tracePt t="67680" x="4175125" y="2571750"/>
          <p14:tracePt t="67688" x="4175125" y="2598738"/>
          <p14:tracePt t="67696" x="4157663" y="2617788"/>
          <p14:tracePt t="67704" x="4129088" y="2654300"/>
          <p14:tracePt t="67712" x="4121150" y="2654300"/>
          <p14:tracePt t="67721" x="4102100" y="2662238"/>
          <p14:tracePt t="67728" x="4094163" y="2671763"/>
          <p14:tracePt t="67737" x="4065588" y="2690813"/>
          <p14:tracePt t="67744" x="4038600" y="2698750"/>
          <p14:tracePt t="67754" x="3992563" y="2727325"/>
          <p14:tracePt t="67761" x="3975100" y="2727325"/>
          <p14:tracePt t="67770" x="3938588" y="2754313"/>
          <p14:tracePt t="67779" x="3892550" y="2754313"/>
          <p14:tracePt t="67788" x="3865563" y="2763838"/>
          <p14:tracePt t="67795" x="3819525" y="2763838"/>
          <p14:tracePt t="67802" x="3802063" y="2771775"/>
          <p14:tracePt t="67811" x="3792538" y="2771775"/>
          <p14:tracePt t="67819" x="3765550" y="2771775"/>
          <p14:tracePt t="67825" x="3756025" y="2771775"/>
          <p14:tracePt t="67834" x="3738563" y="2771775"/>
          <p14:tracePt t="67843" x="3719513" y="2771775"/>
          <p14:tracePt t="67850" x="3709988" y="2771775"/>
          <p14:tracePt t="67859" x="3683000" y="2754313"/>
          <p14:tracePt t="67866" x="3673475" y="2717800"/>
          <p14:tracePt t="67875" x="3665538" y="2690813"/>
          <p14:tracePt t="67881" x="3656013" y="2662238"/>
          <p14:tracePt t="67889" x="3656013" y="2608263"/>
          <p14:tracePt t="67897" x="3629025" y="2562225"/>
          <p14:tracePt t="67905" x="3629025" y="2535238"/>
          <p14:tracePt t="67913" x="3619500" y="2498725"/>
          <p14:tracePt t="67921" x="3619500" y="2481263"/>
          <p14:tracePt t="67929" x="3619500" y="2444750"/>
          <p14:tracePt t="67938" x="3619500" y="2435225"/>
          <p14:tracePt t="67946" x="3619500" y="2408238"/>
          <p14:tracePt t="67957" x="3619500" y="2398713"/>
          <p14:tracePt t="67962" x="3619500" y="2379663"/>
          <p14:tracePt t="67973" x="3629025" y="2379663"/>
          <p14:tracePt t="67977" x="3636963" y="2362200"/>
          <p14:tracePt t="67986" x="3646488" y="2352675"/>
          <p14:tracePt t="67993" x="3646488" y="2343150"/>
          <p14:tracePt t="68000" x="3665538" y="2325688"/>
          <p14:tracePt t="68008" x="3673475" y="2316163"/>
          <p14:tracePt t="68017" x="3692525" y="2316163"/>
          <p14:tracePt t="68025" x="3702050" y="2316163"/>
          <p14:tracePt t="68033" x="3729038" y="2306638"/>
          <p14:tracePt t="68041" x="3746500" y="2306638"/>
          <p14:tracePt t="68049" x="3765550" y="2306638"/>
          <p14:tracePt t="68058" x="3792538" y="2306638"/>
          <p14:tracePt t="68064" x="3810000" y="2306638"/>
          <p14:tracePt t="68073" x="3829050" y="2306638"/>
          <p14:tracePt t="68081" x="3846513" y="2316163"/>
          <p14:tracePt t="68089" x="3856038" y="2325688"/>
          <p14:tracePt t="68097" x="3865563" y="2352675"/>
          <p14:tracePt t="68105" x="3865563" y="2371725"/>
          <p14:tracePt t="68113" x="3865563" y="2398713"/>
          <p14:tracePt t="68126" x="3865563" y="2416175"/>
          <p14:tracePt t="68129" x="3865563" y="2462213"/>
          <p14:tracePt t="68137" x="3865563" y="2481263"/>
          <p14:tracePt t="68145" x="3865563" y="2517775"/>
          <p14:tracePt t="68156" x="3856038" y="2562225"/>
          <p14:tracePt t="68161" x="3838575" y="2589213"/>
          <p14:tracePt t="68170" x="3810000" y="2635250"/>
          <p14:tracePt t="68177" x="3775075" y="2662238"/>
          <p14:tracePt t="68185" x="3756025" y="2690813"/>
          <p14:tracePt t="68193" x="3709988" y="2735263"/>
          <p14:tracePt t="68202" x="3692525" y="2744788"/>
          <p14:tracePt t="68208" x="3656013" y="2771775"/>
          <p14:tracePt t="68217" x="3636963" y="2781300"/>
          <p14:tracePt t="68225" x="3619500" y="2790825"/>
          <p14:tracePt t="68233" x="3609975" y="2800350"/>
          <p14:tracePt t="68241" x="3592513" y="2800350"/>
          <p14:tracePt t="68248" x="3563938" y="2808288"/>
          <p14:tracePt t="68257" x="3546475" y="2817813"/>
          <p14:tracePt t="68274" x="3536950" y="2817813"/>
          <p14:tracePt t="68290" x="3509963" y="2817813"/>
          <p14:tracePt t="68298" x="3500438" y="2817813"/>
          <p14:tracePt t="68306" x="3490913" y="2817813"/>
          <p14:tracePt t="68314" x="3482975" y="2817813"/>
          <p14:tracePt t="68322" x="3455988" y="2808288"/>
          <p14:tracePt t="68330" x="3446463" y="2800350"/>
          <p14:tracePt t="68338" x="3436938" y="2781300"/>
          <p14:tracePt t="68346" x="3409950" y="2763838"/>
          <p14:tracePt t="68357" x="3390900" y="2735263"/>
          <p14:tracePt t="68363" x="3390900" y="2727325"/>
          <p14:tracePt t="68372" x="3382963" y="2717800"/>
          <p14:tracePt t="68377" x="3363913" y="2681288"/>
          <p14:tracePt t="68385" x="3363913" y="2671763"/>
          <p14:tracePt t="68393" x="3363913" y="2644775"/>
          <p14:tracePt t="68401" x="3363913" y="2635250"/>
          <p14:tracePt t="68408" x="3363913" y="2625725"/>
          <p14:tracePt t="68417" x="3363913" y="2617788"/>
          <p14:tracePt t="68432" x="3363913" y="2598738"/>
          <p14:tracePt t="68441" x="3373438" y="2589213"/>
          <p14:tracePt t="68449" x="3382963" y="2581275"/>
          <p14:tracePt t="68457" x="3390900" y="2581275"/>
          <p14:tracePt t="68465" x="3409950" y="2571750"/>
          <p14:tracePt t="68474" x="3419475" y="2562225"/>
          <p14:tracePt t="68529" x="3427413" y="2562225"/>
          <p14:tracePt t="68538" x="3436938" y="2562225"/>
          <p14:tracePt t="68546" x="3455988" y="2562225"/>
          <p14:tracePt t="68562" x="3463925" y="2571750"/>
          <p14:tracePt t="68572" x="3482975" y="2589213"/>
          <p14:tracePt t="68577" x="3490913" y="2608263"/>
          <p14:tracePt t="68585" x="3500438" y="2617788"/>
          <p14:tracePt t="68593" x="3527425" y="2654300"/>
          <p14:tracePt t="68602" x="3536950" y="2662238"/>
          <p14:tracePt t="68608" x="3556000" y="2690813"/>
          <p14:tracePt t="68618" x="3582988" y="2708275"/>
          <p14:tracePt t="68626" x="3656013" y="2744788"/>
          <p14:tracePt t="68636" x="3702050" y="2771775"/>
          <p14:tracePt t="68643" x="3775075" y="2781300"/>
          <p14:tracePt t="68651" x="3875088" y="2808288"/>
          <p14:tracePt t="68661" x="3984625" y="2836863"/>
          <p14:tracePt t="68665" x="4121150" y="2854325"/>
          <p14:tracePt t="68674" x="4248150" y="2881313"/>
          <p14:tracePt t="68683" x="4340225" y="2881313"/>
          <p14:tracePt t="68692" x="4448175" y="2890838"/>
          <p14:tracePt t="68699" x="4530725" y="2909888"/>
          <p14:tracePt t="68706" x="4557713" y="2909888"/>
          <p14:tracePt t="68713" x="4567238" y="2909888"/>
          <p14:tracePt t="69081" x="4530725" y="2909888"/>
          <p14:tracePt t="69089" x="4513263" y="2909888"/>
          <p14:tracePt t="69097" x="4484688" y="2909888"/>
          <p14:tracePt t="69105" x="4476750" y="2909888"/>
          <p14:tracePt t="69113" x="4448175" y="2909888"/>
          <p14:tracePt t="69126" x="4430713" y="2909888"/>
          <p14:tracePt t="69129" x="4413250" y="2900363"/>
          <p14:tracePt t="69137" x="4403725" y="2890838"/>
          <p14:tracePt t="69145" x="4394200" y="2881313"/>
          <p14:tracePt t="69153" x="4384675" y="2873375"/>
          <p14:tracePt t="69161" x="4376738" y="2854325"/>
          <p14:tracePt t="69169" x="4367213" y="2836863"/>
          <p14:tracePt t="69184" x="4367213" y="2817813"/>
          <p14:tracePt t="69193" x="4367213" y="2800350"/>
          <p14:tracePt t="69200" x="4367213" y="2790825"/>
          <p14:tracePt t="69208" x="4367213" y="2771775"/>
          <p14:tracePt t="69225" x="4367213" y="2763838"/>
          <p14:tracePt t="69233" x="4367213" y="2754313"/>
          <p14:tracePt t="69242" x="4367213" y="2735263"/>
          <p14:tracePt t="69261" x="4367213" y="2727325"/>
          <p14:tracePt t="69274" x="4367213" y="2717800"/>
          <p14:tracePt t="69280" x="4367213" y="2698750"/>
          <p14:tracePt t="69297" x="4394200" y="2671763"/>
          <p14:tracePt t="69304" x="4394200" y="2662238"/>
          <p14:tracePt t="69313" x="4421188" y="2654300"/>
          <p14:tracePt t="69321" x="4448175" y="2635250"/>
          <p14:tracePt t="69329" x="4476750" y="2625725"/>
          <p14:tracePt t="69337" x="4494213" y="2617788"/>
          <p14:tracePt t="69345" x="4521200" y="2617788"/>
          <p14:tracePt t="69353" x="4540250" y="2608263"/>
          <p14:tracePt t="69361" x="4586288" y="2608263"/>
          <p14:tracePt t="69369" x="4622800" y="2608263"/>
          <p14:tracePt t="69376" x="4667250" y="2608263"/>
          <p14:tracePt t="69384" x="4686300" y="2608263"/>
          <p14:tracePt t="69393" x="4740275" y="2608263"/>
          <p14:tracePt t="69401" x="4767263" y="2608263"/>
          <p14:tracePt t="69408" x="4795838" y="2617788"/>
          <p14:tracePt t="69417" x="4803775" y="2625725"/>
          <p14:tracePt t="69424" x="4813300" y="2644775"/>
          <p14:tracePt t="69433" x="4832350" y="2662238"/>
          <p14:tracePt t="69443" x="4840288" y="2681288"/>
          <p14:tracePt t="69450" x="4840288" y="2690813"/>
          <p14:tracePt t="69462" x="4840288" y="2717800"/>
          <p14:tracePt t="69466" x="4840288" y="2727325"/>
          <p14:tracePt t="69474" x="4840288" y="2735263"/>
          <p14:tracePt t="69481" x="4840288" y="2744788"/>
          <p14:tracePt t="69491" x="4840288" y="2754313"/>
          <p14:tracePt t="69505" x="4840288" y="2763838"/>
          <p14:tracePt t="69521" x="4840288" y="2771775"/>
          <p14:tracePt t="69529" x="4840288" y="2790825"/>
          <p14:tracePt t="69537" x="4840288" y="2800350"/>
          <p14:tracePt t="69552" x="4822825" y="2808288"/>
          <p14:tracePt t="69561" x="4803775" y="2808288"/>
          <p14:tracePt t="69568" x="4786313" y="2817813"/>
          <p14:tracePt t="69577" x="4759325" y="2844800"/>
          <p14:tracePt t="69585" x="4740275" y="2844800"/>
          <p14:tracePt t="69593" x="4730750" y="2844800"/>
          <p14:tracePt t="69609" x="4713288" y="2844800"/>
          <p14:tracePt t="69642" x="4703763" y="2844800"/>
          <p14:tracePt t="69661" x="4695825" y="2844800"/>
          <p14:tracePt t="69682" x="4667250" y="2844800"/>
          <p14:tracePt t="69713" x="4667250" y="2836863"/>
          <p14:tracePt t="69721" x="4667250" y="2817813"/>
          <p14:tracePt t="69729" x="4667250" y="2808288"/>
          <p14:tracePt t="69737" x="4667250" y="2790825"/>
          <p14:tracePt t="69745" x="4667250" y="2771775"/>
          <p14:tracePt t="69753" x="4667250" y="2763838"/>
          <p14:tracePt t="69761" x="4667250" y="2754313"/>
          <p14:tracePt t="69769" x="4667250" y="2735263"/>
          <p14:tracePt t="69777" x="4667250" y="2727325"/>
          <p14:tracePt t="69785" x="4667250" y="2717800"/>
          <p14:tracePt t="69793" x="4667250" y="2708275"/>
          <p14:tracePt t="69817" x="4667250" y="2690813"/>
          <p14:tracePt t="69963" x="4667250" y="2717800"/>
          <p14:tracePt t="69978" x="4667250" y="2727325"/>
          <p14:tracePt t="69987" x="4667250" y="2735263"/>
          <p14:tracePt t="70187" x="4667250" y="2727325"/>
          <p14:tracePt t="70209" x="4667250" y="2717800"/>
          <p14:tracePt t="70225" x="4667250" y="2698750"/>
          <p14:tracePt t="70233" x="4667250" y="2690813"/>
          <p14:tracePt t="70240" x="4667250" y="2681288"/>
          <p14:tracePt t="70249" x="4667250" y="2662238"/>
          <p14:tracePt t="70259" x="4667250" y="2635250"/>
          <p14:tracePt t="70266" x="4667250" y="2625725"/>
          <p14:tracePt t="70279" x="4667250" y="2598738"/>
          <p14:tracePt t="70282" x="4667250" y="2562225"/>
          <p14:tracePt t="70293" x="4667250" y="2544763"/>
          <p14:tracePt t="70298" x="4667250" y="2517775"/>
          <p14:tracePt t="70306" x="4667250" y="2498725"/>
          <p14:tracePt t="70314" x="4667250" y="2471738"/>
          <p14:tracePt t="70323" x="4667250" y="2452688"/>
          <p14:tracePt t="70330" x="4667250" y="2416175"/>
          <p14:tracePt t="70338" x="4667250" y="2398713"/>
          <p14:tracePt t="70354" x="4667250" y="2379663"/>
          <p14:tracePt t="70362" x="4667250" y="2362200"/>
          <p14:tracePt t="70370" x="4667250" y="2352675"/>
          <p14:tracePt t="70377" x="4667250" y="2335213"/>
          <p14:tracePt t="70385" x="4667250" y="2325688"/>
          <p14:tracePt t="70393" x="4667250" y="2316163"/>
          <p14:tracePt t="70409" x="4667250" y="2289175"/>
          <p14:tracePt t="70425" x="4667250" y="2279650"/>
          <p14:tracePt t="70433" x="4667250" y="2262188"/>
          <p14:tracePt t="70443" x="4667250" y="2243138"/>
          <p14:tracePt t="70449" x="4676775" y="2233613"/>
          <p14:tracePt t="70461" x="4676775" y="2225675"/>
          <p14:tracePt t="70474" x="4676775" y="2216150"/>
          <p14:tracePt t="70603" x="4695825" y="2225675"/>
          <p14:tracePt t="70610" x="4703763" y="2225675"/>
          <p14:tracePt t="70618" x="4730750" y="2252663"/>
          <p14:tracePt t="70628" x="4749800" y="2252663"/>
          <p14:tracePt t="70634" x="4767263" y="2262188"/>
          <p14:tracePt t="70643" x="4786313" y="2262188"/>
          <p14:tracePt t="70650" x="4803775" y="2262188"/>
          <p14:tracePt t="70662" x="4832350" y="2270125"/>
          <p14:tracePt t="70666" x="4849813" y="2270125"/>
          <p14:tracePt t="70677" x="4859338" y="2270125"/>
          <p14:tracePt t="70680" x="4886325" y="2270125"/>
          <p14:tracePt t="70697" x="4895850" y="2270125"/>
          <p14:tracePt t="70706" x="4913313" y="2270125"/>
          <p14:tracePt t="70714" x="4932363" y="2270125"/>
          <p14:tracePt t="70722" x="4959350" y="2270125"/>
          <p14:tracePt t="70731" x="4978400" y="2270125"/>
          <p14:tracePt t="70742" x="5005388" y="2270125"/>
          <p14:tracePt t="70746" x="5022850" y="2270125"/>
          <p14:tracePt t="70753" x="5049838" y="2270125"/>
          <p14:tracePt t="70762" x="5068888" y="2270125"/>
          <p14:tracePt t="70769" x="5086350" y="2270125"/>
          <p14:tracePt t="70776" x="5095875" y="2270125"/>
          <p14:tracePt t="70786" x="5105400" y="2270125"/>
          <p14:tracePt t="70898" x="5114925" y="2279650"/>
          <p14:tracePt t="70909" x="5114925" y="2298700"/>
          <p14:tracePt t="70913" x="5114925" y="2325688"/>
          <p14:tracePt t="70921" x="5114925" y="2343150"/>
          <p14:tracePt t="70928" x="5105400" y="2379663"/>
          <p14:tracePt t="70937" x="5105400" y="2398713"/>
          <p14:tracePt t="70946" x="5105400" y="2435225"/>
          <p14:tracePt t="70954" x="5105400" y="2444750"/>
          <p14:tracePt t="70963" x="5105400" y="2489200"/>
          <p14:tracePt t="70969" x="5105400" y="2517775"/>
          <p14:tracePt t="70978" x="5105400" y="2544763"/>
          <p14:tracePt t="70986" x="5105400" y="2589213"/>
          <p14:tracePt t="70994" x="5105400" y="2608263"/>
          <p14:tracePt t="71002" x="5114925" y="2625725"/>
          <p14:tracePt t="71009" x="5132388" y="2644775"/>
          <p14:tracePt t="71018" x="5151438" y="2662238"/>
          <p14:tracePt t="71025" x="5159375" y="2671763"/>
          <p14:tracePt t="71034" x="5168900" y="2690813"/>
          <p14:tracePt t="71178" x="5205413" y="2690813"/>
          <p14:tracePt t="71186" x="5251450" y="2690813"/>
          <p14:tracePt t="71194" x="5297488" y="2681288"/>
          <p14:tracePt t="71202" x="5334000" y="2662238"/>
          <p14:tracePt t="71211" x="5360988" y="2654300"/>
          <p14:tracePt t="71218" x="5424488" y="2644775"/>
          <p14:tracePt t="71225" x="5441950" y="2625725"/>
          <p14:tracePt t="71234" x="5470525" y="2617788"/>
          <p14:tracePt t="71250" x="5478463" y="2617788"/>
          <p14:tracePt t="71266" x="5487988" y="2608263"/>
          <p14:tracePt t="71279" x="5497513" y="2608263"/>
          <p14:tracePt t="71337" x="5507038" y="2608263"/>
          <p14:tracePt t="71360" x="5514975" y="2608263"/>
          <p14:tracePt t="71369" x="5524500" y="2617788"/>
          <p14:tracePt t="71377" x="5543550" y="2635250"/>
          <p14:tracePt t="71393" x="5551488" y="2662238"/>
          <p14:tracePt t="71401" x="5561013" y="2681288"/>
          <p14:tracePt t="71409" x="5561013" y="2698750"/>
          <p14:tracePt t="71417" x="5570538" y="2708275"/>
          <p14:tracePt t="71426" x="5570538" y="2717800"/>
          <p14:tracePt t="71433" x="5570538" y="2727325"/>
          <p14:tracePt t="71441" x="5570538" y="2754313"/>
          <p14:tracePt t="71449" x="5580063" y="2771775"/>
          <p14:tracePt t="71459" x="5588000" y="2781300"/>
          <p14:tracePt t="71474" x="5597525" y="2781300"/>
          <p14:tracePt t="71563" x="5607050" y="2790825"/>
          <p14:tracePt t="71572" x="5624513" y="2790825"/>
          <p14:tracePt t="71578" x="5643563" y="2790825"/>
          <p14:tracePt t="71586" x="5661025" y="2763838"/>
          <p14:tracePt t="71594" x="5680075" y="2744788"/>
          <p14:tracePt t="71602" x="5688013" y="2735263"/>
          <p14:tracePt t="71618" x="5688013" y="2727325"/>
          <p14:tracePt t="71625" x="5697538" y="2708275"/>
          <p14:tracePt t="71770" x="5707063" y="2708275"/>
          <p14:tracePt t="71780" x="5707063" y="2717800"/>
          <p14:tracePt t="71787" x="5707063" y="2735263"/>
          <p14:tracePt t="71794" x="5707063" y="2744788"/>
          <p14:tracePt t="71811" x="5707063" y="2754313"/>
          <p14:tracePt t="71818" x="5707063" y="2771775"/>
          <p14:tracePt t="71963" x="5707063" y="2781300"/>
          <p14:tracePt t="72249" x="5724525" y="2790825"/>
          <p14:tracePt t="72266" x="5753100" y="2790825"/>
          <p14:tracePt t="72275" x="5770563" y="2790825"/>
          <p14:tracePt t="72282" x="5870575" y="2790825"/>
          <p14:tracePt t="72290" x="5980113" y="2790825"/>
          <p14:tracePt t="72298" x="6181725" y="2790825"/>
          <p14:tracePt t="72306" x="6345238" y="2790825"/>
          <p14:tracePt t="72314" x="6508750" y="2790825"/>
          <p14:tracePt t="72322" x="6700838" y="2790825"/>
          <p14:tracePt t="72330" x="6846888" y="2790825"/>
          <p14:tracePt t="72338" x="6992938" y="2790825"/>
          <p14:tracePt t="72348" x="7083425" y="2790825"/>
          <p14:tracePt t="72354" x="7175500" y="2790825"/>
          <p14:tracePt t="72367" x="7239000" y="2790825"/>
          <p14:tracePt t="72370" x="7265988" y="2790825"/>
          <p14:tracePt t="72379" x="7283450" y="2790825"/>
          <p14:tracePt t="72409" x="7292975" y="2790825"/>
          <p14:tracePt t="72433" x="7302500" y="2790825"/>
          <p14:tracePt t="72441" x="7319963" y="2781300"/>
          <p14:tracePt t="72449" x="7329488" y="2781300"/>
          <p14:tracePt t="72458" x="7348538" y="2781300"/>
          <p14:tracePt t="72466" x="7366000" y="2781300"/>
          <p14:tracePt t="72477" x="7385050" y="2771775"/>
          <p14:tracePt t="72481" x="7392988" y="2771775"/>
          <p14:tracePt t="72492" x="7412038" y="2771775"/>
          <p14:tracePt t="72498" x="7421563" y="2771775"/>
          <p14:tracePt t="72506" x="7458075" y="2771775"/>
          <p14:tracePt t="72514" x="7466013" y="2771775"/>
          <p14:tracePt t="72539" x="7475538" y="2771775"/>
          <p14:tracePt t="72545" x="7494588" y="2771775"/>
          <p14:tracePt t="72570" x="7502525" y="2771775"/>
          <p14:tracePt t="72666" x="7512050" y="2771775"/>
          <p14:tracePt t="72681" x="7521575" y="2771775"/>
          <p14:tracePt t="72689" x="7531100" y="2771775"/>
          <p14:tracePt t="72697" x="7548563" y="2771775"/>
          <p14:tracePt t="72705" x="7585075" y="2771775"/>
          <p14:tracePt t="72713" x="7594600" y="2771775"/>
          <p14:tracePt t="72721" x="7639050" y="2771775"/>
          <p14:tracePt t="72729" x="7675563" y="2771775"/>
          <p14:tracePt t="72737" x="7712075" y="2790825"/>
          <p14:tracePt t="72745" x="7748588" y="2790825"/>
          <p14:tracePt t="72752" x="7794625" y="2790825"/>
          <p14:tracePt t="72761" x="7804150" y="2790825"/>
          <p14:tracePt t="73133" x="7794625" y="2800350"/>
          <p14:tracePt t="73153" x="7785100" y="2800350"/>
          <p14:tracePt t="73168" x="7758113" y="2800350"/>
          <p14:tracePt t="73177" x="7740650" y="2800350"/>
          <p14:tracePt t="73184" x="7731125" y="2800350"/>
          <p14:tracePt t="73193" x="7712075" y="2790825"/>
          <p14:tracePt t="73209" x="7704138" y="2781300"/>
          <p14:tracePt t="73225" x="7704138" y="2771775"/>
          <p14:tracePt t="73234" x="7694613" y="2754313"/>
          <p14:tracePt t="73241" x="7685088" y="2744788"/>
          <p14:tracePt t="73249" x="7675563" y="2735263"/>
          <p14:tracePt t="73258" x="7667625" y="2717800"/>
          <p14:tracePt t="73267" x="7658100" y="2717800"/>
          <p14:tracePt t="73273" x="7658100" y="2708275"/>
          <p14:tracePt t="73281" x="7648575" y="2698750"/>
          <p14:tracePt t="73289" x="7648575" y="2681288"/>
          <p14:tracePt t="73297" x="7648575" y="2662238"/>
          <p14:tracePt t="73313" x="7648575" y="2654300"/>
          <p14:tracePt t="73331" x="7648575" y="2635250"/>
          <p14:tracePt t="73362" x="7648575" y="2625725"/>
          <p14:tracePt t="73378" x="7648575" y="2617788"/>
          <p14:tracePt t="73386" x="7658100" y="2589213"/>
          <p14:tracePt t="73394" x="7694613" y="2581275"/>
          <p14:tracePt t="73402" x="7731125" y="2581275"/>
          <p14:tracePt t="73411" x="7777163" y="2571750"/>
          <p14:tracePt t="73418" x="7813675" y="2571750"/>
          <p14:tracePt t="73425" x="7840663" y="2571750"/>
          <p14:tracePt t="73433" x="7894638" y="2571750"/>
          <p14:tracePt t="73441" x="7940675" y="2571750"/>
          <p14:tracePt t="73450" x="7967663" y="2571750"/>
          <p14:tracePt t="73460" x="7986713" y="2571750"/>
          <p14:tracePt t="73467" x="7994650" y="2571750"/>
          <p14:tracePt t="73475" x="8013700" y="2581275"/>
          <p14:tracePt t="73481" x="8031163" y="2589213"/>
          <p14:tracePt t="73489" x="8040688" y="2598738"/>
          <p14:tracePt t="73522" x="8040688" y="2608263"/>
          <p14:tracePt t="73530" x="8040688" y="2617788"/>
          <p14:tracePt t="73547" x="8040688" y="2625725"/>
          <p14:tracePt t="73554" x="8040688" y="2635250"/>
          <p14:tracePt t="73573" x="8040688" y="2654300"/>
          <p14:tracePt t="73576" x="8040688" y="2671763"/>
          <p14:tracePt t="73593" x="8040688" y="2690813"/>
          <p14:tracePt t="73600" x="8040688" y="2698750"/>
          <p14:tracePt t="73609" x="8040688" y="2717800"/>
          <p14:tracePt t="73616" x="8040688" y="2735263"/>
          <p14:tracePt t="73624" x="8040688" y="2754313"/>
          <p14:tracePt t="73633" x="8023225" y="2771775"/>
          <p14:tracePt t="73641" x="8004175" y="2781300"/>
          <p14:tracePt t="73649" x="7994650" y="2790825"/>
          <p14:tracePt t="73656" x="7967663" y="2800350"/>
          <p14:tracePt t="73665" x="7931150" y="2808288"/>
          <p14:tracePt t="73673" x="7867650" y="2817813"/>
          <p14:tracePt t="73681" x="7831138" y="2817813"/>
          <p14:tracePt t="73690" x="7777163" y="2817813"/>
          <p14:tracePt t="73697" x="7748588" y="2817813"/>
          <p14:tracePt t="73705" x="7704138" y="2817813"/>
          <p14:tracePt t="73713" x="7685088" y="2817813"/>
          <p14:tracePt t="73721" x="7667625" y="2817813"/>
          <p14:tracePt t="73737" x="7658100" y="2817813"/>
          <p14:tracePt t="73746" x="7639050" y="2817813"/>
          <p14:tracePt t="73753" x="7631113" y="2817813"/>
          <p14:tracePt t="73883" x="7631113" y="2808288"/>
          <p14:tracePt t="73893" x="7667625" y="2808288"/>
          <p14:tracePt t="73902" x="7748588" y="2863850"/>
          <p14:tracePt t="73907" x="7794625" y="2909888"/>
          <p14:tracePt t="73913" x="7831138" y="2946400"/>
          <p14:tracePt t="73921" x="7877175" y="3009900"/>
          <p14:tracePt t="73929" x="7894638" y="3046413"/>
          <p14:tracePt t="73937" x="7921625" y="3127375"/>
          <p14:tracePt t="73945" x="7931150" y="3173413"/>
          <p14:tracePt t="73953" x="7950200" y="3236913"/>
          <p14:tracePt t="73961" x="7950200" y="3292475"/>
          <p14:tracePt t="73969" x="7977188" y="3338513"/>
          <p14:tracePt t="73977" x="7977188" y="3375025"/>
          <p14:tracePt t="73985" x="7977188" y="3402013"/>
          <p14:tracePt t="73993" x="7986713" y="3446463"/>
          <p14:tracePt t="74000" x="7986713" y="3482975"/>
          <p14:tracePt t="74008" x="7986713" y="3502025"/>
          <p14:tracePt t="74017" x="7986713" y="3538538"/>
          <p14:tracePt t="74025" x="7986713" y="3548063"/>
          <p14:tracePt t="74033" x="7986713" y="3592513"/>
          <p14:tracePt t="74040" x="7986713" y="3611563"/>
          <p14:tracePt t="74059" x="7986713" y="3648075"/>
          <p14:tracePt t="74066" x="7994650" y="3665538"/>
          <p14:tracePt t="74076" x="7994650" y="3702050"/>
          <p14:tracePt t="74082" x="7994650" y="3730625"/>
          <p14:tracePt t="74091" x="7994650" y="3748088"/>
          <p14:tracePt t="74098" x="8004175" y="3775075"/>
          <p14:tracePt t="74106" x="8004175" y="3784600"/>
          <p14:tracePt t="74114" x="8023225" y="3811588"/>
          <p14:tracePt t="74129" x="8023225" y="3821113"/>
          <p14:tracePt t="74137" x="8023225" y="3830638"/>
          <p14:tracePt t="74217" x="8023225" y="3848100"/>
          <p14:tracePt t="74274" x="8023225" y="3857625"/>
          <p14:tracePt t="74299" x="8013700" y="3857625"/>
          <p14:tracePt t="74323" x="8004175" y="3857625"/>
          <p14:tracePt t="74331" x="7994650" y="3857625"/>
          <p14:tracePt t="74339" x="7986713" y="3857625"/>
          <p14:tracePt t="74355" x="7977188" y="3857625"/>
          <p14:tracePt t="74362" x="7950200" y="3857625"/>
          <p14:tracePt t="74373" x="7940675" y="3848100"/>
          <p14:tracePt t="74379" x="7931150" y="3840163"/>
          <p14:tracePt t="74387" x="7913688" y="3830638"/>
          <p14:tracePt t="74393" x="7913688" y="3821113"/>
          <p14:tracePt t="74401" x="7904163" y="3811588"/>
          <p14:tracePt t="74417" x="7894638" y="3803650"/>
          <p14:tracePt t="74433" x="7885113" y="3794125"/>
          <p14:tracePt t="74480" x="7885113" y="3784600"/>
          <p14:tracePt t="74497" x="7885113" y="3775075"/>
          <p14:tracePt t="74528" x="7885113" y="3757613"/>
          <p14:tracePt t="74545" x="7885113" y="3748088"/>
          <p14:tracePt t="74561" x="7885113" y="3738563"/>
          <p14:tracePt t="74589" x="7885113" y="3730625"/>
          <p14:tracePt t="74594" x="7894638" y="3721100"/>
          <p14:tracePt t="74602" x="7913688" y="3721100"/>
          <p14:tracePt t="74618" x="7940675" y="3721100"/>
          <p14:tracePt t="74625" x="7958138" y="3721100"/>
          <p14:tracePt t="74634" x="7986713" y="3721100"/>
          <p14:tracePt t="74642" x="7994650" y="3721100"/>
          <p14:tracePt t="74651" x="8004175" y="3721100"/>
          <p14:tracePt t="74729" x="8013700" y="3721100"/>
          <p14:tracePt t="74753" x="8013700" y="3730625"/>
          <p14:tracePt t="74772" x="8013700" y="3738563"/>
          <p14:tracePt t="74793" x="8013700" y="3748088"/>
          <p14:tracePt t="74842" x="8013700" y="3738563"/>
          <p14:tracePt t="74850" x="7994650" y="3711575"/>
          <p14:tracePt t="74859" x="7994650" y="3665538"/>
          <p14:tracePt t="74867" x="7994650" y="3638550"/>
          <p14:tracePt t="74876" x="7994650" y="3584575"/>
          <p14:tracePt t="74882" x="7994650" y="3575050"/>
          <p14:tracePt t="74892" x="7994650" y="3565525"/>
          <p14:tracePt t="74898" x="7994650" y="3538538"/>
          <p14:tracePt t="74906" x="7994650" y="3502025"/>
          <p14:tracePt t="74913" x="7994650" y="3475038"/>
          <p14:tracePt t="74922" x="7994650" y="3429000"/>
          <p14:tracePt t="74929" x="7994650" y="3392488"/>
          <p14:tracePt t="74938" x="7994650" y="3346450"/>
          <p14:tracePt t="74945" x="7994650" y="3328988"/>
          <p14:tracePt t="74953" x="7994650" y="3302000"/>
          <p14:tracePt t="74961" x="7994650" y="3292475"/>
          <p14:tracePt t="74971" x="7994650" y="3282950"/>
          <p14:tracePt t="74986" x="7994650" y="3265488"/>
          <p14:tracePt t="75147" x="7986713" y="3265488"/>
          <p14:tracePt t="75154" x="7958138" y="3265488"/>
          <p14:tracePt t="75161" x="7931150" y="3265488"/>
          <p14:tracePt t="75168" x="7904163" y="3273425"/>
          <p14:tracePt t="75177" x="7840663" y="3292475"/>
          <p14:tracePt t="75185" x="7821613" y="3309938"/>
          <p14:tracePt t="75194" x="7804150" y="3309938"/>
          <p14:tracePt t="75200" x="7785100" y="3328988"/>
          <p14:tracePt t="75217" x="7777163" y="3328988"/>
          <p14:tracePt t="75257" x="7758113" y="3328988"/>
          <p14:tracePt t="75289" x="7748588" y="3328988"/>
          <p14:tracePt t="75297" x="7740650" y="3328988"/>
          <p14:tracePt t="75313" x="7721600" y="3328988"/>
          <p14:tracePt t="75329" x="7712075" y="3328988"/>
          <p14:tracePt t="75354" x="7704138" y="3328988"/>
          <p14:tracePt t="75378" x="7685088" y="3328988"/>
          <p14:tracePt t="75394" x="7675563" y="3328988"/>
          <p14:tracePt t="75420" x="7667625" y="3328988"/>
          <p14:tracePt t="75426" x="7658100" y="3328988"/>
          <p14:tracePt t="75476" x="7639050" y="3328988"/>
          <p14:tracePt t="75514" x="7631113" y="3328988"/>
          <p14:tracePt t="75522" x="7621588" y="3328988"/>
          <p14:tracePt t="75538" x="7594600" y="3328988"/>
          <p14:tracePt t="75546" x="7594600" y="3309938"/>
          <p14:tracePt t="75554" x="7594600" y="3282950"/>
          <p14:tracePt t="75562" x="7594600" y="3255963"/>
          <p14:tracePt t="75570" x="7594600" y="3219450"/>
          <p14:tracePt t="75578" x="7594600" y="3163888"/>
          <p14:tracePt t="75589" x="7594600" y="3119438"/>
          <p14:tracePt t="75593" x="7594600" y="3100388"/>
          <p14:tracePt t="75600" x="7594600" y="3063875"/>
          <p14:tracePt t="75609" x="7602538" y="3054350"/>
          <p14:tracePt t="75617" x="7612063" y="3017838"/>
          <p14:tracePt t="75624" x="7621588" y="3000375"/>
          <p14:tracePt t="75633" x="7648575" y="2973388"/>
          <p14:tracePt t="75642" x="7658100" y="2973388"/>
          <p14:tracePt t="75650" x="7675563" y="2954338"/>
          <p14:tracePt t="75659" x="7685088" y="2954338"/>
          <p14:tracePt t="75666" x="7712075" y="2954338"/>
          <p14:tracePt t="75676" x="7731125" y="2946400"/>
          <p14:tracePt t="75682" x="7758113" y="2946400"/>
          <p14:tracePt t="75691" x="7777163" y="2946400"/>
          <p14:tracePt t="75698" x="7813675" y="2946400"/>
          <p14:tracePt t="75706" x="7831138" y="2946400"/>
          <p14:tracePt t="75714" x="7877175" y="2946400"/>
          <p14:tracePt t="75722" x="7904163" y="2946400"/>
          <p14:tracePt t="75730" x="7921625" y="2946400"/>
          <p14:tracePt t="75738" x="7931150" y="2946400"/>
          <p14:tracePt t="75746" x="7950200" y="2954338"/>
          <p14:tracePt t="75754" x="7967663" y="2963863"/>
          <p14:tracePt t="75770" x="7977188" y="2973388"/>
          <p14:tracePt t="75779" x="7986713" y="2990850"/>
          <p14:tracePt t="75786" x="7986713" y="3000375"/>
          <p14:tracePt t="75794" x="7986713" y="3009900"/>
          <p14:tracePt t="75810" x="7986713" y="3036888"/>
          <p14:tracePt t="75816" x="7986713" y="3054350"/>
          <p14:tracePt t="75824" x="7986713" y="3063875"/>
          <p14:tracePt t="75832" x="7986713" y="3073400"/>
          <p14:tracePt t="75840" x="7986713" y="3090863"/>
          <p14:tracePt t="75849" x="7986713" y="3100388"/>
          <p14:tracePt t="75857" x="7986713" y="3119438"/>
          <p14:tracePt t="75864" x="7986713" y="3127375"/>
          <p14:tracePt t="75873" x="7986713" y="3136900"/>
          <p14:tracePt t="75890" x="7986713" y="3155950"/>
          <p14:tracePt t="75896" x="7986713" y="3163888"/>
          <p14:tracePt t="75912" x="7986713" y="3173413"/>
          <p14:tracePt t="75937" x="7986713" y="3182938"/>
          <p14:tracePt t="75957" x="7986713" y="3200400"/>
          <p14:tracePt t="75970" x="7986713" y="3209925"/>
          <p14:tracePt t="76003" x="7986713" y="3219450"/>
          <p14:tracePt t="76011" x="7994650" y="3228975"/>
          <p14:tracePt t="76019" x="7994650" y="3236913"/>
          <p14:tracePt t="76028" x="7994650" y="3246438"/>
          <p14:tracePt t="76035" x="7994650" y="3255963"/>
          <p14:tracePt t="76050" x="8004175" y="3282950"/>
          <p14:tracePt t="76059" x="8013700" y="3292475"/>
          <p14:tracePt t="76078" x="8013700" y="3302000"/>
          <p14:tracePt t="76083" x="8023225" y="3309938"/>
          <p14:tracePt t="76092" x="8050213" y="3328988"/>
          <p14:tracePt t="76108" x="8059738" y="3338513"/>
          <p14:tracePt t="76114" x="8067675" y="3346450"/>
          <p14:tracePt t="76130" x="8077200" y="3346450"/>
          <p14:tracePt t="76138" x="8086725" y="3355975"/>
          <p14:tracePt t="76202" x="8096250" y="3355975"/>
          <p14:tracePt t="76210" x="8123238" y="3355975"/>
          <p14:tracePt t="76218" x="8132763" y="3346450"/>
          <p14:tracePt t="76227" x="8140700" y="3328988"/>
          <p14:tracePt t="76236" x="8169275" y="3292475"/>
          <p14:tracePt t="76241" x="8177213" y="3273425"/>
          <p14:tracePt t="76250" x="8196263" y="3246438"/>
          <p14:tracePt t="76259" x="8204200" y="3219450"/>
          <p14:tracePt t="76266" x="8223250" y="3173413"/>
          <p14:tracePt t="76278" x="8232775" y="3163888"/>
          <p14:tracePt t="76282" x="8232775" y="3146425"/>
          <p14:tracePt t="76859" x="8232775" y="3136900"/>
          <p14:tracePt t="77488" x="8232775" y="3127375"/>
          <p14:tracePt t="78665" x="8232775" y="3119438"/>
          <p14:tracePt t="78689" x="8213725" y="3119438"/>
          <p14:tracePt t="78705" x="8196263" y="3119438"/>
          <p14:tracePt t="78713" x="8186738" y="3119438"/>
          <p14:tracePt t="78730" x="8177213" y="3119438"/>
          <p14:tracePt t="78738" x="8150225" y="3119438"/>
          <p14:tracePt t="78746" x="8140700" y="3119438"/>
          <p14:tracePt t="78754" x="8104188" y="3136900"/>
          <p14:tracePt t="78762" x="8086725" y="3146425"/>
          <p14:tracePt t="78770" x="8040688" y="3155950"/>
          <p14:tracePt t="78778" x="8013700" y="3163888"/>
          <p14:tracePt t="78786" x="7994650" y="3182938"/>
          <p14:tracePt t="78799" x="7986713" y="3192463"/>
          <p14:tracePt t="78800" x="7958138" y="3192463"/>
          <p14:tracePt t="78811" x="7950200" y="3200400"/>
          <p14:tracePt t="78818" x="7940675" y="3209925"/>
          <p14:tracePt t="78834" x="7913688" y="3228975"/>
          <p14:tracePt t="78850" x="7904163" y="3228975"/>
          <p14:tracePt t="78861" x="7904163" y="3236913"/>
          <p14:tracePt t="78884" x="7877175" y="3246438"/>
          <p14:tracePt t="78898" x="7858125" y="3255963"/>
          <p14:tracePt t="78905" x="7840663" y="3255963"/>
          <p14:tracePt t="78912" x="7821613" y="3273425"/>
          <p14:tracePt t="78920" x="7794625" y="3282950"/>
          <p14:tracePt t="78929" x="7767638" y="3292475"/>
          <p14:tracePt t="78936" x="7758113" y="3302000"/>
          <p14:tracePt t="78944" x="7721600" y="3319463"/>
          <p14:tracePt t="78953" x="7694613" y="3338513"/>
          <p14:tracePt t="78960" x="7675563" y="3346450"/>
          <p14:tracePt t="78969" x="7631113" y="3375025"/>
          <p14:tracePt t="78976" x="7612063" y="3392488"/>
          <p14:tracePt t="78985" x="7585075" y="3402013"/>
          <p14:tracePt t="78993" x="7558088" y="3419475"/>
          <p14:tracePt t="79001" x="7539038" y="3419475"/>
          <p14:tracePt t="79009" x="7539038" y="3429000"/>
          <p14:tracePt t="79017" x="7531100" y="3438525"/>
          <p14:tracePt t="79025" x="7521575" y="3438525"/>
          <p14:tracePt t="79033" x="7502525" y="3438525"/>
          <p14:tracePt t="79041" x="7494588" y="3446463"/>
          <p14:tracePt t="79049" x="7475538" y="3465513"/>
          <p14:tracePt t="79056" x="7448550" y="3475038"/>
          <p14:tracePt t="79065" x="7439025" y="3475038"/>
          <p14:tracePt t="79074" x="7412038" y="3482975"/>
          <p14:tracePt t="79083" x="7402513" y="3482975"/>
          <p14:tracePt t="79092" x="7385050" y="3502025"/>
          <p14:tracePt t="79100" x="7366000" y="3511550"/>
          <p14:tracePt t="79114" x="7348538" y="3529013"/>
          <p14:tracePt t="79122" x="7329488" y="3529013"/>
          <p14:tracePt t="79132" x="7312025" y="3548063"/>
          <p14:tracePt t="79147" x="7283450" y="3565525"/>
          <p14:tracePt t="79153" x="7275513" y="3565525"/>
          <p14:tracePt t="79161" x="7265988" y="3575050"/>
          <p14:tracePt t="79169" x="7256463" y="3584575"/>
          <p14:tracePt t="79177" x="7248525" y="3592513"/>
          <p14:tracePt t="79233" x="7248525" y="3602038"/>
          <p14:tracePt t="79249" x="7229475" y="3611563"/>
          <p14:tracePt t="79257" x="7219950" y="3611563"/>
          <p14:tracePt t="79265" x="7212013" y="3611563"/>
          <p14:tracePt t="79273" x="7183438" y="3629025"/>
          <p14:tracePt t="79283" x="7175500" y="3638550"/>
          <p14:tracePt t="79290" x="7165975" y="3648075"/>
          <p14:tracePt t="79299" x="7156450" y="3657600"/>
          <p14:tracePt t="79308" x="7138988" y="3675063"/>
          <p14:tracePt t="79322" x="7129463" y="3684588"/>
          <p14:tracePt t="79331" x="7119938" y="3694113"/>
          <p14:tracePt t="79353" x="7110413" y="3694113"/>
          <p14:tracePt t="79418" x="7102475" y="3702050"/>
          <p14:tracePt t="79459" x="7092950" y="3702050"/>
          <p14:tracePt t="79465" x="7083425" y="3702050"/>
          <p14:tracePt t="79473" x="7083425" y="3711575"/>
          <p14:tracePt t="79490" x="7073900" y="3721100"/>
          <p14:tracePt t="79498" x="7065963" y="3730625"/>
          <p14:tracePt t="79522" x="7056438" y="3738563"/>
          <p14:tracePt t="79706" x="7029450" y="3748088"/>
          <p14:tracePt t="80700" x="7029450" y="3730625"/>
          <p14:tracePt t="80716" x="7029450" y="3721100"/>
          <p14:tracePt t="80733" x="7029450" y="3711575"/>
          <p14:tracePt t="80764" x="7029450" y="3694113"/>
          <p14:tracePt t="80778" x="7029450" y="3684588"/>
          <p14:tracePt t="80794" x="7029450" y="3675063"/>
          <p14:tracePt t="80882" x="7029450" y="3665538"/>
          <p14:tracePt t="80964" x="7029450" y="3648075"/>
          <p14:tracePt t="80970" x="7029450" y="3638550"/>
          <p14:tracePt t="81076" x="7029450" y="3629025"/>
          <p14:tracePt t="81083" x="7029450" y="3611563"/>
          <p14:tracePt t="81091" x="7029450" y="3592513"/>
          <p14:tracePt t="81099" x="7029450" y="3584575"/>
          <p14:tracePt t="81108" x="7029450" y="3556000"/>
          <p14:tracePt t="81114" x="7010400" y="3529013"/>
          <p14:tracePt t="81124" x="6973888" y="3492500"/>
          <p14:tracePt t="81131" x="6956425" y="3475038"/>
          <p14:tracePt t="81143" x="6910388" y="3438525"/>
          <p14:tracePt t="81145" x="6810375" y="3382963"/>
          <p14:tracePt t="81153" x="6718300" y="3375025"/>
          <p14:tracePt t="81161" x="6627813" y="3346450"/>
          <p14:tracePt t="81168" x="6491288" y="3302000"/>
          <p14:tracePt t="81177" x="6345238" y="3273425"/>
          <p14:tracePt t="81185" x="6208713" y="3228975"/>
          <p14:tracePt t="81193" x="6099175" y="3163888"/>
          <p14:tracePt t="81202" x="5980113" y="3136900"/>
          <p14:tracePt t="81209" x="5889625" y="3109913"/>
          <p14:tracePt t="81216" x="5789613" y="3073400"/>
          <p14:tracePt t="81225" x="5707063" y="3046413"/>
          <p14:tracePt t="81232" x="5643563" y="3017838"/>
          <p14:tracePt t="81241" x="5588000" y="2990850"/>
          <p14:tracePt t="81249" x="5507038" y="2954338"/>
          <p14:tracePt t="81256" x="5478463" y="2946400"/>
          <p14:tracePt t="81265" x="5441950" y="2927350"/>
          <p14:tracePt t="81273" x="5414963" y="2900363"/>
          <p14:tracePt t="81281" x="5351463" y="2881313"/>
          <p14:tracePt t="81290" x="5324475" y="2863850"/>
          <p14:tracePt t="81297" x="5251450" y="2836863"/>
          <p14:tracePt t="81305" x="5195888" y="2827338"/>
          <p14:tracePt t="81313" x="5078413" y="2781300"/>
          <p14:tracePt t="81321" x="4986338" y="2771775"/>
          <p14:tracePt t="81328" x="4868863" y="2727325"/>
          <p14:tracePt t="81336" x="4776788" y="2708275"/>
          <p14:tracePt t="81344" x="4695825" y="2681288"/>
          <p14:tracePt t="81352" x="4613275" y="2644775"/>
          <p14:tracePt t="81360" x="4557713" y="2635250"/>
          <p14:tracePt t="81368" x="4494213" y="2617788"/>
          <p14:tracePt t="81377" x="4440238" y="2598738"/>
          <p14:tracePt t="81385" x="4421188" y="2598738"/>
          <p14:tracePt t="81393" x="4413250" y="2589213"/>
          <p14:tracePt t="81402" x="4403725" y="2589213"/>
          <p14:tracePt t="81409" x="4394200" y="2581275"/>
          <p14:tracePt t="81425" x="4376738" y="2581275"/>
          <p14:tracePt t="81433" x="4357688" y="2571750"/>
          <p14:tracePt t="81441" x="4348163" y="2571750"/>
          <p14:tracePt t="81449" x="4330700" y="2554288"/>
          <p14:tracePt t="81458" x="4311650" y="2544763"/>
          <p14:tracePt t="81475" x="4257675" y="2525713"/>
          <p14:tracePt t="81482" x="4230688" y="2525713"/>
          <p14:tracePt t="81491" x="4184650" y="2498725"/>
          <p14:tracePt t="81498" x="4129088" y="2489200"/>
          <p14:tracePt t="81510" x="4048125" y="2481263"/>
          <p14:tracePt t="81514" x="3965575" y="2435225"/>
          <p14:tracePt t="81523" x="3911600" y="2425700"/>
          <p14:tracePt t="81529" x="3856038" y="2425700"/>
          <p14:tracePt t="81536" x="3775075" y="2416175"/>
          <p14:tracePt t="81545" x="3719513" y="2398713"/>
          <p14:tracePt t="81553" x="3656013" y="2398713"/>
          <p14:tracePt t="81560" x="3619500" y="2398713"/>
          <p14:tracePt t="81568" x="3573463" y="2379663"/>
          <p14:tracePt t="81576" x="3556000" y="2379663"/>
          <p14:tracePt t="81585" x="3536950" y="2379663"/>
          <p14:tracePt t="81593" x="3527425" y="2371725"/>
          <p14:tracePt t="81737" x="3527425" y="2362200"/>
          <p14:tracePt t="81795" x="3536950" y="2352675"/>
          <p14:tracePt t="81810" x="3573463" y="2343150"/>
          <p14:tracePt t="81820" x="3609975" y="2335213"/>
          <p14:tracePt t="81825" x="3629025" y="2335213"/>
          <p14:tracePt t="81841" x="3646488" y="2335213"/>
          <p14:tracePt t="81852" x="3656013" y="2335213"/>
          <p14:tracePt t="81859" x="3665538" y="2335213"/>
          <p14:tracePt t="81931" x="3673475" y="2335213"/>
          <p14:tracePt t="81939" x="3692525" y="2335213"/>
          <p14:tracePt t="81946" x="3709988" y="2335213"/>
          <p14:tracePt t="81954" x="3738563" y="2335213"/>
          <p14:tracePt t="81962" x="3765550" y="2335213"/>
          <p14:tracePt t="81970" x="3783013" y="2335213"/>
          <p14:tracePt t="81977" x="3802063" y="2335213"/>
          <p14:tracePt t="81985" x="3829050" y="2335213"/>
          <p14:tracePt t="81993" x="3846513" y="2343150"/>
          <p14:tracePt t="82001" x="3856038" y="2343150"/>
          <p14:tracePt t="82010" x="3875088" y="2343150"/>
          <p14:tracePt t="82020" x="3883025" y="2352675"/>
          <p14:tracePt t="82035" x="3902075" y="2362200"/>
          <p14:tracePt t="82345" x="3902075" y="2371725"/>
          <p14:tracePt t="82369" x="3919538" y="2371725"/>
          <p14:tracePt t="82378" x="3938588" y="2371725"/>
          <p14:tracePt t="82387" x="3965575" y="2371725"/>
          <p14:tracePt t="82394" x="4011613" y="2371725"/>
          <p14:tracePt t="82402" x="4048125" y="2371725"/>
          <p14:tracePt t="82409" x="4094163" y="2371725"/>
          <p14:tracePt t="82417" x="4129088" y="2371725"/>
          <p14:tracePt t="82425" x="4175125" y="2371725"/>
          <p14:tracePt t="82433" x="4211638" y="2371725"/>
          <p14:tracePt t="82441" x="4230688" y="2371725"/>
          <p14:tracePt t="82449" x="4267200" y="2371725"/>
          <p14:tracePt t="82456" x="4267200" y="2362200"/>
          <p14:tracePt t="82859" x="4275138" y="2362200"/>
          <p14:tracePt t="82868" x="4275138" y="2379663"/>
          <p14:tracePt t="82874" x="4267200" y="2416175"/>
          <p14:tracePt t="82883" x="4257675" y="2425700"/>
          <p14:tracePt t="82893" x="4248150" y="2452688"/>
          <p14:tracePt t="82899" x="4230688" y="2489200"/>
          <p14:tracePt t="82911" x="4221163" y="2508250"/>
          <p14:tracePt t="82914" x="4211638" y="2517775"/>
          <p14:tracePt t="82926" x="4202113" y="2525713"/>
          <p14:tracePt t="82930" x="4184650" y="2554288"/>
          <p14:tracePt t="82945" x="4175125" y="2571750"/>
          <p14:tracePt t="82953" x="4165600" y="2581275"/>
          <p14:tracePt t="82960" x="4165600" y="2589213"/>
          <p14:tracePt t="82969" x="4165600" y="2598738"/>
          <p14:tracePt t="82976" x="4165600" y="2617788"/>
          <p14:tracePt t="82984" x="4157663" y="2635250"/>
          <p14:tracePt t="82993" x="4157663" y="2644775"/>
          <p14:tracePt t="83000" x="4157663" y="2654300"/>
          <p14:tracePt t="83009" x="4138613" y="2681288"/>
          <p14:tracePt t="83025" x="4129088" y="2698750"/>
          <p14:tracePt t="83033" x="4129088" y="2717800"/>
          <p14:tracePt t="83040" x="4121150" y="2727325"/>
          <p14:tracePt t="83066" x="4121150" y="2735263"/>
          <p14:tracePt t="83075" x="4111625" y="2744788"/>
          <p14:tracePt t="83178" x="4111625" y="2763838"/>
          <p14:tracePt t="83200" x="4111625" y="2781300"/>
          <p14:tracePt t="83209" x="4102100" y="2790825"/>
          <p14:tracePt t="83216" x="4094163" y="2800350"/>
          <p14:tracePt t="83225" x="4094163" y="2808288"/>
          <p14:tracePt t="83233" x="4094163" y="2817813"/>
          <p14:tracePt t="83249" x="4094163" y="2836863"/>
          <p14:tracePt t="83256" x="4094163" y="2844800"/>
          <p14:tracePt t="83265" x="4094163" y="2854325"/>
          <p14:tracePt t="83295" x="4094163" y="2863850"/>
          <p14:tracePt t="83387" x="4094163" y="2881313"/>
          <p14:tracePt t="83402" x="4094163" y="2890838"/>
          <p14:tracePt t="83537" x="4084638" y="2890838"/>
          <p14:tracePt t="83571" x="4057650" y="2890838"/>
          <p14:tracePt t="83578" x="4038600" y="2890838"/>
          <p14:tracePt t="83586" x="3992563" y="2890838"/>
          <p14:tracePt t="83594" x="3965575" y="2890838"/>
          <p14:tracePt t="83603" x="3938588" y="2890838"/>
          <p14:tracePt t="83612" x="3911600" y="2890838"/>
          <p14:tracePt t="83625" x="3902075" y="2890838"/>
          <p14:tracePt t="83812" x="3892550" y="2890838"/>
          <p14:tracePt t="83826" x="3875088" y="2890838"/>
          <p14:tracePt t="83835" x="3856038" y="2890838"/>
          <p14:tracePt t="83850" x="3838575" y="2890838"/>
          <p14:tracePt t="83867" x="3819525" y="2890838"/>
          <p14:tracePt t="83885" x="3810000" y="2890838"/>
          <p14:tracePt t="83915" x="3792538" y="2890838"/>
          <p14:tracePt t="83947" x="3775075" y="2890838"/>
          <p14:tracePt t="83995" x="3765550" y="2890838"/>
          <p14:tracePt t="84000" x="3756025" y="2881313"/>
          <p14:tracePt t="84197" x="3756025" y="2873375"/>
          <p14:tracePt t="84200" x="3756025" y="2854325"/>
          <p14:tracePt t="84211" x="3756025" y="2836863"/>
          <p14:tracePt t="84218" x="3756025" y="2817813"/>
          <p14:tracePt t="84226" x="3756025" y="2800350"/>
          <p14:tracePt t="84234" x="3765550" y="2771775"/>
          <p14:tracePt t="84244" x="3765550" y="2763838"/>
          <p14:tracePt t="84250" x="3765550" y="2744788"/>
          <p14:tracePt t="84259" x="3783013" y="2698750"/>
          <p14:tracePt t="84273" x="3783013" y="2671763"/>
          <p14:tracePt t="84280" x="3792538" y="2654300"/>
          <p14:tracePt t="84296" x="3802063" y="2625725"/>
          <p14:tracePt t="84305" x="3802063" y="2617788"/>
          <p14:tracePt t="84313" x="3810000" y="2608263"/>
          <p14:tracePt t="84321" x="3810000" y="2598738"/>
          <p14:tracePt t="84329" x="3810000" y="2581275"/>
          <p14:tracePt t="84345" x="3819525" y="2562225"/>
          <p14:tracePt t="84353" x="3829050" y="2554288"/>
          <p14:tracePt t="84370" x="3838575" y="2535238"/>
          <p14:tracePt t="84386" x="3838575" y="2517775"/>
          <p14:tracePt t="84396" x="3846513" y="2508250"/>
          <p14:tracePt t="84400" x="3846513" y="2489200"/>
          <p14:tracePt t="84416" x="3865563" y="2462213"/>
          <p14:tracePt t="84425" x="3865563" y="2452688"/>
          <p14:tracePt t="84433" x="3875088" y="2444750"/>
          <p14:tracePt t="84441" x="3875088" y="2435225"/>
          <p14:tracePt t="84456" x="3883025" y="2408238"/>
          <p14:tracePt t="84828" x="3902075" y="2408238"/>
          <p14:tracePt t="84834" x="3911600" y="2408238"/>
          <p14:tracePt t="84842" x="3929063" y="2408238"/>
          <p14:tracePt t="84851" x="3956050" y="2408238"/>
          <p14:tracePt t="84860" x="3975100" y="2408238"/>
          <p14:tracePt t="84867" x="4002088" y="2408238"/>
          <p14:tracePt t="84877" x="4048125" y="2408238"/>
          <p14:tracePt t="84883" x="4065588" y="2408238"/>
          <p14:tracePt t="84900" x="4102100" y="2408238"/>
          <p14:tracePt t="84908" x="4111625" y="2408238"/>
          <p14:tracePt t="84914" x="4138613" y="2408238"/>
          <p14:tracePt t="84922" x="4148138" y="2408238"/>
          <p14:tracePt t="84930" x="4157663" y="2408238"/>
          <p14:tracePt t="84937" x="4184650" y="2408238"/>
          <p14:tracePt t="85369" x="4194175" y="2408238"/>
          <p14:tracePt t="85377" x="4194175" y="2435225"/>
          <p14:tracePt t="85385" x="4194175" y="2452688"/>
          <p14:tracePt t="85393" x="4175125" y="2481263"/>
          <p14:tracePt t="85400" x="4175125" y="2508250"/>
          <p14:tracePt t="85409" x="4175125" y="2544763"/>
          <p14:tracePt t="85417" x="4165600" y="2562225"/>
          <p14:tracePt t="85425" x="4157663" y="2598738"/>
          <p14:tracePt t="85433" x="4138613" y="2635250"/>
          <p14:tracePt t="85441" x="4138613" y="2690813"/>
          <p14:tracePt t="85449" x="4129088" y="2708275"/>
          <p14:tracePt t="85458" x="4121150" y="2744788"/>
          <p14:tracePt t="85465" x="4111625" y="2790825"/>
          <p14:tracePt t="85472" x="4111625" y="2808288"/>
          <p14:tracePt t="85481" x="4084638" y="2854325"/>
          <p14:tracePt t="85489" x="4084638" y="2863850"/>
          <p14:tracePt t="85497" x="4075113" y="2900363"/>
          <p14:tracePt t="85505" x="4065588" y="2917825"/>
          <p14:tracePt t="85513" x="4065588" y="2946400"/>
          <p14:tracePt t="85521" x="4057650" y="2963863"/>
          <p14:tracePt t="85529" x="4057650" y="2982913"/>
          <p14:tracePt t="85536" x="4057650" y="2990850"/>
          <p14:tracePt t="85553" x="4057650" y="3009900"/>
          <p14:tracePt t="85569" x="4057650" y="3027363"/>
          <p14:tracePt t="85578" x="4038600" y="3046413"/>
          <p14:tracePt t="85746" x="4029075" y="3054350"/>
          <p14:tracePt t="85755" x="4021138" y="3046413"/>
          <p14:tracePt t="85764" x="4011613" y="3036888"/>
          <p14:tracePt t="85771" x="4002088" y="3036888"/>
          <p14:tracePt t="85787" x="3992563" y="3027363"/>
          <p14:tracePt t="85802" x="3975100" y="3017838"/>
          <p14:tracePt t="85811" x="3965575" y="3017838"/>
          <p14:tracePt t="85818" x="3956050" y="3017838"/>
          <p14:tracePt t="85826" x="3948113" y="3017838"/>
          <p14:tracePt t="85834" x="3938588" y="3009900"/>
          <p14:tracePt t="85891" x="3938588" y="3000375"/>
          <p14:tracePt t="85902" x="3929063" y="3000375"/>
          <p14:tracePt t="85905" x="3919538" y="3000375"/>
          <p14:tracePt t="85917" x="3911600" y="3000375"/>
          <p14:tracePt t="85925" x="3883025" y="3000375"/>
          <p14:tracePt t="85940" x="3875088" y="3000375"/>
          <p14:tracePt t="85949" x="3865563" y="3000375"/>
          <p14:tracePt t="86249" x="3856038" y="3000375"/>
          <p14:tracePt t="86257" x="3838575" y="2982913"/>
          <p14:tracePt t="86265" x="3838575" y="2973388"/>
          <p14:tracePt t="86273" x="3838575" y="2954338"/>
          <p14:tracePt t="86281" x="3838575" y="2927350"/>
          <p14:tracePt t="86290" x="3838575" y="2909888"/>
          <p14:tracePt t="86297" x="3838575" y="2900363"/>
          <p14:tracePt t="86308" x="3838575" y="2873375"/>
          <p14:tracePt t="86315" x="3838575" y="2863850"/>
          <p14:tracePt t="86331" x="3838575" y="2854325"/>
          <p14:tracePt t="86346" x="3838575" y="2844800"/>
          <p14:tracePt t="86353" x="3838575" y="2836863"/>
          <p14:tracePt t="86363" x="3838575" y="2827338"/>
          <p14:tracePt t="86369" x="3838575" y="2817813"/>
          <p14:tracePt t="86378" x="3838575" y="2790825"/>
          <p14:tracePt t="86385" x="3846513" y="2771775"/>
          <p14:tracePt t="86393" x="3856038" y="2744788"/>
          <p14:tracePt t="86401" x="3856038" y="2727325"/>
          <p14:tracePt t="86410" x="3856038" y="2698750"/>
          <p14:tracePt t="86417" x="3865563" y="2662238"/>
          <p14:tracePt t="86425" x="3875088" y="2644775"/>
          <p14:tracePt t="86433" x="3875088" y="2625725"/>
          <p14:tracePt t="86441" x="3875088" y="2598738"/>
          <p14:tracePt t="86449" x="3875088" y="2589213"/>
          <p14:tracePt t="86457" x="3875088" y="2581275"/>
          <p14:tracePt t="86466" x="3883025" y="2571750"/>
          <p14:tracePt t="86481" x="3883025" y="2562225"/>
          <p14:tracePt t="86521" x="3883025" y="2554288"/>
          <p14:tracePt t="86634" x="3883025" y="2544763"/>
          <p14:tracePt t="86642" x="3892550" y="2525713"/>
          <p14:tracePt t="86659" x="3902075" y="2508250"/>
          <p14:tracePt t="86674" x="3902075" y="2498725"/>
          <p14:tracePt t="86683" x="3919538" y="2481263"/>
          <p14:tracePt t="86699" x="3919538" y="2462213"/>
          <p14:tracePt t="86715" x="3929063" y="2462213"/>
          <p14:tracePt t="86946" x="3929063" y="2452688"/>
          <p14:tracePt t="86979" x="3948113" y="2452688"/>
          <p14:tracePt t="86994" x="3965575" y="2452688"/>
          <p14:tracePt t="87010" x="3984625" y="2462213"/>
          <p14:tracePt t="87022" x="3992563" y="2471738"/>
          <p14:tracePt t="87042" x="4002088" y="2471738"/>
          <p14:tracePt t="87099" x="4021138" y="2471738"/>
          <p14:tracePt t="87106" x="4038600" y="2471738"/>
          <p14:tracePt t="87112" x="4057650" y="2471738"/>
          <p14:tracePt t="87123" x="4065588" y="2471738"/>
          <p14:tracePt t="87128" x="4065588" y="2462213"/>
          <p14:tracePt t="87136" x="4075113" y="2462213"/>
          <p14:tracePt t="87145" x="4084638" y="2452688"/>
          <p14:tracePt t="87258" x="4094163" y="2452688"/>
          <p14:tracePt t="87473" x="4094163" y="2444750"/>
          <p14:tracePt t="87481" x="4084638" y="2425700"/>
          <p14:tracePt t="87489" x="4075113" y="2398713"/>
          <p14:tracePt t="87496" x="4038600" y="2352675"/>
          <p14:tracePt t="87506" x="4029075" y="2335213"/>
          <p14:tracePt t="87512" x="4011613" y="2270125"/>
          <p14:tracePt t="87520" x="3975100" y="2243138"/>
          <p14:tracePt t="87528" x="3938588" y="2197100"/>
          <p14:tracePt t="87537" x="3902075" y="2143125"/>
          <p14:tracePt t="87545" x="3838575" y="2097088"/>
          <p14:tracePt t="87553" x="3738563" y="2052638"/>
          <p14:tracePt t="87561" x="3646488" y="1997075"/>
          <p14:tracePt t="87569" x="3509963" y="1979613"/>
          <p14:tracePt t="87577" x="3363913" y="1933575"/>
          <p14:tracePt t="87585" x="3254375" y="1906588"/>
          <p14:tracePt t="87593" x="3136900" y="1870075"/>
          <p14:tracePt t="87601" x="3063875" y="1870075"/>
          <p14:tracePt t="87609" x="3017838" y="1851025"/>
          <p14:tracePt t="87617" x="2962275" y="1841500"/>
          <p14:tracePt t="87625" x="2925763" y="1824038"/>
          <p14:tracePt t="87641" x="2917825" y="1824038"/>
          <p14:tracePt t="87649" x="2908300" y="1824038"/>
          <p14:tracePt t="87658" x="2889250" y="1824038"/>
          <p14:tracePt t="87664" x="2881313" y="1824038"/>
          <p14:tracePt t="87673" x="2871788" y="1824038"/>
          <p14:tracePt t="87681" x="2862263" y="1824038"/>
          <p14:tracePt t="87690" x="2844800" y="1824038"/>
          <p14:tracePt t="87697" x="2835275" y="1824038"/>
          <p14:tracePt t="87707" x="2808288" y="1824038"/>
          <p14:tracePt t="87713" x="2789238" y="1824038"/>
          <p14:tracePt t="87722" x="2744788" y="1824038"/>
          <p14:tracePt t="87728" x="2708275" y="1824038"/>
          <p14:tracePt t="87737" x="2679700" y="1824038"/>
          <p14:tracePt t="87745" x="2635250" y="1824038"/>
          <p14:tracePt t="87753" x="2598738" y="1824038"/>
          <p14:tracePt t="87761" x="2552700" y="1824038"/>
          <p14:tracePt t="87769" x="2525713" y="1824038"/>
          <p14:tracePt t="87777" x="2498725" y="1824038"/>
          <p14:tracePt t="87785" x="2479675" y="1824038"/>
          <p14:tracePt t="87793" x="2452688" y="1824038"/>
          <p14:tracePt t="87808" x="2443163" y="1824038"/>
          <p14:tracePt t="87818" x="2433638" y="1824038"/>
          <p14:tracePt t="87826" x="2416175" y="1824038"/>
          <p14:tracePt t="87834" x="2406650" y="1824038"/>
          <p14:tracePt t="87842" x="2397125" y="1824038"/>
          <p14:tracePt t="87850" x="2389188" y="1824038"/>
          <p14:tracePt t="87858" x="2352675" y="1833563"/>
          <p14:tracePt t="87866" x="2343150" y="1841500"/>
          <p14:tracePt t="87874" x="2324100" y="1860550"/>
          <p14:tracePt t="87884" x="2306638" y="1860550"/>
          <p14:tracePt t="87898" x="2306638" y="1870075"/>
          <p14:tracePt t="87939" x="2287588" y="1870075"/>
          <p14:tracePt t="87946" x="2279650" y="1870075"/>
          <p14:tracePt t="87954" x="2260600" y="1870075"/>
          <p14:tracePt t="87962" x="2224088" y="1870075"/>
          <p14:tracePt t="87970" x="2187575" y="1870075"/>
          <p14:tracePt t="87978" x="2151063" y="1851025"/>
          <p14:tracePt t="87986" x="2114550" y="1851025"/>
          <p14:tracePt t="87994" x="2060575" y="1841500"/>
          <p14:tracePt t="88001" x="2005013" y="1841500"/>
          <p14:tracePt t="88011" x="1931988" y="1841500"/>
          <p14:tracePt t="88019" x="1860550" y="1841500"/>
          <p14:tracePt t="88026" x="1787525" y="1841500"/>
          <p14:tracePt t="88035" x="1722438" y="1841500"/>
          <p14:tracePt t="88043" x="1714500" y="1841500"/>
          <p14:tracePt t="88049" x="1668463" y="1841500"/>
          <p14:tracePt t="88060" x="1658938" y="1841500"/>
          <p14:tracePt t="88064" x="1649413" y="1841500"/>
          <p14:tracePt t="88161" x="1641475" y="1841500"/>
          <p14:tracePt t="88170" x="1631950" y="1841500"/>
          <p14:tracePt t="88178" x="1622425" y="1841500"/>
          <p14:tracePt t="88186" x="1612900" y="1833563"/>
          <p14:tracePt t="88369" x="1595438" y="1833563"/>
          <p14:tracePt t="88378" x="1585913" y="1833563"/>
          <p14:tracePt t="88386" x="1576388" y="1833563"/>
          <p14:tracePt t="88392" x="1558925" y="1833563"/>
          <p14:tracePt t="88400" x="1549400" y="1833563"/>
          <p14:tracePt t="88417" x="1541463" y="1833563"/>
          <p14:tracePt t="88465" x="1531938" y="1833563"/>
          <p14:tracePt t="88482" x="1512888" y="1833563"/>
          <p14:tracePt t="88490" x="1504950" y="1833563"/>
          <p14:tracePt t="88899" x="1512888" y="1851025"/>
          <p14:tracePt t="88908" x="1549400" y="1870075"/>
          <p14:tracePt t="88915" x="1576388" y="1906588"/>
          <p14:tracePt t="88924" x="1622425" y="1914525"/>
          <p14:tracePt t="88931" x="1649413" y="1924050"/>
          <p14:tracePt t="88937" x="1668463" y="1924050"/>
          <p14:tracePt t="88946" x="1695450" y="1933575"/>
          <p14:tracePt t="88953" x="1741488" y="1933575"/>
          <p14:tracePt t="88961" x="1768475" y="1933575"/>
          <p14:tracePt t="88969" x="1804988" y="1933575"/>
          <p14:tracePt t="88978" x="1860550" y="1933575"/>
          <p14:tracePt t="88985" x="1905000" y="1933575"/>
          <p14:tracePt t="88994" x="1960563" y="1933575"/>
          <p14:tracePt t="89002" x="1997075" y="1933575"/>
          <p14:tracePt t="89010" x="2033588" y="1933575"/>
          <p14:tracePt t="89017" x="2070100" y="1933575"/>
          <p14:tracePt t="89024" x="2114550" y="1933575"/>
          <p14:tracePt t="89032" x="2124075" y="1933575"/>
          <p14:tracePt t="89041" x="2170113" y="1933575"/>
          <p14:tracePt t="89049" x="2206625" y="1933575"/>
          <p14:tracePt t="89056" x="2260600" y="1933575"/>
          <p14:tracePt t="89065" x="2324100" y="1933575"/>
          <p14:tracePt t="89072" x="2397125" y="1933575"/>
          <p14:tracePt t="89081" x="2470150" y="1960563"/>
          <p14:tracePt t="89088" x="2570163" y="1970088"/>
          <p14:tracePt t="89097" x="2643188" y="1970088"/>
          <p14:tracePt t="89105" x="2716213" y="1987550"/>
          <p14:tracePt t="89113" x="2817813" y="1997075"/>
          <p14:tracePt t="89122" x="2908300" y="2024063"/>
          <p14:tracePt t="89129" x="2981325" y="2024063"/>
          <p14:tracePt t="89140" x="3063875" y="2043113"/>
          <p14:tracePt t="89144" x="3117850" y="2043113"/>
          <p14:tracePt t="89153" x="3154363" y="2052638"/>
          <p14:tracePt t="89161" x="3190875" y="2052638"/>
          <p14:tracePt t="89168" x="3200400" y="2052638"/>
          <p14:tracePt t="89216" x="3208338" y="2052638"/>
          <p14:tracePt t="89225" x="3227388" y="2052638"/>
          <p14:tracePt t="89232" x="3236913" y="2052638"/>
          <p14:tracePt t="89241" x="3244850" y="2052638"/>
          <p14:tracePt t="89249" x="3254375" y="2052638"/>
          <p14:tracePt t="89256" x="3263900" y="2052638"/>
          <p14:tracePt t="89265" x="3273425" y="2052638"/>
          <p14:tracePt t="89273" x="3281363" y="2052638"/>
          <p14:tracePt t="89290" x="3290888" y="2052638"/>
          <p14:tracePt t="89309" x="3309938" y="2052638"/>
          <p14:tracePt t="89312" x="3317875" y="2052638"/>
          <p14:tracePt t="89323" x="3327400" y="2052638"/>
          <p14:tracePt t="89635" x="3317875" y="2052638"/>
          <p14:tracePt t="89642" x="3317875" y="2043113"/>
          <p14:tracePt t="89657" x="3309938" y="2033588"/>
          <p14:tracePt t="89668" x="3300413" y="2024063"/>
          <p14:tracePt t="89699" x="3290888" y="2016125"/>
          <p14:tracePt t="89915" x="3317875" y="2016125"/>
          <p14:tracePt t="89925" x="3373438" y="2024063"/>
          <p14:tracePt t="89931" x="3419475" y="2043113"/>
          <p14:tracePt t="89941" x="3446463" y="2052638"/>
          <p14:tracePt t="89947" x="3490913" y="2060575"/>
          <p14:tracePt t="89953" x="3556000" y="2089150"/>
          <p14:tracePt t="89961" x="3556000" y="2097088"/>
          <p14:tracePt t="89977" x="3573463" y="2097088"/>
          <p14:tracePt t="90153" x="3563938" y="2106613"/>
          <p14:tracePt t="90161" x="3546475" y="2106613"/>
          <p14:tracePt t="90169" x="3509963" y="2106613"/>
          <p14:tracePt t="90177" x="3490913" y="2116138"/>
          <p14:tracePt t="90186" x="3446463" y="2116138"/>
          <p14:tracePt t="90194" x="3390900" y="2143125"/>
          <p14:tracePt t="90202" x="3373438" y="2152650"/>
          <p14:tracePt t="90210" x="3327400" y="2152650"/>
          <p14:tracePt t="90218" x="3300413" y="2160588"/>
          <p14:tracePt t="90308" x="3290888" y="2160588"/>
          <p14:tracePt t="90409" x="3281363" y="2170113"/>
          <p14:tracePt t="90760" x="3281363" y="2189163"/>
          <p14:tracePt t="90776" x="3281363" y="2197100"/>
          <p14:tracePt t="90785" x="3281363" y="2216150"/>
          <p14:tracePt t="90793" x="3309938" y="2225675"/>
          <p14:tracePt t="90801" x="3327400" y="2243138"/>
          <p14:tracePt t="90809" x="3336925" y="2252663"/>
          <p14:tracePt t="90817" x="3336925" y="2270125"/>
          <p14:tracePt t="90825" x="3346450" y="2279650"/>
          <p14:tracePt t="90832" x="3363913" y="2298700"/>
          <p14:tracePt t="90841" x="3382963" y="2306638"/>
          <p14:tracePt t="90849" x="3390900" y="2325688"/>
          <p14:tracePt t="90857" x="3409950" y="2343150"/>
          <p14:tracePt t="90864" x="3446463" y="2371725"/>
          <p14:tracePt t="90874" x="3455988" y="2379663"/>
          <p14:tracePt t="90883" x="3473450" y="2398713"/>
          <p14:tracePt t="90891" x="3482975" y="2408238"/>
          <p14:tracePt t="90898" x="3490913" y="2425700"/>
          <p14:tracePt t="90910" x="3509963" y="2435225"/>
          <p14:tracePt t="90912" x="3546475" y="2462213"/>
          <p14:tracePt t="90924" x="3573463" y="2471738"/>
          <p14:tracePt t="90928" x="3619500" y="2489200"/>
          <p14:tracePt t="90937" x="3673475" y="2489200"/>
          <p14:tracePt t="90944" x="3692525" y="2498725"/>
          <p14:tracePt t="90953" x="3738563" y="2498725"/>
          <p14:tracePt t="90961" x="3775075" y="2498725"/>
          <p14:tracePt t="90969" x="3783013" y="2498725"/>
          <p14:tracePt t="90977" x="3802063" y="2517775"/>
          <p14:tracePt t="91330" x="3802063" y="2535238"/>
          <p14:tracePt t="91341" x="3802063" y="2544763"/>
          <p14:tracePt t="91347" x="3802063" y="2554288"/>
          <p14:tracePt t="91355" x="3802063" y="2562225"/>
          <p14:tracePt t="91362" x="3802063" y="2571750"/>
          <p14:tracePt t="91369" x="3783013" y="2608263"/>
          <p14:tracePt t="91377" x="3775075" y="2617788"/>
          <p14:tracePt t="91385" x="3765550" y="2625725"/>
          <p14:tracePt t="91393" x="3756025" y="2644775"/>
          <p14:tracePt t="91401" x="3746500" y="2662238"/>
          <p14:tracePt t="91409" x="3729038" y="2681288"/>
          <p14:tracePt t="91418" x="3719513" y="2690813"/>
          <p14:tracePt t="91427" x="3709988" y="2708275"/>
          <p14:tracePt t="91434" x="3692525" y="2727325"/>
          <p14:tracePt t="91443" x="3692525" y="2735263"/>
          <p14:tracePt t="91449" x="3683000" y="2754313"/>
          <p14:tracePt t="91458" x="3683000" y="2771775"/>
          <p14:tracePt t="91466" x="3673475" y="2771775"/>
          <p14:tracePt t="91481" x="3665538" y="2781300"/>
          <p14:tracePt t="91506" x="3656013" y="2790825"/>
          <p14:tracePt t="91540" x="3656013" y="2800350"/>
          <p14:tracePt t="91578" x="3636963" y="2800350"/>
          <p14:tracePt t="91585" x="3600450" y="2790825"/>
          <p14:tracePt t="91593" x="3582988" y="2771775"/>
          <p14:tracePt t="91601" x="3573463" y="2763838"/>
          <p14:tracePt t="91609" x="3546475" y="2735263"/>
          <p14:tracePt t="91616" x="3527425" y="2717800"/>
          <p14:tracePt t="91625" x="3519488" y="2708275"/>
          <p14:tracePt t="91641" x="3500438" y="2698750"/>
          <p14:tracePt t="91785" x="3463925" y="2681288"/>
          <p14:tracePt t="91793" x="3455988" y="2671763"/>
          <p14:tracePt t="91801" x="3455988" y="2644775"/>
          <p14:tracePt t="91810" x="3436938" y="2598738"/>
          <p14:tracePt t="91817" x="3409950" y="2571750"/>
          <p14:tracePt t="91825" x="3400425" y="2544763"/>
          <p14:tracePt t="91833" x="3400425" y="2525713"/>
          <p14:tracePt t="91841" x="3390900" y="2481263"/>
          <p14:tracePt t="91849" x="3363913" y="2452688"/>
          <p14:tracePt t="91857" x="3363913" y="2435225"/>
          <p14:tracePt t="91865" x="3354388" y="2398713"/>
          <p14:tracePt t="91872" x="3354388" y="2389188"/>
          <p14:tracePt t="91881" x="3346450" y="2379663"/>
          <p14:tracePt t="91889" x="3346450" y="2352675"/>
          <p14:tracePt t="91897" x="3336925" y="2335213"/>
          <p14:tracePt t="91907" x="3317875" y="2289175"/>
          <p14:tracePt t="91912" x="3309938" y="2279650"/>
          <p14:tracePt t="91923" x="3309938" y="2252663"/>
          <p14:tracePt t="91928" x="3300413" y="2243138"/>
          <p14:tracePt t="91938" x="3290888" y="2216150"/>
          <p14:tracePt t="91954" x="3290888" y="2206625"/>
          <p14:tracePt t="91960" x="3290888" y="2197100"/>
          <p14:tracePt t="91969" x="3273425" y="2179638"/>
          <p14:tracePt t="92001" x="3273425" y="2170113"/>
          <p14:tracePt t="92010" x="3273425" y="2160588"/>
          <p14:tracePt t="92017" x="3273425" y="2152650"/>
          <p14:tracePt t="92034" x="3263900" y="2143125"/>
          <p14:tracePt t="92074" x="3263900" y="2133600"/>
          <p14:tracePt t="92170" x="3263900" y="2125663"/>
          <p14:tracePt t="92178" x="3254375" y="2125663"/>
          <p14:tracePt t="92189" x="3227388" y="2125663"/>
          <p14:tracePt t="92194" x="3200400" y="2125663"/>
          <p14:tracePt t="92202" x="3171825" y="2143125"/>
          <p14:tracePt t="92218" x="3154363" y="2152650"/>
          <p14:tracePt t="92225" x="3127375" y="2170113"/>
          <p14:tracePt t="92241" x="3108325" y="2179638"/>
          <p14:tracePt t="92257" x="3100388" y="2189163"/>
          <p14:tracePt t="92265" x="3090863" y="2189163"/>
          <p14:tracePt t="92273" x="3081338" y="2197100"/>
          <p14:tracePt t="92281" x="3063875" y="2216150"/>
          <p14:tracePt t="92288" x="3054350" y="2225675"/>
          <p14:tracePt t="92297" x="3044825" y="2225675"/>
          <p14:tracePt t="92305" x="3027363" y="2243138"/>
          <p14:tracePt t="92313" x="3008313" y="2262188"/>
          <p14:tracePt t="92321" x="3008313" y="2298700"/>
          <p14:tracePt t="92329" x="2998788" y="2316163"/>
          <p14:tracePt t="92337" x="2990850" y="2343150"/>
          <p14:tracePt t="92345" x="2981325" y="2371725"/>
          <p14:tracePt t="92353" x="2954338" y="2444750"/>
          <p14:tracePt t="92361" x="2954338" y="2462213"/>
          <p14:tracePt t="92371" x="2954338" y="2508250"/>
          <p14:tracePt t="92376" x="2954338" y="2535238"/>
          <p14:tracePt t="92385" x="2954338" y="2562225"/>
          <p14:tracePt t="92392" x="2954338" y="2608263"/>
          <p14:tracePt t="92400" x="2954338" y="2617788"/>
          <p14:tracePt t="92409" x="2954338" y="2662238"/>
          <p14:tracePt t="92416" x="2954338" y="2681288"/>
          <p14:tracePt t="92425" x="2954338" y="2698750"/>
          <p14:tracePt t="92433" x="2971800" y="2717800"/>
          <p14:tracePt t="92449" x="2971800" y="2727325"/>
          <p14:tracePt t="92457" x="2981325" y="2754313"/>
          <p14:tracePt t="92466" x="2998788" y="2763838"/>
          <p14:tracePt t="92475" x="3008313" y="2763838"/>
          <p14:tracePt t="92480" x="3027363" y="2771775"/>
          <p14:tracePt t="92488" x="3044825" y="2771775"/>
          <p14:tracePt t="92497" x="3071813" y="2781300"/>
          <p14:tracePt t="92505" x="3117850" y="2808288"/>
          <p14:tracePt t="92513" x="3136900" y="2808288"/>
          <p14:tracePt t="92521" x="3154363" y="2817813"/>
          <p14:tracePt t="92528" x="3200400" y="2836863"/>
          <p14:tracePt t="92536" x="3227388" y="2854325"/>
          <p14:tracePt t="92545" x="3263900" y="2873375"/>
          <p14:tracePt t="92553" x="3290888" y="2881313"/>
          <p14:tracePt t="92561" x="3309938" y="2890838"/>
          <p14:tracePt t="92569" x="3317875" y="2900363"/>
          <p14:tracePt t="92577" x="3327400" y="2909888"/>
          <p14:tracePt t="92585" x="3336925" y="2909888"/>
          <p14:tracePt t="92593" x="3336925" y="2917825"/>
          <p14:tracePt t="92714" x="3346450" y="2917825"/>
          <p14:tracePt t="92727" x="3346450" y="2909888"/>
          <p14:tracePt t="92732" x="3346450" y="2890838"/>
          <p14:tracePt t="92740" x="3309938" y="2863850"/>
          <p14:tracePt t="92746" x="3273425" y="2863850"/>
          <p14:tracePt t="92755" x="3227388" y="2844800"/>
          <p14:tracePt t="92762" x="3171825" y="2836863"/>
          <p14:tracePt t="92770" x="3127375" y="2827338"/>
          <p14:tracePt t="92777" x="3081338" y="2808288"/>
          <p14:tracePt t="92788" x="3044825" y="2790825"/>
          <p14:tracePt t="92794" x="2998788" y="2790825"/>
          <p14:tracePt t="92802" x="2944813" y="2790825"/>
          <p14:tracePt t="92810" x="2889250" y="2781300"/>
          <p14:tracePt t="92818" x="2844800" y="2771775"/>
          <p14:tracePt t="92827" x="2798763" y="2771775"/>
          <p14:tracePt t="92832" x="2781300" y="2771775"/>
          <p14:tracePt t="92841" x="2752725" y="2754313"/>
          <p14:tracePt t="92849" x="2735263" y="2744788"/>
          <p14:tracePt t="92873" x="2725738" y="2744788"/>
          <p14:tracePt t="92881" x="2698750" y="2735263"/>
          <p14:tracePt t="92898" x="2698750" y="2698750"/>
          <p14:tracePt t="92908" x="2689225" y="2681288"/>
          <p14:tracePt t="92914" x="2689225" y="2662238"/>
          <p14:tracePt t="92929" x="2689225" y="2654300"/>
          <p14:tracePt t="92932" x="2689225" y="2617788"/>
          <p14:tracePt t="92937" x="2689225" y="2598738"/>
          <p14:tracePt t="92946" x="2689225" y="2571750"/>
          <p14:tracePt t="92954" x="2689225" y="2562225"/>
          <p14:tracePt t="92962" x="2689225" y="2554288"/>
          <p14:tracePt t="92970" x="2689225" y="2517775"/>
          <p14:tracePt t="92977" x="2689225" y="2508250"/>
          <p14:tracePt t="92985" x="2689225" y="2489200"/>
          <p14:tracePt t="92994" x="2689225" y="2481263"/>
          <p14:tracePt t="93001" x="2698750" y="2471738"/>
          <p14:tracePt t="93017" x="2708275" y="2452688"/>
          <p14:tracePt t="93027" x="2735263" y="2425700"/>
          <p14:tracePt t="93044" x="2752725" y="2416175"/>
          <p14:tracePt t="93051" x="2771775" y="2416175"/>
          <p14:tracePt t="93062" x="2781300" y="2408238"/>
          <p14:tracePt t="93066" x="2798763" y="2389188"/>
          <p14:tracePt t="93075" x="2825750" y="2379663"/>
          <p14:tracePt t="93082" x="2844800" y="2371725"/>
          <p14:tracePt t="93091" x="2862263" y="2371725"/>
          <p14:tracePt t="93098" x="2898775" y="2335213"/>
          <p14:tracePt t="93108" x="2925763" y="2325688"/>
          <p14:tracePt t="93113" x="2954338" y="2325688"/>
          <p14:tracePt t="93123" x="2998788" y="2316163"/>
          <p14:tracePt t="93140" x="3071813" y="2289175"/>
          <p14:tracePt t="93144" x="3090863" y="2289175"/>
          <p14:tracePt t="93153" x="3117850" y="2270125"/>
          <p14:tracePt t="93162" x="3127375" y="2270125"/>
          <p14:tracePt t="93170" x="3136900" y="2270125"/>
          <p14:tracePt t="93714" x="3127375" y="2270125"/>
          <p14:tracePt t="93723" x="3108325" y="2270125"/>
          <p14:tracePt t="93732" x="3090863" y="2289175"/>
          <p14:tracePt t="93738" x="3081338" y="2289175"/>
          <p14:tracePt t="93746" x="3071813" y="2289175"/>
          <p14:tracePt t="93754" x="3035300" y="2298700"/>
          <p14:tracePt t="93794" x="3027363" y="2298700"/>
          <p14:tracePt t="93861" x="3017838" y="2306638"/>
          <p14:tracePt t="93867" x="3017838" y="2316163"/>
          <p14:tracePt t="93874" x="3008313" y="2335213"/>
          <p14:tracePt t="93882" x="2971800" y="2352675"/>
          <p14:tracePt t="93892" x="2954338" y="2371725"/>
          <p14:tracePt t="93898" x="2925763" y="2379663"/>
          <p14:tracePt t="93907" x="2889250" y="2416175"/>
          <p14:tracePt t="93914" x="2871788" y="2435225"/>
          <p14:tracePt t="93924" x="2862263" y="2444750"/>
          <p14:tracePt t="93933" x="2835275" y="2471738"/>
          <p14:tracePt t="93938" x="2825750" y="2481263"/>
          <p14:tracePt t="93945" x="2798763" y="2508250"/>
          <p14:tracePt t="93961" x="2798763" y="2517775"/>
          <p14:tracePt t="93969" x="2789238" y="2544763"/>
          <p14:tracePt t="94048" x="2789238" y="2554288"/>
          <p14:tracePt t="94057" x="2789238" y="2562225"/>
          <p14:tracePt t="94064" x="2789238" y="2589213"/>
          <p14:tracePt t="94072" x="2789238" y="2598738"/>
          <p14:tracePt t="94081" x="2789238" y="2625725"/>
          <p14:tracePt t="94088" x="2789238" y="2644775"/>
          <p14:tracePt t="94097" x="2789238" y="2671763"/>
          <p14:tracePt t="94105" x="2789238" y="2690813"/>
          <p14:tracePt t="94112" x="2789238" y="2717800"/>
          <p14:tracePt t="94121" x="2789238" y="2727325"/>
          <p14:tracePt t="94139" x="2798763" y="2771775"/>
          <p14:tracePt t="94145" x="2808288" y="2781300"/>
          <p14:tracePt t="94153" x="2817813" y="2800350"/>
          <p14:tracePt t="94161" x="2825750" y="2817813"/>
          <p14:tracePt t="94169" x="2835275" y="2827338"/>
          <p14:tracePt t="94177" x="2852738" y="2844800"/>
          <p14:tracePt t="94185" x="2871788" y="2854325"/>
          <p14:tracePt t="94193" x="2889250" y="2863850"/>
          <p14:tracePt t="94201" x="2898775" y="2873375"/>
          <p14:tracePt t="94209" x="2935288" y="2881313"/>
          <p14:tracePt t="94217" x="2944813" y="2881313"/>
          <p14:tracePt t="94225" x="2971800" y="2881313"/>
          <p14:tracePt t="94233" x="2990850" y="2881313"/>
          <p14:tracePt t="94241" x="3017838" y="2881313"/>
          <p14:tracePt t="94249" x="3044825" y="2881313"/>
          <p14:tracePt t="94257" x="3071813" y="2881313"/>
          <p14:tracePt t="94265" x="3090863" y="2881313"/>
          <p14:tracePt t="94273" x="3136900" y="2881313"/>
          <p14:tracePt t="94281" x="3144838" y="2881313"/>
          <p14:tracePt t="94289" x="3163888" y="2881313"/>
          <p14:tracePt t="94305" x="3181350" y="2873375"/>
          <p14:tracePt t="94329" x="3190875" y="2863850"/>
          <p14:tracePt t="94354" x="3200400" y="2854325"/>
          <p14:tracePt t="94370" x="3208338" y="2844800"/>
          <p14:tracePt t="94426" x="3227388" y="2836863"/>
          <p14:tracePt t="94442" x="3236913" y="2827338"/>
          <p14:tracePt t="94458" x="3244850" y="2817813"/>
          <p14:tracePt t="94465" x="3254375" y="2808288"/>
          <p14:tracePt t="94472" x="3290888" y="2800350"/>
          <p14:tracePt t="94489" x="3327400" y="2781300"/>
          <p14:tracePt t="94497" x="3346450" y="2763838"/>
          <p14:tracePt t="94507" x="3382963" y="2754313"/>
          <p14:tracePt t="94513" x="3436938" y="2717800"/>
          <p14:tracePt t="94524" x="3473450" y="2708275"/>
          <p14:tracePt t="94529" x="3509963" y="2698750"/>
          <p14:tracePt t="94537" x="3546475" y="2671763"/>
          <p14:tracePt t="94545" x="3582988" y="2654300"/>
          <p14:tracePt t="94553" x="3609975" y="2644775"/>
          <p14:tracePt t="94561" x="3673475" y="2608263"/>
          <p14:tracePt t="94569" x="3673475" y="2598738"/>
          <p14:tracePt t="94577" x="3709988" y="2589213"/>
          <p14:tracePt t="94585" x="3746500" y="2562225"/>
          <p14:tracePt t="94593" x="3765550" y="2554288"/>
          <p14:tracePt t="94601" x="3775075" y="2544763"/>
          <p14:tracePt t="94610" x="3792538" y="2535238"/>
          <p14:tracePt t="94618" x="3810000" y="2525713"/>
          <p14:tracePt t="94626" x="3829050" y="2517775"/>
          <p14:tracePt t="94642" x="3846513" y="2508250"/>
          <p14:tracePt t="94649" x="3856038" y="2508250"/>
          <p14:tracePt t="94657" x="3856038" y="2498725"/>
          <p14:tracePt t="94665" x="3865563" y="2498725"/>
          <p14:tracePt t="94673" x="3883025" y="2481263"/>
          <p14:tracePt t="94680" x="3892550" y="2471738"/>
          <p14:tracePt t="94691" x="3911600" y="2462213"/>
          <p14:tracePt t="94698" x="3929063" y="2452688"/>
          <p14:tracePt t="94706" x="3956050" y="2435225"/>
          <p14:tracePt t="94715" x="3965575" y="2425700"/>
          <p14:tracePt t="94723" x="3984625" y="2416175"/>
          <p14:tracePt t="94734" x="3992563" y="2408238"/>
          <p14:tracePt t="94745" x="4011613" y="2398713"/>
          <p14:tracePt t="94753" x="4029075" y="2389188"/>
          <p14:tracePt t="94777" x="4038600" y="2379663"/>
          <p14:tracePt t="94874" x="4048125" y="2379663"/>
          <p14:tracePt t="94880" x="4065588" y="2371725"/>
          <p14:tracePt t="94897" x="4075113" y="2371725"/>
          <p14:tracePt t="94905" x="4094163" y="2352675"/>
          <p14:tracePt t="94913" x="4111625" y="2343150"/>
          <p14:tracePt t="94929" x="4129088" y="2335213"/>
          <p14:tracePt t="94938" x="4148138" y="2325688"/>
          <p14:tracePt t="94954" x="4165600" y="2316163"/>
          <p14:tracePt t="94962" x="4175125" y="2306638"/>
          <p14:tracePt t="94980" x="4184650" y="2298700"/>
          <p14:tracePt t="95336" x="4194175" y="2306638"/>
          <p14:tracePt t="95344" x="4202113" y="2316163"/>
          <p14:tracePt t="95369" x="4211638" y="2316163"/>
          <p14:tracePt t="95377" x="4238625" y="2316163"/>
          <p14:tracePt t="95386" x="4248150" y="2316163"/>
          <p14:tracePt t="95393" x="4294188" y="2316163"/>
          <p14:tracePt t="95401" x="4321175" y="2316163"/>
          <p14:tracePt t="95409" x="4348163" y="2316163"/>
          <p14:tracePt t="95418" x="4394200" y="2316163"/>
          <p14:tracePt t="95425" x="4403725" y="2316163"/>
          <p14:tracePt t="95433" x="4413250" y="2316163"/>
          <p14:tracePt t="95441" x="4430713" y="2316163"/>
          <p14:tracePt t="95642" x="4448175" y="2316163"/>
          <p14:tracePt t="95650" x="4467225" y="2316163"/>
          <p14:tracePt t="95657" x="4476750" y="2316163"/>
          <p14:tracePt t="95672" x="4484688" y="2316163"/>
          <p14:tracePt t="95688" x="4494213" y="2316163"/>
          <p14:tracePt t="95696" x="4521200" y="2316163"/>
          <p14:tracePt t="95721" x="4530725" y="2316163"/>
          <p14:tracePt t="95739" x="4549775" y="2316163"/>
          <p14:tracePt t="95746" x="4557713" y="2316163"/>
          <p14:tracePt t="95755" x="4567238" y="2316163"/>
          <p14:tracePt t="95770" x="4576763" y="2316163"/>
          <p14:tracePt t="95786" x="4594225" y="2316163"/>
          <p14:tracePt t="95852" x="4603750" y="2316163"/>
          <p14:tracePt t="96187" x="4594225" y="2316163"/>
          <p14:tracePt t="96194" x="4557713" y="2316163"/>
          <p14:tracePt t="96210" x="4503738" y="2325688"/>
          <p14:tracePt t="96219" x="4476750" y="2343150"/>
          <p14:tracePt t="96224" x="4448175" y="2343150"/>
          <p14:tracePt t="96232" x="4403725" y="2343150"/>
          <p14:tracePt t="96241" x="4367213" y="2343150"/>
          <p14:tracePt t="96249" x="4348163" y="2352675"/>
          <p14:tracePt t="96259" x="4311650" y="2352675"/>
          <p14:tracePt t="96266" x="4303713" y="2352675"/>
          <p14:tracePt t="96273" x="4267200" y="2352675"/>
          <p14:tracePt t="96284" x="4248150" y="2352675"/>
          <p14:tracePt t="96290" x="4230688" y="2352675"/>
          <p14:tracePt t="96322" x="4221163" y="2352675"/>
          <p14:tracePt t="96330" x="4211638" y="2343150"/>
          <p14:tracePt t="96341" x="4202113" y="2325688"/>
          <p14:tracePt t="96346" x="4184650" y="2298700"/>
          <p14:tracePt t="96354" x="4184650" y="2289175"/>
          <p14:tracePt t="96362" x="4175125" y="2270125"/>
          <p14:tracePt t="96370" x="4165600" y="2252663"/>
          <p14:tracePt t="96378" x="4165600" y="2243138"/>
          <p14:tracePt t="96386" x="4138613" y="2216150"/>
          <p14:tracePt t="96402" x="4138613" y="2206625"/>
          <p14:tracePt t="96418" x="4129088" y="2197100"/>
          <p14:tracePt t="96458" x="4129088" y="2189163"/>
          <p14:tracePt t="96530" x="4129088" y="2179638"/>
          <p14:tracePt t="96539" x="4129088" y="2170113"/>
          <p14:tracePt t="96546" x="4129088" y="2143125"/>
          <p14:tracePt t="96553" x="4129088" y="2133600"/>
          <p14:tracePt t="96561" x="4129088" y="2125663"/>
          <p14:tracePt t="96569" x="4129088" y="2106613"/>
          <p14:tracePt t="96577" x="4138613" y="2106613"/>
          <p14:tracePt t="96585" x="4148138" y="2089150"/>
          <p14:tracePt t="96674" x="4148138" y="2079625"/>
          <p14:tracePt t="96721" x="4157663" y="2070100"/>
          <p14:tracePt t="96762" x="4165600" y="2060575"/>
          <p14:tracePt t="96770" x="4175125" y="2052638"/>
          <p14:tracePt t="96787" x="4184650" y="2043113"/>
          <p14:tracePt t="96803" x="4202113" y="2043113"/>
          <p14:tracePt t="96811" x="4211638" y="2043113"/>
          <p14:tracePt t="96818" x="4211638" y="2033588"/>
          <p14:tracePt t="96842" x="4230688" y="2024063"/>
          <p14:tracePt t="96858" x="4238625" y="2016125"/>
          <p14:tracePt t="96883" x="4248150" y="2016125"/>
          <p14:tracePt t="96906" x="4267200" y="2006600"/>
          <p14:tracePt t="96954" x="4284663" y="2006600"/>
          <p14:tracePt t="96963" x="4303713" y="1997075"/>
          <p14:tracePt t="96978" x="4330700" y="1987550"/>
          <p14:tracePt t="96994" x="4357688" y="1987550"/>
          <p14:tracePt t="97002" x="4403725" y="1960563"/>
          <p14:tracePt t="97010" x="4413250" y="1960563"/>
          <p14:tracePt t="97019" x="4448175" y="1960563"/>
          <p14:tracePt t="97026" x="4494213" y="1943100"/>
          <p14:tracePt t="97033" x="4530725" y="1933575"/>
          <p14:tracePt t="97042" x="4576763" y="1914525"/>
          <p14:tracePt t="97050" x="4594225" y="1914525"/>
          <p14:tracePt t="97059" x="4640263" y="1914525"/>
          <p14:tracePt t="97066" x="4649788" y="1914525"/>
          <p14:tracePt t="97073" x="4659313" y="1914525"/>
          <p14:tracePt t="97081" x="4676775" y="1914525"/>
          <p14:tracePt t="97089" x="4686300" y="1914525"/>
          <p14:tracePt t="97098" x="4703763" y="1914525"/>
          <p14:tracePt t="97125" x="4713288" y="1943100"/>
          <p14:tracePt t="97140" x="4713288" y="1951038"/>
          <p14:tracePt t="97146" x="4730750" y="1970088"/>
          <p14:tracePt t="97162" x="4730750" y="1987550"/>
          <p14:tracePt t="97170" x="4730750" y="1997075"/>
          <p14:tracePt t="97186" x="4740275" y="2016125"/>
          <p14:tracePt t="97194" x="4740275" y="2024063"/>
          <p14:tracePt t="97202" x="4740275" y="2033588"/>
          <p14:tracePt t="97210" x="4749800" y="2043113"/>
          <p14:tracePt t="97218" x="4749800" y="2052638"/>
          <p14:tracePt t="97258" x="4759325" y="2060575"/>
          <p14:tracePt t="97299" x="4759325" y="2070100"/>
          <p14:tracePt t="97314" x="4759325" y="2079625"/>
          <p14:tracePt t="97330" x="4767263" y="2097088"/>
          <p14:tracePt t="97356" x="4767263" y="2106613"/>
          <p14:tracePt t="97372" x="4767263" y="2116138"/>
          <p14:tracePt t="97378" x="4767263" y="2125663"/>
          <p14:tracePt t="97394" x="4767263" y="2143125"/>
          <p14:tracePt t="97410" x="4767263" y="2152650"/>
          <p14:tracePt t="97418" x="4767263" y="2170113"/>
          <p14:tracePt t="97426" x="4767263" y="2179638"/>
          <p14:tracePt t="97435" x="4767263" y="2189163"/>
          <p14:tracePt t="97444" x="4759325" y="2197100"/>
          <p14:tracePt t="97451" x="4740275" y="2206625"/>
          <p14:tracePt t="97459" x="4730750" y="2206625"/>
          <p14:tracePt t="97474" x="4703763" y="2206625"/>
          <p14:tracePt t="97481" x="4695825" y="2206625"/>
          <p14:tracePt t="97489" x="4695825" y="2216150"/>
          <p14:tracePt t="97496" x="4686300" y="2216150"/>
          <p14:tracePt t="97505" x="4667250" y="2216150"/>
          <p14:tracePt t="97522" x="4659313" y="2216150"/>
          <p14:tracePt t="97537" x="4649788" y="2216150"/>
          <p14:tracePt t="97544" x="4640263" y="2216150"/>
          <p14:tracePt t="97553" x="4622800" y="2216150"/>
          <p14:tracePt t="97569" x="4613275" y="2216150"/>
          <p14:tracePt t="97577" x="4603750" y="2216150"/>
          <p14:tracePt t="97585" x="4576763" y="2216150"/>
          <p14:tracePt t="97593" x="4557713" y="2216150"/>
          <p14:tracePt t="97601" x="4540250" y="2216150"/>
          <p14:tracePt t="97609" x="4521200" y="2216150"/>
          <p14:tracePt t="97616" x="4513263" y="2216150"/>
          <p14:tracePt t="97640" x="4494213" y="2216150"/>
          <p14:tracePt t="97648" x="4484688" y="2216150"/>
          <p14:tracePt t="97665" x="4476750" y="2216150"/>
          <p14:tracePt t="97674" x="4457700" y="2216150"/>
          <p14:tracePt t="97683" x="4448175" y="2216150"/>
          <p14:tracePt t="97706" x="4421188" y="2216150"/>
          <p14:tracePt t="97713" x="4413250" y="2216150"/>
          <p14:tracePt t="97724" x="4403725" y="2216150"/>
          <p14:tracePt t="97744" x="4394200" y="2216150"/>
          <p14:tracePt t="97747" x="4376738" y="2216150"/>
          <p14:tracePt t="97762" x="4357688" y="2197100"/>
          <p14:tracePt t="97778" x="4340225" y="2179638"/>
          <p14:tracePt t="97794" x="4330700" y="2170113"/>
          <p14:tracePt t="97810" x="4303713" y="2143125"/>
          <p14:tracePt t="97828" x="4294188" y="2133600"/>
          <p14:tracePt t="97835" x="4275138" y="2116138"/>
          <p14:tracePt t="97858" x="4275138" y="2106613"/>
          <p14:tracePt t="97867" x="4275138" y="2097088"/>
          <p14:tracePt t="97883" x="4275138" y="2079625"/>
          <p14:tracePt t="97906" x="4267200" y="2060575"/>
          <p14:tracePt t="97947" x="4267200" y="2052638"/>
          <p14:tracePt t="97958" x="4267200" y="2033588"/>
          <p14:tracePt t="97965" x="4267200" y="2016125"/>
          <p14:tracePt t="97979" x="4267200" y="1987550"/>
          <p14:tracePt t="97989" x="4267200" y="1979613"/>
          <p14:tracePt t="97994" x="4267200" y="1951038"/>
          <p14:tracePt t="98001" x="4267200" y="1943100"/>
          <p14:tracePt t="98010" x="4267200" y="1933575"/>
          <p14:tracePt t="98017" x="4267200" y="1924050"/>
          <p14:tracePt t="98066" x="4267200" y="1914525"/>
          <p14:tracePt t="98082" x="4267200" y="1906588"/>
          <p14:tracePt t="98098" x="4275138" y="1897063"/>
          <p14:tracePt t="98107" x="4284663" y="1897063"/>
          <p14:tracePt t="98114" x="4311650" y="1887538"/>
          <p14:tracePt t="98123" x="4330700" y="1887538"/>
          <p14:tracePt t="98130" x="4384675" y="1878013"/>
          <p14:tracePt t="98137" x="4421188" y="1878013"/>
          <p14:tracePt t="98145" x="4457700" y="1878013"/>
          <p14:tracePt t="98153" x="4484688" y="1878013"/>
          <p14:tracePt t="98162" x="4513263" y="1878013"/>
          <p14:tracePt t="98173" x="4530725" y="1878013"/>
          <p14:tracePt t="98178" x="4557713" y="1878013"/>
          <p14:tracePt t="98187" x="4586288" y="1851025"/>
          <p14:tracePt t="98194" x="4613275" y="1841500"/>
          <p14:tracePt t="98206" x="4622800" y="1841500"/>
          <p14:tracePt t="98218" x="4640263" y="1841500"/>
          <p14:tracePt t="98225" x="4649788" y="1841500"/>
          <p14:tracePt t="98233" x="4659313" y="1841500"/>
          <p14:tracePt t="98241" x="4667250" y="1841500"/>
          <p14:tracePt t="98272" x="4686300" y="1841500"/>
          <p14:tracePt t="98280" x="4695825" y="1841500"/>
          <p14:tracePt t="98305" x="4703763" y="1841500"/>
          <p14:tracePt t="98314" x="4730750" y="1851025"/>
          <p14:tracePt t="98330" x="4749800" y="1878013"/>
          <p14:tracePt t="98343" x="4786313" y="1887538"/>
          <p14:tracePt t="98357" x="4803775" y="1906588"/>
          <p14:tracePt t="98373" x="4803775" y="1914525"/>
          <p14:tracePt t="98378" x="4803775" y="1924050"/>
          <p14:tracePt t="98394" x="4803775" y="1933575"/>
          <p14:tracePt t="98410" x="4813300" y="1943100"/>
          <p14:tracePt t="98418" x="4822825" y="1951038"/>
          <p14:tracePt t="98458" x="4822825" y="1960563"/>
          <p14:tracePt t="98466" x="4822825" y="1970088"/>
          <p14:tracePt t="98473" x="4822825" y="1979613"/>
          <p14:tracePt t="98482" x="4822825" y="1987550"/>
          <p14:tracePt t="98489" x="4822825" y="2016125"/>
          <p14:tracePt t="98497" x="4822825" y="2024063"/>
          <p14:tracePt t="98504" x="4822825" y="2033588"/>
          <p14:tracePt t="98513" x="4822825" y="2052638"/>
          <p14:tracePt t="98521" x="4822825" y="2060575"/>
          <p14:tracePt t="98528" x="4822825" y="2070100"/>
          <p14:tracePt t="98537" x="4822825" y="2089150"/>
          <p14:tracePt t="98544" x="4813300" y="2106613"/>
          <p14:tracePt t="98552" x="4813300" y="2116138"/>
          <p14:tracePt t="98569" x="4813300" y="2133600"/>
          <p14:tracePt t="98577" x="4803775" y="2143125"/>
          <p14:tracePt t="98585" x="4803775" y="2152650"/>
          <p14:tracePt t="98601" x="4803775" y="2160588"/>
          <p14:tracePt t="98609" x="4795838" y="2170113"/>
          <p14:tracePt t="98626" x="4786313" y="2189163"/>
          <p14:tracePt t="98725" x="4767263" y="2197100"/>
          <p14:tracePt t="98730" x="4759325" y="2197100"/>
          <p14:tracePt t="98738" x="4749800" y="2197100"/>
          <p14:tracePt t="98745" x="4740275" y="2197100"/>
          <p14:tracePt t="98753" x="4730750" y="2206625"/>
          <p14:tracePt t="98761" x="4703763" y="2206625"/>
          <p14:tracePt t="98769" x="4686300" y="2216150"/>
          <p14:tracePt t="98777" x="4676775" y="2225675"/>
          <p14:tracePt t="98793" x="4659313" y="2233613"/>
          <p14:tracePt t="98809" x="4630738" y="2233613"/>
          <p14:tracePt t="98825" x="4622800" y="2243138"/>
          <p14:tracePt t="98834" x="4613275" y="2243138"/>
          <p14:tracePt t="98843" x="4603750" y="2243138"/>
          <p14:tracePt t="98848" x="4586288" y="2243138"/>
          <p14:tracePt t="98856" x="4576763" y="2243138"/>
          <p14:tracePt t="98865" x="4567238" y="2243138"/>
          <p14:tracePt t="98872" x="4549775" y="2243138"/>
          <p14:tracePt t="98880" x="4530725" y="2243138"/>
          <p14:tracePt t="98888" x="4521200" y="2243138"/>
          <p14:tracePt t="98896" x="4494213" y="2243138"/>
          <p14:tracePt t="98904" x="4476750" y="2243138"/>
          <p14:tracePt t="98913" x="4457700" y="2243138"/>
          <p14:tracePt t="98929" x="4448175" y="2243138"/>
          <p14:tracePt t="98940" x="4440238" y="2243138"/>
          <p14:tracePt t="98957" x="4421188" y="2243138"/>
          <p14:tracePt t="98970" x="4413250" y="2243138"/>
          <p14:tracePt t="98978" x="4394200" y="2233613"/>
          <p14:tracePt t="99546" x="4384675" y="2225675"/>
          <p14:tracePt t="99554" x="4367213" y="2216150"/>
          <p14:tracePt t="99570" x="4357688" y="2206625"/>
          <p14:tracePt t="99577" x="4357688" y="2197100"/>
          <p14:tracePt t="99584" x="4348163" y="2179638"/>
          <p14:tracePt t="99609" x="4348163" y="2170113"/>
          <p14:tracePt t="99617" x="4348163" y="2160588"/>
          <p14:tracePt t="99625" x="4348163" y="2152650"/>
          <p14:tracePt t="99650" x="4348163" y="2143125"/>
          <p14:tracePt t="99661" x="4330700" y="2125663"/>
          <p14:tracePt t="99666" x="4330700" y="2116138"/>
          <p14:tracePt t="99682" x="4321175" y="2106613"/>
          <p14:tracePt t="99809" x="4294188" y="2106613"/>
          <p14:tracePt t="99825" x="4284663" y="2097088"/>
          <p14:tracePt t="99896" x="4275138" y="2097088"/>
          <p14:tracePt t="100520" x="4284663" y="2097088"/>
          <p14:tracePt t="100530" x="4330700" y="2097088"/>
          <p14:tracePt t="100542" x="4367213" y="2097088"/>
          <p14:tracePt t="100547" x="4394200" y="2097088"/>
          <p14:tracePt t="100560" x="4421188" y="2097088"/>
          <p14:tracePt t="100562" x="4430713" y="2097088"/>
          <p14:tracePt t="100569" x="4448175" y="2097088"/>
          <p14:tracePt t="100577" x="4457700" y="2097088"/>
          <p14:tracePt t="100897" x="4467225" y="2106613"/>
          <p14:tracePt t="101018" x="4457700" y="2116138"/>
          <p14:tracePt t="101027" x="4440238" y="2125663"/>
          <p14:tracePt t="101034" x="4430713" y="2143125"/>
          <p14:tracePt t="101044" x="4421188" y="2152650"/>
          <p14:tracePt t="101050" x="4413250" y="2170113"/>
          <p14:tracePt t="101059" x="4403725" y="2189163"/>
          <p14:tracePt t="101066" x="4394200" y="2206625"/>
          <p14:tracePt t="101077" x="4394200" y="2216150"/>
          <p14:tracePt t="101082" x="4384675" y="2225675"/>
          <p14:tracePt t="101089" x="4376738" y="2233613"/>
          <p14:tracePt t="101105" x="4367213" y="2252663"/>
          <p14:tracePt t="101144" x="4367213" y="2262188"/>
          <p14:tracePt t="101488" x="4367213" y="2243138"/>
          <p14:tracePt t="101496" x="4367213" y="2233613"/>
          <p14:tracePt t="101504" x="4367213" y="2206625"/>
          <p14:tracePt t="101513" x="4367213" y="2189163"/>
          <p14:tracePt t="101521" x="4367213" y="2179638"/>
          <p14:tracePt t="101528" x="4367213" y="2152650"/>
          <p14:tracePt t="101538" x="4367213" y="2143125"/>
          <p14:tracePt t="101545" x="4376738" y="2125663"/>
          <p14:tracePt t="101576" x="4376738" y="2116138"/>
          <p14:tracePt t="101585" x="4376738" y="2106613"/>
          <p14:tracePt t="101601" x="4384675" y="2097088"/>
          <p14:tracePt t="101618" x="4384675" y="2070100"/>
          <p14:tracePt t="101625" x="4384675" y="2060575"/>
          <p14:tracePt t="101632" x="4394200" y="2052638"/>
          <p14:tracePt t="101649" x="4394200" y="2043113"/>
          <p14:tracePt t="101657" x="4403725" y="2033588"/>
          <p14:tracePt t="101665" x="4403725" y="2016125"/>
          <p14:tracePt t="101673" x="4421188" y="1997075"/>
          <p14:tracePt t="101681" x="4421188" y="1979613"/>
          <p14:tracePt t="101689" x="4440238" y="1960563"/>
          <p14:tracePt t="101697" x="4440238" y="1951038"/>
          <p14:tracePt t="101706" x="4440238" y="1933575"/>
          <p14:tracePt t="101713" x="4448175" y="1914525"/>
          <p14:tracePt t="101721" x="4467225" y="1906588"/>
          <p14:tracePt t="102218" x="4467225" y="1933575"/>
          <p14:tracePt t="102225" x="4467225" y="1951038"/>
          <p14:tracePt t="102233" x="4467225" y="1979613"/>
          <p14:tracePt t="102241" x="4476750" y="2006600"/>
          <p14:tracePt t="102248" x="4494213" y="2033588"/>
          <p14:tracePt t="102258" x="4503738" y="2079625"/>
          <p14:tracePt t="102264" x="4521200" y="2106613"/>
          <p14:tracePt t="102274" x="4530725" y="2152650"/>
          <p14:tracePt t="102280" x="4540250" y="2179638"/>
          <p14:tracePt t="102288" x="4549775" y="2225675"/>
          <p14:tracePt t="102297" x="4549775" y="2243138"/>
          <p14:tracePt t="102304" x="4586288" y="2289175"/>
          <p14:tracePt t="102315" x="4586288" y="2298700"/>
          <p14:tracePt t="102323" x="4594225" y="2325688"/>
          <p14:tracePt t="102330" x="4594225" y="2335213"/>
          <p14:tracePt t="102340" x="4603750" y="2343150"/>
          <p14:tracePt t="102346" x="4622800" y="2362200"/>
          <p14:tracePt t="102361" x="4622800" y="2371725"/>
          <p14:tracePt t="102779" x="4622800" y="2379663"/>
          <p14:tracePt t="102787" x="4622800" y="2389188"/>
          <p14:tracePt t="102794" x="4622800" y="2398713"/>
          <p14:tracePt t="102824" x="4603750" y="2408238"/>
          <p14:tracePt t="103587" x="4594225" y="2408238"/>
          <p14:tracePt t="103595" x="4586288" y="2408238"/>
          <p14:tracePt t="103601" x="4586288" y="2398713"/>
          <p14:tracePt t="103625" x="4586288" y="2389188"/>
          <p14:tracePt t="104002" x="4576763" y="2379663"/>
          <p14:tracePt t="104026" x="4567238" y="2379663"/>
          <p14:tracePt t="104058" x="4557713" y="2379663"/>
          <p14:tracePt t="104098" x="4549775" y="2379663"/>
          <p14:tracePt t="104114" x="4540250" y="2379663"/>
          <p14:tracePt t="104130" x="4530725" y="2379663"/>
          <p14:tracePt t="104139" x="4521200" y="2379663"/>
          <p14:tracePt t="104147" x="4513263" y="2379663"/>
          <p14:tracePt t="104155" x="4503738" y="2379663"/>
          <p14:tracePt t="104171" x="4484688" y="2389188"/>
          <p14:tracePt t="104180" x="4476750" y="2389188"/>
          <p14:tracePt t="104194" x="4467225" y="2398713"/>
          <p14:tracePt t="104426" x="4457700" y="2398713"/>
          <p14:tracePt t="104450" x="4440238" y="2398713"/>
          <p14:tracePt t="105002" x="4430713" y="2398713"/>
          <p14:tracePt t="105162" x="4421188" y="2398713"/>
          <p14:tracePt t="105178" x="4394200" y="2398713"/>
          <p14:tracePt t="105187" x="4384675" y="2398713"/>
          <p14:tracePt t="105194" x="4357688" y="2389188"/>
          <p14:tracePt t="105202" x="4321175" y="2362200"/>
          <p14:tracePt t="105209" x="4284663" y="2362200"/>
          <p14:tracePt t="105218" x="4248150" y="2352675"/>
          <p14:tracePt t="105226" x="4221163" y="2343150"/>
          <p14:tracePt t="105234" x="4157663" y="2325688"/>
          <p14:tracePt t="105242" x="4121150" y="2316163"/>
          <p14:tracePt t="105250" x="4057650" y="2289175"/>
          <p14:tracePt t="105258" x="4011613" y="2262188"/>
          <p14:tracePt t="105267" x="3965575" y="2243138"/>
          <p14:tracePt t="105274" x="3883025" y="2197100"/>
          <p14:tracePt t="105284" x="3838575" y="2179638"/>
          <p14:tracePt t="105288" x="3738563" y="2133600"/>
          <p14:tracePt t="105300" x="3702050" y="2125663"/>
          <p14:tracePt t="105305" x="3619500" y="2116138"/>
          <p14:tracePt t="105315" x="3536950" y="2070100"/>
          <p14:tracePt t="105322" x="3500438" y="2070100"/>
          <p14:tracePt t="105330" x="3446463" y="2052638"/>
          <p14:tracePt t="105339" x="3400425" y="2043113"/>
          <p14:tracePt t="105346" x="3382963" y="2043113"/>
          <p14:tracePt t="105355" x="3363913" y="2043113"/>
          <p14:tracePt t="105400" x="3354388" y="2033588"/>
          <p14:tracePt t="105505" x="3354388" y="2024063"/>
          <p14:tracePt t="105762" x="3346450" y="2016125"/>
          <p14:tracePt t="105778" x="3327400" y="2016125"/>
          <p14:tracePt t="105785" x="3290888" y="2006600"/>
          <p14:tracePt t="105792" x="3263900" y="1997075"/>
          <p14:tracePt t="105800" x="3244850" y="1997075"/>
          <p14:tracePt t="105809" x="3217863" y="1979613"/>
          <p14:tracePt t="105816" x="3200400" y="1979613"/>
          <p14:tracePt t="105824" x="3163888" y="1970088"/>
          <p14:tracePt t="105841" x="3154363" y="1970088"/>
          <p14:tracePt t="105849" x="3127375" y="1960563"/>
          <p14:tracePt t="105937" x="3117850" y="1951038"/>
          <p14:tracePt t="105944" x="3108325" y="1933575"/>
          <p14:tracePt t="106090" x="3136900" y="1933575"/>
          <p14:tracePt t="106099" x="3163888" y="1933575"/>
          <p14:tracePt t="106107" x="3217863" y="1933575"/>
          <p14:tracePt t="106114" x="3254375" y="1933575"/>
          <p14:tracePt t="106123" x="3300413" y="1933575"/>
          <p14:tracePt t="106130" x="3336925" y="1933575"/>
          <p14:tracePt t="106141" x="3382963" y="1933575"/>
          <p14:tracePt t="106157" x="3427413" y="1933575"/>
          <p14:tracePt t="106162" x="3436938" y="1924050"/>
          <p14:tracePt t="106169" x="3463925" y="1914525"/>
          <p14:tracePt t="106376" x="3473450" y="1933575"/>
          <p14:tracePt t="106384" x="3455988" y="1997075"/>
          <p14:tracePt t="106393" x="3455988" y="2052638"/>
          <p14:tracePt t="106401" x="3446463" y="2106613"/>
          <p14:tracePt t="106409" x="3446463" y="2189163"/>
          <p14:tracePt t="106417" x="3446463" y="2243138"/>
          <p14:tracePt t="106425" x="3446463" y="2335213"/>
          <p14:tracePt t="106433" x="3446463" y="2408238"/>
          <p14:tracePt t="106441" x="3446463" y="2462213"/>
          <p14:tracePt t="106450" x="3446463" y="2554288"/>
          <p14:tracePt t="106457" x="3446463" y="2644775"/>
          <p14:tracePt t="106465" x="3455988" y="2744788"/>
          <p14:tracePt t="106474" x="3463925" y="2817813"/>
          <p14:tracePt t="106481" x="3473450" y="2890838"/>
          <p14:tracePt t="106490" x="3490913" y="2990850"/>
          <p14:tracePt t="106497" x="3490913" y="3063875"/>
          <p14:tracePt t="106504" x="3490913" y="3119438"/>
          <p14:tracePt t="106513" x="3490913" y="3192463"/>
          <p14:tracePt t="106521" x="3490913" y="3246438"/>
          <p14:tracePt t="106528" x="3500438" y="3328988"/>
          <p14:tracePt t="106539" x="3500438" y="3365500"/>
          <p14:tracePt t="106544" x="3500438" y="3411538"/>
          <p14:tracePt t="106553" x="3500438" y="3438525"/>
          <p14:tracePt t="106561" x="3500438" y="3446463"/>
          <p14:tracePt t="106858" x="3500438" y="3438525"/>
          <p14:tracePt t="106866" x="3500438" y="3419475"/>
          <p14:tracePt t="106882" x="3500438" y="3411538"/>
          <p14:tracePt t="106906" x="3500438" y="3402013"/>
          <p14:tracePt t="107610" x="3500438" y="3382963"/>
          <p14:tracePt t="107923" x="3500438" y="3365500"/>
          <p14:tracePt t="107930" x="3500438" y="3338513"/>
          <p14:tracePt t="107939" x="3500438" y="3328988"/>
          <p14:tracePt t="107946" x="3500438" y="3319463"/>
          <p14:tracePt t="107958" x="3500438" y="3309938"/>
          <p14:tracePt t="107962" x="3500438" y="3273425"/>
          <p14:tracePt t="107977" x="3500438" y="3236913"/>
          <p14:tracePt t="107984" x="3500438" y="3200400"/>
          <p14:tracePt t="107992" x="3500438" y="3163888"/>
          <p14:tracePt t="108000" x="3500438" y="3119438"/>
          <p14:tracePt t="108009" x="3482975" y="3063875"/>
          <p14:tracePt t="108017" x="3463925" y="3000375"/>
          <p14:tracePt t="108026" x="3463925" y="2946400"/>
          <p14:tracePt t="108034" x="3463925" y="2890838"/>
          <p14:tracePt t="108044" x="3463925" y="2800350"/>
          <p14:tracePt t="108050" x="3455988" y="2727325"/>
          <p14:tracePt t="108059" x="3446463" y="2662238"/>
          <p14:tracePt t="108067" x="3446463" y="2589213"/>
          <p14:tracePt t="108075" x="3419475" y="2544763"/>
          <p14:tracePt t="108081" x="3409950" y="2498725"/>
          <p14:tracePt t="108089" x="3409950" y="2471738"/>
          <p14:tracePt t="108097" x="3409950" y="2435225"/>
          <p14:tracePt t="108106" x="3400425" y="2416175"/>
          <p14:tracePt t="108113" x="3400425" y="2408238"/>
          <p14:tracePt t="108120" x="3400425" y="2398713"/>
          <p14:tracePt t="108145" x="3400425" y="2389188"/>
          <p14:tracePt t="108259" x="3390900" y="2379663"/>
          <p14:tracePt t="108274" x="3390900" y="2362200"/>
          <p14:tracePt t="108283" x="3382963" y="2352675"/>
          <p14:tracePt t="108291" x="3373438" y="2352675"/>
          <p14:tracePt t="108346" x="3363913" y="2352675"/>
          <p14:tracePt t="108356" x="3346450" y="2352675"/>
          <p14:tracePt t="108363" x="3327400" y="2352675"/>
          <p14:tracePt t="108374" x="3290888" y="2352675"/>
          <p14:tracePt t="108379" x="3281363" y="2352675"/>
          <p14:tracePt t="108389" x="3244850" y="2352675"/>
          <p14:tracePt t="108394" x="3227388" y="2352675"/>
          <p14:tracePt t="108405" x="3200400" y="2352675"/>
          <p14:tracePt t="108409" x="3181350" y="2352675"/>
          <p14:tracePt t="108419" x="3154363" y="2362200"/>
          <p14:tracePt t="108426" x="3144838" y="2371725"/>
          <p14:tracePt t="108434" x="3127375" y="2371725"/>
          <p14:tracePt t="108442" x="3108325" y="2379663"/>
          <p14:tracePt t="108450" x="3090863" y="2389188"/>
          <p14:tracePt t="108460" x="3081338" y="2398713"/>
          <p14:tracePt t="108713" x="3081338" y="2389188"/>
          <p14:tracePt t="108720" x="3081338" y="2371725"/>
          <p14:tracePt t="108729" x="3081338" y="2352675"/>
          <p14:tracePt t="108746" x="3081338" y="2343150"/>
          <p14:tracePt t="108755" x="3081338" y="2325688"/>
          <p14:tracePt t="108762" x="3090863" y="2306638"/>
          <p14:tracePt t="108787" x="3100388" y="2298700"/>
          <p14:tracePt t="108940" x="3054350" y="2316163"/>
          <p14:tracePt t="108947" x="2990850" y="2352675"/>
          <p14:tracePt t="108955" x="2925763" y="2389188"/>
          <p14:tracePt t="108964" x="2862263" y="2416175"/>
          <p14:tracePt t="108972" x="2835275" y="2435225"/>
          <p14:tracePt t="108977" x="2798763" y="2444750"/>
          <p14:tracePt t="108984" x="2781300" y="2452688"/>
          <p14:tracePt t="108993" x="2771775" y="2452688"/>
          <p14:tracePt t="109040" x="2762250" y="2462213"/>
          <p14:tracePt t="109049" x="2744788" y="2481263"/>
          <p14:tracePt t="109058" x="2708275" y="2498725"/>
          <p14:tracePt t="109065" x="2679700" y="2535238"/>
          <p14:tracePt t="109075" x="2635250" y="2554288"/>
          <p14:tracePt t="109082" x="2589213" y="2589213"/>
          <p14:tracePt t="109093" x="2525713" y="2625725"/>
          <p14:tracePt t="109097" x="2479675" y="2662238"/>
          <p14:tracePt t="109106" x="2433638" y="2690813"/>
          <p14:tracePt t="109114" x="2379663" y="2727325"/>
          <p14:tracePt t="109123" x="2360613" y="2744788"/>
          <p14:tracePt t="109130" x="2316163" y="2790825"/>
          <p14:tracePt t="109138" x="2297113" y="2808288"/>
          <p14:tracePt t="109161" x="2270125" y="2844800"/>
          <p14:tracePt t="109169" x="2270125" y="2854325"/>
          <p14:tracePt t="109297" x="2260600" y="2863850"/>
          <p14:tracePt t="109312" x="2260600" y="2873375"/>
          <p14:tracePt t="109321" x="2243138" y="2881313"/>
          <p14:tracePt t="109337" x="2224088" y="2900363"/>
          <p14:tracePt t="109345" x="2214563" y="2909888"/>
          <p14:tracePt t="109353" x="2206625" y="2917825"/>
          <p14:tracePt t="109361" x="2197100" y="2927350"/>
          <p14:tracePt t="109370" x="2179638" y="2946400"/>
          <p14:tracePt t="109445" x="2170113" y="2954338"/>
          <p14:tracePt t="109715" x="2224088" y="2954338"/>
          <p14:tracePt t="109722" x="2316163" y="2954338"/>
          <p14:tracePt t="109730" x="2389188" y="2946400"/>
          <p14:tracePt t="109738" x="2489200" y="2936875"/>
          <p14:tracePt t="109747" x="2525713" y="2936875"/>
          <p14:tracePt t="109754" x="2552700" y="2936875"/>
          <p14:tracePt t="109761" x="2589213" y="2936875"/>
          <p14:tracePt t="110210" x="2598738" y="2936875"/>
          <p14:tracePt t="110226" x="2606675" y="2936875"/>
          <p14:tracePt t="110242" x="2625725" y="2936875"/>
          <p14:tracePt t="110252" x="2635250" y="2946400"/>
          <p14:tracePt t="110259" x="2643188" y="2954338"/>
          <p14:tracePt t="110281" x="2652713" y="2963863"/>
          <p14:tracePt t="110296" x="2652713" y="2973388"/>
          <p14:tracePt t="110313" x="2652713" y="2982913"/>
          <p14:tracePt t="110402" x="2662238" y="2982913"/>
          <p14:tracePt t="110411" x="2679700" y="2982913"/>
          <p14:tracePt t="110419" x="2689225" y="2963863"/>
          <p14:tracePt t="110426" x="2698750" y="2946400"/>
          <p14:tracePt t="110435" x="2716213" y="2927350"/>
          <p14:tracePt t="110442" x="2744788" y="2909888"/>
          <p14:tracePt t="110450" x="2752725" y="2890838"/>
          <p14:tracePt t="110461" x="2762250" y="2873375"/>
          <p14:tracePt t="110466" x="2771775" y="2854325"/>
          <p14:tracePt t="110473" x="2771775" y="2844800"/>
          <p14:tracePt t="110480" x="2781300" y="2836863"/>
          <p14:tracePt t="110489" x="2789238" y="2827338"/>
          <p14:tracePt t="110506" x="2798763" y="2800350"/>
          <p14:tracePt t="110521" x="2808288" y="2790825"/>
          <p14:tracePt t="110786" x="2825750" y="2800350"/>
          <p14:tracePt t="110826" x="2844800" y="2808288"/>
          <p14:tracePt t="111018" x="2862263" y="2817813"/>
          <p14:tracePt t="111028" x="2862263" y="2836863"/>
          <p14:tracePt t="111034" x="2862263" y="2854325"/>
          <p14:tracePt t="111042" x="2852738" y="2900363"/>
          <p14:tracePt t="111050" x="2835275" y="2946400"/>
          <p14:tracePt t="111058" x="2835275" y="2954338"/>
          <p14:tracePt t="111066" x="2825750" y="2990850"/>
          <p14:tracePt t="111074" x="2817813" y="3009900"/>
          <p14:tracePt t="111081" x="2808288" y="3017838"/>
          <p14:tracePt t="111542" x="2817813" y="3000375"/>
          <p14:tracePt t="111547" x="2835275" y="2990850"/>
          <p14:tracePt t="111555" x="2871788" y="2990850"/>
          <p14:tracePt t="111561" x="2908300" y="2982913"/>
          <p14:tracePt t="111571" x="2971800" y="2963863"/>
          <p14:tracePt t="111577" x="3027363" y="2946400"/>
          <p14:tracePt t="111585" x="3090863" y="2917825"/>
          <p14:tracePt t="111593" x="3154363" y="2881313"/>
          <p14:tracePt t="111601" x="3200400" y="2873375"/>
          <p14:tracePt t="111610" x="3244850" y="2844800"/>
          <p14:tracePt t="111617" x="3273425" y="2827338"/>
          <p14:tracePt t="111625" x="3327400" y="2800350"/>
          <p14:tracePt t="111632" x="3373438" y="2790825"/>
          <p14:tracePt t="111641" x="3400425" y="2771775"/>
          <p14:tracePt t="111648" x="3436938" y="2763838"/>
          <p14:tracePt t="111657" x="3455988" y="2754313"/>
          <p14:tracePt t="111665" x="3482975" y="2744788"/>
          <p14:tracePt t="111673" x="3500438" y="2744788"/>
          <p14:tracePt t="111680" x="3519488" y="2727325"/>
          <p14:tracePt t="111696" x="3563938" y="2727325"/>
          <p14:tracePt t="111705" x="3582988" y="2727325"/>
          <p14:tracePt t="111713" x="3609975" y="2727325"/>
          <p14:tracePt t="111720" x="3646488" y="2708275"/>
          <p14:tracePt t="111729" x="3709988" y="2708275"/>
          <p14:tracePt t="111737" x="3738563" y="2708275"/>
          <p14:tracePt t="111744" x="3775075" y="2708275"/>
          <p14:tracePt t="111753" x="3819525" y="2708275"/>
          <p14:tracePt t="111760" x="3856038" y="2708275"/>
          <p14:tracePt t="111770" x="3883025" y="2708275"/>
          <p14:tracePt t="111776" x="3929063" y="2708275"/>
          <p14:tracePt t="111784" x="3965575" y="2708275"/>
          <p14:tracePt t="111792" x="4011613" y="2708275"/>
          <p14:tracePt t="111800" x="4029075" y="2708275"/>
          <p14:tracePt t="111808" x="4057650" y="2698750"/>
          <p14:tracePt t="111817" x="4065588" y="2698750"/>
          <p14:tracePt t="111824" x="4094163" y="2690813"/>
          <p14:tracePt t="111832" x="4111625" y="2690813"/>
          <p14:tracePt t="111840" x="4129088" y="2681288"/>
          <p14:tracePt t="111848" x="4148138" y="2671763"/>
          <p14:tracePt t="111856" x="4165600" y="2662238"/>
          <p14:tracePt t="111865" x="4194175" y="2654300"/>
          <p14:tracePt t="111873" x="4211638" y="2644775"/>
          <p14:tracePt t="111881" x="4221163" y="2644775"/>
          <p14:tracePt t="111889" x="4238625" y="2644775"/>
          <p14:tracePt t="111897" x="4248150" y="2644775"/>
          <p14:tracePt t="111905" x="4267200" y="2625725"/>
          <p14:tracePt t="111962" x="4284663" y="2625725"/>
          <p14:tracePt t="111978" x="4294188" y="2625725"/>
          <p14:tracePt t="112003" x="4303713" y="2625725"/>
          <p14:tracePt t="112028" x="4321175" y="2625725"/>
          <p14:tracePt t="112042" x="4330700" y="2625725"/>
          <p14:tracePt t="112053" x="4348163" y="2625725"/>
          <p14:tracePt t="112059" x="4367213" y="2625725"/>
          <p14:tracePt t="112065" x="4384675" y="2625725"/>
          <p14:tracePt t="112073" x="4384675" y="2617788"/>
          <p14:tracePt t="112089" x="4403725" y="2617788"/>
          <p14:tracePt t="112097" x="4413250" y="2617788"/>
          <p14:tracePt t="112121" x="4421188" y="2617788"/>
          <p14:tracePt t="112170" x="4430713" y="2608263"/>
          <p14:tracePt t="112194" x="4440238" y="2598738"/>
          <p14:tracePt t="112216" x="4440238" y="2589213"/>
          <p14:tracePt t="112292" x="4440238" y="2581275"/>
          <p14:tracePt t="112305" x="4440238" y="2571750"/>
          <p14:tracePt t="112338" x="4448175" y="2544763"/>
          <p14:tracePt t="112554" x="4467225" y="2544763"/>
          <p14:tracePt t="112572" x="4484688" y="2544763"/>
          <p14:tracePt t="112578" x="4494213" y="2535238"/>
          <p14:tracePt t="112586" x="4513263" y="2525713"/>
          <p14:tracePt t="112592" x="4540250" y="2498725"/>
          <p14:tracePt t="112600" x="4549775" y="2498725"/>
          <p14:tracePt t="112609" x="4567238" y="2498725"/>
          <p14:tracePt t="112617" x="4576763" y="2498725"/>
          <p14:tracePt t="112625" x="4586288" y="2489200"/>
          <p14:tracePt t="113410" x="4586288" y="2471738"/>
          <p14:tracePt t="113418" x="4586288" y="2452688"/>
          <p14:tracePt t="113426" x="4576763" y="2444750"/>
          <p14:tracePt t="113450" x="4576763" y="2425700"/>
          <p14:tracePt t="113457" x="4567238" y="2416175"/>
          <p14:tracePt t="113464" x="4557713" y="2408238"/>
          <p14:tracePt t="113473" x="4549775" y="2408238"/>
          <p14:tracePt t="113489" x="4549775" y="2389188"/>
          <p14:tracePt t="113496" x="4540250" y="2379663"/>
          <p14:tracePt t="113538" x="4540250" y="2371725"/>
          <p14:tracePt t="113562" x="4530725" y="2362200"/>
          <p14:tracePt t="113594" x="4530725" y="2343150"/>
          <p14:tracePt t="114210" x="4557713" y="2335213"/>
          <p14:tracePt t="114218" x="4603750" y="2335213"/>
          <p14:tracePt t="114226" x="4649788" y="2316163"/>
          <p14:tracePt t="114234" x="4695825" y="2316163"/>
          <p14:tracePt t="114242" x="4713288" y="2306638"/>
          <p14:tracePt t="114250" x="4722813" y="2306638"/>
          <p14:tracePt t="114258" x="4730750" y="2306638"/>
          <p14:tracePt t="114667" x="4703763" y="2306638"/>
          <p14:tracePt t="114674" x="4659313" y="2306638"/>
          <p14:tracePt t="114682" x="4630738" y="2306638"/>
          <p14:tracePt t="114691" x="4594225" y="2306638"/>
          <p14:tracePt t="114698" x="4549775" y="2306638"/>
          <p14:tracePt t="114708" x="4530725" y="2306638"/>
          <p14:tracePt t="114714" x="4503738" y="2306638"/>
          <p14:tracePt t="114721" x="4494213" y="2306638"/>
          <p14:tracePt t="114729" x="4484688" y="2306638"/>
          <p14:tracePt t="114738" x="4476750" y="2306638"/>
          <p14:tracePt t="115217" x="4457700" y="2316163"/>
          <p14:tracePt t="115226" x="4457700" y="2325688"/>
          <p14:tracePt t="115236" x="4457700" y="2335213"/>
          <p14:tracePt t="115244" x="4457700" y="2343150"/>
          <p14:tracePt t="115250" x="4457700" y="2362200"/>
          <p14:tracePt t="115258" x="4457700" y="2371725"/>
          <p14:tracePt t="115266" x="4457700" y="2379663"/>
          <p14:tracePt t="115453" x="4457700" y="2398713"/>
          <p14:tracePt t="115464" x="4448175" y="2408238"/>
          <p14:tracePt t="116177" x="4448175" y="2416175"/>
          <p14:tracePt t="116192" x="4448175" y="2425700"/>
          <p14:tracePt t="116208" x="4448175" y="2444750"/>
          <p14:tracePt t="116225" x="4440238" y="2452688"/>
          <p14:tracePt t="116249" x="4440238" y="2462213"/>
          <p14:tracePt t="116265" x="4440238" y="2481263"/>
          <p14:tracePt t="116280" x="4440238" y="2489200"/>
          <p14:tracePt t="116346" x="4430713" y="2498725"/>
          <p14:tracePt t="116434" x="4421188" y="2508250"/>
          <p14:tracePt t="116800" x="4421188" y="2498725"/>
          <p14:tracePt t="116808" x="4421188" y="2489200"/>
          <p14:tracePt t="116817" x="4421188" y="2481263"/>
          <p14:tracePt t="116833" x="4421188" y="2462213"/>
          <p14:tracePt t="116850" x="4421188" y="2452688"/>
          <p14:tracePt t="116882" x="4421188" y="2444750"/>
          <p14:tracePt t="116890" x="4421188" y="2425700"/>
          <p14:tracePt t="116898" x="4421188" y="2408238"/>
          <p14:tracePt t="116906" x="4421188" y="2389188"/>
          <p14:tracePt t="116914" x="4421188" y="2371725"/>
          <p14:tracePt t="116921" x="4421188" y="2352675"/>
          <p14:tracePt t="116930" x="4421188" y="2335213"/>
          <p14:tracePt t="116938" x="4421188" y="2325688"/>
          <p14:tracePt t="116946" x="4421188" y="2316163"/>
          <p14:tracePt t="116955" x="4421188" y="2298700"/>
          <p14:tracePt t="116962" x="4421188" y="2289175"/>
          <p14:tracePt t="116986" x="4421188" y="2279650"/>
          <p14:tracePt t="117165" x="4421188" y="2289175"/>
          <p14:tracePt t="117171" x="4430713" y="2298700"/>
          <p14:tracePt t="117187" x="4430713" y="2316163"/>
          <p14:tracePt t="117195" x="4440238" y="2325688"/>
          <p14:tracePt t="117217" x="4440238" y="2335213"/>
          <p14:tracePt t="117450" x="4467225" y="2352675"/>
          <p14:tracePt t="117458" x="4494213" y="2362200"/>
          <p14:tracePt t="117465" x="4576763" y="2362200"/>
          <p14:tracePt t="117473" x="4686300" y="2362200"/>
          <p14:tracePt t="117480" x="4795838" y="2362200"/>
          <p14:tracePt t="117489" x="4913313" y="2379663"/>
          <p14:tracePt t="117496" x="5005388" y="2379663"/>
          <p14:tracePt t="117506" x="5041900" y="2379663"/>
          <p14:tracePt t="117512" x="5068888" y="2389188"/>
          <p14:tracePt t="117521" x="5078413" y="2389188"/>
          <p14:tracePt t="117644" x="5086350" y="2398713"/>
          <p14:tracePt t="117650" x="5086350" y="2408238"/>
          <p14:tracePt t="117700" x="5086350" y="2416175"/>
          <p14:tracePt t="117754" x="5086350" y="2425700"/>
          <p14:tracePt t="117763" x="5086350" y="2452688"/>
          <p14:tracePt t="117771" x="5086350" y="2462213"/>
          <p14:tracePt t="117781" x="5086350" y="2471738"/>
          <p14:tracePt t="117788" x="5086350" y="2498725"/>
          <p14:tracePt t="117795" x="5086350" y="2517775"/>
          <p14:tracePt t="117814" x="5086350" y="2525713"/>
          <p14:tracePt t="117816" x="5086350" y="2535238"/>
          <p14:tracePt t="117824" x="5086350" y="2554288"/>
          <p14:tracePt t="117841" x="5095875" y="2562225"/>
          <p14:tracePt t="117954" x="5114925" y="2562225"/>
          <p14:tracePt t="117962" x="5122863" y="2562225"/>
          <p14:tracePt t="117986" x="5151438" y="2562225"/>
          <p14:tracePt t="117995" x="5195888" y="2581275"/>
          <p14:tracePt t="118003" x="5224463" y="2581275"/>
          <p14:tracePt t="118013" x="5268913" y="2581275"/>
          <p14:tracePt t="118017" x="5305425" y="2598738"/>
          <p14:tracePt t="118025" x="5368925" y="2598738"/>
          <p14:tracePt t="118033" x="5387975" y="2608263"/>
          <p14:tracePt t="118041" x="5441950" y="2608263"/>
          <p14:tracePt t="118049" x="5478463" y="2617788"/>
          <p14:tracePt t="118057" x="5524500" y="2617788"/>
          <p14:tracePt t="118066" x="5551488" y="2635250"/>
          <p14:tracePt t="118073" x="5570538" y="2635250"/>
          <p14:tracePt t="118080" x="5588000" y="2635250"/>
          <p14:tracePt t="118089" x="5597525" y="2635250"/>
          <p14:tracePt t="118096" x="5616575" y="2635250"/>
          <p14:tracePt t="118105" x="5624513" y="2635250"/>
          <p14:tracePt t="118141" x="5634038" y="2635250"/>
          <p14:tracePt t="118154" x="5653088" y="2635250"/>
          <p14:tracePt t="118161" x="5661025" y="2635250"/>
          <p14:tracePt t="118171" x="5670550" y="2635250"/>
          <p14:tracePt t="118177" x="5680075" y="2635250"/>
          <p14:tracePt t="118193" x="5688013" y="2635250"/>
          <p14:tracePt t="118202" x="5697538" y="2635250"/>
          <p14:tracePt t="118209" x="5707063" y="2635250"/>
          <p14:tracePt t="118226" x="5724525" y="2635250"/>
          <p14:tracePt t="118232" x="5743575" y="2635250"/>
          <p14:tracePt t="118241" x="5753100" y="2635250"/>
          <p14:tracePt t="118248" x="5761038" y="2635250"/>
          <p14:tracePt t="118264" x="5780088" y="2644775"/>
          <p14:tracePt t="118273" x="5797550" y="2644775"/>
          <p14:tracePt t="118280" x="5834063" y="2644775"/>
          <p14:tracePt t="118289" x="5870575" y="2644775"/>
          <p14:tracePt t="118297" x="5926138" y="2654300"/>
          <p14:tracePt t="118305" x="5943600" y="2662238"/>
          <p14:tracePt t="118313" x="5999163" y="2662238"/>
          <p14:tracePt t="118322" x="6062663" y="2690813"/>
          <p14:tracePt t="118329" x="6089650" y="2690813"/>
          <p14:tracePt t="118337" x="6126163" y="2698750"/>
          <p14:tracePt t="118355" x="6135688" y="2698750"/>
          <p14:tracePt t="119752" x="6145213" y="2698750"/>
          <p14:tracePt t="119777" x="6145213" y="2690813"/>
          <p14:tracePt t="119794" x="6135688" y="2671763"/>
          <p14:tracePt t="119802" x="6099175" y="2635250"/>
          <p14:tracePt t="119808" x="6043613" y="2625725"/>
          <p14:tracePt t="119816" x="5943600" y="2571750"/>
          <p14:tracePt t="119824" x="5816600" y="2554288"/>
          <p14:tracePt t="119832" x="5661025" y="2498725"/>
          <p14:tracePt t="119841" x="5451475" y="2425700"/>
          <p14:tracePt t="119849" x="5278438" y="2398713"/>
          <p14:tracePt t="119856" x="5095875" y="2335213"/>
          <p14:tracePt t="119865" x="4895850" y="2270125"/>
          <p14:tracePt t="119873" x="4767263" y="2243138"/>
          <p14:tracePt t="119882" x="4667250" y="2216150"/>
          <p14:tracePt t="119889" x="4613275" y="2189163"/>
          <p14:tracePt t="119896" x="4567238" y="2179638"/>
          <p14:tracePt t="119905" x="4557713" y="2179638"/>
          <p14:tracePt t="120202" x="4549775" y="2179638"/>
          <p14:tracePt t="120210" x="4540250" y="2179638"/>
          <p14:tracePt t="120219" x="4521200" y="2179638"/>
          <p14:tracePt t="120226" x="4513263" y="2179638"/>
          <p14:tracePt t="120234" x="4484688" y="2179638"/>
          <p14:tracePt t="120249" x="4476750" y="2179638"/>
          <p14:tracePt t="120257" x="4467225" y="2179638"/>
          <p14:tracePt t="120265" x="4440238" y="2179638"/>
          <p14:tracePt t="120281" x="4430713" y="2179638"/>
          <p14:tracePt t="120314" x="4413250" y="2179638"/>
          <p14:tracePt t="120322" x="4403725" y="2179638"/>
          <p14:tracePt t="120331" x="4394200" y="2179638"/>
          <p14:tracePt t="120345" x="4384675" y="2179638"/>
          <p14:tracePt t="120353" x="4357688" y="2179638"/>
          <p14:tracePt t="120360" x="4340225" y="2160588"/>
          <p14:tracePt t="120376" x="4330700" y="2152650"/>
          <p14:tracePt t="120393" x="4321175" y="2133600"/>
          <p14:tracePt t="120401" x="4311650" y="2125663"/>
          <p14:tracePt t="120409" x="4311650" y="2116138"/>
          <p14:tracePt t="120425" x="4311650" y="2106613"/>
          <p14:tracePt t="120488" x="4311650" y="2089150"/>
          <p14:tracePt t="120496" x="4311650" y="2079625"/>
          <p14:tracePt t="120505" x="4311650" y="2060575"/>
          <p14:tracePt t="120512" x="4311650" y="2052638"/>
          <p14:tracePt t="120520" x="4321175" y="2043113"/>
          <p14:tracePt t="120529" x="4340225" y="2033588"/>
          <p14:tracePt t="120537" x="4348163" y="2033588"/>
          <p14:tracePt t="120545" x="4357688" y="2024063"/>
          <p14:tracePt t="120552" x="4376738" y="2016125"/>
          <p14:tracePt t="120561" x="4384675" y="2016125"/>
          <p14:tracePt t="120569" x="4394200" y="2006600"/>
          <p14:tracePt t="120577" x="4403725" y="1997075"/>
          <p14:tracePt t="120626" x="4421188" y="1997075"/>
          <p14:tracePt t="120642" x="4440238" y="1997075"/>
          <p14:tracePt t="120661" x="4457700" y="1997075"/>
          <p14:tracePt t="120666" x="4476750" y="1997075"/>
          <p14:tracePt t="120674" x="4494213" y="1997075"/>
          <p14:tracePt t="120682" x="4521200" y="1997075"/>
          <p14:tracePt t="120691" x="4540250" y="2016125"/>
          <p14:tracePt t="120696" x="4557713" y="2033588"/>
          <p14:tracePt t="120705" x="4594225" y="2043113"/>
          <p14:tracePt t="120712" x="4613275" y="2052638"/>
          <p14:tracePt t="120721" x="4630738" y="2060575"/>
          <p14:tracePt t="120729" x="4640263" y="2070100"/>
          <p14:tracePt t="120738" x="4640263" y="2079625"/>
          <p14:tracePt t="120746" x="4649788" y="2089150"/>
          <p14:tracePt t="120755" x="4659313" y="2089150"/>
          <p14:tracePt t="120762" x="4667250" y="2097088"/>
          <p14:tracePt t="120906" x="4667250" y="2116138"/>
          <p14:tracePt t="120918" x="4667250" y="2125663"/>
          <p14:tracePt t="120930" x="4667250" y="2143125"/>
          <p14:tracePt t="120937" x="4667250" y="2152650"/>
          <p14:tracePt t="120962" x="4659313" y="2160588"/>
          <p14:tracePt t="121419" x="4649788" y="2170113"/>
          <p14:tracePt t="122283" x="4630738" y="2170113"/>
          <p14:tracePt t="122290" x="4622800" y="2170113"/>
          <p14:tracePt t="122297" x="4613275" y="2170113"/>
          <p14:tracePt t="122306" x="4594225" y="2170113"/>
          <p14:tracePt t="122313" x="4586288" y="2170113"/>
          <p14:tracePt t="122328" x="4567238" y="2179638"/>
          <p14:tracePt t="122402" x="4549775" y="2179638"/>
          <p14:tracePt t="122410" x="4530725" y="2189163"/>
          <p14:tracePt t="122420" x="4476750" y="2197100"/>
          <p14:tracePt t="122426" x="4448175" y="2216150"/>
          <p14:tracePt t="122434" x="4394200" y="2233613"/>
          <p14:tracePt t="122442" x="4330700" y="2243138"/>
          <p14:tracePt t="122450" x="4284663" y="2262188"/>
          <p14:tracePt t="122458" x="4238625" y="2270125"/>
          <p14:tracePt t="122466" x="4184650" y="2298700"/>
          <p14:tracePt t="122473" x="4148138" y="2316163"/>
          <p14:tracePt t="122480" x="4111625" y="2316163"/>
          <p14:tracePt t="122489" x="4084638" y="2335213"/>
          <p14:tracePt t="122505" x="4065588" y="2335213"/>
          <p14:tracePt t="122513" x="4057650" y="2335213"/>
          <p14:tracePt t="122529" x="4048125" y="2335213"/>
          <p14:tracePt t="122536" x="4038600" y="2335213"/>
          <p14:tracePt t="122544" x="4021138" y="2335213"/>
          <p14:tracePt t="122561" x="4011613" y="2335213"/>
          <p14:tracePt t="122577" x="3984625" y="2325688"/>
          <p14:tracePt t="122587" x="3975100" y="2325688"/>
          <p14:tracePt t="122593" x="3965575" y="2316163"/>
          <p14:tracePt t="122603" x="3929063" y="2316163"/>
          <p14:tracePt t="122610" x="3911600" y="2306638"/>
          <p14:tracePt t="122618" x="3875088" y="2306638"/>
          <p14:tracePt t="122624" x="3838575" y="2279650"/>
          <p14:tracePt t="122633" x="3792538" y="2270125"/>
          <p14:tracePt t="122640" x="3765550" y="2270125"/>
          <p14:tracePt t="122648" x="3738563" y="2270125"/>
          <p14:tracePt t="122656" x="3683000" y="2270125"/>
          <p14:tracePt t="122665" x="3646488" y="2270125"/>
          <p14:tracePt t="122673" x="3609975" y="2270125"/>
          <p14:tracePt t="122681" x="3563938" y="2270125"/>
          <p14:tracePt t="122689" x="3556000" y="2270125"/>
          <p14:tracePt t="122697" x="3509963" y="2270125"/>
          <p14:tracePt t="122705" x="3500438" y="2270125"/>
          <p14:tracePt t="122713" x="3482975" y="2270125"/>
          <p14:tracePt t="123083" x="3482975" y="2262188"/>
          <p14:tracePt t="123098" x="3482975" y="2243138"/>
          <p14:tracePt t="123106" x="3482975" y="2225675"/>
          <p14:tracePt t="123160" x="3482975" y="2206625"/>
          <p14:tracePt t="123169" x="3490913" y="2197100"/>
          <p14:tracePt t="123177" x="3500438" y="2189163"/>
          <p14:tracePt t="123193" x="3519488" y="2179638"/>
          <p14:tracePt t="123201" x="3527425" y="2170113"/>
          <p14:tracePt t="123209" x="3536950" y="2160588"/>
          <p14:tracePt t="123225" x="3546475" y="2152650"/>
          <p14:tracePt t="123234" x="3556000" y="2152650"/>
          <p14:tracePt t="123240" x="3556000" y="2143125"/>
          <p14:tracePt t="123248" x="3563938" y="2133600"/>
          <p14:tracePt t="123264" x="3592513" y="2133600"/>
          <p14:tracePt t="123273" x="3609975" y="2116138"/>
          <p14:tracePt t="123289" x="3629025" y="2116138"/>
          <p14:tracePt t="123297" x="3636963" y="2116138"/>
          <p14:tracePt t="123305" x="3656013" y="2106613"/>
          <p14:tracePt t="123313" x="3673475" y="2106613"/>
          <p14:tracePt t="123320" x="3692525" y="2097088"/>
          <p14:tracePt t="123330" x="3729038" y="2097088"/>
          <p14:tracePt t="123339" x="3746500" y="2089150"/>
          <p14:tracePt t="123346" x="3792538" y="2089150"/>
          <p14:tracePt t="123353" x="3846513" y="2060575"/>
          <p14:tracePt t="123362" x="3875088" y="2060575"/>
          <p14:tracePt t="123371" x="3911600" y="2060575"/>
          <p14:tracePt t="123378" x="3948113" y="2060575"/>
          <p14:tracePt t="123388" x="3975100" y="2060575"/>
          <p14:tracePt t="123394" x="3992563" y="2060575"/>
          <p14:tracePt t="123404" x="4021138" y="2060575"/>
          <p14:tracePt t="123410" x="4038600" y="2060575"/>
          <p14:tracePt t="123420" x="4048125" y="2060575"/>
          <p14:tracePt t="123425" x="4075113" y="2060575"/>
          <p14:tracePt t="123433" x="4084638" y="2060575"/>
          <p14:tracePt t="123441" x="4102100" y="2060575"/>
          <p14:tracePt t="123449" x="4121150" y="2060575"/>
          <p14:tracePt t="123457" x="4138613" y="2060575"/>
          <p14:tracePt t="123465" x="4165600" y="2060575"/>
          <p14:tracePt t="123473" x="4175125" y="2060575"/>
          <p14:tracePt t="123481" x="4202113" y="2060575"/>
          <p14:tracePt t="123497" x="4211638" y="2060575"/>
          <p14:tracePt t="123505" x="4221163" y="2060575"/>
          <p14:tracePt t="123521" x="4238625" y="2060575"/>
          <p14:tracePt t="123545" x="4248150" y="2060575"/>
          <p14:tracePt t="123571" x="4257675" y="2060575"/>
          <p14:tracePt t="123594" x="4275138" y="2060575"/>
          <p14:tracePt t="123610" x="4284663" y="2060575"/>
          <p14:tracePt t="123626" x="4294188" y="2060575"/>
          <p14:tracePt t="123648" x="4303713" y="2070100"/>
          <p14:tracePt t="123673" x="4311650" y="2079625"/>
          <p14:tracePt t="123681" x="4321175" y="2079625"/>
          <p14:tracePt t="123689" x="4321175" y="2089150"/>
          <p14:tracePt t="123705" x="4330700" y="2089150"/>
          <p14:tracePt t="123794" x="4340225" y="2097088"/>
          <p14:tracePt t="123809" x="4348163" y="2106613"/>
          <p14:tracePt t="123817" x="4357688" y="2106613"/>
          <p14:tracePt t="123825" x="4367213" y="2116138"/>
          <p14:tracePt t="123833" x="4384675" y="2133600"/>
          <p14:tracePt t="123840" x="4384675" y="2143125"/>
          <p14:tracePt t="123857" x="4394200" y="2152650"/>
          <p14:tracePt t="123865" x="4403725" y="2152650"/>
          <p14:tracePt t="123874" x="4413250" y="2160588"/>
          <p14:tracePt t="123881" x="4421188" y="2170113"/>
          <p14:tracePt t="124740" x="4421188" y="2179638"/>
          <p14:tracePt t="124746" x="4440238" y="2189163"/>
          <p14:tracePt t="124754" x="4457700" y="2197100"/>
          <p14:tracePt t="124762" x="4484688" y="2197100"/>
          <p14:tracePt t="124772" x="4513263" y="2206625"/>
          <p14:tracePt t="124779" x="4549775" y="2216150"/>
          <p14:tracePt t="124788" x="4567238" y="2216150"/>
          <p14:tracePt t="124794" x="4594225" y="2216150"/>
          <p14:tracePt t="124804" x="4613275" y="2216150"/>
          <p14:tracePt t="124811" x="4640263" y="2216150"/>
          <p14:tracePt t="124816" x="4676775" y="2216150"/>
          <p14:tracePt t="124824" x="4686300" y="2216150"/>
          <p14:tracePt t="124832" x="4703763" y="2216150"/>
          <p14:tracePt t="124840" x="4722813" y="2216150"/>
          <p14:tracePt t="124848" x="4749800" y="2216150"/>
          <p14:tracePt t="124856" x="4776788" y="2216150"/>
          <p14:tracePt t="124865" x="4795838" y="2216150"/>
          <p14:tracePt t="124872" x="4822825" y="2216150"/>
          <p14:tracePt t="124880" x="4868863" y="2216150"/>
          <p14:tracePt t="124890" x="4886325" y="2216150"/>
          <p14:tracePt t="124898" x="4895850" y="2216150"/>
          <p14:tracePt t="124906" x="4913313" y="2216150"/>
          <p14:tracePt t="125889" x="4932363" y="2225675"/>
          <p14:tracePt t="125896" x="4949825" y="2233613"/>
          <p14:tracePt t="125905" x="4978400" y="2233613"/>
          <p14:tracePt t="125912" x="5022850" y="2243138"/>
          <p14:tracePt t="125921" x="5049838" y="2243138"/>
          <p14:tracePt t="125929" x="5078413" y="2243138"/>
          <p14:tracePt t="125937" x="5114925" y="2243138"/>
          <p14:tracePt t="125944" x="5132388" y="2243138"/>
          <p14:tracePt t="125953" x="5151438" y="2243138"/>
          <p14:tracePt t="126176" x="5151438" y="2252663"/>
          <p14:tracePt t="126376" x="5151438" y="2270125"/>
          <p14:tracePt t="126384" x="5151438" y="2279650"/>
          <p14:tracePt t="126393" x="5151438" y="2298700"/>
          <p14:tracePt t="126401" x="5141913" y="2306638"/>
          <p14:tracePt t="126505" x="5132388" y="2298700"/>
          <p14:tracePt t="126584" x="5122863" y="2298700"/>
          <p14:tracePt t="126592" x="5114925" y="2298700"/>
          <p14:tracePt t="126601" x="5105400" y="2298700"/>
          <p14:tracePt t="126608" x="5095875" y="2316163"/>
          <p14:tracePt t="126778" x="5095875" y="2335213"/>
          <p14:tracePt t="126795" x="5095875" y="2343150"/>
          <p14:tracePt t="126803" x="5095875" y="2352675"/>
          <p14:tracePt t="126810" x="5086350" y="2362200"/>
          <p14:tracePt t="126824" x="5086350" y="2398713"/>
          <p14:tracePt t="126834" x="5086350" y="2408238"/>
          <p14:tracePt t="126842" x="5086350" y="2416175"/>
          <p14:tracePt t="126850" x="5078413" y="2452688"/>
          <p14:tracePt t="126858" x="5078413" y="2471738"/>
          <p14:tracePt t="126874" x="5078413" y="2481263"/>
          <p14:tracePt t="126882" x="5068888" y="2498725"/>
          <p14:tracePt t="126898" x="5068888" y="2508250"/>
          <p14:tracePt t="127298" x="5078413" y="2525713"/>
          <p14:tracePt t="127308" x="5095875" y="2535238"/>
          <p14:tracePt t="127314" x="5178425" y="2571750"/>
          <p14:tracePt t="127324" x="5241925" y="2581275"/>
          <p14:tracePt t="127330" x="5297488" y="2598738"/>
          <p14:tracePt t="127336" x="5360988" y="2608263"/>
          <p14:tracePt t="127344" x="5424488" y="2635250"/>
          <p14:tracePt t="127356" x="5441950" y="2644775"/>
          <p14:tracePt t="127362" x="5470525" y="2654300"/>
          <p14:tracePt t="127371" x="5478463" y="2654300"/>
          <p14:tracePt t="127393" x="5487988" y="2654300"/>
          <p14:tracePt t="127425" x="5507038" y="2654300"/>
          <p14:tracePt t="127506" x="5514975" y="2654300"/>
          <p14:tracePt t="127682" x="5524500" y="2662238"/>
          <p14:tracePt t="127706" x="5524500" y="2671763"/>
          <p14:tracePt t="127714" x="5534025" y="2671763"/>
          <p14:tracePt t="127729" x="5543550" y="2681288"/>
          <p14:tracePt t="127745" x="5543550" y="2690813"/>
          <p14:tracePt t="127753" x="5543550" y="2698750"/>
          <p14:tracePt t="127761" x="5543550" y="2717800"/>
          <p14:tracePt t="127770" x="5570538" y="2763838"/>
          <p14:tracePt t="127778" x="5580063" y="2781300"/>
          <p14:tracePt t="127787" x="5588000" y="2808288"/>
          <p14:tracePt t="127793" x="5624513" y="2844800"/>
          <p14:tracePt t="127802" x="5634038" y="2873375"/>
          <p14:tracePt t="127809" x="5634038" y="2890838"/>
          <p14:tracePt t="127819" x="5643563" y="2917825"/>
          <p14:tracePt t="127825" x="5661025" y="2936875"/>
          <p14:tracePt t="127915" x="5661025" y="2946400"/>
          <p14:tracePt t="127938" x="5643563" y="2946400"/>
          <p14:tracePt t="127946" x="5634038" y="2946400"/>
          <p14:tracePt t="127954" x="5624513" y="2946400"/>
          <p14:tracePt t="127962" x="5616575" y="2946400"/>
          <p14:tracePt t="127977" x="5588000" y="2946400"/>
          <p14:tracePt t="127985" x="5580063" y="2946400"/>
          <p14:tracePt t="127994" x="5551488" y="2927350"/>
          <p14:tracePt t="128002" x="5534025" y="2917825"/>
          <p14:tracePt t="128009" x="5507038" y="2909888"/>
          <p14:tracePt t="128016" x="5478463" y="2900363"/>
          <p14:tracePt t="128025" x="5434013" y="2873375"/>
          <p14:tracePt t="128033" x="5405438" y="2854325"/>
          <p14:tracePt t="128040" x="5360988" y="2836863"/>
          <p14:tracePt t="128048" x="5341938" y="2817813"/>
          <p14:tracePt t="128056" x="5324475" y="2808288"/>
          <p14:tracePt t="128065" x="5287963" y="2781300"/>
          <p14:tracePt t="128073" x="5268913" y="2763838"/>
          <p14:tracePt t="128080" x="5260975" y="2754313"/>
          <p14:tracePt t="128089" x="5251450" y="2754313"/>
          <p14:tracePt t="128096" x="5251450" y="2744788"/>
          <p14:tracePt t="128105" x="5241925" y="2735263"/>
          <p14:tracePt t="128121" x="5232400" y="2717800"/>
          <p14:tracePt t="128139" x="5232400" y="2698750"/>
          <p14:tracePt t="128151" x="5232400" y="2681288"/>
          <p14:tracePt t="128154" x="5224463" y="2644775"/>
          <p14:tracePt t="128170" x="5224463" y="2625725"/>
          <p14:tracePt t="128177" x="5224463" y="2589213"/>
          <p14:tracePt t="128194" x="5224463" y="2581275"/>
          <p14:tracePt t="128202" x="5224463" y="2544763"/>
          <p14:tracePt t="128217" x="5224463" y="2535238"/>
          <p14:tracePt t="128226" x="5232400" y="2508250"/>
          <p14:tracePt t="128234" x="5241925" y="2498725"/>
          <p14:tracePt t="128246" x="5241925" y="2489200"/>
          <p14:tracePt t="128258" x="5260975" y="2481263"/>
          <p14:tracePt t="128266" x="5278438" y="2462213"/>
          <p14:tracePt t="128274" x="5314950" y="2444750"/>
          <p14:tracePt t="128287" x="5341938" y="2435225"/>
          <p14:tracePt t="128290" x="5368925" y="2435225"/>
          <p14:tracePt t="128297" x="5424488" y="2435225"/>
          <p14:tracePt t="128305" x="5470525" y="2408238"/>
          <p14:tracePt t="128313" x="5514975" y="2408238"/>
          <p14:tracePt t="128321" x="5570538" y="2408238"/>
          <p14:tracePt t="128329" x="5661025" y="2408238"/>
          <p14:tracePt t="128337" x="5734050" y="2408238"/>
          <p14:tracePt t="128345" x="5807075" y="2408238"/>
          <p14:tracePt t="128353" x="5853113" y="2408238"/>
          <p14:tracePt t="128360" x="5907088" y="2425700"/>
          <p14:tracePt t="128369" x="5953125" y="2425700"/>
          <p14:tracePt t="128376" x="6007100" y="2425700"/>
          <p14:tracePt t="128385" x="6026150" y="2435225"/>
          <p14:tracePt t="128393" x="6035675" y="2435225"/>
          <p14:tracePt t="128402" x="6043613" y="2435225"/>
          <p14:tracePt t="128410" x="6053138" y="2435225"/>
          <p14:tracePt t="128433" x="6062663" y="2435225"/>
          <p14:tracePt t="128442" x="6072188" y="2444750"/>
          <p14:tracePt t="128459" x="6080125" y="2452688"/>
          <p14:tracePt t="128481" x="6099175" y="2471738"/>
          <p14:tracePt t="128488" x="6099175" y="2481263"/>
          <p14:tracePt t="128496" x="6099175" y="2489200"/>
          <p14:tracePt t="128505" x="6099175" y="2508250"/>
          <p14:tracePt t="128512" x="6099175" y="2525713"/>
          <p14:tracePt t="128520" x="6099175" y="2535238"/>
          <p14:tracePt t="128528" x="6099175" y="2544763"/>
          <p14:tracePt t="128536" x="6099175" y="2581275"/>
          <p14:tracePt t="128545" x="6099175" y="2598738"/>
          <p14:tracePt t="128552" x="6099175" y="2608263"/>
          <p14:tracePt t="128561" x="6099175" y="2625725"/>
          <p14:tracePt t="128569" x="6099175" y="2635250"/>
          <p14:tracePt t="128578" x="6099175" y="2662238"/>
          <p14:tracePt t="128680" x="6099175" y="2671763"/>
          <p14:tracePt t="128705" x="6099175" y="2681288"/>
          <p14:tracePt t="128713" x="6099175" y="2708275"/>
          <p14:tracePt t="128721" x="6062663" y="2717800"/>
          <p14:tracePt t="128729" x="6062663" y="2727325"/>
          <p14:tracePt t="128737" x="6043613" y="2735263"/>
          <p14:tracePt t="128744" x="5999163" y="2754313"/>
          <p14:tracePt t="128752" x="5989638" y="2763838"/>
          <p14:tracePt t="128760" x="5953125" y="2771775"/>
          <p14:tracePt t="128768" x="5943600" y="2771775"/>
          <p14:tracePt t="128777" x="5916613" y="2781300"/>
          <p14:tracePt t="128785" x="5899150" y="2781300"/>
          <p14:tracePt t="128792" x="5870575" y="2800350"/>
          <p14:tracePt t="128801" x="5853113" y="2800350"/>
          <p14:tracePt t="128808" x="5834063" y="2800350"/>
          <p14:tracePt t="128817" x="5826125" y="2800350"/>
          <p14:tracePt t="128825" x="5807075" y="2800350"/>
          <p14:tracePt t="128832" x="5780088" y="2800350"/>
          <p14:tracePt t="128841" x="5761038" y="2800350"/>
          <p14:tracePt t="128848" x="5734050" y="2800350"/>
          <p14:tracePt t="128857" x="5724525" y="2800350"/>
          <p14:tracePt t="128864" x="5697538" y="2800350"/>
          <p14:tracePt t="128872" x="5680075" y="2800350"/>
          <p14:tracePt t="128880" x="5653088" y="2800350"/>
          <p14:tracePt t="128889" x="5624513" y="2800350"/>
          <p14:tracePt t="128897" x="5607050" y="2800350"/>
          <p14:tracePt t="128905" x="5588000" y="2800350"/>
          <p14:tracePt t="128912" x="5561013" y="2790825"/>
          <p14:tracePt t="128921" x="5543550" y="2790825"/>
          <p14:tracePt t="128929" x="5534025" y="2781300"/>
          <p14:tracePt t="128937" x="5514975" y="2781300"/>
          <p14:tracePt t="128944" x="5507038" y="2781300"/>
          <p14:tracePt t="128952" x="5497513" y="2781300"/>
          <p14:tracePt t="128977" x="5497513" y="2771775"/>
          <p14:tracePt t="128986" x="5487988" y="2763838"/>
          <p14:tracePt t="129029" x="5470525" y="2744788"/>
          <p14:tracePt t="129044" x="5461000" y="2744788"/>
          <p14:tracePt t="129051" x="5451475" y="2727325"/>
          <p14:tracePt t="129074" x="5441950" y="2717800"/>
          <p14:tracePt t="129090" x="5424488" y="2698750"/>
          <p14:tracePt t="129106" x="5424488" y="2690813"/>
          <p14:tracePt t="129114" x="5424488" y="2681288"/>
          <p14:tracePt t="129122" x="5414963" y="2671763"/>
          <p14:tracePt t="129147" x="5405438" y="2662238"/>
          <p14:tracePt t="129154" x="5405438" y="2654300"/>
          <p14:tracePt t="129169" x="5405438" y="2644775"/>
          <p14:tracePt t="129245" x="5405438" y="2635250"/>
          <p14:tracePt t="129248" x="5405438" y="2625725"/>
          <p14:tracePt t="129256" x="5405438" y="2608263"/>
          <p14:tracePt t="129264" x="5405438" y="2598738"/>
          <p14:tracePt t="129272" x="5405438" y="2589213"/>
          <p14:tracePt t="129289" x="5414963" y="2544763"/>
          <p14:tracePt t="129297" x="5434013" y="2535238"/>
          <p14:tracePt t="129306" x="5441950" y="2525713"/>
          <p14:tracePt t="129314" x="5451475" y="2508250"/>
          <p14:tracePt t="129330" x="5478463" y="2498725"/>
          <p14:tracePt t="129339" x="5507038" y="2498725"/>
          <p14:tracePt t="129346" x="5514975" y="2489200"/>
          <p14:tracePt t="129360" x="5543550" y="2489200"/>
          <p14:tracePt t="129369" x="5551488" y="2489200"/>
          <p14:tracePt t="129378" x="5561013" y="2489200"/>
          <p14:tracePt t="129387" x="5570538" y="2489200"/>
          <p14:tracePt t="129394" x="5588000" y="2489200"/>
          <p14:tracePt t="129404" x="5597525" y="2489200"/>
          <p14:tracePt t="129420" x="5607050" y="2489200"/>
          <p14:tracePt t="129425" x="5624513" y="2489200"/>
          <p14:tracePt t="129433" x="5634038" y="2489200"/>
          <p14:tracePt t="129441" x="5643563" y="2489200"/>
          <p14:tracePt t="129448" x="5653088" y="2489200"/>
          <p14:tracePt t="129464" x="5661025" y="2489200"/>
          <p14:tracePt t="129480" x="5670550" y="2489200"/>
          <p14:tracePt t="129496" x="5688013" y="2489200"/>
          <p14:tracePt t="129505" x="5697538" y="2498725"/>
          <p14:tracePt t="129521" x="5707063" y="2498725"/>
          <p14:tracePt t="129536" x="5716588" y="2508250"/>
          <p14:tracePt t="129552" x="5724525" y="2508250"/>
          <p14:tracePt t="129569" x="5743575" y="2517775"/>
          <p14:tracePt t="129593" x="5753100" y="2525713"/>
          <p14:tracePt t="129618" x="5761038" y="2535238"/>
          <p14:tracePt t="129626" x="5770563" y="2554288"/>
          <p14:tracePt t="129650" x="5780088" y="2571750"/>
          <p14:tracePt t="129666" x="5780088" y="2581275"/>
          <p14:tracePt t="129674" x="5780088" y="2589213"/>
          <p14:tracePt t="129690" x="5780088" y="2598738"/>
          <p14:tracePt t="129698" x="5780088" y="2617788"/>
          <p14:tracePt t="129706" x="5780088" y="2625725"/>
          <p14:tracePt t="129724" x="5789613" y="2635250"/>
          <p14:tracePt t="129845" x="5797550" y="2635250"/>
          <p14:tracePt t="129856" x="5797550" y="2644775"/>
          <p14:tracePt t="129866" x="5789613" y="2654300"/>
          <p14:tracePt t="129874" x="5789613" y="2662238"/>
          <p14:tracePt t="129883" x="5780088" y="2671763"/>
          <p14:tracePt t="129890" x="5770563" y="2681288"/>
          <p14:tracePt t="129901" x="5761038" y="2681288"/>
          <p14:tracePt t="129906" x="5761038" y="2690813"/>
          <p14:tracePt t="129913" x="5753100" y="2708275"/>
          <p14:tracePt t="129921" x="5734050" y="2717800"/>
          <p14:tracePt t="129931" x="5724525" y="2727325"/>
          <p14:tracePt t="129938" x="5707063" y="2744788"/>
          <p14:tracePt t="129945" x="5688013" y="2754313"/>
          <p14:tracePt t="129954" x="5670550" y="2763838"/>
          <p14:tracePt t="129961" x="5634038" y="2771775"/>
          <p14:tracePt t="129968" x="5607050" y="2790825"/>
          <p14:tracePt t="129976" x="5580063" y="2790825"/>
          <p14:tracePt t="129985" x="5570538" y="2790825"/>
          <p14:tracePt t="129992" x="5543550" y="2800350"/>
          <p14:tracePt t="130001" x="5534025" y="2800350"/>
          <p14:tracePt t="130610" x="5543550" y="2800350"/>
          <p14:tracePt t="130619" x="5597525" y="2790825"/>
          <p14:tracePt t="130628" x="5653088" y="2790825"/>
          <p14:tracePt t="130635" x="5753100" y="2781300"/>
          <p14:tracePt t="130645" x="5826125" y="2763838"/>
          <p14:tracePt t="130648" x="5916613" y="2763838"/>
          <p14:tracePt t="130656" x="6007100" y="2763838"/>
          <p14:tracePt t="130665" x="6072188" y="2763838"/>
          <p14:tracePt t="130672" x="6126163" y="2763838"/>
          <p14:tracePt t="130681" x="6153150" y="2763838"/>
          <p14:tracePt t="130689" x="6189663" y="2763838"/>
          <p14:tracePt t="130696" x="6226175" y="2763838"/>
          <p14:tracePt t="130705" x="6245225" y="2763838"/>
          <p14:tracePt t="130713" x="6272213" y="2763838"/>
          <p14:tracePt t="130722" x="6281738" y="2763838"/>
          <p14:tracePt t="130728" x="6291263" y="2763838"/>
          <p14:tracePt t="130738" x="6335713" y="2744788"/>
          <p14:tracePt t="130745" x="6362700" y="2744788"/>
          <p14:tracePt t="130757" x="6381750" y="2744788"/>
          <p14:tracePt t="130761" x="6391275" y="2744788"/>
          <p14:tracePt t="130771" x="6418263" y="2735263"/>
          <p14:tracePt t="130778" x="6435725" y="2727325"/>
          <p14:tracePt t="130786" x="6445250" y="2727325"/>
          <p14:tracePt t="130794" x="6464300" y="2727325"/>
          <p14:tracePt t="130803" x="6472238" y="2727325"/>
          <p14:tracePt t="130810" x="6481763" y="2727325"/>
          <p14:tracePt t="130819" x="6500813" y="2717800"/>
          <p14:tracePt t="130834" x="6508750" y="2717800"/>
          <p14:tracePt t="130842" x="6518275" y="2708275"/>
          <p14:tracePt t="130850" x="6527800" y="2698750"/>
          <p14:tracePt t="130858" x="6537325" y="2698750"/>
          <p14:tracePt t="130864" x="6545263" y="2690813"/>
          <p14:tracePt t="130880" x="6554788" y="2690813"/>
          <p14:tracePt t="131098" x="6545263" y="2698750"/>
          <p14:tracePt t="131369" x="6537325" y="2698750"/>
          <p14:tracePt t="131793" x="6573838" y="2708275"/>
          <p14:tracePt t="131801" x="6737350" y="2727325"/>
          <p14:tracePt t="131808" x="6900863" y="2754313"/>
          <p14:tracePt t="131817" x="6937375" y="2763838"/>
          <p14:tracePt t="131824" x="6973888" y="2771775"/>
          <p14:tracePt t="131832" x="7037388" y="2790825"/>
          <p14:tracePt t="131840" x="7073900" y="2790825"/>
          <p14:tracePt t="131849" x="7110413" y="2790825"/>
          <p14:tracePt t="131856" x="7129463" y="2800350"/>
          <p14:tracePt t="133011" x="7129463" y="2817813"/>
          <p14:tracePt t="133042" x="7119938" y="2827338"/>
          <p14:tracePt t="133426" x="7119938" y="2836863"/>
          <p14:tracePt t="133454" x="7129463" y="2836863"/>
          <p14:tracePt t="133459" x="7175500" y="2854325"/>
          <p14:tracePt t="133469" x="7202488" y="2854325"/>
          <p14:tracePt t="133473" x="7219950" y="2863850"/>
          <p14:tracePt t="133480" x="7256463" y="2863850"/>
          <p14:tracePt t="133489" x="7283450" y="2863850"/>
          <p14:tracePt t="133496" x="7312025" y="2863850"/>
          <p14:tracePt t="133505" x="7329488" y="2863850"/>
          <p14:tracePt t="133513" x="7356475" y="2863850"/>
          <p14:tracePt t="133521" x="7366000" y="2863850"/>
          <p14:tracePt t="133529" x="7375525" y="2863850"/>
          <p14:tracePt t="133544" x="7392988" y="2863850"/>
          <p14:tracePt t="133553" x="7402513" y="2863850"/>
          <p14:tracePt t="133560" x="7412038" y="2863850"/>
          <p14:tracePt t="133925" x="7448550" y="2863850"/>
          <p14:tracePt t="133930" x="7466013" y="2863850"/>
          <p14:tracePt t="133938" x="7494588" y="2863850"/>
          <p14:tracePt t="133946" x="7512050" y="2863850"/>
          <p14:tracePt t="133953" x="7531100" y="2863850"/>
          <p14:tracePt t="133960" x="7539038" y="2863850"/>
          <p14:tracePt t="133976" x="7548563" y="2863850"/>
          <p14:tracePt t="133985" x="7567613" y="2863850"/>
          <p14:tracePt t="134001" x="7575550" y="2863850"/>
          <p14:tracePt t="134011" x="7585075" y="2863850"/>
          <p14:tracePt t="134429" x="7594600" y="2863850"/>
          <p14:tracePt t="134498" x="7585075" y="2854325"/>
          <p14:tracePt t="134506" x="7575550" y="2854325"/>
          <p14:tracePt t="134529" x="7575550" y="2836863"/>
          <p14:tracePt t="134537" x="7575550" y="2827338"/>
          <p14:tracePt t="134545" x="7575550" y="2817813"/>
          <p14:tracePt t="134553" x="7575550" y="2808288"/>
          <p14:tracePt t="134568" x="7575550" y="2790825"/>
          <p14:tracePt t="134603" x="7575550" y="2781300"/>
          <p14:tracePt t="134619" x="7585075" y="2771775"/>
          <p14:tracePt t="134635" x="7594600" y="2763838"/>
          <p14:tracePt t="134661" x="7621588" y="2754313"/>
          <p14:tracePt t="134677" x="7621588" y="2744788"/>
          <p14:tracePt t="134680" x="7631113" y="2735263"/>
          <p14:tracePt t="134698" x="7639050" y="2727325"/>
          <p14:tracePt t="134706" x="7648575" y="2727325"/>
          <p14:tracePt t="134722" x="7667625" y="2717800"/>
          <p14:tracePt t="134754" x="7675563" y="2717800"/>
          <p14:tracePt t="134776" x="7685088" y="2717800"/>
          <p14:tracePt t="135050" x="7685088" y="2727325"/>
          <p14:tracePt t="135089" x="7685088" y="2735263"/>
          <p14:tracePt t="135104" x="7685088" y="2744788"/>
          <p14:tracePt t="135138" x="7685088" y="2754313"/>
          <p14:tracePt t="135296" x="7685088" y="2763838"/>
          <p14:tracePt t="135321" x="7675563" y="2781300"/>
          <p14:tracePt t="135337" x="7667625" y="2781300"/>
          <p14:tracePt t="136634" x="7648575" y="2790825"/>
          <p14:tracePt t="136641" x="7631113" y="2790825"/>
          <p14:tracePt t="136649" x="7621588" y="2790825"/>
          <p14:tracePt t="136657" x="7612063" y="2790825"/>
          <p14:tracePt t="136955" x="7575550" y="2800350"/>
          <p14:tracePt t="136964" x="7567613" y="2808288"/>
          <p14:tracePt t="136978" x="7567613" y="2817813"/>
          <p14:tracePt t="136987" x="7558088" y="2827338"/>
          <p14:tracePt t="137010" x="7548563" y="2827338"/>
          <p14:tracePt t="137346" x="7539038" y="2836863"/>
          <p14:tracePt t="137354" x="7531100" y="2836863"/>
          <p14:tracePt t="137433" x="7521575" y="2836863"/>
          <p14:tracePt t="138329" x="7494588" y="2836863"/>
          <p14:tracePt t="138338" x="7475538" y="2854325"/>
          <p14:tracePt t="138346" x="7475538" y="2863850"/>
          <p14:tracePt t="138362" x="7466013" y="2873375"/>
          <p14:tracePt t="138601" x="7485063" y="2873375"/>
          <p14:tracePt t="138609" x="7548563" y="2873375"/>
          <p14:tracePt t="138617" x="7639050" y="2873375"/>
          <p14:tracePt t="138625" x="7748588" y="2873375"/>
          <p14:tracePt t="138635" x="7877175" y="2873375"/>
          <p14:tracePt t="138641" x="7986713" y="2873375"/>
          <p14:tracePt t="138650" x="8077200" y="2873375"/>
          <p14:tracePt t="138656" x="8169275" y="2873375"/>
          <p14:tracePt t="138667" x="8232775" y="2873375"/>
          <p14:tracePt t="138674" x="8269288" y="2873375"/>
          <p14:tracePt t="138684" x="8286750" y="2873375"/>
          <p14:tracePt t="138688" x="8313738" y="2873375"/>
          <p14:tracePt t="138746" x="8323263" y="2873375"/>
          <p14:tracePt t="138754" x="8350250" y="2873375"/>
          <p14:tracePt t="138762" x="8378825" y="2873375"/>
          <p14:tracePt t="138770" x="8432800" y="2873375"/>
          <p14:tracePt t="138778" x="8488363" y="2873375"/>
          <p14:tracePt t="138786" x="8578850" y="2873375"/>
          <p14:tracePt t="138794" x="8661400" y="2873375"/>
          <p14:tracePt t="138802" x="8734425" y="2873375"/>
          <p14:tracePt t="138809" x="8842375" y="2873375"/>
          <p14:tracePt t="138821" x="8934450" y="2873375"/>
          <p14:tracePt t="138825" x="9007475" y="2873375"/>
          <p14:tracePt t="138835" x="9097963" y="287337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ボルテージフォロア</a:t>
            </a:r>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414086" y="1978926"/>
            <a:ext cx="4315828" cy="2422376"/>
          </a:xfrm>
        </p:spPr>
      </p:pic>
      <p:sp>
        <p:nvSpPr>
          <p:cNvPr id="5" name="テキスト ボックス 4"/>
          <p:cNvSpPr txBox="1"/>
          <p:nvPr/>
        </p:nvSpPr>
        <p:spPr>
          <a:xfrm>
            <a:off x="1067415" y="4962590"/>
            <a:ext cx="7648248" cy="1815882"/>
          </a:xfrm>
          <a:prstGeom prst="rect">
            <a:avLst/>
          </a:prstGeom>
          <a:noFill/>
        </p:spPr>
        <p:txBody>
          <a:bodyPr wrap="none" rtlCol="0">
            <a:spAutoFit/>
          </a:bodyPr>
          <a:lstStyle/>
          <a:p>
            <a:r>
              <a:rPr kumimoji="1" lang="en-US" altLang="ja-JP" sz="2800" dirty="0"/>
              <a:t>Vo=V1</a:t>
            </a:r>
            <a:r>
              <a:rPr kumimoji="1" lang="ja-JP" altLang="en-US" sz="2800" dirty="0"/>
              <a:t>となる</a:t>
            </a:r>
            <a:endParaRPr kumimoji="1" lang="en-US" altLang="ja-JP" sz="2800" dirty="0"/>
          </a:p>
          <a:p>
            <a:r>
              <a:rPr lang="ja-JP" altLang="en-US" sz="2800" dirty="0"/>
              <a:t>何の意味があるか？</a:t>
            </a:r>
            <a:endParaRPr lang="en-US" altLang="ja-JP" sz="2800" dirty="0"/>
          </a:p>
          <a:p>
            <a:pPr lvl="1"/>
            <a:r>
              <a:rPr kumimoji="1" lang="ja-JP" altLang="en-US" sz="2800" dirty="0"/>
              <a:t>入力インピーダンスが大きいので初段に適して</a:t>
            </a:r>
            <a:endParaRPr kumimoji="1" lang="en-US" altLang="ja-JP" sz="2800" dirty="0"/>
          </a:p>
          <a:p>
            <a:pPr lvl="1"/>
            <a:r>
              <a:rPr lang="ja-JP" altLang="en-US" sz="2800" dirty="0"/>
              <a:t>いる</a:t>
            </a:r>
            <a:endParaRPr kumimoji="1" lang="ja-JP" altLang="en-US" sz="2800" dirty="0"/>
          </a:p>
        </p:txBody>
      </p:sp>
      <p:pic>
        <p:nvPicPr>
          <p:cNvPr id="3" name="オーディオ 2">
            <a:hlinkClick r:id="" action="ppaction://media"/>
            <a:extLst>
              <a:ext uri="{FF2B5EF4-FFF2-40B4-BE49-F238E27FC236}">
                <a16:creationId xmlns:a16="http://schemas.microsoft.com/office/drawing/2014/main" id="{E4571382-F198-4A59-8328-427D9D9E26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34057690"/>
      </p:ext>
    </p:extLst>
  </p:cSld>
  <p:clrMapOvr>
    <a:masterClrMapping/>
  </p:clrMapOvr>
  <mc:AlternateContent xmlns:mc="http://schemas.openxmlformats.org/markup-compatibility/2006" xmlns:p14="http://schemas.microsoft.com/office/powerpoint/2010/main">
    <mc:Choice Requires="p14">
      <p:transition spd="slow" p14:dur="2000" advTm="68676"/>
    </mc:Choice>
    <mc:Fallback xmlns="">
      <p:transition spd="slow" advTm="6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2" x="8997950" y="3775075"/>
          <p14:tracePt t="979" x="8924925" y="3775075"/>
          <p14:tracePt t="988" x="8815388" y="3803650"/>
          <p14:tracePt t="995" x="8751888" y="3811588"/>
          <p14:tracePt t="1004" x="8678863" y="3830638"/>
          <p14:tracePt t="1011" x="8615363" y="3840163"/>
          <p14:tracePt t="1026" x="8559800" y="3867150"/>
          <p14:tracePt t="1028" x="8515350" y="3867150"/>
          <p14:tracePt t="1036" x="8488363" y="3875088"/>
          <p14:tracePt t="1043" x="8432800" y="3875088"/>
          <p14:tracePt t="1052" x="8386763" y="3875088"/>
          <p14:tracePt t="1059" x="8323263" y="3884613"/>
          <p14:tracePt t="1068" x="8277225" y="3894138"/>
          <p14:tracePt t="1075" x="8169275" y="3894138"/>
          <p14:tracePt t="1083" x="8086725" y="3921125"/>
          <p14:tracePt t="1091" x="8050213" y="3930650"/>
          <p14:tracePt t="1099" x="7986713" y="3930650"/>
          <p14:tracePt t="1107" x="7958138" y="3930650"/>
          <p14:tracePt t="1115" x="7921625" y="3930650"/>
          <p14:tracePt t="1125" x="7894638" y="3930650"/>
          <p14:tracePt t="1132" x="7885113" y="3930650"/>
          <p14:tracePt t="1142" x="7867650" y="3930650"/>
          <p14:tracePt t="1148" x="7850188" y="3930650"/>
          <p14:tracePt t="1156" x="7840663" y="3930650"/>
          <p14:tracePt t="1296" x="7867650" y="3930650"/>
          <p14:tracePt t="1300" x="7877175" y="3930650"/>
          <p14:tracePt t="1309" x="7885113" y="3930650"/>
          <p14:tracePt t="1316" x="7894638" y="3921125"/>
          <p14:tracePt t="1328" x="7904163" y="3921125"/>
          <p14:tracePt t="1332" x="7913688" y="3911600"/>
          <p14:tracePt t="1341" x="7931150" y="3911600"/>
          <p14:tracePt t="1348" x="7940675" y="3903663"/>
          <p14:tracePt t="1356" x="7958138" y="3884613"/>
          <p14:tracePt t="1380" x="7967663" y="3875088"/>
          <p14:tracePt t="1388" x="7977188" y="3867150"/>
          <p14:tracePt t="1420" x="7986713" y="3857625"/>
          <p14:tracePt t="1428" x="7994650" y="3848100"/>
          <p14:tracePt t="1436" x="7994650" y="3821113"/>
          <p14:tracePt t="1444" x="8004175" y="3811588"/>
          <p14:tracePt t="1468" x="8004175" y="3803650"/>
          <p14:tracePt t="1476" x="8004175" y="3794125"/>
          <p14:tracePt t="1500" x="8004175" y="3784600"/>
          <p14:tracePt t="1516" x="8004175" y="3775075"/>
          <p14:tracePt t="1694" x="8013700" y="3767138"/>
          <p14:tracePt t="1707" x="8031163" y="3767138"/>
          <p14:tracePt t="1742" x="8040688" y="3767138"/>
          <p14:tracePt t="1769" x="8050213" y="3775075"/>
          <p14:tracePt t="13645" x="8077200" y="3775075"/>
          <p14:tracePt t="13652" x="8113713" y="3748088"/>
          <p14:tracePt t="13669" x="7858125" y="3930650"/>
          <p14:tracePt t="13677" x="7010400" y="4486275"/>
          <p14:tracePt t="13686" x="6308725" y="4933950"/>
          <p14:tracePt t="13692" x="5926138" y="5216525"/>
          <p14:tracePt t="13704" x="5843588" y="5289550"/>
          <p14:tracePt t="13709" x="5816600" y="5307013"/>
          <p14:tracePt t="13720" x="5807075" y="5307013"/>
          <p14:tracePt t="13821" x="5797550" y="5307013"/>
          <p14:tracePt t="13829" x="5697538" y="5270500"/>
          <p14:tracePt t="13836" x="5387975" y="5070475"/>
          <p14:tracePt t="13845" x="4941888" y="4960938"/>
          <p14:tracePt t="13854" x="4248150" y="4824413"/>
          <p14:tracePt t="13861" x="3636963" y="4751388"/>
          <p14:tracePt t="13873" x="3127375" y="4624388"/>
          <p14:tracePt t="13877" x="2735263" y="4559300"/>
          <p14:tracePt t="13887" x="2462213" y="4459288"/>
          <p14:tracePt t="13893" x="2197100" y="4386263"/>
          <p14:tracePt t="13906" x="2070100" y="4332288"/>
          <p14:tracePt t="13909" x="1914525" y="4295775"/>
          <p14:tracePt t="13919" x="1824038" y="4259263"/>
          <p14:tracePt t="13925" x="1804988" y="4249738"/>
          <p14:tracePt t="13936" x="1758950" y="4240213"/>
          <p14:tracePt t="13942" x="1714500" y="4213225"/>
          <p14:tracePt t="13948" x="1695450" y="4203700"/>
          <p14:tracePt t="13956" x="1658938" y="4195763"/>
          <p14:tracePt t="13964" x="1649413" y="4186238"/>
          <p14:tracePt t="13972" x="1641475" y="4167188"/>
          <p14:tracePt t="13980" x="1631950" y="4130675"/>
          <p14:tracePt t="13987" x="1604963" y="4094163"/>
          <p14:tracePt t="13995" x="1604963" y="4057650"/>
          <p14:tracePt t="14004" x="1604963" y="4003675"/>
          <p14:tracePt t="14013" x="1604963" y="3930650"/>
          <p14:tracePt t="14020" x="1604963" y="3875088"/>
          <p14:tracePt t="14029" x="1622425" y="3811588"/>
          <p14:tracePt t="14038" x="1677988" y="3694113"/>
          <p14:tracePt t="14045" x="1731963" y="3629025"/>
          <p14:tracePt t="14054" x="1787525" y="3548063"/>
          <p14:tracePt t="14061" x="1841500" y="3482975"/>
          <p14:tracePt t="14070" x="1914525" y="3365500"/>
          <p14:tracePt t="14076" x="1968500" y="3282950"/>
          <p14:tracePt t="14085" x="2041525" y="3192463"/>
          <p14:tracePt t="14092" x="2060575" y="3136900"/>
          <p14:tracePt t="14100" x="2114550" y="3082925"/>
          <p14:tracePt t="14107" x="2160588" y="3036888"/>
          <p14:tracePt t="14115" x="2197100" y="3000375"/>
          <p14:tracePt t="14124" x="2224088" y="2973388"/>
          <p14:tracePt t="14132" x="2270125" y="2946400"/>
          <p14:tracePt t="14142" x="2297113" y="2946400"/>
          <p14:tracePt t="14148" x="2360613" y="2917825"/>
          <p14:tracePt t="14157" x="2389188" y="2917825"/>
          <p14:tracePt t="14164" x="2433638" y="2917825"/>
          <p14:tracePt t="14172" x="2470150" y="2900363"/>
          <p14:tracePt t="14181" x="2525713" y="2900363"/>
          <p14:tracePt t="14188" x="2625725" y="2890838"/>
          <p14:tracePt t="14196" x="2716213" y="2890838"/>
          <p14:tracePt t="14205" x="2808288" y="2890838"/>
          <p14:tracePt t="14212" x="2917825" y="2890838"/>
          <p14:tracePt t="14221" x="3008313" y="2890838"/>
          <p14:tracePt t="14229" x="3117850" y="2890838"/>
          <p14:tracePt t="14238" x="3208338" y="2890838"/>
          <p14:tracePt t="14245" x="3317875" y="2890838"/>
          <p14:tracePt t="14253" x="3409950" y="2890838"/>
          <p14:tracePt t="14259" x="3500438" y="2890838"/>
          <p14:tracePt t="14267" x="3600450" y="2909888"/>
          <p14:tracePt t="14275" x="3673475" y="2917825"/>
          <p14:tracePt t="14284" x="3792538" y="2946400"/>
          <p14:tracePt t="14291" x="3883025" y="2990850"/>
          <p14:tracePt t="14299" x="4021138" y="3017838"/>
          <p14:tracePt t="14307" x="4111625" y="3046413"/>
          <p14:tracePt t="14315" x="4230688" y="3073400"/>
          <p14:tracePt t="14323" x="4357688" y="3119438"/>
          <p14:tracePt t="14331" x="4467225" y="3136900"/>
          <p14:tracePt t="14339" x="4603750" y="3146425"/>
          <p14:tracePt t="14347" x="4695825" y="3146425"/>
          <p14:tracePt t="14355" x="4767263" y="3146425"/>
          <p14:tracePt t="14363" x="4840288" y="3146425"/>
          <p14:tracePt t="14371" x="4876800" y="3146425"/>
          <p14:tracePt t="14379" x="4886325" y="3146425"/>
          <p14:tracePt t="14387" x="4895850" y="3146425"/>
          <p14:tracePt t="14395" x="4905375" y="3146425"/>
          <p14:tracePt t="14404" x="4913313" y="3146425"/>
          <p14:tracePt t="14413" x="4922838" y="3136900"/>
          <p14:tracePt t="14423" x="4941888" y="3127375"/>
          <p14:tracePt t="14429" x="4959350" y="3119438"/>
          <p14:tracePt t="14439" x="4978400" y="3100388"/>
          <p14:tracePt t="14454" x="4986338" y="3090863"/>
          <p14:tracePt t="14469" x="4995863" y="3090863"/>
          <p14:tracePt t="14476" x="5005388" y="3090863"/>
          <p14:tracePt t="14486" x="5014913" y="3090863"/>
          <p14:tracePt t="14492" x="5041900" y="3090863"/>
          <p14:tracePt t="14500" x="5068888" y="3082925"/>
          <p14:tracePt t="14508" x="5114925" y="3082925"/>
          <p14:tracePt t="14516" x="5178425" y="3082925"/>
          <p14:tracePt t="14524" x="5241925" y="3082925"/>
          <p14:tracePt t="14532" x="5351463" y="3082925"/>
          <p14:tracePt t="14540" x="5405438" y="3082925"/>
          <p14:tracePt t="14548" x="5461000" y="3082925"/>
          <p14:tracePt t="14556" x="5514975" y="3082925"/>
          <p14:tracePt t="14564" x="5534025" y="3082925"/>
          <p14:tracePt t="14572" x="5561013" y="3082925"/>
          <p14:tracePt t="14580" x="5580063" y="3082925"/>
          <p14:tracePt t="14588" x="5624513" y="3082925"/>
          <p14:tracePt t="14596" x="5653088" y="3082925"/>
          <p14:tracePt t="14606" x="5670550" y="3082925"/>
          <p14:tracePt t="14611" x="5680075" y="3082925"/>
          <p14:tracePt t="14619" x="5688013" y="3073400"/>
          <p14:tracePt t="15004" x="5688013" y="3063875"/>
          <p14:tracePt t="15011" x="5688013" y="3046413"/>
          <p14:tracePt t="15020" x="5688013" y="3027363"/>
          <p14:tracePt t="15027" x="5688013" y="3000375"/>
          <p14:tracePt t="15035" x="5688013" y="2973388"/>
          <p14:tracePt t="15043" x="5697538" y="2946400"/>
          <p14:tracePt t="15052" x="5697538" y="2900363"/>
          <p14:tracePt t="15060" x="5724525" y="2844800"/>
          <p14:tracePt t="15068" x="5734050" y="2781300"/>
          <p14:tracePt t="15076" x="5761038" y="2717800"/>
          <p14:tracePt t="15085" x="5770563" y="2644775"/>
          <p14:tracePt t="15092" x="5797550" y="2544763"/>
          <p14:tracePt t="15100" x="5826125" y="2471738"/>
          <p14:tracePt t="15107" x="5843588" y="2408238"/>
          <p14:tracePt t="15115" x="5853113" y="2335213"/>
          <p14:tracePt t="15124" x="5853113" y="2279650"/>
          <p14:tracePt t="15131" x="5862638" y="2216150"/>
          <p14:tracePt t="15139" x="5862638" y="2179638"/>
          <p14:tracePt t="15147" x="5889625" y="2133600"/>
          <p14:tracePt t="15155" x="5889625" y="2106613"/>
          <p14:tracePt t="15163" x="5889625" y="2060575"/>
          <p14:tracePt t="15171" x="5889625" y="2024063"/>
          <p14:tracePt t="15179" x="5899150" y="1979613"/>
          <p14:tracePt t="15187" x="5899150" y="1951038"/>
          <p14:tracePt t="15195" x="5899150" y="1924050"/>
          <p14:tracePt t="15203" x="5907088" y="1906588"/>
          <p14:tracePt t="15211" x="5907088" y="1878013"/>
          <p14:tracePt t="15219" x="5907088" y="1870075"/>
          <p14:tracePt t="15227" x="5907088" y="1860550"/>
          <p14:tracePt t="15235" x="5916613" y="1851025"/>
          <p14:tracePt t="15439" x="5907088" y="1851025"/>
          <p14:tracePt t="15445" x="5889625" y="1851025"/>
          <p14:tracePt t="15453" x="5862638" y="1851025"/>
          <p14:tracePt t="15461" x="5843588" y="1851025"/>
          <p14:tracePt t="15472" x="5816600" y="1851025"/>
          <p14:tracePt t="15477" x="5797550" y="1851025"/>
          <p14:tracePt t="15485" x="5753100" y="1851025"/>
          <p14:tracePt t="15492" x="5734050" y="1851025"/>
          <p14:tracePt t="15504" x="5697538" y="1851025"/>
          <p14:tracePt t="15507" x="5643563" y="1851025"/>
          <p14:tracePt t="15515" x="5588000" y="1851025"/>
          <p14:tracePt t="15523" x="5534025" y="1851025"/>
          <p14:tracePt t="15531" x="5451475" y="1851025"/>
          <p14:tracePt t="15539" x="5360988" y="1851025"/>
          <p14:tracePt t="15547" x="5268913" y="1851025"/>
          <p14:tracePt t="15555" x="5195888" y="1851025"/>
          <p14:tracePt t="15563" x="5122863" y="1851025"/>
          <p14:tracePt t="15571" x="5049838" y="1851025"/>
          <p14:tracePt t="15579" x="4995863" y="1851025"/>
          <p14:tracePt t="15588" x="4932363" y="1851025"/>
          <p14:tracePt t="15596" x="4905375" y="1851025"/>
          <p14:tracePt t="15604" x="4868863" y="1851025"/>
          <p14:tracePt t="15612" x="4859338" y="1851025"/>
          <p14:tracePt t="15620" x="4832350" y="1851025"/>
          <p14:tracePt t="15628" x="4822825" y="1851025"/>
          <p14:tracePt t="15635" x="4813300" y="1851025"/>
          <p14:tracePt t="15644" x="4795838" y="1851025"/>
          <p14:tracePt t="15652" x="4786313" y="1851025"/>
          <p14:tracePt t="15660" x="4730750" y="1851025"/>
          <p14:tracePt t="15669" x="4686300" y="1851025"/>
          <p14:tracePt t="15676" x="4613275" y="1851025"/>
          <p14:tracePt t="15685" x="4540250" y="1851025"/>
          <p14:tracePt t="15691" x="4484688" y="1851025"/>
          <p14:tracePt t="15699" x="4394200" y="1851025"/>
          <p14:tracePt t="15707" x="4340225" y="1851025"/>
          <p14:tracePt t="15715" x="4284663" y="1851025"/>
          <p14:tracePt t="15723" x="4238625" y="1851025"/>
          <p14:tracePt t="15731" x="4202113" y="1851025"/>
          <p14:tracePt t="15739" x="4175125" y="1851025"/>
          <p14:tracePt t="15747" x="4165600" y="1851025"/>
          <p14:tracePt t="15755" x="4157663" y="1851025"/>
          <p14:tracePt t="15772" x="4138613" y="1851025"/>
          <p14:tracePt t="15815" x="4129088" y="1851025"/>
          <p14:tracePt t="15827" x="4111625" y="1833563"/>
          <p14:tracePt t="15836" x="4094163" y="1833563"/>
          <p14:tracePt t="15843" x="4065588" y="1833563"/>
          <p14:tracePt t="15851" x="4038600" y="1824038"/>
          <p14:tracePt t="15859" x="3984625" y="1824038"/>
          <p14:tracePt t="15868" x="3938588" y="1814513"/>
          <p14:tracePt t="15875" x="3911600" y="1814513"/>
          <p14:tracePt t="15885" x="3856038" y="1814513"/>
          <p14:tracePt t="15891" x="3829050" y="1814513"/>
          <p14:tracePt t="15900" x="3775075" y="1814513"/>
          <p14:tracePt t="15908" x="3756025" y="1814513"/>
          <p14:tracePt t="15916" x="3709988" y="1814513"/>
          <p14:tracePt t="15924" x="3683000" y="1814513"/>
          <p14:tracePt t="15932" x="3673475" y="1814513"/>
          <p14:tracePt t="15965" x="3665538" y="1814513"/>
          <p14:tracePt t="15997" x="3646488" y="1814513"/>
          <p14:tracePt t="16061" x="3636963" y="1814513"/>
          <p14:tracePt t="16171" x="3629025" y="1824038"/>
          <p14:tracePt t="16179" x="3619500" y="1841500"/>
          <p14:tracePt t="16187" x="3619500" y="1860550"/>
          <p14:tracePt t="16195" x="3619500" y="1878013"/>
          <p14:tracePt t="16203" x="3609975" y="1924050"/>
          <p14:tracePt t="16211" x="3592513" y="1951038"/>
          <p14:tracePt t="16219" x="3582988" y="1970088"/>
          <p14:tracePt t="16227" x="3573463" y="2016125"/>
          <p14:tracePt t="16235" x="3556000" y="2052638"/>
          <p14:tracePt t="16243" x="3536950" y="2116138"/>
          <p14:tracePt t="16252" x="3527425" y="2143125"/>
          <p14:tracePt t="16259" x="3509963" y="2206625"/>
          <p14:tracePt t="16268" x="3500438" y="2262188"/>
          <p14:tracePt t="16275" x="3473450" y="2325688"/>
          <p14:tracePt t="16284" x="3463925" y="2362200"/>
          <p14:tracePt t="16291" x="3455988" y="2408238"/>
          <p14:tracePt t="16299" x="3446463" y="2435225"/>
          <p14:tracePt t="16310" x="3446463" y="2471738"/>
          <p14:tracePt t="16317" x="3427413" y="2498725"/>
          <p14:tracePt t="16326" x="3419475" y="2525713"/>
          <p14:tracePt t="16333" x="3419475" y="2544763"/>
          <p14:tracePt t="16341" x="3409950" y="2571750"/>
          <p14:tracePt t="16349" x="3409950" y="2589213"/>
          <p14:tracePt t="16356" x="3400425" y="2608263"/>
          <p14:tracePt t="16364" x="3400425" y="2644775"/>
          <p14:tracePt t="16372" x="3373438" y="2671763"/>
          <p14:tracePt t="16379" x="3373438" y="2690813"/>
          <p14:tracePt t="16388" x="3373438" y="2717800"/>
          <p14:tracePt t="16396" x="3373438" y="2744788"/>
          <p14:tracePt t="16403" x="3363913" y="2790825"/>
          <p14:tracePt t="16411" x="3363913" y="2817813"/>
          <p14:tracePt t="16419" x="3363913" y="2844800"/>
          <p14:tracePt t="16427" x="3354388" y="2909888"/>
          <p14:tracePt t="16435" x="3354388" y="2946400"/>
          <p14:tracePt t="16443" x="3354388" y="2963863"/>
          <p14:tracePt t="16451" x="3354388" y="3000375"/>
          <p14:tracePt t="16459" x="3354388" y="3017838"/>
          <p14:tracePt t="16468" x="3354388" y="3054350"/>
          <p14:tracePt t="16485" x="3354388" y="3063875"/>
          <p14:tracePt t="16775" x="3354388" y="3073400"/>
          <p14:tracePt t="16781" x="3373438" y="3073400"/>
          <p14:tracePt t="16789" x="3400425" y="3073400"/>
          <p14:tracePt t="16797" x="3427413" y="3073400"/>
          <p14:tracePt t="16805" x="3473450" y="3073400"/>
          <p14:tracePt t="16817" x="3509963" y="3073400"/>
          <p14:tracePt t="16820" x="3536950" y="3054350"/>
          <p14:tracePt t="16827" x="3573463" y="3046413"/>
          <p14:tracePt t="16835" x="3582988" y="3046413"/>
          <p14:tracePt t="16843" x="3592513" y="3046413"/>
          <p14:tracePt t="16852" x="3609975" y="3036888"/>
          <p14:tracePt t="16859" x="3619500" y="3036888"/>
          <p14:tracePt t="16869" x="3636963" y="3027363"/>
          <p14:tracePt t="16875" x="3646488" y="3027363"/>
          <p14:tracePt t="16886" x="3656013" y="3027363"/>
          <p14:tracePt t="16891" x="3665538" y="3027363"/>
          <p14:tracePt t="16907" x="3683000" y="3027363"/>
          <p14:tracePt t="16981" x="3692525" y="3027363"/>
          <p14:tracePt t="16989" x="3702050" y="3027363"/>
          <p14:tracePt t="17045" x="3719513" y="3027363"/>
          <p14:tracePt t="17061" x="3738563" y="3027363"/>
          <p14:tracePt t="17077" x="3746500" y="3027363"/>
          <p14:tracePt t="17086" x="3756025" y="3027363"/>
          <p14:tracePt t="17101" x="3765550" y="3027363"/>
          <p14:tracePt t="17109" x="3775075" y="3027363"/>
          <p14:tracePt t="17117" x="3783013" y="3027363"/>
          <p14:tracePt t="17132" x="3802063" y="3027363"/>
          <p14:tracePt t="17139" x="3810000" y="3027363"/>
          <p14:tracePt t="17163" x="3810000" y="3017838"/>
          <p14:tracePt t="17179" x="3819525" y="3009900"/>
          <p14:tracePt t="17485" x="3829050" y="3000375"/>
          <p14:tracePt t="17493" x="3838575" y="3000375"/>
          <p14:tracePt t="17502" x="3846513" y="3000375"/>
          <p14:tracePt t="17509" x="3856038" y="3000375"/>
          <p14:tracePt t="17520" x="3865563" y="3000375"/>
          <p14:tracePt t="17533" x="3875088" y="3000375"/>
          <p14:tracePt t="17549" x="3883025" y="2990850"/>
          <p14:tracePt t="18069" x="3892550" y="2982913"/>
          <p14:tracePt t="18079" x="3892550" y="2963863"/>
          <p14:tracePt t="18171" x="3883025" y="2946400"/>
          <p14:tracePt t="18189" x="3883025" y="2936875"/>
          <p14:tracePt t="18197" x="3883025" y="2927350"/>
          <p14:tracePt t="18205" x="3875088" y="2917825"/>
          <p14:tracePt t="18229" x="3875088" y="2909888"/>
          <p14:tracePt t="18245" x="3875088" y="2900363"/>
          <p14:tracePt t="18261" x="3865563" y="2890838"/>
          <p14:tracePt t="18269" x="3856038" y="2881313"/>
          <p14:tracePt t="18285" x="3846513" y="2863850"/>
          <p14:tracePt t="18301" x="3846513" y="2854325"/>
          <p14:tracePt t="18308" x="3846513" y="2844800"/>
          <p14:tracePt t="18317" x="3838575" y="2836863"/>
          <p14:tracePt t="18340" x="3829050" y="2827338"/>
          <p14:tracePt t="18356" x="3829050" y="2817813"/>
          <p14:tracePt t="18660" x="3819525" y="2808288"/>
          <p14:tracePt t="18767" x="3810000" y="2808288"/>
          <p14:tracePt t="18799" x="3802063" y="2808288"/>
          <p14:tracePt t="18812" x="3783013" y="2808288"/>
          <p14:tracePt t="18827" x="3765550" y="2808288"/>
          <p14:tracePt t="18867" x="3756025" y="2808288"/>
          <p14:tracePt t="18875" x="3746500" y="2817813"/>
          <p14:tracePt t="18892" x="3738563" y="2817813"/>
          <p14:tracePt t="18924" x="3719513" y="2827338"/>
          <p14:tracePt t="20533" x="3719513" y="2844800"/>
          <p14:tracePt t="20541" x="3719513" y="2854325"/>
          <p14:tracePt t="20549" x="3719513" y="2881313"/>
          <p14:tracePt t="20556" x="3719513" y="2890838"/>
          <p14:tracePt t="20563" x="3719513" y="2900363"/>
          <p14:tracePt t="20571" x="3709988" y="2917825"/>
          <p14:tracePt t="20579" x="3683000" y="2946400"/>
          <p14:tracePt t="20595" x="3683000" y="2963863"/>
          <p14:tracePt t="20603" x="3673475" y="2982913"/>
          <p14:tracePt t="20620" x="3673475" y="3009900"/>
          <p14:tracePt t="20628" x="3665538" y="3017838"/>
          <p14:tracePt t="20638" x="3665538" y="3036888"/>
          <p14:tracePt t="20644" x="3656013" y="3073400"/>
          <p14:tracePt t="20656" x="3656013" y="3136900"/>
          <p14:tracePt t="20659" x="3656013" y="3173413"/>
          <p14:tracePt t="20667" x="3656013" y="3219450"/>
          <p14:tracePt t="20675" x="3656013" y="3273425"/>
          <p14:tracePt t="20685" x="3656013" y="3302000"/>
          <p14:tracePt t="20694" x="3656013" y="3338513"/>
          <p14:tracePt t="20704" x="3656013" y="3382963"/>
          <p14:tracePt t="20707" x="3656013" y="3402013"/>
          <p14:tracePt t="20715" x="3656013" y="3419475"/>
          <p14:tracePt t="20723" x="3656013" y="3429000"/>
          <p14:tracePt t="20731" x="3656013" y="3455988"/>
          <p14:tracePt t="20747" x="3656013" y="3465513"/>
          <p14:tracePt t="20756" x="3656013" y="3475038"/>
          <p14:tracePt t="20764" x="3665538" y="3482975"/>
          <p14:tracePt t="20772" x="3673475" y="3492500"/>
          <p14:tracePt t="20781" x="3673475" y="3502025"/>
          <p14:tracePt t="20788" x="3683000" y="3519488"/>
          <p14:tracePt t="20805" x="3702050" y="3548063"/>
          <p14:tracePt t="20813" x="3702050" y="3556000"/>
          <p14:tracePt t="20824" x="3702050" y="3584575"/>
          <p14:tracePt t="20829" x="3719513" y="3611563"/>
          <p14:tracePt t="20836" x="3729038" y="3638550"/>
          <p14:tracePt t="20851" x="3729038" y="3648075"/>
          <p14:tracePt t="21946" x="3738563" y="3648075"/>
          <p14:tracePt t="21950" x="3738563" y="3638550"/>
          <p14:tracePt t="21965" x="3738563" y="3621088"/>
          <p14:tracePt t="21973" x="3738563" y="3602038"/>
          <p14:tracePt t="21980" x="3738563" y="3592513"/>
          <p14:tracePt t="21988" x="3746500" y="3565525"/>
          <p14:tracePt t="22004" x="3756025" y="3548063"/>
          <p14:tracePt t="22011" x="3765550" y="3538538"/>
          <p14:tracePt t="22020" x="3765550" y="3519488"/>
          <p14:tracePt t="22035" x="3775075" y="3511550"/>
          <p14:tracePt t="22051" x="3775075" y="3492500"/>
          <p14:tracePt t="22156" x="3765550" y="3502025"/>
          <p14:tracePt t="22165" x="3746500" y="3529013"/>
          <p14:tracePt t="22173" x="3738563" y="3529013"/>
          <p14:tracePt t="22181" x="3729038" y="3538538"/>
          <p14:tracePt t="22189" x="3729038" y="3548063"/>
          <p14:tracePt t="22359" x="3729038" y="3519488"/>
          <p14:tracePt t="22363" x="3729038" y="3465513"/>
          <p14:tracePt t="22371" x="3738563" y="3446463"/>
          <p14:tracePt t="22379" x="3756025" y="3392488"/>
          <p14:tracePt t="22387" x="3775075" y="3346450"/>
          <p14:tracePt t="22395" x="3775075" y="3338513"/>
          <p14:tracePt t="22404" x="3783013" y="3309938"/>
          <p14:tracePt t="22412" x="3783013" y="3292475"/>
          <p14:tracePt t="22420" x="3792538" y="3265488"/>
          <p14:tracePt t="22428" x="3792538" y="3255963"/>
          <p14:tracePt t="22436" x="3802063" y="3228975"/>
          <p14:tracePt t="22469" x="3802063" y="3219450"/>
          <p14:tracePt t="22493" x="3819525" y="3200400"/>
          <p14:tracePt t="22559" x="3819525" y="3192463"/>
          <p14:tracePt t="22577" x="3819525" y="3182938"/>
          <p14:tracePt t="22813" x="3819525" y="3192463"/>
          <p14:tracePt t="22821" x="3810000" y="3219450"/>
          <p14:tracePt t="22835" x="3810000" y="3228975"/>
          <p14:tracePt t="22859" x="3802063" y="3255963"/>
          <p14:tracePt t="23085" x="3792538" y="3273425"/>
          <p14:tracePt t="23093" x="3783013" y="3282950"/>
          <p14:tracePt t="23103" x="3783013" y="3302000"/>
          <p14:tracePt t="23109" x="3783013" y="3309938"/>
          <p14:tracePt t="23119" x="3783013" y="3319463"/>
          <p14:tracePt t="23127" x="3783013" y="3346450"/>
          <p14:tracePt t="23131" x="3783013" y="3355975"/>
          <p14:tracePt t="23309" x="3783013" y="3338513"/>
          <p14:tracePt t="23317" x="3783013" y="3292475"/>
          <p14:tracePt t="23327" x="3783013" y="3265488"/>
          <p14:tracePt t="23333" x="3792538" y="3236913"/>
          <p14:tracePt t="23342" x="3802063" y="3192463"/>
          <p14:tracePt t="23352" x="3802063" y="3163888"/>
          <p14:tracePt t="23356" x="3802063" y="3136900"/>
          <p14:tracePt t="23363" x="3802063" y="3090863"/>
          <p14:tracePt t="23371" x="3802063" y="3063875"/>
          <p14:tracePt t="23379" x="3802063" y="3046413"/>
          <p14:tracePt t="23389" x="3802063" y="3036888"/>
          <p14:tracePt t="23404" x="3802063" y="3017838"/>
          <p14:tracePt t="23539" x="3802063" y="3009900"/>
          <p14:tracePt t="23777" x="3802063" y="3046413"/>
          <p14:tracePt t="23781" x="3802063" y="3054350"/>
          <p14:tracePt t="23791" x="3802063" y="3100388"/>
          <p14:tracePt t="23797" x="3802063" y="3109913"/>
          <p14:tracePt t="23806" x="3802063" y="3136900"/>
          <p14:tracePt t="23813" x="3802063" y="3155950"/>
          <p14:tracePt t="23821" x="3792538" y="3163888"/>
          <p14:tracePt t="24067" x="3792538" y="3173413"/>
          <p14:tracePt t="24075" x="3792538" y="3192463"/>
          <p14:tracePt t="24083" x="3792538" y="3228975"/>
          <p14:tracePt t="24091" x="3792538" y="3236913"/>
          <p14:tracePt t="24100" x="3783013" y="3265488"/>
          <p14:tracePt t="24108" x="3783013" y="3273425"/>
          <p14:tracePt t="24124" x="3783013" y="3282950"/>
          <p14:tracePt t="24131" x="3775075" y="3292475"/>
          <p14:tracePt t="24453" x="3765550" y="3302000"/>
          <p14:tracePt t="24467" x="3756025" y="3302000"/>
          <p14:tracePt t="24475" x="3746500" y="3319463"/>
          <p14:tracePt t="24483" x="3719513" y="3338513"/>
          <p14:tracePt t="24491" x="3709988" y="3365500"/>
          <p14:tracePt t="24500" x="3702050" y="3382963"/>
          <p14:tracePt t="24507" x="3683000" y="3419475"/>
          <p14:tracePt t="24515" x="3665538" y="3446463"/>
          <p14:tracePt t="24523" x="3646488" y="3475038"/>
          <p14:tracePt t="24531" x="3619500" y="3519488"/>
          <p14:tracePt t="24539" x="3619500" y="3565525"/>
          <p14:tracePt t="24547" x="3600450" y="3592513"/>
          <p14:tracePt t="24555" x="3582988" y="3638550"/>
          <p14:tracePt t="24563" x="3556000" y="3702050"/>
          <p14:tracePt t="24571" x="3527425" y="3748088"/>
          <p14:tracePt t="24579" x="3519488" y="3784600"/>
          <p14:tracePt t="24587" x="3509963" y="3821113"/>
          <p14:tracePt t="24595" x="3490913" y="3857625"/>
          <p14:tracePt t="24604" x="3482975" y="3894138"/>
          <p14:tracePt t="24611" x="3473450" y="3911600"/>
          <p14:tracePt t="24620" x="3455988" y="3940175"/>
          <p14:tracePt t="24627" x="3446463" y="3957638"/>
          <p14:tracePt t="24635" x="3446463" y="3967163"/>
          <p14:tracePt t="24652" x="3436938" y="3976688"/>
          <p14:tracePt t="24667" x="3436938" y="3984625"/>
          <p14:tracePt t="24692" x="3427413" y="3984625"/>
          <p14:tracePt t="24725" x="3419475" y="3994150"/>
          <p14:tracePt t="24741" x="3419475" y="4021138"/>
          <p14:tracePt t="24757" x="3409950" y="4030663"/>
          <p14:tracePt t="24765" x="3400425" y="4040188"/>
          <p14:tracePt t="24941" x="3390900" y="4040188"/>
          <p14:tracePt t="24983" x="3382963" y="4030663"/>
          <p14:tracePt t="24989" x="3373438" y="4030663"/>
          <p14:tracePt t="25002" x="3363913" y="4030663"/>
          <p14:tracePt t="25004" x="3346450" y="4021138"/>
          <p14:tracePt t="25013" x="3317875" y="4021138"/>
          <p14:tracePt t="25021" x="3300413" y="4021138"/>
          <p14:tracePt t="25031" x="3273425" y="4021138"/>
          <p14:tracePt t="25037" x="3227388" y="4021138"/>
          <p14:tracePt t="25045" x="3200400" y="4021138"/>
          <p14:tracePt t="25053" x="3171825" y="4021138"/>
          <p14:tracePt t="25064" x="3154363" y="4021138"/>
          <p14:tracePt t="25068" x="3136900" y="4021138"/>
          <p14:tracePt t="25076" x="3117850" y="4021138"/>
          <p14:tracePt t="25084" x="3090863" y="4040188"/>
          <p14:tracePt t="25092" x="3081338" y="4040188"/>
          <p14:tracePt t="25100" x="3071813" y="4040188"/>
          <p14:tracePt t="25115" x="3063875" y="4040188"/>
          <p14:tracePt t="25133" x="3054350" y="4040188"/>
          <p14:tracePt t="25157" x="3044825" y="4040188"/>
          <p14:tracePt t="25165" x="3027363" y="4040188"/>
          <p14:tracePt t="25181" x="3008313" y="4040188"/>
          <p14:tracePt t="25189" x="2990850" y="4040188"/>
          <p14:tracePt t="25197" x="2962275" y="4040188"/>
          <p14:tracePt t="25204" x="2944813" y="4040188"/>
          <p14:tracePt t="25212" x="2917825" y="4057650"/>
          <p14:tracePt t="25220" x="2898775" y="4057650"/>
          <p14:tracePt t="25228" x="2852738" y="4057650"/>
          <p14:tracePt t="25236" x="2817813" y="4057650"/>
          <p14:tracePt t="25246" x="2798763" y="4057650"/>
          <p14:tracePt t="25251" x="2752725" y="4057650"/>
          <p14:tracePt t="25259" x="2716213" y="4057650"/>
          <p14:tracePt t="25267" x="2698750" y="4057650"/>
          <p14:tracePt t="25276" x="2671763" y="4057650"/>
          <p14:tracePt t="25283" x="2652713" y="4057650"/>
          <p14:tracePt t="25292" x="2598738" y="4049713"/>
          <p14:tracePt t="25304" x="2589213" y="4040188"/>
          <p14:tracePt t="25309" x="2562225" y="4030663"/>
          <p14:tracePt t="25319" x="2543175" y="4013200"/>
          <p14:tracePt t="25325" x="2506663" y="4003675"/>
          <p14:tracePt t="25333" x="2489200" y="3984625"/>
          <p14:tracePt t="25340" x="2462213" y="3967163"/>
          <p14:tracePt t="25348" x="2443163" y="3948113"/>
          <p14:tracePt t="25356" x="2433638" y="3940175"/>
          <p14:tracePt t="25364" x="2425700" y="3921125"/>
          <p14:tracePt t="25372" x="2406650" y="3903663"/>
          <p14:tracePt t="25380" x="2397125" y="3884613"/>
          <p14:tracePt t="25395" x="2389188" y="3875088"/>
          <p14:tracePt t="25437" x="2389188" y="3867150"/>
          <p14:tracePt t="25452" x="2379663" y="3857625"/>
          <p14:tracePt t="25463" x="2370138" y="3848100"/>
          <p14:tracePt t="25469" x="2360613" y="3848100"/>
          <p14:tracePt t="25477" x="2352675" y="3830638"/>
          <p14:tracePt t="25486" x="2343150" y="3811588"/>
          <p14:tracePt t="25497" x="2324100" y="3775075"/>
          <p14:tracePt t="25500" x="2324100" y="3767138"/>
          <p14:tracePt t="25508" x="2316163" y="3757613"/>
          <p14:tracePt t="25523" x="2316163" y="3738563"/>
          <p14:tracePt t="25531" x="2316163" y="3730625"/>
          <p14:tracePt t="25539" x="2316163" y="3721100"/>
          <p14:tracePt t="25547" x="2316163" y="3711575"/>
          <p14:tracePt t="25555" x="2316163" y="3684588"/>
          <p14:tracePt t="25563" x="2333625" y="3665538"/>
          <p14:tracePt t="25572" x="2370138" y="3648075"/>
          <p14:tracePt t="25580" x="2389188" y="3629025"/>
          <p14:tracePt t="25588" x="2406650" y="3602038"/>
          <p14:tracePt t="25595" x="2433638" y="3575050"/>
          <p14:tracePt t="25603" x="2452688" y="3565525"/>
          <p14:tracePt t="25611" x="2489200" y="3556000"/>
          <p14:tracePt t="25619" x="2533650" y="3519488"/>
          <p14:tracePt t="25627" x="2570163" y="3511550"/>
          <p14:tracePt t="25635" x="2625725" y="3475038"/>
          <p14:tracePt t="25643" x="2652713" y="3465513"/>
          <p14:tracePt t="25651" x="2679700" y="3465513"/>
          <p14:tracePt t="25659" x="2698750" y="3465513"/>
          <p14:tracePt t="25668" x="2725738" y="3465513"/>
          <p14:tracePt t="25677" x="2744788" y="3465513"/>
          <p14:tracePt t="25684" x="2762250" y="3465513"/>
          <p14:tracePt t="25694" x="2771775" y="3465513"/>
          <p14:tracePt t="25700" x="2798763" y="3465513"/>
          <p14:tracePt t="25708" x="2817813" y="3475038"/>
          <p14:tracePt t="25716" x="2835275" y="3492500"/>
          <p14:tracePt t="25723" x="2862263" y="3529013"/>
          <p14:tracePt t="25731" x="2871788" y="3548063"/>
          <p14:tracePt t="25739" x="2881313" y="3565525"/>
          <p14:tracePt t="25747" x="2908300" y="3592513"/>
          <p14:tracePt t="25755" x="2925763" y="3611563"/>
          <p14:tracePt t="25763" x="2935288" y="3621088"/>
          <p14:tracePt t="25772" x="2944813" y="3638550"/>
          <p14:tracePt t="25780" x="2944813" y="3648075"/>
          <p14:tracePt t="25837" x="2954338" y="3657600"/>
          <p14:tracePt t="25845" x="2954338" y="3665538"/>
          <p14:tracePt t="25863" x="2954338" y="3684588"/>
          <p14:tracePt t="25869" x="2954338" y="3702050"/>
          <p14:tracePt t="25877" x="2954338" y="3738563"/>
          <p14:tracePt t="25887" x="2954338" y="3748088"/>
          <p14:tracePt t="25897" x="2954338" y="3757613"/>
          <p14:tracePt t="25900" x="2954338" y="3784600"/>
          <p14:tracePt t="25907" x="2954338" y="3803650"/>
          <p14:tracePt t="25916" x="2954338" y="3821113"/>
          <p14:tracePt t="25923" x="2954338" y="3830638"/>
          <p14:tracePt t="25931" x="2954338" y="3840163"/>
          <p14:tracePt t="25939" x="2954338" y="3857625"/>
          <p14:tracePt t="25972" x="2944813" y="3867150"/>
          <p14:tracePt t="25980" x="2935288" y="3875088"/>
          <p14:tracePt t="25988" x="2925763" y="3884613"/>
          <p14:tracePt t="25996" x="2908300" y="3894138"/>
          <p14:tracePt t="26004" x="2881313" y="3903663"/>
          <p14:tracePt t="26012" x="2862263" y="3921125"/>
          <p14:tracePt t="26020" x="2825750" y="3940175"/>
          <p14:tracePt t="26029" x="2771775" y="3957638"/>
          <p14:tracePt t="26038" x="2744788" y="3976688"/>
          <p14:tracePt t="26044" x="2698750" y="3984625"/>
          <p14:tracePt t="26053" x="2643188" y="3994150"/>
          <p14:tracePt t="26063" x="2598738" y="4021138"/>
          <p14:tracePt t="26068" x="2570163" y="4021138"/>
          <p14:tracePt t="26075" x="2552700" y="4021138"/>
          <p14:tracePt t="26083" x="2543175" y="4021138"/>
          <p14:tracePt t="26093" x="2533650" y="4021138"/>
          <p14:tracePt t="26100" x="2525713" y="4021138"/>
          <p14:tracePt t="26115" x="2516188" y="4021138"/>
          <p14:tracePt t="26142" x="2498725" y="4021138"/>
          <p14:tracePt t="26147" x="2479675" y="4021138"/>
          <p14:tracePt t="26163" x="2452688" y="4013200"/>
          <p14:tracePt t="26171" x="2443163" y="4003675"/>
          <p14:tracePt t="26179" x="2416175" y="3957638"/>
          <p14:tracePt t="26187" x="2406650" y="3940175"/>
          <p14:tracePt t="26196" x="2389188" y="3921125"/>
          <p14:tracePt t="26204" x="2370138" y="3903663"/>
          <p14:tracePt t="26213" x="2360613" y="3857625"/>
          <p14:tracePt t="26221" x="2343150" y="3830638"/>
          <p14:tracePt t="26229" x="2343150" y="3821113"/>
          <p14:tracePt t="26238" x="2343150" y="3784600"/>
          <p14:tracePt t="26246" x="2343150" y="3767138"/>
          <p14:tracePt t="26252" x="2324100" y="3730625"/>
          <p14:tracePt t="26262" x="2324100" y="3694113"/>
          <p14:tracePt t="26268" x="2324100" y="3684588"/>
          <p14:tracePt t="26279" x="2324100" y="3648075"/>
          <p14:tracePt t="26286" x="2324100" y="3629025"/>
          <p14:tracePt t="26294" x="2324100" y="3602038"/>
          <p14:tracePt t="26300" x="2324100" y="3584575"/>
          <p14:tracePt t="26308" x="2324100" y="3575050"/>
          <p14:tracePt t="26316" x="2324100" y="3565525"/>
          <p14:tracePt t="26323" x="2333625" y="3556000"/>
          <p14:tracePt t="26331" x="2343150" y="3548063"/>
          <p14:tracePt t="26339" x="2360613" y="3529013"/>
          <p14:tracePt t="26347" x="2379663" y="3519488"/>
          <p14:tracePt t="26355" x="2389188" y="3511550"/>
          <p14:tracePt t="26363" x="2389188" y="3502025"/>
          <p14:tracePt t="26371" x="2416175" y="3492500"/>
          <p14:tracePt t="26387" x="2452688" y="3492500"/>
          <p14:tracePt t="26395" x="2462213" y="3492500"/>
          <p14:tracePt t="26403" x="2516188" y="3492500"/>
          <p14:tracePt t="26411" x="2579688" y="3492500"/>
          <p14:tracePt t="26420" x="2635250" y="3511550"/>
          <p14:tracePt t="26428" x="2716213" y="3538538"/>
          <p14:tracePt t="26436" x="2808288" y="3548063"/>
          <p14:tracePt t="26444" x="2871788" y="3575050"/>
          <p14:tracePt t="26453" x="2935288" y="3584575"/>
          <p14:tracePt t="26460" x="3017838" y="3629025"/>
          <p14:tracePt t="26469" x="3054350" y="3648075"/>
          <p14:tracePt t="26476" x="3100388" y="3675063"/>
          <p14:tracePt t="26483" x="3136900" y="3684588"/>
          <p14:tracePt t="26494" x="3163888" y="3702050"/>
          <p14:tracePt t="26500" x="3171825" y="3702050"/>
          <p14:tracePt t="26507" x="3200400" y="3702050"/>
          <p14:tracePt t="26517" x="3208338" y="3711575"/>
          <p14:tracePt t="26533" x="3208338" y="3730625"/>
          <p14:tracePt t="26540" x="3208338" y="3738563"/>
          <p14:tracePt t="26564" x="3208338" y="3748088"/>
          <p14:tracePt t="26572" x="3208338" y="3767138"/>
          <p14:tracePt t="26580" x="3208338" y="3775075"/>
          <p14:tracePt t="26588" x="3208338" y="3784600"/>
          <p14:tracePt t="26595" x="3200400" y="3794125"/>
          <p14:tracePt t="26603" x="3190875" y="3821113"/>
          <p14:tracePt t="26611" x="3171825" y="3840163"/>
          <p14:tracePt t="26619" x="3163888" y="3848100"/>
          <p14:tracePt t="26627" x="3144838" y="3857625"/>
          <p14:tracePt t="26635" x="3117850" y="3894138"/>
          <p14:tracePt t="26643" x="3063875" y="3930650"/>
          <p14:tracePt t="26651" x="3017838" y="3948113"/>
          <p14:tracePt t="26659" x="2971800" y="3984625"/>
          <p14:tracePt t="26668" x="2954338" y="3994150"/>
          <p14:tracePt t="26678" x="2898775" y="4049713"/>
          <p14:tracePt t="26686" x="2817813" y="4057650"/>
          <p14:tracePt t="26696" x="2789238" y="4067175"/>
          <p14:tracePt t="26702" x="2771775" y="4067175"/>
          <p14:tracePt t="26710" x="2762250" y="4067175"/>
          <p14:tracePt t="26715" x="2725738" y="4076700"/>
          <p14:tracePt t="26751" x="2716213" y="4086225"/>
          <p14:tracePt t="26773" x="2708275" y="4086225"/>
          <p14:tracePt t="26781" x="2708275" y="4076700"/>
          <p14:tracePt t="26789" x="2689225" y="4057650"/>
          <p14:tracePt t="26797" x="2689225" y="4049713"/>
          <p14:tracePt t="26805" x="2679700" y="4040188"/>
          <p14:tracePt t="26820" x="2671763" y="4003675"/>
          <p14:tracePt t="26828" x="2662238" y="3994150"/>
          <p14:tracePt t="26844" x="2652713" y="3994150"/>
          <p14:tracePt t="26854" x="2643188" y="3984625"/>
          <p14:tracePt t="26861" x="2643188" y="3976688"/>
          <p14:tracePt t="26884" x="2635250" y="3967163"/>
          <p14:tracePt t="26900" x="2635250" y="3957638"/>
          <p14:tracePt t="26907" x="2635250" y="3948113"/>
          <p14:tracePt t="26923" x="2625725" y="3921125"/>
          <p14:tracePt t="27077" x="2616200" y="3921125"/>
          <p14:tracePt t="27107" x="2589213" y="3911600"/>
          <p14:tracePt t="27115" x="2579688" y="3911600"/>
          <p14:tracePt t="27123" x="2562225" y="3911600"/>
          <p14:tracePt t="27131" x="2525713" y="3911600"/>
          <p14:tracePt t="27139" x="2506663" y="3903663"/>
          <p14:tracePt t="27147" x="2498725" y="3903663"/>
          <p14:tracePt t="27155" x="2479675" y="3903663"/>
          <p14:tracePt t="27163" x="2470150" y="3894138"/>
          <p14:tracePt t="27179" x="2462213" y="3894138"/>
          <p14:tracePt t="27188" x="2452688" y="3894138"/>
          <p14:tracePt t="27203" x="2433638" y="3867150"/>
          <p14:tracePt t="27219" x="2425700" y="3848100"/>
          <p14:tracePt t="27227" x="2425700" y="3830638"/>
          <p14:tracePt t="27236" x="2416175" y="3794125"/>
          <p14:tracePt t="27243" x="2406650" y="3794125"/>
          <p14:tracePt t="27252" x="2406650" y="3775075"/>
          <p14:tracePt t="27268" x="2406650" y="3757613"/>
          <p14:tracePt t="27276" x="2406650" y="3748088"/>
          <p14:tracePt t="27300" x="2406650" y="3738563"/>
          <p14:tracePt t="27318" x="2406650" y="3730625"/>
          <p14:tracePt t="27333" x="2406650" y="3711575"/>
          <p14:tracePt t="27348" x="2416175" y="3702050"/>
          <p14:tracePt t="27356" x="2433638" y="3694113"/>
          <p14:tracePt t="27364" x="2443163" y="3684588"/>
          <p14:tracePt t="27373" x="2443163" y="3675063"/>
          <p14:tracePt t="27380" x="2452688" y="3665538"/>
          <p14:tracePt t="27389" x="2462213" y="3665538"/>
          <p14:tracePt t="27396" x="2470150" y="3657600"/>
          <p14:tracePt t="27405" x="2479675" y="3657600"/>
          <p14:tracePt t="27412" x="2498725" y="3648075"/>
          <p14:tracePt t="27420" x="2506663" y="3648075"/>
          <p14:tracePt t="27565" x="2516188" y="3648075"/>
          <p14:tracePt t="27580" x="2533650" y="3648075"/>
          <p14:tracePt t="27588" x="2552700" y="3648075"/>
          <p14:tracePt t="27595" x="2579688" y="3638550"/>
          <p14:tracePt t="27603" x="2606675" y="3638550"/>
          <p14:tracePt t="27611" x="2652713" y="3621088"/>
          <p14:tracePt t="27620" x="2662238" y="3621088"/>
          <p14:tracePt t="27627" x="2698750" y="3621088"/>
          <p14:tracePt t="27635" x="2725738" y="3621088"/>
          <p14:tracePt t="27643" x="2744788" y="3621088"/>
          <p14:tracePt t="27651" x="2771775" y="3611563"/>
          <p14:tracePt t="27659" x="2781300" y="3611563"/>
          <p14:tracePt t="27667" x="2798763" y="3602038"/>
          <p14:tracePt t="27684" x="2817813" y="3592513"/>
          <p14:tracePt t="27709" x="2835275" y="3575050"/>
          <p14:tracePt t="27725" x="2844800" y="3565525"/>
          <p14:tracePt t="27734" x="2852738" y="3556000"/>
          <p14:tracePt t="27751" x="2871788" y="3529013"/>
          <p14:tracePt t="27758" x="2871788" y="3519488"/>
          <p14:tracePt t="27764" x="2881313" y="3511550"/>
          <p14:tracePt t="27772" x="2889250" y="3492500"/>
          <p14:tracePt t="27780" x="2898775" y="3475038"/>
          <p14:tracePt t="27796" x="2917825" y="3455988"/>
          <p14:tracePt t="27819" x="2917825" y="3446463"/>
          <p14:tracePt t="28229" x="2935288" y="3438525"/>
          <p14:tracePt t="28235" x="2944813" y="3429000"/>
          <p14:tracePt t="28243" x="2954338" y="3429000"/>
          <p14:tracePt t="28251" x="2962275" y="3429000"/>
          <p14:tracePt t="28268" x="2998788" y="3429000"/>
          <p14:tracePt t="28276" x="3017838" y="3429000"/>
          <p14:tracePt t="28285" x="3063875" y="3419475"/>
          <p14:tracePt t="28292" x="3100388" y="3419475"/>
          <p14:tracePt t="28303" x="3154363" y="3419475"/>
          <p14:tracePt t="28307" x="3208338" y="3419475"/>
          <p14:tracePt t="28319" x="3273425" y="3392488"/>
          <p14:tracePt t="28325" x="3336925" y="3382963"/>
          <p14:tracePt t="28334" x="3409950" y="3382963"/>
          <p14:tracePt t="28341" x="3482975" y="3365500"/>
          <p14:tracePt t="28349" x="3546475" y="3355975"/>
          <p14:tracePt t="28357" x="3636963" y="3355975"/>
          <p14:tracePt t="28365" x="3719513" y="3328988"/>
          <p14:tracePt t="28372" x="3792538" y="3319463"/>
          <p14:tracePt t="28379" x="3865563" y="3319463"/>
          <p14:tracePt t="28387" x="3948113" y="3302000"/>
          <p14:tracePt t="28395" x="4021138" y="3292475"/>
          <p14:tracePt t="28403" x="4129088" y="3265488"/>
          <p14:tracePt t="28411" x="4211638" y="3246438"/>
          <p14:tracePt t="28419" x="4238625" y="3246438"/>
          <p14:tracePt t="28427" x="4340225" y="3236913"/>
          <p14:tracePt t="28435" x="4413250" y="3219450"/>
          <p14:tracePt t="28443" x="4530725" y="3192463"/>
          <p14:tracePt t="28451" x="4676775" y="3182938"/>
          <p14:tracePt t="28459" x="4803775" y="3163888"/>
          <p14:tracePt t="28468" x="4949825" y="3155950"/>
          <p14:tracePt t="28475" x="5105400" y="3109913"/>
          <p14:tracePt t="28483" x="5232400" y="3090863"/>
          <p14:tracePt t="28491" x="5341938" y="3082925"/>
          <p14:tracePt t="28502" x="5461000" y="3036888"/>
          <p14:tracePt t="28507" x="5514975" y="3017838"/>
          <p14:tracePt t="28516" x="5607050" y="3009900"/>
          <p14:tracePt t="28523" x="5688013" y="2973388"/>
          <p14:tracePt t="28532" x="5753100" y="2954338"/>
          <p14:tracePt t="28539" x="5789613" y="2946400"/>
          <p14:tracePt t="28548" x="5807075" y="2946400"/>
          <p14:tracePt t="28556" x="5826125" y="2927350"/>
          <p14:tracePt t="28957" x="5826125" y="2936875"/>
          <p14:tracePt t="28965" x="5826125" y="2963863"/>
          <p14:tracePt t="28981" x="5826125" y="2973388"/>
          <p14:tracePt t="28990" x="5826125" y="2990850"/>
          <p14:tracePt t="28995" x="5843588" y="3009900"/>
          <p14:tracePt t="29005" x="5843588" y="3017838"/>
          <p14:tracePt t="29019" x="5843588" y="3036888"/>
          <p14:tracePt t="29027" x="5843588" y="3046413"/>
          <p14:tracePt t="29037" x="5843588" y="3054350"/>
          <p14:tracePt t="29093" x="5853113" y="3063875"/>
          <p14:tracePt t="29104" x="5853113" y="3073400"/>
          <p14:tracePt t="29115" x="5853113" y="3082925"/>
          <p14:tracePt t="29124" x="5853113" y="3090863"/>
          <p14:tracePt t="29140" x="5853113" y="3100388"/>
          <p14:tracePt t="29149" x="5862638" y="3119438"/>
          <p14:tracePt t="29164" x="5870575" y="3127375"/>
          <p14:tracePt t="29181" x="5870575" y="3136900"/>
          <p14:tracePt t="29191" x="5870575" y="3155950"/>
          <p14:tracePt t="29205" x="5870575" y="3163888"/>
          <p14:tracePt t="29228" x="5870575" y="3173413"/>
          <p14:tracePt t="29236" x="5880100" y="3173413"/>
          <p14:tracePt t="29589" x="5889625" y="3182938"/>
          <p14:tracePt t="29605" x="5880100" y="3200400"/>
          <p14:tracePt t="30581" x="5862638" y="3200400"/>
          <p14:tracePt t="30635" x="5843588" y="3200400"/>
          <p14:tracePt t="30645" x="5816600" y="3200400"/>
          <p14:tracePt t="30653" x="5797550" y="3200400"/>
          <p14:tracePt t="30661" x="5780088" y="3200400"/>
          <p14:tracePt t="30668" x="5770563" y="3200400"/>
          <p14:tracePt t="30677" x="5761038" y="3192463"/>
          <p14:tracePt t="30685" x="5753100" y="3192463"/>
          <p14:tracePt t="30839" x="5743575" y="3182938"/>
          <p14:tracePt t="30981" x="5716588" y="3182938"/>
          <p14:tracePt t="30997" x="5707063" y="3182938"/>
          <p14:tracePt t="31005" x="5680075" y="3182938"/>
          <p14:tracePt t="31013" x="5661025" y="3182938"/>
          <p14:tracePt t="31019" x="5643563" y="3182938"/>
          <p14:tracePt t="31027" x="5634038" y="3182938"/>
          <p14:tracePt t="31043" x="5624513" y="3182938"/>
          <p14:tracePt t="31117" x="5616575" y="3182938"/>
          <p14:tracePt t="31125" x="5607050" y="3182938"/>
          <p14:tracePt t="31133" x="5588000" y="3182938"/>
          <p14:tracePt t="31139" x="5570538" y="3163888"/>
          <p14:tracePt t="31147" x="5561013" y="3155950"/>
          <p14:tracePt t="31163" x="5551488" y="3155950"/>
          <p14:tracePt t="31247" x="5543550" y="3155950"/>
          <p14:tracePt t="31276" x="5543550" y="3127375"/>
          <p14:tracePt t="31283" x="5543550" y="3109913"/>
          <p14:tracePt t="31291" x="5543550" y="3082925"/>
          <p14:tracePt t="31301" x="5543550" y="3063875"/>
          <p14:tracePt t="31309" x="5543550" y="3036888"/>
          <p14:tracePt t="31316" x="5543550" y="3027363"/>
          <p14:tracePt t="31323" x="5543550" y="3000375"/>
          <p14:tracePt t="31331" x="5543550" y="2990850"/>
          <p14:tracePt t="31339" x="5543550" y="2973388"/>
          <p14:tracePt t="31347" x="5543550" y="2946400"/>
          <p14:tracePt t="31355" x="5543550" y="2927350"/>
          <p14:tracePt t="31363" x="5543550" y="2900363"/>
          <p14:tracePt t="31372" x="5543550" y="2881313"/>
          <p14:tracePt t="31380" x="5543550" y="2836863"/>
          <p14:tracePt t="31388" x="5543550" y="2800350"/>
          <p14:tracePt t="31396" x="5543550" y="2754313"/>
          <p14:tracePt t="31404" x="5543550" y="2727325"/>
          <p14:tracePt t="31411" x="5543550" y="2698750"/>
          <p14:tracePt t="31419" x="5543550" y="2662238"/>
          <p14:tracePt t="31427" x="5543550" y="2625725"/>
          <p14:tracePt t="31435" x="5543550" y="2589213"/>
          <p14:tracePt t="31444" x="5543550" y="2544763"/>
          <p14:tracePt t="31451" x="5534025" y="2525713"/>
          <p14:tracePt t="31460" x="5524500" y="2498725"/>
          <p14:tracePt t="31467" x="5514975" y="2471738"/>
          <p14:tracePt t="31477" x="5507038" y="2452688"/>
          <p14:tracePt t="31485" x="5497513" y="2435225"/>
          <p14:tracePt t="31493" x="5497513" y="2398713"/>
          <p14:tracePt t="31501" x="5487988" y="2379663"/>
          <p14:tracePt t="31509" x="5478463" y="2352675"/>
          <p14:tracePt t="31516" x="5478463" y="2316163"/>
          <p14:tracePt t="31523" x="5461000" y="2289175"/>
          <p14:tracePt t="31531" x="5441950" y="2252663"/>
          <p14:tracePt t="31539" x="5424488" y="2216150"/>
          <p14:tracePt t="31547" x="5414963" y="2179638"/>
          <p14:tracePt t="31555" x="5405438" y="2160588"/>
          <p14:tracePt t="31563" x="5387975" y="2143125"/>
          <p14:tracePt t="31571" x="5378450" y="2097088"/>
          <p14:tracePt t="31579" x="5378450" y="2089150"/>
          <p14:tracePt t="31587" x="5360988" y="2070100"/>
          <p14:tracePt t="31595" x="5360988" y="2052638"/>
          <p14:tracePt t="31603" x="5351463" y="2033588"/>
          <p14:tracePt t="31708" x="5341938" y="2024063"/>
          <p14:tracePt t="31765" x="5324475" y="2024063"/>
          <p14:tracePt t="31773" x="5297488" y="2024063"/>
          <p14:tracePt t="31781" x="5241925" y="2024063"/>
          <p14:tracePt t="31789" x="5178425" y="2033588"/>
          <p14:tracePt t="31797" x="5068888" y="2033588"/>
          <p14:tracePt t="31805" x="4941888" y="2079625"/>
          <p14:tracePt t="31811" x="4795838" y="2089150"/>
          <p14:tracePt t="31821" x="4613275" y="2106613"/>
          <p14:tracePt t="31829" x="4448175" y="2133600"/>
          <p14:tracePt t="31839" x="4284663" y="2152650"/>
          <p14:tracePt t="31844" x="4157663" y="2152650"/>
          <p14:tracePt t="31854" x="4029075" y="2152650"/>
          <p14:tracePt t="31860" x="3948113" y="2152650"/>
          <p14:tracePt t="31868" x="3892550" y="2152650"/>
          <p14:tracePt t="31877" x="3856038" y="2152650"/>
          <p14:tracePt t="31886" x="3829050" y="2152650"/>
          <p14:tracePt t="31893" x="3810000" y="2152650"/>
          <p14:tracePt t="31916" x="3802063" y="2152650"/>
          <p14:tracePt t="31955" x="3775075" y="2152650"/>
          <p14:tracePt t="31963" x="3756025" y="2152650"/>
          <p14:tracePt t="31971" x="3702050" y="2152650"/>
          <p14:tracePt t="31979" x="3646488" y="2152650"/>
          <p14:tracePt t="31987" x="3592513" y="2152650"/>
          <p14:tracePt t="31996" x="3527425" y="2160588"/>
          <p14:tracePt t="32004" x="3473450" y="2160588"/>
          <p14:tracePt t="32011" x="3409950" y="2170113"/>
          <p14:tracePt t="32020" x="3373438" y="2170113"/>
          <p14:tracePt t="32028" x="3327400" y="2197100"/>
          <p14:tracePt t="32036" x="3309938" y="2197100"/>
          <p14:tracePt t="32044" x="3273425" y="2206625"/>
          <p14:tracePt t="32068" x="3263900" y="2206625"/>
          <p14:tracePt t="32283" x="3254375" y="2216150"/>
          <p14:tracePt t="32300" x="3273425" y="2252663"/>
          <p14:tracePt t="32311" x="3273425" y="2262188"/>
          <p14:tracePt t="32317" x="3290888" y="2289175"/>
          <p14:tracePt t="32327" x="3300413" y="2306638"/>
          <p14:tracePt t="32331" x="3327400" y="2362200"/>
          <p14:tracePt t="32339" x="3336925" y="2425700"/>
          <p14:tracePt t="32347" x="3346450" y="2462213"/>
          <p14:tracePt t="32355" x="3354388" y="2525713"/>
          <p14:tracePt t="32363" x="3382963" y="2589213"/>
          <p14:tracePt t="32371" x="3390900" y="2625725"/>
          <p14:tracePt t="32379" x="3390900" y="2644775"/>
          <p14:tracePt t="32387" x="3390900" y="2690813"/>
          <p14:tracePt t="32395" x="3390900" y="2717800"/>
          <p14:tracePt t="32403" x="3390900" y="2727325"/>
          <p14:tracePt t="32468" x="3390900" y="2735263"/>
          <p14:tracePt t="32565" x="3400425" y="2744788"/>
          <p14:tracePt t="32573" x="3409950" y="2754313"/>
          <p14:tracePt t="32581" x="3427413" y="2781300"/>
          <p14:tracePt t="32589" x="3436938" y="2781300"/>
          <p14:tracePt t="32597" x="3473450" y="2790825"/>
          <p14:tracePt t="32605" x="3536950" y="2817813"/>
          <p14:tracePt t="32612" x="3592513" y="2827338"/>
          <p14:tracePt t="32621" x="3673475" y="2827338"/>
          <p14:tracePt t="32629" x="3729038" y="2844800"/>
          <p14:tracePt t="32638" x="3783013" y="2844800"/>
          <p14:tracePt t="32645" x="3829050" y="2854325"/>
          <p14:tracePt t="32654" x="3883025" y="2854325"/>
          <p14:tracePt t="32660" x="3902075" y="2873375"/>
          <p14:tracePt t="32669" x="3919538" y="2873375"/>
          <p14:tracePt t="32676" x="3929063" y="2873375"/>
          <p14:tracePt t="32900" x="3938588" y="2881313"/>
          <p14:tracePt t="32911" x="3938588" y="2909888"/>
          <p14:tracePt t="32917" x="3938588" y="2917825"/>
          <p14:tracePt t="32925" x="3938588" y="2936875"/>
          <p14:tracePt t="32934" x="3929063" y="2954338"/>
          <p14:tracePt t="32939" x="3929063" y="2973388"/>
          <p14:tracePt t="32947" x="3919538" y="3009900"/>
          <p14:tracePt t="32955" x="3919538" y="3017838"/>
          <p14:tracePt t="32963" x="3919538" y="3046413"/>
          <p14:tracePt t="32971" x="3919538" y="3073400"/>
          <p14:tracePt t="32979" x="3919538" y="3090863"/>
          <p14:tracePt t="32987" x="3919538" y="3109913"/>
          <p14:tracePt t="32995" x="3919538" y="3119438"/>
          <p14:tracePt t="33003" x="3911600" y="3146425"/>
          <p14:tracePt t="33020" x="3911600" y="3155950"/>
          <p14:tracePt t="33101" x="3911600" y="3173413"/>
          <p14:tracePt t="33109" x="3911600" y="3182938"/>
          <p14:tracePt t="33116" x="3911600" y="3192463"/>
          <p14:tracePt t="33132" x="3911600" y="3219450"/>
          <p14:tracePt t="33139" x="3911600" y="3228975"/>
          <p14:tracePt t="33155" x="3911600" y="3236913"/>
          <p14:tracePt t="33163" x="3911600" y="3255963"/>
          <p14:tracePt t="33179" x="3911600" y="3265488"/>
          <p14:tracePt t="33204" x="3911600" y="3273425"/>
          <p14:tracePt t="33509" x="3911600" y="3282950"/>
          <p14:tracePt t="33517" x="3892550" y="3302000"/>
          <p14:tracePt t="33548" x="3883025" y="3309938"/>
          <p14:tracePt t="33707" x="3883025" y="3319463"/>
          <p14:tracePt t="33716" x="3883025" y="3338513"/>
          <p14:tracePt t="33733" x="3883025" y="3346450"/>
          <p14:tracePt t="33740" x="3883025" y="3355975"/>
          <p14:tracePt t="33749" x="3883025" y="3365500"/>
          <p14:tracePt t="33757" x="3883025" y="3375025"/>
          <p14:tracePt t="33767" x="3883025" y="3382963"/>
          <p14:tracePt t="33780" x="3883025" y="3392488"/>
          <p14:tracePt t="33789" x="3883025" y="3402013"/>
          <p14:tracePt t="33805" x="3883025" y="3419475"/>
          <p14:tracePt t="33820" x="3883025" y="3429000"/>
          <p14:tracePt t="35685" x="3883025" y="3419475"/>
          <p14:tracePt t="35701" x="3892550" y="3411538"/>
          <p14:tracePt t="36581" x="3865563" y="3438525"/>
          <p14:tracePt t="36589" x="3838575" y="3455988"/>
          <p14:tracePt t="36597" x="3810000" y="3482975"/>
          <p14:tracePt t="36605" x="3792538" y="3502025"/>
          <p14:tracePt t="36613" x="3783013" y="3511550"/>
          <p14:tracePt t="36623" x="3775075" y="3529013"/>
          <p14:tracePt t="36629" x="3765550" y="3538538"/>
          <p14:tracePt t="36636" x="3756025" y="3556000"/>
          <p14:tracePt t="36643" x="3756025" y="3565525"/>
          <p14:tracePt t="36651" x="3746500" y="3575050"/>
          <p14:tracePt t="36835" x="3738563" y="3584575"/>
          <p14:tracePt t="36843" x="3729038" y="3584575"/>
          <p14:tracePt t="36851" x="3719513" y="3584575"/>
          <p14:tracePt t="36859" x="3709988" y="3592513"/>
          <p14:tracePt t="36867" x="3702050" y="3602038"/>
          <p14:tracePt t="36886" x="3702050" y="3621088"/>
          <p14:tracePt t="36894" x="3692525" y="3638550"/>
          <p14:tracePt t="36904" x="3665538" y="3665538"/>
          <p14:tracePt t="36909" x="3665538" y="3675063"/>
          <p14:tracePt t="36919" x="3656013" y="3694113"/>
          <p14:tracePt t="36925" x="3646488" y="3711575"/>
          <p14:tracePt t="36935" x="3619500" y="3757613"/>
          <p14:tracePt t="36942" x="3609975" y="3757613"/>
          <p14:tracePt t="36950" x="3609975" y="3767138"/>
          <p14:tracePt t="36956" x="3609975" y="3775075"/>
          <p14:tracePt t="36964" x="3600450" y="3784600"/>
          <p14:tracePt t="36980" x="3592513" y="3794125"/>
          <p14:tracePt t="36988" x="3582988" y="3803650"/>
          <p14:tracePt t="37085" x="3563938" y="3821113"/>
          <p14:tracePt t="37094" x="3536950" y="3840163"/>
          <p14:tracePt t="37102" x="3490913" y="3840163"/>
          <p14:tracePt t="37109" x="3463925" y="3848100"/>
          <p14:tracePt t="37120" x="3419475" y="3857625"/>
          <p14:tracePt t="37125" x="3373438" y="3884613"/>
          <p14:tracePt t="37134" x="3336925" y="3894138"/>
          <p14:tracePt t="37139" x="3273425" y="3903663"/>
          <p14:tracePt t="37147" x="3244850" y="3903663"/>
          <p14:tracePt t="37156" x="3200400" y="3911600"/>
          <p14:tracePt t="37165" x="3171825" y="3930650"/>
          <p14:tracePt t="37173" x="3144838" y="3930650"/>
          <p14:tracePt t="37180" x="3100388" y="3930650"/>
          <p14:tracePt t="37188" x="3071813" y="3930650"/>
          <p14:tracePt t="37196" x="3054350" y="3930650"/>
          <p14:tracePt t="37205" x="3027363" y="3930650"/>
          <p14:tracePt t="37212" x="3017838" y="3930650"/>
          <p14:tracePt t="37221" x="2998788" y="3930650"/>
          <p14:tracePt t="37228" x="2981325" y="3930650"/>
          <p14:tracePt t="37244" x="2971800" y="3930650"/>
          <p14:tracePt t="37259" x="2962275" y="3930650"/>
          <p14:tracePt t="37267" x="2944813" y="3930650"/>
          <p14:tracePt t="37275" x="2935288" y="3930650"/>
          <p14:tracePt t="37283" x="2925763" y="3921125"/>
          <p14:tracePt t="37315" x="2908300" y="3911600"/>
          <p14:tracePt t="37323" x="2908300" y="3903663"/>
          <p14:tracePt t="37333" x="2898775" y="3884613"/>
          <p14:tracePt t="37348" x="2898775" y="3867150"/>
          <p14:tracePt t="37358" x="2898775" y="3848100"/>
          <p14:tracePt t="37371" x="2898775" y="3821113"/>
          <p14:tracePt t="37379" x="2898775" y="3803650"/>
          <p14:tracePt t="37387" x="2898775" y="3784600"/>
          <p14:tracePt t="37395" x="2898775" y="3767138"/>
          <p14:tracePt t="37403" x="2898775" y="3757613"/>
          <p14:tracePt t="37412" x="2898775" y="3730625"/>
          <p14:tracePt t="37420" x="2898775" y="3711575"/>
          <p14:tracePt t="37428" x="2898775" y="3694113"/>
          <p14:tracePt t="37436" x="2898775" y="3675063"/>
          <p14:tracePt t="37444" x="2908300" y="3648075"/>
          <p14:tracePt t="37452" x="2925763" y="3629025"/>
          <p14:tracePt t="37459" x="2944813" y="3611563"/>
          <p14:tracePt t="37467" x="2990850" y="3575050"/>
          <p14:tracePt t="37475" x="2998788" y="3565525"/>
          <p14:tracePt t="37483" x="3027363" y="3556000"/>
          <p14:tracePt t="37491" x="3054350" y="3529013"/>
          <p14:tracePt t="37500" x="3081338" y="3529013"/>
          <p14:tracePt t="37509" x="3100388" y="3529013"/>
          <p14:tracePt t="37519" x="3144838" y="3529013"/>
          <p14:tracePt t="37525" x="3181350" y="3529013"/>
          <p14:tracePt t="37535" x="3236913" y="3529013"/>
          <p14:tracePt t="37541" x="3263900" y="3529013"/>
          <p14:tracePt t="37550" x="3309938" y="3538538"/>
          <p14:tracePt t="37559" x="3346450" y="3556000"/>
          <p14:tracePt t="37563" x="3373438" y="3592513"/>
          <p14:tracePt t="37573" x="3400425" y="3621088"/>
          <p14:tracePt t="37579" x="3427413" y="3638550"/>
          <p14:tracePt t="37587" x="3455988" y="3702050"/>
          <p14:tracePt t="37595" x="3463925" y="3711575"/>
          <p14:tracePt t="37603" x="3473450" y="3738563"/>
          <p14:tracePt t="37619" x="3500438" y="3757613"/>
          <p14:tracePt t="37627" x="3500438" y="3767138"/>
          <p14:tracePt t="37701" x="3500438" y="3775075"/>
          <p14:tracePt t="37718" x="3490913" y="3794125"/>
          <p14:tracePt t="37725" x="3463925" y="3794125"/>
          <p14:tracePt t="37734" x="3409950" y="3830638"/>
          <p14:tracePt t="37740" x="3346450" y="3830638"/>
          <p14:tracePt t="37747" x="3290888" y="3830638"/>
          <p14:tracePt t="37755" x="3217863" y="3830638"/>
          <p14:tracePt t="37763" x="3190875" y="3830638"/>
          <p14:tracePt t="37771" x="3144838" y="3830638"/>
          <p14:tracePt t="37779" x="3117850" y="3830638"/>
          <p14:tracePt t="37788" x="3100388" y="3830638"/>
          <p14:tracePt t="37795" x="3081338" y="3830638"/>
          <p14:tracePt t="37811" x="3071813" y="3830638"/>
          <p14:tracePt t="37820" x="3063875" y="3830638"/>
          <p14:tracePt t="37827" x="3035300" y="3830638"/>
          <p14:tracePt t="37835" x="3027363" y="3821113"/>
          <p14:tracePt t="37843" x="2990850" y="3811588"/>
          <p14:tracePt t="37851" x="2944813" y="3794125"/>
          <p14:tracePt t="37859" x="2917825" y="3794125"/>
          <p14:tracePt t="37867" x="2862263" y="3775075"/>
          <p14:tracePt t="37884" x="2698750" y="3775075"/>
          <p14:tracePt t="37891" x="2635250" y="3775075"/>
          <p14:tracePt t="37899" x="2579688" y="3775075"/>
          <p14:tracePt t="37907" x="2543175" y="3775075"/>
          <p14:tracePt t="37916" x="2525713" y="3775075"/>
          <p14:tracePt t="37924" x="2516188" y="3775075"/>
          <p14:tracePt t="37979" x="2498725" y="3775075"/>
          <p14:tracePt t="38045" x="2489200" y="3775075"/>
          <p14:tracePt t="38068" x="2489200" y="3757613"/>
          <p14:tracePt t="38075" x="2489200" y="3748088"/>
          <p14:tracePt t="38084" x="2479675" y="3738563"/>
          <p14:tracePt t="38093" x="2470150" y="3730625"/>
          <p14:tracePt t="38103" x="2462213" y="3694113"/>
          <p14:tracePt t="38109" x="2443163" y="3684588"/>
          <p14:tracePt t="38118" x="2416175" y="3657600"/>
          <p14:tracePt t="38125" x="2397125" y="3638550"/>
          <p14:tracePt t="38133" x="2360613" y="3611563"/>
          <p14:tracePt t="38140" x="2333625" y="3602038"/>
          <p14:tracePt t="38150" x="2324100" y="3592513"/>
          <p14:tracePt t="38155" x="2297113" y="3584575"/>
          <p14:tracePt t="38171" x="2287588" y="3584575"/>
          <p14:tracePt t="38203" x="2270125" y="3584575"/>
          <p14:tracePt t="38221" x="2251075" y="3584575"/>
          <p14:tracePt t="38228" x="2224088" y="3584575"/>
          <p14:tracePt t="38236" x="2206625" y="3602038"/>
          <p14:tracePt t="38244" x="2179638" y="3621088"/>
          <p14:tracePt t="38252" x="2151063" y="3648075"/>
          <p14:tracePt t="38260" x="2133600" y="3684588"/>
          <p14:tracePt t="38267" x="2106613" y="3730625"/>
          <p14:tracePt t="38275" x="2087563" y="3748088"/>
          <p14:tracePt t="38283" x="2070100" y="3767138"/>
          <p14:tracePt t="38291" x="2051050" y="3775075"/>
          <p14:tracePt t="38300" x="2041525" y="3784600"/>
          <p14:tracePt t="38307" x="2024063" y="3803650"/>
          <p14:tracePt t="38315" x="2014538" y="3803650"/>
          <p14:tracePt t="38395" x="2014538" y="3811588"/>
          <p14:tracePt t="38421" x="2014538" y="3821113"/>
          <p14:tracePt t="38428" x="2060575" y="3821113"/>
          <p14:tracePt t="38438" x="2114550" y="3821113"/>
          <p14:tracePt t="38443" x="2187575" y="3821113"/>
          <p14:tracePt t="38451" x="2243138" y="3821113"/>
          <p14:tracePt t="38460" x="2352675" y="3821113"/>
          <p14:tracePt t="38467" x="2425700" y="3821113"/>
          <p14:tracePt t="38475" x="2489200" y="3821113"/>
          <p14:tracePt t="38483" x="2562225" y="3821113"/>
          <p14:tracePt t="38491" x="2616200" y="3821113"/>
          <p14:tracePt t="38499" x="2652713" y="3821113"/>
          <p14:tracePt t="38507" x="2698750" y="3821113"/>
          <p14:tracePt t="38516" x="2708275" y="3821113"/>
          <p14:tracePt t="38524" x="2716213" y="3821113"/>
          <p14:tracePt t="38613" x="2735263" y="3821113"/>
          <p14:tracePt t="38627" x="2744788" y="3821113"/>
          <p14:tracePt t="38652" x="2752725" y="3821113"/>
          <p14:tracePt t="38660" x="2781300" y="3821113"/>
          <p14:tracePt t="38876" x="2835275" y="3821113"/>
          <p14:tracePt t="38883" x="2935288" y="3794125"/>
          <p14:tracePt t="38892" x="3044825" y="3775075"/>
          <p14:tracePt t="38899" x="3154363" y="3748088"/>
          <p14:tracePt t="38907" x="3290888" y="3702050"/>
          <p14:tracePt t="38915" x="3436938" y="3694113"/>
          <p14:tracePt t="38923" x="3546475" y="3648075"/>
          <p14:tracePt t="38932" x="3665538" y="3629025"/>
          <p14:tracePt t="38939" x="3775075" y="3629025"/>
          <p14:tracePt t="38947" x="3846513" y="3621088"/>
          <p14:tracePt t="38955" x="3919538" y="3611563"/>
          <p14:tracePt t="38963" x="4021138" y="3565525"/>
          <p14:tracePt t="38971" x="4029075" y="3565525"/>
          <p14:tracePt t="38979" x="4048125" y="3565525"/>
          <p14:tracePt t="38996" x="4065588" y="3565525"/>
          <p14:tracePt t="39389" x="4065588" y="3548063"/>
          <p14:tracePt t="39397" x="4065588" y="3519488"/>
          <p14:tracePt t="39405" x="4065588" y="3482975"/>
          <p14:tracePt t="39413" x="4065588" y="3455988"/>
          <p14:tracePt t="39421" x="4065588" y="3419475"/>
          <p14:tracePt t="39429" x="4065588" y="3375025"/>
          <p14:tracePt t="39437" x="4065588" y="3319463"/>
          <p14:tracePt t="39445" x="4065588" y="3265488"/>
          <p14:tracePt t="39453" x="4065588" y="3192463"/>
          <p14:tracePt t="39464" x="4065588" y="3136900"/>
          <p14:tracePt t="39469" x="4065588" y="3063875"/>
          <p14:tracePt t="39478" x="4065588" y="3000375"/>
          <p14:tracePt t="39483" x="4065588" y="2946400"/>
          <p14:tracePt t="39491" x="4065588" y="2890838"/>
          <p14:tracePt t="39499" x="4065588" y="2854325"/>
          <p14:tracePt t="39508" x="4065588" y="2808288"/>
          <p14:tracePt t="39515" x="4065588" y="2790825"/>
          <p14:tracePt t="39524" x="4065588" y="2763838"/>
          <p14:tracePt t="39532" x="4065588" y="2744788"/>
          <p14:tracePt t="39539" x="4065588" y="2727325"/>
          <p14:tracePt t="39547" x="4065588" y="2717800"/>
          <p14:tracePt t="39564" x="4065588" y="2708275"/>
          <p14:tracePt t="39764" x="4075113" y="2708275"/>
          <p14:tracePt t="39773" x="4129088" y="2727325"/>
          <p14:tracePt t="39780" x="4202113" y="2744788"/>
          <p14:tracePt t="39789" x="4321175" y="2790825"/>
          <p14:tracePt t="39798" x="4430713" y="2817813"/>
          <p14:tracePt t="39805" x="4567238" y="2827338"/>
          <p14:tracePt t="39812" x="4713288" y="2854325"/>
          <p14:tracePt t="39820" x="4840288" y="2890838"/>
          <p14:tracePt t="39827" x="4922838" y="2900363"/>
          <p14:tracePt t="39836" x="4995863" y="2900363"/>
          <p14:tracePt t="39843" x="5041900" y="2927350"/>
          <p14:tracePt t="39851" x="5049838" y="2927350"/>
          <p14:tracePt t="40027" x="5049838" y="2936875"/>
          <p14:tracePt t="40036" x="5049838" y="2946400"/>
          <p14:tracePt t="40044" x="5032375" y="2963863"/>
          <p14:tracePt t="40051" x="5022850" y="2973388"/>
          <p14:tracePt t="40059" x="5014913" y="2982913"/>
          <p14:tracePt t="40067" x="4986338" y="2990850"/>
          <p14:tracePt t="40075" x="4959350" y="3017838"/>
          <p14:tracePt t="40083" x="4913313" y="3054350"/>
          <p14:tracePt t="40094" x="4859338" y="3090863"/>
          <p14:tracePt t="40099" x="4795838" y="3127375"/>
          <p14:tracePt t="40107" x="4713288" y="3182938"/>
          <p14:tracePt t="40115" x="4613275" y="3236913"/>
          <p14:tracePt t="40124" x="4530725" y="3309938"/>
          <p14:tracePt t="40132" x="4394200" y="3382963"/>
          <p14:tracePt t="40141" x="4311650" y="3438525"/>
          <p14:tracePt t="40150" x="4202113" y="3502025"/>
          <p14:tracePt t="40156" x="4084638" y="3575050"/>
          <p14:tracePt t="40165" x="3965575" y="3629025"/>
          <p14:tracePt t="40173" x="3902075" y="3657600"/>
          <p14:tracePt t="40182" x="3819525" y="3694113"/>
          <p14:tracePt t="40187" x="3783013" y="3702050"/>
          <p14:tracePt t="40195" x="3775075" y="3711575"/>
          <p14:tracePt t="40203" x="3765550" y="3711575"/>
          <p14:tracePt t="40397" x="3756025" y="3702050"/>
          <p14:tracePt t="40411" x="3756025" y="3684588"/>
          <p14:tracePt t="40419" x="3756025" y="3665538"/>
          <p14:tracePt t="40427" x="3756025" y="3648075"/>
          <p14:tracePt t="40436" x="3775075" y="3629025"/>
          <p14:tracePt t="40443" x="3775075" y="3621088"/>
          <p14:tracePt t="40499" x="3775075" y="3611563"/>
          <p14:tracePt t="40515" x="3756025" y="3611563"/>
          <p14:tracePt t="40525" x="3719513" y="3611563"/>
          <p14:tracePt t="40533" x="3692525" y="3621088"/>
          <p14:tracePt t="40541" x="3646488" y="3638550"/>
          <p14:tracePt t="40551" x="3619500" y="3657600"/>
          <p14:tracePt t="40556" x="3592513" y="3675063"/>
          <p14:tracePt t="40565" x="3573463" y="3684588"/>
          <p14:tracePt t="40572" x="3546475" y="3694113"/>
          <p14:tracePt t="40579" x="3527425" y="3711575"/>
          <p14:tracePt t="40589" x="3519488" y="3721100"/>
          <p14:tracePt t="40597" x="3519488" y="3730625"/>
          <p14:tracePt t="40605" x="3500438" y="3738563"/>
          <p14:tracePt t="40613" x="3482975" y="3757613"/>
          <p14:tracePt t="40621" x="3455988" y="3775075"/>
          <p14:tracePt t="40629" x="3427413" y="3803650"/>
          <p14:tracePt t="40637" x="3400425" y="3830638"/>
          <p14:tracePt t="40645" x="3336925" y="3875088"/>
          <p14:tracePt t="40654" x="3317875" y="3894138"/>
          <p14:tracePt t="40661" x="3254375" y="3930650"/>
          <p14:tracePt t="40669" x="3227388" y="3948113"/>
          <p14:tracePt t="40675" x="3200400" y="3967163"/>
          <p14:tracePt t="40683" x="3163888" y="3976688"/>
          <p14:tracePt t="40700" x="3144838" y="3984625"/>
          <p14:tracePt t="40707" x="3127375" y="3984625"/>
          <p14:tracePt t="40715" x="3100388" y="3994150"/>
          <p14:tracePt t="40723" x="3090863" y="3994150"/>
          <p14:tracePt t="40732" x="3071813" y="3994150"/>
          <p14:tracePt t="40740" x="3044825" y="3994150"/>
          <p14:tracePt t="40748" x="3027363" y="3994150"/>
          <p14:tracePt t="40756" x="2998788" y="3994150"/>
          <p14:tracePt t="40764" x="2954338" y="3994150"/>
          <p14:tracePt t="40772" x="2935288" y="3994150"/>
          <p14:tracePt t="40780" x="2908300" y="3994150"/>
          <p14:tracePt t="40787" x="2889250" y="3994150"/>
          <p14:tracePt t="40795" x="2844800" y="3976688"/>
          <p14:tracePt t="40803" x="2817813" y="3967163"/>
          <p14:tracePt t="40811" x="2781300" y="3957638"/>
          <p14:tracePt t="40819" x="2744788" y="3948113"/>
          <p14:tracePt t="40827" x="2725738" y="3930650"/>
          <p14:tracePt t="40835" x="2689225" y="3911600"/>
          <p14:tracePt t="40843" x="2671763" y="3903663"/>
          <p14:tracePt t="40851" x="2643188" y="3894138"/>
          <p14:tracePt t="40859" x="2616200" y="3875088"/>
          <p14:tracePt t="40867" x="2606675" y="3867150"/>
          <p14:tracePt t="40875" x="2589213" y="3857625"/>
          <p14:tracePt t="40883" x="2570163" y="3840163"/>
          <p14:tracePt t="40891" x="2552700" y="3821113"/>
          <p14:tracePt t="40900" x="2533650" y="3803650"/>
          <p14:tracePt t="40907" x="2525713" y="3784600"/>
          <p14:tracePt t="40916" x="2516188" y="3767138"/>
          <p14:tracePt t="40923" x="2489200" y="3748088"/>
          <p14:tracePt t="40932" x="2489200" y="3738563"/>
          <p14:tracePt t="40939" x="2489200" y="3730625"/>
          <p14:tracePt t="40948" x="2479675" y="3721100"/>
          <p14:tracePt t="40971" x="2470150" y="3711575"/>
          <p14:tracePt t="41005" x="2462213" y="3711575"/>
          <p14:tracePt t="41013" x="2425700" y="3711575"/>
          <p14:tracePt t="41020" x="2416175" y="3711575"/>
          <p14:tracePt t="41028" x="2397125" y="3711575"/>
          <p14:tracePt t="41036" x="2370138" y="3711575"/>
          <p14:tracePt t="41043" x="2352675" y="3730625"/>
          <p14:tracePt t="41051" x="2324100" y="3748088"/>
          <p14:tracePt t="41059" x="2306638" y="3767138"/>
          <p14:tracePt t="41067" x="2270125" y="3794125"/>
          <p14:tracePt t="41075" x="2251075" y="3803650"/>
          <p14:tracePt t="41084" x="2243138" y="3811588"/>
          <p14:tracePt t="41091" x="2214563" y="3840163"/>
          <p14:tracePt t="41107" x="2206625" y="3848100"/>
          <p14:tracePt t="41124" x="2197100" y="3867150"/>
          <p14:tracePt t="41139" x="2197100" y="3875088"/>
          <p14:tracePt t="41155" x="2179638" y="3894138"/>
          <p14:tracePt t="41163" x="2179638" y="3903663"/>
          <p14:tracePt t="41172" x="2179638" y="3911600"/>
          <p14:tracePt t="41179" x="2179638" y="3921125"/>
          <p14:tracePt t="41187" x="2179638" y="3930650"/>
          <p14:tracePt t="41203" x="2179638" y="3948113"/>
          <p14:tracePt t="41227" x="2179638" y="3957638"/>
          <p14:tracePt t="41236" x="2206625" y="3957638"/>
          <p14:tracePt t="41244" x="2224088" y="3957638"/>
          <p14:tracePt t="41252" x="2279650" y="3957638"/>
          <p14:tracePt t="41259" x="2324100" y="3957638"/>
          <p14:tracePt t="41267" x="2389188" y="3957638"/>
          <p14:tracePt t="41275" x="2452688" y="3948113"/>
          <p14:tracePt t="41283" x="2516188" y="3921125"/>
          <p14:tracePt t="41291" x="2562225" y="3884613"/>
          <p14:tracePt t="41299" x="2616200" y="3875088"/>
          <p14:tracePt t="41307" x="2671763" y="3840163"/>
          <p14:tracePt t="41315" x="2744788" y="3811588"/>
          <p14:tracePt t="41323" x="2762250" y="3803650"/>
          <p14:tracePt t="41332" x="2808288" y="3784600"/>
          <p14:tracePt t="41339" x="2835275" y="3775075"/>
          <p14:tracePt t="41348" x="2852738" y="3757613"/>
          <p14:tracePt t="41355" x="2862263" y="3757613"/>
          <p14:tracePt t="41365" x="2881313" y="3757613"/>
          <p14:tracePt t="41380" x="2898775" y="3757613"/>
          <p14:tracePt t="41389" x="2908300" y="3757613"/>
          <p14:tracePt t="41398" x="2925763" y="3757613"/>
          <p14:tracePt t="41405" x="2944813" y="3757613"/>
          <p14:tracePt t="41421" x="2981325" y="3757613"/>
          <p14:tracePt t="41429" x="3027363" y="3757613"/>
          <p14:tracePt t="41437" x="3081338" y="3757613"/>
          <p14:tracePt t="41445" x="3136900" y="3757613"/>
          <p14:tracePt t="41453" x="3171825" y="3757613"/>
          <p14:tracePt t="41461" x="3227388" y="3757613"/>
          <p14:tracePt t="41469" x="3290888" y="3757613"/>
          <p14:tracePt t="41476" x="3317875" y="3757613"/>
          <p14:tracePt t="41484" x="3346450" y="3757613"/>
          <p14:tracePt t="41492" x="3373438" y="3757613"/>
          <p14:tracePt t="41499" x="3390900" y="3757613"/>
          <p14:tracePt t="41508" x="3400425" y="3757613"/>
          <p14:tracePt t="41532" x="3409950" y="3757613"/>
          <p14:tracePt t="41540" x="3409950" y="3767138"/>
          <p14:tracePt t="41550" x="3409950" y="3775075"/>
          <p14:tracePt t="41555" x="3409950" y="3784600"/>
          <p14:tracePt t="41563" x="3409950" y="3803650"/>
          <p14:tracePt t="41571" x="3409950" y="3830638"/>
          <p14:tracePt t="41581" x="3409950" y="3857625"/>
          <p14:tracePt t="41589" x="3400425" y="3884613"/>
          <p14:tracePt t="41598" x="3382963" y="3911600"/>
          <p14:tracePt t="41605" x="3354388" y="3930650"/>
          <p14:tracePt t="41612" x="3336925" y="3948113"/>
          <p14:tracePt t="41621" x="3327400" y="3967163"/>
          <p14:tracePt t="41628" x="3309938" y="3976688"/>
          <p14:tracePt t="41637" x="3290888" y="3984625"/>
          <p14:tracePt t="41644" x="3281363" y="3984625"/>
          <p14:tracePt t="41652" x="3254375" y="3994150"/>
          <p14:tracePt t="41669" x="3244850" y="4003675"/>
          <p14:tracePt t="41708" x="3236913" y="3994150"/>
          <p14:tracePt t="41716" x="3217863" y="3976688"/>
          <p14:tracePt t="41724" x="3208338" y="3957638"/>
          <p14:tracePt t="41734" x="3208338" y="3948113"/>
          <p14:tracePt t="41740" x="3200400" y="3921125"/>
          <p14:tracePt t="41748" x="3200400" y="3903663"/>
          <p14:tracePt t="41756" x="3190875" y="3875088"/>
          <p14:tracePt t="41766" x="3190875" y="3857625"/>
          <p14:tracePt t="41773" x="3190875" y="3830638"/>
          <p14:tracePt t="41784" x="3190875" y="3821113"/>
          <p14:tracePt t="41789" x="3190875" y="3811588"/>
          <p14:tracePt t="41800" x="3190875" y="3803650"/>
          <p14:tracePt t="41821" x="3190875" y="3794125"/>
          <p14:tracePt t="43533" x="3144838" y="3794125"/>
          <p14:tracePt t="43541" x="3027363" y="3794125"/>
          <p14:tracePt t="43550" x="2917825" y="3794125"/>
          <p14:tracePt t="43557" x="2771775" y="3821113"/>
          <p14:tracePt t="43567" x="2679700" y="3821113"/>
          <p14:tracePt t="43573" x="2570163" y="3821113"/>
          <p14:tracePt t="43581" x="2498725" y="3821113"/>
          <p14:tracePt t="43589" x="2425700" y="3821113"/>
          <p14:tracePt t="43597" x="2343150" y="3821113"/>
          <p14:tracePt t="43603" x="2306638" y="3821113"/>
          <p14:tracePt t="43611" x="2260600" y="3821113"/>
          <p14:tracePt t="43619" x="2251075" y="3821113"/>
          <p14:tracePt t="43749" x="2243138" y="3821113"/>
          <p14:tracePt t="43757" x="2233613" y="3821113"/>
          <p14:tracePt t="43773" x="2214563" y="3821113"/>
          <p14:tracePt t="43789" x="2206625" y="3821113"/>
          <p14:tracePt t="43797" x="2187575" y="3821113"/>
          <p14:tracePt t="43805" x="2160588" y="3803650"/>
          <p14:tracePt t="43813" x="2151063" y="3803650"/>
          <p14:tracePt t="43821" x="2133600" y="3794125"/>
          <p14:tracePt t="43830" x="2124075" y="3784600"/>
          <p14:tracePt t="43837" x="2106613" y="3784600"/>
          <p14:tracePt t="43847" x="2097088" y="3784600"/>
          <p14:tracePt t="43853" x="2087563" y="3784600"/>
          <p14:tracePt t="43860" x="2078038" y="3784600"/>
          <p14:tracePt t="43885" x="2033588" y="3784600"/>
          <p14:tracePt t="43891" x="2014538" y="3784600"/>
          <p14:tracePt t="43900" x="2005013" y="3784600"/>
          <p14:tracePt t="43907" x="1960563" y="3784600"/>
          <p14:tracePt t="43915" x="1941513" y="3784600"/>
          <p14:tracePt t="43923" x="1914525" y="3784600"/>
          <p14:tracePt t="43932" x="1868488" y="3784600"/>
          <p14:tracePt t="43939" x="1841500" y="3784600"/>
          <p14:tracePt t="43948" x="1804988" y="3784600"/>
          <p14:tracePt t="43956" x="1758950" y="3784600"/>
          <p14:tracePt t="43964" x="1731963" y="3784600"/>
          <p14:tracePt t="43971" x="1695450" y="3784600"/>
          <p14:tracePt t="43981" x="1658938" y="3784600"/>
          <p14:tracePt t="43989" x="1622425" y="3784600"/>
          <p14:tracePt t="43997" x="1595438" y="3784600"/>
          <p14:tracePt t="44005" x="1549400" y="3784600"/>
          <p14:tracePt t="44013" x="1504950" y="3757613"/>
          <p14:tracePt t="44021" x="1485900" y="3748088"/>
          <p14:tracePt t="44030" x="1458913" y="3748088"/>
          <p14:tracePt t="44036" x="1439863" y="3748088"/>
          <p14:tracePt t="44044" x="1422400" y="3748088"/>
          <p14:tracePt t="44052" x="1403350" y="3738563"/>
          <p14:tracePt t="44421" x="1395413" y="3738563"/>
          <p14:tracePt t="44429" x="1349375" y="3738563"/>
          <p14:tracePt t="44436" x="1293813" y="3738563"/>
          <p14:tracePt t="44443" x="1249363" y="3738563"/>
          <p14:tracePt t="44451" x="1193800" y="3730625"/>
          <p14:tracePt t="44459" x="1139825" y="3730625"/>
          <p14:tracePt t="44467" x="1120775" y="3730625"/>
          <p14:tracePt t="44475" x="1103313" y="3730625"/>
          <p14:tracePt t="44483" x="1093788" y="3721100"/>
          <p14:tracePt t="46403" x="1103313" y="3711575"/>
          <p14:tracePt t="46411" x="1112838" y="3702050"/>
          <p14:tracePt t="46419" x="1120775" y="3675063"/>
          <p14:tracePt t="46427" x="1139825" y="3657600"/>
          <p14:tracePt t="46435" x="1157288" y="3638550"/>
          <p14:tracePt t="46443" x="1166813" y="3621088"/>
          <p14:tracePt t="46451" x="1203325" y="3592513"/>
          <p14:tracePt t="46460" x="1222375" y="3565525"/>
          <p14:tracePt t="46468" x="1249363" y="3538538"/>
          <p14:tracePt t="46477" x="1266825" y="3519488"/>
          <p14:tracePt t="46486" x="1266825" y="3511550"/>
          <p14:tracePt t="46491" x="1285875" y="3502025"/>
          <p14:tracePt t="46499" x="1293813" y="3502025"/>
          <p14:tracePt t="46523" x="1303338" y="3492500"/>
          <p14:tracePt t="46571" x="1322388" y="3492500"/>
          <p14:tracePt t="46596" x="1330325" y="3492500"/>
          <p14:tracePt t="46619" x="1339850" y="3492500"/>
          <p14:tracePt t="46660" x="1349375" y="3492500"/>
          <p14:tracePt t="46667" x="1358900" y="3492500"/>
          <p14:tracePt t="46725" x="1366838" y="3492500"/>
          <p14:tracePt t="46732" x="1376363" y="3492500"/>
          <p14:tracePt t="46741" x="1395413" y="3492500"/>
          <p14:tracePt t="46749" x="1412875" y="3502025"/>
          <p14:tracePt t="46756" x="1422400" y="3519488"/>
          <p14:tracePt t="46766" x="1431925" y="3556000"/>
          <p14:tracePt t="46773" x="1449388" y="3565525"/>
          <p14:tracePt t="46781" x="1468438" y="3584575"/>
          <p14:tracePt t="46788" x="1468438" y="3602038"/>
          <p14:tracePt t="46796" x="1476375" y="3602038"/>
          <p14:tracePt t="46805" x="1476375" y="3611563"/>
          <p14:tracePt t="46819" x="1485900" y="3629025"/>
          <p14:tracePt t="46835" x="1485900" y="3638550"/>
          <p14:tracePt t="46859" x="1485900" y="3648075"/>
          <p14:tracePt t="46867" x="1485900" y="3657600"/>
          <p14:tracePt t="46876" x="1485900" y="3665538"/>
          <p14:tracePt t="46886" x="1485900" y="3675063"/>
          <p14:tracePt t="46893" x="1485900" y="3684588"/>
          <p14:tracePt t="46901" x="1485900" y="3694113"/>
          <p14:tracePt t="46911" x="1485900" y="3721100"/>
          <p14:tracePt t="46915" x="1485900" y="3738563"/>
          <p14:tracePt t="46923" x="1485900" y="3767138"/>
          <p14:tracePt t="46932" x="1485900" y="3784600"/>
          <p14:tracePt t="46939" x="1485900" y="3811588"/>
          <p14:tracePt t="46948" x="1485900" y="3830638"/>
          <p14:tracePt t="46955" x="1485900" y="3857625"/>
          <p14:tracePt t="46964" x="1485900" y="3894138"/>
          <p14:tracePt t="46971" x="1504950" y="3948113"/>
          <p14:tracePt t="46980" x="1504950" y="3976688"/>
          <p14:tracePt t="46987" x="1512888" y="4003675"/>
          <p14:tracePt t="46995" x="1512888" y="4021138"/>
          <p14:tracePt t="47003" x="1522413" y="4030663"/>
          <p14:tracePt t="47011" x="1531938" y="4040188"/>
          <p14:tracePt t="47019" x="1531938" y="4057650"/>
          <p14:tracePt t="47027" x="1541463" y="4076700"/>
          <p14:tracePt t="47035" x="1549400" y="4086225"/>
          <p14:tracePt t="47067" x="1558925" y="4094163"/>
          <p14:tracePt t="47100" x="1568450" y="4094163"/>
          <p14:tracePt t="47108" x="1576388" y="4113213"/>
          <p14:tracePt t="47123" x="1585913" y="4113213"/>
          <p14:tracePt t="47139" x="1595438" y="4113213"/>
          <p14:tracePt t="47148" x="1604963" y="4113213"/>
          <p14:tracePt t="47155" x="1622425" y="4113213"/>
          <p14:tracePt t="47164" x="1631950" y="4113213"/>
          <p14:tracePt t="47171" x="1641475" y="4113213"/>
          <p14:tracePt t="47187" x="1658938" y="4113213"/>
          <p14:tracePt t="47195" x="1668463" y="4113213"/>
          <p14:tracePt t="47227" x="1677988" y="4113213"/>
          <p14:tracePt t="47251" x="1685925" y="4086225"/>
          <p14:tracePt t="47269" x="1695450" y="4067175"/>
          <p14:tracePt t="47278" x="1695450" y="4057650"/>
          <p14:tracePt t="47284" x="1714500" y="4040188"/>
          <p14:tracePt t="47292" x="1722438" y="4013200"/>
          <p14:tracePt t="47299" x="1722438" y="3994150"/>
          <p14:tracePt t="47308" x="1731963" y="3976688"/>
          <p14:tracePt t="47317" x="1741488" y="3940175"/>
          <p14:tracePt t="47324" x="1758950" y="3911600"/>
          <p14:tracePt t="47333" x="1758950" y="3894138"/>
          <p14:tracePt t="47340" x="1758950" y="3867150"/>
          <p14:tracePt t="47350" x="1787525" y="3821113"/>
          <p14:tracePt t="47356" x="1787525" y="3811588"/>
          <p14:tracePt t="47365" x="1787525" y="3784600"/>
          <p14:tracePt t="47372" x="1795463" y="3767138"/>
          <p14:tracePt t="47379" x="1804988" y="3757613"/>
          <p14:tracePt t="47395" x="1814513" y="3738563"/>
          <p14:tracePt t="47411" x="1814513" y="3702050"/>
          <p14:tracePt t="47419" x="1824038" y="3702050"/>
          <p14:tracePt t="47469" x="1841500" y="3684588"/>
          <p14:tracePt t="47485" x="1851025" y="3675063"/>
          <p14:tracePt t="47539" x="1860550" y="3675063"/>
          <p14:tracePt t="47547" x="1878013" y="3657600"/>
          <p14:tracePt t="47571" x="1887538" y="3657600"/>
          <p14:tracePt t="47669" x="1895475" y="3665538"/>
          <p14:tracePt t="47678" x="1895475" y="3694113"/>
          <p14:tracePt t="47684" x="1895475" y="3711575"/>
          <p14:tracePt t="47694" x="1895475" y="3738563"/>
          <p14:tracePt t="47700" x="1905000" y="3784600"/>
          <p14:tracePt t="47711" x="1905000" y="3803650"/>
          <p14:tracePt t="47715" x="1914525" y="3840163"/>
          <p14:tracePt t="47727" x="1914525" y="3857625"/>
          <p14:tracePt t="47734" x="1914525" y="3875088"/>
          <p14:tracePt t="47741" x="1924050" y="3903663"/>
          <p14:tracePt t="47751" x="1924050" y="3921125"/>
          <p14:tracePt t="47756" x="1924050" y="3940175"/>
          <p14:tracePt t="47766" x="1924050" y="3967163"/>
          <p14:tracePt t="47773" x="1924050" y="3976688"/>
          <p14:tracePt t="47781" x="1931988" y="3994150"/>
          <p14:tracePt t="47789" x="1941513" y="4003675"/>
          <p14:tracePt t="47805" x="1941513" y="4013200"/>
          <p14:tracePt t="47869" x="1951038" y="4030663"/>
          <p14:tracePt t="47880" x="1960563" y="4040188"/>
          <p14:tracePt t="47891" x="1968500" y="4049713"/>
          <p14:tracePt t="47899" x="1997075" y="4067175"/>
          <p14:tracePt t="47907" x="2005013" y="4067175"/>
          <p14:tracePt t="47915" x="2041525" y="4076700"/>
          <p14:tracePt t="47923" x="2078038" y="4076700"/>
          <p14:tracePt t="47931" x="2124075" y="4086225"/>
          <p14:tracePt t="47941" x="2179638" y="4094163"/>
          <p14:tracePt t="47948" x="2224088" y="4094163"/>
          <p14:tracePt t="47955" x="2260600" y="4094163"/>
          <p14:tracePt t="47964" x="2306638" y="4094163"/>
          <p14:tracePt t="47971" x="2343150" y="4094163"/>
          <p14:tracePt t="47980" x="2352675" y="4094163"/>
          <p14:tracePt t="47988" x="2379663" y="4094163"/>
          <p14:tracePt t="47995" x="2389188" y="4094163"/>
          <p14:tracePt t="48004" x="2406650" y="4094163"/>
          <p14:tracePt t="48011" x="2425700" y="4076700"/>
          <p14:tracePt t="48019" x="2433638" y="4067175"/>
          <p14:tracePt t="48027" x="2443163" y="4057650"/>
          <p14:tracePt t="48035" x="2452688" y="4049713"/>
          <p14:tracePt t="48043" x="2462213" y="4030663"/>
          <p14:tracePt t="48051" x="2479675" y="4003675"/>
          <p14:tracePt t="48059" x="2489200" y="4003675"/>
          <p14:tracePt t="48067" x="2489200" y="3994150"/>
          <p14:tracePt t="48075" x="2489200" y="3984625"/>
          <p14:tracePt t="48092" x="2489200" y="3976688"/>
          <p14:tracePt t="48237" x="2498725" y="3967163"/>
          <p14:tracePt t="48245" x="2506663" y="3967163"/>
          <p14:tracePt t="48261" x="2525713" y="3967163"/>
          <p14:tracePt t="48269" x="2533650" y="3967163"/>
          <p14:tracePt t="48278" x="2570163" y="3976688"/>
          <p14:tracePt t="48286" x="2579688" y="3984625"/>
          <p14:tracePt t="48293" x="2616200" y="3994150"/>
          <p14:tracePt t="48301" x="2643188" y="3994150"/>
          <p14:tracePt t="48311" x="2652713" y="3994150"/>
          <p14:tracePt t="48315" x="2662238" y="3994150"/>
          <p14:tracePt t="48373" x="2689225" y="3994150"/>
          <p14:tracePt t="48397" x="2698750" y="3994150"/>
          <p14:tracePt t="48405" x="2716213" y="3984625"/>
          <p14:tracePt t="48413" x="2725738" y="3984625"/>
          <p14:tracePt t="48421" x="2744788" y="3976688"/>
          <p14:tracePt t="48429" x="2752725" y="3976688"/>
          <p14:tracePt t="48436" x="2781300" y="3976688"/>
          <p14:tracePt t="48443" x="2798763" y="3967163"/>
          <p14:tracePt t="48451" x="2835275" y="3948113"/>
          <p14:tracePt t="48459" x="2871788" y="3948113"/>
          <p14:tracePt t="48467" x="2889250" y="3940175"/>
          <p14:tracePt t="48475" x="2898775" y="3940175"/>
          <p14:tracePt t="48483" x="2908300" y="3940175"/>
          <p14:tracePt t="48491" x="2925763" y="3930650"/>
          <p14:tracePt t="48878" x="2925763" y="3921125"/>
          <p14:tracePt t="48886" x="2925763" y="3903663"/>
          <p14:tracePt t="48892" x="2925763" y="3884613"/>
          <p14:tracePt t="48901" x="2925763" y="3857625"/>
          <p14:tracePt t="48908" x="2925763" y="3840163"/>
          <p14:tracePt t="48916" x="2925763" y="3811588"/>
          <p14:tracePt t="48924" x="2925763" y="3794125"/>
          <p14:tracePt t="48933" x="2925763" y="3757613"/>
          <p14:tracePt t="48940" x="2925763" y="3748088"/>
          <p14:tracePt t="48949" x="2925763" y="3711575"/>
          <p14:tracePt t="48956" x="2925763" y="3694113"/>
          <p14:tracePt t="48965" x="2925763" y="3665538"/>
          <p14:tracePt t="48972" x="2925763" y="3629025"/>
          <p14:tracePt t="48980" x="2925763" y="3611563"/>
          <p14:tracePt t="48988" x="2925763" y="3602038"/>
          <p14:tracePt t="48996" x="2925763" y="3584575"/>
          <p14:tracePt t="49004" x="2925763" y="3556000"/>
          <p14:tracePt t="49011" x="2925763" y="3538538"/>
          <p14:tracePt t="49019" x="2925763" y="3529013"/>
          <p14:tracePt t="49027" x="2925763" y="3519488"/>
          <p14:tracePt t="49043" x="2925763" y="3511550"/>
          <p14:tracePt t="49052" x="2925763" y="3502025"/>
          <p14:tracePt t="49068" x="2935288" y="3482975"/>
          <p14:tracePt t="49115" x="2935288" y="3475038"/>
          <p14:tracePt t="49123" x="2935288" y="3465513"/>
          <p14:tracePt t="49139" x="2935288" y="3455988"/>
          <p14:tracePt t="49155" x="2935288" y="3446463"/>
          <p14:tracePt t="49163" x="2935288" y="3438525"/>
          <p14:tracePt t="49171" x="2935288" y="3429000"/>
          <p14:tracePt t="49180" x="2944813" y="3419475"/>
          <p14:tracePt t="49195" x="2971800" y="3392488"/>
          <p14:tracePt t="49445" x="2981325" y="3392488"/>
          <p14:tracePt t="49483" x="2990850" y="3392488"/>
          <p14:tracePt t="49491" x="2998788" y="3402013"/>
          <p14:tracePt t="49499" x="3008313" y="3402013"/>
          <p14:tracePt t="49507" x="3027363" y="3402013"/>
          <p14:tracePt t="49515" x="3081338" y="3411538"/>
          <p14:tracePt t="49523" x="3117850" y="3429000"/>
          <p14:tracePt t="49531" x="3181350" y="3429000"/>
          <p14:tracePt t="49540" x="3236913" y="3429000"/>
          <p14:tracePt t="49548" x="3309938" y="3429000"/>
          <p14:tracePt t="49556" x="3419475" y="3429000"/>
          <p14:tracePt t="49565" x="3490913" y="3429000"/>
          <p14:tracePt t="49571" x="3563938" y="3429000"/>
          <p14:tracePt t="49581" x="3656013" y="3429000"/>
          <p14:tracePt t="49587" x="3729038" y="3429000"/>
          <p14:tracePt t="49596" x="3792538" y="3429000"/>
          <p14:tracePt t="49603" x="3829050" y="3429000"/>
          <p14:tracePt t="49611" x="3856038" y="3429000"/>
          <p14:tracePt t="49619" x="3892550" y="3429000"/>
          <p14:tracePt t="49635" x="3902075" y="3429000"/>
          <p14:tracePt t="49643" x="3911600" y="3429000"/>
          <p14:tracePt t="49989" x="3919538" y="3429000"/>
          <p14:tracePt t="50005" x="3929063" y="3429000"/>
          <p14:tracePt t="50013" x="3938588" y="3429000"/>
          <p14:tracePt t="50035" x="3956050" y="3429000"/>
          <p14:tracePt t="50051" x="3965575" y="3429000"/>
          <p14:tracePt t="50067" x="3975100" y="3429000"/>
          <p14:tracePt t="50084" x="3984625" y="3429000"/>
          <p14:tracePt t="50108" x="4002088" y="3429000"/>
          <p14:tracePt t="50115" x="4011613" y="3429000"/>
          <p14:tracePt t="50124" x="4011613" y="3438525"/>
          <p14:tracePt t="50149" x="4021138" y="3446463"/>
          <p14:tracePt t="50245" x="4021138" y="3455988"/>
          <p14:tracePt t="50252" x="4021138" y="3475038"/>
          <p14:tracePt t="50277" x="4021138" y="3482975"/>
          <p14:tracePt t="50285" x="4021138" y="3492500"/>
          <p14:tracePt t="50301" x="4021138" y="3511550"/>
          <p14:tracePt t="50308" x="4021138" y="3519488"/>
          <p14:tracePt t="50340" x="4011613" y="3538538"/>
          <p14:tracePt t="50405" x="4002088" y="3556000"/>
          <p14:tracePt t="50420" x="4002088" y="3565525"/>
          <p14:tracePt t="50429" x="4002088" y="3575050"/>
          <p14:tracePt t="50436" x="3992563" y="3584575"/>
          <p14:tracePt t="50452" x="3992563" y="3592513"/>
          <p14:tracePt t="50460" x="3992563" y="3602038"/>
          <p14:tracePt t="50476" x="3992563" y="3611563"/>
          <p14:tracePt t="50484" x="3984625" y="3621088"/>
          <p14:tracePt t="50677" x="3975100" y="3621088"/>
          <p14:tracePt t="50684" x="3975100" y="3602038"/>
          <p14:tracePt t="50691" x="3975100" y="3565525"/>
          <p14:tracePt t="50699" x="3975100" y="3519488"/>
          <p14:tracePt t="50707" x="3984625" y="3492500"/>
          <p14:tracePt t="50715" x="3984625" y="3465513"/>
          <p14:tracePt t="50723" x="3984625" y="3419475"/>
          <p14:tracePt t="50732" x="3992563" y="3402013"/>
          <p14:tracePt t="50739" x="3992563" y="3365500"/>
          <p14:tracePt t="50748" x="4011613" y="3319463"/>
          <p14:tracePt t="50755" x="4011613" y="3302000"/>
          <p14:tracePt t="50765" x="4011613" y="3273425"/>
          <p14:tracePt t="50772" x="4021138" y="3255963"/>
          <p14:tracePt t="50779" x="4021138" y="3228975"/>
          <p14:tracePt t="50787" x="4021138" y="3209925"/>
          <p14:tracePt t="50795" x="4029075" y="3163888"/>
          <p14:tracePt t="50803" x="4029075" y="3146425"/>
          <p14:tracePt t="50811" x="4029075" y="3109913"/>
          <p14:tracePt t="50820" x="4048125" y="3073400"/>
          <p14:tracePt t="50830" x="4048125" y="3054350"/>
          <p14:tracePt t="50835" x="4048125" y="3017838"/>
          <p14:tracePt t="50843" x="4065588" y="2990850"/>
          <p14:tracePt t="50851" x="4065588" y="2973388"/>
          <p14:tracePt t="50859" x="4065588" y="2954338"/>
          <p14:tracePt t="50867" x="4065588" y="2909888"/>
          <p14:tracePt t="50875" x="4075113" y="2900363"/>
          <p14:tracePt t="50901" x="4075113" y="2854325"/>
          <p14:tracePt t="50907" x="4084638" y="2836863"/>
          <p14:tracePt t="50917" x="4084638" y="2827338"/>
          <p14:tracePt t="50923" x="4084638" y="2800350"/>
          <p14:tracePt t="50931" x="4084638" y="2790825"/>
          <p14:tracePt t="50939" x="4084638" y="2781300"/>
          <p14:tracePt t="50949" x="4084638" y="2771775"/>
          <p14:tracePt t="50955" x="4094163" y="2754313"/>
          <p14:tracePt t="51381" x="4094163" y="2744788"/>
          <p14:tracePt t="51388" x="4102100" y="2744788"/>
          <p14:tracePt t="51396" x="4111625" y="2754313"/>
          <p14:tracePt t="51404" x="4121150" y="2763838"/>
          <p14:tracePt t="51412" x="4129088" y="2781300"/>
          <p14:tracePt t="51420" x="4138613" y="2790825"/>
          <p14:tracePt t="51427" x="4165600" y="2808288"/>
          <p14:tracePt t="51435" x="4221163" y="2827338"/>
          <p14:tracePt t="51443" x="4267200" y="2844800"/>
          <p14:tracePt t="51451" x="4348163" y="2881313"/>
          <p14:tracePt t="51459" x="4403725" y="2909888"/>
          <p14:tracePt t="51469" x="4521200" y="2917825"/>
          <p14:tracePt t="51477" x="4594225" y="2946400"/>
          <p14:tracePt t="51486" x="4659313" y="2973388"/>
          <p14:tracePt t="51493" x="4740275" y="2982913"/>
          <p14:tracePt t="51500" x="4795838" y="3000375"/>
          <p14:tracePt t="51508" x="4840288" y="3017838"/>
          <p14:tracePt t="51518" x="4895850" y="3017838"/>
          <p14:tracePt t="51524" x="4913313" y="3027363"/>
          <p14:tracePt t="51534" x="4932363" y="3027363"/>
          <p14:tracePt t="51668" x="4949825" y="3036888"/>
          <p14:tracePt t="51693" x="4986338" y="3046413"/>
          <p14:tracePt t="51702" x="5005388" y="3063875"/>
          <p14:tracePt t="51709" x="5014913" y="3073400"/>
          <p14:tracePt t="51716" x="5032375" y="3090863"/>
          <p14:tracePt t="51725" x="5041900" y="3090863"/>
          <p14:tracePt t="51735" x="5086350" y="3109913"/>
          <p14:tracePt t="51739" x="5086350" y="3119438"/>
          <p14:tracePt t="51765" x="5095875" y="3127375"/>
          <p14:tracePt t="51974" x="5078413" y="3127375"/>
          <p14:tracePt t="51979" x="5059363" y="3127375"/>
          <p14:tracePt t="51987" x="5005388" y="3136900"/>
          <p14:tracePt t="51995" x="4978400" y="3155950"/>
          <p14:tracePt t="52003" x="4922838" y="3173413"/>
          <p14:tracePt t="52011" x="4886325" y="3182938"/>
          <p14:tracePt t="52019" x="4849813" y="3182938"/>
          <p14:tracePt t="52027" x="4803775" y="3192463"/>
          <p14:tracePt t="52035" x="4740275" y="3228975"/>
          <p14:tracePt t="52043" x="4703763" y="3236913"/>
          <p14:tracePt t="52052" x="4667250" y="3246438"/>
          <p14:tracePt t="52060" x="4622800" y="3282950"/>
          <p14:tracePt t="52068" x="4557713" y="3338513"/>
          <p14:tracePt t="52075" x="4513263" y="3355975"/>
          <p14:tracePt t="52084" x="4484688" y="3392488"/>
          <p14:tracePt t="52091" x="4457700" y="3402013"/>
          <p14:tracePt t="52100" x="4413250" y="3419475"/>
          <p14:tracePt t="52108" x="4367213" y="3455988"/>
          <p14:tracePt t="52117" x="4340225" y="3465513"/>
          <p14:tracePt t="52124" x="4303713" y="3475038"/>
          <p14:tracePt t="52133" x="4284663" y="3502025"/>
          <p14:tracePt t="52139" x="4267200" y="3511550"/>
          <p14:tracePt t="52148" x="4257675" y="3511550"/>
          <p14:tracePt t="52164" x="4248150" y="3519488"/>
          <p14:tracePt t="52308" x="4230688" y="3519488"/>
          <p14:tracePt t="52316" x="4211638" y="3519488"/>
          <p14:tracePt t="52324" x="4202113" y="3519488"/>
          <p14:tracePt t="52332" x="4194175" y="3519488"/>
          <p14:tracePt t="52339" x="4175125" y="3529013"/>
          <p14:tracePt t="52348" x="4148138" y="3548063"/>
          <p14:tracePt t="52355" x="4129088" y="3556000"/>
          <p14:tracePt t="52363" x="4129088" y="3565525"/>
          <p14:tracePt t="52371" x="4084638" y="3575050"/>
          <p14:tracePt t="52379" x="4084638" y="3584575"/>
          <p14:tracePt t="52395" x="4075113" y="3592513"/>
          <p14:tracePt t="52547" x="4075113" y="3575050"/>
          <p14:tracePt t="52555" x="4111625" y="3556000"/>
          <p14:tracePt t="52564" x="4194175" y="3529013"/>
          <p14:tracePt t="52572" x="4257675" y="3502025"/>
          <p14:tracePt t="52582" x="4340225" y="3465513"/>
          <p14:tracePt t="52588" x="4413250" y="3446463"/>
          <p14:tracePt t="52597" x="4494213" y="3438525"/>
          <p14:tracePt t="52604" x="4567238" y="3402013"/>
          <p14:tracePt t="52612" x="4649788" y="3382963"/>
          <p14:tracePt t="52621" x="4703763" y="3375025"/>
          <p14:tracePt t="52628" x="4786313" y="3338513"/>
          <p14:tracePt t="52636" x="4832350" y="3338513"/>
          <p14:tracePt t="52644" x="4849813" y="3319463"/>
          <p14:tracePt t="52652" x="4905375" y="3292475"/>
          <p14:tracePt t="52660" x="4941888" y="3282950"/>
          <p14:tracePt t="52668" x="4959350" y="3265488"/>
          <p14:tracePt t="52676" x="4986338" y="3255963"/>
          <p14:tracePt t="52685" x="5005388" y="3236913"/>
          <p14:tracePt t="52692" x="5014913" y="3228975"/>
          <p14:tracePt t="52700" x="5041900" y="3219450"/>
          <p14:tracePt t="52708" x="5049838" y="3219450"/>
          <p14:tracePt t="52717" x="5078413" y="3200400"/>
          <p14:tracePt t="52723" x="5095875" y="3192463"/>
          <p14:tracePt t="52733" x="5122863" y="3173413"/>
          <p14:tracePt t="52747" x="5141913" y="3163888"/>
          <p14:tracePt t="53037" x="5151438" y="3163888"/>
          <p14:tracePt t="53045" x="5168900" y="3163888"/>
          <p14:tracePt t="53053" x="5187950" y="3163888"/>
          <p14:tracePt t="53059" x="5214938" y="3163888"/>
          <p14:tracePt t="53068" x="5232400" y="3163888"/>
          <p14:tracePt t="53075" x="5260975" y="3163888"/>
          <p14:tracePt t="53084" x="5287963" y="3163888"/>
          <p14:tracePt t="53091" x="5314950" y="3163888"/>
          <p14:tracePt t="53100" x="5334000" y="3163888"/>
          <p14:tracePt t="53107" x="5368925" y="3163888"/>
          <p14:tracePt t="53124" x="5378450" y="3163888"/>
          <p14:tracePt t="53131" x="5397500" y="3163888"/>
          <p14:tracePt t="53163" x="5405438" y="3163888"/>
          <p14:tracePt t="53225" x="5441950" y="3163888"/>
          <p14:tracePt t="53230" x="5461000" y="3163888"/>
          <p14:tracePt t="53237" x="5497513" y="3163888"/>
          <p14:tracePt t="53245" x="5543550" y="3163888"/>
          <p14:tracePt t="53253" x="5597525" y="3163888"/>
          <p14:tracePt t="53260" x="5624513" y="3163888"/>
          <p14:tracePt t="53267" x="5661025" y="3163888"/>
          <p14:tracePt t="53275" x="5707063" y="3163888"/>
          <p14:tracePt t="53283" x="5724525" y="3163888"/>
          <p14:tracePt t="53291" x="5753100" y="3163888"/>
          <p14:tracePt t="53299" x="5761038" y="3163888"/>
          <p14:tracePt t="54139" x="5797550" y="3163888"/>
          <p14:tracePt t="54147" x="5834063" y="3163888"/>
          <p14:tracePt t="54155" x="5907088" y="3163888"/>
          <p14:tracePt t="54164" x="5989638" y="3192463"/>
          <p14:tracePt t="54171" x="6099175" y="3192463"/>
          <p14:tracePt t="54180" x="6189663" y="3209925"/>
          <p14:tracePt t="54188" x="6299200" y="3209925"/>
          <p14:tracePt t="54197" x="6391275" y="3209925"/>
          <p14:tracePt t="54204" x="6500813" y="3209925"/>
          <p14:tracePt t="54213" x="6591300" y="3209925"/>
          <p14:tracePt t="54221" x="6645275" y="3209925"/>
          <p14:tracePt t="54228" x="6691313" y="3209925"/>
          <p14:tracePt t="54237" x="6710363" y="3209925"/>
          <p14:tracePt t="54467" x="6681788" y="3209925"/>
          <p14:tracePt t="54475" x="6645275" y="3209925"/>
          <p14:tracePt t="54483" x="6600825" y="3209925"/>
          <p14:tracePt t="54491" x="6545263" y="3209925"/>
          <p14:tracePt t="54499" x="6508750" y="3209925"/>
          <p14:tracePt t="54507" x="6454775" y="3209925"/>
          <p14:tracePt t="54516" x="6418263" y="3209925"/>
          <p14:tracePt t="54524" x="6391275" y="3209925"/>
          <p14:tracePt t="54531" x="6372225" y="3209925"/>
          <p14:tracePt t="54539" x="6354763" y="3209925"/>
          <p14:tracePt t="54548" x="6345238" y="3200400"/>
          <p14:tracePt t="54565" x="6335713" y="3192463"/>
          <p14:tracePt t="54572" x="6308725" y="3182938"/>
          <p14:tracePt t="54588" x="6291263" y="3163888"/>
          <p14:tracePt t="54596" x="6281738" y="3155950"/>
          <p14:tracePt t="54605" x="6272213" y="3155950"/>
          <p14:tracePt t="54613" x="6262688" y="3146425"/>
          <p14:tracePt t="54621" x="6254750" y="3136900"/>
          <p14:tracePt t="54628" x="6245225" y="3136900"/>
          <p14:tracePt t="54643" x="6235700" y="3127375"/>
          <p14:tracePt t="54651" x="6226175" y="3119438"/>
          <p14:tracePt t="54813" x="6235700" y="3119438"/>
          <p14:tracePt t="54824" x="6254750" y="3127375"/>
          <p14:tracePt t="54827" x="6281738" y="3136900"/>
          <p14:tracePt t="54835" x="6299200" y="3136900"/>
          <p14:tracePt t="54843" x="6318250" y="3146425"/>
          <p14:tracePt t="54859" x="6326188" y="3146425"/>
          <p14:tracePt t="54875" x="6345238" y="3146425"/>
          <p14:tracePt t="54903" x="6354763" y="3146425"/>
          <p14:tracePt t="54908" x="6354763" y="3155950"/>
          <p14:tracePt t="54916" x="6362700" y="3163888"/>
          <p14:tracePt t="54924" x="6372225" y="3173413"/>
          <p14:tracePt t="54932" x="6391275" y="3173413"/>
          <p14:tracePt t="54939" x="6399213" y="3200400"/>
          <p14:tracePt t="54948" x="6408738" y="3200400"/>
          <p14:tracePt t="54955" x="6418263" y="3209925"/>
          <p14:tracePt t="54964" x="6427788" y="3246438"/>
          <p14:tracePt t="54979" x="6435725" y="3255963"/>
          <p14:tracePt t="55163" x="6427788" y="3255963"/>
          <p14:tracePt t="55171" x="6408738" y="3255963"/>
          <p14:tracePt t="55181" x="6391275" y="3265488"/>
          <p14:tracePt t="55187" x="6362700" y="3265488"/>
          <p14:tracePt t="55195" x="6354763" y="3273425"/>
          <p14:tracePt t="55203" x="6335713" y="3273425"/>
          <p14:tracePt t="55211" x="6318250" y="3292475"/>
          <p14:tracePt t="55219" x="6308725" y="3292475"/>
          <p14:tracePt t="55227" x="6299200" y="3292475"/>
          <p14:tracePt t="55459" x="6281738" y="3302000"/>
          <p14:tracePt t="55469" x="6254750" y="3309938"/>
          <p14:tracePt t="55476" x="6181725" y="3365500"/>
          <p14:tracePt t="55484" x="6043613" y="3402013"/>
          <p14:tracePt t="55492" x="5962650" y="3446463"/>
          <p14:tracePt t="55500" x="5853113" y="3492500"/>
          <p14:tracePt t="55508" x="5753100" y="3519488"/>
          <p14:tracePt t="55516" x="5661025" y="3529013"/>
          <p14:tracePt t="55524" x="5616575" y="3548063"/>
          <p14:tracePt t="55533" x="5588000" y="3575050"/>
          <p14:tracePt t="55539" x="5580063" y="3575050"/>
          <p14:tracePt t="55547" x="5551488" y="3584575"/>
          <p14:tracePt t="55565" x="5543550" y="3592513"/>
          <p14:tracePt t="55587" x="5534025" y="3592513"/>
          <p14:tracePt t="55611" x="5534025" y="3602038"/>
          <p14:tracePt t="55644" x="5524500" y="3611563"/>
          <p14:tracePt t="55652" x="5514975" y="3611563"/>
          <p14:tracePt t="55660" x="5514975" y="3621088"/>
          <p14:tracePt t="55685" x="5487988" y="3638550"/>
          <p14:tracePt t="55694" x="5478463" y="3648075"/>
          <p14:tracePt t="55701" x="5451475" y="3665538"/>
          <p14:tracePt t="55710" x="5424488" y="3665538"/>
          <p14:tracePt t="55718" x="5360988" y="3684588"/>
          <p14:tracePt t="55724" x="5305425" y="3702050"/>
          <p14:tracePt t="55732" x="5205413" y="3730625"/>
          <p14:tracePt t="55741" x="5151438" y="3738563"/>
          <p14:tracePt t="55748" x="5086350" y="3767138"/>
          <p14:tracePt t="55756" x="5032375" y="3767138"/>
          <p14:tracePt t="55765" x="4968875" y="3775075"/>
          <p14:tracePt t="55772" x="4932363" y="3775075"/>
          <p14:tracePt t="55781" x="4905375" y="3775075"/>
          <p14:tracePt t="55788" x="4886325" y="3775075"/>
          <p14:tracePt t="55795" x="4876800" y="3775075"/>
          <p14:tracePt t="55803" x="4859338" y="3775075"/>
          <p14:tracePt t="55819" x="4849813" y="3775075"/>
          <p14:tracePt t="55827" x="4840288" y="3775075"/>
          <p14:tracePt t="55835" x="4832350" y="3775075"/>
          <p14:tracePt t="55851" x="4822825" y="3775075"/>
          <p14:tracePt t="55859" x="4813300" y="3775075"/>
          <p14:tracePt t="55875" x="4795838" y="3775075"/>
          <p14:tracePt t="55884" x="4795838" y="3767138"/>
          <p14:tracePt t="55895" x="4786313" y="3748088"/>
          <p14:tracePt t="55909" x="4767263" y="3702050"/>
          <p14:tracePt t="55918" x="4759325" y="3702050"/>
          <p14:tracePt t="55926" x="4759325" y="3675063"/>
          <p14:tracePt t="55932" x="4749800" y="3629025"/>
          <p14:tracePt t="55941" x="4740275" y="3611563"/>
          <p14:tracePt t="55947" x="4740275" y="3584575"/>
          <p14:tracePt t="55955" x="4740275" y="3529013"/>
          <p14:tracePt t="55964" x="4740275" y="3511550"/>
          <p14:tracePt t="55971" x="4740275" y="3455988"/>
          <p14:tracePt t="55980" x="4740275" y="3419475"/>
          <p14:tracePt t="55987" x="4740275" y="3375025"/>
          <p14:tracePt t="55995" x="4740275" y="3346450"/>
          <p14:tracePt t="56003" x="4740275" y="3302000"/>
          <p14:tracePt t="56011" x="4740275" y="3273425"/>
          <p14:tracePt t="56019" x="4759325" y="3246438"/>
          <p14:tracePt t="56027" x="4776788" y="3209925"/>
          <p14:tracePt t="56037" x="4795838" y="3192463"/>
          <p14:tracePt t="56045" x="4832350" y="3163888"/>
          <p14:tracePt t="56053" x="4859338" y="3155950"/>
          <p14:tracePt t="56061" x="4876800" y="3146425"/>
          <p14:tracePt t="56069" x="4922838" y="3127375"/>
          <p14:tracePt t="56077" x="4978400" y="3109913"/>
          <p14:tracePt t="56084" x="5041900" y="3109913"/>
          <p14:tracePt t="56092" x="5114925" y="3090863"/>
          <p14:tracePt t="56100" x="5224463" y="3090863"/>
          <p14:tracePt t="56108" x="5314950" y="3090863"/>
          <p14:tracePt t="56116" x="5441950" y="3090863"/>
          <p14:tracePt t="56126" x="5497513" y="3090863"/>
          <p14:tracePt t="56131" x="5624513" y="3090863"/>
          <p14:tracePt t="56141" x="5770563" y="3090863"/>
          <p14:tracePt t="56147" x="5899150" y="3090863"/>
          <p14:tracePt t="56155" x="5989638" y="3090863"/>
          <p14:tracePt t="56164" x="6099175" y="3090863"/>
          <p14:tracePt t="56172" x="6172200" y="3090863"/>
          <p14:tracePt t="56180" x="6235700" y="3090863"/>
          <p14:tracePt t="56187" x="6281738" y="3109913"/>
          <p14:tracePt t="56195" x="6308725" y="3127375"/>
          <p14:tracePt t="56203" x="6326188" y="3146425"/>
          <p14:tracePt t="56211" x="6345238" y="3163888"/>
          <p14:tracePt t="56220" x="6345238" y="3200400"/>
          <p14:tracePt t="56227" x="6354763" y="3219450"/>
          <p14:tracePt t="56235" x="6362700" y="3255963"/>
          <p14:tracePt t="56243" x="6362700" y="3302000"/>
          <p14:tracePt t="56251" x="6391275" y="3338513"/>
          <p14:tracePt t="56259" x="6391275" y="3375025"/>
          <p14:tracePt t="56267" x="6391275" y="3402013"/>
          <p14:tracePt t="56275" x="6391275" y="3419475"/>
          <p14:tracePt t="56283" x="6391275" y="3455988"/>
          <p14:tracePt t="56292" x="6391275" y="3475038"/>
          <p14:tracePt t="56300" x="6391275" y="3502025"/>
          <p14:tracePt t="56308" x="6391275" y="3511550"/>
          <p14:tracePt t="56315" x="6381750" y="3548063"/>
          <p14:tracePt t="56324" x="6372225" y="3575050"/>
          <p14:tracePt t="56332" x="6354763" y="3592513"/>
          <p14:tracePt t="56341" x="6326188" y="3621088"/>
          <p14:tracePt t="56348" x="6299200" y="3648075"/>
          <p14:tracePt t="56356" x="6235700" y="3694113"/>
          <p14:tracePt t="56364" x="6199188" y="3721100"/>
          <p14:tracePt t="56372" x="6126163" y="3738563"/>
          <p14:tracePt t="56380" x="6062663" y="3757613"/>
          <p14:tracePt t="56387" x="5989638" y="3775075"/>
          <p14:tracePt t="56395" x="5899150" y="3775075"/>
          <p14:tracePt t="56403" x="5797550" y="3784600"/>
          <p14:tracePt t="56411" x="5707063" y="3784600"/>
          <p14:tracePt t="56419" x="5597525" y="3784600"/>
          <p14:tracePt t="56427" x="5524500" y="3784600"/>
          <p14:tracePt t="56436" x="5451475" y="3784600"/>
          <p14:tracePt t="56444" x="5397500" y="3784600"/>
          <p14:tracePt t="56453" x="5351463" y="3784600"/>
          <p14:tracePt t="56461" x="5305425" y="3757613"/>
          <p14:tracePt t="56469" x="5278438" y="3748088"/>
          <p14:tracePt t="56477" x="5260975" y="3738563"/>
          <p14:tracePt t="56486" x="5232400" y="3721100"/>
          <p14:tracePt t="56492" x="5224463" y="3711575"/>
          <p14:tracePt t="56500" x="5205413" y="3702050"/>
          <p14:tracePt t="56508" x="5195888" y="3694113"/>
          <p14:tracePt t="56516" x="5178425" y="3665538"/>
          <p14:tracePt t="56525" x="5159375" y="3648075"/>
          <p14:tracePt t="56534" x="5141913" y="3629025"/>
          <p14:tracePt t="56545" x="5132388" y="3621088"/>
          <p14:tracePt t="56550" x="5114925" y="3584575"/>
          <p14:tracePt t="56558" x="5095875" y="3565525"/>
          <p14:tracePt t="56565" x="5059363" y="3538538"/>
          <p14:tracePt t="56574" x="5041900" y="3511550"/>
          <p14:tracePt t="56581" x="5032375" y="3482975"/>
          <p14:tracePt t="56587" x="5014913" y="3438525"/>
          <p14:tracePt t="56595" x="4995863" y="3419475"/>
          <p14:tracePt t="56603" x="4978400" y="3382963"/>
          <p14:tracePt t="56611" x="4968875" y="3346450"/>
          <p14:tracePt t="56619" x="4959350" y="3319463"/>
          <p14:tracePt t="56627" x="4959350" y="3292475"/>
          <p14:tracePt t="56637" x="4949825" y="3273425"/>
          <p14:tracePt t="56644" x="4949825" y="3228975"/>
          <p14:tracePt t="56653" x="4949825" y="3209925"/>
          <p14:tracePt t="56661" x="4949825" y="3182938"/>
          <p14:tracePt t="56669" x="4949825" y="3163888"/>
          <p14:tracePt t="56676" x="4949825" y="3146425"/>
          <p14:tracePt t="56684" x="4959350" y="3119438"/>
          <p14:tracePt t="56693" x="4968875" y="3109913"/>
          <p14:tracePt t="56701" x="4995863" y="3082925"/>
          <p14:tracePt t="56709" x="5032375" y="3073400"/>
          <p14:tracePt t="56716" x="5068888" y="3063875"/>
          <p14:tracePt t="56727" x="5114925" y="3063875"/>
          <p14:tracePt t="56731" x="5168900" y="3036888"/>
          <p14:tracePt t="56739" x="5224463" y="3027363"/>
          <p14:tracePt t="56747" x="5305425" y="3027363"/>
          <p14:tracePt t="56755" x="5397500" y="3027363"/>
          <p14:tracePt t="56764" x="5487988" y="3027363"/>
          <p14:tracePt t="56773" x="5561013" y="3027363"/>
          <p14:tracePt t="56782" x="5653088" y="3027363"/>
          <p14:tracePt t="56788" x="5724525" y="3027363"/>
          <p14:tracePt t="56798" x="5780088" y="3027363"/>
          <p14:tracePt t="56804" x="5853113" y="3027363"/>
          <p14:tracePt t="56813" x="5916613" y="3027363"/>
          <p14:tracePt t="56820" x="5972175" y="3027363"/>
          <p14:tracePt t="56828" x="6016625" y="3027363"/>
          <p14:tracePt t="56836" x="6043613" y="3046413"/>
          <p14:tracePt t="56843" x="6072188" y="3054350"/>
          <p14:tracePt t="56851" x="6089650" y="3082925"/>
          <p14:tracePt t="56859" x="6108700" y="3090863"/>
          <p14:tracePt t="56867" x="6116638" y="3100388"/>
          <p14:tracePt t="56883" x="6153150" y="3127375"/>
          <p14:tracePt t="56899" x="6162675" y="3163888"/>
          <p14:tracePt t="56907" x="6162675" y="3182938"/>
          <p14:tracePt t="56915" x="6162675" y="3209925"/>
          <p14:tracePt t="56923" x="6162675" y="3228975"/>
          <p14:tracePt t="56931" x="6162675" y="3265488"/>
          <p14:tracePt t="56939" x="6162675" y="3282950"/>
          <p14:tracePt t="56947" x="6153150" y="3309938"/>
          <p14:tracePt t="56955" x="6135688" y="3355975"/>
          <p14:tracePt t="56965" x="6080125" y="3411538"/>
          <p14:tracePt t="56971" x="6053138" y="3438525"/>
          <p14:tracePt t="56979" x="6035675" y="3455988"/>
          <p14:tracePt t="56987" x="5989638" y="3492500"/>
          <p14:tracePt t="56995" x="5935663" y="3529013"/>
          <p14:tracePt t="57003" x="5889625" y="3565525"/>
          <p14:tracePt t="57011" x="5843588" y="3602038"/>
          <p14:tracePt t="57019" x="5797550" y="3621088"/>
          <p14:tracePt t="57027" x="5734050" y="3638550"/>
          <p14:tracePt t="57035" x="5697538" y="3657600"/>
          <p14:tracePt t="57044" x="5653088" y="3665538"/>
          <p14:tracePt t="57052" x="5588000" y="3675063"/>
          <p14:tracePt t="57060" x="5570538" y="3675063"/>
          <p14:tracePt t="57069" x="5543550" y="3675063"/>
          <p14:tracePt t="57077" x="5507038" y="3675063"/>
          <p14:tracePt t="57085" x="5478463" y="3675063"/>
          <p14:tracePt t="57092" x="5441950" y="3675063"/>
          <p14:tracePt t="57100" x="5424488" y="3675063"/>
          <p14:tracePt t="57108" x="5387975" y="3675063"/>
          <p14:tracePt t="57116" x="5378450" y="3675063"/>
          <p14:tracePt t="57124" x="5360988" y="3675063"/>
          <p14:tracePt t="57477" x="5341938" y="3675063"/>
          <p14:tracePt t="57485" x="5305425" y="3665538"/>
          <p14:tracePt t="57493" x="5241925" y="3657600"/>
          <p14:tracePt t="57502" x="5205413" y="3657600"/>
          <p14:tracePt t="57509" x="5168900" y="3638550"/>
          <p14:tracePt t="57516" x="5114925" y="3611563"/>
          <p14:tracePt t="57524" x="5068888" y="3584575"/>
          <p14:tracePt t="57531" x="5049838" y="3575050"/>
          <p14:tracePt t="57540" x="5022850" y="3556000"/>
          <p14:tracePt t="57548" x="4995863" y="3538538"/>
          <p14:tracePt t="57556" x="4968875" y="3519488"/>
          <p14:tracePt t="57565" x="4968875" y="3511550"/>
          <p14:tracePt t="57572" x="4959350" y="3502025"/>
          <p14:tracePt t="57582" x="4949825" y="3482975"/>
          <p14:tracePt t="57588" x="4949825" y="3475038"/>
          <p14:tracePt t="57709" x="4978400" y="3475038"/>
          <p14:tracePt t="57716" x="4995863" y="3475038"/>
          <p14:tracePt t="57725" x="5022850" y="3475038"/>
          <p14:tracePt t="57734" x="5068888" y="3475038"/>
          <p14:tracePt t="57748" x="5095875" y="3475038"/>
          <p14:tracePt t="57756" x="5114925" y="3475038"/>
          <p14:tracePt t="57765" x="5122863" y="3475038"/>
          <p14:tracePt t="57772" x="5141913" y="3475038"/>
          <p14:tracePt t="57860" x="5151438" y="3465513"/>
          <p14:tracePt t="57957" x="5141913" y="3465513"/>
          <p14:tracePt t="57965" x="5114925" y="3465513"/>
          <p14:tracePt t="57973" x="5095875" y="3475038"/>
          <p14:tracePt t="57982" x="5059363" y="3482975"/>
          <p14:tracePt t="57989" x="5022850" y="3482975"/>
          <p14:tracePt t="58000" x="4995863" y="3492500"/>
          <p14:tracePt t="58005" x="4949825" y="3511550"/>
          <p14:tracePt t="58013" x="4922838" y="3511550"/>
          <p14:tracePt t="58020" x="4876800" y="3519488"/>
          <p14:tracePt t="58030" x="4859338" y="3519488"/>
          <p14:tracePt t="58035" x="4813300" y="3538538"/>
          <p14:tracePt t="58044" x="4795838" y="3548063"/>
          <p14:tracePt t="58051" x="4740275" y="3575050"/>
          <p14:tracePt t="58060" x="4695825" y="3602038"/>
          <p14:tracePt t="58067" x="4649788" y="3621088"/>
          <p14:tracePt t="58075" x="4622800" y="3648075"/>
          <p14:tracePt t="58084" x="4557713" y="3684588"/>
          <p14:tracePt t="58093" x="4530725" y="3702050"/>
          <p14:tracePt t="58100" x="4494213" y="3730625"/>
          <p14:tracePt t="58109" x="4476750" y="3748088"/>
          <p14:tracePt t="58117" x="4448175" y="3784600"/>
          <p14:tracePt t="58125" x="4440238" y="3794125"/>
          <p14:tracePt t="58131" x="4430713" y="3803650"/>
          <p14:tracePt t="58155" x="4421188" y="3803650"/>
          <p14:tracePt t="58292" x="4413250" y="3803650"/>
          <p14:tracePt t="58300" x="4403725" y="3803650"/>
          <p14:tracePt t="58308" x="4384675" y="3803650"/>
          <p14:tracePt t="58315" x="4348163" y="3803650"/>
          <p14:tracePt t="58324" x="4340225" y="3803650"/>
          <p14:tracePt t="58331" x="4330700" y="3803650"/>
          <p14:tracePt t="58340" x="4311650" y="3803650"/>
          <p14:tracePt t="58356" x="4303713" y="3803650"/>
          <p14:tracePt t="58398" x="4294188" y="3803650"/>
          <p14:tracePt t="58484" x="4284663" y="3803650"/>
          <p14:tracePt t="58492" x="4267200" y="3803650"/>
          <p14:tracePt t="58621" x="4257675" y="3803650"/>
          <p14:tracePt t="58632" x="4248150" y="3803650"/>
          <p14:tracePt t="58635" x="4238625" y="3803650"/>
          <p14:tracePt t="58643" x="4230688" y="3803650"/>
          <p14:tracePt t="58651" x="4221163" y="3803650"/>
          <p14:tracePt t="58667" x="4202113" y="3803650"/>
          <p14:tracePt t="58733" x="4194175" y="3784600"/>
          <p14:tracePt t="58766" x="4194175" y="3775075"/>
          <p14:tracePt t="58773" x="4194175" y="3757613"/>
          <p14:tracePt t="58782" x="4175125" y="3721100"/>
          <p14:tracePt t="58789" x="4165600" y="3721100"/>
          <p14:tracePt t="58797" x="4165600" y="3702050"/>
          <p14:tracePt t="58804" x="4157663" y="3684588"/>
          <p14:tracePt t="58812" x="4157663" y="3657600"/>
          <p14:tracePt t="58820" x="4157663" y="3638550"/>
          <p14:tracePt t="58828" x="4148138" y="3602038"/>
          <p14:tracePt t="58836" x="4148138" y="3565525"/>
          <p14:tracePt t="58844" x="4148138" y="3538538"/>
          <p14:tracePt t="58852" x="4148138" y="3492500"/>
          <p14:tracePt t="58860" x="4148138" y="3455988"/>
          <p14:tracePt t="58868" x="4148138" y="3438525"/>
          <p14:tracePt t="58877" x="4148138" y="3392488"/>
          <p14:tracePt t="58883" x="4148138" y="3338513"/>
          <p14:tracePt t="58891" x="4148138" y="3302000"/>
          <p14:tracePt t="58900" x="4148138" y="3228975"/>
          <p14:tracePt t="58907" x="4148138" y="3173413"/>
          <p14:tracePt t="58916" x="4148138" y="3119438"/>
          <p14:tracePt t="58923" x="4148138" y="3063875"/>
          <p14:tracePt t="58931" x="4148138" y="3017838"/>
          <p14:tracePt t="58939" x="4175125" y="2963863"/>
          <p14:tracePt t="58947" x="4175125" y="2917825"/>
          <p14:tracePt t="58955" x="4184650" y="2890838"/>
          <p14:tracePt t="58963" x="4194175" y="2863850"/>
          <p14:tracePt t="58971" x="4202113" y="2844800"/>
          <p14:tracePt t="58980" x="4202113" y="2808288"/>
          <p14:tracePt t="58987" x="4211638" y="2790825"/>
          <p14:tracePt t="58995" x="4221163" y="2781300"/>
          <p14:tracePt t="59003" x="4230688" y="2781300"/>
          <p14:tracePt t="59019" x="4230688" y="2771775"/>
          <p14:tracePt t="59076" x="4238625" y="2763838"/>
          <p14:tracePt t="59179" x="4267200" y="2763838"/>
          <p14:tracePt t="59188" x="4284663" y="2781300"/>
          <p14:tracePt t="59196" x="4294188" y="2800350"/>
          <p14:tracePt t="59204" x="4340225" y="2844800"/>
          <p14:tracePt t="59212" x="4376738" y="2890838"/>
          <p14:tracePt t="59220" x="4421188" y="2927350"/>
          <p14:tracePt t="59228" x="4503738" y="2982913"/>
          <p14:tracePt t="59236" x="4567238" y="3017838"/>
          <p14:tracePt t="59243" x="4613275" y="3054350"/>
          <p14:tracePt t="59251" x="4649788" y="3082925"/>
          <p14:tracePt t="59259" x="4686300" y="3090863"/>
          <p14:tracePt t="59267" x="4722813" y="3109913"/>
          <p14:tracePt t="59275" x="4740275" y="3109913"/>
          <p14:tracePt t="59363" x="4749800" y="3109913"/>
          <p14:tracePt t="59372" x="4759325" y="3109913"/>
          <p14:tracePt t="59405" x="4767263" y="3109913"/>
          <p14:tracePt t="59413" x="4786313" y="3109913"/>
          <p14:tracePt t="59429" x="4813300" y="3109913"/>
          <p14:tracePt t="59437" x="4832350" y="3109913"/>
          <p14:tracePt t="59445" x="4859338" y="3109913"/>
          <p14:tracePt t="59453" x="4868863" y="3109913"/>
          <p14:tracePt t="59463" x="4876800" y="3109913"/>
          <p14:tracePt t="59467" x="4895850" y="3119438"/>
          <p14:tracePt t="59475" x="4905375" y="3119438"/>
          <p14:tracePt t="59643" x="4859338" y="3127375"/>
          <p14:tracePt t="59651" x="4786313" y="3136900"/>
          <p14:tracePt t="59659" x="4659313" y="3173413"/>
          <p14:tracePt t="59667" x="4513263" y="3182938"/>
          <p14:tracePt t="59675" x="4376738" y="3200400"/>
          <p14:tracePt t="59683" x="4267200" y="3246438"/>
          <p14:tracePt t="59691" x="4148138" y="3273425"/>
          <p14:tracePt t="59701" x="4094163" y="3282950"/>
          <p14:tracePt t="59708" x="4075113" y="3302000"/>
          <p14:tracePt t="59717" x="4038600" y="3309938"/>
          <p14:tracePt t="59891" x="4029075" y="3319463"/>
          <p14:tracePt t="59947" x="4029075" y="3346450"/>
          <p14:tracePt t="59955" x="3984625" y="3382963"/>
          <p14:tracePt t="59965" x="3902075" y="3411538"/>
          <p14:tracePt t="59971" x="3756025" y="3446463"/>
          <p14:tracePt t="59980" x="3600450" y="3492500"/>
          <p14:tracePt t="59988" x="3336925" y="3565525"/>
          <p14:tracePt t="59995" x="3136900" y="3584575"/>
          <p14:tracePt t="60003" x="2935288" y="3611563"/>
          <p14:tracePt t="60011" x="2643188" y="3675063"/>
          <p14:tracePt t="60019" x="2397125" y="3702050"/>
          <p14:tracePt t="60028" x="2151063" y="3738563"/>
          <p14:tracePt t="60036" x="1905000" y="3775075"/>
          <p14:tracePt t="60044" x="1758950" y="3794125"/>
          <p14:tracePt t="60052" x="1631950" y="3821113"/>
          <p14:tracePt t="60060" x="1541463" y="3830638"/>
          <p14:tracePt t="60067" x="1458913" y="3848100"/>
          <p14:tracePt t="60075" x="1366838" y="3848100"/>
          <p14:tracePt t="60083" x="1339850" y="3857625"/>
          <p14:tracePt t="60091" x="1293813" y="3857625"/>
          <p14:tracePt t="60100" x="1258888" y="3867150"/>
          <p14:tracePt t="60107" x="1249363" y="3875088"/>
          <p14:tracePt t="60116" x="1212850" y="3875088"/>
          <p14:tracePt t="60124" x="1203325" y="3875088"/>
          <p14:tracePt t="60131" x="1176338" y="3875088"/>
          <p14:tracePt t="60139" x="1157288" y="3884613"/>
          <p14:tracePt t="60155" x="1149350" y="3884613"/>
          <p14:tracePt t="60180" x="1130300" y="3884613"/>
          <p14:tracePt t="60203" x="1120775" y="3884613"/>
          <p14:tracePt t="60211" x="1093788" y="3884613"/>
          <p14:tracePt t="60219" x="1084263" y="3884613"/>
          <p14:tracePt t="60227" x="1066800" y="3884613"/>
          <p14:tracePt t="60235" x="1039813" y="3884613"/>
          <p14:tracePt t="60243" x="1020763" y="3884613"/>
          <p14:tracePt t="60251" x="1003300" y="3884613"/>
          <p14:tracePt t="60259" x="984250" y="3884613"/>
          <p14:tracePt t="60395" x="993775" y="3884613"/>
          <p14:tracePt t="60404" x="1020763" y="3884613"/>
          <p14:tracePt t="60412" x="1047750" y="3884613"/>
          <p14:tracePt t="60420" x="1084263" y="3884613"/>
          <p14:tracePt t="60428" x="1139825" y="3884613"/>
          <p14:tracePt t="60436" x="1185863" y="3884613"/>
          <p14:tracePt t="60444" x="1239838" y="3884613"/>
          <p14:tracePt t="60452" x="1293813" y="3884613"/>
          <p14:tracePt t="60459" x="1339850" y="3884613"/>
          <p14:tracePt t="60467" x="1366838" y="3894138"/>
          <p14:tracePt t="60475" x="1395413" y="3903663"/>
          <p14:tracePt t="60483" x="1412875" y="3921125"/>
          <p14:tracePt t="60611" x="1403350" y="3921125"/>
          <p14:tracePt t="60619" x="1358900" y="3921125"/>
          <p14:tracePt t="60627" x="1322388" y="3921125"/>
          <p14:tracePt t="60635" x="1285875" y="3921125"/>
          <p14:tracePt t="60643" x="1249363" y="3921125"/>
          <p14:tracePt t="60651" x="1193800" y="3921125"/>
          <p14:tracePt t="60659" x="1157288" y="3921125"/>
          <p14:tracePt t="60667" x="1103313" y="3921125"/>
          <p14:tracePt t="60675" x="1084263" y="3921125"/>
          <p14:tracePt t="60683" x="1047750" y="3921125"/>
          <p14:tracePt t="60708" x="1039813" y="3921125"/>
          <p14:tracePt t="60995" x="1030288" y="3921125"/>
          <p14:tracePt t="61012" x="1030288" y="3903663"/>
          <p14:tracePt t="61027" x="1030288" y="3894138"/>
          <p14:tracePt t="61035" x="1030288" y="3884613"/>
          <p14:tracePt t="61043" x="1030288" y="3875088"/>
          <p14:tracePt t="61075" x="1030288" y="3857625"/>
          <p14:tracePt t="62501" x="1039813" y="3848100"/>
          <p14:tracePt t="62940" x="1057275" y="3848100"/>
          <p14:tracePt t="62948" x="1103313" y="3848100"/>
          <p14:tracePt t="62957" x="1176338" y="3848100"/>
          <p14:tracePt t="62963" x="1303338" y="3848100"/>
          <p14:tracePt t="62971" x="1422400" y="3848100"/>
          <p14:tracePt t="62981" x="1585913" y="3848100"/>
          <p14:tracePt t="62987" x="1814513" y="3848100"/>
          <p14:tracePt t="62995" x="1987550" y="3848100"/>
          <p14:tracePt t="63003" x="2187575" y="3848100"/>
          <p14:tracePt t="63011" x="2352675" y="3848100"/>
          <p14:tracePt t="63019" x="2498725" y="3848100"/>
          <p14:tracePt t="63027" x="2625725" y="3848100"/>
          <p14:tracePt t="63037" x="2698750" y="3848100"/>
          <p14:tracePt t="63043" x="2771775" y="3848100"/>
          <p14:tracePt t="63051" x="2808288" y="3848100"/>
          <p14:tracePt t="63453" x="2817813" y="3840163"/>
          <p14:tracePt t="63499" x="2817813" y="3821113"/>
          <p14:tracePt t="63523" x="2817813" y="3811588"/>
          <p14:tracePt t="63531" x="2817813" y="3803650"/>
          <p14:tracePt t="63541" x="2817813" y="3794125"/>
          <p14:tracePt t="63548" x="2817813" y="3784600"/>
          <p14:tracePt t="63556" x="2835275" y="3757613"/>
          <p14:tracePt t="63564" x="2871788" y="3721100"/>
          <p14:tracePt t="63572" x="2917825" y="3702050"/>
          <p14:tracePt t="63581" x="2981325" y="3665538"/>
          <p14:tracePt t="63588" x="3008313" y="3648075"/>
          <p14:tracePt t="63597" x="3054350" y="3638550"/>
          <p14:tracePt t="63604" x="3127375" y="3602038"/>
          <p14:tracePt t="63612" x="3171825" y="3575050"/>
          <p14:tracePt t="63620" x="3217863" y="3565525"/>
          <p14:tracePt t="63628" x="3263900" y="3548063"/>
          <p14:tracePt t="63636" x="3317875" y="3529013"/>
          <p14:tracePt t="63644" x="3327400" y="3529013"/>
          <p14:tracePt t="63652" x="3354388" y="3529013"/>
          <p14:tracePt t="63747" x="3363913" y="3529013"/>
          <p14:tracePt t="63763" x="3363913" y="3538538"/>
          <p14:tracePt t="63787" x="3363913" y="3548063"/>
          <p14:tracePt t="63819" x="3363913" y="3556000"/>
          <p14:tracePt t="63827" x="3427413" y="3556000"/>
          <p14:tracePt t="63835" x="3519488" y="3556000"/>
          <p14:tracePt t="63843" x="3665538" y="3556000"/>
          <p14:tracePt t="63851" x="3829050" y="3556000"/>
          <p14:tracePt t="63859" x="3975100" y="3556000"/>
          <p14:tracePt t="63867" x="4111625" y="3556000"/>
          <p14:tracePt t="63881" x="4275138" y="3556000"/>
          <p14:tracePt t="63883" x="4440238" y="3556000"/>
          <p14:tracePt t="63891" x="4586288" y="3556000"/>
          <p14:tracePt t="63899" x="4730750" y="3556000"/>
          <p14:tracePt t="63907" x="4859338" y="3556000"/>
          <p14:tracePt t="63916" x="4968875" y="3556000"/>
          <p14:tracePt t="63926" x="5041900" y="3556000"/>
          <p14:tracePt t="63933" x="5114925" y="3556000"/>
          <p14:tracePt t="63941" x="5195888" y="3556000"/>
          <p14:tracePt t="63948" x="5268913" y="3556000"/>
          <p14:tracePt t="63958" x="5360988" y="3556000"/>
          <p14:tracePt t="63966" x="5451475" y="3556000"/>
          <p14:tracePt t="63972" x="5580063" y="3556000"/>
          <p14:tracePt t="63982" x="5707063" y="3556000"/>
          <p14:tracePt t="63991" x="5797550" y="3556000"/>
          <p14:tracePt t="63996" x="5907088" y="3556000"/>
          <p14:tracePt t="64003" x="5980113" y="3556000"/>
          <p14:tracePt t="64011" x="6035675" y="3556000"/>
          <p14:tracePt t="64019" x="6089650" y="3556000"/>
          <p14:tracePt t="64027" x="6126163" y="3556000"/>
          <p14:tracePt t="64035" x="6135688" y="3556000"/>
          <p14:tracePt t="64269" x="6145213" y="3556000"/>
          <p14:tracePt t="64277" x="6181725" y="3556000"/>
          <p14:tracePt t="64285" x="6189663" y="3556000"/>
          <p14:tracePt t="64293" x="6226175" y="3556000"/>
          <p14:tracePt t="64301" x="6245225" y="3556000"/>
          <p14:tracePt t="64314" x="6272213" y="3556000"/>
          <p14:tracePt t="64317" x="6318250" y="3519488"/>
          <p14:tracePt t="64324" x="6335713" y="3511550"/>
          <p14:tracePt t="64332" x="6362700" y="3502025"/>
          <p14:tracePt t="64342" x="6399213" y="3482975"/>
          <p14:tracePt t="64349" x="6418263" y="3475038"/>
          <p14:tracePt t="64356" x="6435725" y="3446463"/>
          <p14:tracePt t="64364" x="6454775" y="3429000"/>
          <p14:tracePt t="64373" x="6472238" y="3411538"/>
          <p14:tracePt t="64382" x="6481763" y="3402013"/>
          <p14:tracePt t="64391" x="6491288" y="3392488"/>
          <p14:tracePt t="64399" x="6500813" y="3392488"/>
          <p14:tracePt t="64420" x="6500813" y="3382963"/>
          <p14:tracePt t="64444" x="6500813" y="3375025"/>
          <p14:tracePt t="64468" x="6500813" y="3355975"/>
          <p14:tracePt t="64484" x="6500813" y="3346450"/>
          <p14:tracePt t="64523" x="6500813" y="3338513"/>
          <p14:tracePt t="64579" x="6481763" y="3338513"/>
          <p14:tracePt t="64588" x="6472238" y="3338513"/>
          <p14:tracePt t="64598" x="6464300" y="3338513"/>
          <p14:tracePt t="64645" x="6454775" y="3346450"/>
          <p14:tracePt t="64669" x="6445250" y="3346450"/>
          <p14:tracePt t="64775" x="6435725" y="3338513"/>
          <p14:tracePt t="64781" x="6418263" y="3309938"/>
          <p14:tracePt t="64790" x="6418263" y="3302000"/>
          <p14:tracePt t="64800" x="6408738" y="3273425"/>
          <p14:tracePt t="64805" x="6399213" y="3228975"/>
          <p14:tracePt t="64816" x="6391275" y="3209925"/>
          <p14:tracePt t="64820" x="6381750" y="3192463"/>
          <p14:tracePt t="64827" x="6372225" y="3163888"/>
          <p14:tracePt t="64836" x="6362700" y="3136900"/>
          <p14:tracePt t="64844" x="6362700" y="3109913"/>
          <p14:tracePt t="64852" x="6345238" y="3082925"/>
          <p14:tracePt t="64860" x="6345238" y="3054350"/>
          <p14:tracePt t="64868" x="6345238" y="3017838"/>
          <p14:tracePt t="64882" x="6345238" y="3009900"/>
          <p14:tracePt t="64884" x="6345238" y="2990850"/>
          <p14:tracePt t="64891" x="6345238" y="2963863"/>
          <p14:tracePt t="64899" x="6345238" y="2946400"/>
          <p14:tracePt t="64907" x="6345238" y="2927350"/>
          <p14:tracePt t="64915" x="6345238" y="2917825"/>
          <p14:tracePt t="64923" x="6345238" y="2900363"/>
          <p14:tracePt t="64939" x="6345238" y="2873375"/>
          <p14:tracePt t="64955" x="6345238" y="2863850"/>
          <p14:tracePt t="64996" x="6345238" y="2854325"/>
          <p14:tracePt t="65141" x="6345238" y="2863850"/>
          <p14:tracePt t="65147" x="6354763" y="2873375"/>
          <p14:tracePt t="65155" x="6354763" y="2881313"/>
          <p14:tracePt t="65163" x="6372225" y="2900363"/>
          <p14:tracePt t="65172" x="6399213" y="2917825"/>
          <p14:tracePt t="65180" x="6445250" y="2963863"/>
          <p14:tracePt t="65189" x="6491288" y="2982913"/>
          <p14:tracePt t="65196" x="6564313" y="3027363"/>
          <p14:tracePt t="65204" x="6645275" y="3054350"/>
          <p14:tracePt t="65212" x="6764338" y="3109913"/>
          <p14:tracePt t="65220" x="6856413" y="3136900"/>
          <p14:tracePt t="65228" x="6937375" y="3182938"/>
          <p14:tracePt t="65235" x="7019925" y="3192463"/>
          <p14:tracePt t="65244" x="7046913" y="3200400"/>
          <p14:tracePt t="65252" x="7102475" y="3209925"/>
          <p14:tracePt t="65260" x="7119938" y="3219450"/>
          <p14:tracePt t="65275" x="7129463" y="3219450"/>
          <p14:tracePt t="65603" x="7119938" y="3219450"/>
          <p14:tracePt t="65611" x="7102475" y="3219450"/>
          <p14:tracePt t="65619" x="7092950" y="3219450"/>
          <p14:tracePt t="65629" x="7056438" y="3219450"/>
          <p14:tracePt t="65635" x="7046913" y="3219450"/>
          <p14:tracePt t="65643" x="7037388" y="3228975"/>
          <p14:tracePt t="65651" x="7019925" y="3228975"/>
          <p14:tracePt t="65659" x="7010400" y="3228975"/>
          <p14:tracePt t="65676" x="7000875" y="3228975"/>
          <p14:tracePt t="65707" x="6992938" y="3236913"/>
          <p14:tracePt t="65763" x="6973888" y="3236913"/>
          <p14:tracePt t="65811" x="6964363" y="3236913"/>
          <p14:tracePt t="65827" x="6956425" y="3236913"/>
          <p14:tracePt t="65835" x="6937375" y="3236913"/>
          <p14:tracePt t="65843" x="6929438" y="3236913"/>
          <p14:tracePt t="65851" x="6919913" y="3236913"/>
          <p14:tracePt t="65860" x="6910388" y="3236913"/>
          <p14:tracePt t="65867" x="6900863" y="3236913"/>
          <p14:tracePt t="65877" x="6883400" y="3236913"/>
          <p14:tracePt t="65883" x="6873875" y="3236913"/>
          <p14:tracePt t="65892" x="6846888" y="3236913"/>
          <p14:tracePt t="65899" x="6837363" y="3236913"/>
          <p14:tracePt t="65907" x="6810375" y="3246438"/>
          <p14:tracePt t="65915" x="6791325" y="3246438"/>
          <p14:tracePt t="65923" x="6764338" y="3246438"/>
          <p14:tracePt t="65931" x="6737350" y="3255963"/>
          <p14:tracePt t="65939" x="6700838" y="3265488"/>
          <p14:tracePt t="65947" x="6700838" y="3273425"/>
          <p14:tracePt t="65955" x="6691313" y="3273425"/>
          <p14:tracePt t="65963" x="6673850" y="3273425"/>
          <p14:tracePt t="65982" x="6664325" y="3273425"/>
          <p14:tracePt t="65989" x="6654800" y="3273425"/>
          <p14:tracePt t="65998" x="6645275" y="3273425"/>
          <p14:tracePt t="66007" x="6637338" y="3273425"/>
          <p14:tracePt t="66011" x="6627813" y="3282950"/>
          <p14:tracePt t="67172" x="6627813" y="3273425"/>
          <p14:tracePt t="67191" x="6627813" y="3265488"/>
          <p14:tracePt t="67197" x="6645275" y="3265488"/>
          <p14:tracePt t="67206" x="6681788" y="3246438"/>
          <p14:tracePt t="67211" x="6710363" y="3236913"/>
          <p14:tracePt t="67219" x="6727825" y="3219450"/>
          <p14:tracePt t="67227" x="6773863" y="3209925"/>
          <p14:tracePt t="67235" x="6827838" y="3200400"/>
          <p14:tracePt t="67243" x="6883400" y="3200400"/>
          <p14:tracePt t="67251" x="6964363" y="3173413"/>
          <p14:tracePt t="67259" x="7056438" y="3173413"/>
          <p14:tracePt t="67267" x="7129463" y="3155950"/>
          <p14:tracePt t="67275" x="7212013" y="3146425"/>
          <p14:tracePt t="67283" x="7283450" y="3146425"/>
          <p14:tracePt t="67291" x="7339013" y="3136900"/>
          <p14:tracePt t="67300" x="7385050" y="3136900"/>
          <p14:tracePt t="67307" x="7466013" y="3109913"/>
          <p14:tracePt t="67315" x="7567613" y="3090863"/>
          <p14:tracePt t="67323" x="7639050" y="3090863"/>
          <p14:tracePt t="67331" x="7748588" y="3082925"/>
          <p14:tracePt t="67339" x="7840663" y="3082925"/>
          <p14:tracePt t="67347" x="7894638" y="3082925"/>
          <p14:tracePt t="67355" x="8004175" y="3082925"/>
          <p14:tracePt t="67363" x="8086725" y="3082925"/>
          <p14:tracePt t="67371" x="8177213" y="3082925"/>
          <p14:tracePt t="67379" x="8269288" y="3082925"/>
          <p14:tracePt t="67388" x="8359775" y="3082925"/>
          <p14:tracePt t="67398" x="8469313" y="3082925"/>
          <p14:tracePt t="67404" x="8578850" y="3082925"/>
          <p14:tracePt t="67413" x="8688388" y="3082925"/>
          <p14:tracePt t="67419" x="8761413" y="3082925"/>
          <p14:tracePt t="67427" x="8870950" y="3082925"/>
          <p14:tracePt t="67435" x="8980488" y="3082925"/>
          <p14:tracePt t="67444" x="9090025" y="30829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コンパレータ</a:t>
            </a:r>
          </a:p>
        </p:txBody>
      </p:sp>
      <p:grpSp>
        <p:nvGrpSpPr>
          <p:cNvPr id="4" name="グループ化 3"/>
          <p:cNvGrpSpPr/>
          <p:nvPr/>
        </p:nvGrpSpPr>
        <p:grpSpPr>
          <a:xfrm>
            <a:off x="3465392" y="2239231"/>
            <a:ext cx="2213215" cy="1282889"/>
            <a:chOff x="3741047" y="2060811"/>
            <a:chExt cx="2213215" cy="1282889"/>
          </a:xfrm>
        </p:grpSpPr>
        <p:sp>
          <p:nvSpPr>
            <p:cNvPr id="5"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6" name="AutoShape 19"/>
            <p:cNvCxnSpPr>
              <a:cxnSpLocks noChangeShapeType="1"/>
              <a:endCxn id="9"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7"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8"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9"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0"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11"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12" name="Text Box 53"/>
            <p:cNvSpPr txBox="1">
              <a:spLocks noChangeArrowheads="1"/>
            </p:cNvSpPr>
            <p:nvPr/>
          </p:nvSpPr>
          <p:spPr bwMode="auto">
            <a:xfrm>
              <a:off x="4299847" y="2064553"/>
              <a:ext cx="492443" cy="1200329"/>
            </a:xfrm>
            <a:prstGeom prst="rect">
              <a:avLst/>
            </a:prstGeom>
            <a:noFill/>
            <a:ln w="9525">
              <a:noFill/>
              <a:miter lim="800000"/>
              <a:headEnd/>
              <a:tailEnd/>
            </a:ln>
          </p:spPr>
          <p:txBody>
            <a:bodyPr wrap="none">
              <a:spAutoFit/>
            </a:bodyPr>
            <a:lstStyle/>
            <a:p>
              <a:r>
                <a:rPr lang="ja-JP" altLang="en-US" sz="2400" dirty="0">
                  <a:latin typeface="Times New Roman" pitchFamily="18" charset="0"/>
                </a:rPr>
                <a:t>－</a:t>
              </a:r>
              <a:endParaRPr lang="en-US" altLang="ja-JP" sz="2400" dirty="0">
                <a:latin typeface="Times New Roman" pitchFamily="18" charset="0"/>
              </a:endParaRPr>
            </a:p>
            <a:p>
              <a:endParaRPr lang="ja-JP" altLang="en-US" sz="2400" dirty="0">
                <a:latin typeface="Times New Roman" pitchFamily="18" charset="0"/>
              </a:endParaRPr>
            </a:p>
            <a:p>
              <a:r>
                <a:rPr lang="ja-JP" altLang="en-US" sz="2400" dirty="0">
                  <a:latin typeface="Times New Roman" pitchFamily="18" charset="0"/>
                </a:rPr>
                <a:t>＋</a:t>
              </a:r>
            </a:p>
          </p:txBody>
        </p:sp>
      </p:grpSp>
      <p:cxnSp>
        <p:nvCxnSpPr>
          <p:cNvPr id="14" name="直線矢印コネクタ 13"/>
          <p:cNvCxnSpPr>
            <a:endCxn id="8" idx="2"/>
          </p:cNvCxnSpPr>
          <p:nvPr/>
        </p:nvCxnSpPr>
        <p:spPr>
          <a:xfrm>
            <a:off x="2787805" y="3196330"/>
            <a:ext cx="6775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2787805" y="2499652"/>
            <a:ext cx="6775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007220" y="2260257"/>
            <a:ext cx="561372" cy="461665"/>
          </a:xfrm>
          <a:prstGeom prst="rect">
            <a:avLst/>
          </a:prstGeom>
          <a:noFill/>
        </p:spPr>
        <p:txBody>
          <a:bodyPr wrap="none" rtlCol="0">
            <a:spAutoFit/>
          </a:bodyPr>
          <a:lstStyle/>
          <a:p>
            <a:r>
              <a:rPr kumimoji="1" lang="en-US" altLang="ja-JP" sz="2400"/>
              <a:t>V1</a:t>
            </a:r>
            <a:endParaRPr kumimoji="1" lang="ja-JP" altLang="en-US" sz="2400" dirty="0"/>
          </a:p>
        </p:txBody>
      </p:sp>
      <p:sp>
        <p:nvSpPr>
          <p:cNvPr id="17" name="テキスト ボックス 16"/>
          <p:cNvSpPr txBox="1"/>
          <p:nvPr/>
        </p:nvSpPr>
        <p:spPr>
          <a:xfrm>
            <a:off x="2004583" y="3049456"/>
            <a:ext cx="561372" cy="461665"/>
          </a:xfrm>
          <a:prstGeom prst="rect">
            <a:avLst/>
          </a:prstGeom>
          <a:noFill/>
        </p:spPr>
        <p:txBody>
          <a:bodyPr wrap="none" rtlCol="0">
            <a:spAutoFit/>
          </a:bodyPr>
          <a:lstStyle/>
          <a:p>
            <a:r>
              <a:rPr kumimoji="1" lang="en-US" altLang="ja-JP" sz="2400" dirty="0" err="1"/>
              <a:t>V2</a:t>
            </a:r>
            <a:endParaRPr kumimoji="1" lang="ja-JP" altLang="en-US" sz="2400" dirty="0"/>
          </a:p>
        </p:txBody>
      </p:sp>
      <p:sp>
        <p:nvSpPr>
          <p:cNvPr id="18" name="テキスト ボックス 17"/>
          <p:cNvSpPr txBox="1"/>
          <p:nvPr/>
        </p:nvSpPr>
        <p:spPr>
          <a:xfrm>
            <a:off x="865772" y="3674559"/>
            <a:ext cx="8190063" cy="3046988"/>
          </a:xfrm>
          <a:prstGeom prst="rect">
            <a:avLst/>
          </a:prstGeom>
          <a:noFill/>
        </p:spPr>
        <p:txBody>
          <a:bodyPr wrap="none" rtlCol="0">
            <a:spAutoFit/>
          </a:bodyPr>
          <a:lstStyle/>
          <a:p>
            <a:r>
              <a:rPr kumimoji="1" lang="ja-JP" altLang="en-US" sz="2400" dirty="0"/>
              <a:t>出力：</a:t>
            </a:r>
            <a:endParaRPr kumimoji="1" lang="en-US" altLang="ja-JP" sz="2400" dirty="0"/>
          </a:p>
          <a:p>
            <a:r>
              <a:rPr kumimoji="1" lang="en-US" altLang="ja-JP" sz="2400" dirty="0" err="1"/>
              <a:t>V2</a:t>
            </a:r>
            <a:r>
              <a:rPr kumimoji="1" lang="ja-JP" altLang="en-US" sz="2400" dirty="0"/>
              <a:t>－</a:t>
            </a:r>
            <a:r>
              <a:rPr kumimoji="1" lang="en-US" altLang="ja-JP" sz="2400" dirty="0" err="1"/>
              <a:t>V1</a:t>
            </a:r>
            <a:r>
              <a:rPr kumimoji="1" lang="en-US" altLang="ja-JP" sz="2400" dirty="0"/>
              <a:t>&gt;0</a:t>
            </a:r>
            <a:r>
              <a:rPr kumimoji="1" lang="ja-JP" altLang="en-US" sz="2400" dirty="0"/>
              <a:t>　マイナス方向に振り切る</a:t>
            </a:r>
            <a:endParaRPr kumimoji="1" lang="en-US" altLang="ja-JP" sz="2400" dirty="0"/>
          </a:p>
          <a:p>
            <a:r>
              <a:rPr lang="en-US" altLang="ja-JP" sz="2400" dirty="0" err="1"/>
              <a:t>V2</a:t>
            </a:r>
            <a:r>
              <a:rPr lang="ja-JP" altLang="en-US" sz="2400" dirty="0"/>
              <a:t>－</a:t>
            </a:r>
            <a:r>
              <a:rPr lang="en-US" altLang="ja-JP" sz="2400" dirty="0" err="1"/>
              <a:t>V1</a:t>
            </a:r>
            <a:r>
              <a:rPr lang="en-US" altLang="ja-JP" sz="2400" dirty="0"/>
              <a:t>&lt;0</a:t>
            </a:r>
            <a:r>
              <a:rPr lang="ja-JP" altLang="en-US" sz="2400" dirty="0"/>
              <a:t>　プラス方向に振り切る</a:t>
            </a:r>
            <a:endParaRPr lang="en-US" altLang="ja-JP" sz="2400" dirty="0"/>
          </a:p>
          <a:p>
            <a:endParaRPr kumimoji="1" lang="en-US" altLang="ja-JP" sz="2400" dirty="0"/>
          </a:p>
          <a:p>
            <a:r>
              <a:rPr lang="ja-JP" altLang="en-US" sz="2400" dirty="0"/>
              <a:t>帰還を掛けないオペアンプはコンパレータとして使える</a:t>
            </a:r>
            <a:endParaRPr lang="en-US" altLang="ja-JP" sz="2400" dirty="0"/>
          </a:p>
          <a:p>
            <a:endParaRPr kumimoji="1" lang="en-US" altLang="ja-JP" sz="2400" dirty="0"/>
          </a:p>
          <a:p>
            <a:r>
              <a:rPr lang="ja-JP" altLang="en-US" sz="2400" dirty="0"/>
              <a:t>しかし、感度が良すぎるので、帰還を掛けて引き算器同様に</a:t>
            </a:r>
            <a:endParaRPr lang="en-US" altLang="ja-JP" sz="2400" dirty="0"/>
          </a:p>
          <a:p>
            <a:r>
              <a:rPr lang="ja-JP" altLang="en-US" sz="2400" dirty="0"/>
              <a:t>したり、内部構造をコンパレータ専用の</a:t>
            </a:r>
            <a:r>
              <a:rPr lang="en-US" altLang="ja-JP" sz="2400" dirty="0"/>
              <a:t>IC</a:t>
            </a:r>
            <a:r>
              <a:rPr lang="ja-JP" altLang="en-US" sz="2400" dirty="0"/>
              <a:t>として使われている。</a:t>
            </a:r>
            <a:endParaRPr lang="en-US" altLang="ja-JP" sz="2400" dirty="0"/>
          </a:p>
        </p:txBody>
      </p:sp>
      <p:pic>
        <p:nvPicPr>
          <p:cNvPr id="3" name="オーディオ 2">
            <a:hlinkClick r:id="" action="ppaction://media"/>
            <a:extLst>
              <a:ext uri="{FF2B5EF4-FFF2-40B4-BE49-F238E27FC236}">
                <a16:creationId xmlns:a16="http://schemas.microsoft.com/office/drawing/2014/main" id="{D847B87D-1F83-473D-946D-487CDDD4FA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92888900"/>
      </p:ext>
    </p:extLst>
  </p:cSld>
  <p:clrMapOvr>
    <a:masterClrMapping/>
  </p:clrMapOvr>
  <mc:AlternateContent xmlns:mc="http://schemas.openxmlformats.org/markup-compatibility/2006" xmlns:p14="http://schemas.microsoft.com/office/powerpoint/2010/main">
    <mc:Choice Requires="p14">
      <p:transition spd="slow" p14:dur="2000" advTm="66859"/>
    </mc:Choice>
    <mc:Fallback xmlns="">
      <p:transition spd="slow" advTm="6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57" x="8924925" y="3392488"/>
          <p14:tracePt t="2265" x="8815388" y="3392488"/>
          <p14:tracePt t="2273" x="8724900" y="3392488"/>
          <p14:tracePt t="2281" x="8615363" y="3392488"/>
          <p14:tracePt t="2289" x="8523288" y="3392488"/>
          <p14:tracePt t="2298" x="8432800" y="3392488"/>
          <p14:tracePt t="2306" x="8342313" y="3392488"/>
          <p14:tracePt t="2314" x="8277225" y="3392488"/>
          <p14:tracePt t="2322" x="8186738" y="3365500"/>
          <p14:tracePt t="2329" x="8113713" y="3365500"/>
          <p14:tracePt t="2337" x="8050213" y="3346450"/>
          <p14:tracePt t="2345" x="7977188" y="3338513"/>
          <p14:tracePt t="2353" x="7885113" y="3338513"/>
          <p14:tracePt t="2361" x="7748588" y="3319463"/>
          <p14:tracePt t="2369" x="7639050" y="3292475"/>
          <p14:tracePt t="2377" x="7531100" y="3282950"/>
          <p14:tracePt t="2386" x="7402513" y="3265488"/>
          <p14:tracePt t="2394" x="7265988" y="3255963"/>
          <p14:tracePt t="2402" x="7102475" y="3219450"/>
          <p14:tracePt t="2410" x="6973888" y="3209925"/>
          <p14:tracePt t="2418" x="6883400" y="3192463"/>
          <p14:tracePt t="2426" x="6754813" y="3182938"/>
          <p14:tracePt t="2434" x="6673850" y="3155950"/>
          <p14:tracePt t="2442" x="6618288" y="3155950"/>
          <p14:tracePt t="2450" x="6554788" y="3146425"/>
          <p14:tracePt t="2458" x="6518275" y="3146425"/>
          <p14:tracePt t="2465" x="6481763" y="3127375"/>
          <p14:tracePt t="2850" x="6472238" y="3127375"/>
          <p14:tracePt t="2858" x="6464300" y="3127375"/>
          <p14:tracePt t="2865" x="6445250" y="3127375"/>
          <p14:tracePt t="2882" x="6435725" y="3127375"/>
          <p14:tracePt t="3067" x="6427788" y="3127375"/>
          <p14:tracePt t="3083" x="6418263" y="3127375"/>
          <p14:tracePt t="3107" x="6408738" y="3146425"/>
          <p14:tracePt t="3122" x="6399213" y="3146425"/>
          <p14:tracePt t="3132" x="6381750" y="3155950"/>
          <p14:tracePt t="4722" x="6372225" y="3163888"/>
          <p14:tracePt t="6850" x="6354763" y="3163888"/>
          <p14:tracePt t="6858" x="6318250" y="3163888"/>
          <p14:tracePt t="6865" x="6245225" y="3163888"/>
          <p14:tracePt t="6873" x="6172200" y="3163888"/>
          <p14:tracePt t="6882" x="6089650" y="3136900"/>
          <p14:tracePt t="6889" x="5999163" y="3136900"/>
          <p14:tracePt t="6898" x="5926138" y="3119438"/>
          <p14:tracePt t="6905" x="5826125" y="3109913"/>
          <p14:tracePt t="6914" x="5734050" y="3090863"/>
          <p14:tracePt t="6921" x="5661025" y="3090863"/>
          <p14:tracePt t="6931" x="5588000" y="3090863"/>
          <p14:tracePt t="6937" x="5534025" y="3090863"/>
          <p14:tracePt t="6945" x="5470525" y="3090863"/>
          <p14:tracePt t="6953" x="5434013" y="3090863"/>
          <p14:tracePt t="6961" x="5378450" y="3090863"/>
          <p14:tracePt t="6969" x="5360988" y="3090863"/>
          <p14:tracePt t="6977" x="5334000" y="3090863"/>
          <p14:tracePt t="6985" x="5314950" y="3090863"/>
          <p14:tracePt t="6993" x="5268913" y="3073400"/>
          <p14:tracePt t="7002" x="5260975" y="3073400"/>
          <p14:tracePt t="7016" x="5232400" y="3073400"/>
          <p14:tracePt t="7017" x="5214938" y="3063875"/>
          <p14:tracePt t="7026" x="5178425" y="3063875"/>
          <p14:tracePt t="7033" x="5132388" y="3063875"/>
          <p14:tracePt t="7041" x="5078413" y="3054350"/>
          <p14:tracePt t="7049" x="5032375" y="3046413"/>
          <p14:tracePt t="7058" x="4978400" y="3046413"/>
          <p14:tracePt t="7066" x="4941888" y="3046413"/>
          <p14:tracePt t="7074" x="4868863" y="3017838"/>
          <p14:tracePt t="7081" x="4840288" y="3009900"/>
          <p14:tracePt t="7090" x="4795838" y="3009900"/>
          <p14:tracePt t="7098" x="4749800" y="2982913"/>
          <p14:tracePt t="7106" x="4695825" y="2982913"/>
          <p14:tracePt t="7115" x="4676775" y="2963863"/>
          <p14:tracePt t="7122" x="4649788" y="2954338"/>
          <p14:tracePt t="7133" x="4630738" y="2954338"/>
          <p14:tracePt t="7137" x="4613275" y="2954338"/>
          <p14:tracePt t="7150" x="4603750" y="2946400"/>
          <p14:tracePt t="7195" x="4594225" y="2946400"/>
          <p14:tracePt t="7204" x="4586288" y="2946400"/>
          <p14:tracePt t="7211" x="4567238" y="2946400"/>
          <p14:tracePt t="7218" x="4530725" y="2917825"/>
          <p14:tracePt t="7226" x="4513263" y="2909888"/>
          <p14:tracePt t="7233" x="4448175" y="2900363"/>
          <p14:tracePt t="7241" x="4376738" y="2854325"/>
          <p14:tracePt t="7250" x="4330700" y="2854325"/>
          <p14:tracePt t="7257" x="4284663" y="2836863"/>
          <p14:tracePt t="7267" x="4248150" y="2827338"/>
          <p14:tracePt t="7273" x="4184650" y="2800350"/>
          <p14:tracePt t="7283" x="4157663" y="2800350"/>
          <p14:tracePt t="7289" x="4111625" y="2790825"/>
          <p14:tracePt t="7298" x="4094163" y="2781300"/>
          <p14:tracePt t="7305" x="4075113" y="2781300"/>
          <p14:tracePt t="7315" x="4057650" y="2781300"/>
          <p14:tracePt t="7322" x="4048125" y="2771775"/>
          <p14:tracePt t="7339" x="4038600" y="2771775"/>
          <p14:tracePt t="7349" x="4029075" y="2763838"/>
          <p14:tracePt t="7370" x="4029075" y="2754313"/>
          <p14:tracePt t="7378" x="4021138" y="2754313"/>
          <p14:tracePt t="7386" x="4011613" y="2744788"/>
          <p14:tracePt t="7402" x="3992563" y="2735263"/>
          <p14:tracePt t="7410" x="3975100" y="2717800"/>
          <p14:tracePt t="7426" x="3965575" y="2708275"/>
          <p14:tracePt t="7442" x="3948113" y="2698750"/>
          <p14:tracePt t="7449" x="3929063" y="2690813"/>
          <p14:tracePt t="7474" x="3919538" y="2681288"/>
          <p14:tracePt t="7483" x="3919538" y="2671763"/>
          <p14:tracePt t="7505" x="3911600" y="2662238"/>
          <p14:tracePt t="7521" x="3902075" y="2654300"/>
          <p14:tracePt t="7699" x="3902075" y="2662238"/>
          <p14:tracePt t="7705" x="3902075" y="2681288"/>
          <p14:tracePt t="7714" x="3902075" y="2727325"/>
          <p14:tracePt t="7721" x="3902075" y="2763838"/>
          <p14:tracePt t="7732" x="3902075" y="2781300"/>
          <p14:tracePt t="7737" x="3902075" y="2827338"/>
          <p14:tracePt t="7745" x="3902075" y="2881313"/>
          <p14:tracePt t="7753" x="3902075" y="2917825"/>
          <p14:tracePt t="7762" x="3911600" y="2973388"/>
          <p14:tracePt t="7770" x="3919538" y="3017838"/>
          <p14:tracePt t="7778" x="3948113" y="3046413"/>
          <p14:tracePt t="7786" x="3948113" y="3090863"/>
          <p14:tracePt t="7794" x="3956050" y="3127375"/>
          <p14:tracePt t="7802" x="3965575" y="3146425"/>
          <p14:tracePt t="7810" x="3975100" y="3182938"/>
          <p14:tracePt t="7818" x="3975100" y="3200400"/>
          <p14:tracePt t="7826" x="3975100" y="3228975"/>
          <p14:tracePt t="7833" x="3975100" y="3236913"/>
          <p14:tracePt t="7841" x="3975100" y="3246438"/>
          <p14:tracePt t="7850" x="3975100" y="3255963"/>
          <p14:tracePt t="7857" x="3984625" y="3273425"/>
          <p14:tracePt t="7865" x="3992563" y="3282950"/>
          <p14:tracePt t="7915" x="3992563" y="3302000"/>
          <p14:tracePt t="7939" x="3992563" y="3309938"/>
          <p14:tracePt t="7951" x="3992563" y="3319463"/>
          <p14:tracePt t="7961" x="3992563" y="3328988"/>
          <p14:tracePt t="7977" x="3992563" y="3346450"/>
          <p14:tracePt t="8043" x="3992563" y="3355975"/>
          <p14:tracePt t="8067" x="3992563" y="3365500"/>
          <p14:tracePt t="8109" x="3992563" y="3382963"/>
          <p14:tracePt t="8148" x="3992563" y="3392488"/>
          <p14:tracePt t="9578" x="3992563" y="3382963"/>
          <p14:tracePt t="9585" x="3992563" y="3365500"/>
          <p14:tracePt t="9594" x="3992563" y="3355975"/>
          <p14:tracePt t="9610" x="3992563" y="3346450"/>
          <p14:tracePt t="9619" x="3992563" y="3319463"/>
          <p14:tracePt t="9625" x="3992563" y="3309938"/>
          <p14:tracePt t="9634" x="3992563" y="3302000"/>
          <p14:tracePt t="9642" x="3992563" y="3282950"/>
          <p14:tracePt t="9649" x="3992563" y="3265488"/>
          <p14:tracePt t="9657" x="3992563" y="3255963"/>
          <p14:tracePt t="9665" x="3992563" y="3246438"/>
          <p14:tracePt t="9673" x="3992563" y="3228975"/>
          <p14:tracePt t="9681" x="3992563" y="3219450"/>
          <p14:tracePt t="9690" x="3992563" y="3200400"/>
          <p14:tracePt t="9698" x="3992563" y="3192463"/>
          <p14:tracePt t="9707" x="3992563" y="3173413"/>
          <p14:tracePt t="9716" x="3992563" y="3146425"/>
          <p14:tracePt t="9723" x="3992563" y="3127375"/>
          <p14:tracePt t="9737" x="3992563" y="3100388"/>
          <p14:tracePt t="9737" x="3992563" y="3046413"/>
          <p14:tracePt t="9745" x="3992563" y="2990850"/>
          <p14:tracePt t="9753" x="3992563" y="2936875"/>
          <p14:tracePt t="9761" x="3992563" y="2863850"/>
          <p14:tracePt t="9769" x="3992563" y="2781300"/>
          <p14:tracePt t="9777" x="3992563" y="2671763"/>
          <p14:tracePt t="9785" x="3992563" y="2598738"/>
          <p14:tracePt t="9793" x="3992563" y="2544763"/>
          <p14:tracePt t="9801" x="3992563" y="2489200"/>
          <p14:tracePt t="9811" x="3992563" y="2435225"/>
          <p14:tracePt t="9817" x="3992563" y="2379663"/>
          <p14:tracePt t="9825" x="3992563" y="2335213"/>
          <p14:tracePt t="9833" x="3992563" y="2316163"/>
          <p14:tracePt t="9843" x="4002088" y="2279650"/>
          <p14:tracePt t="9850" x="4002088" y="2243138"/>
          <p14:tracePt t="9857" x="4011613" y="2225675"/>
          <p14:tracePt t="9865" x="4011613" y="2197100"/>
          <p14:tracePt t="9873" x="4011613" y="2179638"/>
          <p14:tracePt t="9882" x="4011613" y="2152650"/>
          <p14:tracePt t="9889" x="4011613" y="2125663"/>
          <p14:tracePt t="9897" x="4021138" y="2116138"/>
          <p14:tracePt t="9906" x="4021138" y="2089150"/>
          <p14:tracePt t="9914" x="4038600" y="2060575"/>
          <p14:tracePt t="9922" x="4038600" y="2052638"/>
          <p14:tracePt t="9935" x="4038600" y="2043113"/>
          <p14:tracePt t="9937" x="4038600" y="2033588"/>
          <p14:tracePt t="9950" x="4038600" y="2016125"/>
          <p14:tracePt t="9963" x="4038600" y="2006600"/>
          <p14:tracePt t="10065" x="4048125" y="1997075"/>
          <p14:tracePt t="10081" x="4048125" y="1979613"/>
          <p14:tracePt t="10090" x="4048125" y="1970088"/>
          <p14:tracePt t="10097" x="4057650" y="1960563"/>
          <p14:tracePt t="10106" x="4065588" y="1943100"/>
          <p14:tracePt t="10122" x="4065588" y="1924050"/>
          <p14:tracePt t="10138" x="4075113" y="1906588"/>
          <p14:tracePt t="10153" x="4084638" y="1897063"/>
          <p14:tracePt t="10161" x="4084638" y="1887538"/>
          <p14:tracePt t="10185" x="4084638" y="1870075"/>
          <p14:tracePt t="10193" x="4094163" y="1860550"/>
          <p14:tracePt t="10202" x="4094163" y="1851025"/>
          <p14:tracePt t="10210" x="4094163" y="1841500"/>
          <p14:tracePt t="10226" x="4094163" y="1833563"/>
          <p14:tracePt t="10236" x="4094163" y="1824038"/>
          <p14:tracePt t="10251" x="4102100" y="1814513"/>
          <p14:tracePt t="10257" x="4102100" y="1804988"/>
          <p14:tracePt t="10273" x="4121150" y="1787525"/>
          <p14:tracePt t="10289" x="4121150" y="1768475"/>
          <p14:tracePt t="10306" x="4121150" y="1751013"/>
          <p14:tracePt t="10315" x="4129088" y="1741488"/>
          <p14:tracePt t="10322" x="4138613" y="1714500"/>
          <p14:tracePt t="10331" x="4138613" y="1704975"/>
          <p14:tracePt t="10337" x="4148138" y="1697038"/>
          <p14:tracePt t="10345" x="4165600" y="1677988"/>
          <p14:tracePt t="10353" x="4175125" y="1668463"/>
          <p14:tracePt t="10363" x="4184650" y="1651000"/>
          <p14:tracePt t="10370" x="4194175" y="1631950"/>
          <p14:tracePt t="10386" x="4202113" y="1614488"/>
          <p14:tracePt t="10394" x="4211638" y="1604963"/>
          <p14:tracePt t="10402" x="4230688" y="1587500"/>
          <p14:tracePt t="10418" x="4230688" y="1577975"/>
          <p14:tracePt t="10437" x="4248150" y="1558925"/>
          <p14:tracePt t="10442" x="4248150" y="1550988"/>
          <p14:tracePt t="10451" x="4257675" y="1541463"/>
          <p14:tracePt t="10457" x="4267200" y="1541463"/>
          <p14:tracePt t="10473" x="4275138" y="1531938"/>
          <p14:tracePt t="10482" x="4294188" y="1514475"/>
          <p14:tracePt t="10498" x="4294188" y="1504950"/>
          <p14:tracePt t="10505" x="4303713" y="1495425"/>
          <p14:tracePt t="10521" x="4311650" y="1485900"/>
          <p14:tracePt t="10546" x="4311650" y="1468438"/>
          <p14:tracePt t="10562" x="4311650" y="1458913"/>
          <p14:tracePt t="12099" x="4330700" y="1458913"/>
          <p14:tracePt t="12105" x="4348163" y="1441450"/>
          <p14:tracePt t="12114" x="4357688" y="1441450"/>
          <p14:tracePt t="12121" x="4367213" y="1412875"/>
          <p14:tracePt t="12131" x="4376738" y="1404938"/>
          <p14:tracePt t="19516" x="4430713" y="1339850"/>
          <p14:tracePt t="19523" x="4659313" y="657225"/>
          <p14:tracePt t="19882" x="4876800" y="119063"/>
          <p14:tracePt t="19890" x="4868863" y="182563"/>
          <p14:tracePt t="19897" x="4813300" y="246063"/>
          <p14:tracePt t="19905" x="4740275" y="328613"/>
          <p14:tracePt t="19914" x="4686300" y="411163"/>
          <p14:tracePt t="19921" x="4622800" y="474663"/>
          <p14:tracePt t="19929" x="4586288" y="528638"/>
          <p14:tracePt t="19937" x="4484688" y="611188"/>
          <p14:tracePt t="19947" x="4440238" y="665163"/>
          <p14:tracePt t="19954" x="4403725" y="693738"/>
          <p14:tracePt t="19962" x="4376738" y="730250"/>
          <p14:tracePt t="19970" x="4340225" y="774700"/>
          <p14:tracePt t="19977" x="4321175" y="793750"/>
          <p14:tracePt t="19985" x="4284663" y="820738"/>
          <p14:tracePt t="19993" x="4257675" y="857250"/>
          <p14:tracePt t="20001" x="4202113" y="903288"/>
          <p14:tracePt t="20015" x="4138613" y="957263"/>
          <p14:tracePt t="20018" x="4094163" y="966788"/>
          <p14:tracePt t="20026" x="4029075" y="1039813"/>
          <p14:tracePt t="20034" x="3948113" y="1093788"/>
          <p14:tracePt t="20042" x="3865563" y="1176338"/>
          <p14:tracePt t="20050" x="3746500" y="1276350"/>
          <p14:tracePt t="20059" x="3629025" y="1368425"/>
          <p14:tracePt t="20066" x="3536950" y="1458913"/>
          <p14:tracePt t="20076" x="3419475" y="1577975"/>
          <p14:tracePt t="20082" x="3336925" y="1660525"/>
          <p14:tracePt t="20089" x="3244850" y="1778000"/>
          <p14:tracePt t="20097" x="3171825" y="1897063"/>
          <p14:tracePt t="20105" x="3100388" y="2016125"/>
          <p14:tracePt t="20114" x="3044825" y="2116138"/>
          <p14:tracePt t="20121" x="3027363" y="2225675"/>
          <p14:tracePt t="20130" x="2981325" y="2325688"/>
          <p14:tracePt t="20137" x="2981325" y="2416175"/>
          <p14:tracePt t="20147" x="2981325" y="2508250"/>
          <p14:tracePt t="20154" x="2981325" y="2562225"/>
          <p14:tracePt t="20163" x="3017838" y="2644775"/>
          <p14:tracePt t="20170" x="3054350" y="2744788"/>
          <p14:tracePt t="20178" x="3108325" y="2790825"/>
          <p14:tracePt t="20186" x="3190875" y="2863850"/>
          <p14:tracePt t="20193" x="3273425" y="2927350"/>
          <p14:tracePt t="20201" x="3354388" y="2973388"/>
          <p14:tracePt t="20209" x="3436938" y="3009900"/>
          <p14:tracePt t="20217" x="3463925" y="3027363"/>
          <p14:tracePt t="20225" x="3527425" y="3054350"/>
          <p14:tracePt t="20233" x="3556000" y="3073400"/>
          <p14:tracePt t="20250" x="3573463" y="3082925"/>
          <p14:tracePt t="20275" x="3582988" y="3100388"/>
          <p14:tracePt t="20282" x="3582988" y="3109913"/>
          <p14:tracePt t="20290" x="3582988" y="3119438"/>
          <p14:tracePt t="20305" x="3582988" y="3155950"/>
          <p14:tracePt t="20314" x="3592513" y="3182938"/>
          <p14:tracePt t="20321" x="3592513" y="3209925"/>
          <p14:tracePt t="20331" x="3592513" y="3228975"/>
          <p14:tracePt t="20337" x="3592513" y="3265488"/>
          <p14:tracePt t="20347" x="3592513" y="3282950"/>
          <p14:tracePt t="20353" x="3592513" y="3319463"/>
          <p14:tracePt t="20362" x="3592513" y="3346450"/>
          <p14:tracePt t="20370" x="3592513" y="3375025"/>
          <p14:tracePt t="20378" x="3563938" y="3411538"/>
          <p14:tracePt t="20386" x="3527425" y="3429000"/>
          <p14:tracePt t="20394" x="3500438" y="3446463"/>
          <p14:tracePt t="20401" x="3473450" y="3475038"/>
          <p14:tracePt t="20409" x="3436938" y="3482975"/>
          <p14:tracePt t="20417" x="3409950" y="3492500"/>
          <p14:tracePt t="20426" x="3382963" y="3511550"/>
          <p14:tracePt t="20434" x="3363913" y="3511550"/>
          <p14:tracePt t="20442" x="3336925" y="3511550"/>
          <p14:tracePt t="20450" x="3317875" y="3511550"/>
          <p14:tracePt t="20458" x="3281363" y="3511550"/>
          <p14:tracePt t="20474" x="3254375" y="3511550"/>
          <p14:tracePt t="20482" x="3227388" y="3502025"/>
          <p14:tracePt t="20490" x="3208338" y="3475038"/>
          <p14:tracePt t="20497" x="3190875" y="3402013"/>
          <p14:tracePt t="20505" x="3163888" y="3319463"/>
          <p14:tracePt t="20514" x="3154363" y="3246438"/>
          <p14:tracePt t="20522" x="3154363" y="3155950"/>
          <p14:tracePt t="20530" x="3154363" y="3063875"/>
          <p14:tracePt t="20538" x="3154363" y="2946400"/>
          <p14:tracePt t="20547" x="3154363" y="2873375"/>
          <p14:tracePt t="20553" x="3154363" y="2800350"/>
          <p14:tracePt t="20562" x="3190875" y="2690813"/>
          <p14:tracePt t="20569" x="3244850" y="2608263"/>
          <p14:tracePt t="20577" x="3254375" y="2544763"/>
          <p14:tracePt t="20586" x="3300413" y="2508250"/>
          <p14:tracePt t="20593" x="3317875" y="2481263"/>
          <p14:tracePt t="20602" x="3373438" y="2435225"/>
          <p14:tracePt t="20609" x="3400425" y="2398713"/>
          <p14:tracePt t="20618" x="3436938" y="2371725"/>
          <p14:tracePt t="20625" x="3455988" y="2362200"/>
          <p14:tracePt t="20633" x="3509963" y="2306638"/>
          <p14:tracePt t="20642" x="3527425" y="2306638"/>
          <p14:tracePt t="20650" x="3556000" y="2298700"/>
          <p14:tracePt t="20658" x="3600450" y="2279650"/>
          <p14:tracePt t="20666" x="3619500" y="2270125"/>
          <p14:tracePt t="20673" x="3646488" y="2270125"/>
          <p14:tracePt t="20682" x="3656013" y="2270125"/>
          <p14:tracePt t="20689" x="3665538" y="2270125"/>
          <p14:tracePt t="20697" x="3673475" y="2270125"/>
          <p14:tracePt t="20705" x="3702050" y="2270125"/>
          <p14:tracePt t="20713" x="3709988" y="2270125"/>
          <p14:tracePt t="20721" x="3729038" y="2279650"/>
          <p14:tracePt t="20730" x="3746500" y="2306638"/>
          <p14:tracePt t="20737" x="3746500" y="2335213"/>
          <p14:tracePt t="20746" x="3756025" y="2379663"/>
          <p14:tracePt t="20753" x="3756025" y="2425700"/>
          <p14:tracePt t="20762" x="3756025" y="2462213"/>
          <p14:tracePt t="20769" x="3756025" y="2489200"/>
          <p14:tracePt t="20777" x="3756025" y="2544763"/>
          <p14:tracePt t="20785" x="3756025" y="2608263"/>
          <p14:tracePt t="20793" x="3746500" y="2617788"/>
          <p14:tracePt t="20802" x="3738563" y="2644775"/>
          <p14:tracePt t="20809" x="3729038" y="2644775"/>
          <p14:tracePt t="20817" x="3709988" y="2671763"/>
          <p14:tracePt t="20825" x="3702050" y="2681288"/>
          <p14:tracePt t="20833" x="3692525" y="2708275"/>
          <p14:tracePt t="20842" x="3683000" y="2717800"/>
          <p14:tracePt t="20859" x="3683000" y="2727325"/>
          <p14:tracePt t="20866" x="3673475" y="2735263"/>
          <p14:tracePt t="21097" x="3673475" y="2717800"/>
          <p14:tracePt t="21106" x="3692525" y="2698750"/>
          <p14:tracePt t="21114" x="3719513" y="2681288"/>
          <p14:tracePt t="21122" x="3738563" y="2654300"/>
          <p14:tracePt t="21130" x="3775075" y="2644775"/>
          <p14:tracePt t="21137" x="3819525" y="2598738"/>
          <p14:tracePt t="21147" x="3846513" y="2571750"/>
          <p14:tracePt t="21154" x="3865563" y="2554288"/>
          <p14:tracePt t="21164" x="3902075" y="2517775"/>
          <p14:tracePt t="21170" x="3919538" y="2498725"/>
          <p14:tracePt t="21179" x="3929063" y="2489200"/>
          <p14:tracePt t="21186" x="3929063" y="2481263"/>
          <p14:tracePt t="21305" x="3911600" y="2481263"/>
          <p14:tracePt t="21313" x="3892550" y="2489200"/>
          <p14:tracePt t="21323" x="3856038" y="2525713"/>
          <p14:tracePt t="21329" x="3829050" y="2544763"/>
          <p14:tracePt t="21338" x="3810000" y="2562225"/>
          <p14:tracePt t="21347" x="3792538" y="2571750"/>
          <p14:tracePt t="21354" x="3783013" y="2571750"/>
          <p14:tracePt t="21363" x="3765550" y="2581275"/>
          <p14:tracePt t="21642" x="3756025" y="2598738"/>
          <p14:tracePt t="21649" x="3756025" y="2625725"/>
          <p14:tracePt t="21657" x="3756025" y="2671763"/>
          <p14:tracePt t="21666" x="3756025" y="2708275"/>
          <p14:tracePt t="21674" x="3756025" y="2763838"/>
          <p14:tracePt t="21681" x="3756025" y="2827338"/>
          <p14:tracePt t="21689" x="3756025" y="2881313"/>
          <p14:tracePt t="21697" x="3756025" y="2917825"/>
          <p14:tracePt t="21705" x="3756025" y="2973388"/>
          <p14:tracePt t="21714" x="3756025" y="3000375"/>
          <p14:tracePt t="21723" x="3756025" y="3054350"/>
          <p14:tracePt t="21730" x="3756025" y="3090863"/>
          <p14:tracePt t="21739" x="3756025" y="3127375"/>
          <p14:tracePt t="21747" x="3765550" y="3163888"/>
          <p14:tracePt t="21753" x="3775075" y="3182938"/>
          <p14:tracePt t="21819" x="3783013" y="3192463"/>
          <p14:tracePt t="22083" x="3783013" y="3209925"/>
          <p14:tracePt t="22139" x="3783013" y="3219450"/>
          <p14:tracePt t="22322" x="3775075" y="3228975"/>
          <p14:tracePt t="22338" x="3765550" y="3228975"/>
          <p14:tracePt t="22347" x="3756025" y="3228975"/>
          <p14:tracePt t="22363" x="3738563" y="3236913"/>
          <p14:tracePt t="22611" x="3738563" y="3228975"/>
          <p14:tracePt t="22619" x="3738563" y="3219450"/>
          <p14:tracePt t="22627" x="3738563" y="3192463"/>
          <p14:tracePt t="22635" x="3765550" y="3163888"/>
          <p14:tracePt t="22643" x="3783013" y="3127375"/>
          <p14:tracePt t="22652" x="3792538" y="3127375"/>
          <p14:tracePt t="22675" x="3802063" y="3119438"/>
          <p14:tracePt t="22794" x="3802063" y="3127375"/>
          <p14:tracePt t="22802" x="3802063" y="3146425"/>
          <p14:tracePt t="22810" x="3802063" y="3173413"/>
          <p14:tracePt t="22817" x="3802063" y="3192463"/>
          <p14:tracePt t="22826" x="3792538" y="3200400"/>
          <p14:tracePt t="22834" x="3783013" y="3236913"/>
          <p14:tracePt t="22842" x="3775075" y="3236913"/>
          <p14:tracePt t="22851" x="3765550" y="3265488"/>
          <p14:tracePt t="22858" x="3746500" y="3273425"/>
          <p14:tracePt t="22987" x="3746500" y="3236913"/>
          <p14:tracePt t="22998" x="3746500" y="3219450"/>
          <p14:tracePt t="23004" x="3746500" y="3182938"/>
          <p14:tracePt t="23012" x="3756025" y="3163888"/>
          <p14:tracePt t="23023" x="3765550" y="3127375"/>
          <p14:tracePt t="23028" x="3783013" y="3100388"/>
          <p14:tracePt t="23034" x="3792538" y="3082925"/>
          <p14:tracePt t="23042" x="3802063" y="3063875"/>
          <p14:tracePt t="23050" x="3838575" y="3017838"/>
          <p14:tracePt t="23066" x="3846513" y="3009900"/>
          <p14:tracePt t="23073" x="3856038" y="2990850"/>
          <p14:tracePt t="23187" x="3856038" y="3000375"/>
          <p14:tracePt t="23203" x="3846513" y="3009900"/>
          <p14:tracePt t="23321" x="3846513" y="2982913"/>
          <p14:tracePt t="23330" x="3856038" y="2954338"/>
          <p14:tracePt t="23337" x="3856038" y="2909888"/>
          <p14:tracePt t="23346" x="3865563" y="2881313"/>
          <p14:tracePt t="23353" x="3892550" y="2836863"/>
          <p14:tracePt t="23362" x="3911600" y="2808288"/>
          <p14:tracePt t="23378" x="3911600" y="2790825"/>
          <p14:tracePt t="23385" x="3919538" y="2771775"/>
          <p14:tracePt t="23522" x="3919538" y="2781300"/>
          <p14:tracePt t="23529" x="3919538" y="2808288"/>
          <p14:tracePt t="23538" x="3919538" y="2836863"/>
          <p14:tracePt t="23547" x="3919538" y="2863850"/>
          <p14:tracePt t="23554" x="3919538" y="2900363"/>
          <p14:tracePt t="23563" x="3919538" y="2936875"/>
          <p14:tracePt t="23570" x="3919538" y="2973388"/>
          <p14:tracePt t="23578" x="3919538" y="3000375"/>
          <p14:tracePt t="23586" x="3902075" y="3046413"/>
          <p14:tracePt t="23594" x="3902075" y="3054350"/>
          <p14:tracePt t="23601" x="3892550" y="3073400"/>
          <p14:tracePt t="23609" x="3892550" y="3082925"/>
          <p14:tracePt t="23617" x="3892550" y="3100388"/>
          <p14:tracePt t="23625" x="3883025" y="3119438"/>
          <p14:tracePt t="23658" x="3883025" y="3127375"/>
          <p14:tracePt t="23801" x="3883025" y="3119438"/>
          <p14:tracePt t="23809" x="3892550" y="3109913"/>
          <p14:tracePt t="23817" x="3902075" y="3100388"/>
          <p14:tracePt t="23826" x="3929063" y="3090863"/>
          <p14:tracePt t="23834" x="3975100" y="3054350"/>
          <p14:tracePt t="23842" x="3992563" y="3054350"/>
          <p14:tracePt t="23851" x="4038600" y="3046413"/>
          <p14:tracePt t="23857" x="4057650" y="3036888"/>
          <p14:tracePt t="23866" x="4111625" y="3036888"/>
          <p14:tracePt t="23873" x="4175125" y="3000375"/>
          <p14:tracePt t="23882" x="4267200" y="2990850"/>
          <p14:tracePt t="23889" x="4311650" y="2936875"/>
          <p14:tracePt t="23898" x="4430713" y="2927350"/>
          <p14:tracePt t="23905" x="4576763" y="2909888"/>
          <p14:tracePt t="23914" x="4703763" y="2881313"/>
          <p14:tracePt t="23921" x="4849813" y="2863850"/>
          <p14:tracePt t="23929" x="5014913" y="2854325"/>
          <p14:tracePt t="23937" x="5168900" y="2808288"/>
          <p14:tracePt t="23946" x="5241925" y="2781300"/>
          <p14:tracePt t="23953" x="5341938" y="2763838"/>
          <p14:tracePt t="23962" x="5368925" y="2763838"/>
          <p14:tracePt t="23970" x="5397500" y="2744788"/>
          <p14:tracePt t="23986" x="5405438" y="2744788"/>
          <p14:tracePt t="24069" x="5414963" y="2744788"/>
          <p14:tracePt t="24075" x="5441950" y="2744788"/>
          <p14:tracePt t="24085" x="5451475" y="2744788"/>
          <p14:tracePt t="24100" x="5470525" y="2744788"/>
          <p14:tracePt t="24170" x="5478463" y="2744788"/>
          <p14:tracePt t="24178" x="5487988" y="2744788"/>
          <p14:tracePt t="24258" x="5507038" y="2744788"/>
          <p14:tracePt t="24275" x="5524500" y="2763838"/>
          <p14:tracePt t="24291" x="5534025" y="2771775"/>
          <p14:tracePt t="24301" x="5543550" y="2781300"/>
          <p14:tracePt t="24337" x="5543550" y="2790825"/>
          <p14:tracePt t="24353" x="5543550" y="2800350"/>
          <p14:tracePt t="24362" x="5551488" y="2808288"/>
          <p14:tracePt t="24377" x="5570538" y="2836863"/>
          <p14:tracePt t="24385" x="5580063" y="2836863"/>
          <p14:tracePt t="24402" x="5588000" y="2863850"/>
          <p14:tracePt t="24409" x="5588000" y="2873375"/>
          <p14:tracePt t="24419" x="5588000" y="2881313"/>
          <p14:tracePt t="24429" x="5607050" y="2917825"/>
          <p14:tracePt t="24443" x="5624513" y="2936875"/>
          <p14:tracePt t="24451" x="5634038" y="2954338"/>
          <p14:tracePt t="24459" x="5634038" y="2963863"/>
          <p14:tracePt t="24470" x="5634038" y="2982913"/>
          <p14:tracePt t="24475" x="5634038" y="2990850"/>
          <p14:tracePt t="24483" x="5634038" y="3000375"/>
          <p14:tracePt t="24490" x="5643563" y="3009900"/>
          <p14:tracePt t="24500" x="5653088" y="3009900"/>
          <p14:tracePt t="24514" x="5661025" y="3017838"/>
          <p14:tracePt t="24521" x="5670550" y="3036888"/>
          <p14:tracePt t="24530" x="5680075" y="3054350"/>
          <p14:tracePt t="24537" x="5688013" y="3063875"/>
          <p14:tracePt t="24546" x="5707063" y="3082925"/>
          <p14:tracePt t="24562" x="5716588" y="3090863"/>
          <p14:tracePt t="24570" x="5734050" y="3109913"/>
          <p14:tracePt t="24578" x="5753100" y="3136900"/>
          <p14:tracePt t="24585" x="5761038" y="3146425"/>
          <p14:tracePt t="24593" x="5780088" y="3173413"/>
          <p14:tracePt t="24601" x="5797550" y="3192463"/>
          <p14:tracePt t="24609" x="5834063" y="3200400"/>
          <p14:tracePt t="24617" x="5853113" y="3219450"/>
          <p14:tracePt t="24625" x="5889625" y="3255963"/>
          <p14:tracePt t="24634" x="5907088" y="3282950"/>
          <p14:tracePt t="24642" x="5943600" y="3302000"/>
          <p14:tracePt t="24650" x="5953125" y="3319463"/>
          <p14:tracePt t="24657" x="5972175" y="3346450"/>
          <p14:tracePt t="24666" x="5989638" y="3382963"/>
          <p14:tracePt t="24674" x="6007100" y="3411538"/>
          <p14:tracePt t="24682" x="6043613" y="3446463"/>
          <p14:tracePt t="24690" x="6072188" y="3482975"/>
          <p14:tracePt t="24700" x="6108700" y="3511550"/>
          <p14:tracePt t="24705" x="6126163" y="3538538"/>
          <p14:tracePt t="24714" x="6145213" y="3565525"/>
          <p14:tracePt t="24722" x="6162675" y="3575050"/>
          <p14:tracePt t="24730" x="6162675" y="3584575"/>
          <p14:tracePt t="24737" x="6172200" y="3592513"/>
          <p14:tracePt t="25260" x="6199188" y="3592513"/>
          <p14:tracePt t="25270" x="6245225" y="3575050"/>
          <p14:tracePt t="25275" x="6254750" y="3565525"/>
          <p14:tracePt t="25286" x="6272213" y="3556000"/>
          <p14:tracePt t="25291" x="6299200" y="3548063"/>
          <p14:tracePt t="25303" x="6318250" y="3529013"/>
          <p14:tracePt t="25305" x="6335713" y="3519488"/>
          <p14:tracePt t="25314" x="6345238" y="3511550"/>
          <p14:tracePt t="25321" x="6354763" y="3511550"/>
          <p14:tracePt t="25330" x="6381750" y="3511550"/>
          <p14:tracePt t="25337" x="6399213" y="3492500"/>
          <p14:tracePt t="25363" x="6418263" y="3482975"/>
          <p14:tracePt t="25369" x="6427788" y="3482975"/>
          <p14:tracePt t="25377" x="6435725" y="3482975"/>
          <p14:tracePt t="25394" x="6464300" y="3475038"/>
          <p14:tracePt t="25409" x="6472238" y="3475038"/>
          <p14:tracePt t="25417" x="6481763" y="3475038"/>
          <p14:tracePt t="25433" x="6500813" y="3475038"/>
          <p14:tracePt t="25650" x="6508750" y="3465513"/>
          <p14:tracePt t="25668" x="6508750" y="3455988"/>
          <p14:tracePt t="25674" x="6481763" y="3446463"/>
          <p14:tracePt t="25684" x="6464300" y="3438525"/>
          <p14:tracePt t="25689" x="6454775" y="3429000"/>
          <p14:tracePt t="25699" x="6427788" y="3411538"/>
          <p14:tracePt t="25705" x="6418263" y="3402013"/>
          <p14:tracePt t="25715" x="6399213" y="3382963"/>
          <p14:tracePt t="25721" x="6381750" y="3382963"/>
          <p14:tracePt t="25730" x="6372225" y="3375025"/>
          <p14:tracePt t="25738" x="6362700" y="3355975"/>
          <p14:tracePt t="25753" x="6354763" y="3346450"/>
          <p14:tracePt t="25963" x="6345238" y="3346450"/>
          <p14:tracePt t="25979" x="6345238" y="3338513"/>
          <p14:tracePt t="25994" x="6345238" y="3328988"/>
          <p14:tracePt t="26114" x="6335713" y="3319463"/>
          <p14:tracePt t="26122" x="6308725" y="3328988"/>
          <p14:tracePt t="26131" x="6291263" y="3338513"/>
          <p14:tracePt t="26137" x="6235700" y="3346450"/>
          <p14:tracePt t="26147" x="6199188" y="3365500"/>
          <p14:tracePt t="26153" x="6145213" y="3365500"/>
          <p14:tracePt t="26162" x="6108700" y="3382963"/>
          <p14:tracePt t="26170" x="6026150" y="3411538"/>
          <p14:tracePt t="26178" x="5953125" y="3411538"/>
          <p14:tracePt t="26186" x="5899150" y="3411538"/>
          <p14:tracePt t="26194" x="5826125" y="3411538"/>
          <p14:tracePt t="26201" x="5770563" y="3411538"/>
          <p14:tracePt t="26209" x="5707063" y="3411538"/>
          <p14:tracePt t="26217" x="5653088" y="3411538"/>
          <p14:tracePt t="26225" x="5597525" y="3411538"/>
          <p14:tracePt t="26233" x="5551488" y="3411538"/>
          <p14:tracePt t="26241" x="5543550" y="3411538"/>
          <p14:tracePt t="26250" x="5507038" y="3411538"/>
          <p14:tracePt t="26258" x="5487988" y="3411538"/>
          <p14:tracePt t="26266" x="5478463" y="3411538"/>
          <p14:tracePt t="26274" x="5451475" y="3411538"/>
          <p14:tracePt t="26282" x="5424488" y="3382963"/>
          <p14:tracePt t="26290" x="5397500" y="3375025"/>
          <p14:tracePt t="26298" x="5368925" y="3365500"/>
          <p14:tracePt t="26307" x="5314950" y="3365500"/>
          <p14:tracePt t="26315" x="5268913" y="3355975"/>
          <p14:tracePt t="26323" x="5224463" y="3319463"/>
          <p14:tracePt t="26334" x="5159375" y="3309938"/>
          <p14:tracePt t="26339" x="5068888" y="3292475"/>
          <p14:tracePt t="26347" x="4986338" y="3265488"/>
          <p14:tracePt t="26354" x="4895850" y="3265488"/>
          <p14:tracePt t="26363" x="4803775" y="3255963"/>
          <p14:tracePt t="26370" x="4722813" y="3236913"/>
          <p14:tracePt t="26378" x="4649788" y="3236913"/>
          <p14:tracePt t="26385" x="4557713" y="3228975"/>
          <p14:tracePt t="26395" x="4494213" y="3200400"/>
          <p14:tracePt t="26403" x="4440238" y="3192463"/>
          <p14:tracePt t="26409" x="4421188" y="3192463"/>
          <p14:tracePt t="26417" x="4394200" y="3192463"/>
          <p14:tracePt t="26425" x="4376738" y="3192463"/>
          <p14:tracePt t="26457" x="4367213" y="3192463"/>
          <p14:tracePt t="26466" x="4357688" y="3182938"/>
          <p14:tracePt t="26788" x="4357688" y="3155950"/>
          <p14:tracePt t="26793" x="4357688" y="3136900"/>
          <p14:tracePt t="26802" x="4357688" y="3100388"/>
          <p14:tracePt t="26809" x="4357688" y="3054350"/>
          <p14:tracePt t="26817" x="4357688" y="3017838"/>
          <p14:tracePt t="26825" x="4357688" y="2990850"/>
          <p14:tracePt t="26833" x="4357688" y="2946400"/>
          <p14:tracePt t="26842" x="4357688" y="2909888"/>
          <p14:tracePt t="26849" x="4357688" y="2863850"/>
          <p14:tracePt t="26858" x="4357688" y="2836863"/>
          <p14:tracePt t="26866" x="4357688" y="2800350"/>
          <p14:tracePt t="26874" x="4357688" y="2763838"/>
          <p14:tracePt t="26882" x="4357688" y="2735263"/>
          <p14:tracePt t="26890" x="4357688" y="2717800"/>
          <p14:tracePt t="26898" x="4357688" y="2708275"/>
          <p14:tracePt t="26905" x="4357688" y="2698750"/>
          <p14:tracePt t="26923" x="4357688" y="2681288"/>
          <p14:tracePt t="26932" x="4357688" y="2671763"/>
          <p14:tracePt t="27258" x="4348163" y="2662238"/>
          <p14:tracePt t="27266" x="4321175" y="2662238"/>
          <p14:tracePt t="27273" x="4284663" y="2662238"/>
          <p14:tracePt t="27282" x="4221163" y="2681288"/>
          <p14:tracePt t="27289" x="4165600" y="2690813"/>
          <p14:tracePt t="27298" x="4121150" y="2690813"/>
          <p14:tracePt t="27306" x="4075113" y="2698750"/>
          <p14:tracePt t="27314" x="4048125" y="2698750"/>
          <p14:tracePt t="27322" x="4029075" y="2698750"/>
          <p14:tracePt t="27330" x="4021138" y="2698750"/>
          <p14:tracePt t="27626" x="4021138" y="2681288"/>
          <p14:tracePt t="27634" x="4021138" y="2671763"/>
          <p14:tracePt t="27642" x="4029075" y="2662238"/>
          <p14:tracePt t="27650" x="4029075" y="2644775"/>
          <p14:tracePt t="27659" x="4038600" y="2625725"/>
          <p14:tracePt t="27666" x="4048125" y="2608263"/>
          <p14:tracePt t="27674" x="4048125" y="2589213"/>
          <p14:tracePt t="27683" x="4065588" y="2562225"/>
          <p14:tracePt t="27690" x="4075113" y="2544763"/>
          <p14:tracePt t="27707" x="4084638" y="2535238"/>
          <p14:tracePt t="27801" x="4084638" y="2525713"/>
          <p14:tracePt t="27817" x="4102100" y="2525713"/>
          <p14:tracePt t="27826" x="4121150" y="2525713"/>
          <p14:tracePt t="27834" x="4165600" y="2544763"/>
          <p14:tracePt t="27842" x="4211638" y="2571750"/>
          <p14:tracePt t="27850" x="4257675" y="2608263"/>
          <p14:tracePt t="27858" x="4321175" y="2644775"/>
          <p14:tracePt t="27866" x="4384675" y="2671763"/>
          <p14:tracePt t="27875" x="4484688" y="2698750"/>
          <p14:tracePt t="27882" x="4576763" y="2727325"/>
          <p14:tracePt t="27890" x="4676775" y="2754313"/>
          <p14:tracePt t="27898" x="4767263" y="2763838"/>
          <p14:tracePt t="27906" x="4876800" y="2781300"/>
          <p14:tracePt t="27913" x="4978400" y="2808288"/>
          <p14:tracePt t="27921" x="5086350" y="2817813"/>
          <p14:tracePt t="27930" x="5178425" y="2817813"/>
          <p14:tracePt t="27937" x="5287963" y="2836863"/>
          <p14:tracePt t="27946" x="5368925" y="2844800"/>
          <p14:tracePt t="27953" x="5424488" y="2844800"/>
          <p14:tracePt t="27962" x="5470525" y="2873375"/>
          <p14:tracePt t="27970" x="5507038" y="2873375"/>
          <p14:tracePt t="27979" x="5524500" y="2873375"/>
          <p14:tracePt t="27986" x="5534025" y="2873375"/>
          <p14:tracePt t="28019" x="5551488" y="2873375"/>
          <p14:tracePt t="28041" x="5570538" y="2873375"/>
          <p14:tracePt t="28049" x="5597525" y="2873375"/>
          <p14:tracePt t="28057" x="5624513" y="2873375"/>
          <p14:tracePt t="28065" x="5680075" y="2873375"/>
          <p14:tracePt t="28074" x="5734050" y="2873375"/>
          <p14:tracePt t="28082" x="5780088" y="2873375"/>
          <p14:tracePt t="28090" x="5834063" y="2873375"/>
          <p14:tracePt t="28098" x="5870575" y="2873375"/>
          <p14:tracePt t="28107" x="5916613" y="2873375"/>
          <p14:tracePt t="28116" x="5935663" y="2873375"/>
          <p14:tracePt t="28123" x="5943600" y="2873375"/>
          <p14:tracePt t="28133" x="5953125" y="2873375"/>
          <p14:tracePt t="28410" x="5935663" y="2873375"/>
          <p14:tracePt t="28418" x="5926138" y="2873375"/>
          <p14:tracePt t="28426" x="5889625" y="2873375"/>
          <p14:tracePt t="28433" x="5880100" y="2873375"/>
          <p14:tracePt t="28442" x="5870575" y="2873375"/>
          <p14:tracePt t="28451" x="5853113" y="2873375"/>
          <p14:tracePt t="28467" x="5834063" y="2881313"/>
          <p14:tracePt t="28482" x="5816600" y="2881313"/>
          <p14:tracePt t="28491" x="5807075" y="2881313"/>
          <p14:tracePt t="28507" x="5789613" y="2881313"/>
          <p14:tracePt t="28531" x="5770563" y="2881313"/>
          <p14:tracePt t="28681" x="5761038" y="2890838"/>
          <p14:tracePt t="28962" x="5770563" y="2890838"/>
          <p14:tracePt t="28970" x="5843588" y="2863850"/>
          <p14:tracePt t="28980" x="5907088" y="2836863"/>
          <p14:tracePt t="28987" x="6026150" y="2781300"/>
          <p14:tracePt t="29000" x="6108700" y="2727325"/>
          <p14:tracePt t="29003" x="6189663" y="2690813"/>
          <p14:tracePt t="29013" x="6299200" y="2644775"/>
          <p14:tracePt t="29017" x="6435725" y="2598738"/>
          <p14:tracePt t="29025" x="6537325" y="2544763"/>
          <p14:tracePt t="29033" x="6645275" y="2489200"/>
          <p14:tracePt t="29041" x="6746875" y="2425700"/>
          <p14:tracePt t="29049" x="6827838" y="2371725"/>
          <p14:tracePt t="29057" x="6873875" y="2352675"/>
          <p14:tracePt t="29066" x="6937375" y="2316163"/>
          <p14:tracePt t="29073" x="6956425" y="2306638"/>
          <p14:tracePt t="29081" x="6964363" y="2298700"/>
          <p14:tracePt t="29089" x="6973888" y="2298700"/>
          <p14:tracePt t="29098" x="6983413" y="2289175"/>
          <p14:tracePt t="29228" x="7000875" y="2270125"/>
          <p14:tracePt t="29843" x="7000875" y="2279650"/>
          <p14:tracePt t="30082" x="7000875" y="2289175"/>
          <p14:tracePt t="30571" x="7010400" y="2289175"/>
          <p14:tracePt t="30581" x="7010400" y="2298700"/>
          <p14:tracePt t="30587" x="7010400" y="2306638"/>
          <p14:tracePt t="30597" x="7010400" y="2316163"/>
          <p14:tracePt t="30603" x="7019925" y="2343150"/>
          <p14:tracePt t="30616" x="7019925" y="2352675"/>
          <p14:tracePt t="30619" x="7029450" y="2362200"/>
          <p14:tracePt t="30626" x="7037388" y="2362200"/>
          <p14:tracePt t="30698" x="7046913" y="2362200"/>
          <p14:tracePt t="30713" x="7056438" y="2362200"/>
          <p14:tracePt t="31321" x="7046913" y="2362200"/>
          <p14:tracePt t="31337" x="7037388" y="2362200"/>
          <p14:tracePt t="31434" x="7019925" y="2362200"/>
          <p14:tracePt t="31450" x="7010400" y="2362200"/>
          <p14:tracePt t="31457" x="6983413" y="2362200"/>
          <p14:tracePt t="31466" x="6964363" y="2362200"/>
          <p14:tracePt t="31474" x="6919913" y="2398713"/>
          <p14:tracePt t="31481" x="6900863" y="2408238"/>
          <p14:tracePt t="31489" x="6827838" y="2435225"/>
          <p14:tracePt t="31498" x="6800850" y="2452688"/>
          <p14:tracePt t="31505" x="6727825" y="2481263"/>
          <p14:tracePt t="31513" x="6627813" y="2517775"/>
          <p14:tracePt t="31522" x="6581775" y="2525713"/>
          <p14:tracePt t="31529" x="6508750" y="2571750"/>
          <p14:tracePt t="31538" x="6427788" y="2598738"/>
          <p14:tracePt t="31545" x="6345238" y="2635250"/>
          <p14:tracePt t="31553" x="6291263" y="2644775"/>
          <p14:tracePt t="31562" x="6208713" y="2662238"/>
          <p14:tracePt t="31571" x="6126163" y="2698750"/>
          <p14:tracePt t="31577" x="6053138" y="2717800"/>
          <p14:tracePt t="31586" x="5989638" y="2727325"/>
          <p14:tracePt t="31593" x="5935663" y="2735263"/>
          <p14:tracePt t="31602" x="5889625" y="2763838"/>
          <p14:tracePt t="31611" x="5862638" y="2771775"/>
          <p14:tracePt t="31619" x="5826125" y="2771775"/>
          <p14:tracePt t="31627" x="5807075" y="2781300"/>
          <p14:tracePt t="32105" x="5780088" y="2790825"/>
          <p14:tracePt t="32114" x="5761038" y="2790825"/>
          <p14:tracePt t="32121" x="5716588" y="2808288"/>
          <p14:tracePt t="32129" x="5688013" y="2817813"/>
          <p14:tracePt t="32137" x="5653088" y="2817813"/>
          <p14:tracePt t="32145" x="5624513" y="2827338"/>
          <p14:tracePt t="32153" x="5607050" y="2836863"/>
          <p14:tracePt t="32163" x="5580063" y="2836863"/>
          <p14:tracePt t="32169" x="5561013" y="2863850"/>
          <p14:tracePt t="32291" x="5543550" y="2863850"/>
          <p14:tracePt t="32299" x="5534025" y="2863850"/>
          <p14:tracePt t="32307" x="5524500" y="2863850"/>
          <p14:tracePt t="32331" x="5514975" y="2863850"/>
          <p14:tracePt t="32339" x="5507038" y="2873375"/>
          <p14:tracePt t="32513" x="5497513" y="2863850"/>
          <p14:tracePt t="32529" x="5478463" y="2844800"/>
          <p14:tracePt t="32537" x="5461000" y="2827338"/>
          <p14:tracePt t="32545" x="5451475" y="2800350"/>
          <p14:tracePt t="32553" x="5424488" y="2763838"/>
          <p14:tracePt t="32561" x="5414963" y="2744788"/>
          <p14:tracePt t="32569" x="5378450" y="2698750"/>
          <p14:tracePt t="32578" x="5341938" y="2654300"/>
          <p14:tracePt t="32585" x="5324475" y="2635250"/>
          <p14:tracePt t="32593" x="5297488" y="2589213"/>
          <p14:tracePt t="32601" x="5251450" y="2544763"/>
          <p14:tracePt t="32609" x="5232400" y="2525713"/>
          <p14:tracePt t="32618" x="5214938" y="2489200"/>
          <p14:tracePt t="32633" x="5205413" y="2471738"/>
          <p14:tracePt t="32641" x="5195888" y="2462213"/>
          <p14:tracePt t="32658" x="5187950" y="2452688"/>
          <p14:tracePt t="32666" x="5168900" y="2444750"/>
          <p14:tracePt t="32682" x="5159375" y="2435225"/>
          <p14:tracePt t="32690" x="5151438" y="2425700"/>
          <p14:tracePt t="32699" x="5141913" y="2425700"/>
          <p14:tracePt t="32705" x="5122863" y="2408238"/>
          <p14:tracePt t="32715" x="5114925" y="2398713"/>
          <p14:tracePt t="32731" x="5086350" y="2379663"/>
          <p14:tracePt t="32755" x="5068888" y="2371725"/>
          <p14:tracePt t="32764" x="5049838" y="2352675"/>
          <p14:tracePt t="32916" x="5041900" y="2352675"/>
          <p14:tracePt t="32937" x="5032375" y="2352675"/>
          <p14:tracePt t="32945" x="5014913" y="2352675"/>
          <p14:tracePt t="32953" x="5005388" y="2352675"/>
          <p14:tracePt t="32961" x="4995863" y="2352675"/>
          <p14:tracePt t="32969" x="4978400" y="2371725"/>
          <p14:tracePt t="32979" x="4978400" y="2379663"/>
          <p14:tracePt t="32986" x="4959350" y="2398713"/>
          <p14:tracePt t="32994" x="4949825" y="2416175"/>
          <p14:tracePt t="33002" x="4922838" y="2462213"/>
          <p14:tracePt t="33010" x="4905375" y="2481263"/>
          <p14:tracePt t="33030" x="4895850" y="2544763"/>
          <p14:tracePt t="33034" x="4886325" y="2571750"/>
          <p14:tracePt t="33042" x="4849813" y="2608263"/>
          <p14:tracePt t="33050" x="4840288" y="2654300"/>
          <p14:tracePt t="33058" x="4832350" y="2698750"/>
          <p14:tracePt t="33066" x="4813300" y="2727325"/>
          <p14:tracePt t="33074" x="4795838" y="2771775"/>
          <p14:tracePt t="33084" x="4786313" y="2800350"/>
          <p14:tracePt t="33089" x="4786313" y="2827338"/>
          <p14:tracePt t="33099" x="4776788" y="2854325"/>
          <p14:tracePt t="33106" x="4759325" y="2890838"/>
          <p14:tracePt t="33117" x="4759325" y="2917825"/>
          <p14:tracePt t="33123" x="4759325" y="2946400"/>
          <p14:tracePt t="33134" x="4759325" y="2963863"/>
          <p14:tracePt t="33138" x="4749800" y="2990850"/>
          <p14:tracePt t="33147" x="4749800" y="3009900"/>
          <p14:tracePt t="33154" x="4740275" y="3017838"/>
          <p14:tracePt t="33163" x="4730750" y="3046413"/>
          <p14:tracePt t="33180" x="4730750" y="3054350"/>
          <p14:tracePt t="33458" x="4740275" y="3063875"/>
          <p14:tracePt t="33466" x="4795838" y="3046413"/>
          <p14:tracePt t="33475" x="4859338" y="3036888"/>
          <p14:tracePt t="33482" x="4922838" y="3009900"/>
          <p14:tracePt t="33490" x="4995863" y="2973388"/>
          <p14:tracePt t="33498" x="5078413" y="2946400"/>
          <p14:tracePt t="33505" x="5141913" y="2909888"/>
          <p14:tracePt t="33513" x="5205413" y="2881313"/>
          <p14:tracePt t="33521" x="5268913" y="2854325"/>
          <p14:tracePt t="33529" x="5305425" y="2844800"/>
          <p14:tracePt t="33537" x="5324475" y="2844800"/>
          <p14:tracePt t="33546" x="5351463" y="2836863"/>
          <p14:tracePt t="33578" x="5360988" y="2836863"/>
          <p14:tracePt t="34339" x="5360988" y="2844800"/>
          <p14:tracePt t="34371" x="5351463" y="2854325"/>
          <p14:tracePt t="35004" x="5378450" y="2854325"/>
          <p14:tracePt t="35009" x="5405438" y="2854325"/>
          <p14:tracePt t="35019" x="5424488" y="2854325"/>
          <p14:tracePt t="35026" x="5461000" y="2854325"/>
          <p14:tracePt t="35037" x="5514975" y="2854325"/>
          <p14:tracePt t="35042" x="5570538" y="2854325"/>
          <p14:tracePt t="35051" x="5616575" y="2854325"/>
          <p14:tracePt t="35059" x="5670550" y="2854325"/>
          <p14:tracePt t="35067" x="5707063" y="2854325"/>
          <p14:tracePt t="35075" x="5743575" y="2863850"/>
          <p14:tracePt t="35083" x="5770563" y="2863850"/>
          <p14:tracePt t="35091" x="5789613" y="2863850"/>
          <p14:tracePt t="35099" x="5816600" y="2863850"/>
          <p14:tracePt t="35107" x="5826125" y="2863850"/>
          <p14:tracePt t="35122" x="5834063" y="2863850"/>
          <p14:tracePt t="35130" x="5853113" y="2863850"/>
          <p14:tracePt t="35163" x="5862638" y="2863850"/>
          <p14:tracePt t="35171" x="5870575" y="2863850"/>
          <p14:tracePt t="35181" x="5889625" y="2863850"/>
          <p14:tracePt t="35189" x="5907088" y="2863850"/>
          <p14:tracePt t="35194" x="5943600" y="2863850"/>
          <p14:tracePt t="35201" x="5962650" y="2863850"/>
          <p14:tracePt t="35209" x="6007100" y="2863850"/>
          <p14:tracePt t="35217" x="6043613" y="2863850"/>
          <p14:tracePt t="35225" x="6062663" y="2863850"/>
          <p14:tracePt t="35235" x="6089650" y="2863850"/>
          <p14:tracePt t="35241" x="6099175" y="2863850"/>
          <p14:tracePt t="35257" x="6108700" y="2863850"/>
          <p14:tracePt t="35427" x="6099175" y="2863850"/>
          <p14:tracePt t="35433" x="6080125" y="2863850"/>
          <p14:tracePt t="35442" x="6053138" y="2863850"/>
          <p14:tracePt t="35449" x="6035675" y="2863850"/>
          <p14:tracePt t="35457" x="6016625" y="2863850"/>
          <p14:tracePt t="35465" x="5999163" y="2863850"/>
          <p14:tracePt t="35473" x="5980113" y="2863850"/>
          <p14:tracePt t="35482" x="5972175" y="2863850"/>
          <p14:tracePt t="35490" x="5953125" y="2863850"/>
          <p14:tracePt t="35498" x="5935663" y="2863850"/>
          <p14:tracePt t="35505" x="5916613" y="2863850"/>
          <p14:tracePt t="35513" x="5889625" y="2863850"/>
          <p14:tracePt t="35521" x="5870575" y="2863850"/>
          <p14:tracePt t="35529" x="5826125" y="2863850"/>
          <p14:tracePt t="35537" x="5789613" y="2863850"/>
          <p14:tracePt t="35546" x="5753100" y="2873375"/>
          <p14:tracePt t="35554" x="5697538" y="2873375"/>
          <p14:tracePt t="35563" x="5653088" y="2890838"/>
          <p14:tracePt t="35570" x="5616575" y="2890838"/>
          <p14:tracePt t="35579" x="5570538" y="2909888"/>
          <p14:tracePt t="35586" x="5543550" y="2909888"/>
          <p14:tracePt t="35595" x="5514975" y="2909888"/>
          <p14:tracePt t="35602" x="5487988" y="2917825"/>
          <p14:tracePt t="35610" x="5478463" y="2917825"/>
          <p14:tracePt t="35617" x="5470525" y="2917825"/>
          <p14:tracePt t="35955" x="5461000" y="2917825"/>
          <p14:tracePt t="35963" x="5461000" y="2890838"/>
          <p14:tracePt t="35970" x="5461000" y="2836863"/>
          <p14:tracePt t="35979" x="5461000" y="2781300"/>
          <p14:tracePt t="35985" x="5461000" y="2727325"/>
          <p14:tracePt t="35994" x="5461000" y="2662238"/>
          <p14:tracePt t="36001" x="5461000" y="2625725"/>
          <p14:tracePt t="36013" x="5461000" y="2581275"/>
          <p14:tracePt t="36017" x="5461000" y="2544763"/>
          <p14:tracePt t="36027" x="5461000" y="2517775"/>
          <p14:tracePt t="36035" x="5461000" y="2489200"/>
          <p14:tracePt t="36043" x="5461000" y="2471738"/>
          <p14:tracePt t="36051" x="5461000" y="2425700"/>
          <p14:tracePt t="36059" x="5461000" y="2398713"/>
          <p14:tracePt t="36067" x="5461000" y="2379663"/>
          <p14:tracePt t="36075" x="5461000" y="2335213"/>
          <p14:tracePt t="36083" x="5470525" y="2316163"/>
          <p14:tracePt t="36091" x="5470525" y="2262188"/>
          <p14:tracePt t="36098" x="5470525" y="2206625"/>
          <p14:tracePt t="36107" x="5470525" y="2179638"/>
          <p14:tracePt t="36115" x="5478463" y="2133600"/>
          <p14:tracePt t="36127" x="5478463" y="2106613"/>
          <p14:tracePt t="36129" x="5478463" y="2089150"/>
          <p14:tracePt t="36137" x="5478463" y="2070100"/>
          <p14:tracePt t="36145" x="5487988" y="2070100"/>
          <p14:tracePt t="36162" x="5487988" y="2052638"/>
          <p14:tracePt t="36169" x="5487988" y="2043113"/>
          <p14:tracePt t="36194" x="5497513" y="2024063"/>
          <p14:tracePt t="36500" x="5487988" y="2024063"/>
          <p14:tracePt t="36506" x="5470525" y="2024063"/>
          <p14:tracePt t="36514" x="5434013" y="2024063"/>
          <p14:tracePt t="36531" x="5424488" y="2024063"/>
          <p14:tracePt t="36539" x="5405438" y="2016125"/>
          <p14:tracePt t="36550" x="5397500" y="2016125"/>
          <p14:tracePt t="36570" x="5387975" y="2016125"/>
          <p14:tracePt t="36644" x="5378450" y="2016125"/>
          <p14:tracePt t="36651" x="5368925" y="2016125"/>
          <p14:tracePt t="36659" x="5360988" y="2016125"/>
          <p14:tracePt t="36667" x="5341938" y="2016125"/>
          <p14:tracePt t="36675" x="5324475" y="1997075"/>
          <p14:tracePt t="36683" x="5314950" y="1997075"/>
          <p14:tracePt t="36692" x="5287963" y="1997075"/>
          <p14:tracePt t="36699" x="5268913" y="1997075"/>
          <p14:tracePt t="36708" x="5260975" y="1997075"/>
          <p14:tracePt t="36714" x="5251450" y="1987550"/>
          <p14:tracePt t="36731" x="5241925" y="1987550"/>
          <p14:tracePt t="36740" x="5232400" y="1987550"/>
          <p14:tracePt t="36801" x="5224463" y="1987550"/>
          <p14:tracePt t="37013" x="5214938" y="1979613"/>
          <p14:tracePt t="37019" x="5214938" y="1960563"/>
          <p14:tracePt t="37027" x="5214938" y="1943100"/>
          <p14:tracePt t="37035" x="5214938" y="1914525"/>
          <p14:tracePt t="37043" x="5214938" y="1897063"/>
          <p14:tracePt t="37051" x="5214938" y="1870075"/>
          <p14:tracePt t="37059" x="5214938" y="1860550"/>
          <p14:tracePt t="37067" x="5214938" y="1851025"/>
          <p14:tracePt t="37099" x="5205413" y="1824038"/>
          <p14:tracePt t="37257" x="5195888" y="1841500"/>
          <p14:tracePt t="37265" x="5178425" y="1870075"/>
          <p14:tracePt t="37273" x="5168900" y="1870075"/>
          <p14:tracePt t="37282" x="5159375" y="1878013"/>
          <p14:tracePt t="37337" x="5151438" y="1887538"/>
          <p14:tracePt t="37345" x="5141913" y="1897063"/>
          <p14:tracePt t="37371" x="5132388" y="1906588"/>
          <p14:tracePt t="37387" x="5122863" y="1914525"/>
          <p14:tracePt t="37403" x="5095875" y="1924050"/>
          <p14:tracePt t="37427" x="5086350" y="1933575"/>
          <p14:tracePt t="37651" x="5078413" y="1943100"/>
          <p14:tracePt t="37755" x="5078413" y="1951038"/>
          <p14:tracePt t="37763" x="5068888" y="1970088"/>
          <p14:tracePt t="37771" x="5049838" y="1987550"/>
          <p14:tracePt t="37779" x="5041900" y="1997075"/>
          <p14:tracePt t="37787" x="5032375" y="2006600"/>
          <p14:tracePt t="37800" x="5032375" y="2024063"/>
          <p14:tracePt t="37802" x="5005388" y="2043113"/>
          <p14:tracePt t="37813" x="4986338" y="2060575"/>
          <p14:tracePt t="37819" x="4959350" y="2089150"/>
          <p14:tracePt t="37828" x="4941888" y="2116138"/>
          <p14:tracePt t="37833" x="4895850" y="2160588"/>
          <p14:tracePt t="37841" x="4840288" y="2225675"/>
          <p14:tracePt t="37849" x="4786313" y="2270125"/>
          <p14:tracePt t="37857" x="4686300" y="2343150"/>
          <p14:tracePt t="37867" x="4622800" y="2408238"/>
          <p14:tracePt t="37875" x="4540250" y="2481263"/>
          <p14:tracePt t="37884" x="4440238" y="2554288"/>
          <p14:tracePt t="37891" x="4340225" y="2644775"/>
          <p14:tracePt t="37900" x="4221163" y="2717800"/>
          <p14:tracePt t="37906" x="4084638" y="2808288"/>
          <p14:tracePt t="37916" x="3984625" y="2863850"/>
          <p14:tracePt t="37922" x="3883025" y="2917825"/>
          <p14:tracePt t="37929" x="3783013" y="2973388"/>
          <p14:tracePt t="37937" x="3709988" y="3000375"/>
          <p14:tracePt t="37946" x="3665538" y="3027363"/>
          <p14:tracePt t="37953" x="3646488" y="3027363"/>
          <p14:tracePt t="38002" x="3636963" y="3027363"/>
          <p14:tracePt t="38012" x="3636963" y="3017838"/>
          <p14:tracePt t="38020" x="3636963" y="2990850"/>
          <p14:tracePt t="38030" x="3636963" y="2963863"/>
          <p14:tracePt t="38033" x="3636963" y="2946400"/>
          <p14:tracePt t="38041" x="3636963" y="2927350"/>
          <p14:tracePt t="38050" x="3636963" y="2909888"/>
          <p14:tracePt t="38203" x="3636963" y="2890838"/>
          <p14:tracePt t="38212" x="3636963" y="2863850"/>
          <p14:tracePt t="38219" x="3636963" y="2844800"/>
          <p14:tracePt t="38230" x="3636963" y="2817813"/>
          <p14:tracePt t="38235" x="3636963" y="2790825"/>
          <p14:tracePt t="38245" x="3636963" y="2771775"/>
          <p14:tracePt t="38249" x="3636963" y="2735263"/>
          <p14:tracePt t="38257" x="3636963" y="2727325"/>
          <p14:tracePt t="38265" x="3636963" y="2717800"/>
          <p14:tracePt t="38430" x="3636963" y="2754313"/>
          <p14:tracePt t="38434" x="3636963" y="2808288"/>
          <p14:tracePt t="38441" x="3636963" y="2844800"/>
          <p14:tracePt t="38449" x="3636963" y="2873375"/>
          <p14:tracePt t="38457" x="3629025" y="2917825"/>
          <p14:tracePt t="38465" x="3629025" y="2973388"/>
          <p14:tracePt t="38473" x="3609975" y="3036888"/>
          <p14:tracePt t="38481" x="3600450" y="3073400"/>
          <p14:tracePt t="38490" x="3592513" y="3090863"/>
          <p14:tracePt t="38498" x="3592513" y="3136900"/>
          <p14:tracePt t="38506" x="3592513" y="3173413"/>
          <p14:tracePt t="38514" x="3582988" y="3192463"/>
          <p14:tracePt t="38522" x="3582988" y="3209925"/>
          <p14:tracePt t="38529" x="3582988" y="3228975"/>
          <p14:tracePt t="38538" x="3582988" y="3236913"/>
          <p14:tracePt t="38546" x="3573463" y="3255963"/>
          <p14:tracePt t="38553" x="3573463" y="3265488"/>
          <p14:tracePt t="38649" x="3573463" y="3236913"/>
          <p14:tracePt t="38659" x="3573463" y="3209925"/>
          <p14:tracePt t="38665" x="3573463" y="3155950"/>
          <p14:tracePt t="38674" x="3573463" y="3090863"/>
          <p14:tracePt t="38682" x="3573463" y="3054350"/>
          <p14:tracePt t="38689" x="3573463" y="2982913"/>
          <p14:tracePt t="38698" x="3573463" y="2927350"/>
          <p14:tracePt t="38706" x="3573463" y="2900363"/>
          <p14:tracePt t="38714" x="3573463" y="2881313"/>
          <p14:tracePt t="38722" x="3573463" y="2854325"/>
          <p14:tracePt t="38730" x="3573463" y="2844800"/>
          <p14:tracePt t="38819" x="3573463" y="2854325"/>
          <p14:tracePt t="38831" x="3573463" y="2873375"/>
          <p14:tracePt t="38836" x="3573463" y="2881313"/>
          <p14:tracePt t="38845" x="3592513" y="2909888"/>
          <p14:tracePt t="38850" x="3629025" y="2946400"/>
          <p14:tracePt t="38858" x="3646488" y="2963863"/>
          <p14:tracePt t="38866" x="3665538" y="2982913"/>
          <p14:tracePt t="38875" x="3692525" y="3000375"/>
          <p14:tracePt t="38882" x="3756025" y="3009900"/>
          <p14:tracePt t="38889" x="3765550" y="3009900"/>
          <p14:tracePt t="38897" x="3819525" y="3009900"/>
          <p14:tracePt t="38905" x="3883025" y="3009900"/>
          <p14:tracePt t="38914" x="3919538" y="3009900"/>
          <p14:tracePt t="38921" x="3975100" y="3009900"/>
          <p14:tracePt t="38929" x="4021138" y="3009900"/>
          <p14:tracePt t="38939" x="4084638" y="3009900"/>
          <p14:tracePt t="38948" x="4165600" y="2982913"/>
          <p14:tracePt t="38955" x="4257675" y="2973388"/>
          <p14:tracePt t="38964" x="4311650" y="2973388"/>
          <p14:tracePt t="38971" x="4394200" y="2954338"/>
          <p14:tracePt t="38981" x="4467225" y="2954338"/>
          <p14:tracePt t="38987" x="4521200" y="2954338"/>
          <p14:tracePt t="38999" x="4630738" y="2954338"/>
          <p14:tracePt t="39015" x="4813300" y="2954338"/>
          <p14:tracePt t="39019" x="4949825" y="2982913"/>
          <p14:tracePt t="39034" x="5260975" y="3027363"/>
          <p14:tracePt t="39042" x="5434013" y="3082925"/>
          <p14:tracePt t="39050" x="5580063" y="3127375"/>
          <p14:tracePt t="39059" x="5670550" y="3155950"/>
          <p14:tracePt t="39065" x="5789613" y="3173413"/>
          <p14:tracePt t="39074" x="5816600" y="3173413"/>
          <p14:tracePt t="39082" x="5862638" y="3192463"/>
          <p14:tracePt t="39339" x="5880100" y="3182938"/>
          <p14:tracePt t="39346" x="5926138" y="3136900"/>
          <p14:tracePt t="39353" x="5962650" y="3073400"/>
          <p14:tracePt t="39361" x="5999163" y="3027363"/>
          <p14:tracePt t="39369" x="6035675" y="2973388"/>
          <p14:tracePt t="39379" x="6089650" y="2909888"/>
          <p14:tracePt t="39385" x="6108700" y="2881313"/>
          <p14:tracePt t="39394" x="6116638" y="2854325"/>
          <p14:tracePt t="39401" x="6145213" y="2817813"/>
          <p14:tracePt t="39409" x="6145213" y="2808288"/>
          <p14:tracePt t="39481" x="6145213" y="2854325"/>
          <p14:tracePt t="39489" x="6145213" y="2909888"/>
          <p14:tracePt t="39498" x="6145213" y="2963863"/>
          <p14:tracePt t="39505" x="6145213" y="3036888"/>
          <p14:tracePt t="39514" x="6145213" y="3082925"/>
          <p14:tracePt t="39521" x="6172200" y="3136900"/>
          <p14:tracePt t="39529" x="6208713" y="3182938"/>
          <p14:tracePt t="39537" x="6245225" y="3246438"/>
          <p14:tracePt t="39545" x="6281738" y="3282950"/>
          <p14:tracePt t="39553" x="6326188" y="3328988"/>
          <p14:tracePt t="39562" x="6362700" y="3375025"/>
          <p14:tracePt t="39570" x="6391275" y="3411538"/>
          <p14:tracePt t="39578" x="6435725" y="3475038"/>
          <p14:tracePt t="39585" x="6472238" y="3548063"/>
          <p14:tracePt t="39594" x="6527800" y="3648075"/>
          <p14:tracePt t="39601" x="6591300" y="3767138"/>
          <p14:tracePt t="39610" x="6645275" y="3884613"/>
          <p14:tracePt t="39617" x="6681788" y="3967163"/>
          <p14:tracePt t="39625" x="6746875" y="4076700"/>
          <p14:tracePt t="39633" x="6791325" y="4213225"/>
          <p14:tracePt t="39641" x="6827838" y="4332288"/>
          <p14:tracePt t="39649" x="6892925" y="4422775"/>
          <p14:tracePt t="39657" x="6929438" y="4541838"/>
          <p14:tracePt t="39665" x="6937375" y="4568825"/>
          <p14:tracePt t="39674" x="6964363" y="4614863"/>
          <p14:tracePt t="39682" x="6964363" y="4624388"/>
          <p14:tracePt t="39714" x="6973888" y="4632325"/>
          <p14:tracePt t="39754" x="6992938" y="4624388"/>
          <p14:tracePt t="39762" x="7000875" y="4595813"/>
          <p14:tracePt t="39770" x="7000875" y="4559300"/>
          <p14:tracePt t="39777" x="7010400" y="4541838"/>
          <p14:tracePt t="39794" x="7010400" y="4522788"/>
          <p14:tracePt t="39851" x="7010400" y="4505325"/>
          <p14:tracePt t="39862" x="7010400" y="4478338"/>
          <p14:tracePt t="39868" x="7010400" y="4468813"/>
          <p14:tracePt t="39875" x="7010400" y="4432300"/>
          <p14:tracePt t="39883" x="7010400" y="4386263"/>
          <p14:tracePt t="39891" x="7029450" y="4332288"/>
          <p14:tracePt t="39901" x="7029450" y="4276725"/>
          <p14:tracePt t="39906" x="7046913" y="4176713"/>
          <p14:tracePt t="39915" x="7056438" y="4086225"/>
          <p14:tracePt t="39922" x="7056438" y="3957638"/>
          <p14:tracePt t="39930" x="7083425" y="3794125"/>
          <p14:tracePt t="39939" x="7102475" y="3648075"/>
          <p14:tracePt t="39946" x="7129463" y="3465513"/>
          <p14:tracePt t="39953" x="7146925" y="3282950"/>
          <p14:tracePt t="39962" x="7192963" y="3100388"/>
          <p14:tracePt t="39969" x="7212013" y="2917825"/>
          <p14:tracePt t="39978" x="7256463" y="2681288"/>
          <p14:tracePt t="39985" x="7302500" y="2489200"/>
          <p14:tracePt t="39994" x="7356475" y="2279650"/>
          <p14:tracePt t="40002" x="7385050" y="2116138"/>
          <p14:tracePt t="40010" x="7429500" y="1970088"/>
          <p14:tracePt t="40031" x="7485063" y="1741488"/>
          <p14:tracePt t="40033" x="7512050" y="1641475"/>
          <p14:tracePt t="40042" x="7512050" y="1614488"/>
          <p14:tracePt t="40051" x="7521575" y="1568450"/>
          <p14:tracePt t="40058" x="7539038" y="1550988"/>
          <p14:tracePt t="40067" x="7539038" y="1541463"/>
          <p14:tracePt t="40207" x="7539038" y="1550988"/>
          <p14:tracePt t="40299" x="7539038" y="1558925"/>
          <p14:tracePt t="40307" x="7539038" y="1568450"/>
          <p14:tracePt t="40499" x="7558088" y="1587500"/>
          <p14:tracePt t="40508" x="7602538" y="1587500"/>
          <p14:tracePt t="40515" x="7675563" y="1587500"/>
          <p14:tracePt t="40522" x="7731125" y="1587500"/>
          <p14:tracePt t="40529" x="7804150" y="1587500"/>
          <p14:tracePt t="40537" x="7840663" y="1587500"/>
          <p14:tracePt t="40546" x="7931150" y="1587500"/>
          <p14:tracePt t="40554" x="7958138" y="1577975"/>
          <p14:tracePt t="40562" x="7986713" y="1577975"/>
          <p14:tracePt t="40569" x="7994650" y="1577975"/>
          <p14:tracePt t="40818" x="7958138" y="1577975"/>
          <p14:tracePt t="40825" x="7904163" y="1577975"/>
          <p14:tracePt t="40834" x="7877175" y="1577975"/>
          <p14:tracePt t="40841" x="7794625" y="1577975"/>
          <p14:tracePt t="40849" x="7740650" y="1577975"/>
          <p14:tracePt t="40857" x="7658100" y="1577975"/>
          <p14:tracePt t="40865" x="7585075" y="1577975"/>
          <p14:tracePt t="40873" x="7475538" y="1577975"/>
          <p14:tracePt t="40881" x="7402513" y="1577975"/>
          <p14:tracePt t="40890" x="7329488" y="1577975"/>
          <p14:tracePt t="40898" x="7275513" y="1577975"/>
          <p14:tracePt t="40906" x="7219950" y="1577975"/>
          <p14:tracePt t="40914" x="7183438" y="1577975"/>
          <p14:tracePt t="40922" x="7175500" y="1577975"/>
          <p14:tracePt t="40932" x="7138988" y="1577975"/>
          <p14:tracePt t="40939" x="7129463" y="1577975"/>
          <p14:tracePt t="41005" x="7119938" y="1577975"/>
          <p14:tracePt t="41011" x="7102475" y="1577975"/>
          <p14:tracePt t="41023" x="7092950" y="1577975"/>
          <p14:tracePt t="41027" x="7073900" y="1577975"/>
          <p14:tracePt t="41041" x="7056438" y="1577975"/>
          <p14:tracePt t="41339" x="7037388" y="1587500"/>
          <p14:tracePt t="41345" x="7010400" y="1595438"/>
          <p14:tracePt t="41353" x="6992938" y="1614488"/>
          <p14:tracePt t="41363" x="6946900" y="1641475"/>
          <p14:tracePt t="41371" x="6937375" y="1641475"/>
          <p14:tracePt t="41381" x="6910388" y="1660525"/>
          <p14:tracePt t="41387" x="6883400" y="1687513"/>
          <p14:tracePt t="41397" x="6837363" y="1714500"/>
          <p14:tracePt t="41406" x="6810375" y="1741488"/>
          <p14:tracePt t="41413" x="6773863" y="1768475"/>
          <p14:tracePt t="41419" x="6754813" y="1778000"/>
          <p14:tracePt t="41428" x="6737350" y="1787525"/>
          <p14:tracePt t="41434" x="6718300" y="1797050"/>
          <p14:tracePt t="41441" x="6710363" y="1797050"/>
          <p14:tracePt t="41497" x="6691313" y="1814513"/>
          <p14:tracePt t="41523" x="6673850" y="1824038"/>
          <p14:tracePt t="41529" x="6654800" y="1833563"/>
          <p14:tracePt t="41538" x="6645275" y="1841500"/>
          <p14:tracePt t="41546" x="6600825" y="1860550"/>
          <p14:tracePt t="41554" x="6581775" y="1878013"/>
          <p14:tracePt t="41561" x="6564313" y="1878013"/>
          <p14:tracePt t="41570" x="6500813" y="1897063"/>
          <p14:tracePt t="41578" x="6472238" y="1924050"/>
          <p14:tracePt t="41586" x="6445250" y="1924050"/>
          <p14:tracePt t="41595" x="6381750" y="1951038"/>
          <p14:tracePt t="41602" x="6318250" y="1987550"/>
          <p14:tracePt t="41610" x="6291263" y="1997075"/>
          <p14:tracePt t="41618" x="6254750" y="2006600"/>
          <p14:tracePt t="41626" x="6199188" y="2043113"/>
          <p14:tracePt t="41634" x="6162675" y="2052638"/>
          <p14:tracePt t="41641" x="6099175" y="2060575"/>
          <p14:tracePt t="41649" x="6053138" y="2116138"/>
          <p14:tracePt t="41657" x="5989638" y="2152650"/>
          <p14:tracePt t="41665" x="5972175" y="2170113"/>
          <p14:tracePt t="41673" x="5926138" y="2179638"/>
          <p14:tracePt t="41681" x="5899150" y="2216150"/>
          <p14:tracePt t="41689" x="5862638" y="2225675"/>
          <p14:tracePt t="41698" x="5853113" y="2233613"/>
          <p14:tracePt t="41706" x="5834063" y="2252663"/>
          <p14:tracePt t="41788" x="5826125" y="2252663"/>
          <p14:tracePt t="41796" x="5807075" y="2262188"/>
          <p14:tracePt t="41806" x="5797550" y="2270125"/>
          <p14:tracePt t="41812" x="5780088" y="2289175"/>
          <p14:tracePt t="41820" x="5770563" y="2289175"/>
          <p14:tracePt t="41827" x="5743575" y="2306638"/>
          <p14:tracePt t="41842" x="5716588" y="2316163"/>
          <p14:tracePt t="41852" x="5697538" y="2325688"/>
          <p14:tracePt t="41857" x="5688013" y="2335213"/>
          <p14:tracePt t="41866" x="5680075" y="2343150"/>
          <p14:tracePt t="41873" x="5670550" y="2352675"/>
          <p14:tracePt t="41881" x="5670550" y="2362200"/>
          <p14:tracePt t="41907" x="5661025" y="2371725"/>
          <p14:tracePt t="42066" x="5661025" y="2379663"/>
          <p14:tracePt t="42082" x="5661025" y="2398713"/>
          <p14:tracePt t="42091" x="5680075" y="2416175"/>
          <p14:tracePt t="42099" x="5697538" y="2425700"/>
          <p14:tracePt t="42108" x="5716588" y="2444750"/>
          <p14:tracePt t="42113" x="5743575" y="2471738"/>
          <p14:tracePt t="42121" x="5761038" y="2489200"/>
          <p14:tracePt t="42130" x="5789613" y="2498725"/>
          <p14:tracePt t="42139" x="5826125" y="2535238"/>
          <p14:tracePt t="42145" x="5862638" y="2544763"/>
          <p14:tracePt t="42154" x="5870575" y="2544763"/>
          <p14:tracePt t="42177" x="5889625" y="2544763"/>
          <p14:tracePt t="42657" x="5899150" y="2554288"/>
          <p14:tracePt t="42689" x="5899150" y="2562225"/>
          <p14:tracePt t="42899" x="5899150" y="2581275"/>
          <p14:tracePt t="42915" x="5889625" y="2589213"/>
          <p14:tracePt t="42947" x="5870575" y="2608263"/>
          <p14:tracePt t="43051" x="5870575" y="2617788"/>
          <p14:tracePt t="43201" x="5853113" y="2625725"/>
          <p14:tracePt t="43211" x="5843588" y="2625725"/>
          <p14:tracePt t="43218" x="5826125" y="2644775"/>
          <p14:tracePt t="43234" x="5816600" y="2654300"/>
          <p14:tracePt t="43258" x="5807075" y="2662238"/>
          <p14:tracePt t="43266" x="5807075" y="2681288"/>
          <p14:tracePt t="43274" x="5797550" y="2690813"/>
          <p14:tracePt t="43290" x="5780088" y="2708275"/>
          <p14:tracePt t="43298" x="5780088" y="2727325"/>
          <p14:tracePt t="43314" x="5780088" y="2744788"/>
          <p14:tracePt t="43322" x="5780088" y="2771775"/>
          <p14:tracePt t="43330" x="5780088" y="2790825"/>
          <p14:tracePt t="43338" x="5780088" y="2827338"/>
          <p14:tracePt t="43346" x="5780088" y="2863850"/>
          <p14:tracePt t="43354" x="5780088" y="2881313"/>
          <p14:tracePt t="43362" x="5780088" y="2936875"/>
          <p14:tracePt t="43371" x="5770563" y="3000375"/>
          <p14:tracePt t="43379" x="5761038" y="3073400"/>
          <p14:tracePt t="43388" x="5761038" y="3109913"/>
          <p14:tracePt t="43395" x="5743575" y="3173413"/>
          <p14:tracePt t="43401" x="5743575" y="3246438"/>
          <p14:tracePt t="43410" x="5724525" y="3302000"/>
          <p14:tracePt t="43417" x="5724525" y="3365500"/>
          <p14:tracePt t="43425" x="5724525" y="3402013"/>
          <p14:tracePt t="43434" x="5724525" y="3455988"/>
          <p14:tracePt t="43441" x="5724525" y="3502025"/>
          <p14:tracePt t="43449" x="5724525" y="3556000"/>
          <p14:tracePt t="43457" x="5724525" y="3575050"/>
          <p14:tracePt t="43465" x="5724525" y="3602038"/>
          <p14:tracePt t="43473" x="5724525" y="3621088"/>
          <p14:tracePt t="43481" x="5724525" y="3657600"/>
          <p14:tracePt t="43490" x="5734050" y="3675063"/>
          <p14:tracePt t="43498" x="5734050" y="3684588"/>
          <p14:tracePt t="43505" x="5743575" y="3694113"/>
          <p14:tracePt t="43513" x="5743575" y="3702050"/>
          <p14:tracePt t="43522" x="5761038" y="3721100"/>
          <p14:tracePt t="43553" x="5770563" y="3730625"/>
          <p14:tracePt t="43570" x="5770563" y="3738563"/>
          <p14:tracePt t="43577" x="5770563" y="3748088"/>
          <p14:tracePt t="43586" x="5770563" y="3775075"/>
          <p14:tracePt t="43596" x="5770563" y="3821113"/>
          <p14:tracePt t="43602" x="5770563" y="3840163"/>
          <p14:tracePt t="43612" x="5770563" y="3867150"/>
          <p14:tracePt t="43618" x="5770563" y="3884613"/>
          <p14:tracePt t="43626" x="5770563" y="3911600"/>
          <p14:tracePt t="43633" x="5770563" y="3930650"/>
          <p14:tracePt t="43642" x="5770563" y="3967163"/>
          <p14:tracePt t="43649" x="5770563" y="3976688"/>
          <p14:tracePt t="43657" x="5770563" y="4003675"/>
          <p14:tracePt t="43665" x="5770563" y="4030663"/>
          <p14:tracePt t="43673" x="5770563" y="4076700"/>
          <p14:tracePt t="43681" x="5770563" y="4159250"/>
          <p14:tracePt t="43689" x="5770563" y="4268788"/>
          <p14:tracePt t="43699" x="5789613" y="4340225"/>
          <p14:tracePt t="43707" x="5789613" y="4386263"/>
          <p14:tracePt t="43716" x="5789613" y="4441825"/>
          <p14:tracePt t="43723" x="5789613" y="4495800"/>
          <p14:tracePt t="43731" x="5789613" y="4541838"/>
          <p14:tracePt t="43738" x="5789613" y="4578350"/>
          <p14:tracePt t="43746" x="5789613" y="4605338"/>
          <p14:tracePt t="43754" x="5789613" y="4632325"/>
          <p14:tracePt t="43761" x="5789613" y="4651375"/>
          <p14:tracePt t="43770" x="5789613" y="4687888"/>
          <p14:tracePt t="43786" x="5789613" y="4714875"/>
          <p14:tracePt t="43794" x="5807075" y="4732338"/>
          <p14:tracePt t="43802" x="5807075" y="4768850"/>
          <p14:tracePt t="43811" x="5816600" y="4797425"/>
          <p14:tracePt t="43818" x="5816600" y="4833938"/>
          <p14:tracePt t="43827" x="5816600" y="4878388"/>
          <p14:tracePt t="43833" x="5826125" y="4933950"/>
          <p14:tracePt t="43842" x="5843588" y="4997450"/>
          <p14:tracePt t="43851" x="5843588" y="5070475"/>
          <p14:tracePt t="43859" x="5862638" y="5133975"/>
          <p14:tracePt t="43867" x="5880100" y="5207000"/>
          <p14:tracePt t="43875" x="5899150" y="5253038"/>
          <p14:tracePt t="43883" x="5935663" y="5299075"/>
          <p14:tracePt t="43891" x="5972175" y="5335588"/>
          <p14:tracePt t="43899" x="5989638" y="5353050"/>
          <p14:tracePt t="43907" x="6007100" y="5380038"/>
          <p14:tracePt t="43916" x="6043613" y="5426075"/>
          <p14:tracePt t="43930" x="6062663" y="5453063"/>
          <p14:tracePt t="43945" x="6072188" y="5462588"/>
          <p14:tracePt t="43953" x="6080125" y="5472113"/>
          <p14:tracePt t="44002" x="6089650" y="5481638"/>
          <p14:tracePt t="44018" x="6089650" y="5489575"/>
          <p14:tracePt t="44026" x="6099175" y="5508625"/>
          <p14:tracePt t="44042" x="6108700" y="5526088"/>
          <p14:tracePt t="44050" x="6116638" y="5545138"/>
          <p14:tracePt t="44058" x="6126163" y="5562600"/>
          <p14:tracePt t="44066" x="6145213" y="5581650"/>
          <p14:tracePt t="44074" x="6145213" y="5599113"/>
          <p14:tracePt t="44082" x="6153150" y="5635625"/>
          <p14:tracePt t="44090" x="6172200" y="5662613"/>
          <p14:tracePt t="44098" x="6181725" y="5691188"/>
          <p14:tracePt t="44106" x="6189663" y="5727700"/>
          <p14:tracePt t="44114" x="6199188" y="5754688"/>
          <p14:tracePt t="44121" x="6235700" y="5781675"/>
          <p14:tracePt t="44129" x="6235700" y="5808663"/>
          <p14:tracePt t="44137" x="6245225" y="5827713"/>
          <p14:tracePt t="44145" x="6262688" y="5864225"/>
          <p14:tracePt t="44155" x="6272213" y="5864225"/>
          <p14:tracePt t="44164" x="6281738" y="5881688"/>
          <p14:tracePt t="44172" x="6291263" y="5900738"/>
          <p14:tracePt t="44227" x="6299200" y="5918200"/>
          <p14:tracePt t="44258" x="6318250" y="5946775"/>
          <p14:tracePt t="44267" x="6335713" y="5954713"/>
          <p14:tracePt t="44275" x="6362700" y="5954713"/>
          <p14:tracePt t="44283" x="6391275" y="5964238"/>
          <p14:tracePt t="44291" x="6435725" y="5983288"/>
          <p14:tracePt t="44299" x="6500813" y="5991225"/>
          <p14:tracePt t="44306" x="6573838" y="6010275"/>
          <p14:tracePt t="44314" x="6664325" y="6018213"/>
          <p14:tracePt t="44321" x="6746875" y="6046788"/>
          <p14:tracePt t="44330" x="6837363" y="6064250"/>
          <p14:tracePt t="44337" x="6910388" y="6064250"/>
          <p14:tracePt t="44345" x="6992938" y="6073775"/>
          <p14:tracePt t="44353" x="7046913" y="6073775"/>
          <p14:tracePt t="44362" x="7065963" y="6083300"/>
          <p14:tracePt t="44369" x="7092950" y="6083300"/>
          <p14:tracePt t="44378" x="7102475" y="6083300"/>
          <p14:tracePt t="44385" x="7119938" y="6091238"/>
          <p14:tracePt t="44649" x="7119938" y="6100763"/>
          <p14:tracePt t="44666" x="7119938" y="6110288"/>
          <p14:tracePt t="44674" x="7119938" y="6119813"/>
          <p14:tracePt t="44697" x="7119938" y="6127750"/>
          <p14:tracePt t="44707" x="7119938" y="6137275"/>
          <p14:tracePt t="44715" x="7119938" y="6146800"/>
          <p14:tracePt t="44723" x="7129463" y="6156325"/>
          <p14:tracePt t="44731" x="7138988" y="6164263"/>
          <p14:tracePt t="44859" x="7156450" y="6183313"/>
          <p14:tracePt t="44875" x="7175500" y="6192838"/>
          <p14:tracePt t="44891" x="7183438" y="6200775"/>
          <p14:tracePt t="44949" x="7192963" y="6200775"/>
          <p14:tracePt t="44953" x="7219950" y="6200775"/>
          <p14:tracePt t="44962" x="7239000" y="6200775"/>
          <p14:tracePt t="44971" x="7265988" y="6210300"/>
          <p14:tracePt t="44980" x="7283450" y="6210300"/>
          <p14:tracePt t="44986" x="7329488" y="6210300"/>
          <p14:tracePt t="44996" x="7366000" y="6219825"/>
          <p14:tracePt t="45003" x="7412038" y="6229350"/>
          <p14:tracePt t="45013" x="7439025" y="6229350"/>
          <p14:tracePt t="45030" x="7548563" y="6229350"/>
          <p14:tracePt t="45035" x="7594600" y="6229350"/>
          <p14:tracePt t="45044" x="7648575" y="6237288"/>
          <p14:tracePt t="45049" x="7694613" y="6237288"/>
          <p14:tracePt t="45057" x="7704138" y="6237288"/>
          <p14:tracePt t="45065" x="7748588" y="6237288"/>
          <p14:tracePt t="45073" x="7767638" y="6246813"/>
          <p14:tracePt t="45081" x="7777163" y="6246813"/>
          <p14:tracePt t="45113" x="7785100" y="6246813"/>
          <p14:tracePt t="45875" x="7785100" y="6265863"/>
          <p14:tracePt t="45897" x="7777163" y="6273800"/>
          <p14:tracePt t="46100" x="7748588" y="6292850"/>
          <p14:tracePt t="46139" x="7740650" y="6292850"/>
          <p14:tracePt t="46331" x="7731125" y="6292850"/>
          <p14:tracePt t="46339" x="7721600" y="6302375"/>
          <p14:tracePt t="46387" x="7704138" y="6319838"/>
          <p14:tracePt t="46563" x="7685088" y="6329363"/>
          <p14:tracePt t="46571" x="7675563" y="6329363"/>
          <p14:tracePt t="46579" x="7667625" y="6338888"/>
          <p14:tracePt t="46587" x="7648575" y="6346825"/>
          <p14:tracePt t="46602" x="7631113" y="6346825"/>
          <p14:tracePt t="46618" x="7612063" y="6356350"/>
          <p14:tracePt t="46683" x="7602538" y="6356350"/>
          <p14:tracePt t="48020" x="7594600" y="6356350"/>
          <p14:tracePt t="48041" x="7594600" y="6338888"/>
          <p14:tracePt t="48057" x="7594600" y="6329363"/>
          <p14:tracePt t="48073" x="7594600" y="6319838"/>
          <p14:tracePt t="48090" x="7594600" y="6310313"/>
          <p14:tracePt t="48106" x="7594600" y="6302375"/>
          <p14:tracePt t="48123" x="7594600" y="6292850"/>
          <p14:tracePt t="48138" x="7594600" y="6283325"/>
          <p14:tracePt t="48155" x="7594600" y="6273800"/>
          <p14:tracePt t="48163" x="7594600" y="6256338"/>
          <p14:tracePt t="48170" x="7594600" y="6246813"/>
          <p14:tracePt t="48180" x="7594600" y="6237288"/>
          <p14:tracePt t="48198" x="7594600" y="6219825"/>
          <p14:tracePt t="48201" x="7594600" y="6200775"/>
          <p14:tracePt t="48211" x="7594600" y="6173788"/>
          <p14:tracePt t="48217" x="7594600" y="6164263"/>
          <p14:tracePt t="48226" x="7594600" y="6156325"/>
          <p14:tracePt t="48233" x="7594600" y="6146800"/>
          <p14:tracePt t="48241" x="7594600" y="6127750"/>
          <p14:tracePt t="48251" x="7594600" y="6119813"/>
          <p14:tracePt t="48273" x="7594600" y="6110288"/>
          <p14:tracePt t="48403" x="7594600" y="6091238"/>
          <p14:tracePt t="48427" x="7594600" y="6083300"/>
          <p14:tracePt t="48442" x="7594600" y="6073775"/>
          <p14:tracePt t="48457" x="7594600" y="6064250"/>
          <p14:tracePt t="48473" x="7594600" y="6054725"/>
          <p14:tracePt t="48490" x="7594600" y="6046788"/>
          <p14:tracePt t="48497" x="7594600" y="6037263"/>
          <p14:tracePt t="48506" x="7594600" y="6027738"/>
          <p14:tracePt t="48521" x="7594600" y="6010275"/>
          <p14:tracePt t="48529" x="7594600" y="6000750"/>
          <p14:tracePt t="48537" x="7594600" y="5991225"/>
          <p14:tracePt t="48553" x="7594600" y="5973763"/>
          <p14:tracePt t="48563" x="7594600" y="5964238"/>
          <p14:tracePt t="48570" x="7594600" y="5954713"/>
          <p14:tracePt t="48580" x="7594600" y="5927725"/>
          <p14:tracePt t="48587" x="7575550" y="5910263"/>
          <p14:tracePt t="48603" x="7575550" y="5900738"/>
          <p14:tracePt t="48613" x="7575550" y="5881688"/>
          <p14:tracePt t="48628" x="7575550" y="5873750"/>
          <p14:tracePt t="48636" x="7575550" y="5864225"/>
          <p14:tracePt t="48654" x="7567613" y="5837238"/>
          <p14:tracePt t="48657" x="7567613" y="5827713"/>
          <p14:tracePt t="48673" x="7567613" y="5818188"/>
          <p14:tracePt t="48689" x="7567613" y="5800725"/>
          <p14:tracePt t="48706" x="7567613" y="5791200"/>
          <p14:tracePt t="48722" x="7567613" y="5781675"/>
          <p14:tracePt t="48731" x="7567613" y="5754688"/>
          <p14:tracePt t="48739" x="7567613" y="5745163"/>
          <p14:tracePt t="48747" x="7567613" y="5735638"/>
          <p14:tracePt t="48762" x="7558088" y="5718175"/>
          <p14:tracePt t="48778" x="7558088" y="5708650"/>
          <p14:tracePt t="48794" x="7558088" y="5699125"/>
          <p14:tracePt t="48802" x="7558088" y="5681663"/>
          <p14:tracePt t="48811" x="7558088" y="5672138"/>
          <p14:tracePt t="48833" x="7558088" y="5662613"/>
          <p14:tracePt t="48841" x="7558088" y="5654675"/>
          <p14:tracePt t="48858" x="7558088" y="5645150"/>
          <p14:tracePt t="48875" x="7548563" y="5635625"/>
          <p14:tracePt t="48891" x="7548563" y="5626100"/>
          <p14:tracePt t="48901" x="7548563" y="5618163"/>
          <p14:tracePt t="48905" x="7548563" y="5599113"/>
          <p14:tracePt t="48914" x="7548563" y="5589588"/>
          <p14:tracePt t="48937" x="7548563" y="5581650"/>
          <p14:tracePt t="48953" x="7548563" y="5562600"/>
          <p14:tracePt t="48963" x="7548563" y="5554663"/>
          <p14:tracePt t="48971" x="7539038" y="5545138"/>
          <p14:tracePt t="48987" x="7539038" y="5535613"/>
          <p14:tracePt t="48996" x="7539038" y="5518150"/>
          <p14:tracePt t="49016" x="7531100" y="5499100"/>
          <p14:tracePt t="49035" x="7531100" y="5472113"/>
          <p14:tracePt t="49043" x="7531100" y="5453063"/>
          <p14:tracePt t="49051" x="7521575" y="5416550"/>
          <p14:tracePt t="49069" x="7521575" y="5389563"/>
          <p14:tracePt t="49075" x="7512050" y="5372100"/>
          <p14:tracePt t="49083" x="7512050" y="5343525"/>
          <p14:tracePt t="49091" x="7512050" y="5335588"/>
          <p14:tracePt t="49101" x="7512050" y="5316538"/>
          <p14:tracePt t="49107" x="7512050" y="5289550"/>
          <p14:tracePt t="49115" x="7512050" y="5270500"/>
          <p14:tracePt t="49124" x="7512050" y="5253038"/>
          <p14:tracePt t="49131" x="7512050" y="5233988"/>
          <p14:tracePt t="49138" x="7512050" y="5226050"/>
          <p14:tracePt t="49146" x="7512050" y="5207000"/>
          <p14:tracePt t="49155" x="7485063" y="5189538"/>
          <p14:tracePt t="49185" x="7485063" y="5180013"/>
          <p14:tracePt t="49257" x="7485063" y="5160963"/>
          <p14:tracePt t="49291" x="7485063" y="5153025"/>
          <p14:tracePt t="49307" x="7485063" y="5143500"/>
          <p14:tracePt t="49322" x="7485063" y="5126038"/>
          <p14:tracePt t="49330" x="7485063" y="5116513"/>
          <p14:tracePt t="49337" x="7485063" y="5106988"/>
          <p14:tracePt t="49354" x="7485063" y="5097463"/>
          <p14:tracePt t="49361" x="7485063" y="5089525"/>
          <p14:tracePt t="49385" x="7485063" y="5080000"/>
          <p14:tracePt t="49402" x="7485063" y="5070475"/>
          <p14:tracePt t="49418" x="7485063" y="5060950"/>
          <p14:tracePt t="49434" x="7485063" y="5043488"/>
          <p14:tracePt t="49442" x="7485063" y="5033963"/>
          <p14:tracePt t="49473" x="7494588" y="5024438"/>
          <p14:tracePt t="49482" x="7512050" y="5016500"/>
          <p14:tracePt t="49489" x="7531100" y="4997450"/>
          <p14:tracePt t="49505" x="7558088" y="4987925"/>
          <p14:tracePt t="49514" x="7567613" y="4979988"/>
          <p14:tracePt t="49522" x="7585075" y="4970463"/>
          <p14:tracePt t="49603" x="7594600" y="4960938"/>
          <p14:tracePt t="59890" x="7612063" y="4951413"/>
          <p14:tracePt t="59898" x="7694613" y="4943475"/>
          <p14:tracePt t="59906" x="7777163" y="4887913"/>
          <p14:tracePt t="59914" x="7794625" y="4878388"/>
          <p14:tracePt t="59938" x="7804150" y="4878388"/>
          <p14:tracePt t="59978" x="7813675" y="4878388"/>
          <p14:tracePt t="59985" x="7831138" y="4860925"/>
          <p14:tracePt t="59993" x="7867650" y="4814888"/>
          <p14:tracePt t="60001" x="7921625" y="4732338"/>
          <p14:tracePt t="60011" x="7977188" y="4632325"/>
          <p14:tracePt t="60017" x="8067675" y="4514850"/>
          <p14:tracePt t="60026" x="8123238" y="4432300"/>
          <p14:tracePt t="60033" x="8150225" y="4395788"/>
          <p14:tracePt t="60042" x="8169275" y="4368800"/>
          <p14:tracePt t="60049" x="8177213" y="4349750"/>
          <p14:tracePt t="60433" x="8177213" y="4340225"/>
          <p14:tracePt t="60449" x="8169275" y="4340225"/>
          <p14:tracePt t="60457" x="8140700" y="4340225"/>
          <p14:tracePt t="60465" x="8132763" y="4340225"/>
          <p14:tracePt t="60474" x="8104188" y="4340225"/>
          <p14:tracePt t="60481" x="8096250" y="4340225"/>
          <p14:tracePt t="60497" x="8086725" y="4340225"/>
          <p14:tracePt t="60506" x="8067675" y="4340225"/>
          <p14:tracePt t="60514" x="8059738" y="4340225"/>
          <p14:tracePt t="60521" x="8040688" y="4332288"/>
          <p14:tracePt t="60529" x="8023225" y="4322763"/>
          <p14:tracePt t="60546" x="8004175" y="4313238"/>
          <p14:tracePt t="60553" x="7986713" y="4303713"/>
          <p14:tracePt t="60562" x="7977188" y="4303713"/>
          <p14:tracePt t="60602" x="7967663" y="4303713"/>
          <p14:tracePt t="60609" x="7958138" y="4295775"/>
          <p14:tracePt t="60658" x="7958138" y="4286250"/>
          <p14:tracePt t="60665" x="7931150" y="4268788"/>
          <p14:tracePt t="60682" x="7913688" y="4259263"/>
          <p14:tracePt t="60708" x="7904163" y="4240213"/>
          <p14:tracePt t="60713" x="7894638" y="4232275"/>
          <p14:tracePt t="60721" x="7885113" y="4232275"/>
          <p14:tracePt t="60730" x="7877175" y="4222750"/>
          <p14:tracePt t="60746" x="7877175" y="4203700"/>
          <p14:tracePt t="60754" x="7867650" y="4195763"/>
          <p14:tracePt t="60779" x="7858125" y="4176713"/>
          <p14:tracePt t="60939" x="7858125" y="4159250"/>
          <p14:tracePt t="60955" x="7850188" y="4149725"/>
          <p14:tracePt t="60963" x="7840663" y="4149725"/>
          <p14:tracePt t="60994" x="7840663" y="4140200"/>
          <p14:tracePt t="61875" x="7840663" y="4122738"/>
          <p14:tracePt t="61883" x="7840663" y="4113213"/>
          <p14:tracePt t="61899" x="7831138" y="4103688"/>
          <p14:tracePt t="61931" x="7831138" y="4094163"/>
          <p14:tracePt t="61939" x="7821613" y="4086225"/>
          <p14:tracePt t="61971" x="7821613" y="4076700"/>
          <p14:tracePt t="61979" x="7813675" y="4067175"/>
          <p14:tracePt t="61994" x="7804150" y="4057650"/>
          <p14:tracePt t="62027" x="7794625" y="4049713"/>
          <p14:tracePt t="62035" x="7794625" y="4040188"/>
          <p14:tracePt t="62059" x="7794625" y="4030663"/>
          <p14:tracePt t="62069" x="7785100" y="4030663"/>
          <p14:tracePt t="62091" x="7785100" y="4021138"/>
          <p14:tracePt t="62100" x="7785100" y="4003675"/>
          <p14:tracePt t="62107" x="7785100" y="3994150"/>
          <p14:tracePt t="62130" x="7777163" y="3976688"/>
          <p14:tracePt t="62147" x="7767638" y="3967163"/>
          <p14:tracePt t="62219" x="7758113" y="3957638"/>
          <p14:tracePt t="62317" x="7748588" y="3948113"/>
          <p14:tracePt t="62363" x="7748588" y="3940175"/>
          <p14:tracePt t="62429" x="7748588" y="3921125"/>
          <p14:tracePt t="62460" x="7748588" y="3911600"/>
          <p14:tracePt t="62467" x="7748588" y="3903663"/>
          <p14:tracePt t="62475" x="7740650" y="3903663"/>
          <p14:tracePt t="62490" x="7740650" y="3884613"/>
          <p14:tracePt t="62505" x="7740650" y="3875088"/>
          <p14:tracePt t="62571" x="7740650" y="3867150"/>
          <p14:tracePt t="62723" x="7731125" y="3857625"/>
          <p14:tracePt t="62755" x="7721600" y="3848100"/>
          <p14:tracePt t="62772" x="7712075" y="3848100"/>
          <p14:tracePt t="62779" x="7694613" y="3848100"/>
          <p14:tracePt t="62786" x="7685088" y="3848100"/>
          <p14:tracePt t="62794" x="7675563" y="3848100"/>
          <p14:tracePt t="62802" x="7648575" y="3848100"/>
          <p14:tracePt t="62810" x="7639050" y="3848100"/>
          <p14:tracePt t="62819" x="7631113" y="3848100"/>
          <p14:tracePt t="62833" x="7602538" y="3848100"/>
          <p14:tracePt t="62842" x="7594600" y="3848100"/>
          <p14:tracePt t="62849" x="7567613" y="3848100"/>
          <p14:tracePt t="62857" x="7548563" y="3848100"/>
          <p14:tracePt t="62865" x="7521575" y="3848100"/>
          <p14:tracePt t="62873" x="7502525" y="3848100"/>
          <p14:tracePt t="62881" x="7494588" y="3848100"/>
          <p14:tracePt t="62890" x="7458075" y="3830638"/>
          <p14:tracePt t="62898" x="7448550" y="3821113"/>
          <p14:tracePt t="62906" x="7439025" y="3821113"/>
          <p14:tracePt t="62914" x="7429500" y="3821113"/>
          <p14:tracePt t="62921" x="7421563" y="3811588"/>
          <p14:tracePt t="62937" x="7412038" y="3811588"/>
          <p14:tracePt t="62962" x="7402513" y="3803650"/>
          <p14:tracePt t="62970" x="7392988" y="3794125"/>
          <p14:tracePt t="62978" x="7385050" y="3784600"/>
          <p14:tracePt t="62994" x="7375525" y="3775075"/>
          <p14:tracePt t="63011" x="7366000" y="3757613"/>
          <p14:tracePt t="63028" x="7366000" y="3748088"/>
          <p14:tracePt t="63045" x="7356475" y="3730625"/>
          <p14:tracePt t="63051" x="7356475" y="3721100"/>
          <p14:tracePt t="63083" x="7356475" y="3711575"/>
          <p14:tracePt t="63099" x="7356475" y="3702050"/>
          <p14:tracePt t="63115" x="7356475" y="3694113"/>
          <p14:tracePt t="63162" x="7348538" y="3694113"/>
          <p14:tracePt t="63170" x="7339013" y="3694113"/>
          <p14:tracePt t="63178" x="7312025" y="3694113"/>
          <p14:tracePt t="63186" x="7292975" y="3694113"/>
          <p14:tracePt t="63194" x="7256463" y="3694113"/>
          <p14:tracePt t="63202" x="7212013" y="3694113"/>
          <p14:tracePt t="63210" x="7202488" y="3694113"/>
          <p14:tracePt t="63218" x="7183438" y="3694113"/>
          <p14:tracePt t="63226" x="7156450" y="3694113"/>
          <p14:tracePt t="63233" x="7138988" y="3694113"/>
          <p14:tracePt t="63242" x="7119938" y="3694113"/>
          <p14:tracePt t="63259" x="7110413" y="3694113"/>
          <p14:tracePt t="63357" x="7102475" y="3694113"/>
          <p14:tracePt t="63363" x="7083425" y="3694113"/>
          <p14:tracePt t="63373" x="7073900" y="3684588"/>
          <p14:tracePt t="63401" x="7056438" y="3684588"/>
          <p14:tracePt t="63526" x="7046913" y="3675063"/>
          <p14:tracePt t="63532" x="7037388" y="3675063"/>
          <p14:tracePt t="63539" x="7019925" y="3675063"/>
          <p14:tracePt t="63547" x="6983413" y="3675063"/>
          <p14:tracePt t="63555" x="6973888" y="3675063"/>
          <p14:tracePt t="63563" x="6929438" y="3675063"/>
          <p14:tracePt t="63570" x="6900863" y="3675063"/>
          <p14:tracePt t="63578" x="6873875" y="3675063"/>
          <p14:tracePt t="63586" x="6827838" y="3684588"/>
          <p14:tracePt t="63594" x="6783388" y="3694113"/>
          <p14:tracePt t="63602" x="6754813" y="3702050"/>
          <p14:tracePt t="63609" x="6727825" y="3730625"/>
          <p14:tracePt t="63617" x="6691313" y="3738563"/>
          <p14:tracePt t="63626" x="6645275" y="3767138"/>
          <p14:tracePt t="63633" x="6600825" y="3794125"/>
          <p14:tracePt t="63642" x="6554788" y="3811588"/>
          <p14:tracePt t="63649" x="6508750" y="3848100"/>
          <p14:tracePt t="63657" x="6427788" y="3894138"/>
          <p14:tracePt t="63665" x="6381750" y="3911600"/>
          <p14:tracePt t="63673" x="6299200" y="3967163"/>
          <p14:tracePt t="63681" x="6208713" y="4021138"/>
          <p14:tracePt t="63689" x="6126163" y="4067175"/>
          <p14:tracePt t="63698" x="6026150" y="4122738"/>
          <p14:tracePt t="63705" x="5962650" y="4159250"/>
          <p14:tracePt t="63713" x="5862638" y="4203700"/>
          <p14:tracePt t="63728" x="5743575" y="4259263"/>
          <p14:tracePt t="63733" x="5616575" y="4322763"/>
          <p14:tracePt t="63740" x="5514975" y="4332288"/>
          <p14:tracePt t="63749" x="5405438" y="4359275"/>
          <p14:tracePt t="63754" x="5305425" y="4386263"/>
          <p14:tracePt t="63763" x="5214938" y="4413250"/>
          <p14:tracePt t="63769" x="5114925" y="4441825"/>
          <p14:tracePt t="63778" x="5041900" y="4468813"/>
          <p14:tracePt t="63785" x="4922838" y="4486275"/>
          <p14:tracePt t="63793" x="4849813" y="4514850"/>
          <p14:tracePt t="63801" x="4767263" y="4522788"/>
          <p14:tracePt t="63810" x="4676775" y="4551363"/>
          <p14:tracePt t="63817" x="4622800" y="4551363"/>
          <p14:tracePt t="63826" x="4557713" y="4578350"/>
          <p14:tracePt t="63833" x="4530725" y="4578350"/>
          <p14:tracePt t="63842" x="4484688" y="4578350"/>
          <p14:tracePt t="63850" x="4430713" y="4578350"/>
          <p14:tracePt t="63857" x="4403725" y="4578350"/>
          <p14:tracePt t="63865" x="4376738" y="4578350"/>
          <p14:tracePt t="63873" x="4330700" y="4559300"/>
          <p14:tracePt t="63881" x="4321175" y="4559300"/>
          <p14:tracePt t="63889" x="4284663" y="4551363"/>
          <p14:tracePt t="63897" x="4248150" y="4541838"/>
          <p14:tracePt t="63905" x="4221163" y="4522788"/>
          <p14:tracePt t="63913" x="4194175" y="4505325"/>
          <p14:tracePt t="63921" x="4148138" y="4468813"/>
          <p14:tracePt t="63929" x="4121150" y="4441825"/>
          <p14:tracePt t="63937" x="4084638" y="4405313"/>
          <p14:tracePt t="63946" x="4057650" y="4376738"/>
          <p14:tracePt t="63953" x="4021138" y="4322763"/>
          <p14:tracePt t="63962" x="3975100" y="4295775"/>
          <p14:tracePt t="63969" x="3938588" y="4259263"/>
          <p14:tracePt t="63977" x="3902075" y="4195763"/>
          <p14:tracePt t="63985" x="3883025" y="4167188"/>
          <p14:tracePt t="63993" x="3846513" y="4122738"/>
          <p14:tracePt t="64001" x="3819525" y="4076700"/>
          <p14:tracePt t="64010" x="3792538" y="4030663"/>
          <p14:tracePt t="64018" x="3765550" y="3967163"/>
          <p14:tracePt t="64025" x="3709988" y="3903663"/>
          <p14:tracePt t="64034" x="3702050" y="3840163"/>
          <p14:tracePt t="64042" x="3646488" y="3775075"/>
          <p14:tracePt t="64049" x="3609975" y="3711575"/>
          <p14:tracePt t="64058" x="3582988" y="3629025"/>
          <p14:tracePt t="64066" x="3556000" y="3556000"/>
          <p14:tracePt t="64074" x="3527425" y="3492500"/>
          <p14:tracePt t="64081" x="3519488" y="3429000"/>
          <p14:tracePt t="64090" x="3519488" y="3338513"/>
          <p14:tracePt t="64097" x="3519488" y="3265488"/>
          <p14:tracePt t="64105" x="3519488" y="3173413"/>
          <p14:tracePt t="64114" x="3519488" y="3063875"/>
          <p14:tracePt t="64121" x="3519488" y="2973388"/>
          <p14:tracePt t="64130" x="3556000" y="2854325"/>
          <p14:tracePt t="64137" x="3592513" y="2744788"/>
          <p14:tracePt t="64146" x="3636963" y="2625725"/>
          <p14:tracePt t="64153" x="3709988" y="2508250"/>
          <p14:tracePt t="64162" x="3775075" y="2389188"/>
          <p14:tracePt t="64169" x="3783013" y="2362200"/>
          <p14:tracePt t="64179" x="3829050" y="2289175"/>
          <p14:tracePt t="64185" x="3883025" y="2206625"/>
          <p14:tracePt t="64193" x="3919538" y="2160588"/>
          <p14:tracePt t="64201" x="3975100" y="2097088"/>
          <p14:tracePt t="64210" x="4002088" y="2060575"/>
          <p14:tracePt t="64217" x="4038600" y="2033588"/>
          <p14:tracePt t="64228" x="4084638" y="1979613"/>
          <p14:tracePt t="64237" x="4102100" y="1979613"/>
          <p14:tracePt t="64251" x="4165600" y="1960563"/>
          <p14:tracePt t="64259" x="4202113" y="1960563"/>
          <p14:tracePt t="64266" x="4238625" y="1943100"/>
          <p14:tracePt t="64274" x="4294188" y="1914525"/>
          <p14:tracePt t="64282" x="4384675" y="1914525"/>
          <p14:tracePt t="64290" x="4476750" y="1914525"/>
          <p14:tracePt t="64298" x="4603750" y="1914525"/>
          <p14:tracePt t="64306" x="4730750" y="1914525"/>
          <p14:tracePt t="64314" x="4840288" y="1914525"/>
          <p14:tracePt t="64321" x="5005388" y="1914525"/>
          <p14:tracePt t="64329" x="5132388" y="1914525"/>
          <p14:tracePt t="64337" x="5260975" y="1914525"/>
          <p14:tracePt t="64346" x="5387975" y="1914525"/>
          <p14:tracePt t="64354" x="5461000" y="1914525"/>
          <p14:tracePt t="64362" x="5534025" y="1914525"/>
          <p14:tracePt t="64370" x="5597525" y="1933575"/>
          <p14:tracePt t="64377" x="5653088" y="1933575"/>
          <p14:tracePt t="64385" x="5680075" y="1943100"/>
          <p14:tracePt t="64393" x="5697538" y="1951038"/>
          <p14:tracePt t="64401" x="5707063" y="1960563"/>
          <p14:tracePt t="64410" x="5716588" y="1987550"/>
          <p14:tracePt t="64417" x="5724525" y="2016125"/>
          <p14:tracePt t="64429" x="5724525" y="2060575"/>
          <p14:tracePt t="64433" x="5724525" y="2125663"/>
          <p14:tracePt t="64443" x="5724525" y="2197100"/>
          <p14:tracePt t="64449" x="5724525" y="2279650"/>
          <p14:tracePt t="64458" x="5724525" y="2352675"/>
          <p14:tracePt t="64465" x="5724525" y="2444750"/>
          <p14:tracePt t="64473" x="5724525" y="2517775"/>
          <p14:tracePt t="64481" x="5724525" y="2608263"/>
          <p14:tracePt t="64490" x="5724525" y="2698750"/>
          <p14:tracePt t="64497" x="5724525" y="2771775"/>
          <p14:tracePt t="64505" x="5724525" y="2844800"/>
          <p14:tracePt t="64513" x="5724525" y="2917825"/>
          <p14:tracePt t="64522" x="5724525" y="3017838"/>
          <p14:tracePt t="64529" x="5724525" y="3090863"/>
          <p14:tracePt t="64537" x="5724525" y="3146425"/>
          <p14:tracePt t="64545" x="5724525" y="3219450"/>
          <p14:tracePt t="64554" x="5716588" y="3302000"/>
          <p14:tracePt t="64562" x="5661025" y="3382963"/>
          <p14:tracePt t="64570" x="5643563" y="3419475"/>
          <p14:tracePt t="64578" x="5597525" y="3492500"/>
          <p14:tracePt t="64586" x="5543550" y="3556000"/>
          <p14:tracePt t="64594" x="5507038" y="3584575"/>
          <p14:tracePt t="64602" x="5461000" y="3621088"/>
          <p14:tracePt t="64611" x="5397500" y="3675063"/>
          <p14:tracePt t="64617" x="5314950" y="3702050"/>
          <p14:tracePt t="64626" x="5268913" y="3721100"/>
          <p14:tracePt t="64633" x="5214938" y="3748088"/>
          <p14:tracePt t="64642" x="5168900" y="3748088"/>
          <p14:tracePt t="64649" x="5159375" y="3748088"/>
          <p14:tracePt t="64657" x="5132388" y="3748088"/>
          <p14:tracePt t="64665" x="5122863" y="3748088"/>
          <p14:tracePt t="64681" x="5105400" y="3748088"/>
          <p14:tracePt t="64690" x="5095875" y="3748088"/>
          <p14:tracePt t="64698" x="5078413" y="3748088"/>
          <p14:tracePt t="64706" x="5049838" y="3748088"/>
          <p14:tracePt t="64714" x="5032375" y="3748088"/>
          <p14:tracePt t="64722" x="5005388" y="3748088"/>
          <p14:tracePt t="64730" x="4959350" y="3748088"/>
          <p14:tracePt t="64737" x="4895850" y="3748088"/>
          <p14:tracePt t="64745" x="4840288" y="3748088"/>
          <p14:tracePt t="64753" x="4759325" y="3748088"/>
          <p14:tracePt t="64762" x="4649788" y="3748088"/>
          <p14:tracePt t="64770" x="4576763" y="3748088"/>
          <p14:tracePt t="64777" x="4503738" y="3748088"/>
          <p14:tracePt t="64785" x="4448175" y="3748088"/>
          <p14:tracePt t="64793" x="4403725" y="3748088"/>
          <p14:tracePt t="64802" x="4394200" y="3748088"/>
          <p14:tracePt t="64810" x="4357688" y="3748088"/>
          <p14:tracePt t="64875" x="4348163" y="3748088"/>
          <p14:tracePt t="64891" x="4348163" y="3730625"/>
          <p14:tracePt t="64899" x="4348163" y="3721100"/>
          <p14:tracePt t="64915" x="4348163" y="3702050"/>
          <p14:tracePt t="64923" x="4348163" y="3694113"/>
          <p14:tracePt t="64931" x="4340225" y="3684588"/>
          <p14:tracePt t="64937" x="4340225" y="3675063"/>
          <p14:tracePt t="65530" x="4340225" y="3665538"/>
          <p14:tracePt t="65539" x="4367213" y="3665538"/>
          <p14:tracePt t="65546" x="4467225" y="3665538"/>
          <p14:tracePt t="65553" x="4594225" y="3665538"/>
          <p14:tracePt t="65562" x="4722813" y="3665538"/>
          <p14:tracePt t="65569" x="4905375" y="3665538"/>
          <p14:tracePt t="65578" x="5068888" y="3665538"/>
          <p14:tracePt t="65586" x="5251450" y="3665538"/>
          <p14:tracePt t="65594" x="5451475" y="3665538"/>
          <p14:tracePt t="65603" x="5670550" y="3665538"/>
          <p14:tracePt t="65611" x="5853113" y="3665538"/>
          <p14:tracePt t="65619" x="6035675" y="3665538"/>
          <p14:tracePt t="65625" x="6226175" y="3665538"/>
          <p14:tracePt t="65633" x="6427788" y="3665538"/>
          <p14:tracePt t="65642" x="6591300" y="3665538"/>
          <p14:tracePt t="65649" x="6737350" y="3665538"/>
          <p14:tracePt t="65658" x="6883400" y="3665538"/>
          <p14:tracePt t="65665" x="7010400" y="3665538"/>
          <p14:tracePt t="65674" x="7138988" y="3665538"/>
          <p14:tracePt t="65682" x="7229475" y="3665538"/>
          <p14:tracePt t="65691" x="7302500" y="3665538"/>
          <p14:tracePt t="65697" x="7412038" y="3665538"/>
          <p14:tracePt t="65706" x="7502525" y="3665538"/>
          <p14:tracePt t="65713" x="7631113" y="3665538"/>
          <p14:tracePt t="65722" x="7758113" y="3665538"/>
          <p14:tracePt t="65729" x="7867650" y="3665538"/>
          <p14:tracePt t="65738" x="7994650" y="3665538"/>
          <p14:tracePt t="65746" x="8123238" y="3665538"/>
          <p14:tracePt t="65753" x="8250238" y="3665538"/>
          <p14:tracePt t="65761" x="8359775" y="3665538"/>
          <p14:tracePt t="65770" x="8469313" y="3665538"/>
          <p14:tracePt t="65778" x="8551863" y="3675063"/>
          <p14:tracePt t="65786" x="8605838" y="3675063"/>
          <p14:tracePt t="65795" x="8661400" y="3675063"/>
          <p14:tracePt t="65802" x="8705850" y="3675063"/>
          <p14:tracePt t="65818" x="8724900" y="3675063"/>
          <p14:tracePt t="65851" x="8734425" y="3675063"/>
          <p14:tracePt t="65961" x="8742363" y="3675063"/>
          <p14:tracePt t="65969" x="8788400" y="3675063"/>
          <p14:tracePt t="65978" x="8834438" y="3675063"/>
          <p14:tracePt t="65986" x="8897938" y="3675063"/>
          <p14:tracePt t="65994" x="8970963" y="3675063"/>
          <p14:tracePt t="66002" x="9080500" y="367506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099" y="-334703"/>
            <a:ext cx="8229600" cy="1143000"/>
          </a:xfrm>
        </p:spPr>
        <p:txBody>
          <a:bodyPr/>
          <a:lstStyle/>
          <a:p>
            <a:r>
              <a:rPr kumimoji="1" lang="en-US" altLang="ja-JP" dirty="0"/>
              <a:t>A/D</a:t>
            </a:r>
            <a:r>
              <a:rPr kumimoji="1" lang="ja-JP" altLang="en-US" dirty="0"/>
              <a:t>コンバータ</a:t>
            </a:r>
            <a:r>
              <a:rPr lang="en-US" altLang="ja-JP" dirty="0"/>
              <a:t> </a:t>
            </a:r>
            <a:r>
              <a:rPr lang="ja-JP" altLang="en-US" dirty="0"/>
              <a:t>フラッシュ型</a:t>
            </a:r>
            <a:endParaRPr kumimoji="1" lang="ja-JP" altLang="en-US" dirty="0"/>
          </a:p>
        </p:txBody>
      </p:sp>
      <p:grpSp>
        <p:nvGrpSpPr>
          <p:cNvPr id="4" name="グループ化 3"/>
          <p:cNvGrpSpPr/>
          <p:nvPr/>
        </p:nvGrpSpPr>
        <p:grpSpPr>
          <a:xfrm>
            <a:off x="3570643" y="2108584"/>
            <a:ext cx="1530354" cy="869796"/>
            <a:chOff x="3741047" y="2060811"/>
            <a:chExt cx="2213215" cy="1282889"/>
          </a:xfrm>
        </p:grpSpPr>
        <p:sp>
          <p:nvSpPr>
            <p:cNvPr id="5"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6" name="AutoShape 19"/>
            <p:cNvCxnSpPr>
              <a:cxnSpLocks noChangeShapeType="1"/>
              <a:endCxn id="9"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7"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8"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9"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0"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11"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12"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13" name="グループ化 12"/>
          <p:cNvGrpSpPr/>
          <p:nvPr/>
        </p:nvGrpSpPr>
        <p:grpSpPr>
          <a:xfrm>
            <a:off x="3570643" y="3038389"/>
            <a:ext cx="1530354" cy="869796"/>
            <a:chOff x="3741047" y="2060811"/>
            <a:chExt cx="2213215" cy="1282889"/>
          </a:xfrm>
        </p:grpSpPr>
        <p:sp>
          <p:nvSpPr>
            <p:cNvPr id="14"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15" name="AutoShape 19"/>
            <p:cNvCxnSpPr>
              <a:cxnSpLocks noChangeShapeType="1"/>
              <a:endCxn id="18"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16"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7"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8"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9"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20"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21"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22" name="グループ化 21"/>
          <p:cNvGrpSpPr/>
          <p:nvPr/>
        </p:nvGrpSpPr>
        <p:grpSpPr>
          <a:xfrm>
            <a:off x="3570643" y="3968194"/>
            <a:ext cx="1530354" cy="869796"/>
            <a:chOff x="3741047" y="2060811"/>
            <a:chExt cx="2213215" cy="1282889"/>
          </a:xfrm>
        </p:grpSpPr>
        <p:sp>
          <p:nvSpPr>
            <p:cNvPr id="23"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24" name="AutoShape 19"/>
            <p:cNvCxnSpPr>
              <a:cxnSpLocks noChangeShapeType="1"/>
              <a:endCxn id="27"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25"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6"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7"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8"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29"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30"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31" name="グループ化 30"/>
          <p:cNvGrpSpPr/>
          <p:nvPr/>
        </p:nvGrpSpPr>
        <p:grpSpPr>
          <a:xfrm>
            <a:off x="3570643" y="4897999"/>
            <a:ext cx="1530354" cy="869796"/>
            <a:chOff x="3741047" y="2060811"/>
            <a:chExt cx="2213215" cy="1282889"/>
          </a:xfrm>
        </p:grpSpPr>
        <p:sp>
          <p:nvSpPr>
            <p:cNvPr id="32"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33" name="AutoShape 19"/>
            <p:cNvCxnSpPr>
              <a:cxnSpLocks noChangeShapeType="1"/>
              <a:endCxn id="36"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34"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5"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6"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7"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38"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39"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cxnSp>
        <p:nvCxnSpPr>
          <p:cNvPr id="43" name="直線コネクタ 42"/>
          <p:cNvCxnSpPr/>
          <p:nvPr/>
        </p:nvCxnSpPr>
        <p:spPr>
          <a:xfrm>
            <a:off x="3294501" y="2076500"/>
            <a:ext cx="0" cy="301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endCxn id="37" idx="0"/>
          </p:cNvCxnSpPr>
          <p:nvPr/>
        </p:nvCxnSpPr>
        <p:spPr>
          <a:xfrm>
            <a:off x="3294501" y="5072283"/>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270439" y="4149869"/>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262419" y="3211413"/>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270441" y="2272957"/>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1684421" y="1298452"/>
            <a:ext cx="1239354" cy="132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endCxn id="35" idx="6"/>
          </p:cNvCxnSpPr>
          <p:nvPr/>
        </p:nvCxnSpPr>
        <p:spPr>
          <a:xfrm>
            <a:off x="2861372" y="5545547"/>
            <a:ext cx="814650" cy="1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endCxn id="29" idx="0"/>
          </p:cNvCxnSpPr>
          <p:nvPr/>
        </p:nvCxnSpPr>
        <p:spPr>
          <a:xfrm>
            <a:off x="2893453" y="4607067"/>
            <a:ext cx="782569" cy="10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endCxn id="17" idx="6"/>
          </p:cNvCxnSpPr>
          <p:nvPr/>
        </p:nvCxnSpPr>
        <p:spPr>
          <a:xfrm>
            <a:off x="2885433" y="3668611"/>
            <a:ext cx="790589" cy="18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endCxn id="8" idx="1"/>
          </p:cNvCxnSpPr>
          <p:nvPr/>
        </p:nvCxnSpPr>
        <p:spPr>
          <a:xfrm flipV="1">
            <a:off x="2893455" y="2720964"/>
            <a:ext cx="692620" cy="9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2805223" y="188595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p:cNvCxnSpPr/>
          <p:nvPr/>
        </p:nvCxnSpPr>
        <p:spPr>
          <a:xfrm flipH="1">
            <a:off x="2885433" y="2522833"/>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70" idx="0"/>
          </p:cNvCxnSpPr>
          <p:nvPr/>
        </p:nvCxnSpPr>
        <p:spPr>
          <a:xfrm>
            <a:off x="2901475" y="1311654"/>
            <a:ext cx="9095" cy="57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正方形/長方形 77"/>
          <p:cNvSpPr/>
          <p:nvPr/>
        </p:nvSpPr>
        <p:spPr>
          <a:xfrm>
            <a:off x="2797203" y="2824414"/>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flipH="1">
            <a:off x="2877413" y="3461297"/>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stCxn id="70" idx="2"/>
            <a:endCxn id="78" idx="0"/>
          </p:cNvCxnSpPr>
          <p:nvPr/>
        </p:nvCxnSpPr>
        <p:spPr>
          <a:xfrm flipH="1">
            <a:off x="2902550" y="2533698"/>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2789183" y="3762878"/>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p:nvPr/>
        </p:nvCxnSpPr>
        <p:spPr>
          <a:xfrm flipH="1">
            <a:off x="2869393" y="4399761"/>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78" idx="2"/>
            <a:endCxn id="81" idx="0"/>
          </p:cNvCxnSpPr>
          <p:nvPr/>
        </p:nvCxnSpPr>
        <p:spPr>
          <a:xfrm flipH="1">
            <a:off x="2894530" y="3472162"/>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781163" y="4701342"/>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5" name="直線コネクタ 84"/>
          <p:cNvCxnSpPr/>
          <p:nvPr/>
        </p:nvCxnSpPr>
        <p:spPr>
          <a:xfrm flipH="1">
            <a:off x="2861373" y="533822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stCxn id="81" idx="2"/>
            <a:endCxn id="84" idx="0"/>
          </p:cNvCxnSpPr>
          <p:nvPr/>
        </p:nvCxnSpPr>
        <p:spPr>
          <a:xfrm flipH="1">
            <a:off x="2886510" y="4410626"/>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408793" y="1452730"/>
            <a:ext cx="2287806" cy="461665"/>
          </a:xfrm>
          <a:prstGeom prst="rect">
            <a:avLst/>
          </a:prstGeom>
          <a:noFill/>
        </p:spPr>
        <p:txBody>
          <a:bodyPr wrap="none" rtlCol="0">
            <a:spAutoFit/>
          </a:bodyPr>
          <a:lstStyle/>
          <a:p>
            <a:r>
              <a:rPr kumimoji="1" lang="en-US" altLang="ja-JP" sz="2400" dirty="0" err="1"/>
              <a:t>VRE</a:t>
            </a:r>
            <a:r>
              <a:rPr lang="ja-JP" altLang="en-US" sz="2400" dirty="0"/>
              <a:t>：基準電圧 </a:t>
            </a:r>
            <a:endParaRPr kumimoji="1" lang="ja-JP" altLang="en-US" sz="2400" dirty="0"/>
          </a:p>
        </p:txBody>
      </p:sp>
      <p:sp>
        <p:nvSpPr>
          <p:cNvPr id="93" name="テキスト ボックス 92"/>
          <p:cNvSpPr txBox="1"/>
          <p:nvPr/>
        </p:nvSpPr>
        <p:spPr>
          <a:xfrm>
            <a:off x="3047260" y="1486109"/>
            <a:ext cx="2009717" cy="461665"/>
          </a:xfrm>
          <a:prstGeom prst="rect">
            <a:avLst/>
          </a:prstGeom>
          <a:noFill/>
        </p:spPr>
        <p:txBody>
          <a:bodyPr wrap="none" rtlCol="0">
            <a:spAutoFit/>
          </a:bodyPr>
          <a:lstStyle/>
          <a:p>
            <a:r>
              <a:rPr kumimoji="1" lang="en-US" altLang="ja-JP" sz="2400" dirty="0"/>
              <a:t>Vin</a:t>
            </a:r>
            <a:r>
              <a:rPr kumimoji="1" lang="ja-JP" altLang="en-US" sz="2400" dirty="0"/>
              <a:t>：</a:t>
            </a:r>
            <a:r>
              <a:rPr lang="ja-JP" altLang="en-US" sz="2400" dirty="0"/>
              <a:t>入力電圧</a:t>
            </a:r>
            <a:endParaRPr kumimoji="1" lang="ja-JP" altLang="en-US" sz="2400" dirty="0"/>
          </a:p>
        </p:txBody>
      </p:sp>
      <p:sp>
        <p:nvSpPr>
          <p:cNvPr id="94" name="正方形/長方形 93"/>
          <p:cNvSpPr/>
          <p:nvPr/>
        </p:nvSpPr>
        <p:spPr>
          <a:xfrm>
            <a:off x="5100997" y="2231205"/>
            <a:ext cx="1604603" cy="34058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エンコーダ</a:t>
            </a:r>
            <a:endParaRPr kumimoji="1" lang="en-US" altLang="ja-JP" dirty="0"/>
          </a:p>
          <a:p>
            <a:pPr algn="ctr"/>
            <a:r>
              <a:rPr lang="ja-JP" altLang="en-US" dirty="0"/>
              <a:t>（デジタル回路）</a:t>
            </a:r>
            <a:endParaRPr kumimoji="1" lang="ja-JP" altLang="en-US" dirty="0"/>
          </a:p>
        </p:txBody>
      </p:sp>
      <p:cxnSp>
        <p:nvCxnSpPr>
          <p:cNvPr id="68" name="直線コネクタ 67"/>
          <p:cNvCxnSpPr/>
          <p:nvPr/>
        </p:nvCxnSpPr>
        <p:spPr>
          <a:xfrm>
            <a:off x="2781163" y="6459947"/>
            <a:ext cx="2660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278116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287641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297166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2861373" y="543347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正方形/長方形 98"/>
          <p:cNvSpPr/>
          <p:nvPr/>
        </p:nvSpPr>
        <p:spPr>
          <a:xfrm>
            <a:off x="2800213" y="5596692"/>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0" name="直線コネクタ 99"/>
          <p:cNvCxnSpPr/>
          <p:nvPr/>
        </p:nvCxnSpPr>
        <p:spPr>
          <a:xfrm flipH="1">
            <a:off x="2880423" y="625262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円形吹き出し 96"/>
          <p:cNvSpPr/>
          <p:nvPr/>
        </p:nvSpPr>
        <p:spPr>
          <a:xfrm>
            <a:off x="5029914" y="743983"/>
            <a:ext cx="2036815" cy="1254836"/>
          </a:xfrm>
          <a:prstGeom prst="wedgeEllipseCallout">
            <a:avLst>
              <a:gd name="adj1" fmla="val -53125"/>
              <a:gd name="adj2" fmla="val 6633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どこかの出力で</a:t>
            </a:r>
            <a:r>
              <a:rPr lang="en-US" altLang="ja-JP" dirty="0"/>
              <a:t>0</a:t>
            </a:r>
            <a:r>
              <a:rPr lang="ja-JP" altLang="en-US" dirty="0"/>
              <a:t>が</a:t>
            </a:r>
            <a:r>
              <a:rPr lang="en-US" altLang="ja-JP" dirty="0"/>
              <a:t>1</a:t>
            </a:r>
            <a:r>
              <a:rPr lang="ja-JP" altLang="en-US" dirty="0"/>
              <a:t>になる</a:t>
            </a:r>
            <a:endParaRPr kumimoji="1" lang="ja-JP" altLang="en-US" dirty="0"/>
          </a:p>
        </p:txBody>
      </p:sp>
      <p:pic>
        <p:nvPicPr>
          <p:cNvPr id="3" name="オーディオ 2">
            <a:hlinkClick r:id="" action="ppaction://media"/>
            <a:extLst>
              <a:ext uri="{FF2B5EF4-FFF2-40B4-BE49-F238E27FC236}">
                <a16:creationId xmlns:a16="http://schemas.microsoft.com/office/drawing/2014/main" id="{F8728516-711B-4509-A98D-CC90DF667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53306467"/>
      </p:ext>
    </p:extLst>
  </p:cSld>
  <p:clrMapOvr>
    <a:masterClrMapping/>
  </p:clrMapOvr>
  <mc:AlternateContent xmlns:mc="http://schemas.openxmlformats.org/markup-compatibility/2006" xmlns:p14="http://schemas.microsoft.com/office/powerpoint/2010/main">
    <mc:Choice Requires="p14">
      <p:transition spd="slow" p14:dur="2000" advTm="152288"/>
    </mc:Choice>
    <mc:Fallback xmlns="">
      <p:transition spd="slow" advTm="15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91" x="9043988" y="3629025"/>
          <p14:tracePt t="1597" x="8980488" y="3629025"/>
          <p14:tracePt t="1605" x="8924925" y="3629025"/>
          <p14:tracePt t="1613" x="8897938" y="3629025"/>
          <p14:tracePt t="1621" x="8878888" y="3629025"/>
          <p14:tracePt t="1630" x="8870950" y="3629025"/>
          <p14:tracePt t="1638" x="8861425" y="3629025"/>
          <p14:tracePt t="1823" x="8851900" y="3629025"/>
          <p14:tracePt t="1831" x="8834438" y="3629025"/>
          <p14:tracePt t="1841" x="8797925" y="3629025"/>
          <p14:tracePt t="1845" x="8770938" y="3638550"/>
          <p14:tracePt t="1853" x="8724900" y="3648075"/>
          <p14:tracePt t="1861" x="8697913" y="3648075"/>
          <p14:tracePt t="1869" x="8669338" y="3648075"/>
          <p14:tracePt t="1877" x="8624888" y="3665538"/>
          <p14:tracePt t="1893" x="8596313" y="3665538"/>
          <p14:tracePt t="1901" x="8578850" y="3684588"/>
          <p14:tracePt t="2023" x="8542338" y="3694113"/>
          <p14:tracePt t="2029" x="8532813" y="3702050"/>
          <p14:tracePt t="2431" x="8551863" y="3702050"/>
          <p14:tracePt t="2438" x="8588375" y="3665538"/>
          <p14:tracePt t="2469" x="8588375" y="3648075"/>
          <p14:tracePt t="2478" x="8588375" y="3638550"/>
          <p14:tracePt t="2494" x="8596313" y="3629025"/>
          <p14:tracePt t="2518" x="8605838" y="3592513"/>
          <p14:tracePt t="2542" x="8615363" y="3575050"/>
          <p14:tracePt t="2574" x="8615363" y="3556000"/>
          <p14:tracePt t="2607" x="8624888" y="3538538"/>
          <p14:tracePt t="2625" x="8632825" y="3529013"/>
          <p14:tracePt t="2654" x="8632825" y="3519488"/>
          <p14:tracePt t="2669" x="8642350" y="3502025"/>
          <p14:tracePt t="40999" x="8615363" y="3492500"/>
          <p14:tracePt t="41007" x="8596313" y="3492500"/>
          <p14:tracePt t="41055" x="8588375" y="3482975"/>
          <p14:tracePt t="41071" x="8588375" y="3475038"/>
          <p14:tracePt t="41109" x="8588375" y="3465513"/>
          <p14:tracePt t="41117" x="8588375" y="3446463"/>
          <p14:tracePt t="41126" x="8588375" y="3419475"/>
          <p14:tracePt t="41133" x="8615363" y="3375025"/>
          <p14:tracePt t="41142" x="8651875" y="3328988"/>
          <p14:tracePt t="41149" x="8688388" y="3246438"/>
          <p14:tracePt t="41160" x="8724900" y="3163888"/>
          <p14:tracePt t="41165" x="8788400" y="3036888"/>
          <p14:tracePt t="41173" x="8815388" y="2917825"/>
          <p14:tracePt t="41181" x="8861425" y="2754313"/>
          <p14:tracePt t="41189" x="8878888" y="2589213"/>
          <p14:tracePt t="41197" x="8878888" y="2408238"/>
          <p14:tracePt t="41206" x="8842375" y="2243138"/>
          <p14:tracePt t="41215" x="8778875" y="2106613"/>
          <p14:tracePt t="41224" x="8705850" y="1970088"/>
          <p14:tracePt t="41231" x="8651875" y="1870075"/>
          <p14:tracePt t="41241" x="8615363" y="1804988"/>
          <p14:tracePt t="41250" x="8596313" y="1778000"/>
          <p14:tracePt t="41255" x="8596313" y="1768475"/>
          <p14:tracePt t="41262" x="8596313" y="1760538"/>
          <p14:tracePt t="41278" x="8588375" y="1751013"/>
          <p14:tracePt t="41286" x="8542338" y="1787525"/>
          <p14:tracePt t="41294" x="8478838" y="1841500"/>
          <p14:tracePt t="41302" x="8432800" y="1878013"/>
          <p14:tracePt t="41309" x="8386763" y="1906588"/>
          <p14:tracePt t="41317" x="8369300" y="1906588"/>
          <p14:tracePt t="41325" x="8350250" y="1914525"/>
          <p14:tracePt t="41333" x="8313738" y="1933575"/>
          <p14:tracePt t="41342" x="8296275" y="1943100"/>
          <p14:tracePt t="41349" x="8250238" y="1970088"/>
          <p14:tracePt t="41362" x="8169275" y="2024063"/>
          <p14:tracePt t="41366" x="8059738" y="2097088"/>
          <p14:tracePt t="41374" x="7904163" y="2206625"/>
          <p14:tracePt t="41381" x="7694613" y="2325688"/>
          <p14:tracePt t="41389" x="7485063" y="2452688"/>
          <p14:tracePt t="41397" x="7202488" y="2571750"/>
          <p14:tracePt t="41407" x="6937375" y="2671763"/>
          <p14:tracePt t="41413" x="6654800" y="2808288"/>
          <p14:tracePt t="41421" x="6445250" y="2890838"/>
          <p14:tracePt t="41429" x="6245225" y="2982913"/>
          <p14:tracePt t="41438" x="6099175" y="3054350"/>
          <p14:tracePt t="41446" x="5962650" y="3127375"/>
          <p14:tracePt t="41454" x="5843588" y="3200400"/>
          <p14:tracePt t="41461" x="5780088" y="3236913"/>
          <p14:tracePt t="41469" x="5716588" y="3292475"/>
          <p14:tracePt t="41477" x="5634038" y="3346450"/>
          <p14:tracePt t="41485" x="5597525" y="3365500"/>
          <p14:tracePt t="41493" x="5551488" y="3402013"/>
          <p14:tracePt t="41501" x="5534025" y="3419475"/>
          <p14:tracePt t="41509" x="5514975" y="3438525"/>
          <p14:tracePt t="41517" x="5497513" y="3446463"/>
          <p14:tracePt t="41525" x="5478463" y="3475038"/>
          <p14:tracePt t="41533" x="5451475" y="3492500"/>
          <p14:tracePt t="41544" x="5441950" y="3502025"/>
          <p14:tracePt t="41550" x="5414963" y="3502025"/>
          <p14:tracePt t="41560" x="5397500" y="3511550"/>
          <p14:tracePt t="41566" x="5368925" y="3511550"/>
          <p14:tracePt t="41573" x="5351463" y="3511550"/>
          <p14:tracePt t="41582" x="5305425" y="3511550"/>
          <p14:tracePt t="41591" x="5268913" y="3511550"/>
          <p14:tracePt t="41598" x="5224463" y="3511550"/>
          <p14:tracePt t="41608" x="5168900" y="3511550"/>
          <p14:tracePt t="41615" x="5059363" y="3502025"/>
          <p14:tracePt t="41631" x="4849813" y="3475038"/>
          <p14:tracePt t="41640" x="4722813" y="3465513"/>
          <p14:tracePt t="41646" x="4613275" y="3446463"/>
          <p14:tracePt t="41655" x="4530725" y="3419475"/>
          <p14:tracePt t="41663" x="4457700" y="3392488"/>
          <p14:tracePt t="41669" x="4394200" y="3382963"/>
          <p14:tracePt t="41677" x="4330700" y="3346450"/>
          <p14:tracePt t="41685" x="4321175" y="3338513"/>
          <p14:tracePt t="41693" x="4321175" y="3328988"/>
          <p14:tracePt t="41702" x="4321175" y="3319463"/>
          <p14:tracePt t="41711" x="4321175" y="3292475"/>
          <p14:tracePt t="41718" x="4321175" y="3265488"/>
          <p14:tracePt t="41727" x="4321175" y="3228975"/>
          <p14:tracePt t="41734" x="4321175" y="3182938"/>
          <p14:tracePt t="41742" x="4367213" y="3119438"/>
          <p14:tracePt t="41752" x="4384675" y="3073400"/>
          <p14:tracePt t="41758" x="4421188" y="3027363"/>
          <p14:tracePt t="41766" x="4430713" y="3000375"/>
          <p14:tracePt t="41774" x="4440238" y="2982913"/>
          <p14:tracePt t="41782" x="4440238" y="2973388"/>
          <p14:tracePt t="41790" x="4448175" y="2946400"/>
          <p14:tracePt t="41814" x="4448175" y="2936875"/>
          <p14:tracePt t="41854" x="4448175" y="2927350"/>
          <p14:tracePt t="41863" x="4448175" y="2909888"/>
          <p14:tracePt t="41895" x="4448175" y="2900363"/>
          <p14:tracePt t="41967" x="4448175" y="2890838"/>
          <p14:tracePt t="41975" x="4448175" y="2873375"/>
          <p14:tracePt t="41983" x="4448175" y="2863850"/>
          <p14:tracePt t="41992" x="4448175" y="2844800"/>
          <p14:tracePt t="41998" x="4448175" y="2827338"/>
          <p14:tracePt t="42007" x="4448175" y="2808288"/>
          <p14:tracePt t="42014" x="4440238" y="2781300"/>
          <p14:tracePt t="42023" x="4413250" y="2754313"/>
          <p14:tracePt t="42030" x="4403725" y="2717800"/>
          <p14:tracePt t="42040" x="4394200" y="2698750"/>
          <p14:tracePt t="42049" x="4384675" y="2671763"/>
          <p14:tracePt t="42054" x="4367213" y="2654300"/>
          <p14:tracePt t="42069" x="4357688" y="2635250"/>
          <p14:tracePt t="42095" x="4348163" y="2625725"/>
          <p14:tracePt t="42246" x="4348163" y="2654300"/>
          <p14:tracePt t="42254" x="4367213" y="2727325"/>
          <p14:tracePt t="42263" x="4376738" y="2817813"/>
          <p14:tracePt t="42271" x="4403725" y="2954338"/>
          <p14:tracePt t="42281" x="4430713" y="3009900"/>
          <p14:tracePt t="42286" x="4457700" y="3090863"/>
          <p14:tracePt t="42294" x="4457700" y="3182938"/>
          <p14:tracePt t="42303" x="4467225" y="3265488"/>
          <p14:tracePt t="42313" x="4494213" y="3319463"/>
          <p14:tracePt t="42318" x="4503738" y="3382963"/>
          <p14:tracePt t="42328" x="4521200" y="3419475"/>
          <p14:tracePt t="42333" x="4530725" y="3455988"/>
          <p14:tracePt t="42341" x="4540250" y="3492500"/>
          <p14:tracePt t="42349" x="4549775" y="3502025"/>
          <p14:tracePt t="42727" x="4549775" y="3538538"/>
          <p14:tracePt t="42735" x="4549775" y="3584575"/>
          <p14:tracePt t="42743" x="4549775" y="3638550"/>
          <p14:tracePt t="42751" x="4549775" y="3694113"/>
          <p14:tracePt t="42758" x="4549775" y="3767138"/>
          <p14:tracePt t="42765" x="4549775" y="3803650"/>
          <p14:tracePt t="42773" x="4549775" y="3857625"/>
          <p14:tracePt t="42781" x="4549775" y="3921125"/>
          <p14:tracePt t="42789" x="4549775" y="3957638"/>
          <p14:tracePt t="42797" x="4557713" y="3984625"/>
          <p14:tracePt t="42805" x="4557713" y="4030663"/>
          <p14:tracePt t="42813" x="4557713" y="4057650"/>
          <p14:tracePt t="42821" x="4567238" y="4076700"/>
          <p14:tracePt t="42829" x="4567238" y="4086225"/>
          <p14:tracePt t="42845" x="4567238" y="4103688"/>
          <p14:tracePt t="42895" x="4567238" y="4113213"/>
          <p14:tracePt t="42918" x="4567238" y="4122738"/>
          <p14:tracePt t="42927" x="4567238" y="4149725"/>
          <p14:tracePt t="42937" x="4567238" y="4167188"/>
          <p14:tracePt t="42943" x="4567238" y="4186238"/>
          <p14:tracePt t="42950" x="4567238" y="4213225"/>
          <p14:tracePt t="42958" x="4567238" y="4232275"/>
          <p14:tracePt t="42966" x="4567238" y="4249738"/>
          <p14:tracePt t="42974" x="4567238" y="4259263"/>
          <p14:tracePt t="42982" x="4567238" y="4276725"/>
          <p14:tracePt t="42990" x="4567238" y="4286250"/>
          <p14:tracePt t="43285" x="4567238" y="4295775"/>
          <p14:tracePt t="43293" x="4567238" y="4332288"/>
          <p14:tracePt t="43301" x="4567238" y="4376738"/>
          <p14:tracePt t="43309" x="4567238" y="4413250"/>
          <p14:tracePt t="43317" x="4567238" y="4468813"/>
          <p14:tracePt t="43325" x="4567238" y="4541838"/>
          <p14:tracePt t="43333" x="4576763" y="4624388"/>
          <p14:tracePt t="43342" x="4594225" y="4714875"/>
          <p14:tracePt t="43351" x="4603750" y="4805363"/>
          <p14:tracePt t="43359" x="4622800" y="4906963"/>
          <p14:tracePt t="43367" x="4630738" y="4997450"/>
          <p14:tracePt t="43375" x="4630738" y="5070475"/>
          <p14:tracePt t="43382" x="4630738" y="5126038"/>
          <p14:tracePt t="43391" x="4630738" y="5189538"/>
          <p14:tracePt t="43398" x="4630738" y="5226050"/>
          <p14:tracePt t="43406" x="4630738" y="5243513"/>
          <p14:tracePt t="43414" x="4630738" y="5253038"/>
          <p14:tracePt t="43423" x="4630738" y="5270500"/>
          <p14:tracePt t="43430" x="4630738" y="5280025"/>
          <p14:tracePt t="43687" x="4622800" y="5289550"/>
          <p14:tracePt t="43695" x="4613275" y="5299075"/>
          <p14:tracePt t="43702" x="4603750" y="5316538"/>
          <p14:tracePt t="43712" x="4603750" y="5326063"/>
          <p14:tracePt t="43718" x="4586288" y="5343525"/>
          <p14:tracePt t="43727" x="4576763" y="5353050"/>
          <p14:tracePt t="43734" x="4567238" y="5362575"/>
          <p14:tracePt t="43743" x="4557713" y="5372100"/>
          <p14:tracePt t="43760" x="4549775" y="5399088"/>
          <p14:tracePt t="43768" x="4540250" y="5408613"/>
          <p14:tracePt t="43773" x="4530725" y="5416550"/>
          <p14:tracePt t="43821" x="4530725" y="5426075"/>
          <p14:tracePt t="43830" x="4513263" y="5426075"/>
          <p14:tracePt t="43855" x="4494213" y="5445125"/>
          <p14:tracePt t="43885" x="4484688" y="5453063"/>
          <p14:tracePt t="43926" x="4476750" y="5462588"/>
          <p14:tracePt t="43954" x="4476750" y="5481638"/>
          <p14:tracePt t="43957" x="4457700" y="5499100"/>
          <p14:tracePt t="43973" x="4448175" y="5499100"/>
          <p14:tracePt t="43983" x="4448175" y="5518150"/>
          <p14:tracePt t="43989" x="4440238" y="5526088"/>
          <p14:tracePt t="43997" x="4430713" y="5535613"/>
          <p14:tracePt t="44005" x="4413250" y="5554663"/>
          <p14:tracePt t="44013" x="4413250" y="5562600"/>
          <p14:tracePt t="44021" x="4403725" y="5572125"/>
          <p14:tracePt t="44165" x="4413250" y="5562600"/>
          <p14:tracePt t="44173" x="4421188" y="5554663"/>
          <p14:tracePt t="44182" x="4430713" y="5535613"/>
          <p14:tracePt t="44206" x="4448175" y="5518150"/>
          <p14:tracePt t="44229" x="4457700" y="5508625"/>
          <p14:tracePt t="44245" x="4457700" y="5499100"/>
          <p14:tracePt t="44261" x="4476750" y="5481638"/>
          <p14:tracePt t="44277" x="4484688" y="5462588"/>
          <p14:tracePt t="44285" x="4494213" y="5462588"/>
          <p14:tracePt t="44293" x="4513263" y="5445125"/>
          <p14:tracePt t="44301" x="4521200" y="5426075"/>
          <p14:tracePt t="44309" x="4557713" y="5343525"/>
          <p14:tracePt t="44317" x="4567238" y="5280025"/>
          <p14:tracePt t="44325" x="4576763" y="5207000"/>
          <p14:tracePt t="44333" x="4622800" y="5126038"/>
          <p14:tracePt t="44342" x="4630738" y="5033963"/>
          <p14:tracePt t="44350" x="4649788" y="4933950"/>
          <p14:tracePt t="44358" x="4649788" y="4878388"/>
          <p14:tracePt t="44367" x="4676775" y="4805363"/>
          <p14:tracePt t="44373" x="4676775" y="4741863"/>
          <p14:tracePt t="44382" x="4676775" y="4714875"/>
          <p14:tracePt t="44389" x="4676775" y="4687888"/>
          <p14:tracePt t="44397" x="4676775" y="4668838"/>
          <p14:tracePt t="44405" x="4676775" y="4641850"/>
          <p14:tracePt t="44413" x="4676775" y="4614863"/>
          <p14:tracePt t="44421" x="4676775" y="4595813"/>
          <p14:tracePt t="44429" x="4676775" y="4559300"/>
          <p14:tracePt t="44439" x="4667250" y="4559300"/>
          <p14:tracePt t="44458" x="4667250" y="4551363"/>
          <p14:tracePt t="44759" x="4667250" y="4532313"/>
          <p14:tracePt t="44768" x="4667250" y="4514850"/>
          <p14:tracePt t="44775" x="4659313" y="4486275"/>
          <p14:tracePt t="44782" x="4659313" y="4459288"/>
          <p14:tracePt t="44790" x="4640263" y="4395788"/>
          <p14:tracePt t="44798" x="4622800" y="4368800"/>
          <p14:tracePt t="44805" x="4613275" y="4313238"/>
          <p14:tracePt t="44814" x="4603750" y="4249738"/>
          <p14:tracePt t="44823" x="4603750" y="4213225"/>
          <p14:tracePt t="44829" x="4567238" y="4167188"/>
          <p14:tracePt t="44838" x="4557713" y="4103688"/>
          <p14:tracePt t="44845" x="4557713" y="4076700"/>
          <p14:tracePt t="44854" x="4521200" y="4021138"/>
          <p14:tracePt t="44861" x="4521200" y="4013200"/>
          <p14:tracePt t="44870" x="4503738" y="3976688"/>
          <p14:tracePt t="44877" x="4503738" y="3967163"/>
          <p14:tracePt t="44885" x="4494213" y="3948113"/>
          <p14:tracePt t="44893" x="4494213" y="3940175"/>
          <p14:tracePt t="44901" x="4484688" y="3930650"/>
          <p14:tracePt t="44909" x="4476750" y="3921125"/>
          <p14:tracePt t="44933" x="4467225" y="3894138"/>
          <p14:tracePt t="44949" x="4457700" y="3884613"/>
          <p14:tracePt t="44958" x="4448175" y="3867150"/>
          <p14:tracePt t="44967" x="4430713" y="3830638"/>
          <p14:tracePt t="44973" x="4421188" y="3830638"/>
          <p14:tracePt t="44981" x="4413250" y="3811588"/>
          <p14:tracePt t="44989" x="4403725" y="3803650"/>
          <p14:tracePt t="44997" x="4384675" y="3784600"/>
          <p14:tracePt t="45013" x="4384675" y="3775075"/>
          <p14:tracePt t="45037" x="4384675" y="3767138"/>
          <p14:tracePt t="45077" x="4384675" y="3757613"/>
          <p14:tracePt t="45086" x="4376738" y="3757613"/>
          <p14:tracePt t="45101" x="4367213" y="3738563"/>
          <p14:tracePt t="45117" x="4367213" y="3730625"/>
          <p14:tracePt t="45133" x="4367213" y="3721100"/>
          <p14:tracePt t="45149" x="4357688" y="3711575"/>
          <p14:tracePt t="45373" x="4348163" y="3694113"/>
          <p14:tracePt t="45381" x="4348163" y="3684588"/>
          <p14:tracePt t="45389" x="4348163" y="3675063"/>
          <p14:tracePt t="45397" x="4348163" y="3638550"/>
          <p14:tracePt t="45405" x="4348163" y="3602038"/>
          <p14:tracePt t="45413" x="4357688" y="3538538"/>
          <p14:tracePt t="45421" x="4376738" y="3482975"/>
          <p14:tracePt t="45429" x="4384675" y="3382963"/>
          <p14:tracePt t="45438" x="4403725" y="3328988"/>
          <p14:tracePt t="45446" x="4403725" y="3255963"/>
          <p14:tracePt t="45455" x="4403725" y="3163888"/>
          <p14:tracePt t="45462" x="4403725" y="3090863"/>
          <p14:tracePt t="45470" x="4403725" y="3027363"/>
          <p14:tracePt t="45477" x="4403725" y="2973388"/>
          <p14:tracePt t="45488" x="4403725" y="2917825"/>
          <p14:tracePt t="45493" x="4394200" y="2873375"/>
          <p14:tracePt t="45501" x="4384675" y="2854325"/>
          <p14:tracePt t="45509" x="4384675" y="2827338"/>
          <p14:tracePt t="45517" x="4376738" y="2817813"/>
          <p14:tracePt t="45525" x="4367213" y="2808288"/>
          <p14:tracePt t="46847" x="4367213" y="2800350"/>
          <p14:tracePt t="46866" x="4367213" y="2781300"/>
          <p14:tracePt t="46879" x="4367213" y="2771775"/>
          <p14:tracePt t="46888" x="4367213" y="2763838"/>
          <p14:tracePt t="46903" x="4367213" y="2735263"/>
          <p14:tracePt t="46912" x="4367213" y="2727325"/>
          <p14:tracePt t="46935" x="4367213" y="2717800"/>
          <p14:tracePt t="46943" x="4367213" y="2698750"/>
          <p14:tracePt t="46967" x="4367213" y="2690813"/>
          <p14:tracePt t="46999" x="4367213" y="2681288"/>
          <p14:tracePt t="47015" x="4367213" y="2662238"/>
          <p14:tracePt t="47022" x="4357688" y="2654300"/>
          <p14:tracePt t="47054" x="4348163" y="2654300"/>
          <p14:tracePt t="47064" x="4321175" y="2644775"/>
          <p14:tracePt t="47069" x="4303713" y="2625725"/>
          <p14:tracePt t="47078" x="4257675" y="2625725"/>
          <p14:tracePt t="47090" x="4202113" y="2617788"/>
          <p14:tracePt t="47097" x="4138613" y="2589213"/>
          <p14:tracePt t="47103" x="4065588" y="2581275"/>
          <p14:tracePt t="47127" x="3709988" y="2489200"/>
          <p14:tracePt t="47133" x="3573463" y="2452688"/>
          <p14:tracePt t="47141" x="3463925" y="2416175"/>
          <p14:tracePt t="47149" x="3346450" y="2379663"/>
          <p14:tracePt t="47158" x="3217863" y="2352675"/>
          <p14:tracePt t="47165" x="3081338" y="2289175"/>
          <p14:tracePt t="47173" x="2990850" y="2243138"/>
          <p14:tracePt t="47181" x="2889250" y="2206625"/>
          <p14:tracePt t="47189" x="2808288" y="2160588"/>
          <p14:tracePt t="47197" x="2789238" y="2160588"/>
          <p14:tracePt t="47205" x="2762250" y="2143125"/>
          <p14:tracePt t="47213" x="2725738" y="2116138"/>
          <p14:tracePt t="47221" x="2679700" y="2089150"/>
          <p14:tracePt t="47229" x="2652713" y="2060575"/>
          <p14:tracePt t="47237" x="2616200" y="2043113"/>
          <p14:tracePt t="47245" x="2579688" y="2006600"/>
          <p14:tracePt t="47254" x="2533650" y="1997075"/>
          <p14:tracePt t="47264" x="2489200" y="1987550"/>
          <p14:tracePt t="47269" x="2425700" y="1943100"/>
          <p14:tracePt t="47277" x="2406650" y="1943100"/>
          <p14:tracePt t="47285" x="2352675" y="1943100"/>
          <p14:tracePt t="47294" x="2324100" y="1933575"/>
          <p14:tracePt t="47302" x="2316163" y="1933575"/>
          <p14:tracePt t="47311" x="2306638" y="1933575"/>
          <p14:tracePt t="47318" x="2270125" y="1933575"/>
          <p14:tracePt t="47326" x="2251075" y="1933575"/>
          <p14:tracePt t="47334" x="2214563" y="1933575"/>
          <p14:tracePt t="47343" x="2187575" y="1933575"/>
          <p14:tracePt t="47447" x="2170113" y="1933575"/>
          <p14:tracePt t="47487" x="2160588" y="1933575"/>
          <p14:tracePt t="47495" x="2087563" y="1924050"/>
          <p14:tracePt t="47503" x="2060575" y="1906588"/>
          <p14:tracePt t="47513" x="2014538" y="1897063"/>
          <p14:tracePt t="47518" x="1987550" y="1887538"/>
          <p14:tracePt t="47528" x="1968500" y="1887538"/>
          <p14:tracePt t="47534" x="1931988" y="1870075"/>
          <p14:tracePt t="47557" x="1924050" y="1851025"/>
          <p14:tracePt t="47877" x="1914525" y="1860550"/>
          <p14:tracePt t="47885" x="1878013" y="1924050"/>
          <p14:tracePt t="47893" x="1851025" y="1951038"/>
          <p14:tracePt t="47901" x="1841500" y="1970088"/>
          <p14:tracePt t="47909" x="1831975" y="1979613"/>
          <p14:tracePt t="47917" x="1814513" y="1997075"/>
          <p14:tracePt t="48063" x="1787525" y="1997075"/>
          <p14:tracePt t="48069" x="1768475" y="1987550"/>
          <p14:tracePt t="48077" x="1722438" y="1951038"/>
          <p14:tracePt t="48085" x="1677988" y="1914525"/>
          <p14:tracePt t="48109" x="1685925" y="1897063"/>
          <p14:tracePt t="48117" x="1704975" y="1897063"/>
          <p14:tracePt t="48133" x="1695450" y="1860550"/>
          <p14:tracePt t="48149" x="1695450" y="1851025"/>
          <p14:tracePt t="48345" x="1704975" y="1841500"/>
          <p14:tracePt t="48349" x="1704975" y="1787525"/>
          <p14:tracePt t="48357" x="1768475" y="1768475"/>
          <p14:tracePt t="48366" x="1787525" y="1760538"/>
          <p14:tracePt t="48381" x="1804988" y="1751013"/>
          <p14:tracePt t="48389" x="1814513" y="1751013"/>
          <p14:tracePt t="48413" x="1824038" y="1751013"/>
          <p14:tracePt t="48457" x="1824038" y="1760538"/>
          <p14:tracePt t="48463" x="1860550" y="1787525"/>
          <p14:tracePt t="48471" x="1878013" y="1804988"/>
          <p14:tracePt t="48479" x="1924050" y="1851025"/>
          <p14:tracePt t="48486" x="1941513" y="1870075"/>
          <p14:tracePt t="48494" x="1960563" y="1887538"/>
          <p14:tracePt t="48502" x="1960563" y="1906588"/>
          <p14:tracePt t="48510" x="1960563" y="1914525"/>
          <p14:tracePt t="48518" x="1960563" y="1933575"/>
          <p14:tracePt t="48615" x="1978025" y="1943100"/>
          <p14:tracePt t="48622" x="1987550" y="1951038"/>
          <p14:tracePt t="48631" x="2033588" y="1951038"/>
          <p14:tracePt t="48641" x="2097088" y="1970088"/>
          <p14:tracePt t="48905" x="2070100" y="1951038"/>
          <p14:tracePt t="48912" x="2014538" y="1951038"/>
          <p14:tracePt t="48920" x="1931988" y="1933575"/>
          <p14:tracePt t="48926" x="1841500" y="1924050"/>
          <p14:tracePt t="48934" x="1768475" y="1924050"/>
          <p14:tracePt t="48942" x="1722438" y="1924050"/>
          <p14:tracePt t="48950" x="1595438" y="1887538"/>
          <p14:tracePt t="48957" x="1449388" y="1870075"/>
          <p14:tracePt t="48966" x="1339850" y="1851025"/>
          <p14:tracePt t="48973" x="1193800" y="1841500"/>
          <p14:tracePt t="48981" x="1076325" y="1814513"/>
          <p14:tracePt t="48989" x="984250" y="1787525"/>
          <p14:tracePt t="48997" x="884238" y="1768475"/>
          <p14:tracePt t="49005" x="838200" y="1731963"/>
          <p14:tracePt t="49014" x="801688" y="1724025"/>
          <p14:tracePt t="49022" x="784225" y="1724025"/>
          <p14:tracePt t="49029" x="774700" y="1714500"/>
          <p14:tracePt t="49037" x="747713" y="1697038"/>
          <p14:tracePt t="49045" x="728663" y="1668463"/>
          <p14:tracePt t="49054" x="701675" y="1651000"/>
          <p14:tracePt t="49061" x="692150" y="1604963"/>
          <p14:tracePt t="49071" x="674688" y="1541463"/>
          <p14:tracePt t="49077" x="655638" y="1514475"/>
          <p14:tracePt t="49085" x="647700" y="1458913"/>
          <p14:tracePt t="49093" x="638175" y="1431925"/>
          <p14:tracePt t="49106" x="620713" y="1395413"/>
          <p14:tracePt t="49109" x="611188" y="1376363"/>
          <p14:tracePt t="49118" x="611188" y="1358900"/>
          <p14:tracePt t="49134" x="611188" y="1339850"/>
          <p14:tracePt t="49189" x="620713" y="1322388"/>
          <p14:tracePt t="49197" x="647700" y="1322388"/>
          <p14:tracePt t="49205" x="684213" y="1322388"/>
          <p14:tracePt t="49213" x="738188" y="1322388"/>
          <p14:tracePt t="49221" x="838200" y="1322388"/>
          <p14:tracePt t="49229" x="930275" y="1322388"/>
          <p14:tracePt t="49238" x="1039813" y="1322388"/>
          <p14:tracePt t="49246" x="1112838" y="1322388"/>
          <p14:tracePt t="49254" x="1222375" y="1322388"/>
          <p14:tracePt t="49261" x="1293813" y="1339850"/>
          <p14:tracePt t="49270" x="1376363" y="1349375"/>
          <p14:tracePt t="49277" x="1422400" y="1358900"/>
          <p14:tracePt t="49285" x="1458913" y="1368425"/>
          <p14:tracePt t="49293" x="1476375" y="1376363"/>
          <p14:tracePt t="49302" x="1485900" y="1385888"/>
          <p14:tracePt t="49326" x="1495425" y="1395413"/>
          <p14:tracePt t="49342" x="1495425" y="1422400"/>
          <p14:tracePt t="49350" x="1495425" y="1441450"/>
          <p14:tracePt t="49358" x="1495425" y="1468438"/>
          <p14:tracePt t="49366" x="1495425" y="1485900"/>
          <p14:tracePt t="49374" x="1495425" y="1541463"/>
          <p14:tracePt t="49382" x="1495425" y="1577975"/>
          <p14:tracePt t="49389" x="1512888" y="1614488"/>
          <p14:tracePt t="49397" x="1522413" y="1641475"/>
          <p14:tracePt t="49406" x="1522413" y="1687513"/>
          <p14:tracePt t="49413" x="1522413" y="1724025"/>
          <p14:tracePt t="49422" x="1531938" y="1751013"/>
          <p14:tracePt t="49429" x="1531938" y="1797050"/>
          <p14:tracePt t="49437" x="1531938" y="1824038"/>
          <p14:tracePt t="49446" x="1531938" y="1851025"/>
          <p14:tracePt t="49454" x="1531938" y="1878013"/>
          <p14:tracePt t="49461" x="1531938" y="1897063"/>
          <p14:tracePt t="49471" x="1531938" y="1933575"/>
          <p14:tracePt t="49477" x="1531938" y="1943100"/>
          <p14:tracePt t="49485" x="1531938" y="1979613"/>
          <p14:tracePt t="49493" x="1522413" y="1997075"/>
          <p14:tracePt t="49501" x="1512888" y="1997075"/>
          <p14:tracePt t="49509" x="1512888" y="2006600"/>
          <p14:tracePt t="49518" x="1476375" y="2006600"/>
          <p14:tracePt t="49527" x="1439863" y="2006600"/>
          <p14:tracePt t="49533" x="1412875" y="2006600"/>
          <p14:tracePt t="49541" x="1358900" y="2006600"/>
          <p14:tracePt t="49549" x="1303338" y="2006600"/>
          <p14:tracePt t="49559" x="1230313" y="1997075"/>
          <p14:tracePt t="49565" x="1166813" y="1960563"/>
          <p14:tracePt t="49574" x="1093788" y="1906588"/>
          <p14:tracePt t="49581" x="1030288" y="1860550"/>
          <p14:tracePt t="49589" x="984250" y="1804988"/>
          <p14:tracePt t="49597" x="930275" y="1760538"/>
          <p14:tracePt t="49607" x="911225" y="1724025"/>
          <p14:tracePt t="49613" x="874713" y="1677988"/>
          <p14:tracePt t="49622" x="866775" y="1641475"/>
          <p14:tracePt t="49629" x="857250" y="1624013"/>
          <p14:tracePt t="49637" x="838200" y="1577975"/>
          <p14:tracePt t="49646" x="830263" y="1558925"/>
          <p14:tracePt t="49654" x="830263" y="1514475"/>
          <p14:tracePt t="49663" x="830263" y="1477963"/>
          <p14:tracePt t="49675" x="830263" y="1458913"/>
          <p14:tracePt t="49679" x="830263" y="1412875"/>
          <p14:tracePt t="49691" x="830263" y="1376363"/>
          <p14:tracePt t="49694" x="830263" y="1358900"/>
          <p14:tracePt t="49702" x="830263" y="1312863"/>
          <p14:tracePt t="49710" x="847725" y="1295400"/>
          <p14:tracePt t="49718" x="884238" y="1249363"/>
          <p14:tracePt t="49726" x="903288" y="1231900"/>
          <p14:tracePt t="49734" x="930275" y="1203325"/>
          <p14:tracePt t="49742" x="947738" y="1185863"/>
          <p14:tracePt t="49750" x="993775" y="1149350"/>
          <p14:tracePt t="49758" x="1039813" y="1139825"/>
          <p14:tracePt t="49766" x="1084263" y="1139825"/>
          <p14:tracePt t="49775" x="1112838" y="1103313"/>
          <p14:tracePt t="49781" x="1139825" y="1103313"/>
          <p14:tracePt t="49789" x="1193800" y="1093788"/>
          <p14:tracePt t="49797" x="1212850" y="1093788"/>
          <p14:tracePt t="49805" x="1258888" y="1093788"/>
          <p14:tracePt t="49813" x="1293813" y="1093788"/>
          <p14:tracePt t="49821" x="1339850" y="1093788"/>
          <p14:tracePt t="49829" x="1358900" y="1093788"/>
          <p14:tracePt t="49838" x="1412875" y="1112838"/>
          <p14:tracePt t="49845" x="1431925" y="1130300"/>
          <p14:tracePt t="49854" x="1495425" y="1176338"/>
          <p14:tracePt t="49861" x="1522413" y="1195388"/>
          <p14:tracePt t="49871" x="1558925" y="1239838"/>
          <p14:tracePt t="49877" x="1585913" y="1276350"/>
          <p14:tracePt t="49885" x="1631950" y="1358900"/>
          <p14:tracePt t="49893" x="1649413" y="1385888"/>
          <p14:tracePt t="49902" x="1658938" y="1404938"/>
          <p14:tracePt t="49909" x="1677988" y="1449388"/>
          <p14:tracePt t="49917" x="1685925" y="1485900"/>
          <p14:tracePt t="49925" x="1704975" y="1522413"/>
          <p14:tracePt t="49933" x="1714500" y="1558925"/>
          <p14:tracePt t="49941" x="1714500" y="1587500"/>
          <p14:tracePt t="49949" x="1714500" y="1604963"/>
          <p14:tracePt t="49957" x="1731963" y="1641475"/>
          <p14:tracePt t="49965" x="1731963" y="1660525"/>
          <p14:tracePt t="49973" x="1731963" y="1677988"/>
          <p14:tracePt t="50005" x="1731963" y="1687513"/>
          <p14:tracePt t="50055" x="1731963" y="1704975"/>
          <p14:tracePt t="50269" x="1722438" y="1704975"/>
          <p14:tracePt t="50277" x="1704975" y="1704975"/>
          <p14:tracePt t="50287" x="1695450" y="1697038"/>
          <p14:tracePt t="50293" x="1695450" y="1687513"/>
          <p14:tracePt t="50302" x="1677988" y="1651000"/>
          <p14:tracePt t="50311" x="1658938" y="1641475"/>
          <p14:tracePt t="50319" x="1641475" y="1624013"/>
          <p14:tracePt t="50329" x="1622425" y="1604963"/>
          <p14:tracePt t="50335" x="1595438" y="1587500"/>
          <p14:tracePt t="50345" x="1558925" y="1558925"/>
          <p14:tracePt t="50350" x="1531938" y="1541463"/>
          <p14:tracePt t="50358" x="1476375" y="1522413"/>
          <p14:tracePt t="50365" x="1431925" y="1514475"/>
          <p14:tracePt t="50374" x="1349375" y="1485900"/>
          <p14:tracePt t="50381" x="1276350" y="1485900"/>
          <p14:tracePt t="50389" x="1185863" y="1468438"/>
          <p14:tracePt t="50398" x="1112838" y="1458913"/>
          <p14:tracePt t="50406" x="993775" y="1458913"/>
          <p14:tracePt t="50414" x="920750" y="1458913"/>
          <p14:tracePt t="50422" x="884238" y="1449388"/>
          <p14:tracePt t="50429" x="857250" y="1449388"/>
          <p14:tracePt t="50438" x="838200" y="1449388"/>
          <p14:tracePt t="50445" x="830263" y="1449388"/>
          <p14:tracePt t="51088" x="866775" y="1449388"/>
          <p14:tracePt t="51093" x="920750" y="1449388"/>
          <p14:tracePt t="51105" x="993775" y="1449388"/>
          <p14:tracePt t="51109" x="1066800" y="1449388"/>
          <p14:tracePt t="51117" x="1176338" y="1449388"/>
          <p14:tracePt t="51125" x="1249363" y="1449388"/>
          <p14:tracePt t="51133" x="1322388" y="1449388"/>
          <p14:tracePt t="51141" x="1412875" y="1449388"/>
          <p14:tracePt t="51149" x="1495425" y="1449388"/>
          <p14:tracePt t="51157" x="1531938" y="1449388"/>
          <p14:tracePt t="51165" x="1558925" y="1449388"/>
          <p14:tracePt t="51173" x="1604963" y="1449388"/>
          <p14:tracePt t="51181" x="1631950" y="1449388"/>
          <p14:tracePt t="51190" x="1658938" y="1441450"/>
          <p14:tracePt t="51197" x="1668463" y="1431925"/>
          <p14:tracePt t="51205" x="1677988" y="1422400"/>
          <p14:tracePt t="51579" x="1722438" y="1422400"/>
          <p14:tracePt t="51581" x="1778000" y="1422400"/>
          <p14:tracePt t="51590" x="1860550" y="1422400"/>
          <p14:tracePt t="51597" x="1951038" y="1431925"/>
          <p14:tracePt t="51605" x="2041525" y="1441450"/>
          <p14:tracePt t="51613" x="2114550" y="1441450"/>
          <p14:tracePt t="51621" x="2160588" y="1441450"/>
          <p14:tracePt t="51629" x="2187575" y="1441450"/>
          <p14:tracePt t="51639" x="2214563" y="1441450"/>
          <p14:tracePt t="51645" x="2224088" y="1441450"/>
          <p14:tracePt t="51726" x="2251075" y="1441450"/>
          <p14:tracePt t="51735" x="2279650" y="1441450"/>
          <p14:tracePt t="51743" x="2324100" y="1441450"/>
          <p14:tracePt t="51752" x="2406650" y="1441450"/>
          <p14:tracePt t="51758" x="2516188" y="1441450"/>
          <p14:tracePt t="51766" x="2662238" y="1441450"/>
          <p14:tracePt t="51777" x="2789238" y="1441450"/>
          <p14:tracePt t="51782" x="2917825" y="1441450"/>
          <p14:tracePt t="51792" x="3027363" y="1441450"/>
          <p14:tracePt t="51797" x="3136900" y="1441450"/>
          <p14:tracePt t="51807" x="3190875" y="1441450"/>
          <p14:tracePt t="51813" x="3217863" y="1441450"/>
          <p14:tracePt t="51822" x="3236913" y="1441450"/>
          <p14:tracePt t="51942" x="3236913" y="1449388"/>
          <p14:tracePt t="51989" x="3208338" y="1458913"/>
          <p14:tracePt t="51998" x="3200400" y="1458913"/>
          <p14:tracePt t="52008" x="3171825" y="1458913"/>
          <p14:tracePt t="52015" x="3154363" y="1477963"/>
          <p14:tracePt t="52024" x="3144838" y="1485900"/>
          <p14:tracePt t="52029" x="3117850" y="1495425"/>
          <p14:tracePt t="52039" x="3100388" y="1504950"/>
          <p14:tracePt t="52046" x="3054350" y="1514475"/>
          <p14:tracePt t="52058" x="3054350" y="1522413"/>
          <p14:tracePt t="52062" x="3008313" y="1531938"/>
          <p14:tracePt t="52086" x="2990850" y="1531938"/>
          <p14:tracePt t="52104" x="2981325" y="1541463"/>
          <p14:tracePt t="52159" x="2971800" y="1550988"/>
          <p14:tracePt t="52178" x="2962275" y="1558925"/>
          <p14:tracePt t="52183" x="2962275" y="1577975"/>
          <p14:tracePt t="52191" x="2962275" y="1604963"/>
          <p14:tracePt t="52198" x="2954338" y="1624013"/>
          <p14:tracePt t="52206" x="2954338" y="1660525"/>
          <p14:tracePt t="52214" x="2935288" y="1677988"/>
          <p14:tracePt t="52221" x="2925763" y="1714500"/>
          <p14:tracePt t="52229" x="2925763" y="1768475"/>
          <p14:tracePt t="52238" x="2925763" y="1833563"/>
          <p14:tracePt t="52245" x="2925763" y="1887538"/>
          <p14:tracePt t="52255" x="2925763" y="1943100"/>
          <p14:tracePt t="52262" x="2925763" y="2016125"/>
          <p14:tracePt t="52270" x="2925763" y="2106613"/>
          <p14:tracePt t="52277" x="2925763" y="2160588"/>
          <p14:tracePt t="52285" x="2925763" y="2243138"/>
          <p14:tracePt t="52293" x="2925763" y="2298700"/>
          <p14:tracePt t="52301" x="2925763" y="2316163"/>
          <p14:tracePt t="52309" x="2925763" y="2352675"/>
          <p14:tracePt t="52317" x="2925763" y="2379663"/>
          <p14:tracePt t="52325" x="2925763" y="2398713"/>
          <p14:tracePt t="52333" x="2925763" y="2435225"/>
          <p14:tracePt t="52358" x="2935288" y="2452688"/>
          <p14:tracePt t="52639" x="2935288" y="2471738"/>
          <p14:tracePt t="52648" x="2935288" y="2489200"/>
          <p14:tracePt t="52657" x="2935288" y="2498725"/>
          <p14:tracePt t="52663" x="2935288" y="2517775"/>
          <p14:tracePt t="52671" x="2935288" y="2535238"/>
          <p14:tracePt t="52678" x="2935288" y="2562225"/>
          <p14:tracePt t="52686" x="2935288" y="2581275"/>
          <p14:tracePt t="52694" x="2935288" y="2608263"/>
          <p14:tracePt t="52701" x="2935288" y="2625725"/>
          <p14:tracePt t="52709" x="2935288" y="2644775"/>
          <p14:tracePt t="52718" x="2935288" y="2662238"/>
          <p14:tracePt t="52726" x="2935288" y="2671763"/>
          <p14:tracePt t="52733" x="2944813" y="2698750"/>
          <p14:tracePt t="52741" x="2944813" y="2708275"/>
          <p14:tracePt t="52750" x="2944813" y="2717800"/>
          <p14:tracePt t="52758" x="2944813" y="2735263"/>
          <p14:tracePt t="52765" x="2944813" y="2744788"/>
          <p14:tracePt t="52774" x="2954338" y="2763838"/>
          <p14:tracePt t="52790" x="2954338" y="2790825"/>
          <p14:tracePt t="52797" x="2954338" y="2800350"/>
          <p14:tracePt t="52806" x="2954338" y="2808288"/>
          <p14:tracePt t="52813" x="2962275" y="2844800"/>
          <p14:tracePt t="52823" x="2971800" y="2854325"/>
          <p14:tracePt t="52829" x="2971800" y="2881313"/>
          <p14:tracePt t="52838" x="2971800" y="2900363"/>
          <p14:tracePt t="52845" x="2981325" y="2927350"/>
          <p14:tracePt t="52854" x="2981325" y="2946400"/>
          <p14:tracePt t="52861" x="2981325" y="2973388"/>
          <p14:tracePt t="52873" x="2990850" y="2982913"/>
          <p14:tracePt t="52877" x="2990850" y="2990850"/>
          <p14:tracePt t="52885" x="2990850" y="3009900"/>
          <p14:tracePt t="52893" x="2998788" y="3027363"/>
          <p14:tracePt t="52934" x="3008313" y="3054350"/>
          <p14:tracePt t="52998" x="3008313" y="3063875"/>
          <p14:tracePt t="53014" x="3008313" y="3073400"/>
          <p14:tracePt t="53022" x="3008313" y="3090863"/>
          <p14:tracePt t="53030" x="3008313" y="3100388"/>
          <p14:tracePt t="53037" x="3008313" y="3119438"/>
          <p14:tracePt t="53046" x="3008313" y="3146425"/>
          <p14:tracePt t="53055" x="3027363" y="3163888"/>
          <p14:tracePt t="53063" x="3027363" y="3182938"/>
          <p14:tracePt t="53075" x="3035300" y="3200400"/>
          <p14:tracePt t="53077" x="3035300" y="3209925"/>
          <p14:tracePt t="53085" x="3035300" y="3228975"/>
          <p14:tracePt t="53104" x="3035300" y="3265488"/>
          <p14:tracePt t="53109" x="3035300" y="3273425"/>
          <p14:tracePt t="53117" x="3035300" y="3292475"/>
          <p14:tracePt t="53125" x="3035300" y="3309938"/>
          <p14:tracePt t="53133" x="3035300" y="3319463"/>
          <p14:tracePt t="53150" x="3035300" y="3328988"/>
          <p14:tracePt t="53167" x="3044825" y="3338513"/>
          <p14:tracePt t="53214" x="3054350" y="3346450"/>
          <p14:tracePt t="53230" x="3054350" y="3365500"/>
          <p14:tracePt t="53237" x="3054350" y="3375025"/>
          <p14:tracePt t="53245" x="3054350" y="3382963"/>
          <p14:tracePt t="53261" x="3054350" y="3402013"/>
          <p14:tracePt t="53270" x="3044825" y="3419475"/>
          <p14:tracePt t="53277" x="3044825" y="3438525"/>
          <p14:tracePt t="53285" x="3044825" y="3446463"/>
          <p14:tracePt t="53293" x="3044825" y="3455988"/>
          <p14:tracePt t="53301" x="3044825" y="3482975"/>
          <p14:tracePt t="53309" x="3044825" y="3492500"/>
          <p14:tracePt t="53317" x="3044825" y="3519488"/>
          <p14:tracePt t="53325" x="3044825" y="3529013"/>
          <p14:tracePt t="53333" x="3044825" y="3565525"/>
          <p14:tracePt t="53342" x="3035300" y="3621088"/>
          <p14:tracePt t="53349" x="3035300" y="3648075"/>
          <p14:tracePt t="53358" x="3027363" y="3694113"/>
          <p14:tracePt t="53365" x="3017838" y="3730625"/>
          <p14:tracePt t="53373" x="3017838" y="3775075"/>
          <p14:tracePt t="53381" x="3017838" y="3811588"/>
          <p14:tracePt t="53389" x="3017838" y="3857625"/>
          <p14:tracePt t="53397" x="3017838" y="3894138"/>
          <p14:tracePt t="53405" x="3008313" y="3940175"/>
          <p14:tracePt t="53413" x="3008313" y="3976688"/>
          <p14:tracePt t="53422" x="3008313" y="3994150"/>
          <p14:tracePt t="53430" x="3008313" y="4003675"/>
          <p14:tracePt t="53439" x="3008313" y="4030663"/>
          <p14:tracePt t="53446" x="3008313" y="4040188"/>
          <p14:tracePt t="53454" x="2998788" y="4057650"/>
          <p14:tracePt t="53462" x="2998788" y="4067175"/>
          <p14:tracePt t="53486" x="2998788" y="4076700"/>
          <p14:tracePt t="53542" x="2998788" y="4086225"/>
          <p14:tracePt t="53565" x="2998788" y="4103688"/>
          <p14:tracePt t="53581" x="2998788" y="4113213"/>
          <p14:tracePt t="53589" x="2998788" y="4122738"/>
          <p14:tracePt t="53605" x="2998788" y="4140200"/>
          <p14:tracePt t="53613" x="2998788" y="4149725"/>
          <p14:tracePt t="53621" x="2998788" y="4159250"/>
          <p14:tracePt t="53629" x="2998788" y="4167188"/>
          <p14:tracePt t="53645" x="2998788" y="4186238"/>
          <p14:tracePt t="53661" x="2998788" y="4195763"/>
          <p14:tracePt t="53863" x="2998788" y="4203700"/>
          <p14:tracePt t="53872" x="2998788" y="4249738"/>
          <p14:tracePt t="53879" x="2998788" y="4313238"/>
          <p14:tracePt t="53887" x="2998788" y="4405313"/>
          <p14:tracePt t="53893" x="2998788" y="4468813"/>
          <p14:tracePt t="53902" x="2998788" y="4541838"/>
          <p14:tracePt t="53909" x="3008313" y="4614863"/>
          <p14:tracePt t="53918" x="3008313" y="4660900"/>
          <p14:tracePt t="53925" x="3008313" y="4697413"/>
          <p14:tracePt t="53933" x="3008313" y="4732338"/>
          <p14:tracePt t="53941" x="3008313" y="4760913"/>
          <p14:tracePt t="53949" x="3008313" y="4768850"/>
          <p14:tracePt t="53957" x="3008313" y="4778375"/>
          <p14:tracePt t="53966" x="3008313" y="4797425"/>
          <p14:tracePt t="53973" x="3008313" y="4805363"/>
          <p14:tracePt t="53981" x="3008313" y="4824413"/>
          <p14:tracePt t="53989" x="3008313" y="4841875"/>
          <p14:tracePt t="53997" x="3008313" y="4851400"/>
          <p14:tracePt t="54005" x="3008313" y="4860925"/>
          <p14:tracePt t="54013" x="3008313" y="4887913"/>
          <p14:tracePt t="54029" x="3008313" y="4906963"/>
          <p14:tracePt t="54037" x="3008313" y="4914900"/>
          <p14:tracePt t="54045" x="3008313" y="4924425"/>
          <p14:tracePt t="54054" x="3008313" y="4933950"/>
          <p14:tracePt t="54062" x="3008313" y="4970463"/>
          <p14:tracePt t="54074" x="3008313" y="4979988"/>
          <p14:tracePt t="54085" x="3008313" y="4987925"/>
          <p14:tracePt t="54105" x="3017838" y="5006975"/>
          <p14:tracePt t="54269" x="3017838" y="5016500"/>
          <p14:tracePt t="54286" x="3017838" y="5024438"/>
          <p14:tracePt t="54295" x="3017838" y="5043488"/>
          <p14:tracePt t="54303" x="3017838" y="5053013"/>
          <p14:tracePt t="54311" x="3027363" y="5060950"/>
          <p14:tracePt t="54327" x="3027363" y="5070475"/>
          <p14:tracePt t="54335" x="3027363" y="5080000"/>
          <p14:tracePt t="54343" x="3027363" y="5097463"/>
          <p14:tracePt t="54351" x="3027363" y="5106988"/>
          <p14:tracePt t="54359" x="3027363" y="5143500"/>
          <p14:tracePt t="54366" x="3035300" y="5153025"/>
          <p14:tracePt t="54375" x="3035300" y="5189538"/>
          <p14:tracePt t="54381" x="3035300" y="5226050"/>
          <p14:tracePt t="54390" x="3044825" y="5262563"/>
          <p14:tracePt t="54398" x="3054350" y="5299075"/>
          <p14:tracePt t="54405" x="3054350" y="5389563"/>
          <p14:tracePt t="54414" x="3054350" y="5472113"/>
          <p14:tracePt t="54422" x="3054350" y="5526088"/>
          <p14:tracePt t="54429" x="3054350" y="5618163"/>
          <p14:tracePt t="54437" x="3054350" y="5708650"/>
          <p14:tracePt t="54446" x="3054350" y="5781675"/>
          <p14:tracePt t="54454" x="3054350" y="5854700"/>
          <p14:tracePt t="54461" x="3054350" y="5927725"/>
          <p14:tracePt t="54470" x="3054350" y="5973763"/>
          <p14:tracePt t="54477" x="3054350" y="6027738"/>
          <p14:tracePt t="54487" x="3054350" y="6083300"/>
          <p14:tracePt t="54493" x="3054350" y="6137275"/>
          <p14:tracePt t="54501" x="3063875" y="6183313"/>
          <p14:tracePt t="54509" x="3063875" y="6219825"/>
          <p14:tracePt t="54517" x="3063875" y="6246813"/>
          <p14:tracePt t="54525" x="3063875" y="6265863"/>
          <p14:tracePt t="54533" x="3063875" y="6283325"/>
          <p14:tracePt t="54542" x="3071813" y="6292850"/>
          <p14:tracePt t="54783" x="3071813" y="6273800"/>
          <p14:tracePt t="54791" x="3071813" y="6246813"/>
          <p14:tracePt t="54799" x="3063875" y="6200775"/>
          <p14:tracePt t="54809" x="3063875" y="6192838"/>
          <p14:tracePt t="54814" x="3054350" y="6173788"/>
          <p14:tracePt t="54822" x="3044825" y="6137275"/>
          <p14:tracePt t="54830" x="3035300" y="6100763"/>
          <p14:tracePt t="54839" x="3035300" y="6083300"/>
          <p14:tracePt t="54846" x="3035300" y="6037263"/>
          <p14:tracePt t="54856" x="3035300" y="6018213"/>
          <p14:tracePt t="54862" x="3008313" y="5983288"/>
          <p14:tracePt t="54873" x="3008313" y="5946775"/>
          <p14:tracePt t="54878" x="2998788" y="5927725"/>
          <p14:tracePt t="54889" x="2998788" y="5873750"/>
          <p14:tracePt t="54894" x="2998788" y="5845175"/>
          <p14:tracePt t="54902" x="2990850" y="5827713"/>
          <p14:tracePt t="54910" x="2990850" y="5772150"/>
          <p14:tracePt t="54918" x="2990850" y="5735638"/>
          <p14:tracePt t="54926" x="2981325" y="5691188"/>
          <p14:tracePt t="54934" x="2981325" y="5635625"/>
          <p14:tracePt t="54942" x="2981325" y="5608638"/>
          <p14:tracePt t="54950" x="2954338" y="5535613"/>
          <p14:tracePt t="54958" x="2954338" y="5462588"/>
          <p14:tracePt t="54966" x="2954338" y="5380038"/>
          <p14:tracePt t="54973" x="2954338" y="5326063"/>
          <p14:tracePt t="54981" x="2944813" y="5253038"/>
          <p14:tracePt t="54989" x="2935288" y="5189538"/>
          <p14:tracePt t="54997" x="2935288" y="5153025"/>
          <p14:tracePt t="55005" x="2917825" y="5097463"/>
          <p14:tracePt t="55013" x="2917825" y="5060950"/>
          <p14:tracePt t="55021" x="2898775" y="5043488"/>
          <p14:tracePt t="55029" x="2898775" y="5033963"/>
          <p14:tracePt t="55045" x="2898775" y="5006975"/>
          <p14:tracePt t="55062" x="2898775" y="4997450"/>
          <p14:tracePt t="55232" x="2898775" y="4987925"/>
          <p14:tracePt t="55239" x="2898775" y="4960938"/>
          <p14:tracePt t="55246" x="2898775" y="4943475"/>
          <p14:tracePt t="55254" x="2898775" y="4914900"/>
          <p14:tracePt t="55262" x="2898775" y="4887913"/>
          <p14:tracePt t="55272" x="2898775" y="4860925"/>
          <p14:tracePt t="55278" x="2898775" y="4814888"/>
          <p14:tracePt t="55287" x="2898775" y="4760913"/>
          <p14:tracePt t="55293" x="2898775" y="4724400"/>
          <p14:tracePt t="55306" x="2898775" y="4687888"/>
          <p14:tracePt t="55311" x="2898775" y="4632325"/>
          <p14:tracePt t="55320" x="2898775" y="4605338"/>
          <p14:tracePt t="55327" x="2898775" y="4568825"/>
          <p14:tracePt t="55334" x="2898775" y="4551363"/>
          <p14:tracePt t="55342" x="2898775" y="4505325"/>
          <p14:tracePt t="55350" x="2898775" y="4486275"/>
          <p14:tracePt t="55358" x="2898775" y="4459288"/>
          <p14:tracePt t="55368" x="2898775" y="4441825"/>
          <p14:tracePt t="55375" x="2898775" y="4413250"/>
          <p14:tracePt t="55383" x="2898775" y="4405313"/>
          <p14:tracePt t="55392" x="2898775" y="4395788"/>
          <p14:tracePt t="55409" x="2898775" y="4386263"/>
          <p14:tracePt t="55495" x="2898775" y="4376738"/>
          <p14:tracePt t="55519" x="2898775" y="4368800"/>
          <p14:tracePt t="55526" x="2898775" y="4359275"/>
          <p14:tracePt t="55535" x="2898775" y="4340225"/>
          <p14:tracePt t="55542" x="2898775" y="4332288"/>
          <p14:tracePt t="55558" x="2898775" y="4322763"/>
          <p14:tracePt t="55566" x="2898775" y="4303713"/>
          <p14:tracePt t="55575" x="2898775" y="4286250"/>
          <p14:tracePt t="55582" x="2898775" y="4276725"/>
          <p14:tracePt t="55593" x="2898775" y="4249738"/>
          <p14:tracePt t="55598" x="2898775" y="4232275"/>
          <p14:tracePt t="55606" x="2889250" y="4203700"/>
          <p14:tracePt t="55614" x="2889250" y="4159250"/>
          <p14:tracePt t="55624" x="2889250" y="4130675"/>
          <p14:tracePt t="55630" x="2881313" y="4076700"/>
          <p14:tracePt t="55640" x="2881313" y="4040188"/>
          <p14:tracePt t="55646" x="2881313" y="3984625"/>
          <p14:tracePt t="55658" x="2881313" y="3940175"/>
          <p14:tracePt t="55663" x="2871788" y="3903663"/>
          <p14:tracePt t="55673" x="2871788" y="3867150"/>
          <p14:tracePt t="55678" x="2852738" y="3848100"/>
          <p14:tracePt t="55689" x="2852738" y="3840163"/>
          <p14:tracePt t="55703" x="2852738" y="3830638"/>
          <p14:tracePt t="55925" x="2844800" y="3775075"/>
          <p14:tracePt t="55933" x="2844800" y="3748088"/>
          <p14:tracePt t="55941" x="2844800" y="3694113"/>
          <p14:tracePt t="55949" x="2825750" y="3648075"/>
          <p14:tracePt t="55958" x="2817813" y="3611563"/>
          <p14:tracePt t="55966" x="2817813" y="3584575"/>
          <p14:tracePt t="55973" x="2817813" y="3529013"/>
          <p14:tracePt t="55981" x="2808288" y="3482975"/>
          <p14:tracePt t="55990" x="2798763" y="3475038"/>
          <p14:tracePt t="55997" x="2798763" y="3438525"/>
          <p14:tracePt t="56006" x="2789238" y="3402013"/>
          <p14:tracePt t="56013" x="2789238" y="3365500"/>
          <p14:tracePt t="56021" x="2789238" y="3338513"/>
          <p14:tracePt t="56029" x="2781300" y="3302000"/>
          <p14:tracePt t="56037" x="2781300" y="3265488"/>
          <p14:tracePt t="56045" x="2781300" y="3228975"/>
          <p14:tracePt t="56053" x="2781300" y="3182938"/>
          <p14:tracePt t="56061" x="2781300" y="3173413"/>
          <p14:tracePt t="56070" x="2771775" y="3127375"/>
          <p14:tracePt t="56077" x="2771775" y="3100388"/>
          <p14:tracePt t="56086" x="2771775" y="3082925"/>
          <p14:tracePt t="56093" x="2762250" y="3063875"/>
          <p14:tracePt t="56101" x="2752725" y="3046413"/>
          <p14:tracePt t="56120" x="2752725" y="3017838"/>
          <p14:tracePt t="56125" x="2752725" y="3009900"/>
          <p14:tracePt t="56133" x="2752725" y="3000375"/>
          <p14:tracePt t="56142" x="2752725" y="2990850"/>
          <p14:tracePt t="56166" x="2752725" y="2973388"/>
          <p14:tracePt t="56174" x="2752725" y="2963863"/>
          <p14:tracePt t="56182" x="2752725" y="2954338"/>
          <p14:tracePt t="56193" x="2752725" y="2946400"/>
          <p14:tracePt t="56198" x="2752725" y="2917825"/>
          <p14:tracePt t="56207" x="2752725" y="2900363"/>
          <p14:tracePt t="56214" x="2752725" y="2890838"/>
          <p14:tracePt t="56224" x="2752725" y="2873375"/>
          <p14:tracePt t="56230" x="2752725" y="2827338"/>
          <p14:tracePt t="56240" x="2752725" y="2771775"/>
          <p14:tracePt t="56246" x="2752725" y="2717800"/>
          <p14:tracePt t="56256" x="2752725" y="2644775"/>
          <p14:tracePt t="56263" x="2752725" y="2571750"/>
          <p14:tracePt t="56273" x="2752725" y="2508250"/>
          <p14:tracePt t="56278" x="2752725" y="2435225"/>
          <p14:tracePt t="56289" x="2752725" y="2398713"/>
          <p14:tracePt t="56295" x="2752725" y="2352675"/>
          <p14:tracePt t="56301" x="2752725" y="2316163"/>
          <p14:tracePt t="56310" x="2752725" y="2298700"/>
          <p14:tracePt t="56317" x="2752725" y="2270125"/>
          <p14:tracePt t="56325" x="2752725" y="2252663"/>
          <p14:tracePt t="56333" x="2752725" y="2225675"/>
          <p14:tracePt t="56341" x="2752725" y="2206625"/>
          <p14:tracePt t="56349" x="2752725" y="2189163"/>
          <p14:tracePt t="56357" x="2752725" y="2170113"/>
          <p14:tracePt t="56365" x="2752725" y="2143125"/>
          <p14:tracePt t="56373" x="2752725" y="2133600"/>
          <p14:tracePt t="56381" x="2762250" y="2125663"/>
          <p14:tracePt t="56389" x="2762250" y="2116138"/>
          <p14:tracePt t="56694" x="2762250" y="2079625"/>
          <p14:tracePt t="56702" x="2735263" y="2079625"/>
          <p14:tracePt t="56710" x="2679700" y="2079625"/>
          <p14:tracePt t="56718" x="2635250" y="2070100"/>
          <p14:tracePt t="56725" x="2570163" y="2060575"/>
          <p14:tracePt t="56734" x="2543175" y="2033588"/>
          <p14:tracePt t="56742" x="2525713" y="2024063"/>
          <p14:tracePt t="56766" x="2516188" y="2016125"/>
          <p14:tracePt t="56829" x="2516188" y="2006600"/>
          <p14:tracePt t="56855" x="2506663" y="1997075"/>
          <p14:tracePt t="56999" x="2479675" y="1987550"/>
          <p14:tracePt t="57007" x="2443163" y="1987550"/>
          <p14:tracePt t="57015" x="2389188" y="1987550"/>
          <p14:tracePt t="57023" x="2333625" y="1987550"/>
          <p14:tracePt t="57029" x="2260600" y="1987550"/>
          <p14:tracePt t="57037" x="2160588" y="1987550"/>
          <p14:tracePt t="57045" x="2070100" y="1987550"/>
          <p14:tracePt t="57054" x="1997075" y="1987550"/>
          <p14:tracePt t="57061" x="1924050" y="1987550"/>
          <p14:tracePt t="57070" x="1868488" y="1987550"/>
          <p14:tracePt t="57077" x="1778000" y="1987550"/>
          <p14:tracePt t="57086" x="1722438" y="1987550"/>
          <p14:tracePt t="57093" x="1685925" y="1987550"/>
          <p14:tracePt t="57105" x="1649413" y="1987550"/>
          <p14:tracePt t="57109" x="1604963" y="1987550"/>
          <p14:tracePt t="57117" x="1576388" y="1987550"/>
          <p14:tracePt t="57125" x="1549400" y="1987550"/>
          <p14:tracePt t="57133" x="1504950" y="1979613"/>
          <p14:tracePt t="57141" x="1449388" y="1979613"/>
          <p14:tracePt t="57149" x="1395413" y="1960563"/>
          <p14:tracePt t="57157" x="1385888" y="1960563"/>
          <p14:tracePt t="57165" x="1339850" y="1960563"/>
          <p14:tracePt t="57174" x="1266825" y="1960563"/>
          <p14:tracePt t="57182" x="1166813" y="1960563"/>
          <p14:tracePt t="57190" x="1076325" y="1933575"/>
          <p14:tracePt t="57197" x="984250" y="1924050"/>
          <p14:tracePt t="57207" x="893763" y="1924050"/>
          <p14:tracePt t="57215" x="793750" y="1906588"/>
          <p14:tracePt t="57224" x="720725" y="1897063"/>
          <p14:tracePt t="57231" x="674688" y="1870075"/>
          <p14:tracePt t="57240" x="620713" y="1870075"/>
          <p14:tracePt t="57246" x="574675" y="1860550"/>
          <p14:tracePt t="57254" x="528638" y="1851025"/>
          <p14:tracePt t="57261" x="501650" y="1841500"/>
          <p14:tracePt t="57270" x="492125" y="1841500"/>
          <p14:tracePt t="57277" x="474663" y="1824038"/>
          <p14:tracePt t="57287" x="465138" y="1814513"/>
          <p14:tracePt t="57309" x="465138" y="1804988"/>
          <p14:tracePt t="57317" x="455613" y="1804988"/>
          <p14:tracePt t="57325" x="438150" y="1787525"/>
          <p14:tracePt t="57333" x="428625" y="1768475"/>
          <p14:tracePt t="57357" x="419100" y="1731963"/>
          <p14:tracePt t="57381" x="419100" y="1714500"/>
          <p14:tracePt t="57389" x="419100" y="1697038"/>
          <p14:tracePt t="57413" x="419100" y="1687513"/>
          <p14:tracePt t="57429" x="419100" y="1677988"/>
          <p14:tracePt t="57453" x="419100" y="1660525"/>
          <p14:tracePt t="57461" x="419100" y="1651000"/>
          <p14:tracePt t="57469" x="428625" y="1631950"/>
          <p14:tracePt t="57478" x="455613" y="1624013"/>
          <p14:tracePt t="57489" x="511175" y="1624013"/>
          <p14:tracePt t="57497" x="555625" y="1604963"/>
          <p14:tracePt t="57505" x="628650" y="1604963"/>
          <p14:tracePt t="57512" x="684213" y="1604963"/>
          <p14:tracePt t="57517" x="774700" y="1604963"/>
          <p14:tracePt t="57525" x="866775" y="1604963"/>
          <p14:tracePt t="57533" x="974725" y="1604963"/>
          <p14:tracePt t="57541" x="1076325" y="1604963"/>
          <p14:tracePt t="57549" x="1193800" y="1604963"/>
          <p14:tracePt t="57557" x="1293813" y="1604963"/>
          <p14:tracePt t="57565" x="1403350" y="1604963"/>
          <p14:tracePt t="57574" x="1495425" y="1604963"/>
          <p14:tracePt t="57583" x="1585913" y="1604963"/>
          <p14:tracePt t="57589" x="1658938" y="1604963"/>
          <p14:tracePt t="57600" x="1714500" y="1604963"/>
          <p14:tracePt t="57606" x="1758950" y="1604963"/>
          <p14:tracePt t="57614" x="1778000" y="1604963"/>
          <p14:tracePt t="57622" x="1804988" y="1604963"/>
          <p14:tracePt t="57630" x="1824038" y="1614488"/>
          <p14:tracePt t="57639" x="1831975" y="1614488"/>
          <p14:tracePt t="57646" x="1860550" y="1624013"/>
          <p14:tracePt t="57655" x="1868488" y="1631950"/>
          <p14:tracePt t="57662" x="1895475" y="1631950"/>
          <p14:tracePt t="57675" x="1941513" y="1641475"/>
          <p14:tracePt t="57678" x="1997075" y="1641475"/>
          <p14:tracePt t="57688" x="2033588" y="1660525"/>
          <p14:tracePt t="57697" x="2087563" y="1660525"/>
          <p14:tracePt t="57702" x="2151063" y="1697038"/>
          <p14:tracePt t="57710" x="2187575" y="1697038"/>
          <p14:tracePt t="57718" x="2243138" y="1704975"/>
          <p14:tracePt t="57726" x="2279650" y="1714500"/>
          <p14:tracePt t="57734" x="2297113" y="1724025"/>
          <p14:tracePt t="57742" x="2333625" y="1731963"/>
          <p14:tracePt t="57749" x="2343150" y="1741488"/>
          <p14:tracePt t="57757" x="2352675" y="1751013"/>
          <p14:tracePt t="57797" x="2360613" y="1760538"/>
          <p14:tracePt t="57901" x="2352675" y="1760538"/>
          <p14:tracePt t="57909" x="2306638" y="1760538"/>
          <p14:tracePt t="57917" x="2260600" y="1724025"/>
          <p14:tracePt t="57925" x="2197100" y="1687513"/>
          <p14:tracePt t="57933" x="2151063" y="1651000"/>
          <p14:tracePt t="57942" x="2087563" y="1595438"/>
          <p14:tracePt t="57949" x="2014538" y="1541463"/>
          <p14:tracePt t="57958" x="1951038" y="1504950"/>
          <p14:tracePt t="57965" x="1905000" y="1449388"/>
          <p14:tracePt t="57975" x="1860550" y="1422400"/>
          <p14:tracePt t="57981" x="1824038" y="1395413"/>
          <p14:tracePt t="57989" x="1787525" y="1368425"/>
          <p14:tracePt t="57997" x="1751013" y="1358900"/>
          <p14:tracePt t="58005" x="1731963" y="1331913"/>
          <p14:tracePt t="58013" x="1714500" y="1312863"/>
          <p14:tracePt t="58174" x="1714500" y="1303338"/>
          <p14:tracePt t="58181" x="1751013" y="1303338"/>
          <p14:tracePt t="58189" x="1851025" y="1303338"/>
          <p14:tracePt t="58197" x="1960563" y="1303338"/>
          <p14:tracePt t="58206" x="2070100" y="1303338"/>
          <p14:tracePt t="58213" x="2179638" y="1303338"/>
          <p14:tracePt t="58221" x="2270125" y="1303338"/>
          <p14:tracePt t="58229" x="2379663" y="1303338"/>
          <p14:tracePt t="58237" x="2452688" y="1303338"/>
          <p14:tracePt t="58245" x="2506663" y="1303338"/>
          <p14:tracePt t="58253" x="2562225" y="1303338"/>
          <p14:tracePt t="58261" x="2598738" y="1303338"/>
          <p14:tracePt t="58270" x="2606675" y="1303338"/>
          <p14:tracePt t="58319" x="2616200" y="1303338"/>
          <p14:tracePt t="58336" x="2652713" y="1303338"/>
          <p14:tracePt t="58341" x="2671763" y="1303338"/>
          <p14:tracePt t="58349" x="2725738" y="1303338"/>
          <p14:tracePt t="58358" x="2771775" y="1303338"/>
          <p14:tracePt t="58365" x="2835275" y="1303338"/>
          <p14:tracePt t="58375" x="2881313" y="1303338"/>
          <p14:tracePt t="58381" x="2954338" y="1322388"/>
          <p14:tracePt t="58390" x="2990850" y="1331913"/>
          <p14:tracePt t="58402" x="3017838" y="1331913"/>
          <p14:tracePt t="58407" x="3044825" y="1339850"/>
          <p14:tracePt t="58485" x="3054350" y="1349375"/>
          <p14:tracePt t="58501" x="3054350" y="1368425"/>
          <p14:tracePt t="58509" x="3054350" y="1376363"/>
          <p14:tracePt t="58517" x="3054350" y="1385888"/>
          <p14:tracePt t="58525" x="3054350" y="1395413"/>
          <p14:tracePt t="58533" x="3054350" y="1412875"/>
          <p14:tracePt t="58541" x="3054350" y="1449388"/>
          <p14:tracePt t="58549" x="3054350" y="1477963"/>
          <p14:tracePt t="58557" x="3054350" y="1514475"/>
          <p14:tracePt t="58565" x="3054350" y="1558925"/>
          <p14:tracePt t="58573" x="3054350" y="1595438"/>
          <p14:tracePt t="58581" x="3063875" y="1641475"/>
          <p14:tracePt t="58589" x="3081338" y="1677988"/>
          <p14:tracePt t="58599" x="3090863" y="1741488"/>
          <p14:tracePt t="58608" x="3100388" y="1851025"/>
          <p14:tracePt t="58614" x="3127375" y="1887538"/>
          <p14:tracePt t="58622" x="3144838" y="1951038"/>
          <p14:tracePt t="58630" x="3163888" y="2052638"/>
          <p14:tracePt t="58640" x="3190875" y="2179638"/>
          <p14:tracePt t="58646" x="3217863" y="2279650"/>
          <p14:tracePt t="58653" x="3244850" y="2389188"/>
          <p14:tracePt t="58661" x="3290888" y="2535238"/>
          <p14:tracePt t="58670" x="3300413" y="2635250"/>
          <p14:tracePt t="58677" x="3317875" y="2708275"/>
          <p14:tracePt t="58686" x="3346450" y="2790825"/>
          <p14:tracePt t="58693" x="3354388" y="2863850"/>
          <p14:tracePt t="58701" x="3354388" y="2909888"/>
          <p14:tracePt t="58709" x="3363913" y="2927350"/>
          <p14:tracePt t="58717" x="3373438" y="2946400"/>
          <p14:tracePt t="58725" x="3373438" y="2963863"/>
          <p14:tracePt t="58855" x="3400425" y="2927350"/>
          <p14:tracePt t="58864" x="3409950" y="2900363"/>
          <p14:tracePt t="58871" x="3419475" y="2863850"/>
          <p14:tracePt t="58878" x="3427413" y="2844800"/>
          <p14:tracePt t="58887" x="3463925" y="2790825"/>
          <p14:tracePt t="58894" x="3473450" y="2763838"/>
          <p14:tracePt t="58901" x="3473450" y="2754313"/>
          <p14:tracePt t="58909" x="3482975" y="2717800"/>
          <p14:tracePt t="58917" x="3500438" y="2698750"/>
          <p14:tracePt t="58925" x="3509963" y="2662238"/>
          <p14:tracePt t="58933" x="3509963" y="2654300"/>
          <p14:tracePt t="58941" x="3519488" y="2625725"/>
          <p14:tracePt t="58949" x="3527425" y="2608263"/>
          <p14:tracePt t="58965" x="3527425" y="2589213"/>
          <p14:tracePt t="58973" x="3546475" y="2554288"/>
          <p14:tracePt t="58981" x="3546475" y="2535238"/>
          <p14:tracePt t="58997" x="3546475" y="2517775"/>
          <p14:tracePt t="59005" x="3556000" y="2498725"/>
          <p14:tracePt t="59014" x="3556000" y="2489200"/>
          <p14:tracePt t="59021" x="3556000" y="2481263"/>
          <p14:tracePt t="59029" x="3556000" y="2452688"/>
          <p14:tracePt t="59037" x="3556000" y="2444750"/>
          <p14:tracePt t="59054" x="3563938" y="2425700"/>
          <p14:tracePt t="59086" x="3563938" y="2416175"/>
          <p14:tracePt t="59109" x="3563938" y="2408238"/>
          <p14:tracePt t="59254" x="3573463" y="2398713"/>
          <p14:tracePt t="59270" x="3582988" y="2398713"/>
          <p14:tracePt t="59279" x="3592513" y="2398713"/>
          <p14:tracePt t="59287" x="3609975" y="2398713"/>
          <p14:tracePt t="59294" x="3619500" y="2398713"/>
          <p14:tracePt t="59304" x="3636963" y="2398713"/>
          <p14:tracePt t="59310" x="3673475" y="2398713"/>
          <p14:tracePt t="59326" x="3692525" y="2389188"/>
          <p14:tracePt t="59341" x="3729038" y="2389188"/>
          <p14:tracePt t="59406" x="3746500" y="2389188"/>
          <p14:tracePt t="59414" x="3765550" y="2389188"/>
          <p14:tracePt t="59422" x="3783013" y="2389188"/>
          <p14:tracePt t="59431" x="3829050" y="2389188"/>
          <p14:tracePt t="59437" x="3856038" y="2389188"/>
          <p14:tracePt t="59446" x="3883025" y="2389188"/>
          <p14:tracePt t="59453" x="3919538" y="2389188"/>
          <p14:tracePt t="59462" x="3956050" y="2389188"/>
          <p14:tracePt t="59477" x="3965575" y="2389188"/>
          <p14:tracePt t="59655" x="3975100" y="2389188"/>
          <p14:tracePt t="59663" x="3975100" y="2398713"/>
          <p14:tracePt t="59679" x="3965575" y="2416175"/>
          <p14:tracePt t="59687" x="3956050" y="2425700"/>
          <p14:tracePt t="59693" x="3938588" y="2444750"/>
          <p14:tracePt t="59701" x="3938588" y="2452688"/>
          <p14:tracePt t="59709" x="3911600" y="2471738"/>
          <p14:tracePt t="59717" x="3902075" y="2489200"/>
          <p14:tracePt t="59725" x="3883025" y="2508250"/>
          <p14:tracePt t="59733" x="3856038" y="2525713"/>
          <p14:tracePt t="59741" x="3829050" y="2562225"/>
          <p14:tracePt t="59749" x="3829050" y="2571750"/>
          <p14:tracePt t="59757" x="3829050" y="2581275"/>
          <p14:tracePt t="59766" x="3810000" y="2608263"/>
          <p14:tracePt t="59773" x="3810000" y="2617788"/>
          <p14:tracePt t="59781" x="3802063" y="2625725"/>
          <p14:tracePt t="59797" x="3802063" y="2635250"/>
          <p14:tracePt t="59838" x="3792538" y="2644775"/>
          <p14:tracePt t="59910" x="3783013" y="2654300"/>
          <p14:tracePt t="59919" x="3783013" y="2662238"/>
          <p14:tracePt t="59934" x="3783013" y="2671763"/>
          <p14:tracePt t="59966" x="3783013" y="2690813"/>
          <p14:tracePt t="59975" x="3775075" y="2698750"/>
          <p14:tracePt t="59990" x="3775075" y="2708275"/>
          <p14:tracePt t="60014" x="3765550" y="2727325"/>
          <p14:tracePt t="60030" x="3756025" y="2744788"/>
          <p14:tracePt t="60046" x="3738563" y="2754313"/>
          <p14:tracePt t="60071" x="3729038" y="2763838"/>
          <p14:tracePt t="60152" x="3719513" y="2771775"/>
          <p14:tracePt t="61037" x="3702050" y="2771775"/>
          <p14:tracePt t="61045" x="3702050" y="2763838"/>
          <p14:tracePt t="61053" x="3702050" y="2754313"/>
          <p14:tracePt t="61061" x="3702050" y="2744788"/>
          <p14:tracePt t="61070" x="3702050" y="2717800"/>
          <p14:tracePt t="61077" x="3692525" y="2708275"/>
          <p14:tracePt t="61087" x="3683000" y="2690813"/>
          <p14:tracePt t="61106" x="3665538" y="2681288"/>
          <p14:tracePt t="61109" x="3646488" y="2662238"/>
          <p14:tracePt t="61117" x="3636963" y="2662238"/>
          <p14:tracePt t="61125" x="3609975" y="2644775"/>
          <p14:tracePt t="61133" x="3592513" y="2635250"/>
          <p14:tracePt t="61141" x="3546475" y="2617788"/>
          <p14:tracePt t="61149" x="3519488" y="2581275"/>
          <p14:tracePt t="61157" x="3482975" y="2562225"/>
          <p14:tracePt t="61165" x="3455988" y="2535238"/>
          <p14:tracePt t="61173" x="3436938" y="2517775"/>
          <p14:tracePt t="61183" x="3390900" y="2481263"/>
          <p14:tracePt t="61192" x="3382963" y="2462213"/>
          <p14:tracePt t="61200" x="3363913" y="2425700"/>
          <p14:tracePt t="61207" x="3336925" y="2398713"/>
          <p14:tracePt t="61214" x="3317875" y="2371725"/>
          <p14:tracePt t="61222" x="3290888" y="2335213"/>
          <p14:tracePt t="61230" x="3273425" y="2316163"/>
          <p14:tracePt t="61238" x="3236913" y="2289175"/>
          <p14:tracePt t="61246" x="3217863" y="2270125"/>
          <p14:tracePt t="61253" x="3163888" y="2243138"/>
          <p14:tracePt t="61262" x="3154363" y="2233613"/>
          <p14:tracePt t="61270" x="3127375" y="2225675"/>
          <p14:tracePt t="61278" x="3090863" y="2197100"/>
          <p14:tracePt t="61286" x="3054350" y="2197100"/>
          <p14:tracePt t="61293" x="3035300" y="2189163"/>
          <p14:tracePt t="61301" x="2971800" y="2152650"/>
          <p14:tracePt t="61309" x="2971800" y="2143125"/>
          <p14:tracePt t="61317" x="2954338" y="2143125"/>
          <p14:tracePt t="61325" x="2935288" y="2133600"/>
          <p14:tracePt t="61333" x="2917825" y="2116138"/>
          <p14:tracePt t="61341" x="2908300" y="2097088"/>
          <p14:tracePt t="61349" x="2898775" y="2089150"/>
          <p14:tracePt t="61357" x="2889250" y="2060575"/>
          <p14:tracePt t="61365" x="2889250" y="2043113"/>
          <p14:tracePt t="61373" x="2881313" y="1997075"/>
          <p14:tracePt t="61381" x="2881313" y="1970088"/>
          <p14:tracePt t="61389" x="2881313" y="1943100"/>
          <p14:tracePt t="61397" x="2881313" y="1914525"/>
          <p14:tracePt t="61405" x="2871788" y="1906588"/>
          <p14:tracePt t="61413" x="2862263" y="1870075"/>
          <p14:tracePt t="61421" x="2852738" y="1860550"/>
          <p14:tracePt t="61429" x="2844800" y="1841500"/>
          <p14:tracePt t="61437" x="2844800" y="1824038"/>
          <p14:tracePt t="61445" x="2835275" y="1804988"/>
          <p14:tracePt t="61454" x="2825750" y="1787525"/>
          <p14:tracePt t="61461" x="2808288" y="1768475"/>
          <p14:tracePt t="61470" x="2798763" y="1760538"/>
          <p14:tracePt t="61477" x="2789238" y="1751013"/>
          <p14:tracePt t="61486" x="2752725" y="1741488"/>
          <p14:tracePt t="61493" x="2744788" y="1731963"/>
          <p14:tracePt t="61501" x="2725738" y="1724025"/>
          <p14:tracePt t="61509" x="2679700" y="1687513"/>
          <p14:tracePt t="61517" x="2671763" y="1677988"/>
          <p14:tracePt t="61525" x="2643188" y="1660525"/>
          <p14:tracePt t="61533" x="2606675" y="1624013"/>
          <p14:tracePt t="61542" x="2570163" y="1614488"/>
          <p14:tracePt t="61549" x="2543175" y="1595438"/>
          <p14:tracePt t="61557" x="2525713" y="1577975"/>
          <p14:tracePt t="61565" x="2506663" y="1568450"/>
          <p14:tracePt t="61574" x="2498725" y="1568450"/>
          <p14:tracePt t="61582" x="2479675" y="1558925"/>
          <p14:tracePt t="61592" x="2462213" y="1550988"/>
          <p14:tracePt t="61598" x="2452688" y="1541463"/>
          <p14:tracePt t="61607" x="2443163" y="1531938"/>
          <p14:tracePt t="61622" x="2433638" y="1531938"/>
          <p14:tracePt t="61629" x="2425700" y="1522413"/>
          <p14:tracePt t="61718" x="2425700" y="1531938"/>
          <p14:tracePt t="61725" x="2470150" y="1531938"/>
          <p14:tracePt t="61733" x="2516188" y="1541463"/>
          <p14:tracePt t="61741" x="2570163" y="1541463"/>
          <p14:tracePt t="61749" x="2589213" y="1541463"/>
          <p14:tracePt t="61757" x="2643188" y="1541463"/>
          <p14:tracePt t="61765" x="2679700" y="1541463"/>
          <p14:tracePt t="61773" x="2725738" y="1541463"/>
          <p14:tracePt t="61781" x="2744788" y="1541463"/>
          <p14:tracePt t="61790" x="2771775" y="1541463"/>
          <p14:tracePt t="61805" x="2781300" y="1541463"/>
          <p14:tracePt t="62023" x="2789238" y="1541463"/>
          <p14:tracePt t="62031" x="2825750" y="1550988"/>
          <p14:tracePt t="62039" x="2844800" y="1558925"/>
          <p14:tracePt t="62046" x="2881313" y="1558925"/>
          <p14:tracePt t="62053" x="2917825" y="1587500"/>
          <p14:tracePt t="62061" x="2935288" y="1595438"/>
          <p14:tracePt t="62077" x="2962275" y="1595438"/>
          <p14:tracePt t="62086" x="2981325" y="1604963"/>
          <p14:tracePt t="62199" x="3017838" y="1624013"/>
          <p14:tracePt t="62206" x="3017838" y="1631950"/>
          <p14:tracePt t="62214" x="3017838" y="1641475"/>
          <p14:tracePt t="62222" x="3017838" y="1651000"/>
          <p14:tracePt t="62230" x="3017838" y="1687513"/>
          <p14:tracePt t="62246" x="3017838" y="1704975"/>
          <p14:tracePt t="62253" x="3017838" y="1724025"/>
          <p14:tracePt t="62262" x="3017838" y="1731963"/>
          <p14:tracePt t="62270" x="3017838" y="1751013"/>
          <p14:tracePt t="62278" x="3017838" y="1760538"/>
          <p14:tracePt t="62297" x="3027363" y="1787525"/>
          <p14:tracePt t="62312" x="3027363" y="1797050"/>
          <p14:tracePt t="62317" x="3027363" y="1804988"/>
          <p14:tracePt t="62326" x="3027363" y="1814513"/>
          <p14:tracePt t="62366" x="3027363" y="1833563"/>
          <p14:tracePt t="62390" x="3027363" y="1841500"/>
          <p14:tracePt t="62422" x="3027363" y="1851025"/>
          <p14:tracePt t="62437" x="3027363" y="1870075"/>
          <p14:tracePt t="62445" x="3027363" y="1878013"/>
          <p14:tracePt t="62469" x="3027363" y="1887538"/>
          <p14:tracePt t="62486" x="3027363" y="1897063"/>
          <p14:tracePt t="62517" x="3027363" y="1914525"/>
          <p14:tracePt t="62542" x="3027363" y="1924050"/>
          <p14:tracePt t="62575" x="3027363" y="1933575"/>
          <p14:tracePt t="62581" x="3027363" y="1951038"/>
          <p14:tracePt t="62605" x="3027363" y="1960563"/>
          <p14:tracePt t="62622" x="3027363" y="1970088"/>
          <p14:tracePt t="62645" x="3017838" y="1987550"/>
          <p14:tracePt t="62661" x="3017838" y="1997075"/>
          <p14:tracePt t="62678" x="3017838" y="2006600"/>
          <p14:tracePt t="62693" x="3017838" y="2033588"/>
          <p14:tracePt t="62701" x="3017838" y="2043113"/>
          <p14:tracePt t="62709" x="3017838" y="2060575"/>
          <p14:tracePt t="62717" x="3017838" y="2089150"/>
          <p14:tracePt t="62725" x="3017838" y="2143125"/>
          <p14:tracePt t="62733" x="3017838" y="2179638"/>
          <p14:tracePt t="62741" x="3017838" y="2233613"/>
          <p14:tracePt t="62750" x="3017838" y="2289175"/>
          <p14:tracePt t="62758" x="3017838" y="2371725"/>
          <p14:tracePt t="62765" x="3017838" y="2462213"/>
          <p14:tracePt t="62774" x="3017838" y="2535238"/>
          <p14:tracePt t="62782" x="3017838" y="2608263"/>
          <p14:tracePt t="62792" x="3017838" y="2662238"/>
          <p14:tracePt t="62797" x="3017838" y="2690813"/>
          <p14:tracePt t="62805" x="3017838" y="2735263"/>
          <p14:tracePt t="62813" x="3017838" y="2771775"/>
          <p14:tracePt t="62821" x="3017838" y="2790825"/>
          <p14:tracePt t="62829" x="3017838" y="2817813"/>
          <p14:tracePt t="62837" x="3017838" y="2836863"/>
          <p14:tracePt t="62845" x="3017838" y="2873375"/>
          <p14:tracePt t="62853" x="3017838" y="2909888"/>
          <p14:tracePt t="62861" x="3027363" y="2927350"/>
          <p14:tracePt t="62869" x="3027363" y="2954338"/>
          <p14:tracePt t="62877" x="3027363" y="2990850"/>
          <p14:tracePt t="62886" x="3027363" y="3017838"/>
          <p14:tracePt t="62893" x="3035300" y="3036888"/>
          <p14:tracePt t="62903" x="3035300" y="3054350"/>
          <p14:tracePt t="62909" x="3035300" y="3073400"/>
          <p14:tracePt t="62917" x="3035300" y="3082925"/>
          <p14:tracePt t="63029" x="3035300" y="3090863"/>
          <p14:tracePt t="63045" x="3035300" y="3100388"/>
          <p14:tracePt t="63053" x="3035300" y="3109913"/>
          <p14:tracePt t="63069" x="3035300" y="3119438"/>
          <p14:tracePt t="63077" x="3035300" y="3136900"/>
          <p14:tracePt t="63093" x="3035300" y="3146425"/>
          <p14:tracePt t="63117" x="3035300" y="3155950"/>
          <p14:tracePt t="63125" x="3044825" y="3163888"/>
          <p14:tracePt t="63133" x="3044825" y="3173413"/>
          <p14:tracePt t="63149" x="3044825" y="3192463"/>
          <p14:tracePt t="63157" x="3044825" y="3200400"/>
          <p14:tracePt t="63165" x="3044825" y="3209925"/>
          <p14:tracePt t="63173" x="3044825" y="3219450"/>
          <p14:tracePt t="63181" x="3063875" y="3236913"/>
          <p14:tracePt t="63197" x="3063875" y="3255963"/>
          <p14:tracePt t="63213" x="3063875" y="3265488"/>
          <p14:tracePt t="63221" x="3063875" y="3273425"/>
          <p14:tracePt t="63229" x="3063875" y="3302000"/>
          <p14:tracePt t="63237" x="3063875" y="3319463"/>
          <p14:tracePt t="63245" x="3063875" y="3346450"/>
          <p14:tracePt t="63253" x="3063875" y="3365500"/>
          <p14:tracePt t="63261" x="3063875" y="3402013"/>
          <p14:tracePt t="63270" x="3063875" y="3419475"/>
          <p14:tracePt t="63278" x="3063875" y="3465513"/>
          <p14:tracePt t="63288" x="3063875" y="3502025"/>
          <p14:tracePt t="63294" x="3063875" y="3556000"/>
          <p14:tracePt t="63305" x="3063875" y="3602038"/>
          <p14:tracePt t="63310" x="3063875" y="3657600"/>
          <p14:tracePt t="63321" x="3063875" y="3730625"/>
          <p14:tracePt t="63325" x="3063875" y="3767138"/>
          <p14:tracePt t="63333" x="3063875" y="3811588"/>
          <p14:tracePt t="63341" x="3063875" y="3840163"/>
          <p14:tracePt t="63349" x="3063875" y="3875088"/>
          <p14:tracePt t="63357" x="3063875" y="3921125"/>
          <p14:tracePt t="63365" x="3063875" y="3940175"/>
          <p14:tracePt t="63373" x="3063875" y="3976688"/>
          <p14:tracePt t="63381" x="3063875" y="3994150"/>
          <p14:tracePt t="63389" x="3063875" y="4040188"/>
          <p14:tracePt t="63397" x="3071813" y="4067175"/>
          <p14:tracePt t="63405" x="3081338" y="4094163"/>
          <p14:tracePt t="63415" x="3081338" y="4103688"/>
          <p14:tracePt t="63421" x="3081338" y="4122738"/>
          <p14:tracePt t="63429" x="3081338" y="4130675"/>
          <p14:tracePt t="63440" x="3081338" y="4140200"/>
          <p14:tracePt t="63462" x="3081338" y="4159250"/>
          <p14:tracePt t="63621" x="3081338" y="4186238"/>
          <p14:tracePt t="63629" x="3081338" y="4222750"/>
          <p14:tracePt t="63637" x="3081338" y="4295775"/>
          <p14:tracePt t="63646" x="3081338" y="4349750"/>
          <p14:tracePt t="63653" x="3081338" y="4405313"/>
          <p14:tracePt t="63661" x="3081338" y="4495800"/>
          <p14:tracePt t="63670" x="3081338" y="4568825"/>
          <p14:tracePt t="63677" x="3081338" y="4632325"/>
          <p14:tracePt t="63686" x="3081338" y="4724400"/>
          <p14:tracePt t="63693" x="3081338" y="4760913"/>
          <p14:tracePt t="63702" x="3081338" y="4833938"/>
          <p14:tracePt t="63709" x="3071813" y="4878388"/>
          <p14:tracePt t="63718" x="3071813" y="4933950"/>
          <p14:tracePt t="63726" x="3044825" y="4997450"/>
          <p14:tracePt t="63734" x="3035300" y="5033963"/>
          <p14:tracePt t="63742" x="3035300" y="5053013"/>
          <p14:tracePt t="63750" x="3008313" y="5116513"/>
          <p14:tracePt t="63766" x="3008313" y="5126038"/>
          <p14:tracePt t="63775" x="3008313" y="5133975"/>
          <p14:tracePt t="63901" x="3008313" y="5143500"/>
          <p14:tracePt t="63909" x="3008313" y="5153025"/>
          <p14:tracePt t="63917" x="2998788" y="5180013"/>
          <p14:tracePt t="63927" x="2998788" y="5197475"/>
          <p14:tracePt t="63936" x="2998788" y="5233988"/>
          <p14:tracePt t="63943" x="2990850" y="5299075"/>
          <p14:tracePt t="63951" x="2990850" y="5353050"/>
          <p14:tracePt t="63959" x="2990850" y="5426075"/>
          <p14:tracePt t="63966" x="2990850" y="5518150"/>
          <p14:tracePt t="63974" x="2971800" y="5608638"/>
          <p14:tracePt t="63981" x="2944813" y="5745163"/>
          <p14:tracePt t="63989" x="2935288" y="5873750"/>
          <p14:tracePt t="63998" x="2917825" y="5983288"/>
          <p14:tracePt t="64007" x="2917825" y="6073775"/>
          <p14:tracePt t="64017" x="2908300" y="6156325"/>
          <p14:tracePt t="64022" x="2881313" y="6229350"/>
          <p14:tracePt t="64029" x="2881313" y="6273800"/>
          <p14:tracePt t="64037" x="2881313" y="6292850"/>
          <p14:tracePt t="64045" x="2871788" y="6329363"/>
          <p14:tracePt t="64061" x="2871788" y="6338888"/>
          <p14:tracePt t="64159" x="2871788" y="6319838"/>
          <p14:tracePt t="64167" x="2871788" y="6256338"/>
          <p14:tracePt t="64175" x="2871788" y="6156325"/>
          <p14:tracePt t="64182" x="2871788" y="6064250"/>
          <p14:tracePt t="64190" x="2871788" y="5954713"/>
          <p14:tracePt t="64197" x="2871788" y="5845175"/>
          <p14:tracePt t="64206" x="2871788" y="5699125"/>
          <p14:tracePt t="64213" x="2871788" y="5554663"/>
          <p14:tracePt t="64221" x="2871788" y="5416550"/>
          <p14:tracePt t="64229" x="2871788" y="5270500"/>
          <p14:tracePt t="64237" x="2871788" y="5070475"/>
          <p14:tracePt t="64245" x="2871788" y="4906963"/>
          <p14:tracePt t="64254" x="2871788" y="4741863"/>
          <p14:tracePt t="64263" x="2871788" y="4541838"/>
          <p14:tracePt t="64273" x="2871788" y="4359275"/>
          <p14:tracePt t="64282" x="2871788" y="4167188"/>
          <p14:tracePt t="64290" x="2871788" y="3984625"/>
          <p14:tracePt t="64298" x="2871788" y="3784600"/>
          <p14:tracePt t="64304" x="2852738" y="3602038"/>
          <p14:tracePt t="64310" x="2835275" y="3375025"/>
          <p14:tracePt t="64318" x="2781300" y="3082925"/>
          <p14:tracePt t="64326" x="2689225" y="2854325"/>
          <p14:tracePt t="64334" x="2625725" y="2654300"/>
          <p14:tracePt t="64342" x="2516188" y="2444750"/>
          <p14:tracePt t="64349" x="2443163" y="2298700"/>
          <p14:tracePt t="64357" x="2370138" y="2160588"/>
          <p14:tracePt t="64365" x="2279650" y="2043113"/>
          <p14:tracePt t="64373" x="2224088" y="1960563"/>
          <p14:tracePt t="64382" x="2187575" y="1878013"/>
          <p14:tracePt t="64389" x="2151063" y="1851025"/>
          <p14:tracePt t="64399" x="2143125" y="1833563"/>
          <p14:tracePt t="64406" x="2133600" y="1797050"/>
          <p14:tracePt t="64420" x="2124075" y="1787525"/>
          <p14:tracePt t="64542" x="2124075" y="1768475"/>
          <p14:tracePt t="64549" x="2124075" y="1760538"/>
          <p14:tracePt t="64565" x="2124075" y="1751013"/>
          <p14:tracePt t="64574" x="2124075" y="1741488"/>
          <p14:tracePt t="64581" x="2124075" y="1724025"/>
          <p14:tracePt t="64591" x="2124075" y="1704975"/>
          <p14:tracePt t="64605" x="2114550" y="1677988"/>
          <p14:tracePt t="64613" x="2106613" y="1660525"/>
          <p14:tracePt t="64622" x="2106613" y="1624013"/>
          <p14:tracePt t="64629" x="2087563" y="1604963"/>
          <p14:tracePt t="64637" x="2070100" y="1595438"/>
          <p14:tracePt t="64645" x="2024063" y="1568450"/>
          <p14:tracePt t="64654" x="1968500" y="1550988"/>
          <p14:tracePt t="64661" x="1905000" y="1541463"/>
          <p14:tracePt t="64669" x="1824038" y="1514475"/>
          <p14:tracePt t="64677" x="1768475" y="1514475"/>
          <p14:tracePt t="64685" x="1695450" y="1504950"/>
          <p14:tracePt t="64693" x="1631950" y="1485900"/>
          <p14:tracePt t="64702" x="1576388" y="1485900"/>
          <p14:tracePt t="64709" x="1541463" y="1477963"/>
          <p14:tracePt t="64717" x="1495425" y="1477963"/>
          <p14:tracePt t="64725" x="1476375" y="1468438"/>
          <p14:tracePt t="64733" x="1468438" y="1458913"/>
          <p14:tracePt t="64741" x="1458913" y="1458913"/>
          <p14:tracePt t="64821" x="1449388" y="1458913"/>
          <p14:tracePt t="65325" x="1449388" y="1449388"/>
          <p14:tracePt t="65342" x="1449388" y="1431925"/>
          <p14:tracePt t="65350" x="1449388" y="1422400"/>
          <p14:tracePt t="65366" x="1449388" y="1412875"/>
          <p14:tracePt t="65374" x="1449388" y="1404938"/>
          <p14:tracePt t="65429" x="1449388" y="1385888"/>
          <p14:tracePt t="65542" x="1458913" y="1385888"/>
          <p14:tracePt t="65549" x="1522413" y="1385888"/>
          <p14:tracePt t="65557" x="1612900" y="1385888"/>
          <p14:tracePt t="65565" x="1741488" y="1385888"/>
          <p14:tracePt t="65574" x="1851025" y="1385888"/>
          <p14:tracePt t="65581" x="2014538" y="1385888"/>
          <p14:tracePt t="65591" x="2124075" y="1385888"/>
          <p14:tracePt t="65597" x="2270125" y="1385888"/>
          <p14:tracePt t="65605" x="2343150" y="1385888"/>
          <p14:tracePt t="65613" x="2452688" y="1385888"/>
          <p14:tracePt t="65622" x="2506663" y="1385888"/>
          <p14:tracePt t="65629" x="2552700" y="1385888"/>
          <p14:tracePt t="65645" x="2562225" y="1385888"/>
          <p14:tracePt t="65759" x="2570163" y="1385888"/>
          <p14:tracePt t="65775" x="2589213" y="1385888"/>
          <p14:tracePt t="65782" x="2598738" y="1385888"/>
          <p14:tracePt t="65793" x="2616200" y="1385888"/>
          <p14:tracePt t="65797" x="2643188" y="1385888"/>
          <p14:tracePt t="65806" x="2679700" y="1385888"/>
          <p14:tracePt t="65813" x="2716213" y="1385888"/>
          <p14:tracePt t="65821" x="2725738" y="1385888"/>
          <p14:tracePt t="65829" x="2762250" y="1385888"/>
          <p14:tracePt t="65837" x="2781300" y="1385888"/>
          <p14:tracePt t="65861" x="2789238" y="1385888"/>
          <p14:tracePt t="66429" x="2798763" y="1385888"/>
          <p14:tracePt t="66445" x="2798763" y="1404938"/>
          <p14:tracePt t="66453" x="2798763" y="1422400"/>
          <p14:tracePt t="66461" x="2808288" y="1431925"/>
          <p14:tracePt t="66469" x="2817813" y="1458913"/>
          <p14:tracePt t="66477" x="2825750" y="1468438"/>
          <p14:tracePt t="66502" x="2825750" y="1477963"/>
          <p14:tracePt t="66509" x="2835275" y="1504950"/>
          <p14:tracePt t="66518" x="2835275" y="1514475"/>
          <p14:tracePt t="66526" x="2835275" y="1541463"/>
          <p14:tracePt t="66533" x="2844800" y="1577975"/>
          <p14:tracePt t="66543" x="2844800" y="1604963"/>
          <p14:tracePt t="66549" x="2844800" y="1641475"/>
          <p14:tracePt t="66557" x="2852738" y="1704975"/>
          <p14:tracePt t="66565" x="2852738" y="1741488"/>
          <p14:tracePt t="66574" x="2889250" y="1804988"/>
          <p14:tracePt t="66581" x="2898775" y="1878013"/>
          <p14:tracePt t="66590" x="2925763" y="1960563"/>
          <p14:tracePt t="66597" x="2944813" y="2016125"/>
          <p14:tracePt t="66606" x="2962275" y="2079625"/>
          <p14:tracePt t="66613" x="2962275" y="2133600"/>
          <p14:tracePt t="66621" x="3008313" y="2216150"/>
          <p14:tracePt t="66629" x="3008313" y="2252663"/>
          <p14:tracePt t="66637" x="3027363" y="2316163"/>
          <p14:tracePt t="66645" x="3027363" y="2371725"/>
          <p14:tracePt t="66653" x="3044825" y="2425700"/>
          <p14:tracePt t="66661" x="3063875" y="2508250"/>
          <p14:tracePt t="66669" x="3063875" y="2554288"/>
          <p14:tracePt t="66677" x="3081338" y="2608263"/>
          <p14:tracePt t="66686" x="3081338" y="2662238"/>
          <p14:tracePt t="66693" x="3090863" y="2727325"/>
          <p14:tracePt t="66702" x="3090863" y="2781300"/>
          <p14:tracePt t="66709" x="3100388" y="2836863"/>
          <p14:tracePt t="66718" x="3100388" y="2909888"/>
          <p14:tracePt t="66728" x="3100388" y="3000375"/>
          <p14:tracePt t="66734" x="3100388" y="3082925"/>
          <p14:tracePt t="66744" x="3100388" y="3155950"/>
          <p14:tracePt t="66750" x="3100388" y="3228975"/>
          <p14:tracePt t="66760" x="3100388" y="3282950"/>
          <p14:tracePt t="66766" x="3100388" y="3338513"/>
          <p14:tracePt t="66775" x="3100388" y="3392488"/>
          <p14:tracePt t="66782" x="3100388" y="3438525"/>
          <p14:tracePt t="66791" x="3100388" y="3475038"/>
          <p14:tracePt t="66798" x="3100388" y="3519488"/>
          <p14:tracePt t="66810" x="3100388" y="3548063"/>
          <p14:tracePt t="66813" x="3100388" y="3575050"/>
          <p14:tracePt t="66822" x="3100388" y="3592513"/>
          <p14:tracePt t="66829" x="3127375" y="3657600"/>
          <p14:tracePt t="66845" x="3127375" y="3684588"/>
          <p14:tracePt t="66853" x="3127375" y="3702050"/>
          <p14:tracePt t="66861" x="3136900" y="3738563"/>
          <p14:tracePt t="66870" x="3136900" y="3767138"/>
          <p14:tracePt t="66877" x="3136900" y="3784600"/>
          <p14:tracePt t="66886" x="3136900" y="3821113"/>
          <p14:tracePt t="66893" x="3136900" y="3830638"/>
          <p14:tracePt t="66902" x="3136900" y="3867150"/>
          <p14:tracePt t="66909" x="3136900" y="3884613"/>
          <p14:tracePt t="66917" x="3136900" y="3921125"/>
          <p14:tracePt t="66925" x="3136900" y="3940175"/>
          <p14:tracePt t="66934" x="3136900" y="3967163"/>
          <p14:tracePt t="66942" x="3136900" y="4013200"/>
          <p14:tracePt t="66950" x="3136900" y="4040188"/>
          <p14:tracePt t="66959" x="3136900" y="4076700"/>
          <p14:tracePt t="66965" x="3136900" y="4094163"/>
          <p14:tracePt t="66974" x="3136900" y="4130675"/>
          <p14:tracePt t="66981" x="3136900" y="4159250"/>
          <p14:tracePt t="66990" x="3136900" y="4186238"/>
          <p14:tracePt t="66997" x="3127375" y="4213225"/>
          <p14:tracePt t="67007" x="3127375" y="4259263"/>
          <p14:tracePt t="67013" x="3117850" y="4313238"/>
          <p14:tracePt t="67022" x="3117850" y="4340225"/>
          <p14:tracePt t="67029" x="3117850" y="4386263"/>
          <p14:tracePt t="67038" x="3117850" y="4441825"/>
          <p14:tracePt t="67046" x="3117850" y="4478338"/>
          <p14:tracePt t="67055" x="3117850" y="4532313"/>
          <p14:tracePt t="67062" x="3117850" y="4587875"/>
          <p14:tracePt t="67071" x="3117850" y="4641850"/>
          <p14:tracePt t="67078" x="3117850" y="4687888"/>
          <p14:tracePt t="67088" x="3117850" y="4760913"/>
          <p14:tracePt t="67094" x="3117850" y="4797425"/>
          <p14:tracePt t="67104" x="3117850" y="4814888"/>
          <p14:tracePt t="67125" x="3117850" y="4906963"/>
          <p14:tracePt t="67126" x="3117850" y="4943475"/>
          <p14:tracePt t="67134" x="3117850" y="4970463"/>
          <p14:tracePt t="67142" x="3117850" y="4997450"/>
          <p14:tracePt t="67150" x="3117850" y="5024438"/>
          <p14:tracePt t="67158" x="3117850" y="5053013"/>
          <p14:tracePt t="67166" x="3117850" y="5070475"/>
          <p14:tracePt t="67174" x="3117850" y="5106988"/>
          <p14:tracePt t="67191" x="3117850" y="5116513"/>
          <p14:tracePt t="67197" x="3117850" y="5133975"/>
          <p14:tracePt t="67213" x="3117850" y="5143500"/>
          <p14:tracePt t="67229" x="3117850" y="5160963"/>
          <p14:tracePt t="67237" x="3117850" y="5189538"/>
          <p14:tracePt t="67245" x="3117850" y="5207000"/>
          <p14:tracePt t="67253" x="3117850" y="5226050"/>
          <p14:tracePt t="67261" x="3117850" y="5253038"/>
          <p14:tracePt t="67269" x="3117850" y="5280025"/>
          <p14:tracePt t="67277" x="3117850" y="5299075"/>
          <p14:tracePt t="67286" x="3117850" y="5326063"/>
          <p14:tracePt t="67293" x="3117850" y="5372100"/>
          <p14:tracePt t="67302" x="3117850" y="5389563"/>
          <p14:tracePt t="67309" x="3117850" y="5426075"/>
          <p14:tracePt t="67317" x="3117850" y="5472113"/>
          <p14:tracePt t="67325" x="3117850" y="5499100"/>
          <p14:tracePt t="67333" x="3117850" y="5535613"/>
          <p14:tracePt t="67341" x="3117850" y="5572125"/>
          <p14:tracePt t="67349" x="3117850" y="5589588"/>
          <p14:tracePt t="67358" x="3117850" y="5618163"/>
          <p14:tracePt t="67365" x="3117850" y="5635625"/>
          <p14:tracePt t="67373" x="3117850" y="5645150"/>
          <p14:tracePt t="67381" x="3117850" y="5662613"/>
          <p14:tracePt t="67389" x="3117850" y="5672138"/>
          <p14:tracePt t="67397" x="3117850" y="5681663"/>
          <p14:tracePt t="67765" x="3117850" y="5672138"/>
          <p14:tracePt t="67829" x="3117850" y="5662613"/>
          <p14:tracePt t="67853" x="3117850" y="5645150"/>
          <p14:tracePt t="67869" x="3117850" y="5635625"/>
          <p14:tracePt t="67877" x="3117850" y="5626100"/>
          <p14:tracePt t="67885" x="3117850" y="5618163"/>
          <p14:tracePt t="67902" x="3127375" y="5608638"/>
          <p14:tracePt t="67920" x="3127375" y="5599113"/>
          <p14:tracePt t="67928" x="3136900" y="5589588"/>
          <p14:tracePt t="67935" x="3144838" y="5572125"/>
          <p14:tracePt t="67951" x="3154363" y="5554663"/>
          <p14:tracePt t="67959" x="3163888" y="5545138"/>
          <p14:tracePt t="67966" x="3171825" y="5535613"/>
          <p14:tracePt t="67982" x="3171825" y="5526088"/>
          <p14:tracePt t="68079" x="3181350" y="5508625"/>
          <p14:tracePt t="68231" x="3181350" y="5518150"/>
          <p14:tracePt t="68237" x="3171825" y="5526088"/>
          <p14:tracePt t="68247" x="3171825" y="5535613"/>
          <p14:tracePt t="68253" x="3163888" y="5545138"/>
          <p14:tracePt t="68277" x="3154363" y="5554663"/>
          <p14:tracePt t="68309" x="3144838" y="5572125"/>
          <p14:tracePt t="68317" x="3136900" y="5589588"/>
          <p14:tracePt t="68349" x="3127375" y="5589588"/>
          <p14:tracePt t="68566" x="3117850" y="5589588"/>
          <p14:tracePt t="68584" x="3090863" y="5589588"/>
          <p14:tracePt t="68590" x="3081338" y="5589588"/>
          <p14:tracePt t="68600" x="3054350" y="5589588"/>
          <p14:tracePt t="68614" x="3044825" y="5589588"/>
          <p14:tracePt t="68653" x="3035300" y="5589588"/>
          <p14:tracePt t="69022" x="3027363" y="5589588"/>
          <p14:tracePt t="69030" x="2998788" y="5562600"/>
          <p14:tracePt t="69037" x="2981325" y="5499100"/>
          <p14:tracePt t="69047" x="2925763" y="5416550"/>
          <p14:tracePt t="69053" x="2881313" y="5335588"/>
          <p14:tracePt t="69061" x="2825750" y="5253038"/>
          <p14:tracePt t="69070" x="2752725" y="5153025"/>
          <p14:tracePt t="69077" x="2698750" y="5033963"/>
          <p14:tracePt t="69085" x="2625725" y="4914900"/>
          <p14:tracePt t="69093" x="2552700" y="4787900"/>
          <p14:tracePt t="69102" x="2479675" y="4651375"/>
          <p14:tracePt t="69121" x="2306638" y="4376738"/>
          <p14:tracePt t="69125" x="2233613" y="4232275"/>
          <p14:tracePt t="69133" x="2160588" y="4113213"/>
          <p14:tracePt t="69141" x="2087563" y="3976688"/>
          <p14:tracePt t="69149" x="2014538" y="3840163"/>
          <p14:tracePt t="69157" x="1951038" y="3694113"/>
          <p14:tracePt t="69165" x="1895475" y="3575050"/>
          <p14:tracePt t="69173" x="1831975" y="3438525"/>
          <p14:tracePt t="69182" x="1804988" y="3328988"/>
          <p14:tracePt t="69189" x="1751013" y="3209925"/>
          <p14:tracePt t="69197" x="1685925" y="3073400"/>
          <p14:tracePt t="69206" x="1641475" y="2963863"/>
          <p14:tracePt t="69213" x="1604963" y="2863850"/>
          <p14:tracePt t="69222" x="1576388" y="2771775"/>
          <p14:tracePt t="69231" x="1504950" y="2654300"/>
          <p14:tracePt t="69237" x="1449388" y="2554288"/>
          <p14:tracePt t="69246" x="1412875" y="2416175"/>
          <p14:tracePt t="69253" x="1366838" y="2389188"/>
          <p14:tracePt t="69261" x="1330325" y="2335213"/>
          <p14:tracePt t="69270" x="1276350" y="2270125"/>
          <p14:tracePt t="69277" x="1258888" y="2243138"/>
          <p14:tracePt t="69286" x="1230313" y="2197100"/>
          <p14:tracePt t="69293" x="1203325" y="2160588"/>
          <p14:tracePt t="69305" x="1185863" y="2133600"/>
          <p14:tracePt t="69311" x="1166813" y="2116138"/>
          <p14:tracePt t="69321" x="1149350" y="2089150"/>
          <p14:tracePt t="69327" x="1139825" y="2079625"/>
          <p14:tracePt t="69335" x="1120775" y="2060575"/>
          <p14:tracePt t="69343" x="1112838" y="2052638"/>
          <p14:tracePt t="69350" x="1103313" y="2033588"/>
          <p14:tracePt t="69357" x="1076325" y="2016125"/>
          <p14:tracePt t="69365" x="1057275" y="1997075"/>
          <p14:tracePt t="69373" x="1020763" y="1987550"/>
          <p14:tracePt t="69381" x="1003300" y="1979613"/>
          <p14:tracePt t="69389" x="984250" y="1970088"/>
          <p14:tracePt t="69397" x="974725" y="1970088"/>
          <p14:tracePt t="69405" x="939800" y="1933575"/>
          <p14:tracePt t="69558" x="930275" y="1933575"/>
          <p14:tracePt t="69702" x="920750" y="1924050"/>
          <p14:tracePt t="69734" x="920750" y="1914525"/>
          <p14:tracePt t="69750" x="920750" y="1906588"/>
          <p14:tracePt t="69758" x="920750" y="1897063"/>
          <p14:tracePt t="69766" x="930275" y="1887538"/>
          <p14:tracePt t="69878" x="939800" y="1887538"/>
          <p14:tracePt t="69885" x="966788" y="1887538"/>
          <p14:tracePt t="69893" x="974725" y="1887538"/>
          <p14:tracePt t="69911" x="984250" y="1887538"/>
          <p14:tracePt t="69920" x="1030288" y="1897063"/>
          <p14:tracePt t="69927" x="1030288" y="1906588"/>
          <p14:tracePt t="69939" x="1057275" y="1914525"/>
          <p14:tracePt t="69941" x="1093788" y="1933575"/>
          <p14:tracePt t="69949" x="1120775" y="1960563"/>
          <p14:tracePt t="69957" x="1166813" y="1979613"/>
          <p14:tracePt t="69965" x="1212850" y="2024063"/>
          <p14:tracePt t="69973" x="1249363" y="2052638"/>
          <p14:tracePt t="69981" x="1293813" y="2079625"/>
          <p14:tracePt t="69989" x="1339850" y="2133600"/>
          <p14:tracePt t="69997" x="1439863" y="2189163"/>
          <p14:tracePt t="70005" x="1504950" y="2243138"/>
          <p14:tracePt t="70013" x="1585913" y="2325688"/>
          <p14:tracePt t="70021" x="1695450" y="2416175"/>
          <p14:tracePt t="70029" x="1758950" y="2481263"/>
          <p14:tracePt t="70037" x="1841500" y="2535238"/>
          <p14:tracePt t="70045" x="1941513" y="2625725"/>
          <p14:tracePt t="70053" x="2024063" y="2708275"/>
          <p14:tracePt t="70061" x="2133600" y="2790825"/>
          <p14:tracePt t="70069" x="2251075" y="2900363"/>
          <p14:tracePt t="70077" x="2352675" y="2973388"/>
          <p14:tracePt t="70085" x="2425700" y="3073400"/>
          <p14:tracePt t="70104" x="2579688" y="3273425"/>
          <p14:tracePt t="70109" x="2635250" y="3338513"/>
          <p14:tracePt t="70121" x="2708275" y="3438525"/>
          <p14:tracePt t="70126" x="2762250" y="3519488"/>
          <p14:tracePt t="70134" x="2817813" y="3621088"/>
          <p14:tracePt t="70142" x="2871788" y="3684588"/>
          <p14:tracePt t="70149" x="2908300" y="3767138"/>
          <p14:tracePt t="70157" x="2981325" y="3867150"/>
          <p14:tracePt t="70165" x="3008313" y="3948113"/>
          <p14:tracePt t="70173" x="3044825" y="4013200"/>
          <p14:tracePt t="70181" x="3071813" y="4076700"/>
          <p14:tracePt t="70189" x="3127375" y="4159250"/>
          <p14:tracePt t="70197" x="3136900" y="4195763"/>
          <p14:tracePt t="70205" x="3136900" y="4240213"/>
          <p14:tracePt t="70213" x="3154363" y="4295775"/>
          <p14:tracePt t="70221" x="3171825" y="4322763"/>
          <p14:tracePt t="70229" x="3171825" y="4368800"/>
          <p14:tracePt t="70237" x="3181350" y="4405313"/>
          <p14:tracePt t="70245" x="3181350" y="4422775"/>
          <p14:tracePt t="70253" x="3181350" y="4459288"/>
          <p14:tracePt t="70261" x="3181350" y="4495800"/>
          <p14:tracePt t="70269" x="3181350" y="4514850"/>
          <p14:tracePt t="70277" x="3181350" y="4559300"/>
          <p14:tracePt t="70293" x="3181350" y="4587875"/>
          <p14:tracePt t="70302" x="3181350" y="4605338"/>
          <p14:tracePt t="70310" x="3181350" y="4614863"/>
          <p14:tracePt t="70318" x="3181350" y="4651375"/>
          <p14:tracePt t="70325" x="3181350" y="4678363"/>
          <p14:tracePt t="70333" x="3181350" y="4687888"/>
          <p14:tracePt t="70341" x="3181350" y="4724400"/>
          <p14:tracePt t="70349" x="3181350" y="4751388"/>
          <p14:tracePt t="70357" x="3181350" y="4778375"/>
          <p14:tracePt t="70365" x="3181350" y="4824413"/>
          <p14:tracePt t="70373" x="3171825" y="4841875"/>
          <p14:tracePt t="70381" x="3154363" y="4887913"/>
          <p14:tracePt t="70389" x="3154363" y="4924425"/>
          <p14:tracePt t="70397" x="3154363" y="4933950"/>
          <p14:tracePt t="70405" x="3154363" y="4951413"/>
          <p14:tracePt t="70413" x="3136900" y="4979988"/>
          <p14:tracePt t="70421" x="3117850" y="4997450"/>
          <p14:tracePt t="70429" x="3117850" y="5016500"/>
          <p14:tracePt t="70437" x="3108325" y="5024438"/>
          <p14:tracePt t="70445" x="3108325" y="5033963"/>
          <p14:tracePt t="70453" x="3108325" y="5070475"/>
          <p14:tracePt t="70461" x="3090863" y="5089525"/>
          <p14:tracePt t="70469" x="3090863" y="5106988"/>
          <p14:tracePt t="70478" x="3063875" y="5153025"/>
          <p14:tracePt t="70486" x="3063875" y="5170488"/>
          <p14:tracePt t="70494" x="3063875" y="5180013"/>
          <p14:tracePt t="70502" x="3054350" y="5180013"/>
          <p14:tracePt t="70621" x="3044825" y="5189538"/>
          <p14:tracePt t="70637" x="3017838" y="5207000"/>
          <p14:tracePt t="70645" x="2998788" y="5226050"/>
          <p14:tracePt t="70653" x="2954338" y="5270500"/>
          <p14:tracePt t="70661" x="2935288" y="5335588"/>
          <p14:tracePt t="70670" x="2917825" y="5399088"/>
          <p14:tracePt t="70677" x="2917825" y="5435600"/>
          <p14:tracePt t="70685" x="2898775" y="5526088"/>
          <p14:tracePt t="70693" x="2898775" y="5635625"/>
          <p14:tracePt t="70702" x="2898775" y="5727700"/>
          <p14:tracePt t="70709" x="2898775" y="5800725"/>
          <p14:tracePt t="70719" x="2917825" y="5873750"/>
          <p14:tracePt t="70727" x="2944813" y="5918200"/>
          <p14:tracePt t="70737" x="2962275" y="5946775"/>
          <p14:tracePt t="70742" x="2971800" y="5964238"/>
          <p14:tracePt t="70754" x="2971800" y="5983288"/>
          <p14:tracePt t="70919" x="2971800" y="5954713"/>
          <p14:tracePt t="70927" x="2981325" y="5900738"/>
          <p14:tracePt t="70938" x="2981325" y="5827713"/>
          <p14:tracePt t="70943" x="2981325" y="5772150"/>
          <p14:tracePt t="70956" x="2981325" y="5699125"/>
          <p14:tracePt t="70958" x="2981325" y="5626100"/>
          <p14:tracePt t="70967" x="2981325" y="5526088"/>
          <p14:tracePt t="70973" x="2981325" y="5453063"/>
          <p14:tracePt t="70981" x="2981325" y="5380038"/>
          <p14:tracePt t="70989" x="2981325" y="5326063"/>
          <p14:tracePt t="70997" x="2962275" y="5243513"/>
          <p14:tracePt t="71005" x="2944813" y="5189538"/>
          <p14:tracePt t="71013" x="2925763" y="5126038"/>
          <p14:tracePt t="71021" x="2908300" y="5080000"/>
          <p14:tracePt t="71029" x="2898775" y="5053013"/>
          <p14:tracePt t="71037" x="2898775" y="5043488"/>
          <p14:tracePt t="71214" x="2898775" y="5024438"/>
          <p14:tracePt t="71221" x="2898775" y="5006975"/>
          <p14:tracePt t="71229" x="2917825" y="4960938"/>
          <p14:tracePt t="71238" x="2954338" y="4914900"/>
          <p14:tracePt t="71245" x="2981325" y="4887913"/>
          <p14:tracePt t="71253" x="2990850" y="4841875"/>
          <p14:tracePt t="71261" x="3008313" y="4778375"/>
          <p14:tracePt t="71270" x="3027363" y="4724400"/>
          <p14:tracePt t="71278" x="3027363" y="4668838"/>
          <p14:tracePt t="71288" x="3027363" y="4587875"/>
          <p14:tracePt t="71294" x="3027363" y="4532313"/>
          <p14:tracePt t="71305" x="3027363" y="4478338"/>
          <p14:tracePt t="71310" x="3027363" y="4405313"/>
          <p14:tracePt t="71319" x="3027363" y="4359275"/>
          <p14:tracePt t="71325" x="3008313" y="4303713"/>
          <p14:tracePt t="71333" x="2981325" y="4240213"/>
          <p14:tracePt t="71341" x="2962275" y="4167188"/>
          <p14:tracePt t="71349" x="2935288" y="4122738"/>
          <p14:tracePt t="71357" x="2925763" y="4057650"/>
          <p14:tracePt t="71365" x="2889250" y="4013200"/>
          <p14:tracePt t="71373" x="2881313" y="3984625"/>
          <p14:tracePt t="71382" x="2871788" y="3940175"/>
          <p14:tracePt t="71389" x="2871788" y="3903663"/>
          <p14:tracePt t="71398" x="2852738" y="3884613"/>
          <p14:tracePt t="71573" x="2852738" y="3848100"/>
          <p14:tracePt t="71581" x="2852738" y="3794125"/>
          <p14:tracePt t="71589" x="2852738" y="3757613"/>
          <p14:tracePt t="71597" x="2852738" y="3684588"/>
          <p14:tracePt t="71605" x="2852738" y="3629025"/>
          <p14:tracePt t="71614" x="2862263" y="3548063"/>
          <p14:tracePt t="71622" x="2881313" y="3492500"/>
          <p14:tracePt t="71629" x="2917825" y="3392488"/>
          <p14:tracePt t="71637" x="2917825" y="3319463"/>
          <p14:tracePt t="71645" x="2917825" y="3265488"/>
          <p14:tracePt t="71653" x="2917825" y="3209925"/>
          <p14:tracePt t="71661" x="2917825" y="3192463"/>
          <p14:tracePt t="71669" x="2917825" y="3163888"/>
          <p14:tracePt t="71677" x="2917825" y="3146425"/>
          <p14:tracePt t="71685" x="2908300" y="3127375"/>
          <p14:tracePt t="71693" x="2908300" y="3119438"/>
          <p14:tracePt t="71709" x="2898775" y="3109913"/>
          <p14:tracePt t="71719" x="2889250" y="3100388"/>
          <p14:tracePt t="71879" x="2889250" y="3073400"/>
          <p14:tracePt t="71887" x="2889250" y="3054350"/>
          <p14:tracePt t="71895" x="2889250" y="3046413"/>
          <p14:tracePt t="71906" x="2889250" y="3017838"/>
          <p14:tracePt t="71910" x="2889250" y="3009900"/>
          <p14:tracePt t="71918" x="2889250" y="2963863"/>
          <p14:tracePt t="71925" x="2889250" y="2927350"/>
          <p14:tracePt t="71933" x="2889250" y="2881313"/>
          <p14:tracePt t="71941" x="2889250" y="2854325"/>
          <p14:tracePt t="71949" x="2889250" y="2800350"/>
          <p14:tracePt t="71957" x="2889250" y="2744788"/>
          <p14:tracePt t="71965" x="2889250" y="2698750"/>
          <p14:tracePt t="71973" x="2881313" y="2625725"/>
          <p14:tracePt t="71981" x="2871788" y="2589213"/>
          <p14:tracePt t="71989" x="2862263" y="2562225"/>
          <p14:tracePt t="71997" x="2862263" y="2525713"/>
          <p14:tracePt t="72005" x="2852738" y="2489200"/>
          <p14:tracePt t="72013" x="2852738" y="2452688"/>
          <p14:tracePt t="72024" x="2852738" y="2425700"/>
          <p14:tracePt t="72031" x="2844800" y="2398713"/>
          <p14:tracePt t="72039" x="2817813" y="2371725"/>
          <p14:tracePt t="72046" x="2817813" y="2335213"/>
          <p14:tracePt t="72061" x="2808288" y="2316163"/>
          <p14:tracePt t="72070" x="2808288" y="2306638"/>
          <p14:tracePt t="72085" x="2808288" y="2298700"/>
          <p14:tracePt t="72349" x="2808288" y="2316163"/>
          <p14:tracePt t="72365" x="2825750" y="2316163"/>
          <p14:tracePt t="72389" x="2844800" y="2316163"/>
          <p14:tracePt t="72397" x="2852738" y="2316163"/>
          <p14:tracePt t="72405" x="2862263" y="2316163"/>
          <p14:tracePt t="72413" x="2871788" y="2316163"/>
          <p14:tracePt t="72421" x="2889250" y="2316163"/>
          <p14:tracePt t="72429" x="2917825" y="2298700"/>
          <p14:tracePt t="72445" x="2925763" y="2298700"/>
          <p14:tracePt t="72461" x="2925763" y="2289175"/>
          <p14:tracePt t="72469" x="2944813" y="2270125"/>
          <p14:tracePt t="72661" x="2944813" y="2306638"/>
          <p14:tracePt t="72669" x="2954338" y="2362200"/>
          <p14:tracePt t="72677" x="2962275" y="2435225"/>
          <p14:tracePt t="72686" x="2962275" y="2489200"/>
          <p14:tracePt t="72693" x="2981325" y="2571750"/>
          <p14:tracePt t="72702" x="2990850" y="2644775"/>
          <p14:tracePt t="72709" x="2998788" y="2681288"/>
          <p14:tracePt t="72718" x="3008313" y="2735263"/>
          <p14:tracePt t="72725" x="3027363" y="2771775"/>
          <p14:tracePt t="72733" x="3027363" y="2817813"/>
          <p14:tracePt t="72741" x="3027363" y="2827338"/>
          <p14:tracePt t="72749" x="3027363" y="2836863"/>
          <p14:tracePt t="72757" x="3027363" y="2844800"/>
          <p14:tracePt t="72765" x="3027363" y="2854325"/>
          <p14:tracePt t="72773" x="3027363" y="2863850"/>
          <p14:tracePt t="72790" x="3027363" y="2873375"/>
          <p14:tracePt t="72797" x="3027363" y="2890838"/>
          <p14:tracePt t="72805" x="3008313" y="2909888"/>
          <p14:tracePt t="72821" x="2998788" y="2936875"/>
          <p14:tracePt t="72829" x="2990850" y="2954338"/>
          <p14:tracePt t="72837" x="2971800" y="3000375"/>
          <p14:tracePt t="72845" x="2954338" y="3017838"/>
          <p14:tracePt t="72854" x="2935288" y="3046413"/>
          <p14:tracePt t="72861" x="2908300" y="3090863"/>
          <p14:tracePt t="72870" x="2889250" y="3127375"/>
          <p14:tracePt t="72878" x="2862263" y="3182938"/>
          <p14:tracePt t="72886" x="2835275" y="3228975"/>
          <p14:tracePt t="72893" x="2817813" y="3273425"/>
          <p14:tracePt t="72905" x="2781300" y="3319463"/>
          <p14:tracePt t="72909" x="2771775" y="3346450"/>
          <p14:tracePt t="72918" x="2762250" y="3392488"/>
          <p14:tracePt t="72925" x="2762250" y="3402013"/>
          <p14:tracePt t="72934" x="2744788" y="3438525"/>
          <p14:tracePt t="72941" x="2735263" y="3446463"/>
          <p14:tracePt t="72950" x="2735263" y="3475038"/>
          <p14:tracePt t="72957" x="2735263" y="3482975"/>
          <p14:tracePt t="72973" x="2735263" y="3502025"/>
          <p14:tracePt t="72981" x="2735263" y="3511550"/>
          <p14:tracePt t="72989" x="2735263" y="3529013"/>
          <p14:tracePt t="72997" x="2735263" y="3548063"/>
          <p14:tracePt t="73005" x="2735263" y="3575050"/>
          <p14:tracePt t="73013" x="2735263" y="3602038"/>
          <p14:tracePt t="73022" x="2735263" y="3629025"/>
          <p14:tracePt t="73029" x="2735263" y="3675063"/>
          <p14:tracePt t="73037" x="2735263" y="3730625"/>
          <p14:tracePt t="73045" x="2735263" y="3767138"/>
          <p14:tracePt t="73054" x="2735263" y="3821113"/>
          <p14:tracePt t="73062" x="2735263" y="3867150"/>
          <p14:tracePt t="73069" x="2752725" y="3921125"/>
          <p14:tracePt t="73078" x="2762250" y="3967163"/>
          <p14:tracePt t="73085" x="2798763" y="4049713"/>
          <p14:tracePt t="73093" x="2825750" y="4103688"/>
          <p14:tracePt t="73103" x="2835275" y="4167188"/>
          <p14:tracePt t="73109" x="2862263" y="4232275"/>
          <p14:tracePt t="73118" x="2871788" y="4268788"/>
          <p14:tracePt t="73125" x="2881313" y="4303713"/>
          <p14:tracePt t="73133" x="2898775" y="4340225"/>
          <p14:tracePt t="73141" x="2898775" y="4368800"/>
          <p14:tracePt t="73149" x="2898775" y="4405313"/>
          <p14:tracePt t="73157" x="2898775" y="4432300"/>
          <p14:tracePt t="73165" x="2898775" y="4468813"/>
          <p14:tracePt t="73173" x="2917825" y="4486275"/>
          <p14:tracePt t="73181" x="2917825" y="4522788"/>
          <p14:tracePt t="73189" x="2917825" y="4578350"/>
          <p14:tracePt t="73198" x="2917825" y="4595813"/>
          <p14:tracePt t="73206" x="2917825" y="4651375"/>
          <p14:tracePt t="73213" x="2917825" y="4687888"/>
          <p14:tracePt t="73222" x="2917825" y="4732338"/>
          <p14:tracePt t="73237" x="2917825" y="4787900"/>
          <p14:tracePt t="73245" x="2917825" y="4805363"/>
          <p14:tracePt t="73254" x="2917825" y="4833938"/>
          <p14:tracePt t="73261" x="2917825" y="4870450"/>
          <p14:tracePt t="73269" x="2917825" y="4897438"/>
          <p14:tracePt t="73277" x="2917825" y="4951413"/>
          <p14:tracePt t="73286" x="2908300" y="4997450"/>
          <p14:tracePt t="73293" x="2908300" y="5043488"/>
          <p14:tracePt t="73303" x="2908300" y="5097463"/>
          <p14:tracePt t="73310" x="2908300" y="5126038"/>
          <p14:tracePt t="73319" x="2908300" y="5153025"/>
          <p14:tracePt t="73325" x="2908300" y="5189538"/>
          <p14:tracePt t="73333" x="2908300" y="5207000"/>
          <p14:tracePt t="73341" x="2908300" y="5253038"/>
          <p14:tracePt t="73349" x="2917825" y="5280025"/>
          <p14:tracePt t="73357" x="2925763" y="5299075"/>
          <p14:tracePt t="73365" x="2925763" y="5326063"/>
          <p14:tracePt t="73373" x="2935288" y="5343525"/>
          <p14:tracePt t="73381" x="2944813" y="5380038"/>
          <p14:tracePt t="73389" x="2954338" y="5399088"/>
          <p14:tracePt t="73397" x="2971800" y="5416550"/>
          <p14:tracePt t="73405" x="2971800" y="5435600"/>
          <p14:tracePt t="73413" x="2981325" y="5453063"/>
          <p14:tracePt t="73423" x="2981325" y="5481638"/>
          <p14:tracePt t="73430" x="2990850" y="5499100"/>
          <p14:tracePt t="73440" x="2990850" y="5526088"/>
          <p14:tracePt t="73447" x="3008313" y="5545138"/>
          <p14:tracePt t="73454" x="3017838" y="5562600"/>
          <p14:tracePt t="73462" x="3027363" y="5572125"/>
          <p14:tracePt t="73478" x="3027363" y="5581650"/>
          <p14:tracePt t="73486" x="3035300" y="5589588"/>
          <p14:tracePt t="73533" x="3044825" y="5589588"/>
          <p14:tracePt t="73541" x="3054350" y="5589588"/>
          <p14:tracePt t="73565" x="3063875" y="5589588"/>
          <p14:tracePt t="73573" x="3081338" y="5589588"/>
          <p14:tracePt t="73581" x="3090863" y="5589588"/>
          <p14:tracePt t="73589" x="3108325" y="5581650"/>
          <p14:tracePt t="73597" x="3117850" y="5572125"/>
          <p14:tracePt t="73725" x="3127375" y="5562600"/>
          <p14:tracePt t="73741" x="3144838" y="5554663"/>
          <p14:tracePt t="73749" x="3154363" y="5554663"/>
          <p14:tracePt t="73759" x="3163888" y="5545138"/>
          <p14:tracePt t="73774" x="3181350" y="5535613"/>
          <p14:tracePt t="74467" x="3181350" y="5526088"/>
          <p14:tracePt t="74469" x="3181350" y="5518150"/>
          <p14:tracePt t="74478" x="3171825" y="5508625"/>
          <p14:tracePt t="74487" x="3163888" y="5489575"/>
          <p14:tracePt t="74504" x="3154363" y="5489575"/>
          <p14:tracePt t="74521" x="3136900" y="5472113"/>
          <p14:tracePt t="74527" x="3136900" y="5462588"/>
          <p14:tracePt t="74533" x="3127375" y="5453063"/>
          <p14:tracePt t="74549" x="3117850" y="5445125"/>
          <p14:tracePt t="74565" x="3108325" y="5435600"/>
          <p14:tracePt t="74581" x="3090863" y="5426075"/>
          <p14:tracePt t="74589" x="3081338" y="5416550"/>
          <p14:tracePt t="74605" x="3071813" y="5416550"/>
          <p14:tracePt t="74621" x="3071813" y="5408613"/>
          <p14:tracePt t="74629" x="3063875" y="5399088"/>
          <p14:tracePt t="74647" x="3044825" y="5380038"/>
          <p14:tracePt t="74669" x="3027363" y="5372100"/>
          <p14:tracePt t="74677" x="3017838" y="5362575"/>
          <p14:tracePt t="74694" x="3008313" y="5353050"/>
          <p14:tracePt t="74712" x="2998788" y="5343525"/>
          <p14:tracePt t="74720" x="2990850" y="5343525"/>
          <p14:tracePt t="74726" x="2971800" y="5326063"/>
          <p14:tracePt t="74741" x="2971800" y="5316538"/>
          <p14:tracePt t="74749" x="2962275" y="5289550"/>
          <p14:tracePt t="74765" x="2954338" y="5280025"/>
          <p14:tracePt t="74773" x="2935288" y="5243513"/>
          <p14:tracePt t="74781" x="2925763" y="5233988"/>
          <p14:tracePt t="74789" x="2917825" y="5207000"/>
          <p14:tracePt t="74797" x="2908300" y="5197475"/>
          <p14:tracePt t="74806" x="2908300" y="5189538"/>
          <p14:tracePt t="74813" x="2898775" y="5160963"/>
          <p14:tracePt t="74822" x="2889250" y="5153025"/>
          <p14:tracePt t="74829" x="2871788" y="5143500"/>
          <p14:tracePt t="74837" x="2871788" y="5133975"/>
          <p14:tracePt t="74845" x="2862263" y="5126038"/>
          <p14:tracePt t="74853" x="2862263" y="5106988"/>
          <p14:tracePt t="74863" x="2844800" y="5089525"/>
          <p14:tracePt t="74869" x="2835275" y="5070475"/>
          <p14:tracePt t="74877" x="2835275" y="5060950"/>
          <p14:tracePt t="74885" x="2825750" y="5043488"/>
          <p14:tracePt t="74893" x="2825750" y="5033963"/>
          <p14:tracePt t="74902" x="2825750" y="5024438"/>
          <p14:tracePt t="74910" x="2817813" y="5016500"/>
          <p14:tracePt t="74918" x="2817813" y="4997450"/>
          <p14:tracePt t="74926" x="2798763" y="4970463"/>
          <p14:tracePt t="74933" x="2798763" y="4960938"/>
          <p14:tracePt t="74941" x="2798763" y="4943475"/>
          <p14:tracePt t="74949" x="2798763" y="4933950"/>
          <p14:tracePt t="74957" x="2798763" y="4906963"/>
          <p14:tracePt t="74965" x="2798763" y="4897438"/>
          <p14:tracePt t="74973" x="2798763" y="4870450"/>
          <p14:tracePt t="74981" x="2798763" y="4860925"/>
          <p14:tracePt t="74989" x="2798763" y="4851400"/>
          <p14:tracePt t="74997" x="2798763" y="4833938"/>
          <p14:tracePt t="75005" x="2798763" y="4814888"/>
          <p14:tracePt t="75013" x="2798763" y="4778375"/>
          <p14:tracePt t="75021" x="2808288" y="4760913"/>
          <p14:tracePt t="75029" x="2817813" y="4741863"/>
          <p14:tracePt t="75037" x="2825750" y="4714875"/>
          <p14:tracePt t="75045" x="2835275" y="4705350"/>
          <p14:tracePt t="75053" x="2844800" y="4697413"/>
          <p14:tracePt t="75061" x="2852738" y="4687888"/>
          <p14:tracePt t="75077" x="2862263" y="4687888"/>
          <p14:tracePt t="75117" x="2881313" y="4668838"/>
          <p14:tracePt t="75127" x="2889250" y="4660900"/>
          <p14:tracePt t="75141" x="2908300" y="4660900"/>
          <p14:tracePt t="75149" x="2925763" y="4641850"/>
          <p14:tracePt t="75157" x="2935288" y="4641850"/>
          <p14:tracePt t="75165" x="2954338" y="4632325"/>
          <p14:tracePt t="75173" x="2971800" y="4624388"/>
          <p14:tracePt t="75181" x="2981325" y="4624388"/>
          <p14:tracePt t="75189" x="2998788" y="4614863"/>
          <p14:tracePt t="75197" x="3017838" y="4614863"/>
          <p14:tracePt t="75205" x="3035300" y="4595813"/>
          <p14:tracePt t="75213" x="3044825" y="4595813"/>
          <p14:tracePt t="75221" x="3054350" y="4595813"/>
          <p14:tracePt t="75229" x="3063875" y="4595813"/>
          <p14:tracePt t="75245" x="3063875" y="4587875"/>
          <p14:tracePt t="75293" x="3081338" y="4587875"/>
          <p14:tracePt t="75309" x="3090863" y="4587875"/>
          <p14:tracePt t="75517" x="3081338" y="4587875"/>
          <p14:tracePt t="75525" x="3054350" y="4587875"/>
          <p14:tracePt t="75534" x="3017838" y="4587875"/>
          <p14:tracePt t="75541" x="2998788" y="4587875"/>
          <p14:tracePt t="75549" x="2962275" y="4587875"/>
          <p14:tracePt t="75557" x="2935288" y="4578350"/>
          <p14:tracePt t="75565" x="2908300" y="4568825"/>
          <p14:tracePt t="75573" x="2862263" y="4532313"/>
          <p14:tracePt t="75581" x="2835275" y="4514850"/>
          <p14:tracePt t="75589" x="2798763" y="4486275"/>
          <p14:tracePt t="75597" x="2771775" y="4468813"/>
          <p14:tracePt t="75605" x="2735263" y="4459288"/>
          <p14:tracePt t="75613" x="2698750" y="4422775"/>
          <p14:tracePt t="75621" x="2671763" y="4405313"/>
          <p14:tracePt t="75629" x="2652713" y="4376738"/>
          <p14:tracePt t="75637" x="2635250" y="4368800"/>
          <p14:tracePt t="75645" x="2625725" y="4313238"/>
          <p14:tracePt t="75653" x="2625725" y="4295775"/>
          <p14:tracePt t="75661" x="2616200" y="4286250"/>
          <p14:tracePt t="75669" x="2598738" y="4249738"/>
          <p14:tracePt t="75677" x="2598738" y="4240213"/>
          <p14:tracePt t="75686" x="2589213" y="4222750"/>
          <p14:tracePt t="75693" x="2589213" y="4195763"/>
          <p14:tracePt t="75702" x="2589213" y="4176713"/>
          <p14:tracePt t="75709" x="2589213" y="4159250"/>
          <p14:tracePt t="75719" x="2589213" y="4140200"/>
          <p14:tracePt t="75725" x="2589213" y="4130675"/>
          <p14:tracePt t="75735" x="2589213" y="4113213"/>
          <p14:tracePt t="75741" x="2589213" y="4094163"/>
          <p14:tracePt t="75757" x="2589213" y="4076700"/>
          <p14:tracePt t="75765" x="2589213" y="4067175"/>
          <p14:tracePt t="75773" x="2598738" y="4049713"/>
          <p14:tracePt t="75781" x="2606675" y="4021138"/>
          <p14:tracePt t="75797" x="2616200" y="4003675"/>
          <p14:tracePt t="75805" x="2652713" y="3967163"/>
          <p14:tracePt t="75813" x="2652713" y="3957638"/>
          <p14:tracePt t="75821" x="2662238" y="3948113"/>
          <p14:tracePt t="75830" x="2679700" y="3940175"/>
          <p14:tracePt t="75837" x="2689225" y="3930650"/>
          <p14:tracePt t="75845" x="2698750" y="3921125"/>
          <p14:tracePt t="75853" x="2708275" y="3903663"/>
          <p14:tracePt t="75870" x="2716213" y="3903663"/>
          <p14:tracePt t="75877" x="2735263" y="3884613"/>
          <p14:tracePt t="75925" x="2752725" y="3884613"/>
          <p14:tracePt t="75941" x="2762250" y="3884613"/>
          <p14:tracePt t="75974" x="2771775" y="3884613"/>
          <p14:tracePt t="75989" x="2781300" y="3884613"/>
          <p14:tracePt t="76005" x="2808288" y="3884613"/>
          <p14:tracePt t="76013" x="2825750" y="3884613"/>
          <p14:tracePt t="76022" x="2852738" y="3884613"/>
          <p14:tracePt t="76029" x="2908300" y="3884613"/>
          <p14:tracePt t="76038" x="2944813" y="3884613"/>
          <p14:tracePt t="76045" x="3008313" y="3903663"/>
          <p14:tracePt t="76053" x="3035300" y="3903663"/>
          <p14:tracePt t="76061" x="3063875" y="3903663"/>
          <p14:tracePt t="76070" x="3071813" y="3903663"/>
          <p14:tracePt t="76352" x="3063875" y="3903663"/>
          <p14:tracePt t="76357" x="3054350" y="3903663"/>
          <p14:tracePt t="76365" x="3035300" y="3894138"/>
          <p14:tracePt t="76373" x="3017838" y="3867150"/>
          <p14:tracePt t="76382" x="3008313" y="3867150"/>
          <p14:tracePt t="76389" x="2971800" y="3821113"/>
          <p14:tracePt t="76397" x="2971800" y="3803650"/>
          <p14:tracePt t="76405" x="2954338" y="3784600"/>
          <p14:tracePt t="76413" x="2917825" y="3757613"/>
          <p14:tracePt t="76422" x="2908300" y="3738563"/>
          <p14:tracePt t="76430" x="2889250" y="3711575"/>
          <p14:tracePt t="76438" x="2871788" y="3684588"/>
          <p14:tracePt t="76446" x="2852738" y="3638550"/>
          <p14:tracePt t="76455" x="2825750" y="3621088"/>
          <p14:tracePt t="76461" x="2817813" y="3602038"/>
          <p14:tracePt t="76469" x="2798763" y="3575050"/>
          <p14:tracePt t="76477" x="2798763" y="3548063"/>
          <p14:tracePt t="76487" x="2771775" y="3511550"/>
          <p14:tracePt t="76493" x="2771775" y="3475038"/>
          <p14:tracePt t="76501" x="2762250" y="3438525"/>
          <p14:tracePt t="76509" x="2752725" y="3419475"/>
          <p14:tracePt t="76519" x="2725738" y="3365500"/>
          <p14:tracePt t="76525" x="2725738" y="3338513"/>
          <p14:tracePt t="76533" x="2716213" y="3292475"/>
          <p14:tracePt t="76542" x="2708275" y="3265488"/>
          <p14:tracePt t="76549" x="2708275" y="3209925"/>
          <p14:tracePt t="76557" x="2708275" y="3182938"/>
          <p14:tracePt t="76565" x="2698750" y="3136900"/>
          <p14:tracePt t="76573" x="2698750" y="3109913"/>
          <p14:tracePt t="76581" x="2698750" y="3082925"/>
          <p14:tracePt t="76589" x="2698750" y="3063875"/>
          <p14:tracePt t="76597" x="2698750" y="3017838"/>
          <p14:tracePt t="76605" x="2698750" y="3009900"/>
          <p14:tracePt t="76613" x="2698750" y="3000375"/>
          <p14:tracePt t="76621" x="2698750" y="2990850"/>
          <p14:tracePt t="76629" x="2698750" y="2982913"/>
          <p14:tracePt t="76645" x="2698750" y="2963863"/>
          <p14:tracePt t="76661" x="2708275" y="2946400"/>
          <p14:tracePt t="76677" x="2708275" y="2936875"/>
          <p14:tracePt t="76685" x="2725738" y="2927350"/>
          <p14:tracePt t="76703" x="2762250" y="2909888"/>
          <p14:tracePt t="76710" x="2771775" y="2900363"/>
          <p14:tracePt t="76719" x="2771775" y="2890838"/>
          <p14:tracePt t="76725" x="2798763" y="2881313"/>
          <p14:tracePt t="76735" x="2808288" y="2873375"/>
          <p14:tracePt t="76742" x="2835275" y="2854325"/>
          <p14:tracePt t="76752" x="2862263" y="2844800"/>
          <p14:tracePt t="76757" x="2881313" y="2836863"/>
          <p14:tracePt t="76765" x="2925763" y="2808288"/>
          <p14:tracePt t="76773" x="2944813" y="2808288"/>
          <p14:tracePt t="76782" x="2962275" y="2800350"/>
          <p14:tracePt t="76789" x="2998788" y="2800350"/>
          <p14:tracePt t="76805" x="3035300" y="2790825"/>
          <p14:tracePt t="76813" x="3054350" y="2790825"/>
          <p14:tracePt t="76821" x="3100388" y="2790825"/>
          <p14:tracePt t="76830" x="3127375" y="2771775"/>
          <p14:tracePt t="76838" x="3136900" y="2771775"/>
          <p14:tracePt t="76846" x="3154363" y="2771775"/>
          <p14:tracePt t="76854" x="3181350" y="2771775"/>
          <p14:tracePt t="76862" x="3190875" y="2771775"/>
          <p14:tracePt t="76870" x="3200400" y="2771775"/>
          <p14:tracePt t="76878" x="3208338" y="2771775"/>
          <p14:tracePt t="77510" x="3200400" y="2771775"/>
          <p14:tracePt t="77518" x="3190875" y="2771775"/>
          <p14:tracePt t="77813" x="3181350" y="2771775"/>
          <p14:tracePt t="78287" x="3171825" y="2781300"/>
          <p14:tracePt t="78597" x="3190875" y="2763838"/>
          <p14:tracePt t="78605" x="3200400" y="2744788"/>
          <p14:tracePt t="78613" x="3227388" y="2717800"/>
          <p14:tracePt t="78621" x="3254375" y="2690813"/>
          <p14:tracePt t="78629" x="3273425" y="2644775"/>
          <p14:tracePt t="78637" x="3290888" y="2625725"/>
          <p14:tracePt t="78645" x="3300413" y="2608263"/>
          <p14:tracePt t="78653" x="3309938" y="2589213"/>
          <p14:tracePt t="78661" x="3336925" y="2554288"/>
          <p14:tracePt t="78670" x="3346450" y="2535238"/>
          <p14:tracePt t="78677" x="3354388" y="2508250"/>
          <p14:tracePt t="78686" x="3354388" y="2498725"/>
          <p14:tracePt t="78693" x="3363913" y="2481263"/>
          <p14:tracePt t="78701" x="3363913" y="2462213"/>
          <p14:tracePt t="78709" x="3373438" y="2444750"/>
          <p14:tracePt t="78725" x="3373438" y="2435225"/>
          <p14:tracePt t="78805" x="3373438" y="2416175"/>
          <p14:tracePt t="78829" x="3382963" y="2398713"/>
          <p14:tracePt t="78837" x="3382963" y="2379663"/>
          <p14:tracePt t="78845" x="3382963" y="2371725"/>
          <p14:tracePt t="78853" x="3390900" y="2352675"/>
          <p14:tracePt t="78861" x="3390900" y="2335213"/>
          <p14:tracePt t="78869" x="3390900" y="2325688"/>
          <p14:tracePt t="78877" x="3400425" y="2316163"/>
          <p14:tracePt t="78886" x="3400425" y="2298700"/>
          <p14:tracePt t="78893" x="3400425" y="2289175"/>
          <p14:tracePt t="78902" x="3400425" y="2279650"/>
          <p14:tracePt t="78909" x="3400425" y="2262188"/>
          <p14:tracePt t="78918" x="3400425" y="2252663"/>
          <p14:tracePt t="78925" x="3400425" y="2243138"/>
          <p14:tracePt t="78935" x="3400425" y="2233613"/>
          <p14:tracePt t="78941" x="3400425" y="2225675"/>
          <p14:tracePt t="78950" x="3400425" y="2216150"/>
          <p14:tracePt t="78958" x="3400425" y="2206625"/>
          <p14:tracePt t="78966" x="3400425" y="2197100"/>
          <p14:tracePt t="78974" x="3400425" y="2179638"/>
          <p14:tracePt t="78981" x="3400425" y="2170113"/>
          <p14:tracePt t="79013" x="3400425" y="2160588"/>
          <p14:tracePt t="79021" x="3400425" y="2143125"/>
          <p14:tracePt t="79037" x="3400425" y="2133600"/>
          <p14:tracePt t="79053" x="3400425" y="2125663"/>
          <p14:tracePt t="79061" x="3400425" y="2116138"/>
          <p14:tracePt t="79069" x="3400425" y="2106613"/>
          <p14:tracePt t="79077" x="3400425" y="2097088"/>
          <p14:tracePt t="79085" x="3400425" y="2089150"/>
          <p14:tracePt t="79093" x="3382963" y="2060575"/>
          <p14:tracePt t="79103" x="3373438" y="2043113"/>
          <p14:tracePt t="79118" x="3373438" y="2033588"/>
          <p14:tracePt t="79125" x="3363913" y="2024063"/>
          <p14:tracePt t="79134" x="3363913" y="2006600"/>
          <p14:tracePt t="79149" x="3363913" y="1997075"/>
          <p14:tracePt t="79165" x="3346450" y="1970088"/>
          <p14:tracePt t="79189" x="3346450" y="1960563"/>
          <p14:tracePt t="79197" x="3336925" y="1951038"/>
          <p14:tracePt t="79214" x="3336925" y="1933575"/>
          <p14:tracePt t="79222" x="3327400" y="1924050"/>
          <p14:tracePt t="79246" x="3327400" y="1914525"/>
          <p14:tracePt t="79270" x="3317875" y="1897063"/>
          <p14:tracePt t="79278" x="3317875" y="1887538"/>
          <p14:tracePt t="79289" x="3317875" y="1878013"/>
          <p14:tracePt t="79294" x="3317875" y="1870075"/>
          <p14:tracePt t="79318" x="3309938" y="1860550"/>
          <p14:tracePt t="80006" x="3290888" y="1841500"/>
          <p14:tracePt t="80014" x="3281363" y="1841500"/>
          <p14:tracePt t="80030" x="3263900" y="1824038"/>
          <p14:tracePt t="80038" x="3263900" y="1814513"/>
          <p14:tracePt t="80046" x="3254375" y="1804988"/>
          <p14:tracePt t="80070" x="3244850" y="1787525"/>
          <p14:tracePt t="80078" x="3236913" y="1768475"/>
          <p14:tracePt t="80086" x="3236913" y="1760538"/>
          <p14:tracePt t="80094" x="3217863" y="1741488"/>
          <p14:tracePt t="80107" x="3208338" y="1731963"/>
          <p14:tracePt t="80110" x="3208338" y="1724025"/>
          <p14:tracePt t="80121" x="3200400" y="1714500"/>
          <p14:tracePt t="80134" x="3190875" y="1704975"/>
          <p14:tracePt t="80149" x="3190875" y="1687513"/>
          <p14:tracePt t="80157" x="3181350" y="1677988"/>
          <p14:tracePt t="80165" x="3181350" y="1668463"/>
          <p14:tracePt t="80198" x="3181350" y="1660525"/>
          <p14:tracePt t="80215" x="3181350" y="1651000"/>
          <p14:tracePt t="80238" x="3181350" y="1641475"/>
          <p14:tracePt t="80247" x="3181350" y="1624013"/>
          <p14:tracePt t="80262" x="3217863" y="1614488"/>
          <p14:tracePt t="80278" x="3236913" y="1614488"/>
          <p14:tracePt t="80287" x="3273425" y="1614488"/>
          <p14:tracePt t="80293" x="3309938" y="1614488"/>
          <p14:tracePt t="80302" x="3336925" y="1614488"/>
          <p14:tracePt t="80309" x="3363913" y="1614488"/>
          <p14:tracePt t="80318" x="3409950" y="1614488"/>
          <p14:tracePt t="80325" x="3463925" y="1614488"/>
          <p14:tracePt t="80334" x="3490913" y="1614488"/>
          <p14:tracePt t="80342" x="3527425" y="1614488"/>
          <p14:tracePt t="80354" x="3582988" y="1614488"/>
          <p14:tracePt t="80359" x="3609975" y="1614488"/>
          <p14:tracePt t="80366" x="3619500" y="1614488"/>
          <p14:tracePt t="80373" x="3629025" y="1614488"/>
          <p14:tracePt t="80389" x="3646488" y="1631950"/>
          <p14:tracePt t="80439" x="3646488" y="1651000"/>
          <p14:tracePt t="80447" x="3646488" y="1668463"/>
          <p14:tracePt t="80463" x="3646488" y="1687513"/>
          <p14:tracePt t="80470" x="3646488" y="1704975"/>
          <p14:tracePt t="80478" x="3646488" y="1724025"/>
          <p14:tracePt t="80486" x="3646488" y="1741488"/>
          <p14:tracePt t="80494" x="3646488" y="1760538"/>
          <p14:tracePt t="80502" x="3665538" y="1778000"/>
          <p14:tracePt t="80511" x="3665538" y="1797050"/>
          <p14:tracePt t="80520" x="3665538" y="1804988"/>
          <p14:tracePt t="80527" x="3665538" y="1814513"/>
          <p14:tracePt t="80565" x="3665538" y="1833563"/>
          <p14:tracePt t="80589" x="3665538" y="1841500"/>
          <p14:tracePt t="80613" x="3665538" y="1851025"/>
          <p14:tracePt t="80621" x="3665538" y="1870075"/>
          <p14:tracePt t="80637" x="3646488" y="1887538"/>
          <p14:tracePt t="80645" x="3636963" y="1887538"/>
          <p14:tracePt t="80653" x="3629025" y="1887538"/>
          <p14:tracePt t="80960" x="3600450" y="1887538"/>
          <p14:tracePt t="80966" x="3592513" y="1887538"/>
          <p14:tracePt t="80974" x="3582988" y="1897063"/>
          <p14:tracePt t="80983" x="3573463" y="1906588"/>
          <p14:tracePt t="80989" x="3563938" y="1914525"/>
          <p14:tracePt t="81006" x="3556000" y="1914525"/>
          <p14:tracePt t="81030" x="3546475" y="1933575"/>
          <p14:tracePt t="81077" x="3536950" y="1933575"/>
          <p14:tracePt t="81342" x="3527425" y="1960563"/>
          <p14:tracePt t="81350" x="3527425" y="1979613"/>
          <p14:tracePt t="81358" x="3527425" y="2024063"/>
          <p14:tracePt t="81369" x="3527425" y="2079625"/>
          <p14:tracePt t="81374" x="3527425" y="2133600"/>
          <p14:tracePt t="81381" x="3527425" y="2170113"/>
          <p14:tracePt t="81389" x="3527425" y="2225675"/>
          <p14:tracePt t="81399" x="3500438" y="2289175"/>
          <p14:tracePt t="81405" x="3500438" y="2362200"/>
          <p14:tracePt t="81413" x="3500438" y="2416175"/>
          <p14:tracePt t="81421" x="3500438" y="2517775"/>
          <p14:tracePt t="81429" x="3500438" y="2608263"/>
          <p14:tracePt t="81437" x="3500438" y="2625725"/>
          <p14:tracePt t="81445" x="3500438" y="2690813"/>
          <p14:tracePt t="81454" x="3500438" y="2781300"/>
          <p14:tracePt t="81461" x="3500438" y="2873375"/>
          <p14:tracePt t="81469" x="3500438" y="2946400"/>
          <p14:tracePt t="81477" x="3500438" y="3046413"/>
          <p14:tracePt t="81485" x="3500438" y="3100388"/>
          <p14:tracePt t="81493" x="3500438" y="3192463"/>
          <p14:tracePt t="81501" x="3500438" y="3265488"/>
          <p14:tracePt t="81509" x="3500438" y="3355975"/>
          <p14:tracePt t="81518" x="3500438" y="3402013"/>
          <p14:tracePt t="81525" x="3500438" y="3465513"/>
          <p14:tracePt t="81534" x="3500438" y="3538538"/>
          <p14:tracePt t="81541" x="3500438" y="3629025"/>
          <p14:tracePt t="81549" x="3500438" y="3721100"/>
          <p14:tracePt t="81557" x="3500438" y="3821113"/>
          <p14:tracePt t="81565" x="3500438" y="3894138"/>
          <p14:tracePt t="81573" x="3500438" y="3948113"/>
          <p14:tracePt t="81581" x="3500438" y="4057650"/>
          <p14:tracePt t="81590" x="3500438" y="4113213"/>
          <p14:tracePt t="81599" x="3500438" y="4167188"/>
          <p14:tracePt t="81606" x="3500438" y="4222750"/>
          <p14:tracePt t="81619" x="3500438" y="4268788"/>
          <p14:tracePt t="81623" x="3500438" y="4303713"/>
          <p14:tracePt t="81631" x="3500438" y="4340225"/>
          <p14:tracePt t="81639" x="3500438" y="4368800"/>
          <p14:tracePt t="81648" x="3500438" y="4386263"/>
          <p14:tracePt t="81653" x="3500438" y="4413250"/>
          <p14:tracePt t="81662" x="3500438" y="4432300"/>
          <p14:tracePt t="81672" x="3500438" y="4459288"/>
          <p14:tracePt t="81679" x="3500438" y="4478338"/>
          <p14:tracePt t="81688" x="3500438" y="4486275"/>
          <p14:tracePt t="81694" x="3500438" y="4514850"/>
          <p14:tracePt t="81702" x="3500438" y="4522788"/>
          <p14:tracePt t="81709" x="3500438" y="4541838"/>
          <p14:tracePt t="81718" x="3500438" y="4551363"/>
          <p14:tracePt t="81725" x="3500438" y="4559300"/>
          <p14:tracePt t="81742" x="3500438" y="4568825"/>
          <p14:tracePt t="81753" x="3500438" y="4578350"/>
          <p14:tracePt t="81759" x="3500438" y="4587875"/>
          <p14:tracePt t="81782" x="3500438" y="4605338"/>
          <p14:tracePt t="81797" x="3490913" y="4624388"/>
          <p14:tracePt t="81805" x="3490913" y="4632325"/>
          <p14:tracePt t="81813" x="3490913" y="4641850"/>
          <p14:tracePt t="81821" x="3490913" y="4668838"/>
          <p14:tracePt t="81829" x="3490913" y="4678363"/>
          <p14:tracePt t="81839" x="3482975" y="4697413"/>
          <p14:tracePt t="81847" x="3482975" y="4724400"/>
          <p14:tracePt t="81854" x="3473450" y="4732338"/>
          <p14:tracePt t="81871" x="3455988" y="4751388"/>
          <p14:tracePt t="81925" x="3455988" y="4760913"/>
          <p14:tracePt t="81941" x="3455988" y="4768850"/>
          <p14:tracePt t="81950" x="3455988" y="4778375"/>
          <p14:tracePt t="82015" x="3446463" y="4787900"/>
          <p14:tracePt t="82049" x="3436938" y="4805363"/>
          <p14:tracePt t="82111" x="3436938" y="4814888"/>
          <p14:tracePt t="82150" x="3436938" y="4833938"/>
          <p14:tracePt t="82166" x="3427413" y="4851400"/>
          <p14:tracePt t="82325" x="3436938" y="4851400"/>
          <p14:tracePt t="82333" x="3446463" y="4851400"/>
          <p14:tracePt t="82341" x="3455988" y="4851400"/>
          <p14:tracePt t="82349" x="3463925" y="4851400"/>
          <p14:tracePt t="82365" x="3482975" y="4851400"/>
          <p14:tracePt t="82549" x="3490913" y="4851400"/>
          <p14:tracePt t="82806" x="3490913" y="4860925"/>
          <p14:tracePt t="82822" x="3490913" y="4870450"/>
          <p14:tracePt t="82830" x="3490913" y="4878388"/>
          <p14:tracePt t="82838" x="3490913" y="4897438"/>
          <p14:tracePt t="82846" x="3490913" y="4906963"/>
          <p14:tracePt t="82854" x="3490913" y="4914900"/>
          <p14:tracePt t="82862" x="3490913" y="4924425"/>
          <p14:tracePt t="82872" x="3490913" y="4943475"/>
          <p14:tracePt t="82886" x="3490913" y="4960938"/>
          <p14:tracePt t="82894" x="3490913" y="4970463"/>
          <p14:tracePt t="82904" x="3490913" y="4979988"/>
          <p14:tracePt t="82920" x="3490913" y="5006975"/>
          <p14:tracePt t="82926" x="3490913" y="5016500"/>
          <p14:tracePt t="82935" x="3490913" y="5043488"/>
          <p14:tracePt t="82941" x="3490913" y="5060950"/>
          <p14:tracePt t="82951" x="3490913" y="5070475"/>
          <p14:tracePt t="82957" x="3490913" y="5097463"/>
          <p14:tracePt t="82965" x="3490913" y="5106988"/>
          <p14:tracePt t="82981" x="3490913" y="5133975"/>
          <p14:tracePt t="82989" x="3490913" y="5143500"/>
          <p14:tracePt t="82998" x="3490913" y="5153025"/>
          <p14:tracePt t="83005" x="3490913" y="5170488"/>
          <p14:tracePt t="83013" x="3490913" y="5189538"/>
          <p14:tracePt t="83021" x="3490913" y="5197475"/>
          <p14:tracePt t="83030" x="3490913" y="5207000"/>
          <p14:tracePt t="83047" x="3490913" y="5216525"/>
          <p14:tracePt t="83054" x="3490913" y="5233988"/>
          <p14:tracePt t="83073" x="3490913" y="5253038"/>
          <p14:tracePt t="83077" x="3490913" y="5262563"/>
          <p14:tracePt t="83085" x="3490913" y="5270500"/>
          <p14:tracePt t="83109" x="3490913" y="5280025"/>
          <p14:tracePt t="83218" x="3490913" y="5316538"/>
          <p14:tracePt t="83231" x="3463925" y="5326063"/>
          <p14:tracePt t="83242" x="3446463" y="5335588"/>
          <p14:tracePt t="83248" x="3436938" y="5335588"/>
          <p14:tracePt t="83255" x="3427413" y="5335588"/>
          <p14:tracePt t="83262" x="3409950" y="5353050"/>
          <p14:tracePt t="83270" x="3400425" y="5362575"/>
          <p14:tracePt t="83293" x="3400425" y="5380038"/>
          <p14:tracePt t="83302" x="3390900" y="5399088"/>
          <p14:tracePt t="83407" x="3390900" y="5408613"/>
          <p14:tracePt t="83424" x="3400425" y="5445125"/>
          <p14:tracePt t="83429" x="3409950" y="5453063"/>
          <p14:tracePt t="83445" x="3419475" y="5472113"/>
          <p14:tracePt t="83453" x="3419475" y="5489575"/>
          <p14:tracePt t="83461" x="3427413" y="5508625"/>
          <p14:tracePt t="83477" x="3427413" y="5518150"/>
          <p14:tracePt t="83504" x="3427413" y="5526088"/>
          <p14:tracePt t="83535" x="3436938" y="5535613"/>
          <p14:tracePt t="83541" x="3446463" y="5545138"/>
          <p14:tracePt t="83557" x="3446463" y="5554663"/>
          <p14:tracePt t="83565" x="3446463" y="5562600"/>
          <p14:tracePt t="83607" x="3446463" y="5572125"/>
          <p14:tracePt t="83623" x="3446463" y="5589588"/>
          <p14:tracePt t="83630" x="3446463" y="5599113"/>
          <p14:tracePt t="83639" x="3446463" y="5608638"/>
          <p14:tracePt t="83646" x="3446463" y="5618163"/>
          <p14:tracePt t="83653" x="3446463" y="5626100"/>
          <p14:tracePt t="83661" x="3446463" y="5635625"/>
          <p14:tracePt t="83685" x="3446463" y="5645150"/>
          <p14:tracePt t="84054" x="3446463" y="5635625"/>
          <p14:tracePt t="84062" x="3446463" y="5626100"/>
          <p14:tracePt t="84069" x="3436938" y="5618163"/>
          <p14:tracePt t="84077" x="3427413" y="5608638"/>
          <p14:tracePt t="84085" x="3427413" y="5599113"/>
          <p14:tracePt t="84093" x="3427413" y="5572125"/>
          <p14:tracePt t="84103" x="3409950" y="5554663"/>
          <p14:tracePt t="84125" x="3409950" y="5526088"/>
          <p14:tracePt t="84135" x="3409950" y="5518150"/>
          <p14:tracePt t="84141" x="3409950" y="5508625"/>
          <p14:tracePt t="84149" x="3409950" y="5481638"/>
          <p14:tracePt t="84157" x="3409950" y="5472113"/>
          <p14:tracePt t="84165" x="3400425" y="5462588"/>
          <p14:tracePt t="84173" x="3400425" y="5453063"/>
          <p14:tracePt t="84181" x="3400425" y="5435600"/>
          <p14:tracePt t="84189" x="3400425" y="5416550"/>
          <p14:tracePt t="84198" x="3400425" y="5399088"/>
          <p14:tracePt t="84205" x="3400425" y="5389563"/>
          <p14:tracePt t="84213" x="3400425" y="5372100"/>
          <p14:tracePt t="84221" x="3400425" y="5343525"/>
          <p14:tracePt t="84230" x="3400425" y="5335588"/>
          <p14:tracePt t="84237" x="3400425" y="5326063"/>
          <p14:tracePt t="84245" x="3400425" y="5307013"/>
          <p14:tracePt t="84261" x="3400425" y="5299075"/>
          <p14:tracePt t="84270" x="3400425" y="5270500"/>
          <p14:tracePt t="84277" x="3400425" y="5253038"/>
          <p14:tracePt t="84285" x="3400425" y="5243513"/>
          <p14:tracePt t="84293" x="3400425" y="5216525"/>
          <p14:tracePt t="84302" x="3400425" y="5207000"/>
          <p14:tracePt t="84310" x="3409950" y="5197475"/>
          <p14:tracePt t="84321" x="3409950" y="5189538"/>
          <p14:tracePt t="84327" x="3409950" y="5180013"/>
          <p14:tracePt t="84337" x="3419475" y="5160963"/>
          <p14:tracePt t="84355" x="3427413" y="5153025"/>
          <p14:tracePt t="84894" x="3436938" y="5133975"/>
          <p14:tracePt t="84919" x="3436938" y="5126038"/>
          <p14:tracePt t="84926" x="3446463" y="5116513"/>
          <p14:tracePt t="84933" x="3455988" y="5097463"/>
          <p14:tracePt t="84942" x="3463925" y="5070475"/>
          <p14:tracePt t="84949" x="3463925" y="5043488"/>
          <p14:tracePt t="84957" x="3482975" y="5024438"/>
          <p14:tracePt t="84965" x="3490913" y="4987925"/>
          <p14:tracePt t="84973" x="3490913" y="4951413"/>
          <p14:tracePt t="84981" x="3500438" y="4933950"/>
          <p14:tracePt t="84989" x="3519488" y="4897438"/>
          <p14:tracePt t="84997" x="3519488" y="4878388"/>
          <p14:tracePt t="85005" x="3536950" y="4841875"/>
          <p14:tracePt t="85013" x="3536950" y="4824413"/>
          <p14:tracePt t="85021" x="3546475" y="4787900"/>
          <p14:tracePt t="85029" x="3556000" y="4760913"/>
          <p14:tracePt t="85037" x="3563938" y="4724400"/>
          <p14:tracePt t="85053" x="3563938" y="4697413"/>
          <p14:tracePt t="85061" x="3573463" y="4678363"/>
          <p14:tracePt t="85069" x="3582988" y="4668838"/>
          <p14:tracePt t="85142" x="3582988" y="4660900"/>
          <p14:tracePt t="85533" x="3582988" y="4651375"/>
          <p14:tracePt t="85549" x="3582988" y="4641850"/>
          <p14:tracePt t="85565" x="3582988" y="4624388"/>
          <p14:tracePt t="85581" x="3582988" y="4614863"/>
          <p14:tracePt t="85589" x="3582988" y="4605338"/>
          <p14:tracePt t="85597" x="3582988" y="4595813"/>
          <p14:tracePt t="85605" x="3582988" y="4568825"/>
          <p14:tracePt t="85629" x="3582988" y="4541838"/>
          <p14:tracePt t="85637" x="3573463" y="4532313"/>
          <p14:tracePt t="85645" x="3573463" y="4514850"/>
          <p14:tracePt t="85653" x="3573463" y="4495800"/>
          <p14:tracePt t="85661" x="3573463" y="4486275"/>
          <p14:tracePt t="85669" x="3563938" y="4468813"/>
          <p14:tracePt t="85713" x="3563938" y="4449763"/>
          <p14:tracePt t="85733" x="3563938" y="4441825"/>
          <p14:tracePt t="85739" x="3563938" y="4432300"/>
          <p14:tracePt t="85744" x="3563938" y="4413250"/>
          <p14:tracePt t="85752" x="3563938" y="4405313"/>
          <p14:tracePt t="85759" x="3563938" y="4386263"/>
          <p14:tracePt t="85765" x="3563938" y="4368800"/>
          <p14:tracePt t="85773" x="3573463" y="4349750"/>
          <p14:tracePt t="85781" x="3582988" y="4349750"/>
          <p14:tracePt t="85789" x="3592513" y="4332288"/>
          <p14:tracePt t="85797" x="3592513" y="4322763"/>
          <p14:tracePt t="85805" x="3600450" y="4313238"/>
          <p14:tracePt t="85813" x="3600450" y="4286250"/>
          <p14:tracePt t="85821" x="3609975" y="4268788"/>
          <p14:tracePt t="85837" x="3629025" y="4240213"/>
          <p14:tracePt t="85845" x="3629025" y="4232275"/>
          <p14:tracePt t="85854" x="3629025" y="4213225"/>
          <p14:tracePt t="85869" x="3636963" y="4195763"/>
          <p14:tracePt t="86349" x="3636963" y="4186238"/>
          <p14:tracePt t="86357" x="3636963" y="4176713"/>
          <p14:tracePt t="86365" x="3629025" y="4159250"/>
          <p14:tracePt t="86373" x="3609975" y="4149725"/>
          <p14:tracePt t="86381" x="3600450" y="4130675"/>
          <p14:tracePt t="86389" x="3582988" y="4122738"/>
          <p14:tracePt t="86397" x="3573463" y="4113213"/>
          <p14:tracePt t="86405" x="3563938" y="4086225"/>
          <p14:tracePt t="86413" x="3546475" y="4076700"/>
          <p14:tracePt t="86421" x="3527425" y="4049713"/>
          <p14:tracePt t="86429" x="3519488" y="4030663"/>
          <p14:tracePt t="86445" x="3500438" y="3984625"/>
          <p14:tracePt t="86453" x="3482975" y="3967163"/>
          <p14:tracePt t="86462" x="3482975" y="3948113"/>
          <p14:tracePt t="86469" x="3473450" y="3940175"/>
          <p14:tracePt t="86477" x="3473450" y="3930650"/>
          <p14:tracePt t="86486" x="3455988" y="3903663"/>
          <p14:tracePt t="86494" x="3446463" y="3884613"/>
          <p14:tracePt t="86501" x="3446463" y="3848100"/>
          <p14:tracePt t="86510" x="3427413" y="3821113"/>
          <p14:tracePt t="86518" x="3427413" y="3803650"/>
          <p14:tracePt t="86526" x="3419475" y="3767138"/>
          <p14:tracePt t="86534" x="3400425" y="3730625"/>
          <p14:tracePt t="86541" x="3400425" y="3711575"/>
          <p14:tracePt t="86551" x="3400425" y="3657600"/>
          <p14:tracePt t="86557" x="3390900" y="3638550"/>
          <p14:tracePt t="86565" x="3390900" y="3602038"/>
          <p14:tracePt t="86573" x="3390900" y="3565525"/>
          <p14:tracePt t="86581" x="3390900" y="3556000"/>
          <p14:tracePt t="86589" x="3390900" y="3548063"/>
          <p14:tracePt t="86597" x="3382963" y="3538538"/>
          <p14:tracePt t="86605" x="3382963" y="3529013"/>
          <p14:tracePt t="86621" x="3382963" y="3519488"/>
          <p14:tracePt t="86629" x="3382963" y="3511550"/>
          <p14:tracePt t="86662" x="3382963" y="3502025"/>
          <p14:tracePt t="87094" x="3382963" y="3492500"/>
          <p14:tracePt t="87101" x="3390900" y="3492500"/>
          <p14:tracePt t="87109" x="3400425" y="3492500"/>
          <p14:tracePt t="87125" x="3419475" y="3511550"/>
          <p14:tracePt t="87133" x="3427413" y="3519488"/>
          <p14:tracePt t="87141" x="3436938" y="3529013"/>
          <p14:tracePt t="87157" x="3446463" y="3529013"/>
          <p14:tracePt t="87173" x="3446463" y="3538538"/>
          <p14:tracePt t="87190" x="3455988" y="3556000"/>
          <p14:tracePt t="87351" x="3455988" y="3565525"/>
          <p14:tracePt t="87367" x="3455988" y="3584575"/>
          <p14:tracePt t="87384" x="3446463" y="3602038"/>
          <p14:tracePt t="87389" x="3436938" y="3611563"/>
          <p14:tracePt t="87397" x="3427413" y="3621088"/>
          <p14:tracePt t="87413" x="3427413" y="3629025"/>
          <p14:tracePt t="87421" x="3419475" y="3629025"/>
          <p14:tracePt t="87429" x="3419475" y="3638550"/>
          <p14:tracePt t="87445" x="3409950" y="3648075"/>
          <p14:tracePt t="87461" x="3409950" y="3665538"/>
          <p14:tracePt t="87477" x="3409950" y="3675063"/>
          <p14:tracePt t="87493" x="3409950" y="3694113"/>
          <p14:tracePt t="87501" x="3400425" y="3694113"/>
          <p14:tracePt t="87509" x="3400425" y="3702050"/>
          <p14:tracePt t="87517" x="3390900" y="3711575"/>
          <p14:tracePt t="87534" x="3390900" y="3721100"/>
          <p14:tracePt t="87541" x="3382963" y="3738563"/>
          <p14:tracePt t="87551" x="3382963" y="3748088"/>
          <p14:tracePt t="87557" x="3373438" y="3757613"/>
          <p14:tracePt t="87728" x="3373438" y="3748088"/>
          <p14:tracePt t="87736" x="3363913" y="3721100"/>
          <p14:tracePt t="87744" x="3354388" y="3711575"/>
          <p14:tracePt t="87768" x="3354388" y="3702050"/>
          <p14:tracePt t="87775" x="3354388" y="3684588"/>
          <p14:tracePt t="87791" x="3354388" y="3665538"/>
          <p14:tracePt t="87799" x="3354388" y="3648075"/>
          <p14:tracePt t="87814" x="3354388" y="3629025"/>
          <p14:tracePt t="87822" x="3354388" y="3611563"/>
          <p14:tracePt t="87829" x="3354388" y="3602038"/>
          <p14:tracePt t="87837" x="3363913" y="3592513"/>
          <p14:tracePt t="87845" x="3363913" y="3575050"/>
          <p14:tracePt t="87853" x="3373438" y="3548063"/>
          <p14:tracePt t="87870" x="3390900" y="3529013"/>
          <p14:tracePt t="87885" x="3400425" y="3519488"/>
          <p14:tracePt t="87893" x="3409950" y="3502025"/>
          <p14:tracePt t="87909" x="3419475" y="3482975"/>
          <p14:tracePt t="87917" x="3427413" y="3475038"/>
          <p14:tracePt t="87925" x="3446463" y="3455988"/>
          <p14:tracePt t="87941" x="3455988" y="3455988"/>
          <p14:tracePt t="87950" x="3463925" y="3446463"/>
          <p14:tracePt t="87957" x="3463925" y="3438525"/>
          <p14:tracePt t="87968" x="3473450" y="3429000"/>
          <p14:tracePt t="87973" x="3482975" y="3419475"/>
          <p14:tracePt t="87989" x="3490913" y="3411538"/>
          <p14:tracePt t="88006" x="3500438" y="3402013"/>
          <p14:tracePt t="88031" x="3509963" y="3402013"/>
          <p14:tracePt t="88039" x="3519488" y="3392488"/>
          <p14:tracePt t="88405" x="3519488" y="3382963"/>
          <p14:tracePt t="88413" x="3527425" y="3382963"/>
          <p14:tracePt t="88421" x="3536950" y="3392488"/>
          <p14:tracePt t="88429" x="3556000" y="3402013"/>
          <p14:tracePt t="88437" x="3619500" y="3429000"/>
          <p14:tracePt t="88453" x="3665538" y="3446463"/>
          <p14:tracePt t="88461" x="3673475" y="3446463"/>
          <p14:tracePt t="88469" x="3702050" y="3475038"/>
          <p14:tracePt t="88477" x="3719513" y="3482975"/>
          <p14:tracePt t="88485" x="3729038" y="3492500"/>
          <p14:tracePt t="88493" x="3738563" y="3492500"/>
          <p14:tracePt t="88501" x="3746500" y="3492500"/>
          <p14:tracePt t="88517" x="3765550" y="3511550"/>
          <p14:tracePt t="88534" x="3775075" y="3529013"/>
          <p14:tracePt t="88550" x="3775075" y="3548063"/>
          <p14:tracePt t="88557" x="3775075" y="3556000"/>
          <p14:tracePt t="88565" x="3792538" y="3575050"/>
          <p14:tracePt t="88574" x="3802063" y="3592513"/>
          <p14:tracePt t="88581" x="3802063" y="3602038"/>
          <p14:tracePt t="88589" x="3810000" y="3621088"/>
          <p14:tracePt t="88597" x="3819525" y="3648075"/>
          <p14:tracePt t="88606" x="3829050" y="3665538"/>
          <p14:tracePt t="88613" x="3846513" y="3684588"/>
          <p14:tracePt t="88621" x="3846513" y="3694113"/>
          <p14:tracePt t="88629" x="3856038" y="3711575"/>
          <p14:tracePt t="88645" x="3856038" y="3730625"/>
          <p14:tracePt t="88655" x="3865563" y="3738563"/>
          <p14:tracePt t="88894" x="3883025" y="3748088"/>
          <p14:tracePt t="88902" x="3892550" y="3748088"/>
          <p14:tracePt t="88909" x="3919538" y="3757613"/>
          <p14:tracePt t="88917" x="3948113" y="3757613"/>
          <p14:tracePt t="88925" x="3984625" y="3757613"/>
          <p14:tracePt t="88934" x="4057650" y="3757613"/>
          <p14:tracePt t="88941" x="4102100" y="3757613"/>
          <p14:tracePt t="88950" x="4165600" y="3757613"/>
          <p14:tracePt t="88957" x="4211638" y="3757613"/>
          <p14:tracePt t="88965" x="4248150" y="3757613"/>
          <p14:tracePt t="88973" x="4267200" y="3757613"/>
          <p14:tracePt t="88982" x="4294188" y="3757613"/>
          <p14:tracePt t="88989" x="4303713" y="3757613"/>
          <p14:tracePt t="88997" x="4311650" y="3757613"/>
          <p14:tracePt t="89005" x="4330700" y="3757613"/>
          <p14:tracePt t="89062" x="4340225" y="3757613"/>
          <p14:tracePt t="89094" x="4348163" y="3757613"/>
          <p14:tracePt t="89101" x="4376738" y="3757613"/>
          <p14:tracePt t="89109" x="4394200" y="3757613"/>
          <p14:tracePt t="89117" x="4421188" y="3757613"/>
          <p14:tracePt t="89125" x="4440238" y="3757613"/>
          <p14:tracePt t="89134" x="4467225" y="3757613"/>
          <p14:tracePt t="89141" x="4484688" y="3757613"/>
          <p14:tracePt t="89152" x="4521200" y="3757613"/>
          <p14:tracePt t="89157" x="4540250" y="3757613"/>
          <p14:tracePt t="89166" x="4549775" y="3757613"/>
          <p14:tracePt t="89173" x="4567238" y="3757613"/>
          <p14:tracePt t="89181" x="4603750" y="3767138"/>
          <p14:tracePt t="89189" x="4622800" y="3767138"/>
          <p14:tracePt t="89205" x="4640263" y="3767138"/>
          <p14:tracePt t="89213" x="4659313" y="3784600"/>
          <p14:tracePt t="89229" x="4667250" y="3784600"/>
          <p14:tracePt t="89245" x="4686300" y="3784600"/>
          <p14:tracePt t="89253" x="4695825" y="3784600"/>
          <p14:tracePt t="89263" x="4703763" y="3784600"/>
          <p14:tracePt t="89270" x="4713288" y="3784600"/>
          <p14:tracePt t="89279" x="4722813" y="3784600"/>
          <p14:tracePt t="89286" x="4730750" y="3784600"/>
          <p14:tracePt t="89309" x="4740275" y="3784600"/>
          <p14:tracePt t="89549" x="4767263" y="3775075"/>
          <p14:tracePt t="89558" x="4786313" y="3775075"/>
          <p14:tracePt t="89565" x="4795838" y="3767138"/>
          <p14:tracePt t="89573" x="4832350" y="3748088"/>
          <p14:tracePt t="89581" x="4840288" y="3738563"/>
          <p14:tracePt t="89589" x="4868863" y="3738563"/>
          <p14:tracePt t="89597" x="4876800" y="3738563"/>
          <p14:tracePt t="89605" x="4913313" y="3730625"/>
          <p14:tracePt t="89613" x="4932363" y="3702050"/>
          <p14:tracePt t="89622" x="4941888" y="3702050"/>
          <p14:tracePt t="89629" x="4949825" y="3694113"/>
          <p14:tracePt t="89637" x="4959350" y="3684588"/>
          <p14:tracePt t="89645" x="4978400" y="3665538"/>
          <p14:tracePt t="89669" x="4986338" y="3657600"/>
          <p14:tracePt t="89893" x="4995863" y="3648075"/>
          <p14:tracePt t="89941" x="4995863" y="3629025"/>
          <p14:tracePt t="89957" x="4995863" y="3621088"/>
          <p14:tracePt t="89981" x="5005388" y="3621088"/>
          <p14:tracePt t="90191" x="5005388" y="3611563"/>
          <p14:tracePt t="90197" x="4995863" y="3611563"/>
          <p14:tracePt t="90205" x="4968875" y="3611563"/>
          <p14:tracePt t="90213" x="4949825" y="3611563"/>
          <p14:tracePt t="90221" x="4922838" y="3611563"/>
          <p14:tracePt t="90229" x="4876800" y="3575050"/>
          <p14:tracePt t="90237" x="4859338" y="3565525"/>
          <p14:tracePt t="90245" x="4813300" y="3519488"/>
          <p14:tracePt t="90253" x="4786313" y="3519488"/>
          <p14:tracePt t="90261" x="4730750" y="3492500"/>
          <p14:tracePt t="90269" x="4695825" y="3446463"/>
          <p14:tracePt t="90277" x="4659313" y="3402013"/>
          <p14:tracePt t="90285" x="4603750" y="3338513"/>
          <p14:tracePt t="90294" x="4549775" y="3255963"/>
          <p14:tracePt t="90303" x="4521200" y="3192463"/>
          <p14:tracePt t="90310" x="4467225" y="3109913"/>
          <p14:tracePt t="90319" x="4430713" y="3009900"/>
          <p14:tracePt t="90326" x="4403725" y="2917825"/>
          <p14:tracePt t="90335" x="4357688" y="2836863"/>
          <p14:tracePt t="90342" x="4330700" y="2771775"/>
          <p14:tracePt t="90352" x="4321175" y="2681288"/>
          <p14:tracePt t="90358" x="4294188" y="2617788"/>
          <p14:tracePt t="90368" x="4284663" y="2571750"/>
          <p14:tracePt t="90373" x="4267200" y="2525713"/>
          <p14:tracePt t="90381" x="4238625" y="2471738"/>
          <p14:tracePt t="90389" x="4230688" y="2452688"/>
          <p14:tracePt t="90397" x="4230688" y="2416175"/>
          <p14:tracePt t="90406" x="4230688" y="2398713"/>
          <p14:tracePt t="90413" x="4221163" y="2379663"/>
          <p14:tracePt t="90422" x="4211638" y="2362200"/>
          <p14:tracePt t="90430" x="4211638" y="2352675"/>
          <p14:tracePt t="90439" x="4194175" y="2343150"/>
          <p14:tracePt t="90446" x="4184650" y="2335213"/>
          <p14:tracePt t="90456" x="4184650" y="2306638"/>
          <p14:tracePt t="90461" x="4175125" y="2289175"/>
          <p14:tracePt t="90469" x="4165600" y="2243138"/>
          <p14:tracePt t="90477" x="4138613" y="2197100"/>
          <p14:tracePt t="90485" x="4129088" y="2143125"/>
          <p14:tracePt t="90493" x="4121150" y="2097088"/>
          <p14:tracePt t="90502" x="4094163" y="2052638"/>
          <p14:tracePt t="90509" x="4057650" y="1987550"/>
          <p14:tracePt t="90517" x="4021138" y="1924050"/>
          <p14:tracePt t="90525" x="3984625" y="1860550"/>
          <p14:tracePt t="90533" x="3948113" y="1797050"/>
          <p14:tracePt t="90541" x="3919538" y="1768475"/>
          <p14:tracePt t="90550" x="3875088" y="1704975"/>
          <p14:tracePt t="90557" x="3865563" y="1697038"/>
          <p14:tracePt t="90567" x="3838575" y="1660525"/>
          <p14:tracePt t="90694" x="3838575" y="1668463"/>
          <p14:tracePt t="90701" x="3838575" y="1677988"/>
          <p14:tracePt t="90709" x="3838575" y="1704975"/>
          <p14:tracePt t="90717" x="3846513" y="1724025"/>
          <p14:tracePt t="90725" x="3856038" y="1760538"/>
          <p14:tracePt t="90733" x="3865563" y="1797050"/>
          <p14:tracePt t="90741" x="3892550" y="1824038"/>
          <p14:tracePt t="90750" x="3911600" y="1870075"/>
          <p14:tracePt t="90757" x="3911600" y="1897063"/>
          <p14:tracePt t="90767" x="3919538" y="1924050"/>
          <p14:tracePt t="90773" x="3919538" y="1951038"/>
          <p14:tracePt t="90781" x="3938588" y="1997075"/>
          <p14:tracePt t="90789" x="3938588" y="2016125"/>
          <p14:tracePt t="90797" x="3938588" y="2043113"/>
          <p14:tracePt t="90805" x="3938588" y="2060575"/>
          <p14:tracePt t="90813" x="3938588" y="2097088"/>
          <p14:tracePt t="90821" x="3938588" y="2106613"/>
          <p14:tracePt t="90837" x="3938588" y="2116138"/>
          <p14:tracePt t="90853" x="3929063" y="2143125"/>
          <p14:tracePt t="90869" x="3919538" y="2143125"/>
          <p14:tracePt t="90877" x="3911600" y="2143125"/>
          <p14:tracePt t="90885" x="3875088" y="2143125"/>
          <p14:tracePt t="90893" x="3838575" y="2133600"/>
          <p14:tracePt t="90902" x="3783013" y="2097088"/>
          <p14:tracePt t="90909" x="3738563" y="2079625"/>
          <p14:tracePt t="90917" x="3656013" y="2052638"/>
          <p14:tracePt t="90925" x="3629025" y="2033588"/>
          <p14:tracePt t="90934" x="3573463" y="2006600"/>
          <p14:tracePt t="90941" x="3546475" y="1987550"/>
          <p14:tracePt t="90950" x="3519488" y="1951038"/>
          <p14:tracePt t="90957" x="3509963" y="1951038"/>
          <p14:tracePt t="90966" x="3490913" y="1924050"/>
          <p14:tracePt t="90982" x="3473450" y="1878013"/>
          <p14:tracePt t="90989" x="3473450" y="1851025"/>
          <p14:tracePt t="90997" x="3463925" y="1833563"/>
          <p14:tracePt t="91005" x="3455988" y="1797050"/>
          <p14:tracePt t="91014" x="3455988" y="1751013"/>
          <p14:tracePt t="91021" x="3455988" y="1731963"/>
          <p14:tracePt t="91029" x="3455988" y="1697038"/>
          <p14:tracePt t="91037" x="3455988" y="1651000"/>
          <p14:tracePt t="91045" x="3455988" y="1631950"/>
          <p14:tracePt t="91053" x="3455988" y="1604963"/>
          <p14:tracePt t="91061" x="3463925" y="1587500"/>
          <p14:tracePt t="91069" x="3482975" y="1568450"/>
          <p14:tracePt t="91077" x="3519488" y="1522413"/>
          <p14:tracePt t="91085" x="3527425" y="1514475"/>
          <p14:tracePt t="91094" x="3563938" y="1495425"/>
          <p14:tracePt t="91101" x="3609975" y="1468438"/>
          <p14:tracePt t="91110" x="3665538" y="1458913"/>
          <p14:tracePt t="91117" x="3746500" y="1431925"/>
          <p14:tracePt t="91125" x="3802063" y="1431925"/>
          <p14:tracePt t="91133" x="3892550" y="1431925"/>
          <p14:tracePt t="91142" x="4002088" y="1431925"/>
          <p14:tracePt t="91153" x="4075113" y="1431925"/>
          <p14:tracePt t="91160" x="4175125" y="1431925"/>
          <p14:tracePt t="91169" x="4267200" y="1431925"/>
          <p14:tracePt t="91174" x="4357688" y="1449388"/>
          <p14:tracePt t="91183" x="4457700" y="1495425"/>
          <p14:tracePt t="91190" x="4540250" y="1522413"/>
          <p14:tracePt t="91198" x="4630738" y="1558925"/>
          <p14:tracePt t="91206" x="4676775" y="1595438"/>
          <p14:tracePt t="91214" x="4713288" y="1614488"/>
          <p14:tracePt t="91222" x="4740275" y="1641475"/>
          <p14:tracePt t="91229" x="4776788" y="1668463"/>
          <p14:tracePt t="91237" x="4795838" y="1687513"/>
          <p14:tracePt t="91245" x="4795838" y="1724025"/>
          <p14:tracePt t="91253" x="4803775" y="1724025"/>
          <p14:tracePt t="91261" x="4803775" y="1731963"/>
          <p14:tracePt t="91269" x="4803775" y="1751013"/>
          <p14:tracePt t="91277" x="4803775" y="1768475"/>
          <p14:tracePt t="91285" x="4803775" y="1778000"/>
          <p14:tracePt t="91293" x="4803775" y="1804988"/>
          <p14:tracePt t="91301" x="4803775" y="1814513"/>
          <p14:tracePt t="91309" x="4803775" y="1833563"/>
          <p14:tracePt t="91317" x="4767263" y="1870075"/>
          <p14:tracePt t="91326" x="4730750" y="1914525"/>
          <p14:tracePt t="91334" x="4713288" y="1924050"/>
          <p14:tracePt t="91341" x="4667250" y="1970088"/>
          <p14:tracePt t="91350" x="4622800" y="1997075"/>
          <p14:tracePt t="91359" x="4594225" y="2024063"/>
          <p14:tracePt t="91370" x="4557713" y="2033588"/>
          <p14:tracePt t="91375" x="4521200" y="2043113"/>
          <p14:tracePt t="91386" x="4503738" y="2070100"/>
          <p14:tracePt t="91392" x="4457700" y="2089150"/>
          <p14:tracePt t="91399" x="4440238" y="2089150"/>
          <p14:tracePt t="91408" x="4413250" y="2089150"/>
          <p14:tracePt t="91413" x="4403725" y="2089150"/>
          <p14:tracePt t="91421" x="4376738" y="2089150"/>
          <p14:tracePt t="91429" x="4367213" y="2089150"/>
          <p14:tracePt t="91437" x="4357688" y="2089150"/>
          <p14:tracePt t="91445" x="4340225" y="2089150"/>
          <p14:tracePt t="91453" x="4330700" y="2089150"/>
          <p14:tracePt t="91461" x="4294188" y="2089150"/>
          <p14:tracePt t="91469" x="4248150" y="2079625"/>
          <p14:tracePt t="91477" x="4221163" y="2052638"/>
          <p14:tracePt t="91485" x="4157663" y="2016125"/>
          <p14:tracePt t="91493" x="4129088" y="1997075"/>
          <p14:tracePt t="91502" x="4084638" y="1960563"/>
          <p14:tracePt t="91509" x="4048125" y="1933575"/>
          <p14:tracePt t="91517" x="4002088" y="1897063"/>
          <p14:tracePt t="91525" x="3975100" y="1878013"/>
          <p14:tracePt t="91534" x="3938588" y="1860550"/>
          <p14:tracePt t="91543" x="3938588" y="1851025"/>
          <p14:tracePt t="91550" x="3911600" y="1841500"/>
          <p14:tracePt t="91701" x="3919538" y="1841500"/>
          <p14:tracePt t="91709" x="3948113" y="1860550"/>
          <p14:tracePt t="91717" x="3975100" y="1897063"/>
          <p14:tracePt t="91725" x="4029075" y="1960563"/>
          <p14:tracePt t="91733" x="4084638" y="2006600"/>
          <p14:tracePt t="91741" x="4165600" y="2106613"/>
          <p14:tracePt t="91750" x="4238625" y="2179638"/>
          <p14:tracePt t="91757" x="4340225" y="2279650"/>
          <p14:tracePt t="91766" x="4440238" y="2371725"/>
          <p14:tracePt t="91774" x="4540250" y="2471738"/>
          <p14:tracePt t="91781" x="4649788" y="2589213"/>
          <p14:tracePt t="91789" x="4730750" y="2690813"/>
          <p14:tracePt t="91797" x="4803775" y="2808288"/>
          <p14:tracePt t="91806" x="4905375" y="2881313"/>
          <p14:tracePt t="91813" x="4978400" y="2963863"/>
          <p14:tracePt t="91821" x="5032375" y="3063875"/>
          <p14:tracePt t="91829" x="5086350" y="3127375"/>
          <p14:tracePt t="91837" x="5141913" y="3209925"/>
          <p14:tracePt t="91845" x="5168900" y="3255963"/>
          <p14:tracePt t="91853" x="5187950" y="3319463"/>
          <p14:tracePt t="91861" x="5224463" y="3355975"/>
          <p14:tracePt t="91869" x="5232400" y="3375025"/>
          <p14:tracePt t="91877" x="5251450" y="3411538"/>
          <p14:tracePt t="91893" x="5251450" y="3419475"/>
          <p14:tracePt t="91901" x="5260975" y="3429000"/>
          <p14:tracePt t="92063" x="5260975" y="3446463"/>
          <p14:tracePt t="92077" x="5260975" y="3455988"/>
          <p14:tracePt t="92085" x="5260975" y="3475038"/>
          <p14:tracePt t="92093" x="5260975" y="3482975"/>
          <p14:tracePt t="92101" x="5260975" y="3511550"/>
          <p14:tracePt t="92125" x="5260975" y="3529013"/>
          <p14:tracePt t="92141" x="5260975" y="3538538"/>
          <p14:tracePt t="92150" x="5260975" y="3548063"/>
          <p14:tracePt t="92157" x="5260975" y="3556000"/>
          <p14:tracePt t="92167" x="5260975" y="3575050"/>
          <p14:tracePt t="92189" x="5260975" y="3592513"/>
          <p14:tracePt t="92255" x="5260975" y="3611563"/>
          <p14:tracePt t="92271" x="5260975" y="3621088"/>
          <p14:tracePt t="92289" x="5260975" y="3629025"/>
          <p14:tracePt t="92405" x="5260975" y="3638550"/>
          <p14:tracePt t="92927" x="5251450" y="3648075"/>
          <p14:tracePt t="92950" x="5251450" y="3657600"/>
          <p14:tracePt t="92957" x="5241925" y="3665538"/>
          <p14:tracePt t="92989" x="5232400" y="3675063"/>
          <p14:tracePt t="93121" x="5232400" y="3684588"/>
          <p14:tracePt t="93127" x="5224463" y="3694113"/>
          <p14:tracePt t="93151" x="5214938" y="3711575"/>
          <p14:tracePt t="93389" x="5205413" y="3711575"/>
          <p14:tracePt t="93413" x="5205413" y="3702050"/>
          <p14:tracePt t="93429" x="5195888" y="3684588"/>
          <p14:tracePt t="93445" x="5195888" y="3675063"/>
          <p14:tracePt t="93463" x="5187950" y="3665538"/>
          <p14:tracePt t="93542" x="5178425" y="3657600"/>
          <p14:tracePt t="94672" x="5178425" y="3638550"/>
          <p14:tracePt t="94847" x="5178425" y="3629025"/>
          <p14:tracePt t="94863" x="5178425" y="3621088"/>
          <p14:tracePt t="94873" x="5178425" y="3611563"/>
          <p14:tracePt t="94911" x="5178425" y="3602038"/>
          <p14:tracePt t="94918" x="5187950" y="3592513"/>
          <p14:tracePt t="94942" x="5205413" y="3575050"/>
          <p14:tracePt t="94957" x="5214938" y="3575050"/>
          <p14:tracePt t="94966" x="5224463" y="3575050"/>
          <p14:tracePt t="94973" x="5232400" y="3565525"/>
          <p14:tracePt t="94981" x="5251450" y="3565525"/>
          <p14:tracePt t="95247" x="5251450" y="3556000"/>
          <p14:tracePt t="95262" x="5251450" y="3538538"/>
          <p14:tracePt t="95277" x="5224463" y="3519488"/>
          <p14:tracePt t="95286" x="5205413" y="3502025"/>
          <p14:tracePt t="95293" x="5195888" y="3482975"/>
          <p14:tracePt t="95301" x="5195888" y="3455988"/>
          <p14:tracePt t="95309" x="5159375" y="3382963"/>
          <p14:tracePt t="95318" x="5151438" y="3355975"/>
          <p14:tracePt t="95325" x="5151438" y="3319463"/>
          <p14:tracePt t="95334" x="5141913" y="3273425"/>
          <p14:tracePt t="95341" x="5132388" y="3246438"/>
          <p14:tracePt t="95350" x="5114925" y="3192463"/>
          <p14:tracePt t="95358" x="5095875" y="3155950"/>
          <p14:tracePt t="95367" x="5095875" y="3119438"/>
          <p14:tracePt t="95374" x="5086350" y="3073400"/>
          <p14:tracePt t="95381" x="5078413" y="3054350"/>
          <p14:tracePt t="95390" x="5078413" y="3027363"/>
          <p14:tracePt t="95398" x="5059363" y="3009900"/>
          <p14:tracePt t="95407" x="5059363" y="2990850"/>
          <p14:tracePt t="95413" x="5059363" y="2982913"/>
          <p14:tracePt t="95421" x="5049838" y="2973388"/>
          <p14:tracePt t="95549" x="5049838" y="2982913"/>
          <p14:tracePt t="95557" x="5049838" y="3009900"/>
          <p14:tracePt t="95565" x="5049838" y="3027363"/>
          <p14:tracePt t="95573" x="5049838" y="3073400"/>
          <p14:tracePt t="95581" x="5049838" y="3127375"/>
          <p14:tracePt t="95589" x="5049838" y="3163888"/>
          <p14:tracePt t="95597" x="5049838" y="3219450"/>
          <p14:tracePt t="95605" x="5059363" y="3282950"/>
          <p14:tracePt t="95613" x="5068888" y="3338513"/>
          <p14:tracePt t="95623" x="5078413" y="3419475"/>
          <p14:tracePt t="95629" x="5122863" y="3502025"/>
          <p14:tracePt t="95637" x="5151438" y="3592513"/>
          <p14:tracePt t="95645" x="5159375" y="3665538"/>
          <p14:tracePt t="95654" x="5187950" y="3711575"/>
          <p14:tracePt t="95662" x="5214938" y="3811588"/>
          <p14:tracePt t="95674" x="5224463" y="3940175"/>
          <p14:tracePt t="95678" x="5268913" y="4057650"/>
          <p14:tracePt t="95688" x="5278438" y="4167188"/>
          <p14:tracePt t="95693" x="5297488" y="4276725"/>
          <p14:tracePt t="95702" x="5297488" y="4368800"/>
          <p14:tracePt t="95710" x="5297488" y="4459288"/>
          <p14:tracePt t="95719" x="5297488" y="4568825"/>
          <p14:tracePt t="95726" x="5297488" y="4651375"/>
          <p14:tracePt t="95736" x="5297488" y="4724400"/>
          <p14:tracePt t="95742" x="5297488" y="4778375"/>
          <p14:tracePt t="95750" x="5268913" y="4860925"/>
          <p14:tracePt t="95759" x="5260975" y="4887913"/>
          <p14:tracePt t="95774" x="5205413" y="5016500"/>
          <p14:tracePt t="95784" x="5195888" y="5033963"/>
          <p14:tracePt t="95789" x="5187950" y="5060950"/>
          <p14:tracePt t="95797" x="5178425" y="5106988"/>
          <p14:tracePt t="95813" x="5159375" y="5133975"/>
          <p14:tracePt t="95821" x="5159375" y="5143500"/>
          <p14:tracePt t="95837" x="5151438" y="5160963"/>
          <p14:tracePt t="95889" x="5141913" y="5180013"/>
          <p14:tracePt t="95901" x="5141913" y="5189538"/>
          <p14:tracePt t="95909" x="5132388" y="5189538"/>
          <p14:tracePt t="95917" x="5132388" y="5197475"/>
          <p14:tracePt t="95925" x="5132388" y="5207000"/>
          <p14:tracePt t="95933" x="5114925" y="5233988"/>
          <p14:tracePt t="95941" x="5105400" y="5253038"/>
          <p14:tracePt t="95949" x="5095875" y="5280025"/>
          <p14:tracePt t="95958" x="5095875" y="5289550"/>
          <p14:tracePt t="95967" x="5086350" y="5326063"/>
          <p14:tracePt t="95973" x="5086350" y="5335588"/>
          <p14:tracePt t="95982" x="5068888" y="5362575"/>
          <p14:tracePt t="95989" x="5068888" y="5372100"/>
          <p14:tracePt t="95997" x="5059363" y="5389563"/>
          <p14:tracePt t="96005" x="5059363" y="5408613"/>
          <p14:tracePt t="96013" x="5059363" y="5416550"/>
          <p14:tracePt t="96029" x="5049838" y="5426075"/>
          <p14:tracePt t="96053" x="5049838" y="5445125"/>
          <p14:tracePt t="96071" x="5049838" y="5453063"/>
          <p14:tracePt t="96158" x="5041900" y="5472113"/>
          <p14:tracePt t="96181" x="5032375" y="5481638"/>
          <p14:tracePt t="96197" x="5022850" y="5489575"/>
          <p14:tracePt t="96446" x="5014913" y="5489575"/>
          <p14:tracePt t="96565" x="5005388" y="5489575"/>
          <p14:tracePt t="96573" x="4978400" y="5445125"/>
          <p14:tracePt t="96581" x="4978400" y="5416550"/>
          <p14:tracePt t="96589" x="4978400" y="5380038"/>
          <p14:tracePt t="96597" x="4978400" y="5353050"/>
          <p14:tracePt t="96606" x="4978400" y="5316538"/>
          <p14:tracePt t="96613" x="4978400" y="5299075"/>
          <p14:tracePt t="96621" x="4978400" y="5243513"/>
          <p14:tracePt t="96629" x="4978400" y="5189538"/>
          <p14:tracePt t="96637" x="4978400" y="5143500"/>
          <p14:tracePt t="96645" x="4978400" y="5106988"/>
          <p14:tracePt t="96653" x="4978400" y="5053013"/>
          <p14:tracePt t="96661" x="4968875" y="5016500"/>
          <p14:tracePt t="96669" x="4968875" y="4987925"/>
          <p14:tracePt t="96678" x="4968875" y="4951413"/>
          <p14:tracePt t="96687" x="4968875" y="4933950"/>
          <p14:tracePt t="96695" x="4968875" y="4897438"/>
          <p14:tracePt t="96702" x="4968875" y="4887913"/>
          <p14:tracePt t="96710" x="4968875" y="4878388"/>
          <p14:tracePt t="96718" x="4968875" y="4851400"/>
          <p14:tracePt t="96725" x="4968875" y="4841875"/>
          <p14:tracePt t="96734" x="4968875" y="4833938"/>
          <p14:tracePt t="96741" x="4959350" y="4814888"/>
          <p14:tracePt t="96751" x="4959350" y="4805363"/>
          <p14:tracePt t="96767" x="4949825" y="4787900"/>
          <p14:tracePt t="96781" x="4949825" y="4768850"/>
          <p14:tracePt t="96789" x="4941888" y="4751388"/>
          <p14:tracePt t="96829" x="4932363" y="4741863"/>
          <p14:tracePt t="97037" x="4932363" y="4732338"/>
          <p14:tracePt t="97053" x="4932363" y="4724400"/>
          <p14:tracePt t="97077" x="4932363" y="4714875"/>
          <p14:tracePt t="97093" x="4932363" y="4705350"/>
          <p14:tracePt t="97207" x="4932363" y="4697413"/>
          <p14:tracePt t="97344" x="4932363" y="4705350"/>
          <p14:tracePt t="97350" x="4932363" y="4714875"/>
          <p14:tracePt t="97359" x="4932363" y="4724400"/>
          <p14:tracePt t="97367" x="4932363" y="4751388"/>
          <p14:tracePt t="97378" x="4932363" y="4760913"/>
          <p14:tracePt t="97381" x="4932363" y="4778375"/>
          <p14:tracePt t="97389" x="4932363" y="4787900"/>
          <p14:tracePt t="97397" x="4932363" y="4797425"/>
          <p14:tracePt t="97405" x="4932363" y="4814888"/>
          <p14:tracePt t="97413" x="4932363" y="4841875"/>
          <p14:tracePt t="97421" x="4932363" y="4851400"/>
          <p14:tracePt t="97429" x="4932363" y="4860925"/>
          <p14:tracePt t="97437" x="4932363" y="4878388"/>
          <p14:tracePt t="97445" x="4932363" y="4887913"/>
          <p14:tracePt t="97453" x="4932363" y="4897438"/>
          <p14:tracePt t="97469" x="4932363" y="4914900"/>
          <p14:tracePt t="97477" x="4941888" y="4933950"/>
          <p14:tracePt t="97485" x="4941888" y="4960938"/>
          <p14:tracePt t="97493" x="4941888" y="4979988"/>
          <p14:tracePt t="97501" x="4949825" y="5016500"/>
          <p14:tracePt t="97509" x="4959350" y="5053013"/>
          <p14:tracePt t="97517" x="4978400" y="5089525"/>
          <p14:tracePt t="97527" x="4978400" y="5126038"/>
          <p14:tracePt t="97533" x="4986338" y="5143500"/>
          <p14:tracePt t="97542" x="4986338" y="5189538"/>
          <p14:tracePt t="97549" x="4986338" y="5226050"/>
          <p14:tracePt t="97557" x="4986338" y="5243513"/>
          <p14:tracePt t="97567" x="4986338" y="5270500"/>
          <p14:tracePt t="97574" x="4986338" y="5289550"/>
          <p14:tracePt t="97582" x="4986338" y="5307013"/>
          <p14:tracePt t="97589" x="4986338" y="5326063"/>
          <p14:tracePt t="97597" x="4986338" y="5335588"/>
          <p14:tracePt t="97605" x="4986338" y="5362575"/>
          <p14:tracePt t="97621" x="4986338" y="5372100"/>
          <p14:tracePt t="97662" x="4986338" y="5380038"/>
          <p14:tracePt t="97670" x="4986338" y="5389563"/>
          <p14:tracePt t="97694" x="4986338" y="5399088"/>
          <p14:tracePt t="97798" x="4986338" y="5389563"/>
          <p14:tracePt t="97814" x="4986338" y="5372100"/>
          <p14:tracePt t="97875" x="4986338" y="5362575"/>
          <p14:tracePt t="97887" x="4986338" y="5353050"/>
          <p14:tracePt t="97904" x="4986338" y="5335588"/>
          <p14:tracePt t="97911" x="4986338" y="5326063"/>
          <p14:tracePt t="97919" x="4986338" y="5307013"/>
          <p14:tracePt t="97933" x="4995863" y="5289550"/>
          <p14:tracePt t="97941" x="4995863" y="5270500"/>
          <p14:tracePt t="97950" x="5005388" y="5253038"/>
          <p14:tracePt t="97957" x="5005388" y="5233988"/>
          <p14:tracePt t="97967" x="5022850" y="5207000"/>
          <p14:tracePt t="97973" x="5022850" y="5180013"/>
          <p14:tracePt t="97983" x="5022850" y="5133975"/>
          <p14:tracePt t="97989" x="5022850" y="5097463"/>
          <p14:tracePt t="97997" x="5022850" y="5070475"/>
          <p14:tracePt t="98005" x="5022850" y="5016500"/>
          <p14:tracePt t="98013" x="5022850" y="4960938"/>
          <p14:tracePt t="98021" x="5022850" y="4897438"/>
          <p14:tracePt t="98029" x="5022850" y="4841875"/>
          <p14:tracePt t="98037" x="5022850" y="4805363"/>
          <p14:tracePt t="98045" x="5022850" y="4760913"/>
          <p14:tracePt t="98053" x="5014913" y="4714875"/>
          <p14:tracePt t="98063" x="5014913" y="4687888"/>
          <p14:tracePt t="98069" x="5005388" y="4660900"/>
          <p14:tracePt t="98077" x="4978400" y="4614863"/>
          <p14:tracePt t="98085" x="4968875" y="4595813"/>
          <p14:tracePt t="98094" x="4968875" y="4568825"/>
          <p14:tracePt t="98101" x="4959350" y="4541838"/>
          <p14:tracePt t="98109" x="4949825" y="4522788"/>
          <p14:tracePt t="98117" x="4949825" y="4514850"/>
          <p14:tracePt t="98125" x="4932363" y="4495800"/>
          <p14:tracePt t="98350" x="4932363" y="4478338"/>
          <p14:tracePt t="98358" x="4932363" y="4468813"/>
          <p14:tracePt t="98374" x="4941888" y="4459288"/>
          <p14:tracePt t="98382" x="4949825" y="4441825"/>
          <p14:tracePt t="98389" x="4949825" y="4422775"/>
          <p14:tracePt t="98397" x="4968875" y="4386263"/>
          <p14:tracePt t="98405" x="4968875" y="4349750"/>
          <p14:tracePt t="98413" x="4968875" y="4295775"/>
          <p14:tracePt t="98421" x="4968875" y="4259263"/>
          <p14:tracePt t="98430" x="4968875" y="4203700"/>
          <p14:tracePt t="98437" x="4968875" y="4149725"/>
          <p14:tracePt t="98446" x="4968875" y="4076700"/>
          <p14:tracePt t="98453" x="4968875" y="4030663"/>
          <p14:tracePt t="98462" x="4968875" y="3976688"/>
          <p14:tracePt t="98469" x="4968875" y="3940175"/>
          <p14:tracePt t="98481" x="4968875" y="3930650"/>
          <p14:tracePt t="98486" x="4968875" y="3903663"/>
          <p14:tracePt t="98494" x="4968875" y="3884613"/>
          <p14:tracePt t="98502" x="4959350" y="3857625"/>
          <p14:tracePt t="98511" x="4949825" y="3840163"/>
          <p14:tracePt t="98528" x="4949825" y="3830638"/>
          <p14:tracePt t="98534" x="4949825" y="3811588"/>
          <p14:tracePt t="98549" x="4949825" y="3803650"/>
          <p14:tracePt t="98566" x="4949825" y="3794125"/>
          <p14:tracePt t="98573" x="4949825" y="3784600"/>
          <p14:tracePt t="98582" x="4941888" y="3775075"/>
          <p14:tracePt t="98589" x="4932363" y="3775075"/>
          <p14:tracePt t="98598" x="4932363" y="3767138"/>
          <p14:tracePt t="98606" x="4932363" y="3757613"/>
          <p14:tracePt t="98613" x="4932363" y="3748088"/>
          <p14:tracePt t="98622" x="4932363" y="3730625"/>
          <p14:tracePt t="98629" x="4932363" y="3711575"/>
          <p14:tracePt t="98637" x="4932363" y="3702050"/>
          <p14:tracePt t="98646" x="4922838" y="3694113"/>
          <p14:tracePt t="98654" x="4922838" y="3657600"/>
          <p14:tracePt t="98661" x="4913313" y="3629025"/>
          <p14:tracePt t="98670" x="4913313" y="3621088"/>
          <p14:tracePt t="98679" x="4913313" y="3592513"/>
          <p14:tracePt t="98685" x="4905375" y="3575050"/>
          <p14:tracePt t="98693" x="4905375" y="3565525"/>
          <p14:tracePt t="98701" x="4895850" y="3548063"/>
          <p14:tracePt t="98750" x="4886325" y="3538538"/>
          <p14:tracePt t="98831" x="4886325" y="3529013"/>
          <p14:tracePt t="98873" x="4886325" y="3511550"/>
          <p14:tracePt t="98893" x="4886325" y="3502025"/>
          <p14:tracePt t="99125" x="4886325" y="3492500"/>
          <p14:tracePt t="99133" x="4886325" y="3482975"/>
          <p14:tracePt t="99142" x="4886325" y="3465513"/>
          <p14:tracePt t="99149" x="4886325" y="3455988"/>
          <p14:tracePt t="99157" x="4886325" y="3419475"/>
          <p14:tracePt t="99168" x="4886325" y="3402013"/>
          <p14:tracePt t="99174" x="4886325" y="3355975"/>
          <p14:tracePt t="99186" x="4886325" y="3302000"/>
          <p14:tracePt t="99189" x="4886325" y="3246438"/>
          <p14:tracePt t="99197" x="4905375" y="3173413"/>
          <p14:tracePt t="99205" x="4913313" y="3109913"/>
          <p14:tracePt t="99213" x="4913313" y="3054350"/>
          <p14:tracePt t="99221" x="4913313" y="2963863"/>
          <p14:tracePt t="99229" x="4913313" y="2936875"/>
          <p14:tracePt t="99237" x="4913313" y="2881313"/>
          <p14:tracePt t="99245" x="4913313" y="2827338"/>
          <p14:tracePt t="99253" x="4913313" y="2763838"/>
          <p14:tracePt t="99261" x="4913313" y="2735263"/>
          <p14:tracePt t="99269" x="4913313" y="2698750"/>
          <p14:tracePt t="99278" x="4913313" y="2681288"/>
          <p14:tracePt t="99285" x="4913313" y="2654300"/>
          <p14:tracePt t="99293" x="4913313" y="2644775"/>
          <p14:tracePt t="99301" x="4913313" y="2625725"/>
          <p14:tracePt t="100174" x="4913313" y="2608263"/>
          <p14:tracePt t="100181" x="4913313" y="2598738"/>
          <p14:tracePt t="100189" x="4913313" y="2581275"/>
          <p14:tracePt t="100197" x="4913313" y="2562225"/>
          <p14:tracePt t="100214" x="4913313" y="2554288"/>
          <p14:tracePt t="100221" x="4913313" y="2544763"/>
          <p14:tracePt t="100253" x="4913313" y="2525713"/>
          <p14:tracePt t="100405" x="4913313" y="2544763"/>
          <p14:tracePt t="100686" x="4922838" y="2535238"/>
          <p14:tracePt t="100693" x="4949825" y="2554288"/>
          <p14:tracePt t="100701" x="4959350" y="2562225"/>
          <p14:tracePt t="100709" x="4986338" y="2581275"/>
          <p14:tracePt t="100717" x="5005388" y="2589213"/>
          <p14:tracePt t="100725" x="5022850" y="2608263"/>
          <p14:tracePt t="100734" x="5041900" y="2625725"/>
          <p14:tracePt t="100741" x="5059363" y="2644775"/>
          <p14:tracePt t="100749" x="5068888" y="2654300"/>
          <p14:tracePt t="100757" x="5086350" y="2662238"/>
          <p14:tracePt t="100885" x="5095875" y="2671763"/>
          <p14:tracePt t="100909" x="5095875" y="2681288"/>
          <p14:tracePt t="100917" x="5114925" y="2698750"/>
          <p14:tracePt t="100925" x="5141913" y="2708275"/>
          <p14:tracePt t="100933" x="5159375" y="2708275"/>
          <p14:tracePt t="100941" x="5195888" y="2708275"/>
          <p14:tracePt t="100949" x="5232400" y="2717800"/>
          <p14:tracePt t="100958" x="5268913" y="2717800"/>
          <p14:tracePt t="100971" x="5305425" y="2735263"/>
          <p14:tracePt t="100974" x="5314950" y="2735263"/>
          <p14:tracePt t="100987" x="5324475" y="2735263"/>
          <p14:tracePt t="100989" x="5360988" y="2735263"/>
          <p14:tracePt t="100997" x="5368925" y="2735263"/>
          <p14:tracePt t="101005" x="5387975" y="2735263"/>
          <p14:tracePt t="101021" x="5397500" y="2735263"/>
          <p14:tracePt t="101037" x="5405438" y="2744788"/>
          <p14:tracePt t="101053" x="5405438" y="2754313"/>
          <p14:tracePt t="101061" x="5424488" y="2763838"/>
          <p14:tracePt t="101070" x="5434013" y="2781300"/>
          <p14:tracePt t="101077" x="5441950" y="2800350"/>
          <p14:tracePt t="101087" x="5441950" y="2836863"/>
          <p14:tracePt t="101093" x="5441950" y="2890838"/>
          <p14:tracePt t="101120" x="5441950" y="3063875"/>
          <p14:tracePt t="101125" x="5441950" y="3119438"/>
          <p14:tracePt t="101133" x="5414963" y="3182938"/>
          <p14:tracePt t="101141" x="5378450" y="3246438"/>
          <p14:tracePt t="101149" x="5341938" y="3309938"/>
          <p14:tracePt t="101157" x="5287963" y="3375025"/>
          <p14:tracePt t="101166" x="5260975" y="3438525"/>
          <p14:tracePt t="101173" x="5241925" y="3455988"/>
          <p14:tracePt t="101183" x="5224463" y="3492500"/>
          <p14:tracePt t="101189" x="5205413" y="3529013"/>
          <p14:tracePt t="101197" x="5205413" y="3538538"/>
          <p14:tracePt t="101205" x="5195888" y="3548063"/>
          <p14:tracePt t="101213" x="5195888" y="3565525"/>
          <p14:tracePt t="101221" x="5187950" y="3575050"/>
          <p14:tracePt t="101229" x="5187950" y="3592513"/>
          <p14:tracePt t="101245" x="5178425" y="3621088"/>
          <p14:tracePt t="101253" x="5178425" y="3629025"/>
          <p14:tracePt t="101261" x="5178425" y="3638550"/>
          <p14:tracePt t="101270" x="5178425" y="3675063"/>
          <p14:tracePt t="101287" x="5168900" y="3702050"/>
          <p14:tracePt t="101293" x="5159375" y="3711575"/>
          <p14:tracePt t="101302" x="5159375" y="3721100"/>
          <p14:tracePt t="101309" x="5159375" y="3738563"/>
          <p14:tracePt t="101317" x="5159375" y="3748088"/>
          <p14:tracePt t="101341" x="5159375" y="3757613"/>
          <p14:tracePt t="101477" x="5159375" y="3748088"/>
          <p14:tracePt t="101535" x="5159375" y="3738563"/>
          <p14:tracePt t="101566" x="5151438" y="3721100"/>
          <p14:tracePt t="101590" x="5141913" y="3711575"/>
          <p14:tracePt t="101718" x="5151438" y="3711575"/>
          <p14:tracePt t="101726" x="5232400" y="3694113"/>
          <p14:tracePt t="101734" x="5360988" y="3694113"/>
          <p14:tracePt t="101742" x="5478463" y="3675063"/>
          <p14:tracePt t="101750" x="5551488" y="3675063"/>
          <p14:tracePt t="101758" x="5697538" y="3675063"/>
          <p14:tracePt t="101768" x="5862638" y="3675063"/>
          <p14:tracePt t="101774" x="6007100" y="3675063"/>
          <p14:tracePt t="101784" x="6116638" y="3675063"/>
          <p14:tracePt t="101790" x="6189663" y="3675063"/>
          <p14:tracePt t="101798" x="6218238" y="3702050"/>
          <p14:tracePt t="101830" x="6218238" y="3711575"/>
          <p14:tracePt t="101838" x="6218238" y="3730625"/>
          <p14:tracePt t="101846" x="6208713" y="3757613"/>
          <p14:tracePt t="101853" x="6189663" y="3775075"/>
          <p14:tracePt t="101861" x="6162675" y="3803650"/>
          <p14:tracePt t="101869" x="6145213" y="3821113"/>
          <p14:tracePt t="101877" x="6108700" y="3857625"/>
          <p14:tracePt t="101885" x="6089650" y="3875088"/>
          <p14:tracePt t="101893" x="6080125" y="3894138"/>
          <p14:tracePt t="101901" x="6053138" y="3921125"/>
          <p14:tracePt t="101909" x="6043613" y="3940175"/>
          <p14:tracePt t="101917" x="6016625" y="3967163"/>
          <p14:tracePt t="101926" x="6007100" y="3994150"/>
          <p14:tracePt t="101934" x="5989638" y="4013200"/>
          <p14:tracePt t="101941" x="5972175" y="4040188"/>
          <p14:tracePt t="101949" x="5962650" y="4040188"/>
          <p14:tracePt t="101957" x="5943600" y="4057650"/>
          <p14:tracePt t="101965" x="5926138" y="4094163"/>
          <p14:tracePt t="101973" x="5907088" y="4113213"/>
          <p14:tracePt t="101984" x="5889625" y="4130675"/>
          <p14:tracePt t="101990" x="5853113" y="4159250"/>
          <p14:tracePt t="102000" x="5843588" y="4167188"/>
          <p14:tracePt t="102006" x="5834063" y="4186238"/>
          <p14:tracePt t="102014" x="5816600" y="4203700"/>
          <p14:tracePt t="102022" x="5797550" y="4213225"/>
          <p14:tracePt t="102038" x="5780088" y="4232275"/>
          <p14:tracePt t="102070" x="5770563" y="4232275"/>
          <p14:tracePt t="102118" x="5753100" y="4232275"/>
          <p14:tracePt t="102134" x="5707063" y="4222750"/>
          <p14:tracePt t="102142" x="5670550" y="4213225"/>
          <p14:tracePt t="102150" x="5570538" y="4176713"/>
          <p14:tracePt t="102158" x="5478463" y="4159250"/>
          <p14:tracePt t="102166" x="5360988" y="4149725"/>
          <p14:tracePt t="102173" x="5232400" y="4149725"/>
          <p14:tracePt t="102184" x="5095875" y="4149725"/>
          <p14:tracePt t="102190" x="4949825" y="4149725"/>
          <p14:tracePt t="102200" x="4822825" y="4149725"/>
          <p14:tracePt t="102206" x="4730750" y="4149725"/>
          <p14:tracePt t="102214" x="4613275" y="4149725"/>
          <p14:tracePt t="102222" x="4603750" y="4149725"/>
          <p14:tracePt t="102230" x="4567238" y="4149725"/>
          <p14:tracePt t="102237" x="4557713" y="4149725"/>
          <p14:tracePt t="102294" x="4557713" y="4140200"/>
          <p14:tracePt t="102302" x="4557713" y="4122738"/>
          <p14:tracePt t="102310" x="4567238" y="4103688"/>
          <p14:tracePt t="102318" x="4586288" y="4067175"/>
          <p14:tracePt t="102326" x="4613275" y="4040188"/>
          <p14:tracePt t="102333" x="4640263" y="4021138"/>
          <p14:tracePt t="102343" x="4659313" y="4003675"/>
          <p14:tracePt t="102350" x="4703763" y="3967163"/>
          <p14:tracePt t="102357" x="4730750" y="3967163"/>
          <p14:tracePt t="102366" x="4803775" y="3957638"/>
          <p14:tracePt t="102374" x="4913313" y="3957638"/>
          <p14:tracePt t="102382" x="4986338" y="3957638"/>
          <p14:tracePt t="102389" x="5114925" y="3957638"/>
          <p14:tracePt t="102397" x="5260975" y="3957638"/>
          <p14:tracePt t="102405" x="5424488" y="3976688"/>
          <p14:tracePt t="102413" x="5534025" y="3984625"/>
          <p14:tracePt t="102421" x="5653088" y="4021138"/>
          <p14:tracePt t="102429" x="5761038" y="4049713"/>
          <p14:tracePt t="102437" x="5843588" y="4076700"/>
          <p14:tracePt t="102445" x="5916613" y="4086225"/>
          <p14:tracePt t="102453" x="5962650" y="4103688"/>
          <p14:tracePt t="102461" x="5989638" y="4122738"/>
          <p14:tracePt t="102469" x="5999163" y="4122738"/>
          <p14:tracePt t="102501" x="6007100" y="4130675"/>
          <p14:tracePt t="102509" x="5999163" y="4149725"/>
          <p14:tracePt t="102517" x="5989638" y="4159250"/>
          <p14:tracePt t="102526" x="5980113" y="4167188"/>
          <p14:tracePt t="102534" x="5953125" y="4176713"/>
          <p14:tracePt t="102541" x="5935663" y="4203700"/>
          <p14:tracePt t="102549" x="5916613" y="4203700"/>
          <p14:tracePt t="102557" x="5907088" y="4222750"/>
          <p14:tracePt t="102566" x="5870575" y="4249738"/>
          <p14:tracePt t="102574" x="5789613" y="4276725"/>
          <p14:tracePt t="102584" x="5716588" y="4276725"/>
          <p14:tracePt t="102591" x="5607050" y="4276725"/>
          <p14:tracePt t="102598" x="5534025" y="4276725"/>
          <p14:tracePt t="102606" x="5451475" y="4276725"/>
          <p14:tracePt t="102613" x="5360988" y="4276725"/>
          <p14:tracePt t="102622" x="5334000" y="4276725"/>
          <p14:tracePt t="102629" x="5287963" y="4259263"/>
          <p14:tracePt t="102637" x="5268913" y="4240213"/>
          <p14:tracePt t="102646" x="5268913" y="4222750"/>
          <p14:tracePt t="102653" x="5260975" y="4213225"/>
          <p14:tracePt t="102661" x="5260975" y="4203700"/>
          <p14:tracePt t="102677" x="5260975" y="4186238"/>
          <p14:tracePt t="102693" x="5260975" y="4176713"/>
          <p14:tracePt t="102895" x="5251450" y="4186238"/>
          <p14:tracePt t="102902" x="5251450" y="4213225"/>
          <p14:tracePt t="102910" x="5251450" y="4249738"/>
          <p14:tracePt t="102918" x="5251450" y="4268788"/>
          <p14:tracePt t="102929" x="5251450" y="4322763"/>
          <p14:tracePt t="102935" x="5251450" y="4368800"/>
          <p14:tracePt t="102943" x="5251450" y="4422775"/>
          <p14:tracePt t="102952" x="5232400" y="4459288"/>
          <p14:tracePt t="102960" x="5224463" y="4478338"/>
          <p14:tracePt t="102968" x="5195888" y="4522788"/>
          <p14:tracePt t="102985" x="5187950" y="4532313"/>
          <p14:tracePt t="103005" x="5178425" y="4541838"/>
          <p14:tracePt t="103021" x="5168900" y="4551363"/>
          <p14:tracePt t="103222" x="5205413" y="4541838"/>
          <p14:tracePt t="103230" x="5224463" y="4522788"/>
          <p14:tracePt t="103237" x="5268913" y="4478338"/>
          <p14:tracePt t="103245" x="5278438" y="4468813"/>
          <p14:tracePt t="103253" x="5305425" y="4432300"/>
          <p14:tracePt t="103261" x="5324475" y="4395788"/>
          <p14:tracePt t="103269" x="5341938" y="4349750"/>
          <p14:tracePt t="103277" x="5341938" y="4313238"/>
          <p14:tracePt t="103285" x="5341938" y="4303713"/>
          <p14:tracePt t="103293" x="5341938" y="4276725"/>
          <p14:tracePt t="103301" x="5341938" y="4222750"/>
          <p14:tracePt t="103309" x="5341938" y="4186238"/>
          <p14:tracePt t="103317" x="5341938" y="4159250"/>
          <p14:tracePt t="103325" x="5341938" y="4140200"/>
          <p14:tracePt t="103333" x="5341938" y="4086225"/>
          <p14:tracePt t="103341" x="5324475" y="4040188"/>
          <p14:tracePt t="103349" x="5314950" y="3976688"/>
          <p14:tracePt t="103358" x="5297488" y="3948113"/>
          <p14:tracePt t="103366" x="5278438" y="3903663"/>
          <p14:tracePt t="103375" x="5241925" y="3857625"/>
          <p14:tracePt t="103382" x="5214938" y="3821113"/>
          <p14:tracePt t="103390" x="5187950" y="3794125"/>
          <p14:tracePt t="103397" x="5178425" y="3784600"/>
          <p14:tracePt t="103405" x="5151438" y="3757613"/>
          <p14:tracePt t="103413" x="5141913" y="3748088"/>
          <p14:tracePt t="103421" x="5132388" y="3738563"/>
          <p14:tracePt t="103429" x="5114925" y="3738563"/>
          <p14:tracePt t="103446" x="5105400" y="3730625"/>
          <p14:tracePt t="103679" x="5105400" y="3748088"/>
          <p14:tracePt t="103687" x="5122863" y="3775075"/>
          <p14:tracePt t="103695" x="5141913" y="3803650"/>
          <p14:tracePt t="103704" x="5178425" y="3848100"/>
          <p14:tracePt t="103710" x="5232400" y="3911600"/>
          <p14:tracePt t="103718" x="5260975" y="3948113"/>
          <p14:tracePt t="103725" x="5297488" y="3976688"/>
          <p14:tracePt t="103734" x="5305425" y="3994150"/>
          <p14:tracePt t="103741" x="5324475" y="4030663"/>
          <p14:tracePt t="103757" x="5334000" y="4040188"/>
          <p14:tracePt t="103782" x="5334000" y="4057650"/>
          <p14:tracePt t="103829" x="5324475" y="4067175"/>
          <p14:tracePt t="103837" x="5314950" y="4086225"/>
          <p14:tracePt t="103845" x="5314950" y="4103688"/>
          <p14:tracePt t="103853" x="5297488" y="4122738"/>
          <p14:tracePt t="103862" x="5287963" y="4130675"/>
          <p14:tracePt t="103871" x="5260975" y="4159250"/>
          <p14:tracePt t="103877" x="5251450" y="4167188"/>
          <p14:tracePt t="103885" x="5251450" y="4176713"/>
          <p14:tracePt t="103893" x="5232400" y="4195763"/>
          <p14:tracePt t="103901" x="5224463" y="4203700"/>
          <p14:tracePt t="103909" x="5205413" y="4213225"/>
          <p14:tracePt t="103925" x="5187950" y="4240213"/>
          <p14:tracePt t="103941" x="5151438" y="4249738"/>
          <p14:tracePt t="104157" x="5187950" y="4249738"/>
          <p14:tracePt t="104165" x="5232400" y="4259263"/>
          <p14:tracePt t="104173" x="5305425" y="4259263"/>
          <p14:tracePt t="104182" x="5360988" y="4259263"/>
          <p14:tracePt t="104190" x="5434013" y="4259263"/>
          <p14:tracePt t="104197" x="5514975" y="4268788"/>
          <p14:tracePt t="104205" x="5607050" y="4268788"/>
          <p14:tracePt t="104213" x="5670550" y="4295775"/>
          <p14:tracePt t="104221" x="5697538" y="4295775"/>
          <p14:tracePt t="104229" x="5724525" y="4303713"/>
          <p14:tracePt t="104237" x="5734050" y="4303713"/>
          <p14:tracePt t="104293" x="5743575" y="4313238"/>
          <p14:tracePt t="104333" x="5743575" y="4332288"/>
          <p14:tracePt t="104349" x="5743575" y="4349750"/>
          <p14:tracePt t="104358" x="5734050" y="4349750"/>
          <p14:tracePt t="104365" x="5716588" y="4349750"/>
          <p14:tracePt t="104373" x="5688013" y="4349750"/>
          <p14:tracePt t="104383" x="5670550" y="4349750"/>
          <p14:tracePt t="104389" x="5634038" y="4349750"/>
          <p14:tracePt t="104397" x="5597525" y="4349750"/>
          <p14:tracePt t="104405" x="5580063" y="4349750"/>
          <p14:tracePt t="104415" x="5534025" y="4322763"/>
          <p14:tracePt t="104422" x="5507038" y="4295775"/>
          <p14:tracePt t="104434" x="5487988" y="4268788"/>
          <p14:tracePt t="104438" x="5461000" y="4232275"/>
          <p14:tracePt t="104447" x="5434013" y="4176713"/>
          <p14:tracePt t="104455" x="5405438" y="4130675"/>
          <p14:tracePt t="104463" x="5387975" y="4094163"/>
          <p14:tracePt t="104473" x="5360988" y="4057650"/>
          <p14:tracePt t="104480" x="5351463" y="4021138"/>
          <p14:tracePt t="104486" x="5341938" y="3976688"/>
          <p14:tracePt t="104493" x="5341938" y="3967163"/>
          <p14:tracePt t="104502" x="5341938" y="3930650"/>
          <p14:tracePt t="104509" x="5324475" y="3903663"/>
          <p14:tracePt t="104517" x="5324475" y="3857625"/>
          <p14:tracePt t="104525" x="5314950" y="3803650"/>
          <p14:tracePt t="104533" x="5314950" y="3748088"/>
          <p14:tracePt t="104541" x="5314950" y="3694113"/>
          <p14:tracePt t="104549" x="5314950" y="3638550"/>
          <p14:tracePt t="104557" x="5314950" y="3556000"/>
          <p14:tracePt t="104566" x="5314950" y="3502025"/>
          <p14:tracePt t="104573" x="5314950" y="3411538"/>
          <p14:tracePt t="104582" x="5314950" y="3355975"/>
          <p14:tracePt t="104589" x="5314950" y="3282950"/>
          <p14:tracePt t="104601" x="5314950" y="3228975"/>
          <p14:tracePt t="104606" x="5314950" y="3209925"/>
          <p14:tracePt t="104614" x="5334000" y="3173413"/>
          <p14:tracePt t="104623" x="5334000" y="3163888"/>
          <p14:tracePt t="104633" x="5341938" y="3136900"/>
          <p14:tracePt t="104638" x="5387975" y="3063875"/>
          <p14:tracePt t="104647" x="5397500" y="3054350"/>
          <p14:tracePt t="104654" x="5414963" y="3046413"/>
          <p14:tracePt t="104663" x="5470525" y="3009900"/>
          <p14:tracePt t="104670" x="5507038" y="2982913"/>
          <p14:tracePt t="104679" x="5543550" y="2973388"/>
          <p14:tracePt t="104685" x="5588000" y="2954338"/>
          <p14:tracePt t="104693" x="5670550" y="2936875"/>
          <p14:tracePt t="104703" x="5707063" y="2936875"/>
          <p14:tracePt t="104711" x="5780088" y="2927350"/>
          <p14:tracePt t="104718" x="5834063" y="2927350"/>
          <p14:tracePt t="104726" x="5889625" y="2927350"/>
          <p14:tracePt t="104735" x="5935663" y="2927350"/>
          <p14:tracePt t="104742" x="5972175" y="2927350"/>
          <p14:tracePt t="104751" x="6016625" y="2927350"/>
          <p14:tracePt t="104758" x="6043613" y="2927350"/>
          <p14:tracePt t="104768" x="6108700" y="2963863"/>
          <p14:tracePt t="104774" x="6135688" y="2982913"/>
          <p14:tracePt t="104785" x="6189663" y="3017838"/>
          <p14:tracePt t="104790" x="6262688" y="3090863"/>
          <p14:tracePt t="104801" x="6291263" y="3119438"/>
          <p14:tracePt t="104806" x="6345238" y="3163888"/>
          <p14:tracePt t="104813" x="6427788" y="3236913"/>
          <p14:tracePt t="104821" x="6472238" y="3292475"/>
          <p14:tracePt t="104830" x="6545263" y="3338513"/>
          <p14:tracePt t="104837" x="6591300" y="3392488"/>
          <p14:tracePt t="104846" x="6637338" y="3429000"/>
          <p14:tracePt t="104853" x="6673850" y="3455988"/>
          <p14:tracePt t="104861" x="6718300" y="3511550"/>
          <p14:tracePt t="104869" x="6727825" y="3511550"/>
          <p14:tracePt t="104878" x="6746875" y="3529013"/>
          <p14:tracePt t="104885" x="6754813" y="3548063"/>
          <p14:tracePt t="104893" x="6764338" y="3556000"/>
          <p14:tracePt t="104941" x="6764338" y="3584575"/>
          <p14:tracePt t="104949" x="6764338" y="3592513"/>
          <p14:tracePt t="104958" x="6773863" y="3602038"/>
          <p14:tracePt t="104965" x="6773863" y="3629025"/>
          <p14:tracePt t="104974" x="6773863" y="3648075"/>
          <p14:tracePt t="104983" x="6791325" y="3684588"/>
          <p14:tracePt t="104990" x="6800850" y="3702050"/>
          <p14:tracePt t="104999" x="6810375" y="3738563"/>
          <p14:tracePt t="105006" x="6819900" y="3757613"/>
          <p14:tracePt t="105013" x="6827838" y="3794125"/>
          <p14:tracePt t="105021" x="6846888" y="3821113"/>
          <p14:tracePt t="105030" x="6846888" y="3830638"/>
          <p14:tracePt t="105037" x="6873875" y="3867150"/>
          <p14:tracePt t="105045" x="6873875" y="3875088"/>
          <p14:tracePt t="105053" x="6892925" y="3894138"/>
          <p14:tracePt t="105062" x="6910388" y="3921125"/>
          <p14:tracePt t="105069" x="6910388" y="3940175"/>
          <p14:tracePt t="105077" x="6919913" y="3957638"/>
          <p14:tracePt t="105085" x="6919913" y="3967163"/>
          <p14:tracePt t="105093" x="6937375" y="3984625"/>
          <p14:tracePt t="105103" x="6937375" y="4021138"/>
          <p14:tracePt t="105121" x="6946900" y="4049713"/>
          <p14:tracePt t="105126" x="6946900" y="4067175"/>
          <p14:tracePt t="105136" x="6946900" y="4086225"/>
          <p14:tracePt t="105142" x="6946900" y="4113213"/>
          <p14:tracePt t="105152" x="6946900" y="4130675"/>
          <p14:tracePt t="105158" x="6946900" y="4159250"/>
          <p14:tracePt t="105170" x="6946900" y="4176713"/>
          <p14:tracePt t="105174" x="6946900" y="4203700"/>
          <p14:tracePt t="105183" x="6946900" y="4249738"/>
          <p14:tracePt t="105189" x="6937375" y="4268788"/>
          <p14:tracePt t="105201" x="6919913" y="4295775"/>
          <p14:tracePt t="105206" x="6910388" y="4313238"/>
          <p14:tracePt t="105217" x="6892925" y="4332288"/>
          <p14:tracePt t="105222" x="6883400" y="4340225"/>
          <p14:tracePt t="105231" x="6883400" y="4349750"/>
          <p14:tracePt t="105238" x="6873875" y="4359275"/>
          <p14:tracePt t="105250" x="6864350" y="4368800"/>
          <p14:tracePt t="105254" x="6856413" y="4368800"/>
          <p14:tracePt t="105262" x="6837363" y="4376738"/>
          <p14:tracePt t="105270" x="6791325" y="4395788"/>
          <p14:tracePt t="105279" x="6791325" y="4405313"/>
          <p14:tracePt t="105285" x="6754813" y="4405313"/>
          <p14:tracePt t="105294" x="6710363" y="4405313"/>
          <p14:tracePt t="105301" x="6654800" y="4413250"/>
          <p14:tracePt t="105309" x="6591300" y="4422775"/>
          <p14:tracePt t="105317" x="6518275" y="4449763"/>
          <p14:tracePt t="105325" x="6454775" y="4468813"/>
          <p14:tracePt t="105333" x="6399213" y="4478338"/>
          <p14:tracePt t="105341" x="6345238" y="4478338"/>
          <p14:tracePt t="105350" x="6299200" y="4486275"/>
          <p14:tracePt t="105357" x="6291263" y="4486275"/>
          <p14:tracePt t="105365" x="6262688" y="4486275"/>
          <p14:tracePt t="105373" x="6254750" y="4486275"/>
          <p14:tracePt t="105382" x="6245225" y="4486275"/>
          <p14:tracePt t="105405" x="6226175" y="4486275"/>
          <p14:tracePt t="105413" x="6208713" y="4486275"/>
          <p14:tracePt t="105421" x="6162675" y="4486275"/>
          <p14:tracePt t="105429" x="6135688" y="4486275"/>
          <p14:tracePt t="105437" x="6099175" y="4486275"/>
          <p14:tracePt t="105446" x="6043613" y="4486275"/>
          <p14:tracePt t="105453" x="5989638" y="4486275"/>
          <p14:tracePt t="105462" x="5907088" y="4486275"/>
          <p14:tracePt t="105469" x="5834063" y="4486275"/>
          <p14:tracePt t="105478" x="5780088" y="4486275"/>
          <p14:tracePt t="105485" x="5724525" y="4486275"/>
          <p14:tracePt t="105494" x="5670550" y="4486275"/>
          <p14:tracePt t="105502" x="5653088" y="4486275"/>
          <p14:tracePt t="105517" x="5597525" y="4486275"/>
          <p14:tracePt t="105525" x="5588000" y="4486275"/>
          <p14:tracePt t="105533" x="5580063" y="4486275"/>
          <p14:tracePt t="105549" x="5570538" y="4486275"/>
          <p14:tracePt t="105557" x="5561013" y="4478338"/>
          <p14:tracePt t="105854" x="5534025" y="4468813"/>
          <p14:tracePt t="105864" x="5507038" y="4468813"/>
          <p14:tracePt t="105869" x="5461000" y="4459288"/>
          <p14:tracePt t="105878" x="5424488" y="4449763"/>
          <p14:tracePt t="105885" x="5405438" y="4441825"/>
          <p14:tracePt t="105893" x="5360988" y="4422775"/>
          <p14:tracePt t="105902" x="5334000" y="4413250"/>
          <p14:tracePt t="105909" x="5305425" y="4395788"/>
          <p14:tracePt t="105918" x="5278438" y="4386263"/>
          <p14:tracePt t="105925" x="5251450" y="4368800"/>
          <p14:tracePt t="105941" x="5232400" y="4359275"/>
          <p14:tracePt t="105958" x="5224463" y="4349750"/>
          <p14:tracePt t="105967" x="5214938" y="4340225"/>
          <p14:tracePt t="105974" x="5205413" y="4332288"/>
          <p14:tracePt t="105986" x="5195888" y="4303713"/>
          <p14:tracePt t="105989" x="5178425" y="4276725"/>
          <p14:tracePt t="106001" x="5168900" y="4259263"/>
          <p14:tracePt t="106006" x="5141913" y="4186238"/>
          <p14:tracePt t="106014" x="5141913" y="4149725"/>
          <p14:tracePt t="106022" x="5105400" y="4076700"/>
          <p14:tracePt t="106032" x="5105400" y="4003675"/>
          <p14:tracePt t="106038" x="5095875" y="3921125"/>
          <p14:tracePt t="106050" x="5095875" y="3848100"/>
          <p14:tracePt t="106054" x="5078413" y="3784600"/>
          <p14:tracePt t="106062" x="5059363" y="3711575"/>
          <p14:tracePt t="106069" x="5059363" y="3665538"/>
          <p14:tracePt t="106078" x="5041900" y="3611563"/>
          <p14:tracePt t="106085" x="5041900" y="3575050"/>
          <p14:tracePt t="106094" x="5041900" y="3529013"/>
          <p14:tracePt t="106102" x="5032375" y="3492500"/>
          <p14:tracePt t="106118" x="5032375" y="3429000"/>
          <p14:tracePt t="106125" x="5032375" y="3411538"/>
          <p14:tracePt t="106133" x="5032375" y="3382963"/>
          <p14:tracePt t="106141" x="5032375" y="3365500"/>
          <p14:tracePt t="106149" x="5032375" y="3328988"/>
          <p14:tracePt t="106157" x="5032375" y="3309938"/>
          <p14:tracePt t="106166" x="5032375" y="3265488"/>
          <p14:tracePt t="106173" x="5041900" y="3236913"/>
          <p14:tracePt t="106182" x="5068888" y="3209925"/>
          <p14:tracePt t="106189" x="5105400" y="3146425"/>
          <p14:tracePt t="106198" x="5122863" y="3119438"/>
          <p14:tracePt t="106205" x="5141913" y="3082925"/>
          <p14:tracePt t="106218" x="5187950" y="3036888"/>
          <p14:tracePt t="106223" x="5214938" y="3017838"/>
          <p14:tracePt t="106236" x="5251450" y="2990850"/>
          <p14:tracePt t="106239" x="5278438" y="2973388"/>
          <p14:tracePt t="106248" x="5324475" y="2954338"/>
          <p14:tracePt t="106253" x="5368925" y="2936875"/>
          <p14:tracePt t="106262" x="5424488" y="2917825"/>
          <p14:tracePt t="106269" x="5487988" y="2900363"/>
          <p14:tracePt t="106278" x="5561013" y="2900363"/>
          <p14:tracePt t="106285" x="5624513" y="2900363"/>
          <p14:tracePt t="106294" x="5734050" y="2900363"/>
          <p14:tracePt t="106301" x="5826125" y="2900363"/>
          <p14:tracePt t="106310" x="5935663" y="2900363"/>
          <p14:tracePt t="106317" x="6026150" y="2927350"/>
          <p14:tracePt t="106325" x="6162675" y="2973388"/>
          <p14:tracePt t="106333" x="6272213" y="3000375"/>
          <p14:tracePt t="106341" x="6391275" y="3046413"/>
          <p14:tracePt t="106350" x="6472238" y="3073400"/>
          <p14:tracePt t="106357" x="6564313" y="3109913"/>
          <p14:tracePt t="106366" x="6610350" y="3136900"/>
          <p14:tracePt t="106374" x="6673850" y="3173413"/>
          <p14:tracePt t="106382" x="6691313" y="3192463"/>
          <p14:tracePt t="106389" x="6737350" y="3228975"/>
          <p14:tracePt t="106399" x="6764338" y="3246438"/>
          <p14:tracePt t="106405" x="6783388" y="3265488"/>
          <p14:tracePt t="106413" x="6800850" y="3282950"/>
          <p14:tracePt t="106421" x="6819900" y="3302000"/>
          <p14:tracePt t="106430" x="6837363" y="3328988"/>
          <p14:tracePt t="106437" x="6856413" y="3346450"/>
          <p14:tracePt t="106446" x="6864350" y="3375025"/>
          <p14:tracePt t="106453" x="6873875" y="3419475"/>
          <p14:tracePt t="106463" x="6900863" y="3446463"/>
          <p14:tracePt t="106469" x="6910388" y="3475038"/>
          <p14:tracePt t="106477" x="6929438" y="3519488"/>
          <p14:tracePt t="106485" x="6956425" y="3565525"/>
          <p14:tracePt t="106493" x="6964363" y="3592513"/>
          <p14:tracePt t="106504" x="6964363" y="3638550"/>
          <p14:tracePt t="106513" x="6973888" y="3665538"/>
          <p14:tracePt t="106517" x="6973888" y="3694113"/>
          <p14:tracePt t="106526" x="6973888" y="3738563"/>
          <p14:tracePt t="106534" x="6973888" y="3775075"/>
          <p14:tracePt t="106541" x="6973888" y="3803650"/>
          <p14:tracePt t="106550" x="6973888" y="3840163"/>
          <p14:tracePt t="106557" x="6973888" y="3875088"/>
          <p14:tracePt t="106566" x="6973888" y="3894138"/>
          <p14:tracePt t="106573" x="6973888" y="3921125"/>
          <p14:tracePt t="106582" x="6973888" y="3940175"/>
          <p14:tracePt t="106589" x="6973888" y="3967163"/>
          <p14:tracePt t="106599" x="6973888" y="3984625"/>
          <p14:tracePt t="106605" x="6973888" y="4013200"/>
          <p14:tracePt t="106613" x="6973888" y="4021138"/>
          <p14:tracePt t="106621" x="6964363" y="4049713"/>
          <p14:tracePt t="106629" x="6956425" y="4067175"/>
          <p14:tracePt t="106637" x="6946900" y="4103688"/>
          <p14:tracePt t="106645" x="6937375" y="4122738"/>
          <p14:tracePt t="106653" x="6900863" y="4167188"/>
          <p14:tracePt t="106661" x="6892925" y="4195763"/>
          <p14:tracePt t="106669" x="6883400" y="4213225"/>
          <p14:tracePt t="106677" x="6846888" y="4259263"/>
          <p14:tracePt t="106686" x="6837363" y="4286250"/>
          <p14:tracePt t="106694" x="6800850" y="4349750"/>
          <p14:tracePt t="106702" x="6791325" y="4368800"/>
          <p14:tracePt t="106711" x="6783388" y="4395788"/>
          <p14:tracePt t="106717" x="6764338" y="4422775"/>
          <p14:tracePt t="106725" x="6746875" y="4432300"/>
          <p14:tracePt t="106733" x="6718300" y="4478338"/>
          <p14:tracePt t="106741" x="6710363" y="4495800"/>
          <p14:tracePt t="106750" x="6700838" y="4514850"/>
          <p14:tracePt t="106757" x="6681788" y="4532313"/>
          <p14:tracePt t="106765" x="6673850" y="4541838"/>
          <p14:tracePt t="106773" x="6654800" y="4568825"/>
          <p14:tracePt t="106790" x="6637338" y="4587875"/>
          <p14:tracePt t="106799" x="6627813" y="4595813"/>
          <p14:tracePt t="106806" x="6600825" y="4614863"/>
          <p14:tracePt t="106813" x="6600825" y="4624388"/>
          <p14:tracePt t="106821" x="6573838" y="4624388"/>
          <p14:tracePt t="106829" x="6554788" y="4632325"/>
          <p14:tracePt t="106837" x="6491288" y="4641850"/>
          <p14:tracePt t="106845" x="6464300" y="4641850"/>
          <p14:tracePt t="106853" x="6445250" y="4660900"/>
          <p14:tracePt t="106862" x="6418263" y="4678363"/>
          <p14:tracePt t="106869" x="6372225" y="4678363"/>
          <p14:tracePt t="106878" x="6354763" y="4678363"/>
          <p14:tracePt t="106885" x="6318250" y="4687888"/>
          <p14:tracePt t="106893" x="6308725" y="4687888"/>
          <p14:tracePt t="106901" x="6272213" y="4687888"/>
          <p14:tracePt t="106911" x="6254750" y="4687888"/>
          <p14:tracePt t="106917" x="6218238" y="4687888"/>
          <p14:tracePt t="106925" x="6162675" y="4687888"/>
          <p14:tracePt t="106933" x="6116638" y="4687888"/>
          <p14:tracePt t="106941" x="6080125" y="4687888"/>
          <p14:tracePt t="106949" x="6043613" y="4687888"/>
          <p14:tracePt t="106958" x="6035675" y="4687888"/>
          <p14:tracePt t="106967" x="5999163" y="4687888"/>
          <p14:tracePt t="106974" x="5972175" y="4687888"/>
          <p14:tracePt t="106984" x="5953125" y="4687888"/>
          <p14:tracePt t="106990" x="5926138" y="4687888"/>
          <p14:tracePt t="107000" x="5907088" y="4687888"/>
          <p14:tracePt t="107006" x="5889625" y="4687888"/>
          <p14:tracePt t="107013" x="5880100" y="4687888"/>
          <p14:tracePt t="107021" x="5870575" y="4687888"/>
          <p14:tracePt t="107029" x="5853113" y="4687888"/>
          <p14:tracePt t="107045" x="5843588" y="4687888"/>
          <p14:tracePt t="107103" x="5834063" y="4687888"/>
          <p14:tracePt t="107117" x="5834063" y="4678363"/>
          <p14:tracePt t="107125" x="5834063" y="4668838"/>
          <p14:tracePt t="107133" x="5834063" y="4660900"/>
          <p14:tracePt t="107141" x="5843588" y="4624388"/>
          <p14:tracePt t="107149" x="5853113" y="4614863"/>
          <p14:tracePt t="107157" x="5899150" y="4587875"/>
          <p14:tracePt t="107165" x="5935663" y="4568825"/>
          <p14:tracePt t="107173" x="5972175" y="4551363"/>
          <p14:tracePt t="107183" x="6053138" y="4514850"/>
          <p14:tracePt t="107190" x="6135688" y="4486275"/>
          <p14:tracePt t="107199" x="6181725" y="4449763"/>
          <p14:tracePt t="107206" x="6281738" y="4395788"/>
          <p14:tracePt t="107213" x="6362700" y="4359275"/>
          <p14:tracePt t="107221" x="6445250" y="4313238"/>
          <p14:tracePt t="107229" x="6508750" y="4259263"/>
          <p14:tracePt t="107238" x="6591300" y="4222750"/>
          <p14:tracePt t="107245" x="6618288" y="4195763"/>
          <p14:tracePt t="107253" x="6654800" y="4167188"/>
          <p14:tracePt t="107262" x="6681788" y="4140200"/>
          <p14:tracePt t="107269" x="6691313" y="4130675"/>
          <p14:tracePt t="107285" x="6700838" y="4122738"/>
          <p14:tracePt t="107294" x="6718300" y="4103688"/>
          <p14:tracePt t="107310" x="6718300" y="4094163"/>
          <p14:tracePt t="107318" x="6718300" y="4086225"/>
          <p14:tracePt t="107325" x="6718300" y="4076700"/>
          <p14:tracePt t="107333" x="6718300" y="4067175"/>
          <p14:tracePt t="107365" x="6718300" y="4057650"/>
          <p14:tracePt t="107399" x="6718300" y="4049713"/>
          <p14:tracePt t="107413" x="6718300" y="4030663"/>
          <p14:tracePt t="107421" x="6718300" y="4021138"/>
          <p14:tracePt t="107429" x="6718300" y="4013200"/>
          <p14:tracePt t="107437" x="6718300" y="3994150"/>
          <p14:tracePt t="107445" x="6718300" y="3976688"/>
          <p14:tracePt t="107453" x="6718300" y="3948113"/>
          <p14:tracePt t="107462" x="6718300" y="3911600"/>
          <p14:tracePt t="107469" x="6718300" y="3884613"/>
          <p14:tracePt t="107477" x="6718300" y="3867150"/>
          <p14:tracePt t="107485" x="6718300" y="3840163"/>
          <p14:tracePt t="107494" x="6718300" y="3794125"/>
          <p14:tracePt t="107501" x="6718300" y="3784600"/>
          <p14:tracePt t="107510" x="6700838" y="3738563"/>
          <p14:tracePt t="107517" x="6700838" y="3730625"/>
          <p14:tracePt t="107533" x="6691313" y="3721100"/>
          <p14:tracePt t="108262" x="6700838" y="3721100"/>
          <p14:tracePt t="108269" x="6746875" y="3721100"/>
          <p14:tracePt t="108277" x="6827838" y="3721100"/>
          <p14:tracePt t="108285" x="6883400" y="3721100"/>
          <p14:tracePt t="108293" x="6973888" y="3721100"/>
          <p14:tracePt t="108301" x="7046913" y="3721100"/>
          <p14:tracePt t="108309" x="7119938" y="3721100"/>
          <p14:tracePt t="108317" x="7175500" y="3721100"/>
          <p14:tracePt t="108325" x="7239000" y="3721100"/>
          <p14:tracePt t="108333" x="7275513" y="3721100"/>
          <p14:tracePt t="108341" x="7319963" y="3721100"/>
          <p14:tracePt t="108357" x="7329488" y="3721100"/>
          <p14:tracePt t="108479" x="7339013" y="3721100"/>
          <p14:tracePt t="108495" x="7356475" y="3721100"/>
          <p14:tracePt t="108501" x="7366000" y="3721100"/>
          <p14:tracePt t="108870" x="7375525" y="3711575"/>
          <p14:tracePt t="108903" x="7375525" y="3702050"/>
          <p14:tracePt t="108911" x="7375525" y="3694113"/>
          <p14:tracePt t="108917" x="7366000" y="3684588"/>
          <p14:tracePt t="108925" x="7366000" y="3657600"/>
          <p14:tracePt t="108933" x="7366000" y="3638550"/>
          <p14:tracePt t="108941" x="7356475" y="3621088"/>
          <p14:tracePt t="108949" x="7356475" y="3602038"/>
          <p14:tracePt t="108957" x="7356475" y="3592513"/>
          <p14:tracePt t="108965" x="7348538" y="3575050"/>
          <p14:tracePt t="108973" x="7348538" y="3565525"/>
          <p14:tracePt t="108984" x="7348538" y="3556000"/>
          <p14:tracePt t="108990" x="7339013" y="3548063"/>
          <p14:tracePt t="108998" x="7329488" y="3538538"/>
          <p14:tracePt t="109005" x="7329488" y="3529013"/>
          <p14:tracePt t="109022" x="7329488" y="3519488"/>
          <p14:tracePt t="109037" x="7329488" y="3511550"/>
          <p14:tracePt t="109286" x="7356475" y="3519488"/>
          <p14:tracePt t="109294" x="7375525" y="3529013"/>
          <p14:tracePt t="109301" x="7429500" y="3548063"/>
          <p14:tracePt t="109309" x="7475538" y="3556000"/>
          <p14:tracePt t="109317" x="7539038" y="3584575"/>
          <p14:tracePt t="109325" x="7594600" y="3602038"/>
          <p14:tracePt t="109333" x="7658100" y="3629025"/>
          <p14:tracePt t="109341" x="7740650" y="3665538"/>
          <p14:tracePt t="109350" x="7804150" y="3694113"/>
          <p14:tracePt t="109358" x="7850188" y="3721100"/>
          <p14:tracePt t="109367" x="7904163" y="3721100"/>
          <p14:tracePt t="109374" x="7921625" y="3730625"/>
          <p14:tracePt t="109384" x="7950200" y="3738563"/>
          <p14:tracePt t="109671" x="7940675" y="3748088"/>
          <p14:tracePt t="109679" x="7931150" y="3767138"/>
          <p14:tracePt t="109687" x="7913688" y="3775075"/>
          <p14:tracePt t="109706" x="7904163" y="3784600"/>
          <p14:tracePt t="109711" x="7885113" y="3784600"/>
          <p14:tracePt t="109718" x="7877175" y="3794125"/>
          <p14:tracePt t="109725" x="7867650" y="3794125"/>
          <p14:tracePt t="109757" x="7858125" y="3803650"/>
          <p14:tracePt t="109789" x="7850188" y="3811588"/>
          <p14:tracePt t="109798" x="7840663" y="3811588"/>
          <p14:tracePt t="109813" x="7821613" y="3821113"/>
          <p14:tracePt t="109821" x="7821613" y="3830638"/>
          <p14:tracePt t="109829" x="7813675" y="3840163"/>
          <p14:tracePt t="109837" x="7794625" y="3857625"/>
          <p14:tracePt t="109845" x="7785100" y="3875088"/>
          <p14:tracePt t="110021" x="7777163" y="3884613"/>
          <p14:tracePt t="110175" x="7794625" y="3867150"/>
          <p14:tracePt t="110184" x="7821613" y="3830638"/>
          <p14:tracePt t="110191" x="7831138" y="3821113"/>
          <p14:tracePt t="110202" x="7840663" y="3821113"/>
          <p14:tracePt t="110205" x="7858125" y="3803650"/>
          <p14:tracePt t="110220" x="7877175" y="3784600"/>
          <p14:tracePt t="110222" x="7885113" y="3775075"/>
          <p14:tracePt t="110230" x="7894638" y="3767138"/>
          <p14:tracePt t="110238" x="7904163" y="3757613"/>
          <p14:tracePt t="110246" x="7913688" y="3748088"/>
          <p14:tracePt t="110269" x="7921625" y="3738563"/>
          <p14:tracePt t="110477" x="7913688" y="3738563"/>
          <p14:tracePt t="110486" x="7877175" y="3738563"/>
          <p14:tracePt t="110495" x="7831138" y="3738563"/>
          <p14:tracePt t="110501" x="7794625" y="3738563"/>
          <p14:tracePt t="110511" x="7721600" y="3738563"/>
          <p14:tracePt t="110517" x="7648575" y="3738563"/>
          <p14:tracePt t="110525" x="7558088" y="3738563"/>
          <p14:tracePt t="110533" x="7466013" y="3738563"/>
          <p14:tracePt t="110541" x="7392988" y="3738563"/>
          <p14:tracePt t="110549" x="7339013" y="3738563"/>
          <p14:tracePt t="110557" x="7275513" y="3738563"/>
          <p14:tracePt t="110565" x="7202488" y="3757613"/>
          <p14:tracePt t="110573" x="7175500" y="3757613"/>
          <p14:tracePt t="110582" x="7138988" y="3767138"/>
          <p14:tracePt t="110589" x="7110413" y="3767138"/>
          <p14:tracePt t="110605" x="7102475" y="3767138"/>
          <p14:tracePt t="110702" x="7092950" y="3767138"/>
          <p14:tracePt t="110711" x="7083425" y="3767138"/>
          <p14:tracePt t="110717" x="7073900" y="3767138"/>
          <p14:tracePt t="110725" x="7065963" y="3767138"/>
          <p14:tracePt t="110733" x="7056438" y="3767138"/>
          <p14:tracePt t="110741" x="7037388" y="3767138"/>
          <p14:tracePt t="111005" x="7010400" y="3767138"/>
          <p14:tracePt t="111013" x="6929438" y="3757613"/>
          <p14:tracePt t="111021" x="6810375" y="3738563"/>
          <p14:tracePt t="111029" x="6664325" y="3738563"/>
          <p14:tracePt t="111037" x="6464300" y="3730625"/>
          <p14:tracePt t="111045" x="6226175" y="3675063"/>
          <p14:tracePt t="111053" x="5916613" y="3638550"/>
          <p14:tracePt t="111062" x="5551488" y="3575050"/>
          <p14:tracePt t="111070" x="5132388" y="3529013"/>
          <p14:tracePt t="111078" x="4703763" y="3455988"/>
          <p14:tracePt t="111086" x="4376738" y="3402013"/>
          <p14:tracePt t="111094" x="4057650" y="3338513"/>
          <p14:tracePt t="111101" x="3746500" y="3236913"/>
          <p14:tracePt t="111109" x="3490913" y="3163888"/>
          <p14:tracePt t="111117" x="3317875" y="3119438"/>
          <p14:tracePt t="111125" x="3171825" y="3054350"/>
          <p14:tracePt t="111135" x="3035300" y="2982913"/>
          <p14:tracePt t="111141" x="2971800" y="2927350"/>
          <p14:tracePt t="111150" x="2889250" y="2890838"/>
          <p14:tracePt t="111157" x="2844800" y="2863850"/>
          <p14:tracePt t="111165" x="2798763" y="2827338"/>
          <p14:tracePt t="111173" x="2762250" y="2817813"/>
          <p14:tracePt t="111181" x="2735263" y="2808288"/>
          <p14:tracePt t="111189" x="2725738" y="2808288"/>
          <p14:tracePt t="111198" x="2716213" y="2808288"/>
          <p14:tracePt t="111205" x="2708275" y="2808288"/>
          <p14:tracePt t="111215" x="2698750" y="2808288"/>
          <p14:tracePt t="111334" x="2689225" y="2817813"/>
          <p14:tracePt t="111341" x="2689225" y="2836863"/>
          <p14:tracePt t="111349" x="2689225" y="2863850"/>
          <p14:tracePt t="111357" x="2689225" y="2909888"/>
          <p14:tracePt t="111365" x="2689225" y="2936875"/>
          <p14:tracePt t="111373" x="2689225" y="2963863"/>
          <p14:tracePt t="111382" x="2689225" y="2973388"/>
          <p14:tracePt t="111389" x="2689225" y="3000375"/>
          <p14:tracePt t="111398" x="2689225" y="3017838"/>
          <p14:tracePt t="111479" x="2698750" y="3027363"/>
          <p14:tracePt t="111541" x="2698750" y="3036888"/>
          <p14:tracePt t="111557" x="2662238" y="3036888"/>
          <p14:tracePt t="111566" x="2625725" y="2982913"/>
          <p14:tracePt t="111573" x="2589213" y="2900363"/>
          <p14:tracePt t="111581" x="2543175" y="2808288"/>
          <p14:tracePt t="111589" x="2506663" y="2744788"/>
          <p14:tracePt t="111598" x="2452688" y="2662238"/>
          <p14:tracePt t="111605" x="2425700" y="2581275"/>
          <p14:tracePt t="111614" x="2389188" y="2517775"/>
          <p14:tracePt t="111621" x="2370138" y="2425700"/>
          <p14:tracePt t="111629" x="2360613" y="2389188"/>
          <p14:tracePt t="111637" x="2343150" y="2335213"/>
          <p14:tracePt t="111645" x="2343150" y="2306638"/>
          <p14:tracePt t="111653" x="2343150" y="2262188"/>
          <p14:tracePt t="111661" x="2343150" y="2243138"/>
          <p14:tracePt t="111669" x="2343150" y="2216150"/>
          <p14:tracePt t="111677" x="2343150" y="2189163"/>
          <p14:tracePt t="111685" x="2343150" y="2133600"/>
          <p14:tracePt t="111693" x="2343150" y="2079625"/>
          <p14:tracePt t="111701" x="2352675" y="2033588"/>
          <p14:tracePt t="111710" x="2389188" y="1987550"/>
          <p14:tracePt t="111718" x="2406650" y="1970088"/>
          <p14:tracePt t="111726" x="2416175" y="1933575"/>
          <p14:tracePt t="111737" x="2452688" y="1906588"/>
          <p14:tracePt t="111741" x="2479675" y="1870075"/>
          <p14:tracePt t="111751" x="2498725" y="1851025"/>
          <p14:tracePt t="111757" x="2525713" y="1851025"/>
          <p14:tracePt t="111765" x="2562225" y="1833563"/>
          <p14:tracePt t="111773" x="2598738" y="1833563"/>
          <p14:tracePt t="111782" x="2643188" y="1833563"/>
          <p14:tracePt t="111789" x="2698750" y="1833563"/>
          <p14:tracePt t="111798" x="2752725" y="1833563"/>
          <p14:tracePt t="111805" x="2817813" y="1851025"/>
          <p14:tracePt t="111814" x="2871788" y="1870075"/>
          <p14:tracePt t="111823" x="2944813" y="1914525"/>
          <p14:tracePt t="111831" x="3035300" y="1970088"/>
          <p14:tracePt t="111840" x="3100388" y="1997075"/>
          <p14:tracePt t="111845" x="3181350" y="2052638"/>
          <p14:tracePt t="111853" x="3217863" y="2079625"/>
          <p14:tracePt t="111861" x="3227388" y="2097088"/>
          <p14:tracePt t="111869" x="3236913" y="2143125"/>
          <p14:tracePt t="111877" x="3236913" y="2179638"/>
          <p14:tracePt t="111885" x="3236913" y="2252663"/>
          <p14:tracePt t="111893" x="3236913" y="2289175"/>
          <p14:tracePt t="111901" x="3236913" y="2343150"/>
          <p14:tracePt t="111909" x="3208338" y="2371725"/>
          <p14:tracePt t="111917" x="3181350" y="2398713"/>
          <p14:tracePt t="111927" x="3171825" y="2425700"/>
          <p14:tracePt t="111936" x="3136900" y="2471738"/>
          <p14:tracePt t="111943" x="3127375" y="2489200"/>
          <p14:tracePt t="111953" x="3108325" y="2525713"/>
          <p14:tracePt t="111959" x="3100388" y="2535238"/>
          <p14:tracePt t="112077" x="3108325" y="2544763"/>
          <p14:tracePt t="112085" x="3163888" y="2544763"/>
          <p14:tracePt t="112093" x="3309938" y="2544763"/>
          <p14:tracePt t="112102" x="3473450" y="2544763"/>
          <p14:tracePt t="112109" x="3692525" y="2544763"/>
          <p14:tracePt t="112117" x="3992563" y="2544763"/>
          <p14:tracePt t="112125" x="4330700" y="2544763"/>
          <p14:tracePt t="112133" x="4813300" y="2544763"/>
          <p14:tracePt t="112141" x="5122863" y="2589213"/>
          <p14:tracePt t="112150" x="5414963" y="2644775"/>
          <p14:tracePt t="112159" x="5734050" y="2681288"/>
          <p14:tracePt t="112170" x="5980113" y="2735263"/>
          <p14:tracePt t="112175" x="6262688" y="2771775"/>
          <p14:tracePt t="112184" x="6427788" y="2790825"/>
          <p14:tracePt t="112189" x="6581775" y="2836863"/>
          <p14:tracePt t="112198" x="6710363" y="2863850"/>
          <p14:tracePt t="112205" x="6791325" y="2890838"/>
          <p14:tracePt t="112215" x="6819900" y="2900363"/>
          <p14:tracePt t="112223" x="6873875" y="2909888"/>
          <p14:tracePt t="112230" x="6892925" y="2917825"/>
          <p14:tracePt t="112241" x="6937375" y="2936875"/>
          <p14:tracePt t="112246" x="6956425" y="2954338"/>
          <p14:tracePt t="112256" x="6983413" y="2954338"/>
          <p14:tracePt t="112261" x="6992938" y="2963863"/>
          <p14:tracePt t="112269" x="7019925" y="2963863"/>
          <p14:tracePt t="112277" x="7037388" y="2982913"/>
          <p14:tracePt t="112285" x="7065963" y="3000375"/>
          <p14:tracePt t="112293" x="7073900" y="3009900"/>
          <p14:tracePt t="112302" x="7102475" y="3017838"/>
          <p14:tracePt t="112309" x="7119938" y="3036888"/>
          <p14:tracePt t="112317" x="7138988" y="3054350"/>
          <p14:tracePt t="112325" x="7175500" y="3063875"/>
          <p14:tracePt t="112333" x="7183438" y="3073400"/>
          <p14:tracePt t="112341" x="7192963" y="3090863"/>
          <p14:tracePt t="112349" x="7212013" y="3090863"/>
          <p14:tracePt t="112366" x="7219950" y="3100388"/>
          <p14:tracePt t="112430" x="7239000" y="3100388"/>
          <p14:tracePt t="112437" x="7248525" y="3100388"/>
          <p14:tracePt t="112453" x="7256463" y="3100388"/>
          <p14:tracePt t="112461" x="7265988" y="3100388"/>
          <p14:tracePt t="112469" x="7302500" y="3090863"/>
          <p14:tracePt t="112477" x="7339013" y="3090863"/>
          <p14:tracePt t="112485" x="7412038" y="3090863"/>
          <p14:tracePt t="112493" x="7485063" y="3090863"/>
          <p14:tracePt t="112502" x="7594600" y="3090863"/>
          <p14:tracePt t="112510" x="7721600" y="3090863"/>
          <p14:tracePt t="112518" x="7831138" y="3090863"/>
          <p14:tracePt t="112527" x="7921625" y="3090863"/>
          <p14:tracePt t="112533" x="7994650" y="3090863"/>
          <p14:tracePt t="112541" x="8050213" y="3090863"/>
          <p14:tracePt t="112549" x="8059738" y="3082925"/>
          <p14:tracePt t="112557" x="8067675" y="3073400"/>
          <p14:tracePt t="112568" x="8086725" y="3063875"/>
          <p14:tracePt t="112687" x="8067675" y="3063875"/>
          <p14:tracePt t="112695" x="8013700" y="3063875"/>
          <p14:tracePt t="112703" x="7967663" y="3036888"/>
          <p14:tracePt t="112710" x="7940675" y="3027363"/>
          <p14:tracePt t="112717" x="7877175" y="3009900"/>
          <p14:tracePt t="112725" x="7850188" y="2973388"/>
          <p14:tracePt t="112733" x="7831138" y="2963863"/>
          <p14:tracePt t="112741" x="7794625" y="2936875"/>
          <p14:tracePt t="112749" x="7767638" y="2900363"/>
          <p14:tracePt t="112757" x="7731125" y="2854325"/>
          <p14:tracePt t="112767" x="7721600" y="2827338"/>
          <p14:tracePt t="112773" x="7712075" y="2808288"/>
          <p14:tracePt t="112781" x="7704138" y="2763838"/>
          <p14:tracePt t="112789" x="7704138" y="2735263"/>
          <p14:tracePt t="112798" x="7704138" y="2708275"/>
          <p14:tracePt t="112805" x="7704138" y="2681288"/>
          <p14:tracePt t="112813" x="7704138" y="2671763"/>
          <p14:tracePt t="112821" x="7704138" y="2644775"/>
          <p14:tracePt t="112829" x="7704138" y="2625725"/>
          <p14:tracePt t="112837" x="7704138" y="2598738"/>
          <p14:tracePt t="112845" x="7704138" y="2581275"/>
          <p14:tracePt t="112853" x="7704138" y="2571750"/>
          <p14:tracePt t="112861" x="7704138" y="2544763"/>
          <p14:tracePt t="112869" x="7704138" y="2525713"/>
          <p14:tracePt t="112877" x="7721600" y="2481263"/>
          <p14:tracePt t="112885" x="7731125" y="2471738"/>
          <p14:tracePt t="112893" x="7748588" y="2452688"/>
          <p14:tracePt t="112902" x="7758113" y="2452688"/>
          <p14:tracePt t="112909" x="7767638" y="2444750"/>
          <p14:tracePt t="112918" x="7767638" y="2435225"/>
          <p14:tracePt t="112925" x="7777163" y="2435225"/>
          <p14:tracePt t="112934" x="7804150" y="2435225"/>
          <p14:tracePt t="112941" x="7813675" y="2435225"/>
          <p14:tracePt t="112949" x="7850188" y="2435225"/>
          <p14:tracePt t="112957" x="7858125" y="2435225"/>
          <p14:tracePt t="112965" x="7921625" y="2444750"/>
          <p14:tracePt t="112973" x="7986713" y="2481263"/>
          <p14:tracePt t="112981" x="8031163" y="2517775"/>
          <p14:tracePt t="112989" x="8113713" y="2571750"/>
          <p14:tracePt t="112998" x="8159750" y="2608263"/>
          <p14:tracePt t="113005" x="8196263" y="2644775"/>
          <p14:tracePt t="113015" x="8223250" y="2671763"/>
          <p14:tracePt t="113021" x="8259763" y="2735263"/>
          <p14:tracePt t="113029" x="8269288" y="2754313"/>
          <p14:tracePt t="113037" x="8277225" y="2800350"/>
          <p14:tracePt t="113045" x="8277225" y="2817813"/>
          <p14:tracePt t="113053" x="8277225" y="2854325"/>
          <p14:tracePt t="113061" x="8277225" y="2881313"/>
          <p14:tracePt t="113069" x="8277225" y="2900363"/>
          <p14:tracePt t="113077" x="8277225" y="2909888"/>
          <p14:tracePt t="113085" x="8269288" y="2946400"/>
          <p14:tracePt t="113093" x="8269288" y="2954338"/>
          <p14:tracePt t="113118" x="8169275" y="3009900"/>
          <p14:tracePt t="113125" x="8159750" y="3017838"/>
          <p14:tracePt t="113133" x="8132763" y="3017838"/>
          <p14:tracePt t="113141" x="8123238" y="3017838"/>
          <p14:tracePt t="113149" x="8113713" y="3017838"/>
          <p14:tracePt t="113165" x="8086725" y="3036888"/>
          <p14:tracePt t="113190" x="8077200" y="3036888"/>
          <p14:tracePt t="113269" x="8067675" y="3036888"/>
          <p14:tracePt t="113277" x="8067675" y="3027363"/>
          <p14:tracePt t="113293" x="8067675" y="3009900"/>
          <p14:tracePt t="113309" x="8067675" y="3000375"/>
          <p14:tracePt t="113325" x="8067675" y="2990850"/>
          <p14:tracePt t="113567" x="8067675" y="2973388"/>
          <p14:tracePt t="113615" x="8067675" y="2963863"/>
          <p14:tracePt t="113639" x="8077200" y="2936875"/>
          <p14:tracePt t="113709" x="8077200" y="2927350"/>
          <p14:tracePt t="113717" x="8086725" y="2917825"/>
          <p14:tracePt t="113734" x="8086725" y="2909888"/>
          <p14:tracePt t="113741" x="8096250" y="2909888"/>
          <p14:tracePt t="113790" x="8096250" y="2890838"/>
          <p14:tracePt t="113895" x="8096250" y="2881313"/>
          <p14:tracePt t="113911" x="8096250" y="2863850"/>
          <p14:tracePt t="113920" x="8096250" y="2854325"/>
          <p14:tracePt t="113925" x="8096250" y="2844800"/>
          <p14:tracePt t="113933" x="8096250" y="2836863"/>
          <p14:tracePt t="113965" x="8096250" y="2827338"/>
          <p14:tracePt t="114248" x="8096250" y="2817813"/>
          <p14:tracePt t="114255" x="8077200" y="2817813"/>
          <p14:tracePt t="114271" x="8059738" y="2817813"/>
          <p14:tracePt t="114285" x="8050213" y="2817813"/>
          <p14:tracePt t="114293" x="8040688" y="2817813"/>
          <p14:tracePt t="114309" x="8031163" y="2817813"/>
          <p14:tracePt t="114317" x="8023225" y="2817813"/>
          <p14:tracePt t="114365" x="8013700" y="2817813"/>
          <p14:tracePt t="114373" x="7986713" y="2836863"/>
          <p14:tracePt t="114381" x="7967663" y="2844800"/>
          <p14:tracePt t="114389" x="7904163" y="2854325"/>
          <p14:tracePt t="114398" x="7850188" y="2863850"/>
          <p14:tracePt t="114405" x="7748588" y="2909888"/>
          <p14:tracePt t="114414" x="7675563" y="2917825"/>
          <p14:tracePt t="114421" x="7539038" y="2963863"/>
          <p14:tracePt t="114430" x="7485063" y="2963863"/>
          <p14:tracePt t="114437" x="7392988" y="2982913"/>
          <p14:tracePt t="114445" x="7312025" y="2990850"/>
          <p14:tracePt t="114453" x="7202488" y="3036888"/>
          <p14:tracePt t="114461" x="7156450" y="3046413"/>
          <p14:tracePt t="114470" x="7102475" y="3054350"/>
          <p14:tracePt t="114477" x="7019925" y="3082925"/>
          <p14:tracePt t="114485" x="6973888" y="3090863"/>
          <p14:tracePt t="114493" x="6937375" y="3100388"/>
          <p14:tracePt t="114502" x="6873875" y="3127375"/>
          <p14:tracePt t="114509" x="6819900" y="3127375"/>
          <p14:tracePt t="114517" x="6773863" y="3163888"/>
          <p14:tracePt t="114525" x="6691313" y="3173413"/>
          <p14:tracePt t="114533" x="6637338" y="3192463"/>
          <p14:tracePt t="114541" x="6554788" y="3228975"/>
          <p14:tracePt t="114549" x="6508750" y="3236913"/>
          <p14:tracePt t="114557" x="6408738" y="3302000"/>
          <p14:tracePt t="114566" x="6335713" y="3302000"/>
          <p14:tracePt t="114573" x="6272213" y="3319463"/>
          <p14:tracePt t="114581" x="6199188" y="3346450"/>
          <p14:tracePt t="114589" x="6153150" y="3355975"/>
          <p14:tracePt t="114598" x="6126163" y="3355975"/>
          <p14:tracePt t="114605" x="6080125" y="3365500"/>
          <p14:tracePt t="114615" x="6043613" y="3365500"/>
          <p14:tracePt t="114622" x="5999163" y="3365500"/>
          <p14:tracePt t="114629" x="5972175" y="3382963"/>
          <p14:tracePt t="114637" x="5916613" y="3402013"/>
          <p14:tracePt t="114645" x="5853113" y="3411538"/>
          <p14:tracePt t="114653" x="5743575" y="3411538"/>
          <p14:tracePt t="114661" x="5688013" y="3429000"/>
          <p14:tracePt t="114669" x="5624513" y="3438525"/>
          <p14:tracePt t="114677" x="5534025" y="3465513"/>
          <p14:tracePt t="114685" x="5424488" y="3465513"/>
          <p14:tracePt t="114693" x="5324475" y="3475038"/>
          <p14:tracePt t="114701" x="5214938" y="3475038"/>
          <p14:tracePt t="114710" x="5122863" y="3475038"/>
          <p14:tracePt t="114717" x="5032375" y="3475038"/>
          <p14:tracePt t="114725" x="4959350" y="3475038"/>
          <p14:tracePt t="114733" x="4886325" y="3475038"/>
          <p14:tracePt t="114741" x="4813300" y="3475038"/>
          <p14:tracePt t="114750" x="4730750" y="3475038"/>
          <p14:tracePt t="114757" x="4659313" y="3475038"/>
          <p14:tracePt t="114765" x="4586288" y="3475038"/>
          <p14:tracePt t="114773" x="4530725" y="3475038"/>
          <p14:tracePt t="114781" x="4467225" y="3492500"/>
          <p14:tracePt t="114789" x="4413250" y="3502025"/>
          <p14:tracePt t="114798" x="4367213" y="3502025"/>
          <p14:tracePt t="114805" x="4340225" y="3519488"/>
          <p14:tracePt t="114815" x="4303713" y="3519488"/>
          <p14:tracePt t="114821" x="4238625" y="3538538"/>
          <p14:tracePt t="114829" x="4202113" y="3548063"/>
          <p14:tracePt t="114838" x="4157663" y="3556000"/>
          <p14:tracePt t="114845" x="4094163" y="3584575"/>
          <p14:tracePt t="114853" x="4065588" y="3592513"/>
          <p14:tracePt t="114861" x="4029075" y="3592513"/>
          <p14:tracePt t="114870" x="3984625" y="3611563"/>
          <p14:tracePt t="114877" x="3965575" y="3611563"/>
          <p14:tracePt t="114885" x="3919538" y="3621088"/>
          <p14:tracePt t="114894" x="3892550" y="3629025"/>
          <p14:tracePt t="114903" x="3865563" y="3657600"/>
          <p14:tracePt t="114909" x="3829050" y="3657600"/>
          <p14:tracePt t="114918" x="3819525" y="3657600"/>
          <p14:tracePt t="114925" x="3775075" y="3657600"/>
          <p14:tracePt t="114934" x="3765550" y="3657600"/>
          <p14:tracePt t="114959" x="3756025" y="3657600"/>
          <p14:tracePt t="115037" x="3756025" y="3648075"/>
          <p14:tracePt t="115045" x="3756025" y="3638550"/>
          <p14:tracePt t="115053" x="3775075" y="3621088"/>
          <p14:tracePt t="115078" x="3792538" y="3611563"/>
          <p14:tracePt t="115317" x="3792538" y="3629025"/>
          <p14:tracePt t="115325" x="3792538" y="3648075"/>
          <p14:tracePt t="115341" x="3792538" y="3675063"/>
          <p14:tracePt t="115349" x="3792538" y="3721100"/>
          <p14:tracePt t="115357" x="3792538" y="3748088"/>
          <p14:tracePt t="115365" x="3792538" y="3775075"/>
          <p14:tracePt t="115373" x="3792538" y="3821113"/>
          <p14:tracePt t="115382" x="3792538" y="3840163"/>
          <p14:tracePt t="115389" x="3792538" y="3875088"/>
          <p14:tracePt t="115399" x="3792538" y="3930650"/>
          <p14:tracePt t="115406" x="3792538" y="3976688"/>
          <p14:tracePt t="115415" x="3792538" y="4021138"/>
          <p14:tracePt t="115421" x="3792538" y="4057650"/>
          <p14:tracePt t="115430" x="3792538" y="4113213"/>
          <p14:tracePt t="115438" x="3783013" y="4159250"/>
          <p14:tracePt t="115448" x="3783013" y="4195763"/>
          <p14:tracePt t="115454" x="3775075" y="4240213"/>
          <p14:tracePt t="115464" x="3775075" y="4268788"/>
          <p14:tracePt t="115469" x="3756025" y="4295775"/>
          <p14:tracePt t="115478" x="3756025" y="4313238"/>
          <p14:tracePt t="115486" x="3756025" y="4359275"/>
          <p14:tracePt t="115494" x="3746500" y="4376738"/>
          <p14:tracePt t="115503" x="3746500" y="4395788"/>
          <p14:tracePt t="115511" x="3729038" y="4432300"/>
          <p14:tracePt t="115520" x="3729038" y="4449763"/>
          <p14:tracePt t="115529" x="3719513" y="4486275"/>
          <p14:tracePt t="115535" x="3719513" y="4514850"/>
          <p14:tracePt t="115542" x="3719513" y="4541838"/>
          <p14:tracePt t="115550" x="3719513" y="4578350"/>
          <p14:tracePt t="115557" x="3719513" y="4595813"/>
          <p14:tracePt t="115565" x="3719513" y="4641850"/>
          <p14:tracePt t="115575" x="3719513" y="4678363"/>
          <p14:tracePt t="115582" x="3729038" y="4705350"/>
          <p14:tracePt t="115590" x="3729038" y="4732338"/>
          <p14:tracePt t="115599" x="3729038" y="4760913"/>
          <p14:tracePt t="115605" x="3729038" y="4778375"/>
          <p14:tracePt t="115616" x="3729038" y="4797425"/>
          <p14:tracePt t="115622" x="3729038" y="4824413"/>
          <p14:tracePt t="115629" x="3729038" y="4841875"/>
          <p14:tracePt t="115638" x="3729038" y="4870450"/>
          <p14:tracePt t="115645" x="3729038" y="4887913"/>
          <p14:tracePt t="115653" x="3729038" y="4897438"/>
          <p14:tracePt t="115661" x="3729038" y="4914900"/>
          <p14:tracePt t="115669" x="3729038" y="4933950"/>
          <p14:tracePt t="115677" x="3729038" y="4943475"/>
          <p14:tracePt t="115685" x="3719513" y="4951413"/>
          <p14:tracePt t="115693" x="3719513" y="4970463"/>
          <p14:tracePt t="115701" x="3709988" y="5006975"/>
          <p14:tracePt t="115709" x="3709988" y="5016500"/>
          <p14:tracePt t="115725" x="3702050" y="5016500"/>
          <p14:tracePt t="115734" x="3702050" y="5024438"/>
          <p14:tracePt t="115741" x="3702050" y="5043488"/>
          <p14:tracePt t="115749" x="3702050" y="5053013"/>
          <p14:tracePt t="115774" x="3702050" y="5070475"/>
          <p14:tracePt t="115783" x="3692525" y="5080000"/>
          <p14:tracePt t="116607" x="3673475" y="5089525"/>
          <p14:tracePt t="116616" x="3665538" y="5089525"/>
          <p14:tracePt t="116623" x="3646488" y="5106988"/>
          <p14:tracePt t="116637" x="3636963" y="5106988"/>
          <p14:tracePt t="116640" x="3629025" y="5116513"/>
          <p14:tracePt t="116646" x="3609975" y="5133975"/>
          <p14:tracePt t="116653" x="3592513" y="5143500"/>
          <p14:tracePt t="116661" x="3573463" y="5160963"/>
          <p14:tracePt t="116669" x="3546475" y="5180013"/>
          <p14:tracePt t="116677" x="3536950" y="5189538"/>
          <p14:tracePt t="116685" x="3527425" y="5197475"/>
          <p14:tracePt t="116693" x="3509963" y="5207000"/>
          <p14:tracePt t="116701" x="3500438" y="5216525"/>
          <p14:tracePt t="116709" x="3490913" y="5226050"/>
          <p14:tracePt t="116717" x="3490913" y="5233988"/>
          <p14:tracePt t="116725" x="3473450" y="5243513"/>
          <p14:tracePt t="116751" x="3463925" y="5243513"/>
          <p14:tracePt t="116758" x="3455988" y="5243513"/>
          <p14:tracePt t="116767" x="3436938" y="5262563"/>
          <p14:tracePt t="116774" x="3419475" y="5270500"/>
          <p14:tracePt t="116782" x="3390900" y="5289550"/>
          <p14:tracePt t="116789" x="3382963" y="5289550"/>
          <p14:tracePt t="116798" x="3354388" y="5307013"/>
          <p14:tracePt t="116805" x="3336925" y="5316538"/>
          <p14:tracePt t="116814" x="3317875" y="5316538"/>
          <p14:tracePt t="116821" x="3300413" y="5326063"/>
          <p14:tracePt t="116831" x="3281363" y="5326063"/>
          <p14:tracePt t="116837" x="3273425" y="5335588"/>
          <p14:tracePt t="116845" x="3254375" y="5353050"/>
          <p14:tracePt t="116853" x="3244850" y="5353050"/>
          <p14:tracePt t="116861" x="3236913" y="5353050"/>
          <p14:tracePt t="116869" x="3236913" y="5362575"/>
          <p14:tracePt t="117189" x="3236913" y="5372100"/>
          <p14:tracePt t="117198" x="3227388" y="5389563"/>
          <p14:tracePt t="117205" x="3227388" y="5399088"/>
          <p14:tracePt t="117222" x="3227388" y="5408613"/>
          <p14:tracePt t="117231" x="3227388" y="5435600"/>
          <p14:tracePt t="117238" x="3227388" y="5445125"/>
          <p14:tracePt t="117246" x="3227388" y="5453063"/>
          <p14:tracePt t="117254" x="3227388" y="5472113"/>
          <p14:tracePt t="117278" x="3227388" y="5481638"/>
          <p14:tracePt t="117864" x="3244850" y="5472113"/>
          <p14:tracePt t="117887" x="3254375" y="5472113"/>
          <p14:tracePt t="119231" x="3263900" y="5472113"/>
          <p14:tracePt t="119293" x="3273425" y="5481638"/>
          <p14:tracePt t="119301" x="3281363" y="5489575"/>
          <p14:tracePt t="119317" x="3290888" y="5499100"/>
          <p14:tracePt t="119325" x="3290888" y="5508625"/>
          <p14:tracePt t="119333" x="3290888" y="5518150"/>
          <p14:tracePt t="119447" x="3300413" y="5518150"/>
          <p14:tracePt t="119653" x="3300413" y="5526088"/>
          <p14:tracePt t="119669" x="3300413" y="5545138"/>
          <p14:tracePt t="119685" x="3300413" y="5554663"/>
          <p14:tracePt t="119693" x="3300413" y="5562600"/>
          <p14:tracePt t="119701" x="3281363" y="5562600"/>
          <p14:tracePt t="119709" x="3254375" y="5562600"/>
          <p14:tracePt t="119717" x="3236913" y="5562600"/>
          <p14:tracePt t="119725" x="3200400" y="5562600"/>
          <p14:tracePt t="119733" x="3181350" y="5562600"/>
          <p14:tracePt t="119742" x="3154363" y="5562600"/>
          <p14:tracePt t="119750" x="3136900" y="5562600"/>
          <p14:tracePt t="119761" x="3100388" y="5562600"/>
          <p14:tracePt t="119767" x="3071813" y="5562600"/>
          <p14:tracePt t="119776" x="3054350" y="5562600"/>
          <p14:tracePt t="119784" x="3008313" y="5562600"/>
          <p14:tracePt t="119791" x="2998788" y="5562600"/>
          <p14:tracePt t="119805" x="2990850" y="5562600"/>
          <p14:tracePt t="119831" x="2981325" y="5562600"/>
          <p14:tracePt t="119847" x="2954338" y="5581650"/>
          <p14:tracePt t="119862" x="2954338" y="5589588"/>
          <p14:tracePt t="119870" x="2954338" y="5599113"/>
          <p14:tracePt t="119902" x="2954338" y="5608638"/>
          <p14:tracePt t="119912" x="2954338" y="5626100"/>
          <p14:tracePt t="119926" x="2954338" y="5635625"/>
          <p14:tracePt t="119943" x="2954338" y="5654675"/>
          <p14:tracePt t="119949" x="2962275" y="5662613"/>
          <p14:tracePt t="119959" x="2981325" y="5662613"/>
          <p14:tracePt t="119965" x="2998788" y="5681663"/>
          <p14:tracePt t="119974" x="3008313" y="5691188"/>
          <p14:tracePt t="119982" x="3017838" y="5691188"/>
          <p14:tracePt t="119989" x="3035300" y="5699125"/>
          <p14:tracePt t="119997" x="3035300" y="5708650"/>
          <p14:tracePt t="120005" x="3044825" y="5718175"/>
          <p14:tracePt t="120053" x="3044825" y="5727700"/>
          <p14:tracePt t="120061" x="3044825" y="5735638"/>
          <p14:tracePt t="120077" x="3044825" y="5754688"/>
          <p14:tracePt t="120109" x="3044825" y="5772150"/>
          <p14:tracePt t="120134" x="3035300" y="5791200"/>
          <p14:tracePt t="120317" x="3035300" y="5772150"/>
          <p14:tracePt t="120325" x="3035300" y="5727700"/>
          <p14:tracePt t="120334" x="3035300" y="5699125"/>
          <p14:tracePt t="120342" x="3035300" y="5645150"/>
          <p14:tracePt t="120350" x="3035300" y="5535613"/>
          <p14:tracePt t="120357" x="3035300" y="5481638"/>
          <p14:tracePt t="120365" x="3054350" y="5399088"/>
          <p14:tracePt t="120373" x="3063875" y="5343525"/>
          <p14:tracePt t="120382" x="3063875" y="5280025"/>
          <p14:tracePt t="120389" x="3071813" y="5226050"/>
          <p14:tracePt t="120397" x="3071813" y="5180013"/>
          <p14:tracePt t="120406" x="3071813" y="5143500"/>
          <p14:tracePt t="120417" x="3090863" y="5126038"/>
          <p14:tracePt t="120422" x="3090863" y="5116513"/>
          <p14:tracePt t="120433" x="3090863" y="5097463"/>
          <p14:tracePt t="120441" x="3090863" y="5089525"/>
          <p14:tracePt t="120454" x="3090863" y="5080000"/>
          <p14:tracePt t="120565" x="3090863" y="5070475"/>
          <p14:tracePt t="120757" x="3090863" y="5043488"/>
          <p14:tracePt t="120765" x="3090863" y="4997450"/>
          <p14:tracePt t="120773" x="3100388" y="4960938"/>
          <p14:tracePt t="120781" x="3100388" y="4906963"/>
          <p14:tracePt t="120789" x="3100388" y="4870450"/>
          <p14:tracePt t="120797" x="3100388" y="4814888"/>
          <p14:tracePt t="120805" x="3100388" y="4778375"/>
          <p14:tracePt t="120814" x="3100388" y="4732338"/>
          <p14:tracePt t="120822" x="3100388" y="4697413"/>
          <p14:tracePt t="120830" x="3100388" y="4668838"/>
          <p14:tracePt t="120838" x="3090863" y="4632325"/>
          <p14:tracePt t="120853" x="3081338" y="4614863"/>
          <p14:tracePt t="120869" x="3071813" y="4595813"/>
          <p14:tracePt t="120885" x="3054350" y="4568825"/>
          <p14:tracePt t="120902" x="3044825" y="4559300"/>
          <p14:tracePt t="120910" x="3044825" y="4551363"/>
          <p14:tracePt t="120934" x="3035300" y="4532313"/>
          <p14:tracePt t="120966" x="3027363" y="4514850"/>
          <p14:tracePt t="120973" x="3008313" y="4495800"/>
          <p14:tracePt t="120989" x="3008313" y="4486275"/>
          <p14:tracePt t="120997" x="3008313" y="4468813"/>
          <p14:tracePt t="121005" x="2998788" y="4459288"/>
          <p14:tracePt t="121015" x="2998788" y="4449763"/>
          <p14:tracePt t="121030" x="2998788" y="4422775"/>
          <p14:tracePt t="121045" x="2998788" y="4413250"/>
          <p14:tracePt t="121069" x="2998788" y="4405313"/>
          <p14:tracePt t="121077" x="2998788" y="4386263"/>
          <p14:tracePt t="121205" x="2998788" y="4376738"/>
          <p14:tracePt t="121253" x="2998788" y="4359275"/>
          <p14:tracePt t="121261" x="2998788" y="4332288"/>
          <p14:tracePt t="121269" x="2998788" y="4313238"/>
          <p14:tracePt t="121277" x="3017838" y="4268788"/>
          <p14:tracePt t="121285" x="3035300" y="4213225"/>
          <p14:tracePt t="121294" x="3044825" y="4176713"/>
          <p14:tracePt t="121302" x="3063875" y="4122738"/>
          <p14:tracePt t="121310" x="3063875" y="4094163"/>
          <p14:tracePt t="121317" x="3090863" y="4003675"/>
          <p14:tracePt t="121325" x="3090863" y="3948113"/>
          <p14:tracePt t="121333" x="3100388" y="3894138"/>
          <p14:tracePt t="121341" x="3100388" y="3830638"/>
          <p14:tracePt t="121350" x="3100388" y="3775075"/>
          <p14:tracePt t="121359" x="3100388" y="3721100"/>
          <p14:tracePt t="121368" x="3100388" y="3694113"/>
          <p14:tracePt t="121375" x="3100388" y="3638550"/>
          <p14:tracePt t="121384" x="3100388" y="3592513"/>
          <p14:tracePt t="121391" x="3100388" y="3556000"/>
          <p14:tracePt t="121401" x="3100388" y="3511550"/>
          <p14:tracePt t="121406" x="3100388" y="3492500"/>
          <p14:tracePt t="121414" x="3100388" y="3465513"/>
          <p14:tracePt t="121421" x="3081338" y="3419475"/>
          <p14:tracePt t="121430" x="3071813" y="3402013"/>
          <p14:tracePt t="121437" x="3054350" y="3375025"/>
          <p14:tracePt t="121453" x="3054350" y="3355975"/>
          <p14:tracePt t="121463" x="3044825" y="3346450"/>
          <p14:tracePt t="121725" x="3035300" y="3338513"/>
          <p14:tracePt t="121749" x="3035300" y="3292475"/>
          <p14:tracePt t="121757" x="3035300" y="3200400"/>
          <p14:tracePt t="121765" x="3035300" y="3127375"/>
          <p14:tracePt t="121773" x="3035300" y="3036888"/>
          <p14:tracePt t="121781" x="3035300" y="2954338"/>
          <p14:tracePt t="121789" x="3035300" y="2863850"/>
          <p14:tracePt t="121798" x="3035300" y="2808288"/>
          <p14:tracePt t="121805" x="3035300" y="2771775"/>
          <p14:tracePt t="121814" x="3035300" y="2717800"/>
          <p14:tracePt t="121821" x="3035300" y="2690813"/>
          <p14:tracePt t="121830" x="3035300" y="2654300"/>
          <p14:tracePt t="121837" x="3027363" y="2635250"/>
          <p14:tracePt t="121848" x="3017838" y="2617788"/>
          <p14:tracePt t="121853" x="3008313" y="2608263"/>
          <p14:tracePt t="121861" x="2998788" y="2598738"/>
          <p14:tracePt t="121981" x="2990850" y="2589213"/>
          <p14:tracePt t="122046" x="2990850" y="2581275"/>
          <p14:tracePt t="122063" x="2990850" y="2571750"/>
          <p14:tracePt t="122103" x="2990850" y="2562225"/>
          <p14:tracePt t="122119" x="2990850" y="2554288"/>
          <p14:tracePt t="122146" x="2981325" y="2525713"/>
          <p14:tracePt t="122285" x="2981325" y="2517775"/>
          <p14:tracePt t="122293" x="2981325" y="2498725"/>
          <p14:tracePt t="122301" x="2981325" y="2489200"/>
          <p14:tracePt t="122309" x="2981325" y="2481263"/>
          <p14:tracePt t="122326" x="2981325" y="2471738"/>
          <p14:tracePt t="122333" x="2981325" y="2452688"/>
          <p14:tracePt t="122839" x="2981325" y="2435225"/>
          <p14:tracePt t="122917" x="2990850" y="2435225"/>
          <p14:tracePt t="122925" x="2998788" y="2452688"/>
          <p14:tracePt t="122933" x="2998788" y="2481263"/>
          <p14:tracePt t="122941" x="2998788" y="2517775"/>
          <p14:tracePt t="122950" x="3008313" y="2554288"/>
          <p14:tracePt t="122958" x="3008313" y="2571750"/>
          <p14:tracePt t="122968" x="3008313" y="2598738"/>
          <p14:tracePt t="122973" x="3017838" y="2635250"/>
          <p14:tracePt t="122981" x="3017838" y="2654300"/>
          <p14:tracePt t="122989" x="3017838" y="2662238"/>
          <p14:tracePt t="122997" x="3017838" y="2681288"/>
          <p14:tracePt t="123013" x="3017838" y="2690813"/>
          <p14:tracePt t="123021" x="3017838" y="2708275"/>
          <p14:tracePt t="123031" x="3017838" y="2727325"/>
          <p14:tracePt t="123045" x="3017838" y="2754313"/>
          <p14:tracePt t="123055" x="3017838" y="2771775"/>
          <p14:tracePt t="123063" x="3017838" y="2800350"/>
          <p14:tracePt t="123071" x="3017838" y="2827338"/>
          <p14:tracePt t="123079" x="3017838" y="2863850"/>
          <p14:tracePt t="123087" x="3035300" y="2900363"/>
          <p14:tracePt t="123095" x="3035300" y="2963863"/>
          <p14:tracePt t="123102" x="3044825" y="2990850"/>
          <p14:tracePt t="123110" x="3044825" y="3046413"/>
          <p14:tracePt t="123117" x="3063875" y="3090863"/>
          <p14:tracePt t="123125" x="3071813" y="3146425"/>
          <p14:tracePt t="123133" x="3071813" y="3173413"/>
          <p14:tracePt t="123141" x="3071813" y="3200400"/>
          <p14:tracePt t="123149" x="3071813" y="3219450"/>
          <p14:tracePt t="123247" x="3081338" y="3219450"/>
          <p14:tracePt t="123262" x="3090863" y="3219450"/>
          <p14:tracePt t="123293" x="3090863" y="3209925"/>
          <p14:tracePt t="123533" x="3090863" y="3228975"/>
          <p14:tracePt t="123541" x="3090863" y="3246438"/>
          <p14:tracePt t="123549" x="3090863" y="3273425"/>
          <p14:tracePt t="123557" x="3090863" y="3292475"/>
          <p14:tracePt t="123565" x="3090863" y="3319463"/>
          <p14:tracePt t="123573" x="3090863" y="3338513"/>
          <p14:tracePt t="123581" x="3090863" y="3375025"/>
          <p14:tracePt t="123589" x="3090863" y="3419475"/>
          <p14:tracePt t="123597" x="3090863" y="3438525"/>
          <p14:tracePt t="123605" x="3090863" y="3465513"/>
          <p14:tracePt t="123614" x="3090863" y="3482975"/>
          <p14:tracePt t="123622" x="3090863" y="3511550"/>
          <p14:tracePt t="123634" x="3090863" y="3529013"/>
          <p14:tracePt t="123638" x="3090863" y="3556000"/>
          <p14:tracePt t="123651" x="3090863" y="3565525"/>
          <p14:tracePt t="123655" x="3090863" y="3584575"/>
          <p14:tracePt t="123661" x="3090863" y="3602038"/>
          <p14:tracePt t="123669" x="3090863" y="3611563"/>
          <p14:tracePt t="123677" x="3090863" y="3621088"/>
          <p14:tracePt t="123693" x="3090863" y="3638550"/>
          <p14:tracePt t="123701" x="3090863" y="3648075"/>
          <p14:tracePt t="123709" x="3090863" y="3657600"/>
          <p14:tracePt t="123717" x="3090863" y="3684588"/>
          <p14:tracePt t="123725" x="3090863" y="3702050"/>
          <p14:tracePt t="123733" x="3090863" y="3730625"/>
          <p14:tracePt t="123741" x="3090863" y="3757613"/>
          <p14:tracePt t="123749" x="3090863" y="3784600"/>
          <p14:tracePt t="123757" x="3090863" y="3840163"/>
          <p14:tracePt t="123765" x="3090863" y="3894138"/>
          <p14:tracePt t="123773" x="3090863" y="3940175"/>
          <p14:tracePt t="123781" x="3090863" y="3994150"/>
          <p14:tracePt t="123789" x="3090863" y="4021138"/>
          <p14:tracePt t="123797" x="3090863" y="4067175"/>
          <p14:tracePt t="123805" x="3090863" y="4094163"/>
          <p14:tracePt t="123814" x="3090863" y="4113213"/>
          <p14:tracePt t="123821" x="3090863" y="4122738"/>
          <p14:tracePt t="123837" x="3090863" y="4130675"/>
          <p14:tracePt t="124359" x="3090863" y="4149725"/>
          <p14:tracePt t="124366" x="3090863" y="4186238"/>
          <p14:tracePt t="124375" x="3090863" y="4213225"/>
          <p14:tracePt t="124384" x="3090863" y="4240213"/>
          <p14:tracePt t="124391" x="3100388" y="4286250"/>
          <p14:tracePt t="124402" x="3108325" y="4313238"/>
          <p14:tracePt t="124407" x="3117850" y="4349750"/>
          <p14:tracePt t="124416" x="3117850" y="4395788"/>
          <p14:tracePt t="124421" x="3117850" y="4413250"/>
          <p14:tracePt t="124431" x="3136900" y="4468813"/>
          <p14:tracePt t="124437" x="3136900" y="4514850"/>
          <p14:tracePt t="124447" x="3136900" y="4551363"/>
          <p14:tracePt t="124454" x="3144838" y="4568825"/>
          <p14:tracePt t="124461" x="3144838" y="4614863"/>
          <p14:tracePt t="124469" x="3144838" y="4641850"/>
          <p14:tracePt t="124477" x="3144838" y="4660900"/>
          <p14:tracePt t="124485" x="3144838" y="4687888"/>
          <p14:tracePt t="124493" x="3144838" y="4705350"/>
          <p14:tracePt t="124501" x="3144838" y="4732338"/>
          <p14:tracePt t="124509" x="3144838" y="4751388"/>
          <p14:tracePt t="124517" x="3144838" y="4760913"/>
          <p14:tracePt t="124525" x="3144838" y="4787900"/>
          <p14:tracePt t="124533" x="3144838" y="4797425"/>
          <p14:tracePt t="124541" x="3144838" y="4824413"/>
          <p14:tracePt t="124557" x="3144838" y="4841875"/>
          <p14:tracePt t="124576" x="3144838" y="4860925"/>
          <p14:tracePt t="124585" x="3144838" y="4878388"/>
          <p14:tracePt t="124600" x="3144838" y="4906963"/>
          <p14:tracePt t="124607" x="3127375" y="4924425"/>
          <p14:tracePt t="124617" x="3127375" y="4960938"/>
          <p14:tracePt t="124623" x="3117850" y="4979988"/>
          <p14:tracePt t="124632" x="3100388" y="5024438"/>
          <p14:tracePt t="124639" x="3100388" y="5033963"/>
          <p14:tracePt t="124649" x="3100388" y="5080000"/>
          <p14:tracePt t="124654" x="3090863" y="5126038"/>
          <p14:tracePt t="124662" x="3090863" y="5133975"/>
          <p14:tracePt t="124670" x="3090863" y="5180013"/>
          <p14:tracePt t="124678" x="3090863" y="5216525"/>
          <p14:tracePt t="124686" x="3090863" y="5262563"/>
          <p14:tracePt t="124694" x="3090863" y="5280025"/>
          <p14:tracePt t="124702" x="3081338" y="5289550"/>
          <p14:tracePt t="124718" x="3081338" y="5299075"/>
          <p14:tracePt t="125037" x="3081338" y="5307013"/>
          <p14:tracePt t="125045" x="3081338" y="5326063"/>
          <p14:tracePt t="125053" x="3081338" y="5353050"/>
          <p14:tracePt t="125061" x="3081338" y="5372100"/>
          <p14:tracePt t="125069" x="3081338" y="5426075"/>
          <p14:tracePt t="125077" x="3081338" y="5472113"/>
          <p14:tracePt t="125085" x="3100388" y="5526088"/>
          <p14:tracePt t="125093" x="3100388" y="5572125"/>
          <p14:tracePt t="125104" x="3108325" y="5626100"/>
          <p14:tracePt t="125121" x="3108325" y="5718175"/>
          <p14:tracePt t="125128" x="3117850" y="5764213"/>
          <p14:tracePt t="125134" x="3117850" y="5800725"/>
          <p14:tracePt t="125142" x="3127375" y="5837238"/>
          <p14:tracePt t="125149" x="3127375" y="5873750"/>
          <p14:tracePt t="125157" x="3127375" y="5881688"/>
          <p14:tracePt t="125166" x="3127375" y="5900738"/>
          <p14:tracePt t="125173" x="3127375" y="5918200"/>
          <p14:tracePt t="125181" x="3127375" y="5937250"/>
          <p14:tracePt t="125189" x="3127375" y="5946775"/>
          <p14:tracePt t="125197" x="3127375" y="5954713"/>
          <p14:tracePt t="125205" x="3127375" y="5964238"/>
          <p14:tracePt t="125214" x="3127375" y="5973763"/>
          <p14:tracePt t="125230" x="3127375" y="5983288"/>
          <p14:tracePt t="125472" x="3127375" y="5973763"/>
          <p14:tracePt t="125477" x="3127375" y="5964238"/>
          <p14:tracePt t="125885" x="3127375" y="5973763"/>
          <p14:tracePt t="125893" x="3127375" y="5983288"/>
          <p14:tracePt t="126431" x="3127375" y="5973763"/>
          <p14:tracePt t="126439" x="3127375" y="5954713"/>
          <p14:tracePt t="126448" x="3163888" y="5927725"/>
          <p14:tracePt t="126456" x="3181350" y="5910263"/>
          <p14:tracePt t="126466" x="3227388" y="5873750"/>
          <p14:tracePt t="126471" x="3254375" y="5845175"/>
          <p14:tracePt t="126477" x="3290888" y="5791200"/>
          <p14:tracePt t="126485" x="3327400" y="5764213"/>
          <p14:tracePt t="126493" x="3346450" y="5681663"/>
          <p14:tracePt t="126501" x="3382963" y="5635625"/>
          <p14:tracePt t="126509" x="3382963" y="5618163"/>
          <p14:tracePt t="126517" x="3409950" y="5572125"/>
          <p14:tracePt t="126525" x="3427413" y="5518150"/>
          <p14:tracePt t="126533" x="3446463" y="5481638"/>
          <p14:tracePt t="126541" x="3446463" y="5462588"/>
          <p14:tracePt t="126551" x="3455988" y="5426075"/>
          <p14:tracePt t="126557" x="3455988" y="5408613"/>
          <p14:tracePt t="126565" x="3455988" y="5389563"/>
          <p14:tracePt t="126573" x="3455988" y="5380038"/>
          <p14:tracePt t="126581" x="3455988" y="5372100"/>
          <p14:tracePt t="126597" x="3455988" y="5362575"/>
          <p14:tracePt t="126686" x="3455988" y="5353050"/>
          <p14:tracePt t="126710" x="3455988" y="5343525"/>
          <p14:tracePt t="126718" x="3455988" y="5326063"/>
          <p14:tracePt t="126726" x="3455988" y="5307013"/>
          <p14:tracePt t="126734" x="3455988" y="5289550"/>
          <p14:tracePt t="126742" x="3446463" y="5270500"/>
          <p14:tracePt t="126750" x="3419475" y="5253038"/>
          <p14:tracePt t="126757" x="3400425" y="5189538"/>
          <p14:tracePt t="126765" x="3390900" y="5189538"/>
          <p14:tracePt t="126773" x="3363913" y="5170488"/>
          <p14:tracePt t="126781" x="3346450" y="5160963"/>
          <p14:tracePt t="126789" x="3336925" y="5153025"/>
          <p14:tracePt t="126813" x="3327400" y="5133975"/>
          <p14:tracePt t="126895" x="3317875" y="5126038"/>
          <p14:tracePt t="126911" x="3300413" y="5126038"/>
          <p14:tracePt t="126920" x="3290888" y="5126038"/>
          <p14:tracePt t="126926" x="3263900" y="5126038"/>
          <p14:tracePt t="126935" x="3254375" y="5126038"/>
          <p14:tracePt t="126942" x="3227388" y="5106988"/>
          <p14:tracePt t="126950" x="3217863" y="5106988"/>
          <p14:tracePt t="126957" x="3200400" y="5097463"/>
          <p14:tracePt t="126965" x="3190875" y="5097463"/>
          <p14:tracePt t="126973" x="3181350" y="5097463"/>
          <p14:tracePt t="126981" x="3171825" y="5089525"/>
          <p14:tracePt t="127797" x="3171825" y="5070475"/>
          <p14:tracePt t="127813" x="3171825" y="5060950"/>
          <p14:tracePt t="127829" x="3171825" y="5043488"/>
          <p14:tracePt t="127837" x="3181350" y="5024438"/>
          <p14:tracePt t="127853" x="3190875" y="5016500"/>
          <p14:tracePt t="127861" x="3200400" y="4987925"/>
          <p14:tracePt t="127869" x="3217863" y="4970463"/>
          <p14:tracePt t="127878" x="3236913" y="4951413"/>
          <p14:tracePt t="127885" x="3244850" y="4933950"/>
          <p14:tracePt t="127893" x="3263900" y="4914900"/>
          <p14:tracePt t="127901" x="3273425" y="4870450"/>
          <p14:tracePt t="127909" x="3281363" y="4851400"/>
          <p14:tracePt t="127917" x="3290888" y="4833938"/>
          <p14:tracePt t="127925" x="3309938" y="4805363"/>
          <p14:tracePt t="127933" x="3317875" y="4778375"/>
          <p14:tracePt t="127949" x="3327400" y="4741863"/>
          <p14:tracePt t="127965" x="3346450" y="4724400"/>
          <p14:tracePt t="127981" x="3346450" y="4705350"/>
          <p14:tracePt t="127989" x="3354388" y="4687888"/>
          <p14:tracePt t="127998" x="3354388" y="4678363"/>
          <p14:tracePt t="128013" x="3363913" y="4651375"/>
          <p14:tracePt t="128021" x="3363913" y="4641850"/>
          <p14:tracePt t="128030" x="3363913" y="4632325"/>
          <p14:tracePt t="128037" x="3363913" y="4595813"/>
          <p14:tracePt t="128046" x="3363913" y="4568825"/>
          <p14:tracePt t="128053" x="3363913" y="4551363"/>
          <p14:tracePt t="128061" x="3363913" y="4514850"/>
          <p14:tracePt t="128069" x="3363913" y="4468813"/>
          <p14:tracePt t="128080" x="3363913" y="4449763"/>
          <p14:tracePt t="128085" x="3363913" y="4413250"/>
          <p14:tracePt t="128093" x="3363913" y="4395788"/>
          <p14:tracePt t="128101" x="3363913" y="4368800"/>
          <p14:tracePt t="128115" x="3363913" y="4359275"/>
          <p14:tracePt t="128117" x="3363913" y="4332288"/>
          <p14:tracePt t="128133" x="3363913" y="4313238"/>
          <p14:tracePt t="128141" x="3354388" y="4303713"/>
          <p14:tracePt t="128149" x="3354388" y="4286250"/>
          <p14:tracePt t="128157" x="3354388" y="4276725"/>
          <p14:tracePt t="128165" x="3336925" y="4259263"/>
          <p14:tracePt t="128173" x="3317875" y="4249738"/>
          <p14:tracePt t="128181" x="3309938" y="4240213"/>
          <p14:tracePt t="128189" x="3290888" y="4232275"/>
          <p14:tracePt t="128198" x="3273425" y="4203700"/>
          <p14:tracePt t="128205" x="3254375" y="4195763"/>
          <p14:tracePt t="128213" x="3244850" y="4176713"/>
          <p14:tracePt t="128221" x="3208338" y="4159250"/>
          <p14:tracePt t="128230" x="3200400" y="4149725"/>
          <p14:tracePt t="128237" x="3181350" y="4122738"/>
          <p14:tracePt t="128247" x="3163888" y="4103688"/>
          <p14:tracePt t="128253" x="3163888" y="4094163"/>
          <p14:tracePt t="128261" x="3144838" y="4076700"/>
          <p14:tracePt t="128269" x="3117850" y="4049713"/>
          <p14:tracePt t="128285" x="3090863" y="4040188"/>
          <p14:tracePt t="128294" x="3081338" y="4030663"/>
          <p14:tracePt t="128317" x="3071813" y="4021138"/>
          <p14:tracePt t="128325" x="3063875" y="4003675"/>
          <p14:tracePt t="128357" x="3054350" y="3984625"/>
          <p14:tracePt t="128365" x="3035300" y="3976688"/>
          <p14:tracePt t="128381" x="3027363" y="3957638"/>
          <p14:tracePt t="128397" x="3017838" y="3948113"/>
          <p14:tracePt t="128741" x="3017838" y="3940175"/>
          <p14:tracePt t="128749" x="3017838" y="3921125"/>
          <p14:tracePt t="128757" x="3017838" y="3903663"/>
          <p14:tracePt t="128765" x="3017838" y="3884613"/>
          <p14:tracePt t="128773" x="3044825" y="3857625"/>
          <p14:tracePt t="128789" x="3054350" y="3830638"/>
          <p14:tracePt t="128797" x="3054350" y="3821113"/>
          <p14:tracePt t="128805" x="3054350" y="3811588"/>
          <p14:tracePt t="128813" x="3054350" y="3784600"/>
          <p14:tracePt t="128821" x="3054350" y="3767138"/>
          <p14:tracePt t="128830" x="3054350" y="3748088"/>
          <p14:tracePt t="128837" x="3054350" y="3738563"/>
          <p14:tracePt t="128853" x="3054350" y="3730625"/>
          <p14:tracePt t="128870" x="3054350" y="3702050"/>
          <p14:tracePt t="128886" x="3044825" y="3694113"/>
          <p14:tracePt t="128895" x="3044825" y="3684588"/>
          <p14:tracePt t="128902" x="3035300" y="3665538"/>
          <p14:tracePt t="128926" x="3027363" y="3648075"/>
          <p14:tracePt t="128934" x="3017838" y="3629025"/>
          <p14:tracePt t="128942" x="3008313" y="3621088"/>
          <p14:tracePt t="128951" x="2998788" y="3611563"/>
          <p14:tracePt t="128958" x="2990850" y="3611563"/>
          <p14:tracePt t="128965" x="2981325" y="3592513"/>
          <p14:tracePt t="128973" x="2962275" y="3556000"/>
          <p14:tracePt t="128982" x="2954338" y="3548063"/>
          <p14:tracePt t="128998" x="2935288" y="3519488"/>
          <p14:tracePt t="129005" x="2925763" y="3502025"/>
          <p14:tracePt t="129014" x="2917825" y="3482975"/>
          <p14:tracePt t="129021" x="2908300" y="3482975"/>
          <p14:tracePt t="129037" x="2898775" y="3465513"/>
          <p14:tracePt t="129085" x="2898775" y="3446463"/>
          <p14:tracePt t="129310" x="2898775" y="3419475"/>
          <p14:tracePt t="129317" x="2898775" y="3402013"/>
          <p14:tracePt t="129326" x="2898775" y="3382963"/>
          <p14:tracePt t="129333" x="2925763" y="3338513"/>
          <p14:tracePt t="129349" x="2954338" y="3255963"/>
          <p14:tracePt t="129357" x="2954338" y="3246438"/>
          <p14:tracePt t="129365" x="2971800" y="3219450"/>
          <p14:tracePt t="129373" x="2990850" y="3192463"/>
          <p14:tracePt t="129381" x="2990850" y="3173413"/>
          <p14:tracePt t="129389" x="2998788" y="3146425"/>
          <p14:tracePt t="129398" x="2998788" y="3127375"/>
          <p14:tracePt t="129405" x="2998788" y="3109913"/>
          <p14:tracePt t="129414" x="3027363" y="3073400"/>
          <p14:tracePt t="129421" x="3027363" y="3063875"/>
          <p14:tracePt t="129430" x="3027363" y="3027363"/>
          <p14:tracePt t="129437" x="3027363" y="3009900"/>
          <p14:tracePt t="129446" x="3027363" y="2982913"/>
          <p14:tracePt t="129453" x="3027363" y="2946400"/>
          <p14:tracePt t="129461" x="3027363" y="2917825"/>
          <p14:tracePt t="129469" x="3027363" y="2881313"/>
          <p14:tracePt t="129477" x="3027363" y="2844800"/>
          <p14:tracePt t="129485" x="3027363" y="2827338"/>
          <p14:tracePt t="129493" x="3027363" y="2800350"/>
          <p14:tracePt t="129501" x="3017838" y="2781300"/>
          <p14:tracePt t="129510" x="3008313" y="2744788"/>
          <p14:tracePt t="129517" x="3008313" y="2717800"/>
          <p14:tracePt t="129526" x="2998788" y="2690813"/>
          <p14:tracePt t="129533" x="2990850" y="2671763"/>
          <p14:tracePt t="129541" x="2981325" y="2662238"/>
          <p14:tracePt t="129549" x="2981325" y="2654300"/>
          <p14:tracePt t="129557" x="2981325" y="2644775"/>
          <p14:tracePt t="129565" x="2981325" y="2635250"/>
          <p14:tracePt t="129573" x="2971800" y="2635250"/>
          <p14:tracePt t="129629" x="2962275" y="2625725"/>
          <p14:tracePt t="129669" x="2962275" y="2617788"/>
          <p14:tracePt t="129677" x="2954338" y="2598738"/>
          <p14:tracePt t="129685" x="2944813" y="2589213"/>
          <p14:tracePt t="129701" x="2935288" y="2581275"/>
          <p14:tracePt t="129711" x="2925763" y="2562225"/>
          <p14:tracePt t="129717" x="2917825" y="2562225"/>
          <p14:tracePt t="129726" x="2917825" y="2554288"/>
          <p14:tracePt t="129733" x="2908300" y="2544763"/>
          <p14:tracePt t="129741" x="2898775" y="2525713"/>
          <p14:tracePt t="129749" x="2889250" y="2517775"/>
          <p14:tracePt t="129759" x="2889250" y="2508250"/>
          <p14:tracePt t="129766" x="2889250" y="2489200"/>
          <p14:tracePt t="129773" x="2881313" y="2489200"/>
          <p14:tracePt t="129789" x="2881313" y="2481263"/>
          <p14:tracePt t="129797" x="2871788" y="2471738"/>
          <p14:tracePt t="129813" x="2862263" y="2462213"/>
          <p14:tracePt t="129821" x="2862263" y="2452688"/>
          <p14:tracePt t="129830" x="2852738" y="2444750"/>
          <p14:tracePt t="129837" x="2852738" y="2435225"/>
          <p14:tracePt t="129853" x="2852738" y="2416175"/>
          <p14:tracePt t="129864" x="2852738" y="2408238"/>
          <p14:tracePt t="129869" x="2852738" y="2398713"/>
          <p14:tracePt t="129885" x="2852738" y="2389188"/>
          <p14:tracePt t="130021" x="2852738" y="2408238"/>
          <p14:tracePt t="130029" x="2862263" y="2435225"/>
          <p14:tracePt t="130037" x="2881313" y="2471738"/>
          <p14:tracePt t="130045" x="2898775" y="2508250"/>
          <p14:tracePt t="130053" x="2935288" y="2562225"/>
          <p14:tracePt t="130061" x="2944813" y="2589213"/>
          <p14:tracePt t="130069" x="2981325" y="2635250"/>
          <p14:tracePt t="130077" x="3008313" y="2708275"/>
          <p14:tracePt t="130085" x="3044825" y="2771775"/>
          <p14:tracePt t="130093" x="3054350" y="2817813"/>
          <p14:tracePt t="130101" x="3081338" y="2900363"/>
          <p14:tracePt t="130109" x="3127375" y="2982913"/>
          <p14:tracePt t="130117" x="3127375" y="3036888"/>
          <p14:tracePt t="130125" x="3144838" y="3082925"/>
          <p14:tracePt t="130133" x="3163888" y="3109913"/>
          <p14:tracePt t="130142" x="3190875" y="3136900"/>
          <p14:tracePt t="130149" x="3208338" y="3182938"/>
          <p14:tracePt t="130158" x="3217863" y="3228975"/>
          <p14:tracePt t="130165" x="3236913" y="3282950"/>
          <p14:tracePt t="130173" x="3244850" y="3346450"/>
          <p14:tracePt t="130181" x="3244850" y="3402013"/>
          <p14:tracePt t="130189" x="3273425" y="3482975"/>
          <p14:tracePt t="130198" x="3273425" y="3511550"/>
          <p14:tracePt t="130205" x="3281363" y="3584575"/>
          <p14:tracePt t="130213" x="3290888" y="3675063"/>
          <p14:tracePt t="130221" x="3290888" y="3767138"/>
          <p14:tracePt t="130230" x="3336925" y="3884613"/>
          <p14:tracePt t="130237" x="3336925" y="3976688"/>
          <p14:tracePt t="130247" x="3354388" y="4086225"/>
          <p14:tracePt t="130254" x="3363913" y="4176713"/>
          <p14:tracePt t="130262" x="3382963" y="4276725"/>
          <p14:tracePt t="130270" x="3409950" y="4349750"/>
          <p14:tracePt t="130278" x="3409950" y="4422775"/>
          <p14:tracePt t="130286" x="3419475" y="4486275"/>
          <p14:tracePt t="130294" x="3419475" y="4559300"/>
          <p14:tracePt t="130302" x="3419475" y="4614863"/>
          <p14:tracePt t="130310" x="3419475" y="4660900"/>
          <p14:tracePt t="130317" x="3419475" y="4697413"/>
          <p14:tracePt t="130327" x="3419475" y="4724400"/>
          <p14:tracePt t="130334" x="3419475" y="4768850"/>
          <p14:tracePt t="130350" x="3419475" y="4797425"/>
          <p14:tracePt t="130359" x="3419475" y="4814888"/>
          <p14:tracePt t="130365" x="3419475" y="4841875"/>
          <p14:tracePt t="130373" x="3419475" y="4851400"/>
          <p14:tracePt t="130382" x="3419475" y="4870450"/>
          <p14:tracePt t="130389" x="3419475" y="4914900"/>
          <p14:tracePt t="130397" x="3409950" y="4914900"/>
          <p14:tracePt t="130405" x="3409950" y="4970463"/>
          <p14:tracePt t="130413" x="3409950" y="4997450"/>
          <p14:tracePt t="130421" x="3400425" y="5033963"/>
          <p14:tracePt t="130431" x="3400425" y="5053013"/>
          <p14:tracePt t="130437" x="3400425" y="5097463"/>
          <p14:tracePt t="130446" x="3382963" y="5153025"/>
          <p14:tracePt t="130453" x="3382963" y="5207000"/>
          <p14:tracePt t="130461" x="3363913" y="5226050"/>
          <p14:tracePt t="130469" x="3363913" y="5270500"/>
          <p14:tracePt t="130477" x="3354388" y="5326063"/>
          <p14:tracePt t="130486" x="3354388" y="5353050"/>
          <p14:tracePt t="130494" x="3346450" y="5380038"/>
          <p14:tracePt t="130502" x="3346450" y="5416550"/>
          <p14:tracePt t="130510" x="3336925" y="5435600"/>
          <p14:tracePt t="130517" x="3327400" y="5472113"/>
          <p14:tracePt t="130525" x="3317875" y="5481638"/>
          <p14:tracePt t="130533" x="3309938" y="5518150"/>
          <p14:tracePt t="130549" x="3300413" y="5562600"/>
          <p14:tracePt t="130565" x="3300413" y="5581650"/>
          <p14:tracePt t="130581" x="3290888" y="5599113"/>
          <p14:tracePt t="130589" x="3290888" y="5618163"/>
          <p14:tracePt t="130597" x="3281363" y="5626100"/>
          <p14:tracePt t="130605" x="3273425" y="5626100"/>
          <p14:tracePt t="130613" x="3263900" y="5645150"/>
          <p14:tracePt t="130629" x="3254375" y="5662613"/>
          <p14:tracePt t="130646" x="3236913" y="5699125"/>
          <p14:tracePt t="130653" x="3217863" y="5718175"/>
          <p14:tracePt t="130661" x="3208338" y="5735638"/>
          <p14:tracePt t="130669" x="3200400" y="5754688"/>
          <p14:tracePt t="130677" x="3181350" y="5772150"/>
          <p14:tracePt t="130685" x="3154363" y="5800725"/>
          <p14:tracePt t="130693" x="3144838" y="5808663"/>
          <p14:tracePt t="130701" x="3117850" y="5837238"/>
          <p14:tracePt t="130709" x="3108325" y="5854700"/>
          <p14:tracePt t="130717" x="3100388" y="5891213"/>
          <p14:tracePt t="130725" x="3081338" y="5910263"/>
          <p14:tracePt t="130734" x="3071813" y="5937250"/>
          <p14:tracePt t="130741" x="3054350" y="5954713"/>
          <p14:tracePt t="130749" x="3044825" y="5964238"/>
          <p14:tracePt t="130757" x="3035300" y="5973763"/>
          <p14:tracePt t="130765" x="3027363" y="5991225"/>
          <p14:tracePt t="130805" x="3017838" y="6000750"/>
          <p14:tracePt t="130829" x="2998788" y="6010275"/>
          <p14:tracePt t="130846" x="2971800" y="6027738"/>
          <p14:tracePt t="130854" x="2954338" y="6037263"/>
          <p14:tracePt t="130869" x="2944813" y="6046788"/>
          <p14:tracePt t="130877" x="2935288" y="6054725"/>
          <p14:tracePt t="131007" x="2925763" y="6054725"/>
          <p14:tracePt t="131017" x="2935288" y="6027738"/>
          <p14:tracePt t="131023" x="2944813" y="6000750"/>
          <p14:tracePt t="131032" x="2954338" y="5964238"/>
          <p14:tracePt t="131037" x="2954338" y="5927725"/>
          <p14:tracePt t="131046" x="2962275" y="5881688"/>
          <p14:tracePt t="131053" x="2971800" y="5827713"/>
          <p14:tracePt t="131061" x="2971800" y="5781675"/>
          <p14:tracePt t="131069" x="2971800" y="5727700"/>
          <p14:tracePt t="131077" x="2971800" y="5691188"/>
          <p14:tracePt t="131085" x="2971800" y="5645150"/>
          <p14:tracePt t="131095" x="2971800" y="5589588"/>
          <p14:tracePt t="131121" x="2971800" y="5445125"/>
          <p14:tracePt t="131127" x="2971800" y="5399088"/>
          <p14:tracePt t="131135" x="2971800" y="5362575"/>
          <p14:tracePt t="131142" x="2971800" y="5326063"/>
          <p14:tracePt t="131150" x="2971800" y="5289550"/>
          <p14:tracePt t="131158" x="2971800" y="5262563"/>
          <p14:tracePt t="131165" x="2971800" y="5243513"/>
          <p14:tracePt t="131173" x="2971800" y="5216525"/>
          <p14:tracePt t="131183" x="2971800" y="5207000"/>
          <p14:tracePt t="131189" x="2971800" y="5197475"/>
          <p14:tracePt t="131198" x="2971800" y="5189538"/>
          <p14:tracePt t="131213" x="2971800" y="5170488"/>
          <p14:tracePt t="131405" x="2971800" y="5160963"/>
          <p14:tracePt t="131414" x="2981325" y="5133975"/>
          <p14:tracePt t="131421" x="2990850" y="5106988"/>
          <p14:tracePt t="131429" x="2990850" y="5070475"/>
          <p14:tracePt t="131437" x="2990850" y="5024438"/>
          <p14:tracePt t="131446" x="3008313" y="4970463"/>
          <p14:tracePt t="131453" x="3008313" y="4914900"/>
          <p14:tracePt t="131464" x="3008313" y="4860925"/>
          <p14:tracePt t="131469" x="3008313" y="4797425"/>
          <p14:tracePt t="131478" x="3008313" y="4760913"/>
          <p14:tracePt t="131486" x="3008313" y="4732338"/>
          <p14:tracePt t="131494" x="3008313" y="4687888"/>
          <p14:tracePt t="131502" x="3008313" y="4651375"/>
          <p14:tracePt t="131510" x="3008313" y="4632325"/>
          <p14:tracePt t="131518" x="3008313" y="4605338"/>
          <p14:tracePt t="131526" x="3008313" y="4595813"/>
          <p14:tracePt t="131533" x="3008313" y="4578350"/>
          <p14:tracePt t="131541" x="3008313" y="4559300"/>
          <p14:tracePt t="131557" x="3008313" y="4551363"/>
          <p14:tracePt t="131896" x="3008313" y="4541838"/>
          <p14:tracePt t="131905" x="3008313" y="4532313"/>
          <p14:tracePt t="131911" x="3008313" y="4522788"/>
          <p14:tracePt t="131918" x="2998788" y="4505325"/>
          <p14:tracePt t="131926" x="2998788" y="4495800"/>
          <p14:tracePt t="131934" x="2998788" y="4468813"/>
          <p14:tracePt t="131941" x="2990850" y="4449763"/>
          <p14:tracePt t="131957" x="2990850" y="4432300"/>
          <p14:tracePt t="131965" x="2990850" y="4422775"/>
          <p14:tracePt t="131982" x="2990850" y="4413250"/>
          <p14:tracePt t="132085" x="2990850" y="4405313"/>
          <p14:tracePt t="132117" x="2990850" y="4395788"/>
          <p14:tracePt t="133069" x="2990850" y="4386263"/>
          <p14:tracePt t="133261" x="2990850" y="4376738"/>
          <p14:tracePt t="133271" x="2990850" y="4368800"/>
          <p14:tracePt t="133301" x="2990850" y="4349750"/>
          <p14:tracePt t="133309" x="2990850" y="4340225"/>
          <p14:tracePt t="133317" x="2990850" y="4332288"/>
          <p14:tracePt t="133325" x="2998788" y="4322763"/>
          <p14:tracePt t="133333" x="2998788" y="4313238"/>
          <p14:tracePt t="133341" x="3008313" y="4295775"/>
          <p14:tracePt t="133349" x="3017838" y="4259263"/>
          <p14:tracePt t="133366" x="3017838" y="4240213"/>
          <p14:tracePt t="133373" x="3027363" y="4213225"/>
          <p14:tracePt t="133381" x="3027363" y="4195763"/>
          <p14:tracePt t="133390" x="3044825" y="4167188"/>
          <p14:tracePt t="133397" x="3044825" y="4159250"/>
          <p14:tracePt t="133405" x="3044825" y="4149725"/>
          <p14:tracePt t="133413" x="3044825" y="4130675"/>
          <p14:tracePt t="133430" x="3044825" y="4122738"/>
          <p14:tracePt t="133438" x="3044825" y="4113213"/>
          <p14:tracePt t="133926" x="3044825" y="4103688"/>
          <p14:tracePt t="134581" x="3044825" y="4076700"/>
          <p14:tracePt t="134630" x="3044825" y="4049713"/>
          <p14:tracePt t="134638" x="3044825" y="4040188"/>
          <p14:tracePt t="134654" x="3044825" y="4030663"/>
          <p14:tracePt t="134662" x="3044825" y="4021138"/>
          <p14:tracePt t="134669" x="3044825" y="4003675"/>
          <p14:tracePt t="134677" x="3044825" y="3984625"/>
          <p14:tracePt t="134685" x="3044825" y="3957638"/>
          <p14:tracePt t="134693" x="3044825" y="3948113"/>
          <p14:tracePt t="134701" x="3044825" y="3940175"/>
          <p14:tracePt t="134709" x="3044825" y="3903663"/>
          <p14:tracePt t="134718" x="3044825" y="3884613"/>
          <p14:tracePt t="134725" x="3044825" y="3875088"/>
          <p14:tracePt t="134733" x="3044825" y="3867150"/>
          <p14:tracePt t="134773" x="3044825" y="3857625"/>
          <p14:tracePt t="134926" x="3044825" y="3830638"/>
          <p14:tracePt t="134933" x="3044825" y="3821113"/>
          <p14:tracePt t="134941" x="3044825" y="3803650"/>
          <p14:tracePt t="134949" x="3044825" y="3775075"/>
          <p14:tracePt t="134957" x="3044825" y="3757613"/>
          <p14:tracePt t="134965" x="3044825" y="3738563"/>
          <p14:tracePt t="134981" x="3044825" y="3730625"/>
          <p14:tracePt t="134997" x="3044825" y="3721100"/>
          <p14:tracePt t="135005" x="3044825" y="3702050"/>
          <p14:tracePt t="135013" x="3044825" y="3694113"/>
          <p14:tracePt t="135021" x="3035300" y="3684588"/>
          <p14:tracePt t="135029" x="3035300" y="3657600"/>
          <p14:tracePt t="135037" x="3027363" y="3638550"/>
          <p14:tracePt t="135046" x="3027363" y="3611563"/>
          <p14:tracePt t="135053" x="3008313" y="3592513"/>
          <p14:tracePt t="135063" x="3008313" y="3565525"/>
          <p14:tracePt t="135069" x="2998788" y="3548063"/>
          <p14:tracePt t="135078" x="2990850" y="3511550"/>
          <p14:tracePt t="135085" x="2990850" y="3492500"/>
          <p14:tracePt t="135093" x="2981325" y="3465513"/>
          <p14:tracePt t="135116" x="2962275" y="3438525"/>
          <p14:tracePt t="135125" x="2962275" y="3419475"/>
          <p14:tracePt t="135375" x="2962275" y="3402013"/>
          <p14:tracePt t="135391" x="2962275" y="3375025"/>
          <p14:tracePt t="135398" x="2962275" y="3355975"/>
          <p14:tracePt t="135407" x="2971800" y="3319463"/>
          <p14:tracePt t="135418" x="2981325" y="3302000"/>
          <p14:tracePt t="135422" x="2990850" y="3265488"/>
          <p14:tracePt t="135432" x="2998788" y="3255963"/>
          <p14:tracePt t="135438" x="3008313" y="3228975"/>
          <p14:tracePt t="135447" x="3017838" y="3219450"/>
          <p14:tracePt t="135453" x="3027363" y="3182938"/>
          <p14:tracePt t="135464" x="3035300" y="3155950"/>
          <p14:tracePt t="135469" x="3054350" y="3136900"/>
          <p14:tracePt t="135477" x="3063875" y="3090863"/>
          <p14:tracePt t="135485" x="3071813" y="3073400"/>
          <p14:tracePt t="135493" x="3071813" y="3046413"/>
          <p14:tracePt t="135502" x="3100388" y="3009900"/>
          <p14:tracePt t="135509" x="3108325" y="2982913"/>
          <p14:tracePt t="135517" x="3117850" y="2963863"/>
          <p14:tracePt t="135526" x="3117850" y="2936875"/>
          <p14:tracePt t="135533" x="3117850" y="2927350"/>
          <p14:tracePt t="135541" x="3127375" y="2900363"/>
          <p14:tracePt t="135550" x="3127375" y="2881313"/>
          <p14:tracePt t="135557" x="3127375" y="2854325"/>
          <p14:tracePt t="135566" x="3127375" y="2836863"/>
          <p14:tracePt t="135573" x="3127375" y="2827338"/>
          <p14:tracePt t="135581" x="3127375" y="2800350"/>
          <p14:tracePt t="135590" x="3127375" y="2763838"/>
          <p14:tracePt t="135597" x="3127375" y="2744788"/>
          <p14:tracePt t="135606" x="3127375" y="2735263"/>
          <p14:tracePt t="135615" x="3127375" y="2698750"/>
          <p14:tracePt t="135621" x="3127375" y="2690813"/>
          <p14:tracePt t="135630" x="3127375" y="2671763"/>
          <p14:tracePt t="135637" x="3127375" y="2662238"/>
          <p14:tracePt t="135653" x="3127375" y="2654300"/>
          <p14:tracePt t="135677" x="3127375" y="2635250"/>
          <p14:tracePt t="136133" x="3117850" y="2644775"/>
          <p14:tracePt t="136141" x="3108325" y="2644775"/>
          <p14:tracePt t="136150" x="3108325" y="2654300"/>
          <p14:tracePt t="137157" x="3117850" y="2654300"/>
          <p14:tracePt t="137165" x="3127375" y="2625725"/>
          <p14:tracePt t="137174" x="3154363" y="2554288"/>
          <p14:tracePt t="137183" x="3163888" y="2535238"/>
          <p14:tracePt t="137190" x="3171825" y="2489200"/>
          <p14:tracePt t="137198" x="3208338" y="2408238"/>
          <p14:tracePt t="137206" x="3217863" y="2371725"/>
          <p14:tracePt t="137213" x="3236913" y="2306638"/>
          <p14:tracePt t="137221" x="3244850" y="2252663"/>
          <p14:tracePt t="137229" x="3263900" y="2206625"/>
          <p14:tracePt t="137237" x="3281363" y="2143125"/>
          <p14:tracePt t="137246" x="3290888" y="2106613"/>
          <p14:tracePt t="137253" x="3300413" y="2060575"/>
          <p14:tracePt t="137262" x="3300413" y="2043113"/>
          <p14:tracePt t="137269" x="3300413" y="2016125"/>
          <p14:tracePt t="137277" x="3317875" y="1997075"/>
          <p14:tracePt t="137994" x="3317875" y="1987550"/>
          <p14:tracePt t="137997" x="3317875" y="1970088"/>
          <p14:tracePt t="138005" x="3317875" y="1943100"/>
          <p14:tracePt t="138013" x="3317875" y="1924050"/>
          <p14:tracePt t="138021" x="3317875" y="1887538"/>
          <p14:tracePt t="138029" x="3317875" y="1860550"/>
          <p14:tracePt t="138038" x="3327400" y="1841500"/>
          <p14:tracePt t="138048" x="3336925" y="1814513"/>
          <p14:tracePt t="138056" x="3336925" y="1797050"/>
          <p14:tracePt t="138065" x="3346450" y="1768475"/>
          <p14:tracePt t="138070" x="3346450" y="1751013"/>
          <p14:tracePt t="138081" x="3354388" y="1714500"/>
          <p14:tracePt t="138087" x="3363913" y="1714500"/>
          <p14:tracePt t="138093" x="3373438" y="1687513"/>
          <p14:tracePt t="138101" x="3373438" y="1677988"/>
          <p14:tracePt t="138115" x="3382963" y="1660525"/>
          <p14:tracePt t="138157" x="3382963" y="1641475"/>
          <p14:tracePt t="139631" x="3382963" y="1651000"/>
          <p14:tracePt t="139639" x="3363913" y="1668463"/>
          <p14:tracePt t="139647" x="3354388" y="1677988"/>
          <p14:tracePt t="139679" x="3346450" y="1677988"/>
          <p14:tracePt t="139691" x="3336925" y="1687513"/>
          <p14:tracePt t="144005" x="3327400" y="1687513"/>
          <p14:tracePt t="144013" x="3317875" y="1704975"/>
          <p14:tracePt t="144021" x="3317875" y="1724025"/>
          <p14:tracePt t="144029" x="3309938" y="1741488"/>
          <p14:tracePt t="144037" x="3309938" y="1751013"/>
          <p14:tracePt t="144046" x="3290888" y="1768475"/>
          <p14:tracePt t="145383" x="3290888" y="1787525"/>
          <p14:tracePt t="145398" x="3290888" y="1797050"/>
          <p14:tracePt t="145423" x="3290888" y="1824038"/>
          <p14:tracePt t="145437" x="3290888" y="1833563"/>
          <p14:tracePt t="145445" x="3290888" y="1841500"/>
          <p14:tracePt t="145453" x="3290888" y="1851025"/>
          <p14:tracePt t="145462" x="3300413" y="1878013"/>
          <p14:tracePt t="145469" x="3309938" y="1887538"/>
          <p14:tracePt t="145478" x="3317875" y="1887538"/>
          <p14:tracePt t="145485" x="3327400" y="1897063"/>
          <p14:tracePt t="145493" x="3346450" y="1906588"/>
          <p14:tracePt t="145501" x="3390900" y="1924050"/>
          <p14:tracePt t="145509" x="3427413" y="1933575"/>
          <p14:tracePt t="145517" x="3473450" y="1933575"/>
          <p14:tracePt t="145525" x="3527425" y="1943100"/>
          <p14:tracePt t="145533" x="3582988" y="1943100"/>
          <p14:tracePt t="145541" x="3656013" y="1960563"/>
          <p14:tracePt t="145549" x="3719513" y="1979613"/>
          <p14:tracePt t="145558" x="3792538" y="1979613"/>
          <p14:tracePt t="145565" x="3856038" y="2006600"/>
          <p14:tracePt t="145574" x="3919538" y="2016125"/>
          <p14:tracePt t="145581" x="4011613" y="2060575"/>
          <p14:tracePt t="145589" x="4057650" y="2070100"/>
          <p14:tracePt t="145598" x="4138613" y="2125663"/>
          <p14:tracePt t="145605" x="4238625" y="2152650"/>
          <p14:tracePt t="145613" x="4275138" y="2179638"/>
          <p14:tracePt t="145621" x="4340225" y="2197100"/>
          <p14:tracePt t="145630" x="4384675" y="2233613"/>
          <p14:tracePt t="145637" x="4448175" y="2262188"/>
          <p14:tracePt t="145645" x="4467225" y="2270125"/>
          <p14:tracePt t="145653" x="4484688" y="2279650"/>
          <p14:tracePt t="145661" x="4494213" y="2289175"/>
          <p14:tracePt t="145830" x="4494213" y="2298700"/>
          <p14:tracePt t="145837" x="4494213" y="2325688"/>
          <p14:tracePt t="145845" x="4494213" y="2343150"/>
          <p14:tracePt t="145853" x="4484688" y="2362200"/>
          <p14:tracePt t="145864" x="4448175" y="2408238"/>
          <p14:tracePt t="145869" x="4430713" y="2435225"/>
          <p14:tracePt t="145878" x="4413250" y="2452688"/>
          <p14:tracePt t="145885" x="4394200" y="2471738"/>
          <p14:tracePt t="145893" x="4357688" y="2508250"/>
          <p14:tracePt t="145901" x="4357688" y="2517775"/>
          <p14:tracePt t="145909" x="4311650" y="2535238"/>
          <p14:tracePt t="145917" x="4294188" y="2554288"/>
          <p14:tracePt t="145925" x="4267200" y="2562225"/>
          <p14:tracePt t="145933" x="4257675" y="2562225"/>
          <p14:tracePt t="145941" x="4238625" y="2581275"/>
          <p14:tracePt t="145949" x="4211638" y="2589213"/>
          <p14:tracePt t="145965" x="4184650" y="2598738"/>
          <p14:tracePt t="145973" x="4165600" y="2608263"/>
          <p14:tracePt t="145981" x="4129088" y="2608263"/>
          <p14:tracePt t="145990" x="4102100" y="2644775"/>
          <p14:tracePt t="145998" x="4075113" y="2654300"/>
          <p14:tracePt t="146006" x="4011613" y="2662238"/>
          <p14:tracePt t="146014" x="3948113" y="2698750"/>
          <p14:tracePt t="146021" x="3875088" y="2727325"/>
          <p14:tracePt t="146030" x="3775075" y="2771775"/>
          <p14:tracePt t="146037" x="3729038" y="2781300"/>
          <p14:tracePt t="146046" x="3656013" y="2790825"/>
          <p14:tracePt t="146053" x="3582988" y="2790825"/>
          <p14:tracePt t="146062" x="3536950" y="2790825"/>
          <p14:tracePt t="146069" x="3500438" y="2790825"/>
          <p14:tracePt t="146078" x="3473450" y="2790825"/>
          <p14:tracePt t="146085" x="3455988" y="2790825"/>
          <p14:tracePt t="146093" x="3419475" y="2781300"/>
          <p14:tracePt t="146103" x="3400425" y="2744788"/>
          <p14:tracePt t="146120" x="3363913" y="2690813"/>
          <p14:tracePt t="146127" x="3354388" y="2671763"/>
          <p14:tracePt t="146135" x="3354388" y="2625725"/>
          <p14:tracePt t="146141" x="3327400" y="2598738"/>
          <p14:tracePt t="146149" x="3317875" y="2581275"/>
          <p14:tracePt t="146157" x="3317875" y="2571750"/>
          <p14:tracePt t="146165" x="3317875" y="2562225"/>
          <p14:tracePt t="146173" x="3317875" y="2554288"/>
          <p14:tracePt t="146261" x="3317875" y="2535238"/>
          <p14:tracePt t="146303" x="3317875" y="2525713"/>
          <p14:tracePt t="146311" x="3354388" y="2517775"/>
          <p14:tracePt t="146319" x="3446463" y="2517775"/>
          <p14:tracePt t="146325" x="3556000" y="2517775"/>
          <p14:tracePt t="146333" x="3665538" y="2517775"/>
          <p14:tracePt t="146341" x="3810000" y="2517775"/>
          <p14:tracePt t="146349" x="3992563" y="2517775"/>
          <p14:tracePt t="146357" x="4157663" y="2517775"/>
          <p14:tracePt t="146365" x="4303713" y="2517775"/>
          <p14:tracePt t="146373" x="4448175" y="2517775"/>
          <p14:tracePt t="146381" x="4576763" y="2517775"/>
          <p14:tracePt t="146389" x="4667250" y="2517775"/>
          <p14:tracePt t="146397" x="4722813" y="2517775"/>
          <p14:tracePt t="146405" x="4749800" y="2517775"/>
          <p14:tracePt t="146413" x="4759325" y="2517775"/>
          <p14:tracePt t="146542" x="4740275" y="2525713"/>
          <p14:tracePt t="146549" x="4722813" y="2554288"/>
          <p14:tracePt t="146557" x="4713288" y="2562225"/>
          <p14:tracePt t="146565" x="4703763" y="2589213"/>
          <p14:tracePt t="146573" x="4695825" y="2625725"/>
          <p14:tracePt t="146582" x="4649788" y="2681288"/>
          <p14:tracePt t="146589" x="4640263" y="2698750"/>
          <p14:tracePt t="146597" x="4613275" y="2754313"/>
          <p14:tracePt t="146605" x="4594225" y="2817813"/>
          <p14:tracePt t="146613" x="4594225" y="2854325"/>
          <p14:tracePt t="146621" x="4557713" y="2927350"/>
          <p14:tracePt t="146629" x="4557713" y="2973388"/>
          <p14:tracePt t="146637" x="4540250" y="3017838"/>
          <p14:tracePt t="146646" x="4530725" y="3054350"/>
          <p14:tracePt t="146653" x="4521200" y="3082925"/>
          <p14:tracePt t="146661" x="4521200" y="3127375"/>
          <p14:tracePt t="146669" x="4521200" y="3155950"/>
          <p14:tracePt t="146678" x="4521200" y="3182938"/>
          <p14:tracePt t="146685" x="4521200" y="3228975"/>
          <p14:tracePt t="146693" x="4521200" y="3265488"/>
          <p14:tracePt t="146701" x="4521200" y="3282950"/>
          <p14:tracePt t="146709" x="4521200" y="3338513"/>
          <p14:tracePt t="146717" x="4521200" y="3382963"/>
          <p14:tracePt t="146725" x="4521200" y="3438525"/>
          <p14:tracePt t="146733" x="4567238" y="3502025"/>
          <p14:tracePt t="146741" x="4586288" y="3565525"/>
          <p14:tracePt t="146749" x="4659313" y="3648075"/>
          <p14:tracePt t="146757" x="4713288" y="3748088"/>
          <p14:tracePt t="146765" x="4786313" y="3830638"/>
          <p14:tracePt t="146773" x="4868863" y="3930650"/>
          <p14:tracePt t="146782" x="4978400" y="4021138"/>
          <p14:tracePt t="146789" x="5095875" y="4103688"/>
          <p14:tracePt t="146797" x="5224463" y="4195763"/>
          <p14:tracePt t="146805" x="5314950" y="4268788"/>
          <p14:tracePt t="146814" x="5414963" y="4340225"/>
          <p14:tracePt t="146821" x="5514975" y="4413250"/>
          <p14:tracePt t="146830" x="5561013" y="4449763"/>
          <p14:tracePt t="146837" x="5607050" y="4468813"/>
          <p14:tracePt t="146845" x="5624513" y="4478338"/>
          <p14:tracePt t="146853" x="5653088" y="4486275"/>
          <p14:tracePt t="147023" x="5661025" y="4486275"/>
          <p14:tracePt t="147029" x="5697538" y="4478338"/>
          <p14:tracePt t="147037" x="5761038" y="4449763"/>
          <p14:tracePt t="147045" x="5853113" y="4441825"/>
          <p14:tracePt t="147053" x="6007100" y="4413250"/>
          <p14:tracePt t="147061" x="6172200" y="4395788"/>
          <p14:tracePt t="147069" x="6372225" y="4368800"/>
          <p14:tracePt t="147078" x="6627813" y="4313238"/>
          <p14:tracePt t="147085" x="6892925" y="4232275"/>
          <p14:tracePt t="147097" x="7073900" y="4186238"/>
          <p14:tracePt t="147101" x="7292975" y="4103688"/>
          <p14:tracePt t="147109" x="7466013" y="4030663"/>
          <p14:tracePt t="147117" x="7539038" y="3984625"/>
          <p14:tracePt t="147126" x="7621588" y="3948113"/>
          <p14:tracePt t="147133" x="7685088" y="3894138"/>
          <p14:tracePt t="147141" x="7740650" y="3848100"/>
          <p14:tracePt t="147149" x="7758113" y="3811588"/>
          <p14:tracePt t="147157" x="7767638" y="3794125"/>
          <p14:tracePt t="147165" x="7777163" y="3775075"/>
          <p14:tracePt t="147173" x="7785100" y="3767138"/>
          <p14:tracePt t="147182" x="7785100" y="3757613"/>
          <p14:tracePt t="147606" x="7777163" y="3757613"/>
          <p14:tracePt t="147614" x="7758113" y="3757613"/>
          <p14:tracePt t="147637" x="7748588" y="3757613"/>
          <p14:tracePt t="147975" x="7740650" y="3757613"/>
          <p14:tracePt t="148013" x="7731125" y="3757613"/>
          <p14:tracePt t="148022" x="7712075" y="3757613"/>
          <p14:tracePt t="148030" x="7704138" y="3757613"/>
          <p14:tracePt t="148038" x="7694613" y="3757613"/>
          <p14:tracePt t="148048" x="7675563" y="3757613"/>
          <p14:tracePt t="148054" x="7667625" y="3757613"/>
          <p14:tracePt t="148064" x="7658100" y="3757613"/>
          <p14:tracePt t="148159" x="7648575" y="3757613"/>
          <p14:tracePt t="148655" x="7631113" y="3757613"/>
          <p14:tracePt t="148661" x="7621588" y="3757613"/>
          <p14:tracePt t="148677" x="7612063" y="3748088"/>
          <p14:tracePt t="148685" x="7594600" y="3730625"/>
          <p14:tracePt t="148693" x="7585075" y="3721100"/>
          <p14:tracePt t="148701" x="7575550" y="3711575"/>
          <p14:tracePt t="148709" x="7567613" y="3702050"/>
          <p14:tracePt t="148717" x="7558088" y="3702050"/>
          <p14:tracePt t="148725" x="7558088" y="3694113"/>
          <p14:tracePt t="148741" x="7548563" y="3675063"/>
          <p14:tracePt t="148941" x="7539038" y="3675063"/>
          <p14:tracePt t="148949" x="7531100" y="3665538"/>
          <p14:tracePt t="150397" x="7521575" y="3657600"/>
          <p14:tracePt t="150807" x="7521575" y="3648075"/>
          <p14:tracePt t="150815" x="7521575" y="3638550"/>
          <p14:tracePt t="150823" x="7548563" y="3621088"/>
          <p14:tracePt t="150832" x="7631113" y="3584575"/>
          <p14:tracePt t="150839" x="7721600" y="3584575"/>
          <p14:tracePt t="150848" x="7813675" y="3565525"/>
          <p14:tracePt t="150857" x="7921625" y="3565525"/>
          <p14:tracePt t="150860" x="8023225" y="3565525"/>
          <p14:tracePt t="150873" x="8150225" y="3565525"/>
          <p14:tracePt t="150880" x="8240713" y="3565525"/>
          <p14:tracePt t="150886" x="8332788" y="3565525"/>
          <p14:tracePt t="150894" x="8423275" y="3565525"/>
          <p14:tracePt t="150901" x="8478838" y="3565525"/>
          <p14:tracePt t="150909" x="8532813" y="3565525"/>
          <p14:tracePt t="150917" x="8578850" y="3565525"/>
          <p14:tracePt t="150925" x="8588375" y="3565525"/>
          <p14:tracePt t="150933" x="8605838" y="3565525"/>
          <p14:tracePt t="150941" x="8615363" y="3565525"/>
          <p14:tracePt t="150949" x="8624888" y="3565525"/>
          <p14:tracePt t="150957" x="8632825" y="3565525"/>
          <p14:tracePt t="150965" x="8669338" y="3556000"/>
          <p14:tracePt t="150973" x="8715375" y="3529013"/>
          <p14:tracePt t="150981" x="8734425" y="3529013"/>
          <p14:tracePt t="150989" x="8807450" y="3502025"/>
          <p14:tracePt t="150997" x="8878888" y="3502025"/>
          <p14:tracePt t="151005" x="8970963" y="3475038"/>
          <p14:tracePt t="151013" x="9080500" y="34750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099" y="-334703"/>
            <a:ext cx="8229600" cy="1143000"/>
          </a:xfrm>
        </p:spPr>
        <p:txBody>
          <a:bodyPr/>
          <a:lstStyle/>
          <a:p>
            <a:r>
              <a:rPr kumimoji="1" lang="en-US" altLang="ja-JP" dirty="0"/>
              <a:t>A/D</a:t>
            </a:r>
            <a:r>
              <a:rPr kumimoji="1" lang="ja-JP" altLang="en-US" dirty="0"/>
              <a:t>コンバータの動作</a:t>
            </a:r>
          </a:p>
        </p:txBody>
      </p:sp>
      <p:grpSp>
        <p:nvGrpSpPr>
          <p:cNvPr id="4" name="グループ化 3"/>
          <p:cNvGrpSpPr/>
          <p:nvPr/>
        </p:nvGrpSpPr>
        <p:grpSpPr>
          <a:xfrm>
            <a:off x="3570643" y="2108584"/>
            <a:ext cx="1530354" cy="869796"/>
            <a:chOff x="3741047" y="2060811"/>
            <a:chExt cx="2213215" cy="1282889"/>
          </a:xfrm>
        </p:grpSpPr>
        <p:sp>
          <p:nvSpPr>
            <p:cNvPr id="5"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6" name="AutoShape 19"/>
            <p:cNvCxnSpPr>
              <a:cxnSpLocks noChangeShapeType="1"/>
              <a:endCxn id="9"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7"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8"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9"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0"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11"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12"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13" name="グループ化 12"/>
          <p:cNvGrpSpPr/>
          <p:nvPr/>
        </p:nvGrpSpPr>
        <p:grpSpPr>
          <a:xfrm>
            <a:off x="3570643" y="3038389"/>
            <a:ext cx="1530354" cy="869796"/>
            <a:chOff x="3741047" y="2060811"/>
            <a:chExt cx="2213215" cy="1282889"/>
          </a:xfrm>
        </p:grpSpPr>
        <p:sp>
          <p:nvSpPr>
            <p:cNvPr id="14"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15" name="AutoShape 19"/>
            <p:cNvCxnSpPr>
              <a:cxnSpLocks noChangeShapeType="1"/>
              <a:endCxn id="18"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16"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7"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8"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19"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20"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21"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22" name="グループ化 21"/>
          <p:cNvGrpSpPr/>
          <p:nvPr/>
        </p:nvGrpSpPr>
        <p:grpSpPr>
          <a:xfrm>
            <a:off x="3570643" y="3968194"/>
            <a:ext cx="1530354" cy="869796"/>
            <a:chOff x="3741047" y="2060811"/>
            <a:chExt cx="2213215" cy="1282889"/>
          </a:xfrm>
        </p:grpSpPr>
        <p:sp>
          <p:nvSpPr>
            <p:cNvPr id="23"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24" name="AutoShape 19"/>
            <p:cNvCxnSpPr>
              <a:cxnSpLocks noChangeShapeType="1"/>
              <a:endCxn id="27"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25"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6"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7"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28"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29"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30"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grpSp>
        <p:nvGrpSpPr>
          <p:cNvPr id="31" name="グループ化 30"/>
          <p:cNvGrpSpPr/>
          <p:nvPr/>
        </p:nvGrpSpPr>
        <p:grpSpPr>
          <a:xfrm>
            <a:off x="3570643" y="4897999"/>
            <a:ext cx="1530354" cy="869796"/>
            <a:chOff x="3741047" y="2060811"/>
            <a:chExt cx="2213215" cy="1282889"/>
          </a:xfrm>
        </p:grpSpPr>
        <p:sp>
          <p:nvSpPr>
            <p:cNvPr id="32" name="AutoShape 7"/>
            <p:cNvSpPr>
              <a:spLocks noChangeArrowheads="1"/>
            </p:cNvSpPr>
            <p:nvPr/>
          </p:nvSpPr>
          <p:spPr bwMode="auto">
            <a:xfrm rot="5400000">
              <a:off x="4288759" y="2122698"/>
              <a:ext cx="1282889" cy="1159115"/>
            </a:xfrm>
            <a:prstGeom prst="triangle">
              <a:avLst>
                <a:gd name="adj" fmla="val 50000"/>
              </a:avLst>
            </a:prstGeom>
            <a:noFill/>
            <a:ln w="28575">
              <a:solidFill>
                <a:schemeClr val="tx1"/>
              </a:solidFill>
              <a:miter lim="800000"/>
              <a:headEnd/>
              <a:tailEnd/>
            </a:ln>
          </p:spPr>
          <p:txBody>
            <a:bodyPr wrap="none" anchor="ctr"/>
            <a:lstStyle/>
            <a:p>
              <a:endParaRPr lang="ja-JP" altLang="en-US"/>
            </a:p>
          </p:txBody>
        </p:sp>
        <p:cxnSp>
          <p:nvCxnSpPr>
            <p:cNvPr id="33" name="AutoShape 19"/>
            <p:cNvCxnSpPr>
              <a:cxnSpLocks noChangeShapeType="1"/>
              <a:endCxn id="36" idx="2"/>
            </p:cNvCxnSpPr>
            <p:nvPr/>
          </p:nvCxnSpPr>
          <p:spPr bwMode="auto">
            <a:xfrm>
              <a:off x="5509762" y="2705835"/>
              <a:ext cx="292100" cy="1587"/>
            </a:xfrm>
            <a:prstGeom prst="straightConnector1">
              <a:avLst/>
            </a:prstGeom>
            <a:noFill/>
            <a:ln w="19050">
              <a:solidFill>
                <a:schemeClr val="tx1"/>
              </a:solidFill>
              <a:round/>
              <a:headEnd/>
              <a:tailEnd/>
            </a:ln>
          </p:spPr>
        </p:cxnSp>
        <p:sp>
          <p:nvSpPr>
            <p:cNvPr id="34" name="Oval 24"/>
            <p:cNvSpPr>
              <a:spLocks noChangeArrowheads="1"/>
            </p:cNvSpPr>
            <p:nvPr/>
          </p:nvSpPr>
          <p:spPr bwMode="auto">
            <a:xfrm>
              <a:off x="3741047" y="2241668"/>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5" name="Oval 25"/>
            <p:cNvSpPr>
              <a:spLocks noChangeArrowheads="1"/>
            </p:cNvSpPr>
            <p:nvPr/>
          </p:nvSpPr>
          <p:spPr bwMode="auto">
            <a:xfrm>
              <a:off x="3741047" y="2941710"/>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6" name="Oval 26"/>
            <p:cNvSpPr>
              <a:spLocks noChangeArrowheads="1"/>
            </p:cNvSpPr>
            <p:nvPr/>
          </p:nvSpPr>
          <p:spPr bwMode="auto">
            <a:xfrm>
              <a:off x="5801862" y="2631222"/>
              <a:ext cx="152400" cy="152400"/>
            </a:xfrm>
            <a:prstGeom prst="ellipse">
              <a:avLst/>
            </a:prstGeom>
            <a:noFill/>
            <a:ln w="9525">
              <a:solidFill>
                <a:schemeClr val="tx1"/>
              </a:solidFill>
              <a:round/>
              <a:headEnd/>
              <a:tailEnd/>
            </a:ln>
          </p:spPr>
          <p:txBody>
            <a:bodyPr wrap="none" anchor="ctr"/>
            <a:lstStyle/>
            <a:p>
              <a:endParaRPr lang="ja-JP" altLang="en-US"/>
            </a:p>
          </p:txBody>
        </p:sp>
        <p:sp>
          <p:nvSpPr>
            <p:cNvPr id="37" name="Line 39"/>
            <p:cNvSpPr>
              <a:spLocks noChangeShapeType="1"/>
            </p:cNvSpPr>
            <p:nvPr/>
          </p:nvSpPr>
          <p:spPr bwMode="auto">
            <a:xfrm>
              <a:off x="3893447" y="2317868"/>
              <a:ext cx="457200" cy="0"/>
            </a:xfrm>
            <a:prstGeom prst="line">
              <a:avLst/>
            </a:prstGeom>
            <a:noFill/>
            <a:ln w="19050">
              <a:solidFill>
                <a:schemeClr val="tx1"/>
              </a:solidFill>
              <a:round/>
              <a:headEnd/>
              <a:tailEnd/>
            </a:ln>
          </p:spPr>
          <p:txBody>
            <a:bodyPr/>
            <a:lstStyle/>
            <a:p>
              <a:endParaRPr lang="ja-JP" altLang="en-US"/>
            </a:p>
          </p:txBody>
        </p:sp>
        <p:sp>
          <p:nvSpPr>
            <p:cNvPr id="38" name="Line 40"/>
            <p:cNvSpPr>
              <a:spLocks noChangeShapeType="1"/>
            </p:cNvSpPr>
            <p:nvPr/>
          </p:nvSpPr>
          <p:spPr bwMode="auto">
            <a:xfrm>
              <a:off x="3893447" y="3017910"/>
              <a:ext cx="457200" cy="0"/>
            </a:xfrm>
            <a:prstGeom prst="line">
              <a:avLst/>
            </a:prstGeom>
            <a:noFill/>
            <a:ln w="19050">
              <a:solidFill>
                <a:schemeClr val="tx1"/>
              </a:solidFill>
              <a:round/>
              <a:headEnd/>
              <a:tailEnd/>
            </a:ln>
          </p:spPr>
          <p:txBody>
            <a:bodyPr/>
            <a:lstStyle/>
            <a:p>
              <a:endParaRPr lang="ja-JP" altLang="en-US"/>
            </a:p>
          </p:txBody>
        </p:sp>
        <p:sp>
          <p:nvSpPr>
            <p:cNvPr id="39" name="Text Box 53"/>
            <p:cNvSpPr txBox="1">
              <a:spLocks noChangeArrowheads="1"/>
            </p:cNvSpPr>
            <p:nvPr/>
          </p:nvSpPr>
          <p:spPr bwMode="auto">
            <a:xfrm>
              <a:off x="4299846" y="2064554"/>
              <a:ext cx="507998" cy="1086385"/>
            </a:xfrm>
            <a:prstGeom prst="rect">
              <a:avLst/>
            </a:prstGeom>
            <a:noFill/>
            <a:ln w="9525">
              <a:noFill/>
              <a:miter lim="800000"/>
              <a:headEnd/>
              <a:tailEnd/>
            </a:ln>
          </p:spPr>
          <p:txBody>
            <a:bodyPr wrap="square">
              <a:spAutoFit/>
            </a:bodyPr>
            <a:lstStyle/>
            <a:p>
              <a:r>
                <a:rPr lang="ja-JP" altLang="en-US" sz="2400" dirty="0">
                  <a:latin typeface="Times New Roman" pitchFamily="18" charset="0"/>
                </a:rPr>
                <a:t>－</a:t>
              </a:r>
              <a:endParaRPr lang="en-US" altLang="ja-JP" sz="2400" dirty="0">
                <a:latin typeface="Times New Roman" pitchFamily="18" charset="0"/>
              </a:endParaRPr>
            </a:p>
            <a:p>
              <a:r>
                <a:rPr lang="ja-JP" altLang="en-US" sz="2400" dirty="0">
                  <a:latin typeface="Times New Roman" pitchFamily="18" charset="0"/>
                </a:rPr>
                <a:t>＋</a:t>
              </a:r>
            </a:p>
          </p:txBody>
        </p:sp>
      </p:grpSp>
      <p:cxnSp>
        <p:nvCxnSpPr>
          <p:cNvPr id="43" name="直線コネクタ 42"/>
          <p:cNvCxnSpPr/>
          <p:nvPr/>
        </p:nvCxnSpPr>
        <p:spPr>
          <a:xfrm>
            <a:off x="3294501" y="2076500"/>
            <a:ext cx="0" cy="301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endCxn id="37" idx="0"/>
          </p:cNvCxnSpPr>
          <p:nvPr/>
        </p:nvCxnSpPr>
        <p:spPr>
          <a:xfrm>
            <a:off x="3294501" y="5072283"/>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270439" y="4149869"/>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262419" y="3211413"/>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270441" y="2272957"/>
            <a:ext cx="3815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1684421" y="1298452"/>
            <a:ext cx="1239354" cy="132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endCxn id="35" idx="6"/>
          </p:cNvCxnSpPr>
          <p:nvPr/>
        </p:nvCxnSpPr>
        <p:spPr>
          <a:xfrm>
            <a:off x="2861372" y="5545547"/>
            <a:ext cx="814650" cy="1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endCxn id="29" idx="0"/>
          </p:cNvCxnSpPr>
          <p:nvPr/>
        </p:nvCxnSpPr>
        <p:spPr>
          <a:xfrm>
            <a:off x="2893453" y="4607067"/>
            <a:ext cx="782569" cy="10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endCxn id="17" idx="6"/>
          </p:cNvCxnSpPr>
          <p:nvPr/>
        </p:nvCxnSpPr>
        <p:spPr>
          <a:xfrm>
            <a:off x="2885433" y="3668611"/>
            <a:ext cx="790589" cy="18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endCxn id="8" idx="1"/>
          </p:cNvCxnSpPr>
          <p:nvPr/>
        </p:nvCxnSpPr>
        <p:spPr>
          <a:xfrm flipV="1">
            <a:off x="2893455" y="2720964"/>
            <a:ext cx="692620" cy="9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2805223" y="188595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p:cNvCxnSpPr/>
          <p:nvPr/>
        </p:nvCxnSpPr>
        <p:spPr>
          <a:xfrm flipH="1">
            <a:off x="2885433" y="2522833"/>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endCxn id="70" idx="0"/>
          </p:cNvCxnSpPr>
          <p:nvPr/>
        </p:nvCxnSpPr>
        <p:spPr>
          <a:xfrm>
            <a:off x="2901475" y="1311654"/>
            <a:ext cx="9095" cy="574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正方形/長方形 77"/>
          <p:cNvSpPr/>
          <p:nvPr/>
        </p:nvSpPr>
        <p:spPr>
          <a:xfrm>
            <a:off x="2797203" y="2824414"/>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flipH="1">
            <a:off x="2877413" y="3461297"/>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stCxn id="70" idx="2"/>
            <a:endCxn id="78" idx="0"/>
          </p:cNvCxnSpPr>
          <p:nvPr/>
        </p:nvCxnSpPr>
        <p:spPr>
          <a:xfrm flipH="1">
            <a:off x="2902550" y="2533698"/>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2789183" y="3762878"/>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p:nvPr/>
        </p:nvCxnSpPr>
        <p:spPr>
          <a:xfrm flipH="1">
            <a:off x="2869393" y="4399761"/>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78" idx="2"/>
            <a:endCxn id="81" idx="0"/>
          </p:cNvCxnSpPr>
          <p:nvPr/>
        </p:nvCxnSpPr>
        <p:spPr>
          <a:xfrm flipH="1">
            <a:off x="2894530" y="3472162"/>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781163" y="4701342"/>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5" name="直線コネクタ 84"/>
          <p:cNvCxnSpPr/>
          <p:nvPr/>
        </p:nvCxnSpPr>
        <p:spPr>
          <a:xfrm flipH="1">
            <a:off x="2861373" y="533822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stCxn id="81" idx="2"/>
            <a:endCxn id="84" idx="0"/>
          </p:cNvCxnSpPr>
          <p:nvPr/>
        </p:nvCxnSpPr>
        <p:spPr>
          <a:xfrm flipH="1">
            <a:off x="2886510" y="4410626"/>
            <a:ext cx="8020" cy="29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1138989" y="1276606"/>
            <a:ext cx="1630575" cy="461665"/>
          </a:xfrm>
          <a:prstGeom prst="rect">
            <a:avLst/>
          </a:prstGeom>
          <a:noFill/>
        </p:spPr>
        <p:txBody>
          <a:bodyPr wrap="none" rtlCol="0">
            <a:spAutoFit/>
          </a:bodyPr>
          <a:lstStyle/>
          <a:p>
            <a:r>
              <a:rPr kumimoji="1" lang="en-US" altLang="ja-JP" sz="2400" dirty="0" err="1"/>
              <a:t>VRE</a:t>
            </a:r>
            <a:r>
              <a:rPr lang="en-US" altLang="ja-JP" sz="2400" dirty="0"/>
              <a:t>=</a:t>
            </a:r>
            <a:r>
              <a:rPr lang="en-US" altLang="ja-JP" sz="2400" dirty="0" err="1"/>
              <a:t>10V</a:t>
            </a:r>
            <a:r>
              <a:rPr lang="ja-JP" altLang="en-US" sz="2400" dirty="0"/>
              <a:t> </a:t>
            </a:r>
            <a:endParaRPr kumimoji="1" lang="ja-JP" altLang="en-US" sz="2400" dirty="0"/>
          </a:p>
        </p:txBody>
      </p:sp>
      <p:sp>
        <p:nvSpPr>
          <p:cNvPr id="93" name="テキスト ボックス 92"/>
          <p:cNvSpPr txBox="1"/>
          <p:nvPr/>
        </p:nvSpPr>
        <p:spPr>
          <a:xfrm>
            <a:off x="3047260" y="1486109"/>
            <a:ext cx="1155316" cy="461665"/>
          </a:xfrm>
          <a:prstGeom prst="rect">
            <a:avLst/>
          </a:prstGeom>
          <a:noFill/>
        </p:spPr>
        <p:txBody>
          <a:bodyPr wrap="none" rtlCol="0">
            <a:spAutoFit/>
          </a:bodyPr>
          <a:lstStyle/>
          <a:p>
            <a:r>
              <a:rPr kumimoji="1" lang="en-US" altLang="ja-JP" sz="2400" dirty="0"/>
              <a:t>Vin</a:t>
            </a:r>
            <a:r>
              <a:rPr kumimoji="1" lang="ja-JP" altLang="en-US" sz="2400" dirty="0"/>
              <a:t>：</a:t>
            </a:r>
            <a:r>
              <a:rPr lang="en-US" altLang="ja-JP" sz="2400" dirty="0" err="1"/>
              <a:t>5V</a:t>
            </a:r>
            <a:endParaRPr kumimoji="1" lang="ja-JP" altLang="en-US" sz="2400" dirty="0"/>
          </a:p>
        </p:txBody>
      </p:sp>
      <p:sp>
        <p:nvSpPr>
          <p:cNvPr id="94" name="正方形/長方形 93"/>
          <p:cNvSpPr/>
          <p:nvPr/>
        </p:nvSpPr>
        <p:spPr>
          <a:xfrm>
            <a:off x="5100997" y="2231205"/>
            <a:ext cx="1604603" cy="340589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エンコーダ</a:t>
            </a:r>
            <a:endParaRPr kumimoji="1" lang="en-US" altLang="ja-JP" dirty="0"/>
          </a:p>
          <a:p>
            <a:pPr algn="ctr"/>
            <a:r>
              <a:rPr lang="ja-JP" altLang="en-US" dirty="0"/>
              <a:t>（デジタル回路）</a:t>
            </a:r>
            <a:endParaRPr kumimoji="1" lang="ja-JP" altLang="en-US" dirty="0"/>
          </a:p>
        </p:txBody>
      </p:sp>
      <p:cxnSp>
        <p:nvCxnSpPr>
          <p:cNvPr id="95" name="直線コネクタ 94"/>
          <p:cNvCxnSpPr/>
          <p:nvPr/>
        </p:nvCxnSpPr>
        <p:spPr>
          <a:xfrm flipV="1">
            <a:off x="6666646" y="3452106"/>
            <a:ext cx="692620" cy="9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6686123" y="3970951"/>
            <a:ext cx="692620" cy="9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2050609" y="3425126"/>
            <a:ext cx="646331" cy="461665"/>
          </a:xfrm>
          <a:prstGeom prst="rect">
            <a:avLst/>
          </a:prstGeom>
          <a:noFill/>
        </p:spPr>
        <p:txBody>
          <a:bodyPr wrap="none" rtlCol="0">
            <a:spAutoFit/>
          </a:bodyPr>
          <a:lstStyle/>
          <a:p>
            <a:r>
              <a:rPr lang="en-US" altLang="ja-JP" sz="2400" dirty="0" err="1"/>
              <a:t>6V</a:t>
            </a:r>
            <a:r>
              <a:rPr lang="ja-JP" altLang="en-US" sz="2400" dirty="0"/>
              <a:t> </a:t>
            </a:r>
            <a:endParaRPr kumimoji="1" lang="ja-JP" altLang="en-US" sz="2400" dirty="0"/>
          </a:p>
        </p:txBody>
      </p:sp>
      <p:cxnSp>
        <p:nvCxnSpPr>
          <p:cNvPr id="68" name="直線コネクタ 67"/>
          <p:cNvCxnSpPr/>
          <p:nvPr/>
        </p:nvCxnSpPr>
        <p:spPr>
          <a:xfrm>
            <a:off x="2781163" y="6459947"/>
            <a:ext cx="2660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278116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287641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2971663" y="6459947"/>
            <a:ext cx="24060" cy="69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2861373" y="543347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2047136" y="4297331"/>
            <a:ext cx="646331" cy="461665"/>
          </a:xfrm>
          <a:prstGeom prst="rect">
            <a:avLst/>
          </a:prstGeom>
          <a:noFill/>
        </p:spPr>
        <p:txBody>
          <a:bodyPr wrap="none" rtlCol="0">
            <a:spAutoFit/>
          </a:bodyPr>
          <a:lstStyle/>
          <a:p>
            <a:r>
              <a:rPr lang="en-US" altLang="ja-JP" sz="2400" dirty="0" err="1"/>
              <a:t>4V</a:t>
            </a:r>
            <a:r>
              <a:rPr lang="ja-JP" altLang="en-US" sz="2400" dirty="0"/>
              <a:t> </a:t>
            </a:r>
            <a:endParaRPr kumimoji="1" lang="ja-JP" altLang="en-US" sz="2400" dirty="0"/>
          </a:p>
        </p:txBody>
      </p:sp>
      <p:sp>
        <p:nvSpPr>
          <p:cNvPr id="77" name="テキスト ボックス 76"/>
          <p:cNvSpPr txBox="1"/>
          <p:nvPr/>
        </p:nvSpPr>
        <p:spPr>
          <a:xfrm>
            <a:off x="2127496" y="5262572"/>
            <a:ext cx="595389" cy="461665"/>
          </a:xfrm>
          <a:prstGeom prst="rect">
            <a:avLst/>
          </a:prstGeom>
          <a:noFill/>
        </p:spPr>
        <p:txBody>
          <a:bodyPr wrap="square" rtlCol="0">
            <a:spAutoFit/>
          </a:bodyPr>
          <a:lstStyle/>
          <a:p>
            <a:r>
              <a:rPr lang="en-US" altLang="ja-JP" sz="2400" dirty="0" err="1"/>
              <a:t>2V</a:t>
            </a:r>
            <a:r>
              <a:rPr lang="ja-JP" altLang="en-US" sz="2400" dirty="0"/>
              <a:t> </a:t>
            </a:r>
            <a:endParaRPr kumimoji="1" lang="ja-JP" altLang="en-US" sz="2400" dirty="0"/>
          </a:p>
        </p:txBody>
      </p:sp>
      <p:sp>
        <p:nvSpPr>
          <p:cNvPr id="87" name="テキスト ボックス 86"/>
          <p:cNvSpPr txBox="1"/>
          <p:nvPr/>
        </p:nvSpPr>
        <p:spPr>
          <a:xfrm>
            <a:off x="4544213" y="4747509"/>
            <a:ext cx="902810" cy="461665"/>
          </a:xfrm>
          <a:prstGeom prst="rect">
            <a:avLst/>
          </a:prstGeom>
          <a:noFill/>
        </p:spPr>
        <p:txBody>
          <a:bodyPr wrap="square" rtlCol="0">
            <a:spAutoFit/>
          </a:bodyPr>
          <a:lstStyle/>
          <a:p>
            <a:r>
              <a:rPr lang="en-US" altLang="ja-JP" sz="2400" dirty="0"/>
              <a:t>0</a:t>
            </a:r>
            <a:r>
              <a:rPr lang="ja-JP" altLang="en-US" sz="2400" dirty="0"/>
              <a:t> </a:t>
            </a:r>
            <a:endParaRPr kumimoji="1" lang="ja-JP" altLang="en-US" sz="2400" dirty="0"/>
          </a:p>
        </p:txBody>
      </p:sp>
      <p:sp>
        <p:nvSpPr>
          <p:cNvPr id="88" name="テキスト ボックス 87"/>
          <p:cNvSpPr txBox="1"/>
          <p:nvPr/>
        </p:nvSpPr>
        <p:spPr>
          <a:xfrm>
            <a:off x="4555645" y="3809841"/>
            <a:ext cx="902810" cy="461665"/>
          </a:xfrm>
          <a:prstGeom prst="rect">
            <a:avLst/>
          </a:prstGeom>
          <a:noFill/>
        </p:spPr>
        <p:txBody>
          <a:bodyPr wrap="square" rtlCol="0">
            <a:spAutoFit/>
          </a:bodyPr>
          <a:lstStyle/>
          <a:p>
            <a:r>
              <a:rPr lang="en-US" altLang="ja-JP" sz="2400" dirty="0"/>
              <a:t>0 </a:t>
            </a:r>
            <a:r>
              <a:rPr lang="ja-JP" altLang="en-US" sz="2400" dirty="0"/>
              <a:t> </a:t>
            </a:r>
            <a:endParaRPr kumimoji="1" lang="ja-JP" altLang="en-US" sz="2400" dirty="0"/>
          </a:p>
        </p:txBody>
      </p:sp>
      <p:sp>
        <p:nvSpPr>
          <p:cNvPr id="89" name="テキスト ボックス 88"/>
          <p:cNvSpPr txBox="1"/>
          <p:nvPr/>
        </p:nvSpPr>
        <p:spPr>
          <a:xfrm>
            <a:off x="4567077" y="2872173"/>
            <a:ext cx="902810" cy="461665"/>
          </a:xfrm>
          <a:prstGeom prst="rect">
            <a:avLst/>
          </a:prstGeom>
          <a:noFill/>
        </p:spPr>
        <p:txBody>
          <a:bodyPr wrap="square" rtlCol="0">
            <a:spAutoFit/>
          </a:bodyPr>
          <a:lstStyle/>
          <a:p>
            <a:r>
              <a:rPr lang="en-US" altLang="ja-JP" sz="2400" dirty="0"/>
              <a:t>1 </a:t>
            </a:r>
            <a:r>
              <a:rPr lang="ja-JP" altLang="en-US" sz="2400" dirty="0"/>
              <a:t> </a:t>
            </a:r>
            <a:endParaRPr kumimoji="1" lang="ja-JP" altLang="en-US" sz="2400" dirty="0"/>
          </a:p>
        </p:txBody>
      </p:sp>
      <p:sp>
        <p:nvSpPr>
          <p:cNvPr id="90" name="テキスト ボックス 89"/>
          <p:cNvSpPr txBox="1"/>
          <p:nvPr/>
        </p:nvSpPr>
        <p:spPr>
          <a:xfrm>
            <a:off x="4578509" y="1934505"/>
            <a:ext cx="902810" cy="461665"/>
          </a:xfrm>
          <a:prstGeom prst="rect">
            <a:avLst/>
          </a:prstGeom>
          <a:noFill/>
        </p:spPr>
        <p:txBody>
          <a:bodyPr wrap="square" rtlCol="0">
            <a:spAutoFit/>
          </a:bodyPr>
          <a:lstStyle/>
          <a:p>
            <a:r>
              <a:rPr lang="en-US" altLang="ja-JP" sz="2400" dirty="0"/>
              <a:t>1 </a:t>
            </a:r>
            <a:r>
              <a:rPr lang="ja-JP" altLang="en-US" sz="2400" dirty="0"/>
              <a:t> </a:t>
            </a:r>
            <a:endParaRPr kumimoji="1" lang="ja-JP" altLang="en-US" sz="2400" dirty="0"/>
          </a:p>
        </p:txBody>
      </p:sp>
      <p:sp>
        <p:nvSpPr>
          <p:cNvPr id="91" name="テキスト ボックス 90"/>
          <p:cNvSpPr txBox="1"/>
          <p:nvPr/>
        </p:nvSpPr>
        <p:spPr>
          <a:xfrm>
            <a:off x="6907861" y="2942452"/>
            <a:ext cx="902810" cy="461665"/>
          </a:xfrm>
          <a:prstGeom prst="rect">
            <a:avLst/>
          </a:prstGeom>
          <a:noFill/>
        </p:spPr>
        <p:txBody>
          <a:bodyPr wrap="square" rtlCol="0">
            <a:spAutoFit/>
          </a:bodyPr>
          <a:lstStyle/>
          <a:p>
            <a:r>
              <a:rPr lang="en-US" altLang="ja-JP" sz="2400" dirty="0"/>
              <a:t>1 </a:t>
            </a:r>
            <a:r>
              <a:rPr lang="ja-JP" altLang="en-US" sz="2400" dirty="0"/>
              <a:t> </a:t>
            </a:r>
            <a:endParaRPr kumimoji="1" lang="ja-JP" altLang="en-US" sz="2400" dirty="0"/>
          </a:p>
        </p:txBody>
      </p:sp>
      <p:sp>
        <p:nvSpPr>
          <p:cNvPr id="98" name="テキスト ボックス 97"/>
          <p:cNvSpPr txBox="1"/>
          <p:nvPr/>
        </p:nvSpPr>
        <p:spPr>
          <a:xfrm>
            <a:off x="6927338" y="3564958"/>
            <a:ext cx="902810" cy="461665"/>
          </a:xfrm>
          <a:prstGeom prst="rect">
            <a:avLst/>
          </a:prstGeom>
          <a:noFill/>
        </p:spPr>
        <p:txBody>
          <a:bodyPr wrap="square" rtlCol="0">
            <a:spAutoFit/>
          </a:bodyPr>
          <a:lstStyle/>
          <a:p>
            <a:r>
              <a:rPr lang="en-US" altLang="ja-JP" sz="2400" dirty="0"/>
              <a:t>0 </a:t>
            </a:r>
            <a:r>
              <a:rPr lang="ja-JP" altLang="en-US" sz="2400" dirty="0"/>
              <a:t> </a:t>
            </a:r>
            <a:endParaRPr kumimoji="1" lang="ja-JP" altLang="en-US" sz="2400" dirty="0"/>
          </a:p>
        </p:txBody>
      </p:sp>
      <p:sp>
        <p:nvSpPr>
          <p:cNvPr id="99" name="正方形/長方形 98"/>
          <p:cNvSpPr/>
          <p:nvPr/>
        </p:nvSpPr>
        <p:spPr>
          <a:xfrm>
            <a:off x="2800213" y="5596692"/>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0" name="直線コネクタ 99"/>
          <p:cNvCxnSpPr/>
          <p:nvPr/>
        </p:nvCxnSpPr>
        <p:spPr>
          <a:xfrm flipH="1">
            <a:off x="2880423" y="6252625"/>
            <a:ext cx="8020" cy="20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2031603" y="2456602"/>
            <a:ext cx="731290" cy="461665"/>
          </a:xfrm>
          <a:prstGeom prst="rect">
            <a:avLst/>
          </a:prstGeom>
          <a:noFill/>
        </p:spPr>
        <p:txBody>
          <a:bodyPr wrap="none" rtlCol="0">
            <a:spAutoFit/>
          </a:bodyPr>
          <a:lstStyle/>
          <a:p>
            <a:r>
              <a:rPr lang="en-US" altLang="ja-JP" sz="2400" dirty="0"/>
              <a:t>8 V</a:t>
            </a:r>
            <a:r>
              <a:rPr lang="ja-JP" altLang="en-US" sz="2400" dirty="0"/>
              <a:t> </a:t>
            </a:r>
            <a:endParaRPr kumimoji="1" lang="ja-JP" altLang="en-US" sz="2400" dirty="0"/>
          </a:p>
        </p:txBody>
      </p:sp>
      <p:cxnSp>
        <p:nvCxnSpPr>
          <p:cNvPr id="102" name="直線コネクタ 101"/>
          <p:cNvCxnSpPr/>
          <p:nvPr/>
        </p:nvCxnSpPr>
        <p:spPr>
          <a:xfrm flipV="1">
            <a:off x="6730616" y="2824414"/>
            <a:ext cx="692620" cy="9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6907861" y="2295830"/>
            <a:ext cx="902810" cy="461665"/>
          </a:xfrm>
          <a:prstGeom prst="rect">
            <a:avLst/>
          </a:prstGeom>
          <a:noFill/>
        </p:spPr>
        <p:txBody>
          <a:bodyPr wrap="square" rtlCol="0">
            <a:spAutoFit/>
          </a:bodyPr>
          <a:lstStyle/>
          <a:p>
            <a:r>
              <a:rPr lang="en-US" altLang="ja-JP" sz="2400" dirty="0"/>
              <a:t>0 </a:t>
            </a:r>
            <a:r>
              <a:rPr lang="ja-JP" altLang="en-US" sz="2400" dirty="0"/>
              <a:t> </a:t>
            </a:r>
            <a:endParaRPr kumimoji="1" lang="ja-JP" altLang="en-US" sz="2400" dirty="0"/>
          </a:p>
        </p:txBody>
      </p:sp>
      <p:pic>
        <p:nvPicPr>
          <p:cNvPr id="3" name="オーディオ 2">
            <a:hlinkClick r:id="" action="ppaction://media"/>
            <a:extLst>
              <a:ext uri="{FF2B5EF4-FFF2-40B4-BE49-F238E27FC236}">
                <a16:creationId xmlns:a16="http://schemas.microsoft.com/office/drawing/2014/main" id="{FF474538-D63B-4CDD-B962-389BFD0962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7162060"/>
      </p:ext>
    </p:extLst>
  </p:cSld>
  <p:clrMapOvr>
    <a:masterClrMapping/>
  </p:clrMapOvr>
  <mc:AlternateContent xmlns:mc="http://schemas.openxmlformats.org/markup-compatibility/2006" xmlns:p14="http://schemas.microsoft.com/office/powerpoint/2010/main">
    <mc:Choice Requires="p14">
      <p:transition spd="slow" p14:dur="2000" advTm="37022"/>
    </mc:Choice>
    <mc:Fallback xmlns="">
      <p:transition spd="slow" advTm="3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23" x="9061450" y="3648075"/>
          <p14:tracePt t="2131" x="8980488" y="3657600"/>
          <p14:tracePt t="2139" x="8907463" y="3702050"/>
          <p14:tracePt t="2148" x="8842375" y="3711575"/>
          <p14:tracePt t="2155" x="8751888" y="3738563"/>
          <p14:tracePt t="2165" x="8669338" y="3767138"/>
          <p14:tracePt t="2171" x="8588375" y="3775075"/>
          <p14:tracePt t="2179" x="8496300" y="3840163"/>
          <p14:tracePt t="2188" x="8359775" y="3894138"/>
          <p14:tracePt t="2195" x="8286750" y="3911600"/>
          <p14:tracePt t="2203" x="8150225" y="3967163"/>
          <p14:tracePt t="2211" x="8031163" y="4013200"/>
          <p14:tracePt t="2219" x="7904163" y="4067175"/>
          <p14:tracePt t="2227" x="7767638" y="4130675"/>
          <p14:tracePt t="2237" x="7612063" y="4203700"/>
          <p14:tracePt t="2247" x="7466013" y="4268788"/>
          <p14:tracePt t="2253" x="7275513" y="4349750"/>
          <p14:tracePt t="2261" x="7138988" y="4386263"/>
          <p14:tracePt t="2268" x="6973888" y="4468813"/>
          <p14:tracePt t="2278" x="6819900" y="4514850"/>
          <p14:tracePt t="2284" x="6654800" y="4568825"/>
          <p14:tracePt t="2291" x="6537325" y="4605338"/>
          <p14:tracePt t="2300" x="6408738" y="4641850"/>
          <p14:tracePt t="2309" x="6291263" y="4668838"/>
          <p14:tracePt t="2320" x="6199188" y="4687888"/>
          <p14:tracePt t="2324" x="6099175" y="4732338"/>
          <p14:tracePt t="2335" x="5999163" y="4787900"/>
          <p14:tracePt t="2341" x="5943600" y="4805363"/>
          <p14:tracePt t="2351" x="5862638" y="4851400"/>
          <p14:tracePt t="2356" x="5780088" y="4878388"/>
          <p14:tracePt t="2366" x="5697538" y="4914900"/>
          <p14:tracePt t="2372" x="5670550" y="4933950"/>
          <p14:tracePt t="2380" x="5597525" y="4970463"/>
          <p14:tracePt t="2388" x="5570538" y="4997450"/>
          <p14:tracePt t="2396" x="5507038" y="5033963"/>
          <p14:tracePt t="2404" x="5441950" y="5053013"/>
          <p14:tracePt t="2412" x="5378450" y="5097463"/>
          <p14:tracePt t="2420" x="5334000" y="5116513"/>
          <p14:tracePt t="2428" x="5278438" y="5126038"/>
          <p14:tracePt t="2435" x="5232400" y="5160963"/>
          <p14:tracePt t="2443" x="5168900" y="5180013"/>
          <p14:tracePt t="2451" x="5151438" y="5189538"/>
          <p14:tracePt t="2459" x="5114925" y="5189538"/>
          <p14:tracePt t="2468" x="5086350" y="5207000"/>
          <p14:tracePt t="2475" x="5078413" y="5207000"/>
          <p14:tracePt t="2483" x="5049838" y="5216525"/>
          <p14:tracePt t="2588" x="5032375" y="5226050"/>
          <p14:tracePt t="2595" x="5014913" y="5233988"/>
          <p14:tracePt t="2611" x="4995863" y="5243513"/>
          <p14:tracePt t="2619" x="4968875" y="5262563"/>
          <p14:tracePt t="2707" x="4959350" y="5253038"/>
          <p14:tracePt t="2715" x="4959350" y="5226050"/>
          <p14:tracePt t="2723" x="4959350" y="5189538"/>
          <p14:tracePt t="2733" x="4959350" y="5160963"/>
          <p14:tracePt t="2739" x="4959350" y="5143500"/>
          <p14:tracePt t="2749" x="4959350" y="5126038"/>
          <p14:tracePt t="2755" x="4959350" y="5106988"/>
          <p14:tracePt t="2780" x="4959350" y="5089525"/>
          <p14:tracePt t="3051" x="4959350" y="5080000"/>
          <p14:tracePt t="3059" x="4922838" y="5080000"/>
          <p14:tracePt t="3067" x="4822825" y="5080000"/>
          <p14:tracePt t="3076" x="4703763" y="5097463"/>
          <p14:tracePt t="3084" x="4521200" y="5143500"/>
          <p14:tracePt t="3092" x="4340225" y="5160963"/>
          <p14:tracePt t="3102" x="4175125" y="5170488"/>
          <p14:tracePt t="3107" x="3992563" y="5189538"/>
          <p14:tracePt t="3115" x="3846513" y="5216525"/>
          <p14:tracePt t="3123" x="3738563" y="5216525"/>
          <p14:tracePt t="3133" x="3646488" y="5216525"/>
          <p14:tracePt t="3139" x="3592513" y="5216525"/>
          <p14:tracePt t="3148" x="3556000" y="5216525"/>
          <p14:tracePt t="3155" x="3536950" y="5216525"/>
          <p14:tracePt t="3227" x="3527425" y="5216525"/>
          <p14:tracePt t="3236" x="3519488" y="5216525"/>
          <p14:tracePt t="3243" x="3490913" y="5226050"/>
          <p14:tracePt t="3252" x="3446463" y="5253038"/>
          <p14:tracePt t="3259" x="3427413" y="5253038"/>
          <p14:tracePt t="3268" x="3382963" y="5280025"/>
          <p14:tracePt t="3275" x="3363913" y="5289550"/>
          <p14:tracePt t="3283" x="3327400" y="5307013"/>
          <p14:tracePt t="3291" x="3290888" y="5326063"/>
          <p14:tracePt t="3300" x="3281363" y="5335588"/>
          <p14:tracePt t="3307" x="3244850" y="5353050"/>
          <p14:tracePt t="3316" x="3227388" y="5362575"/>
          <p14:tracePt t="3325" x="3208338" y="5380038"/>
          <p14:tracePt t="3337" x="3190875" y="5389563"/>
          <p14:tracePt t="3341" x="3181350" y="5399088"/>
          <p14:tracePt t="3352" x="3154363" y="5416550"/>
          <p14:tracePt t="3357" x="3144838" y="5426075"/>
          <p14:tracePt t="3381" x="3127375" y="5445125"/>
          <p14:tracePt t="3388" x="3117850" y="5453063"/>
          <p14:tracePt t="3397" x="3108325" y="5462588"/>
          <p14:tracePt t="3413" x="3100388" y="5472113"/>
          <p14:tracePt t="3422" x="3090863" y="5481638"/>
          <p14:tracePt t="3436" x="3081338" y="5489575"/>
          <p14:tracePt t="3444" x="3063875" y="5508625"/>
          <p14:tracePt t="3540" x="3054350" y="5499100"/>
          <p14:tracePt t="3547" x="3054350" y="5472113"/>
          <p14:tracePt t="3555" x="3054350" y="5435600"/>
          <p14:tracePt t="3564" x="3054350" y="5399088"/>
          <p14:tracePt t="3571" x="3054350" y="5353050"/>
          <p14:tracePt t="3579" x="3054350" y="5316538"/>
          <p14:tracePt t="3587" x="3054350" y="5289550"/>
          <p14:tracePt t="3595" x="3054350" y="5243513"/>
          <p14:tracePt t="3603" x="3054350" y="5216525"/>
          <p14:tracePt t="3611" x="3054350" y="5197475"/>
          <p14:tracePt t="3619" x="3054350" y="5170488"/>
          <p14:tracePt t="3627" x="3054350" y="5153025"/>
          <p14:tracePt t="3635" x="3054350" y="5126038"/>
          <p14:tracePt t="3643" x="3054350" y="5089525"/>
          <p14:tracePt t="3652" x="3054350" y="5053013"/>
          <p14:tracePt t="3659" x="3054350" y="4997450"/>
          <p14:tracePt t="3668" x="3054350" y="4943475"/>
          <p14:tracePt t="3676" x="3054350" y="4870450"/>
          <p14:tracePt t="3684" x="3054350" y="4741863"/>
          <p14:tracePt t="3692" x="3054350" y="4614863"/>
          <p14:tracePt t="3700" x="3054350" y="4486275"/>
          <p14:tracePt t="3707" x="3054350" y="4376738"/>
          <p14:tracePt t="3716" x="3054350" y="4195763"/>
          <p14:tracePt t="3723" x="3054350" y="4067175"/>
          <p14:tracePt t="3734" x="3035300" y="3940175"/>
          <p14:tracePt t="3739" x="3008313" y="3775075"/>
          <p14:tracePt t="3748" x="2981325" y="3657600"/>
          <p14:tracePt t="3755" x="2962275" y="3529013"/>
          <p14:tracePt t="3765" x="2935288" y="3402013"/>
          <p14:tracePt t="3771" x="2917825" y="3302000"/>
          <p14:tracePt t="3779" x="2917825" y="3209925"/>
          <p14:tracePt t="3787" x="2908300" y="3100388"/>
          <p14:tracePt t="3796" x="2908300" y="2990850"/>
          <p14:tracePt t="3805" x="2908300" y="2900363"/>
          <p14:tracePt t="3813" x="2908300" y="2771775"/>
          <p14:tracePt t="3821" x="2908300" y="2644775"/>
          <p14:tracePt t="3829" x="2908300" y="2535238"/>
          <p14:tracePt t="3837" x="2908300" y="2425700"/>
          <p14:tracePt t="3845" x="2889250" y="2325688"/>
          <p14:tracePt t="3852" x="2889250" y="2216150"/>
          <p14:tracePt t="3861" x="2889250" y="2125663"/>
          <p14:tracePt t="3868" x="2889250" y="2033588"/>
          <p14:tracePt t="3876" x="2889250" y="1979613"/>
          <p14:tracePt t="3884" x="2871788" y="1951038"/>
          <p14:tracePt t="3891" x="2871788" y="1897063"/>
          <p14:tracePt t="3901" x="2862263" y="1851025"/>
          <p14:tracePt t="3909" x="2862263" y="1814513"/>
          <p14:tracePt t="3919" x="2862263" y="1760538"/>
          <p14:tracePt t="3924" x="2862263" y="1741488"/>
          <p14:tracePt t="3935" x="2862263" y="1687513"/>
          <p14:tracePt t="3939" x="2862263" y="1641475"/>
          <p14:tracePt t="3949" x="2862263" y="1604963"/>
          <p14:tracePt t="3955" x="2852738" y="1558925"/>
          <p14:tracePt t="3965" x="2844800" y="1531938"/>
          <p14:tracePt t="3971" x="2825750" y="1495425"/>
          <p14:tracePt t="3979" x="2817813" y="1477963"/>
          <p14:tracePt t="3987" x="2817813" y="1458913"/>
          <p14:tracePt t="3995" x="2808288" y="1458913"/>
          <p14:tracePt t="4141" x="2798763" y="1449388"/>
          <p14:tracePt t="4150" x="2789238" y="1449388"/>
          <p14:tracePt t="4157" x="2781300" y="1449388"/>
          <p14:tracePt t="4166" x="2771775" y="1449388"/>
          <p14:tracePt t="4171" x="2744788" y="1449388"/>
          <p14:tracePt t="4180" x="2716213" y="1468438"/>
          <p14:tracePt t="4187" x="2708275" y="1477963"/>
          <p14:tracePt t="4195" x="2679700" y="1504950"/>
          <p14:tracePt t="4203" x="2662238" y="1550988"/>
          <p14:tracePt t="4211" x="2635250" y="1568450"/>
          <p14:tracePt t="4220" x="2635250" y="1577975"/>
          <p14:tracePt t="4227" x="2616200" y="1595438"/>
          <p14:tracePt t="4235" x="2606675" y="1614488"/>
          <p14:tracePt t="4245" x="2589213" y="1624013"/>
          <p14:tracePt t="4261" x="2579688" y="1641475"/>
          <p14:tracePt t="4277" x="2570163" y="1651000"/>
          <p14:tracePt t="4285" x="2562225" y="1651000"/>
          <p14:tracePt t="4292" x="2552700" y="1660525"/>
          <p14:tracePt t="4301" x="2543175" y="1668463"/>
          <p14:tracePt t="4308" x="2525713" y="1677988"/>
          <p14:tracePt t="4318" x="2506663" y="1697038"/>
          <p14:tracePt t="4324" x="2489200" y="1697038"/>
          <p14:tracePt t="4335" x="2462213" y="1704975"/>
          <p14:tracePt t="4339" x="2443163" y="1714500"/>
          <p14:tracePt t="4349" x="2397125" y="1731963"/>
          <p14:tracePt t="4355" x="2370138" y="1768475"/>
          <p14:tracePt t="4365" x="2352675" y="1768475"/>
          <p14:tracePt t="4371" x="2306638" y="1778000"/>
          <p14:tracePt t="4382" x="2287588" y="1787525"/>
          <p14:tracePt t="4389" x="2279650" y="1787525"/>
          <p14:tracePt t="4397" x="2270125" y="1787525"/>
          <p14:tracePt t="4443" x="2260600" y="1787525"/>
          <p14:tracePt t="4467" x="2251075" y="1787525"/>
          <p14:tracePt t="4484" x="2224088" y="1787525"/>
          <p14:tracePt t="4491" x="2206625" y="1778000"/>
          <p14:tracePt t="4499" x="2187575" y="1778000"/>
          <p14:tracePt t="4507" x="2179638" y="1768475"/>
          <p14:tracePt t="4516" x="2160588" y="1768475"/>
          <p14:tracePt t="4523" x="2133600" y="1760538"/>
          <p14:tracePt t="4539" x="2124075" y="1751013"/>
          <p14:tracePt t="4555" x="2114550" y="1741488"/>
          <p14:tracePt t="4589" x="2106613" y="1731963"/>
          <p14:tracePt t="4604" x="2087563" y="1731963"/>
          <p14:tracePt t="4611" x="2078038" y="1731963"/>
          <p14:tracePt t="4620" x="2070100" y="1724025"/>
          <p14:tracePt t="4627" x="2051050" y="1714500"/>
          <p14:tracePt t="4635" x="2041525" y="1704975"/>
          <p14:tracePt t="4643" x="2024063" y="1697038"/>
          <p14:tracePt t="4659" x="2014538" y="1687513"/>
          <p14:tracePt t="4667" x="1997075" y="1677988"/>
          <p14:tracePt t="4676" x="1987550" y="1668463"/>
          <p14:tracePt t="4692" x="1978025" y="1660525"/>
          <p14:tracePt t="4701" x="1968500" y="1660525"/>
          <p14:tracePt t="4717" x="1960563" y="1641475"/>
          <p14:tracePt t="4734" x="1960563" y="1631950"/>
          <p14:tracePt t="4739" x="1960563" y="1624013"/>
          <p14:tracePt t="4749" x="1960563" y="1595438"/>
          <p14:tracePt t="4755" x="1960563" y="1587500"/>
          <p14:tracePt t="4765" x="1960563" y="1577975"/>
          <p14:tracePt t="4771" x="1960563" y="1558925"/>
          <p14:tracePt t="4782" x="1960563" y="1550988"/>
          <p14:tracePt t="4787" x="1960563" y="1541463"/>
          <p14:tracePt t="4795" x="1960563" y="1531938"/>
          <p14:tracePt t="4803" x="1960563" y="1514475"/>
          <p14:tracePt t="4819" x="1960563" y="1495425"/>
          <p14:tracePt t="4835" x="1968500" y="1485900"/>
          <p14:tracePt t="4851" x="1978025" y="1458913"/>
          <p14:tracePt t="4868" x="1987550" y="1449388"/>
          <p14:tracePt t="4875" x="1997075" y="1449388"/>
          <p14:tracePt t="4901" x="2033588" y="1412875"/>
          <p14:tracePt t="4907" x="2041525" y="1412875"/>
          <p14:tracePt t="4915" x="2060575" y="1404938"/>
          <p14:tracePt t="4923" x="2060575" y="1395413"/>
          <p14:tracePt t="4932" x="2097088" y="1385888"/>
          <p14:tracePt t="4939" x="2106613" y="1376363"/>
          <p14:tracePt t="4950" x="2124075" y="1368425"/>
          <p14:tracePt t="4955" x="2143125" y="1368425"/>
          <p14:tracePt t="4965" x="2170113" y="1368425"/>
          <p14:tracePt t="4971" x="2187575" y="1358900"/>
          <p14:tracePt t="4982" x="2197100" y="1358900"/>
          <p14:tracePt t="4987" x="2224088" y="1358900"/>
          <p14:tracePt t="4995" x="2243138" y="1349375"/>
          <p14:tracePt t="5003" x="2260600" y="1349375"/>
          <p14:tracePt t="5011" x="2270125" y="1349375"/>
          <p14:tracePt t="5020" x="2287588" y="1331913"/>
          <p14:tracePt t="5035" x="2306638" y="1331913"/>
          <p14:tracePt t="5043" x="2316163" y="1331913"/>
          <p14:tracePt t="5067" x="2324100" y="1331913"/>
          <p14:tracePt t="5075" x="2343150" y="1331913"/>
          <p14:tracePt t="5084" x="2352675" y="1331913"/>
          <p14:tracePt t="5091" x="2360613" y="1331913"/>
          <p14:tracePt t="5099" x="2389188" y="1331913"/>
          <p14:tracePt t="5108" x="2416175" y="1331913"/>
          <p14:tracePt t="5115" x="2462213" y="1339850"/>
          <p14:tracePt t="5123" x="2516188" y="1358900"/>
          <p14:tracePt t="5132" x="2579688" y="1376363"/>
          <p14:tracePt t="5139" x="2616200" y="1376363"/>
          <p14:tracePt t="5151" x="2662238" y="1395413"/>
          <p14:tracePt t="5155" x="2689225" y="1404938"/>
          <p14:tracePt t="5165" x="2708275" y="1412875"/>
          <p14:tracePt t="5171" x="2716213" y="1412875"/>
          <p14:tracePt t="5180" x="2735263" y="1431925"/>
          <p14:tracePt t="5187" x="2744788" y="1431925"/>
          <p14:tracePt t="5195" x="2762250" y="1441450"/>
          <p14:tracePt t="5203" x="2771775" y="1449388"/>
          <p14:tracePt t="5212" x="2771775" y="1468438"/>
          <p14:tracePt t="5227" x="2781300" y="1485900"/>
          <p14:tracePt t="5235" x="2781300" y="1514475"/>
          <p14:tracePt t="5243" x="2781300" y="1522413"/>
          <p14:tracePt t="5252" x="2789238" y="1531938"/>
          <p14:tracePt t="5259" x="2789238" y="1550988"/>
          <p14:tracePt t="5268" x="2789238" y="1568450"/>
          <p14:tracePt t="5275" x="2789238" y="1577975"/>
          <p14:tracePt t="5284" x="2789238" y="1587500"/>
          <p14:tracePt t="5291" x="2789238" y="1595438"/>
          <p14:tracePt t="5299" x="2789238" y="1604963"/>
          <p14:tracePt t="5307" x="2789238" y="1614488"/>
          <p14:tracePt t="5315" x="2789238" y="1631950"/>
          <p14:tracePt t="5323" x="2789238" y="1641475"/>
          <p14:tracePt t="5332" x="2789238" y="1651000"/>
          <p14:tracePt t="5356" x="2789238" y="1677988"/>
          <p14:tracePt t="5372" x="2789238" y="1687513"/>
          <p14:tracePt t="5382" x="2789238" y="1714500"/>
          <p14:tracePt t="5388" x="2762250" y="1731963"/>
          <p14:tracePt t="5396" x="2744788" y="1751013"/>
          <p14:tracePt t="5405" x="2735263" y="1760538"/>
          <p14:tracePt t="5411" x="2716213" y="1778000"/>
          <p14:tracePt t="5420" x="2716213" y="1787525"/>
          <p14:tracePt t="5427" x="2708275" y="1797050"/>
          <p14:tracePt t="5435" x="2679700" y="1804988"/>
          <p14:tracePt t="5451" x="2671763" y="1814513"/>
          <p14:tracePt t="5484" x="2662238" y="1814513"/>
          <p14:tracePt t="5581" x="2643188" y="1814513"/>
          <p14:tracePt t="5589" x="2616200" y="1804988"/>
          <p14:tracePt t="5597" x="2598738" y="1797050"/>
          <p14:tracePt t="5605" x="2570163" y="1778000"/>
          <p14:tracePt t="5613" x="2525713" y="1741488"/>
          <p14:tracePt t="5620" x="2462213" y="1704975"/>
          <p14:tracePt t="5628" x="2425700" y="1687513"/>
          <p14:tracePt t="5639" x="2379663" y="1641475"/>
          <p14:tracePt t="5645" x="2333625" y="1614488"/>
          <p14:tracePt t="5653" x="2316163" y="1587500"/>
          <p14:tracePt t="5660" x="2297113" y="1568450"/>
          <p14:tracePt t="5668" x="2279650" y="1550988"/>
          <p14:tracePt t="5675" x="2251075" y="1504950"/>
          <p14:tracePt t="5684" x="2243138" y="1495425"/>
          <p14:tracePt t="5691" x="2243138" y="1477963"/>
          <p14:tracePt t="5699" x="2243138" y="1458913"/>
          <p14:tracePt t="5707" x="2243138" y="1449388"/>
          <p14:tracePt t="5731" x="2243138" y="1441450"/>
          <p14:tracePt t="5739" x="2243138" y="1422400"/>
          <p14:tracePt t="5764" x="2243138" y="1412875"/>
          <p14:tracePt t="5828" x="2243138" y="1404938"/>
          <p14:tracePt t="5837" x="2243138" y="1395413"/>
          <p14:tracePt t="5852" x="2251075" y="1385888"/>
          <p14:tracePt t="5859" x="2279650" y="1385888"/>
          <p14:tracePt t="5867" x="2297113" y="1385888"/>
          <p14:tracePt t="5875" x="2324100" y="1385888"/>
          <p14:tracePt t="5884" x="2397125" y="1368425"/>
          <p14:tracePt t="5891" x="2452688" y="1368425"/>
          <p14:tracePt t="5899" x="2506663" y="1368425"/>
          <p14:tracePt t="5908" x="2589213" y="1368425"/>
          <p14:tracePt t="5915" x="2662238" y="1368425"/>
          <p14:tracePt t="5923" x="2716213" y="1368425"/>
          <p14:tracePt t="5932" x="2744788" y="1368425"/>
          <p14:tracePt t="5939" x="2789238" y="1368425"/>
          <p14:tracePt t="5948" x="2808288" y="1368425"/>
          <p14:tracePt t="5964" x="2825750" y="1368425"/>
          <p14:tracePt t="6043" x="2835275" y="1368425"/>
          <p14:tracePt t="6051" x="2852738" y="1368425"/>
          <p14:tracePt t="6059" x="2889250" y="1368425"/>
          <p14:tracePt t="6068" x="2935288" y="1368425"/>
          <p14:tracePt t="6075" x="2971800" y="1368425"/>
          <p14:tracePt t="6083" x="2990850" y="1368425"/>
          <p14:tracePt t="6091" x="3017838" y="1368425"/>
          <p14:tracePt t="6099" x="3054350" y="1368425"/>
          <p14:tracePt t="6107" x="3090863" y="1368425"/>
          <p14:tracePt t="6116" x="3117850" y="1368425"/>
          <p14:tracePt t="6124" x="3127375" y="1368425"/>
          <p14:tracePt t="6132" x="3144838" y="1368425"/>
          <p14:tracePt t="6164" x="3163888" y="1368425"/>
          <p14:tracePt t="6445" x="3144838" y="1368425"/>
          <p14:tracePt t="6453" x="3136900" y="1368425"/>
          <p14:tracePt t="6461" x="3136900" y="1376363"/>
          <p14:tracePt t="6470" x="3127375" y="1385888"/>
          <p14:tracePt t="6477" x="3100388" y="1422400"/>
          <p14:tracePt t="6484" x="3100388" y="1431925"/>
          <p14:tracePt t="6493" x="3081338" y="1458913"/>
          <p14:tracePt t="6501" x="3063875" y="1485900"/>
          <p14:tracePt t="6509" x="3044825" y="1531938"/>
          <p14:tracePt t="6518" x="3035300" y="1558925"/>
          <p14:tracePt t="6525" x="3027363" y="1631950"/>
          <p14:tracePt t="6534" x="3008313" y="1668463"/>
          <p14:tracePt t="6540" x="2990850" y="1731963"/>
          <p14:tracePt t="6548" x="2971800" y="1797050"/>
          <p14:tracePt t="6555" x="2962275" y="1833563"/>
          <p14:tracePt t="6564" x="2954338" y="1914525"/>
          <p14:tracePt t="6571" x="2925763" y="1970088"/>
          <p14:tracePt t="6579" x="2925763" y="2016125"/>
          <p14:tracePt t="6587" x="2917825" y="2070100"/>
          <p14:tracePt t="6596" x="2917825" y="2143125"/>
          <p14:tracePt t="6603" x="2908300" y="2225675"/>
          <p14:tracePt t="6611" x="2889250" y="2316163"/>
          <p14:tracePt t="6619" x="2852738" y="2398713"/>
          <p14:tracePt t="6627" x="2835275" y="2471738"/>
          <p14:tracePt t="6635" x="2798763" y="2571750"/>
          <p14:tracePt t="6643" x="2781300" y="2644775"/>
          <p14:tracePt t="6651" x="2771775" y="2727325"/>
          <p14:tracePt t="6659" x="2752725" y="2800350"/>
          <p14:tracePt t="6668" x="2735263" y="2881313"/>
          <p14:tracePt t="6675" x="2698750" y="2990850"/>
          <p14:tracePt t="6685" x="2689225" y="3073400"/>
          <p14:tracePt t="6692" x="2662238" y="3146425"/>
          <p14:tracePt t="6699" x="2652713" y="3265488"/>
          <p14:tracePt t="6707" x="2635250" y="3338513"/>
          <p14:tracePt t="6716" x="2635250" y="3411538"/>
          <p14:tracePt t="6723" x="2625725" y="3502025"/>
          <p14:tracePt t="6731" x="2606675" y="3584575"/>
          <p14:tracePt t="6739" x="2598738" y="3638550"/>
          <p14:tracePt t="6748" x="2589213" y="3702050"/>
          <p14:tracePt t="6755" x="2570163" y="3775075"/>
          <p14:tracePt t="6765" x="2570163" y="3840163"/>
          <p14:tracePt t="6772" x="2570163" y="3875088"/>
          <p14:tracePt t="6780" x="2562225" y="3948113"/>
          <p14:tracePt t="6788" x="2562225" y="3984625"/>
          <p14:tracePt t="6796" x="2543175" y="4049713"/>
          <p14:tracePt t="6804" x="2543175" y="4086225"/>
          <p14:tracePt t="6811" x="2525713" y="4140200"/>
          <p14:tracePt t="6819" x="2525713" y="4167188"/>
          <p14:tracePt t="6827" x="2525713" y="4222750"/>
          <p14:tracePt t="6835" x="2516188" y="4268788"/>
          <p14:tracePt t="6845" x="2516188" y="4313238"/>
          <p14:tracePt t="6855" x="2516188" y="4349750"/>
          <p14:tracePt t="6861" x="2516188" y="4376738"/>
          <p14:tracePt t="6870" x="2516188" y="4432300"/>
          <p14:tracePt t="6877" x="2516188" y="4478338"/>
          <p14:tracePt t="6884" x="2516188" y="4532313"/>
          <p14:tracePt t="6901" x="2516188" y="4614863"/>
          <p14:tracePt t="6908" x="2516188" y="4641850"/>
          <p14:tracePt t="6916" x="2516188" y="4678363"/>
          <p14:tracePt t="6924" x="2516188" y="4724400"/>
          <p14:tracePt t="6932" x="2506663" y="4760913"/>
          <p14:tracePt t="6940" x="2506663" y="4805363"/>
          <p14:tracePt t="6948" x="2489200" y="4851400"/>
          <p14:tracePt t="6955" x="2489200" y="4870450"/>
          <p14:tracePt t="6965" x="2489200" y="4897438"/>
          <p14:tracePt t="6971" x="2479675" y="4924425"/>
          <p14:tracePt t="6980" x="2462213" y="4970463"/>
          <p14:tracePt t="6988" x="2462213" y="4987925"/>
          <p14:tracePt t="6996" x="2452688" y="5024438"/>
          <p14:tracePt t="7004" x="2452688" y="5043488"/>
          <p14:tracePt t="7012" x="2433638" y="5089525"/>
          <p14:tracePt t="7020" x="2433638" y="5097463"/>
          <p14:tracePt t="7028" x="2433638" y="5116513"/>
          <p14:tracePt t="7036" x="2433638" y="5133975"/>
          <p14:tracePt t="7052" x="2433638" y="5160963"/>
          <p14:tracePt t="7060" x="2425700" y="5180013"/>
          <p14:tracePt t="7076" x="2425700" y="5216525"/>
          <p14:tracePt t="7093" x="2425700" y="5243513"/>
          <p14:tracePt t="7099" x="2425700" y="5253038"/>
          <p14:tracePt t="7107" x="2416175" y="5270500"/>
          <p14:tracePt t="7115" x="2416175" y="5289550"/>
          <p14:tracePt t="7124" x="2416175" y="5307013"/>
          <p14:tracePt t="7132" x="2416175" y="5316538"/>
          <p14:tracePt t="7139" x="2406650" y="5353050"/>
          <p14:tracePt t="7149" x="2406650" y="5362575"/>
          <p14:tracePt t="7156" x="2406650" y="5380038"/>
          <p14:tracePt t="7164" x="2406650" y="5399088"/>
          <p14:tracePt t="7171" x="2406650" y="5445125"/>
          <p14:tracePt t="7183" x="2406650" y="5472113"/>
          <p14:tracePt t="7187" x="2406650" y="5489575"/>
          <p14:tracePt t="7199" x="2406650" y="5499100"/>
          <p14:tracePt t="7203" x="2406650" y="5526088"/>
          <p14:tracePt t="7211" x="2406650" y="5535613"/>
          <p14:tracePt t="7235" x="2406650" y="5554663"/>
          <p14:tracePt t="7325" x="2416175" y="5545138"/>
          <p14:tracePt t="7347" x="2425700" y="5535613"/>
          <p14:tracePt t="7788" x="2433638" y="5508625"/>
          <p14:tracePt t="7795" x="2433638" y="5472113"/>
          <p14:tracePt t="7803" x="2452688" y="5399088"/>
          <p14:tracePt t="7811" x="2452688" y="5343525"/>
          <p14:tracePt t="7819" x="2489200" y="5226050"/>
          <p14:tracePt t="7827" x="2498725" y="5153025"/>
          <p14:tracePt t="7835" x="2498725" y="5060950"/>
          <p14:tracePt t="7843" x="2506663" y="4960938"/>
          <p14:tracePt t="7851" x="2525713" y="4870450"/>
          <p14:tracePt t="7859" x="2525713" y="4814888"/>
          <p14:tracePt t="7870" x="2525713" y="4741863"/>
          <p14:tracePt t="7877" x="2525713" y="4714875"/>
          <p14:tracePt t="7884" x="2525713" y="4668838"/>
          <p14:tracePt t="7904" x="2525713" y="4632325"/>
          <p14:tracePt t="7909" x="2525713" y="4624388"/>
          <p14:tracePt t="8037" x="2533650" y="4614863"/>
          <p14:tracePt t="8076" x="2543175" y="4605338"/>
          <p14:tracePt t="8101" x="2543175" y="4595813"/>
          <p14:tracePt t="8284" x="2543175" y="4587875"/>
          <p14:tracePt t="8292" x="2543175" y="4568825"/>
          <p14:tracePt t="8300" x="2543175" y="4514850"/>
          <p14:tracePt t="8308" x="2543175" y="4478338"/>
          <p14:tracePt t="8317" x="2552700" y="4405313"/>
          <p14:tracePt t="8324" x="2579688" y="4313238"/>
          <p14:tracePt t="8333" x="2606675" y="4232275"/>
          <p14:tracePt t="8343" x="2616200" y="4159250"/>
          <p14:tracePt t="8350" x="2635250" y="4094163"/>
          <p14:tracePt t="8357" x="2635250" y="4040188"/>
          <p14:tracePt t="8365" x="2635250" y="3984625"/>
          <p14:tracePt t="8371" x="2635250" y="3940175"/>
          <p14:tracePt t="8380" x="2635250" y="3921125"/>
          <p14:tracePt t="8388" x="2635250" y="3903663"/>
          <p14:tracePt t="8396" x="2635250" y="3894138"/>
          <p14:tracePt t="8485" x="2635250" y="3884613"/>
          <p14:tracePt t="8493" x="2635250" y="3867150"/>
          <p14:tracePt t="8501" x="2635250" y="3857625"/>
          <p14:tracePt t="8508" x="2635250" y="3848100"/>
          <p14:tracePt t="8515" x="2635250" y="3840163"/>
          <p14:tracePt t="8523" x="2635250" y="3830638"/>
          <p14:tracePt t="8532" x="2635250" y="3821113"/>
          <p14:tracePt t="8540" x="2635250" y="3811588"/>
          <p14:tracePt t="8548" x="2635250" y="3803650"/>
          <p14:tracePt t="8555" x="2635250" y="3784600"/>
          <p14:tracePt t="8571" x="2635250" y="3775075"/>
          <p14:tracePt t="8595" x="2635250" y="3767138"/>
          <p14:tracePt t="8637" x="2635250" y="3748088"/>
          <p14:tracePt t="8843" x="2635250" y="3738563"/>
          <p14:tracePt t="8851" x="2635250" y="3721100"/>
          <p14:tracePt t="8859" x="2635250" y="3702050"/>
          <p14:tracePt t="8867" x="2635250" y="3675063"/>
          <p14:tracePt t="8875" x="2635250" y="3648075"/>
          <p14:tracePt t="8883" x="2643188" y="3592513"/>
          <p14:tracePt t="8900" x="2662238" y="3502025"/>
          <p14:tracePt t="8907" x="2662238" y="3465513"/>
          <p14:tracePt t="8916" x="2662238" y="3411538"/>
          <p14:tracePt t="8923" x="2662238" y="3382963"/>
          <p14:tracePt t="8931" x="2662238" y="3328988"/>
          <p14:tracePt t="8940" x="2662238" y="3282950"/>
          <p14:tracePt t="8948" x="2662238" y="3265488"/>
          <p14:tracePt t="8955" x="2662238" y="3228975"/>
          <p14:tracePt t="8965" x="2662238" y="3209925"/>
          <p14:tracePt t="8971" x="2662238" y="3163888"/>
          <p14:tracePt t="8981" x="2662238" y="3136900"/>
          <p14:tracePt t="8988" x="2662238" y="3109913"/>
          <p14:tracePt t="8996" x="2662238" y="3082925"/>
          <p14:tracePt t="9004" x="2662238" y="3063875"/>
          <p14:tracePt t="9012" x="2662238" y="3036888"/>
          <p14:tracePt t="9020" x="2662238" y="3017838"/>
          <p14:tracePt t="9028" x="2662238" y="2990850"/>
          <p14:tracePt t="9036" x="2662238" y="2982913"/>
          <p14:tracePt t="9044" x="2662238" y="2954338"/>
          <p14:tracePt t="9052" x="2662238" y="2946400"/>
          <p14:tracePt t="9060" x="2662238" y="2936875"/>
          <p14:tracePt t="9068" x="2662238" y="2917825"/>
          <p14:tracePt t="9076" x="2662238" y="2900363"/>
          <p14:tracePt t="9100" x="2662238" y="2890838"/>
          <p14:tracePt t="9108" x="2662238" y="2873375"/>
          <p14:tracePt t="9115" x="2662238" y="2863850"/>
          <p14:tracePt t="9123" x="2662238" y="2854325"/>
          <p14:tracePt t="9139" x="2662238" y="2844800"/>
          <p14:tracePt t="9148" x="2662238" y="2836863"/>
          <p14:tracePt t="9180" x="2671763" y="2827338"/>
          <p14:tracePt t="9283" x="2679700" y="2817813"/>
          <p14:tracePt t="9307" x="2689225" y="2808288"/>
          <p14:tracePt t="9341" x="2698750" y="2800350"/>
          <p14:tracePt t="9363" x="2698750" y="2790825"/>
          <p14:tracePt t="9412" x="2708275" y="2781300"/>
          <p14:tracePt t="9493" x="2716213" y="2781300"/>
          <p14:tracePt t="9651" x="2752725" y="2781300"/>
          <p14:tracePt t="9659" x="2798763" y="2781300"/>
          <p14:tracePt t="9667" x="2852738" y="2781300"/>
          <p14:tracePt t="9675" x="2925763" y="2781300"/>
          <p14:tracePt t="9684" x="3017838" y="2781300"/>
          <p14:tracePt t="9692" x="3144838" y="2781300"/>
          <p14:tracePt t="9700" x="3327400" y="2781300"/>
          <p14:tracePt t="9708" x="3473450" y="2781300"/>
          <p14:tracePt t="9716" x="3629025" y="2781300"/>
          <p14:tracePt t="9724" x="3756025" y="2781300"/>
          <p14:tracePt t="9733" x="3865563" y="2781300"/>
          <p14:tracePt t="9740" x="3965575" y="2781300"/>
          <p14:tracePt t="9749" x="4021138" y="2781300"/>
          <p14:tracePt t="9756" x="4057650" y="2781300"/>
          <p14:tracePt t="9765" x="4075113" y="2781300"/>
          <p14:tracePt t="10031" x="4075113" y="2771775"/>
          <p14:tracePt t="10035" x="4065588" y="2744788"/>
          <p14:tracePt t="10044" x="4065588" y="2717800"/>
          <p14:tracePt t="10051" x="4057650" y="2671763"/>
          <p14:tracePt t="10060" x="4029075" y="2608263"/>
          <p14:tracePt t="10068" x="4002088" y="2535238"/>
          <p14:tracePt t="10075" x="3992563" y="2452688"/>
          <p14:tracePt t="10084" x="3992563" y="2362200"/>
          <p14:tracePt t="10091" x="3956050" y="2298700"/>
          <p14:tracePt t="10100" x="3938588" y="2243138"/>
          <p14:tracePt t="10107" x="3929063" y="2179638"/>
          <p14:tracePt t="10115" x="3892550" y="2116138"/>
          <p14:tracePt t="10123" x="3892550" y="2079625"/>
          <p14:tracePt t="10131" x="3883025" y="2060575"/>
          <p14:tracePt t="10139" x="3875088" y="2024063"/>
          <p14:tracePt t="10147" x="3856038" y="2006600"/>
          <p14:tracePt t="10155" x="3846513" y="1997075"/>
          <p14:tracePt t="10164" x="3838575" y="1970088"/>
          <p14:tracePt t="10171" x="3829050" y="1951038"/>
          <p14:tracePt t="10180" x="3819525" y="1951038"/>
          <p14:tracePt t="10187" x="3802063" y="1933575"/>
          <p14:tracePt t="10198" x="3792538" y="1914525"/>
          <p14:tracePt t="10211" x="3783013" y="1906588"/>
          <p14:tracePt t="10219" x="3783013" y="1897063"/>
          <p14:tracePt t="10228" x="3783013" y="1887538"/>
          <p14:tracePt t="10243" x="3775075" y="1870075"/>
          <p14:tracePt t="10251" x="3765550" y="1860550"/>
          <p14:tracePt t="10469" x="3756025" y="1860550"/>
          <p14:tracePt t="10605" x="3738563" y="1860550"/>
          <p14:tracePt t="10636" x="3729038" y="1860550"/>
          <p14:tracePt t="10691" x="3709988" y="1851025"/>
          <p14:tracePt t="10715" x="3709988" y="1841500"/>
          <p14:tracePt t="10803" x="3702050" y="1833563"/>
          <p14:tracePt t="10851" x="3692525" y="1833563"/>
          <p14:tracePt t="10860" x="3683000" y="1841500"/>
          <p14:tracePt t="10867" x="3683000" y="1851025"/>
          <p14:tracePt t="10882" x="3673475" y="1860550"/>
          <p14:tracePt t="10885" x="3665538" y="1878013"/>
          <p14:tracePt t="10900" x="3629025" y="1906588"/>
          <p14:tracePt t="10907" x="3629025" y="1914525"/>
          <p14:tracePt t="10916" x="3619500" y="1933575"/>
          <p14:tracePt t="10923" x="3619500" y="1943100"/>
          <p14:tracePt t="11279" x="3600450" y="1960563"/>
          <p14:tracePt t="11285" x="3592513" y="1970088"/>
          <p14:tracePt t="11300" x="3582988" y="2006600"/>
          <p14:tracePt t="11309" x="3582988" y="2016125"/>
          <p14:tracePt t="11318" x="3573463" y="2052638"/>
          <p14:tracePt t="11323" x="3573463" y="2070100"/>
          <p14:tracePt t="11331" x="3546475" y="2116138"/>
          <p14:tracePt t="11339" x="3536950" y="2160588"/>
          <p14:tracePt t="11347" x="3536950" y="2197100"/>
          <p14:tracePt t="11355" x="3536950" y="2225675"/>
          <p14:tracePt t="11365" x="3536950" y="2270125"/>
          <p14:tracePt t="11371" x="3527425" y="2325688"/>
          <p14:tracePt t="11381" x="3519488" y="2389188"/>
          <p14:tracePt t="11388" x="3519488" y="2444750"/>
          <p14:tracePt t="11395" x="3519488" y="2481263"/>
          <p14:tracePt t="11403" x="3519488" y="2535238"/>
          <p14:tracePt t="11411" x="3519488" y="2581275"/>
          <p14:tracePt t="11419" x="3519488" y="2608263"/>
          <p14:tracePt t="11427" x="3519488" y="2644775"/>
          <p14:tracePt t="11435" x="3519488" y="2681288"/>
          <p14:tracePt t="11443" x="3519488" y="2708275"/>
          <p14:tracePt t="11451" x="3519488" y="2735263"/>
          <p14:tracePt t="11460" x="3519488" y="2754313"/>
          <p14:tracePt t="11468" x="3519488" y="2771775"/>
          <p14:tracePt t="11475" x="3519488" y="2790825"/>
          <p14:tracePt t="11483" x="3519488" y="2800350"/>
          <p14:tracePt t="11491" x="3500438" y="2836863"/>
          <p14:tracePt t="11499" x="3500438" y="2844800"/>
          <p14:tracePt t="11507" x="3500438" y="2854325"/>
          <p14:tracePt t="11516" x="3500438" y="2873375"/>
          <p14:tracePt t="11524" x="3500438" y="2909888"/>
          <p14:tracePt t="11531" x="3490913" y="2927350"/>
          <p14:tracePt t="11540" x="3490913" y="2954338"/>
          <p14:tracePt t="11548" x="3473450" y="2982913"/>
          <p14:tracePt t="11556" x="3473450" y="3009900"/>
          <p14:tracePt t="11564" x="3473450" y="3027363"/>
          <p14:tracePt t="11571" x="3473450" y="3054350"/>
          <p14:tracePt t="11581" x="3473450" y="3073400"/>
          <p14:tracePt t="11587" x="3473450" y="3119438"/>
          <p14:tracePt t="11596" x="3473450" y="3155950"/>
          <p14:tracePt t="11603" x="3473450" y="3192463"/>
          <p14:tracePt t="11611" x="3473450" y="3228975"/>
          <p14:tracePt t="11619" x="3473450" y="3255963"/>
          <p14:tracePt t="11627" x="3473450" y="3309938"/>
          <p14:tracePt t="11635" x="3473450" y="3338513"/>
          <p14:tracePt t="11644" x="3473450" y="3382963"/>
          <p14:tracePt t="11651" x="3473450" y="3411538"/>
          <p14:tracePt t="11659" x="3473450" y="3455988"/>
          <p14:tracePt t="11668" x="3473450" y="3511550"/>
          <p14:tracePt t="11675" x="3473450" y="3519488"/>
          <p14:tracePt t="11684" x="3473450" y="3565525"/>
          <p14:tracePt t="11691" x="3473450" y="3602038"/>
          <p14:tracePt t="11700" x="3473450" y="3657600"/>
          <p14:tracePt t="11708" x="3473450" y="3694113"/>
          <p14:tracePt t="11715" x="3473450" y="3730625"/>
          <p14:tracePt t="11724" x="3473450" y="3775075"/>
          <p14:tracePt t="11732" x="3473450" y="3811588"/>
          <p14:tracePt t="11740" x="3473450" y="3840163"/>
          <p14:tracePt t="11748" x="3473450" y="3884613"/>
          <p14:tracePt t="11755" x="3473450" y="3921125"/>
          <p14:tracePt t="11765" x="3473450" y="3940175"/>
          <p14:tracePt t="11771" x="3473450" y="3967163"/>
          <p14:tracePt t="11781" x="3473450" y="3976688"/>
          <p14:tracePt t="11787" x="3473450" y="4003675"/>
          <p14:tracePt t="11796" x="3473450" y="4013200"/>
          <p14:tracePt t="11803" x="3473450" y="4021138"/>
          <p14:tracePt t="11915" x="3473450" y="4030663"/>
          <p14:tracePt t="11923" x="3473450" y="4040188"/>
          <p14:tracePt t="11931" x="3473450" y="4057650"/>
          <p14:tracePt t="11939" x="3473450" y="4103688"/>
          <p14:tracePt t="11948" x="3473450" y="4140200"/>
          <p14:tracePt t="11955" x="3473450" y="4195763"/>
          <p14:tracePt t="11965" x="3490913" y="4240213"/>
          <p14:tracePt t="11971" x="3500438" y="4322763"/>
          <p14:tracePt t="11981" x="3519488" y="4395788"/>
          <p14:tracePt t="11987" x="3527425" y="4478338"/>
          <p14:tracePt t="11996" x="3573463" y="4568825"/>
          <p14:tracePt t="12004" x="3582988" y="4668838"/>
          <p14:tracePt t="12012" x="3629025" y="4741863"/>
          <p14:tracePt t="12020" x="3629025" y="4851400"/>
          <p14:tracePt t="12028" x="3646488" y="4933950"/>
          <p14:tracePt t="12036" x="3665538" y="5016500"/>
          <p14:tracePt t="12045" x="3702050" y="5089525"/>
          <p14:tracePt t="12051" x="3719513" y="5153025"/>
          <p14:tracePt t="12059" x="3729038" y="5207000"/>
          <p14:tracePt t="12068" x="3729038" y="5226050"/>
          <p14:tracePt t="12075" x="3729038" y="5243513"/>
          <p14:tracePt t="12091" x="3738563" y="5253038"/>
          <p14:tracePt t="12148" x="3746500" y="5262563"/>
          <p14:tracePt t="12156" x="3746500" y="5270500"/>
          <p14:tracePt t="12164" x="3746500" y="5289550"/>
          <p14:tracePt t="12171" x="3746500" y="5316538"/>
          <p14:tracePt t="12182" x="3746500" y="5335588"/>
          <p14:tracePt t="12187" x="3746500" y="5362575"/>
          <p14:tracePt t="12195" x="3746500" y="5380038"/>
          <p14:tracePt t="12204" x="3746500" y="5389563"/>
          <p14:tracePt t="12212" x="3746500" y="5416550"/>
          <p14:tracePt t="12220" x="3746500" y="5435600"/>
          <p14:tracePt t="12236" x="3746500" y="5453063"/>
          <p14:tracePt t="12259" x="3746500" y="5462588"/>
          <p14:tracePt t="12268" x="3746500" y="5472113"/>
          <p14:tracePt t="12275" x="3746500" y="5489575"/>
          <p14:tracePt t="12284" x="3746500" y="5499100"/>
          <p14:tracePt t="12291" x="3746500" y="5508625"/>
          <p14:tracePt t="12307" x="3746500" y="5526088"/>
          <p14:tracePt t="12315" x="3746500" y="5545138"/>
          <p14:tracePt t="12324" x="3746500" y="5554663"/>
          <p14:tracePt t="12365" x="3746500" y="5562600"/>
          <p14:tracePt t="12371" x="3746500" y="5572125"/>
          <p14:tracePt t="12501" x="3746500" y="5581650"/>
          <p14:tracePt t="12541" x="3746500" y="5589588"/>
          <p14:tracePt t="12553" x="3746500" y="5608638"/>
          <p14:tracePt t="12567" x="3746500" y="5618163"/>
          <p14:tracePt t="12589" x="3746500" y="5626100"/>
          <p14:tracePt t="12998" x="3738563" y="5645150"/>
          <p14:tracePt t="13006" x="3729038" y="5654675"/>
          <p14:tracePt t="13021" x="3709988" y="5672138"/>
          <p14:tracePt t="13029" x="3702050" y="5672138"/>
          <p14:tracePt t="13036" x="3692525" y="5681663"/>
          <p14:tracePt t="13051" x="3683000" y="5691188"/>
          <p14:tracePt t="13059" x="3673475" y="5699125"/>
          <p14:tracePt t="13075" x="3673475" y="5708650"/>
          <p14:tracePt t="13083" x="3665538" y="5718175"/>
          <p14:tracePt t="13108" x="3656013" y="5718175"/>
          <p14:tracePt t="13118" x="3636963" y="5727700"/>
          <p14:tracePt t="13140" x="3629025" y="5727700"/>
          <p14:tracePt t="14219" x="3646488" y="5727700"/>
          <p14:tracePt t="14228" x="3738563" y="5691188"/>
          <p14:tracePt t="14236" x="3810000" y="5662613"/>
          <p14:tracePt t="14244" x="3929063" y="5599113"/>
          <p14:tracePt t="14252" x="4029075" y="5562600"/>
          <p14:tracePt t="14260" x="4157663" y="5518150"/>
          <p14:tracePt t="14268" x="4294188" y="5472113"/>
          <p14:tracePt t="14276" x="4384675" y="5462588"/>
          <p14:tracePt t="14283" x="4503738" y="5416550"/>
          <p14:tracePt t="14291" x="4576763" y="5416550"/>
          <p14:tracePt t="14300" x="4603750" y="5408613"/>
          <p14:tracePt t="14307" x="4630738" y="5399088"/>
          <p14:tracePt t="14420" x="4640263" y="5399088"/>
          <p14:tracePt t="14427" x="4667250" y="5389563"/>
          <p14:tracePt t="14436" x="4676775" y="5389563"/>
          <p14:tracePt t="14443" x="4713288" y="5372100"/>
          <p14:tracePt t="14459" x="4730750" y="5372100"/>
          <p14:tracePt t="14476" x="4749800" y="5372100"/>
          <p14:tracePt t="14500" x="4759325" y="5372100"/>
          <p14:tracePt t="14507" x="4767263" y="5362575"/>
          <p14:tracePt t="14723" x="4759325" y="5362575"/>
          <p14:tracePt t="14731" x="4740275" y="5362575"/>
          <p14:tracePt t="14747" x="4722813" y="5372100"/>
          <p14:tracePt t="14764" x="4713288" y="5372100"/>
          <p14:tracePt t="14772" x="4703763" y="5372100"/>
          <p14:tracePt t="14787" x="4695825" y="5372100"/>
          <p14:tracePt t="14803" x="4686300" y="5372100"/>
          <p14:tracePt t="14819" x="4667250" y="5380038"/>
          <p14:tracePt t="14837" x="4649788" y="5380038"/>
          <p14:tracePt t="14855" x="4640263" y="5380038"/>
          <p14:tracePt t="14870" x="4630738" y="5380038"/>
          <p14:tracePt t="14893" x="4622800" y="5380038"/>
          <p14:tracePt t="15011" x="4613275" y="5380038"/>
          <p14:tracePt t="15027" x="4603750" y="5380038"/>
          <p14:tracePt t="15035" x="4594225" y="5380038"/>
          <p14:tracePt t="15052" x="4586288" y="5380038"/>
          <p14:tracePt t="15059" x="4567238" y="5380038"/>
          <p14:tracePt t="15068" x="4549775" y="5389563"/>
          <p14:tracePt t="15077" x="4540250" y="5399088"/>
          <p14:tracePt t="15089" x="4513263" y="5408613"/>
          <p14:tracePt t="15091" x="4503738" y="5408613"/>
          <p14:tracePt t="15100" x="4467225" y="5416550"/>
          <p14:tracePt t="15108" x="4457700" y="5416550"/>
          <p14:tracePt t="15118" x="4430713" y="5426075"/>
          <p14:tracePt t="15134" x="4421188" y="5426075"/>
          <p14:tracePt t="15141" x="4413250" y="5426075"/>
          <p14:tracePt t="15317" x="4403725" y="5416550"/>
          <p14:tracePt t="15323" x="4384675" y="5389563"/>
          <p14:tracePt t="15332" x="4384675" y="5362575"/>
          <p14:tracePt t="15339" x="4384675" y="5343525"/>
          <p14:tracePt t="15348" x="4376738" y="5326063"/>
          <p14:tracePt t="15355" x="4367213" y="5299075"/>
          <p14:tracePt t="15364" x="4348163" y="5262563"/>
          <p14:tracePt t="15371" x="4330700" y="5189538"/>
          <p14:tracePt t="15380" x="4303713" y="5153025"/>
          <p14:tracePt t="15387" x="4267200" y="5097463"/>
          <p14:tracePt t="15395" x="4248150" y="5070475"/>
          <p14:tracePt t="15403" x="4202113" y="5006975"/>
          <p14:tracePt t="15412" x="4184650" y="4979988"/>
          <p14:tracePt t="15420" x="4148138" y="4951413"/>
          <p14:tracePt t="15428" x="4129088" y="4914900"/>
          <p14:tracePt t="15436" x="4084638" y="4870450"/>
          <p14:tracePt t="15444" x="4048125" y="4824413"/>
          <p14:tracePt t="15452" x="4021138" y="4787900"/>
          <p14:tracePt t="15460" x="3984625" y="4741863"/>
          <p14:tracePt t="15468" x="3956050" y="4714875"/>
          <p14:tracePt t="15475" x="3929063" y="4678363"/>
          <p14:tracePt t="15484" x="3911600" y="4660900"/>
          <p14:tracePt t="15491" x="3875088" y="4632325"/>
          <p14:tracePt t="15502" x="3856038" y="4614863"/>
          <p14:tracePt t="15507" x="3846513" y="4595813"/>
          <p14:tracePt t="15515" x="3829050" y="4568825"/>
          <p14:tracePt t="15523" x="3810000" y="4551363"/>
          <p14:tracePt t="15533" x="3802063" y="4551363"/>
          <p14:tracePt t="15539" x="3792538" y="4551363"/>
          <p14:tracePt t="15548" x="3783013" y="4541838"/>
          <p14:tracePt t="15564" x="3783013" y="4532313"/>
          <p14:tracePt t="15829" x="3765550" y="4532313"/>
          <p14:tracePt t="15861" x="3756025" y="4532313"/>
          <p14:tracePt t="16060" x="3746500" y="4532313"/>
          <p14:tracePt t="16109" x="3756025" y="4551363"/>
          <p14:tracePt t="16115" x="3765550" y="4551363"/>
          <p14:tracePt t="16123" x="3792538" y="4551363"/>
          <p14:tracePt t="16131" x="3810000" y="4551363"/>
          <p14:tracePt t="16139" x="3846513" y="4551363"/>
          <p14:tracePt t="16148" x="3892550" y="4551363"/>
          <p14:tracePt t="16155" x="3929063" y="4551363"/>
          <p14:tracePt t="16164" x="3975100" y="4551363"/>
          <p14:tracePt t="16172" x="4011613" y="4551363"/>
          <p14:tracePt t="16181" x="4094163" y="4551363"/>
          <p14:tracePt t="16187" x="4148138" y="4551363"/>
          <p14:tracePt t="16196" x="4230688" y="4551363"/>
          <p14:tracePt t="16203" x="4284663" y="4551363"/>
          <p14:tracePt t="16211" x="4321175" y="4551363"/>
          <p14:tracePt t="16220" x="4376738" y="4551363"/>
          <p14:tracePt t="16227" x="4403725" y="4551363"/>
          <p14:tracePt t="16235" x="4440238" y="4551363"/>
          <p14:tracePt t="16243" x="4476750" y="4551363"/>
          <p14:tracePt t="16251" x="4484688" y="4551363"/>
          <p14:tracePt t="16259" x="4494213" y="4551363"/>
          <p14:tracePt t="16267" x="4503738" y="4551363"/>
          <p14:tracePt t="16275" x="4521200" y="4551363"/>
          <p14:tracePt t="16291" x="4549775" y="4551363"/>
          <p14:tracePt t="16299" x="4576763" y="4551363"/>
          <p14:tracePt t="16307" x="4622800" y="4532313"/>
          <p14:tracePt t="16316" x="4667250" y="4522788"/>
          <p14:tracePt t="16323" x="4722813" y="4522788"/>
          <p14:tracePt t="16331" x="4749800" y="4522788"/>
          <p14:tracePt t="16340" x="4803775" y="4505325"/>
          <p14:tracePt t="16347" x="4840288" y="4505325"/>
          <p14:tracePt t="16355" x="4868863" y="4495800"/>
          <p14:tracePt t="16364" x="4895850" y="4495800"/>
          <p14:tracePt t="16371" x="4905375" y="4495800"/>
          <p14:tracePt t="16381" x="4922838" y="4495800"/>
          <p14:tracePt t="16387" x="4932363" y="4486275"/>
          <p14:tracePt t="16825" x="4922838" y="4486275"/>
          <p14:tracePt t="16845" x="4905375" y="4495800"/>
          <p14:tracePt t="17213" x="4895850" y="4495800"/>
          <p14:tracePt t="17221" x="4886325" y="4495800"/>
          <p14:tracePt t="17229" x="4876800" y="4486275"/>
          <p14:tracePt t="17245" x="4868863" y="4459288"/>
          <p14:tracePt t="17260" x="4849813" y="4441825"/>
          <p14:tracePt t="17276" x="4840288" y="4422775"/>
          <p14:tracePt t="17286" x="4822825" y="4405313"/>
          <p14:tracePt t="17292" x="4813300" y="4395788"/>
          <p14:tracePt t="17300" x="4803775" y="4386263"/>
          <p14:tracePt t="17307" x="4795838" y="4376738"/>
          <p14:tracePt t="17316" x="4795838" y="4359275"/>
          <p14:tracePt t="17324" x="4767263" y="4340225"/>
          <p14:tracePt t="17332" x="4749800" y="4322763"/>
          <p14:tracePt t="17341" x="4730750" y="4303713"/>
          <p14:tracePt t="17347" x="4686300" y="4259263"/>
          <p14:tracePt t="17355" x="4667250" y="4249738"/>
          <p14:tracePt t="17364" x="4640263" y="4213225"/>
          <p14:tracePt t="17371" x="4603750" y="4195763"/>
          <p14:tracePt t="17380" x="4576763" y="4149725"/>
          <p14:tracePt t="17387" x="4521200" y="4086225"/>
          <p14:tracePt t="17397" x="4467225" y="4030663"/>
          <p14:tracePt t="17404" x="4421188" y="4003675"/>
          <p14:tracePt t="17411" x="4394200" y="3967163"/>
          <p14:tracePt t="17419" x="4340225" y="3921125"/>
          <p14:tracePt t="17427" x="4294188" y="3884613"/>
          <p14:tracePt t="17435" x="4267200" y="3848100"/>
          <p14:tracePt t="17443" x="4230688" y="3830638"/>
          <p14:tracePt t="17451" x="4184650" y="3794125"/>
          <p14:tracePt t="17459" x="4138613" y="3748088"/>
          <p14:tracePt t="17467" x="4121150" y="3730625"/>
          <p14:tracePt t="17476" x="4102100" y="3721100"/>
          <p14:tracePt t="17484" x="4065588" y="3694113"/>
          <p14:tracePt t="17491" x="4038600" y="3675063"/>
          <p14:tracePt t="17507" x="4021138" y="3665538"/>
          <p14:tracePt t="17547" x="4002088" y="3665538"/>
          <p14:tracePt t="17556" x="3992563" y="3665538"/>
          <p14:tracePt t="17563" x="3984625" y="3665538"/>
          <p14:tracePt t="17571" x="3956050" y="3665538"/>
          <p14:tracePt t="17581" x="3938588" y="3657600"/>
          <p14:tracePt t="17587" x="3919538" y="3648075"/>
          <p14:tracePt t="17597" x="3892550" y="3629025"/>
          <p14:tracePt t="17603" x="3865563" y="3629025"/>
          <p14:tracePt t="17611" x="3846513" y="3621088"/>
          <p14:tracePt t="17619" x="3829050" y="3602038"/>
          <p14:tracePt t="17627" x="3810000" y="3602038"/>
          <p14:tracePt t="17635" x="3802063" y="3592513"/>
          <p14:tracePt t="17643" x="3792538" y="3584575"/>
          <p14:tracePt t="17659" x="3765550" y="3575050"/>
          <p14:tracePt t="17836" x="3756025" y="3575050"/>
          <p14:tracePt t="17852" x="3738563" y="3575050"/>
          <p14:tracePt t="17861" x="3738563" y="3584575"/>
          <p14:tracePt t="17869" x="3738563" y="3602038"/>
          <p14:tracePt t="17877" x="3719513" y="3621088"/>
          <p14:tracePt t="17885" x="3719513" y="3638550"/>
          <p14:tracePt t="17908" x="3709988" y="3665538"/>
          <p14:tracePt t="17927" x="3702050" y="3684588"/>
          <p14:tracePt t="18301" x="3702050" y="3694113"/>
          <p14:tracePt t="18307" x="3692525" y="3702050"/>
          <p14:tracePt t="18443" x="3702050" y="3702050"/>
          <p14:tracePt t="18451" x="3719513" y="3702050"/>
          <p14:tracePt t="18459" x="3775075" y="3702050"/>
          <p14:tracePt t="18467" x="3838575" y="3702050"/>
          <p14:tracePt t="18475" x="3883025" y="3675063"/>
          <p14:tracePt t="18483" x="3956050" y="3648075"/>
          <p14:tracePt t="18491" x="4021138" y="3638550"/>
          <p14:tracePt t="18499" x="4094163" y="3611563"/>
          <p14:tracePt t="18507" x="4138613" y="3602038"/>
          <p14:tracePt t="18517" x="4184650" y="3592513"/>
          <p14:tracePt t="18532" x="4202113" y="3584575"/>
          <p14:tracePt t="18707" x="4211638" y="3584575"/>
          <p14:tracePt t="18716" x="4221163" y="3584575"/>
          <p14:tracePt t="18723" x="4230688" y="3584575"/>
          <p14:tracePt t="18731" x="4238625" y="3584575"/>
          <p14:tracePt t="18739" x="4257675" y="3584575"/>
          <p14:tracePt t="18815" x="4267200" y="3584575"/>
          <p14:tracePt t="18907" x="4294188" y="3584575"/>
          <p14:tracePt t="18917" x="4311650" y="3584575"/>
          <p14:tracePt t="18925" x="4357688" y="3584575"/>
          <p14:tracePt t="18932" x="4376738" y="3584575"/>
          <p14:tracePt t="18941" x="4413250" y="3584575"/>
          <p14:tracePt t="18950" x="4421188" y="3584575"/>
          <p14:tracePt t="18956" x="4457700" y="3584575"/>
          <p14:tracePt t="18965" x="4484688" y="3584575"/>
          <p14:tracePt t="18971" x="4513263" y="3584575"/>
          <p14:tracePt t="18980" x="4530725" y="3584575"/>
          <p14:tracePt t="18988" x="4549775" y="3584575"/>
          <p14:tracePt t="18997" x="4557713" y="3584575"/>
          <p14:tracePt t="19005" x="4586288" y="3565525"/>
          <p14:tracePt t="19011" x="4594225" y="3556000"/>
          <p14:tracePt t="19060" x="4603750" y="3556000"/>
          <p14:tracePt t="19091" x="4613275" y="3556000"/>
          <p14:tracePt t="19107" x="4622800" y="3556000"/>
          <p14:tracePt t="19116" x="4630738" y="3556000"/>
          <p14:tracePt t="19123" x="4640263" y="3548063"/>
          <p14:tracePt t="19131" x="4667250" y="3548063"/>
          <p14:tracePt t="19139" x="4676775" y="3548063"/>
          <p14:tracePt t="19147" x="4686300" y="3548063"/>
          <p14:tracePt t="19155" x="4695825" y="3548063"/>
          <p14:tracePt t="19164" x="4713288" y="3538538"/>
          <p14:tracePt t="19181" x="4722813" y="3538538"/>
          <p14:tracePt t="19187" x="4740275" y="3538538"/>
          <p14:tracePt t="19203" x="4749800" y="3538538"/>
          <p14:tracePt t="19517" x="4740275" y="3538538"/>
          <p14:tracePt t="19523" x="4722813" y="3519488"/>
          <p14:tracePt t="19531" x="4713288" y="3519488"/>
          <p14:tracePt t="19539" x="4676775" y="3511550"/>
          <p14:tracePt t="19547" x="4659313" y="3502025"/>
          <p14:tracePt t="19555" x="4622800" y="3482975"/>
          <p14:tracePt t="19564" x="4594225" y="3465513"/>
          <p14:tracePt t="19571" x="4540250" y="3411538"/>
          <p14:tracePt t="19580" x="4503738" y="3382963"/>
          <p14:tracePt t="19587" x="4457700" y="3346450"/>
          <p14:tracePt t="19597" x="4413250" y="3302000"/>
          <p14:tracePt t="19603" x="4367213" y="3265488"/>
          <p14:tracePt t="19611" x="4311650" y="3209925"/>
          <p14:tracePt t="19619" x="4248150" y="3173413"/>
          <p14:tracePt t="19630" x="4202113" y="3127375"/>
          <p14:tracePt t="19635" x="4165600" y="3090863"/>
          <p14:tracePt t="19643" x="4121150" y="3046413"/>
          <p14:tracePt t="19651" x="4084638" y="3009900"/>
          <p14:tracePt t="19659" x="4065588" y="2982913"/>
          <p14:tracePt t="19667" x="4021138" y="2917825"/>
          <p14:tracePt t="19675" x="4002088" y="2900363"/>
          <p14:tracePt t="19683" x="3956050" y="2854325"/>
          <p14:tracePt t="19691" x="3919538" y="2808288"/>
          <p14:tracePt t="19699" x="3892550" y="2781300"/>
          <p14:tracePt t="19708" x="3865563" y="2744788"/>
          <p14:tracePt t="19715" x="3838575" y="2717800"/>
          <p14:tracePt t="19723" x="3810000" y="2690813"/>
          <p14:tracePt t="19731" x="3802063" y="2671763"/>
          <p14:tracePt t="19747" x="3792538" y="2662238"/>
          <p14:tracePt t="19912" x="3783013" y="2662238"/>
          <p14:tracePt t="19923" x="3775075" y="2662238"/>
          <p14:tracePt t="19939" x="3756025" y="2671763"/>
          <p14:tracePt t="19963" x="3746500" y="2698750"/>
          <p14:tracePt t="19972" x="3746500" y="2717800"/>
          <p14:tracePt t="19988" x="3746500" y="2763838"/>
          <p14:tracePt t="20011" x="3746500" y="2771775"/>
          <p14:tracePt t="20052" x="3746500" y="2781300"/>
          <p14:tracePt t="20181" x="3738563" y="2781300"/>
          <p14:tracePt t="20356" x="3756025" y="2781300"/>
          <p14:tracePt t="20364" x="3775075" y="2781300"/>
          <p14:tracePt t="20372" x="3810000" y="2781300"/>
          <p14:tracePt t="20380" x="3846513" y="2763838"/>
          <p14:tracePt t="20388" x="3875088" y="2754313"/>
          <p14:tracePt t="20398" x="3929063" y="2744788"/>
          <p14:tracePt t="20404" x="3992563" y="2727325"/>
          <p14:tracePt t="20414" x="4029075" y="2727325"/>
          <p14:tracePt t="20420" x="4102100" y="2708275"/>
          <p14:tracePt t="20429" x="4148138" y="2708275"/>
          <p14:tracePt t="20436" x="4184650" y="2708275"/>
          <p14:tracePt t="20445" x="4238625" y="2690813"/>
          <p14:tracePt t="20452" x="4257675" y="2690813"/>
          <p14:tracePt t="20462" x="4284663" y="2690813"/>
          <p14:tracePt t="20467" x="4321175" y="2690813"/>
          <p14:tracePt t="20476" x="4340225" y="2690813"/>
          <p14:tracePt t="20499" x="4348163" y="2690813"/>
          <p14:tracePt t="20550" x="4357688" y="2690813"/>
          <p14:tracePt t="20557" x="4376738" y="2690813"/>
          <p14:tracePt t="20564" x="4394200" y="2681288"/>
          <p14:tracePt t="20572" x="4421188" y="2671763"/>
          <p14:tracePt t="20580" x="4430713" y="2671763"/>
          <p14:tracePt t="20588" x="4448175" y="2671763"/>
          <p14:tracePt t="20597" x="4484688" y="2671763"/>
          <p14:tracePt t="20604" x="4494213" y="2671763"/>
          <p14:tracePt t="20611" x="4521200" y="2671763"/>
          <p14:tracePt t="20619" x="4540250" y="2671763"/>
          <p14:tracePt t="20627" x="4567238" y="2671763"/>
          <p14:tracePt t="20635" x="4586288" y="2671763"/>
          <p14:tracePt t="20643" x="4613275" y="2671763"/>
          <p14:tracePt t="20651" x="4630738" y="2671763"/>
          <p14:tracePt t="20659" x="4659313" y="2671763"/>
          <p14:tracePt t="20667" x="4676775" y="2671763"/>
          <p14:tracePt t="20675" x="4713288" y="2671763"/>
          <p14:tracePt t="20683" x="4730750" y="2671763"/>
          <p14:tracePt t="20693" x="4740275" y="2671763"/>
          <p14:tracePt t="20700" x="4759325" y="2671763"/>
          <p14:tracePt t="20710" x="4776788" y="2671763"/>
          <p14:tracePt t="20716" x="4803775" y="2671763"/>
          <p14:tracePt t="20723" x="4813300" y="2671763"/>
          <p14:tracePt t="20732" x="4832350" y="2671763"/>
          <p14:tracePt t="20748" x="4840288" y="2671763"/>
          <p14:tracePt t="21014" x="4849813" y="2671763"/>
          <p14:tracePt t="21022" x="4849813" y="2690813"/>
          <p14:tracePt t="21029" x="4849813" y="2735263"/>
          <p14:tracePt t="21036" x="4849813" y="2754313"/>
          <p14:tracePt t="21044" x="4849813" y="2790825"/>
          <p14:tracePt t="21052" x="4849813" y="2836863"/>
          <p14:tracePt t="21060" x="4840288" y="2863850"/>
          <p14:tracePt t="21068" x="4840288" y="2900363"/>
          <p14:tracePt t="21076" x="4822825" y="2954338"/>
          <p14:tracePt t="21084" x="4822825" y="3000375"/>
          <p14:tracePt t="21092" x="4822825" y="3054350"/>
          <p14:tracePt t="21100" x="4822825" y="3090863"/>
          <p14:tracePt t="21108" x="4822825" y="3146425"/>
          <p14:tracePt t="21115" x="4822825" y="3182938"/>
          <p14:tracePt t="21123" x="4822825" y="3209925"/>
          <p14:tracePt t="21131" x="4822825" y="3228975"/>
          <p14:tracePt t="21139" x="4822825" y="3265488"/>
          <p14:tracePt t="21147" x="4822825" y="3273425"/>
          <p14:tracePt t="21155" x="4822825" y="3309938"/>
          <p14:tracePt t="21165" x="4822825" y="3338513"/>
          <p14:tracePt t="21171" x="4822825" y="3355975"/>
          <p14:tracePt t="21181" x="4822825" y="3375025"/>
          <p14:tracePt t="21187" x="4822825" y="3402013"/>
          <p14:tracePt t="21197" x="4822825" y="3411538"/>
          <p14:tracePt t="21203" x="4822825" y="3446463"/>
          <p14:tracePt t="21212" x="4822825" y="3455988"/>
          <p14:tracePt t="21219" x="4822825" y="3482975"/>
          <p14:tracePt t="21227" x="4822825" y="3502025"/>
          <p14:tracePt t="21235" x="4822825" y="3538538"/>
          <p14:tracePt t="21243" x="4822825" y="3556000"/>
          <p14:tracePt t="21252" x="4822825" y="3584575"/>
          <p14:tracePt t="21260" x="4822825" y="3621088"/>
          <p14:tracePt t="21268" x="4822825" y="3629025"/>
          <p14:tracePt t="21276" x="4813300" y="3665538"/>
          <p14:tracePt t="21284" x="4813300" y="3694113"/>
          <p14:tracePt t="21292" x="4813300" y="3721100"/>
          <p14:tracePt t="21300" x="4813300" y="3767138"/>
          <p14:tracePt t="21308" x="4813300" y="3794125"/>
          <p14:tracePt t="21316" x="4813300" y="3821113"/>
          <p14:tracePt t="21324" x="4813300" y="3840163"/>
          <p14:tracePt t="21334" x="4813300" y="3875088"/>
          <p14:tracePt t="21339" x="4813300" y="3921125"/>
          <p14:tracePt t="21348" x="4813300" y="3940175"/>
          <p14:tracePt t="21355" x="4813300" y="3967163"/>
          <p14:tracePt t="21364" x="4813300" y="4013200"/>
          <p14:tracePt t="21371" x="4813300" y="4021138"/>
          <p14:tracePt t="21380" x="4813300" y="4057650"/>
          <p14:tracePt t="21388" x="4813300" y="4076700"/>
          <p14:tracePt t="21397" x="4813300" y="4103688"/>
          <p14:tracePt t="21404" x="4813300" y="4122738"/>
          <p14:tracePt t="21414" x="4795838" y="4159250"/>
          <p14:tracePt t="21419" x="4795838" y="4176713"/>
          <p14:tracePt t="21427" x="4795838" y="4222750"/>
          <p14:tracePt t="21435" x="4795838" y="4249738"/>
          <p14:tracePt t="21443" x="4795838" y="4276725"/>
          <p14:tracePt t="21451" x="4795838" y="4313238"/>
          <p14:tracePt t="21459" x="4786313" y="4349750"/>
          <p14:tracePt t="21468" x="4786313" y="4359275"/>
          <p14:tracePt t="21476" x="4786313" y="4395788"/>
          <p14:tracePt t="21483" x="4786313" y="4405313"/>
          <p14:tracePt t="21492" x="4776788" y="4432300"/>
          <p14:tracePt t="21501" x="4776788" y="4441825"/>
          <p14:tracePt t="21507" x="4776788" y="4449763"/>
          <p14:tracePt t="21517" x="4776788" y="4486275"/>
          <p14:tracePt t="21533" x="4776788" y="4505325"/>
          <p14:tracePt t="21539" x="4776788" y="4522788"/>
          <p14:tracePt t="21548" x="4776788" y="4532313"/>
          <p14:tracePt t="21555" x="4776788" y="4541838"/>
          <p14:tracePt t="21797" x="4776788" y="4551363"/>
          <p14:tracePt t="21803" x="4813300" y="4514850"/>
          <p14:tracePt t="21813" x="4832350" y="4495800"/>
          <p14:tracePt t="21819" x="4849813" y="4468813"/>
          <p14:tracePt t="21827" x="4886325" y="4422775"/>
          <p14:tracePt t="21835" x="4895850" y="4376738"/>
          <p14:tracePt t="21843" x="4905375" y="4359275"/>
          <p14:tracePt t="21851" x="4932363" y="4303713"/>
          <p14:tracePt t="21859" x="4949825" y="4259263"/>
          <p14:tracePt t="21867" x="4959350" y="4213225"/>
          <p14:tracePt t="21875" x="4959350" y="4195763"/>
          <p14:tracePt t="21896" x="4978400" y="4103688"/>
          <p14:tracePt t="21900" x="4978400" y="4057650"/>
          <p14:tracePt t="21908" x="4978400" y="4049713"/>
          <p14:tracePt t="21916" x="4978400" y="4003675"/>
          <p14:tracePt t="21923" x="4978400" y="3976688"/>
          <p14:tracePt t="21933" x="4978400" y="3948113"/>
          <p14:tracePt t="21939" x="4978400" y="3921125"/>
          <p14:tracePt t="21949" x="4978400" y="3903663"/>
          <p14:tracePt t="21957" x="4978400" y="3857625"/>
          <p14:tracePt t="21967" x="4978400" y="3848100"/>
          <p14:tracePt t="21971" x="4941888" y="3811588"/>
          <p14:tracePt t="21981" x="4941888" y="3803650"/>
          <p14:tracePt t="21987" x="4932363" y="3784600"/>
          <p14:tracePt t="21997" x="4922838" y="3767138"/>
          <p14:tracePt t="22004" x="4922838" y="3757613"/>
          <p14:tracePt t="22014" x="4913313" y="3730625"/>
          <p14:tracePt t="22020" x="4913313" y="3721100"/>
          <p14:tracePt t="22028" x="4905375" y="3721100"/>
          <p14:tracePt t="22036" x="4895850" y="3711575"/>
          <p14:tracePt t="22044" x="4895850" y="3702050"/>
          <p14:tracePt t="22052" x="4895850" y="3694113"/>
          <p14:tracePt t="22060" x="4876800" y="3675063"/>
          <p14:tracePt t="22067" x="4868863" y="3657600"/>
          <p14:tracePt t="22076" x="4849813" y="3638550"/>
          <p14:tracePt t="22084" x="4849813" y="3629025"/>
          <p14:tracePt t="22092" x="4840288" y="3602038"/>
          <p14:tracePt t="22100" x="4822825" y="3584575"/>
          <p14:tracePt t="22108" x="4813300" y="3575050"/>
          <p14:tracePt t="22116" x="4803775" y="3565525"/>
          <p14:tracePt t="22148" x="4795838" y="3556000"/>
          <p14:tracePt t="22420" x="4795838" y="3565525"/>
          <p14:tracePt t="22435" x="4795838" y="3575050"/>
          <p14:tracePt t="22443" x="4795838" y="3584575"/>
          <p14:tracePt t="22451" x="4795838" y="3592513"/>
          <p14:tracePt t="22459" x="4795838" y="3602038"/>
          <p14:tracePt t="22467" x="4813300" y="3629025"/>
          <p14:tracePt t="22483" x="4813300" y="3648075"/>
          <p14:tracePt t="22491" x="4822825" y="3684588"/>
          <p14:tracePt t="22507" x="4832350" y="3694113"/>
          <p14:tracePt t="22515" x="4832350" y="3711575"/>
          <p14:tracePt t="22533" x="4832350" y="3721100"/>
          <p14:tracePt t="22539" x="4832350" y="3730625"/>
          <p14:tracePt t="22549" x="4840288" y="3738563"/>
          <p14:tracePt t="22563" x="4840288" y="3748088"/>
          <p14:tracePt t="22571" x="4840288" y="3757613"/>
          <p14:tracePt t="22581" x="4840288" y="3767138"/>
          <p14:tracePt t="22588" x="4840288" y="3794125"/>
          <p14:tracePt t="22599" x="4840288" y="3811588"/>
          <p14:tracePt t="22604" x="4859338" y="3840163"/>
          <p14:tracePt t="22614" x="4859338" y="3875088"/>
          <p14:tracePt t="22619" x="4859338" y="3903663"/>
          <p14:tracePt t="22627" x="4859338" y="3940175"/>
          <p14:tracePt t="22635" x="4859338" y="3967163"/>
          <p14:tracePt t="22643" x="4859338" y="4021138"/>
          <p14:tracePt t="22651" x="4859338" y="4067175"/>
          <p14:tracePt t="22659" x="4849813" y="4094163"/>
          <p14:tracePt t="22667" x="4840288" y="4130675"/>
          <p14:tracePt t="22675" x="4803775" y="4186238"/>
          <p14:tracePt t="22683" x="4776788" y="4232275"/>
          <p14:tracePt t="22691" x="4759325" y="4249738"/>
          <p14:tracePt t="22699" x="4749800" y="4268788"/>
          <p14:tracePt t="22707" x="4730750" y="4286250"/>
          <p14:tracePt t="22715" x="4713288" y="4313238"/>
          <p14:tracePt t="22723" x="4695825" y="4340225"/>
          <p14:tracePt t="22733" x="4686300" y="4349750"/>
          <p14:tracePt t="22740" x="4676775" y="4368800"/>
          <p14:tracePt t="22750" x="4667250" y="4368800"/>
          <p14:tracePt t="22757" x="4659313" y="4376738"/>
          <p14:tracePt t="22767" x="4649788" y="4386263"/>
          <p14:tracePt t="23277" x="4649788" y="4395788"/>
          <p14:tracePt t="23283" x="4649788" y="4405313"/>
          <p14:tracePt t="23291" x="4649788" y="4413250"/>
          <p14:tracePt t="23307" x="4649788" y="4422775"/>
          <p14:tracePt t="23668" x="4649788" y="4449763"/>
          <p14:tracePt t="23676" x="4640263" y="4449763"/>
          <p14:tracePt t="23683" x="4630738" y="4459288"/>
          <p14:tracePt t="23691" x="4622800" y="4468813"/>
          <p14:tracePt t="23700" x="4613275" y="4486275"/>
          <p14:tracePt t="23716" x="4613275" y="4495800"/>
          <p14:tracePt t="23723" x="4613275" y="4505325"/>
          <p14:tracePt t="23732" x="4613275" y="4522788"/>
          <p14:tracePt t="23949" x="4613275" y="4532313"/>
          <p14:tracePt t="23955" x="4613275" y="4541838"/>
          <p14:tracePt t="23963" x="4613275" y="4559300"/>
          <p14:tracePt t="23971" x="4613275" y="4568825"/>
          <p14:tracePt t="23980" x="4613275" y="4578350"/>
          <p14:tracePt t="23987" x="4613275" y="4605338"/>
          <p14:tracePt t="23997" x="4613275" y="4632325"/>
          <p14:tracePt t="24003" x="4613275" y="4668838"/>
          <p14:tracePt t="24015" x="4613275" y="4714875"/>
          <p14:tracePt t="24019" x="4613275" y="4768850"/>
          <p14:tracePt t="24027" x="4613275" y="4805363"/>
          <p14:tracePt t="24035" x="4613275" y="4860925"/>
          <p14:tracePt t="24043" x="4613275" y="4897438"/>
          <p14:tracePt t="24052" x="4613275" y="4933950"/>
          <p14:tracePt t="24059" x="4613275" y="4979988"/>
          <p14:tracePt t="24068" x="4613275" y="5016500"/>
          <p14:tracePt t="24075" x="4613275" y="5053013"/>
          <p14:tracePt t="24083" x="4613275" y="5089525"/>
          <p14:tracePt t="24091" x="4613275" y="5097463"/>
          <p14:tracePt t="24100" x="4613275" y="5106988"/>
          <p14:tracePt t="24107" x="4613275" y="5116513"/>
          <p14:tracePt t="24116" x="4613275" y="5126038"/>
          <p14:tracePt t="24124" x="4613275" y="5133975"/>
          <p14:tracePt t="24133" x="4613275" y="5153025"/>
          <p14:tracePt t="24148" x="4613275" y="5160963"/>
          <p14:tracePt t="24164" x="4613275" y="5170488"/>
          <p14:tracePt t="24171" x="4613275" y="5180013"/>
          <p14:tracePt t="24181" x="4613275" y="5189538"/>
          <p14:tracePt t="24187" x="4613275" y="5207000"/>
          <p14:tracePt t="24203" x="4613275" y="5216525"/>
          <p14:tracePt t="24228" x="4613275" y="5226050"/>
          <p14:tracePt t="24315" x="4613275" y="5207000"/>
          <p14:tracePt t="24323" x="4622800" y="5189538"/>
          <p14:tracePt t="24331" x="4630738" y="5133975"/>
          <p14:tracePt t="24340" x="4649788" y="5070475"/>
          <p14:tracePt t="24349" x="4659313" y="5016500"/>
          <p14:tracePt t="24357" x="4667250" y="4943475"/>
          <p14:tracePt t="24367" x="4695825" y="4878388"/>
          <p14:tracePt t="24373" x="4713288" y="4778375"/>
          <p14:tracePt t="24383" x="4730750" y="4760913"/>
          <p14:tracePt t="24388" x="4749800" y="4687888"/>
          <p14:tracePt t="24397" x="4767263" y="4614863"/>
          <p14:tracePt t="24403" x="4776788" y="4522788"/>
          <p14:tracePt t="24413" x="4803775" y="4441825"/>
          <p14:tracePt t="24420" x="4813300" y="4386263"/>
          <p14:tracePt t="24429" x="4813300" y="4340225"/>
          <p14:tracePt t="24436" x="4832350" y="4286250"/>
          <p14:tracePt t="24443" x="4832350" y="4232275"/>
          <p14:tracePt t="24451" x="4840288" y="4186238"/>
          <p14:tracePt t="24459" x="4840288" y="4159250"/>
          <p14:tracePt t="24467" x="4849813" y="4103688"/>
          <p14:tracePt t="24475" x="4859338" y="4067175"/>
          <p14:tracePt t="24483" x="4859338" y="4049713"/>
          <p14:tracePt t="24491" x="4859338" y="4021138"/>
          <p14:tracePt t="24501" x="4868863" y="4003675"/>
          <p14:tracePt t="24508" x="4868863" y="3976688"/>
          <p14:tracePt t="24518" x="4868863" y="3967163"/>
          <p14:tracePt t="24533" x="4868863" y="3957638"/>
          <p14:tracePt t="24723" x="4868863" y="3967163"/>
          <p14:tracePt t="24731" x="4868863" y="3984625"/>
          <p14:tracePt t="24740" x="4868863" y="4013200"/>
          <p14:tracePt t="24749" x="4868863" y="4021138"/>
          <p14:tracePt t="24757" x="4868863" y="4049713"/>
          <p14:tracePt t="24767" x="4913313" y="4094163"/>
          <p14:tracePt t="24772" x="5014913" y="4130675"/>
          <p14:tracePt t="24781" x="5132388" y="4195763"/>
          <p14:tracePt t="24787" x="5314950" y="4222750"/>
          <p14:tracePt t="24797" x="5524500" y="4268788"/>
          <p14:tracePt t="24803" x="5770563" y="4303713"/>
          <p14:tracePt t="24814" x="6053138" y="4368800"/>
          <p14:tracePt t="24819" x="6235700" y="4376738"/>
          <p14:tracePt t="24827" x="6418263" y="4395788"/>
          <p14:tracePt t="24835" x="6591300" y="4441825"/>
          <p14:tracePt t="24843" x="6700838" y="4441825"/>
          <p14:tracePt t="24851" x="6791325" y="4449763"/>
          <p14:tracePt t="24860" x="6846888" y="4449763"/>
          <p14:tracePt t="24868" x="6856413" y="4449763"/>
          <p14:tracePt t="24937" x="6873875" y="4449763"/>
          <p14:tracePt t="24948" x="6883400" y="4449763"/>
          <p14:tracePt t="24963" x="6883400" y="4441825"/>
          <p14:tracePt t="24971" x="6892925" y="4432300"/>
          <p14:tracePt t="24980" x="6900863" y="4422775"/>
          <p14:tracePt t="25069" x="6900863" y="4413250"/>
          <p14:tracePt t="25171" x="6900863" y="4405313"/>
          <p14:tracePt t="25183" x="6883400" y="4386263"/>
          <p14:tracePt t="25187" x="6864350" y="4359275"/>
          <p14:tracePt t="25197" x="6856413" y="4349750"/>
          <p14:tracePt t="25203" x="6827838" y="4322763"/>
          <p14:tracePt t="25214" x="6791325" y="4295775"/>
          <p14:tracePt t="25219" x="6764338" y="4259263"/>
          <p14:tracePt t="25227" x="6737350" y="4195763"/>
          <p14:tracePt t="25235" x="6681788" y="4113213"/>
          <p14:tracePt t="25244" x="6673850" y="4057650"/>
          <p14:tracePt t="25253" x="6627813" y="3994150"/>
          <p14:tracePt t="25262" x="6618288" y="3884613"/>
          <p14:tracePt t="25270" x="6591300" y="3803650"/>
          <p14:tracePt t="25277" x="6564313" y="3721100"/>
          <p14:tracePt t="25286" x="6564313" y="3611563"/>
          <p14:tracePt t="25292" x="6554788" y="3538538"/>
          <p14:tracePt t="25300" x="6537325" y="3446463"/>
          <p14:tracePt t="25308" x="6537325" y="3355975"/>
          <p14:tracePt t="25316" x="6537325" y="3273425"/>
          <p14:tracePt t="25323" x="6537325" y="3163888"/>
          <p14:tracePt t="25332" x="6537325" y="3073400"/>
          <p14:tracePt t="25339" x="6537325" y="2963863"/>
          <p14:tracePt t="25347" x="6537325" y="2873375"/>
          <p14:tracePt t="25355" x="6537325" y="2763838"/>
          <p14:tracePt t="25363" x="6537325" y="2671763"/>
          <p14:tracePt t="25371" x="6564313" y="2525713"/>
          <p14:tracePt t="25380" x="6564313" y="2481263"/>
          <p14:tracePt t="25387" x="6573838" y="2416175"/>
          <p14:tracePt t="25397" x="6581775" y="2352675"/>
          <p14:tracePt t="25403" x="6581775" y="2298700"/>
          <p14:tracePt t="25414" x="6591300" y="2252663"/>
          <p14:tracePt t="25419" x="6591300" y="2233613"/>
          <p14:tracePt t="25427" x="6591300" y="2197100"/>
          <p14:tracePt t="25436" x="6618288" y="2160588"/>
          <p14:tracePt t="25445" x="6627813" y="2143125"/>
          <p14:tracePt t="25454" x="6627813" y="2133600"/>
          <p14:tracePt t="25460" x="6637338" y="2097088"/>
          <p14:tracePt t="25484" x="6654800" y="2079625"/>
          <p14:tracePt t="25493" x="6664325" y="2070100"/>
          <p14:tracePt t="25502" x="6673850" y="2060575"/>
          <p14:tracePt t="25509" x="6681788" y="2052638"/>
          <p14:tracePt t="25533" x="6691313" y="2043113"/>
          <p14:tracePt t="25573" x="6700838" y="2043113"/>
          <p14:tracePt t="25581" x="6710363" y="2043113"/>
          <p14:tracePt t="25588" x="6754813" y="2043113"/>
          <p14:tracePt t="25598" x="6791325" y="2043113"/>
          <p14:tracePt t="25604" x="6837363" y="2043113"/>
          <p14:tracePt t="25616" x="6892925" y="2089150"/>
          <p14:tracePt t="25620" x="6964363" y="2133600"/>
          <p14:tracePt t="25627" x="7029450" y="2179638"/>
          <p14:tracePt t="25635" x="7110413" y="2243138"/>
          <p14:tracePt t="25643" x="7175500" y="2298700"/>
          <p14:tracePt t="25651" x="7239000" y="2362200"/>
          <p14:tracePt t="25659" x="7329488" y="2435225"/>
          <p14:tracePt t="25667" x="7392988" y="2498725"/>
          <p14:tracePt t="25675" x="7448550" y="2571750"/>
          <p14:tracePt t="25683" x="7512050" y="2635250"/>
          <p14:tracePt t="25691" x="7548563" y="2681288"/>
          <p14:tracePt t="25699" x="7585075" y="2744788"/>
          <p14:tracePt t="25707" x="7612063" y="2808288"/>
          <p14:tracePt t="25716" x="7631113" y="2836863"/>
          <p14:tracePt t="25723" x="7639050" y="2873375"/>
          <p14:tracePt t="25734" x="7648575" y="2900363"/>
          <p14:tracePt t="25740" x="7648575" y="2917825"/>
          <p14:tracePt t="25749" x="7667625" y="2954338"/>
          <p14:tracePt t="25756" x="7667625" y="2973388"/>
          <p14:tracePt t="25766" x="7667625" y="2990850"/>
          <p14:tracePt t="25772" x="7667625" y="3009900"/>
          <p14:tracePt t="25782" x="7685088" y="3054350"/>
          <p14:tracePt t="25789" x="7685088" y="3090863"/>
          <p14:tracePt t="25800" x="7685088" y="3136900"/>
          <p14:tracePt t="25805" x="7685088" y="3192463"/>
          <p14:tracePt t="25815" x="7694613" y="3236913"/>
          <p14:tracePt t="25820" x="7694613" y="3292475"/>
          <p14:tracePt t="25831" x="7694613" y="3365500"/>
          <p14:tracePt t="25837" x="7694613" y="3419475"/>
          <p14:tracePt t="25845" x="7704138" y="3465513"/>
          <p14:tracePt t="25852" x="7704138" y="3519488"/>
          <p14:tracePt t="25860" x="7721600" y="3592513"/>
          <p14:tracePt t="25868" x="7721600" y="3621088"/>
          <p14:tracePt t="25876" x="7721600" y="3675063"/>
          <p14:tracePt t="25899" x="7721600" y="3748088"/>
          <p14:tracePt t="25902" x="7721600" y="3775075"/>
          <p14:tracePt t="25908" x="7721600" y="3811588"/>
          <p14:tracePt t="25916" x="7721600" y="3821113"/>
          <p14:tracePt t="25924" x="7721600" y="3867150"/>
          <p14:tracePt t="25932" x="7721600" y="3894138"/>
          <p14:tracePt t="25940" x="7721600" y="3911600"/>
          <p14:tracePt t="25948" x="7721600" y="3940175"/>
          <p14:tracePt t="25965" x="7721600" y="3957638"/>
          <p14:tracePt t="25972" x="7721600" y="3984625"/>
          <p14:tracePt t="25981" x="7721600" y="4003675"/>
          <p14:tracePt t="25988" x="7694613" y="4040188"/>
          <p14:tracePt t="25998" x="7685088" y="4057650"/>
          <p14:tracePt t="26004" x="7667625" y="4103688"/>
          <p14:tracePt t="26016" x="7631113" y="4130675"/>
          <p14:tracePt t="26019" x="7621588" y="4159250"/>
          <p14:tracePt t="26027" x="7575550" y="4203700"/>
          <p14:tracePt t="26036" x="7558088" y="4232275"/>
          <p14:tracePt t="26043" x="7539038" y="4240213"/>
          <p14:tracePt t="26052" x="7512050" y="4259263"/>
          <p14:tracePt t="26059" x="7485063" y="4276725"/>
          <p14:tracePt t="26067" x="7466013" y="4286250"/>
          <p14:tracePt t="26075" x="7466013" y="4295775"/>
          <p14:tracePt t="26093" x="7458075" y="4303713"/>
          <p14:tracePt t="26165" x="7448550" y="4303713"/>
          <p14:tracePt t="26174" x="7429500" y="4313238"/>
          <p14:tracePt t="26184" x="7385050" y="4313238"/>
          <p14:tracePt t="26189" x="7348538" y="4313238"/>
          <p14:tracePt t="26197" x="7292975" y="4313238"/>
          <p14:tracePt t="26203" x="7219950" y="4313238"/>
          <p14:tracePt t="26214" x="7129463" y="4313238"/>
          <p14:tracePt t="26219" x="7056438" y="4313238"/>
          <p14:tracePt t="26227" x="6983413" y="4313238"/>
          <p14:tracePt t="26235" x="6919913" y="4313238"/>
          <p14:tracePt t="26243" x="6892925" y="4313238"/>
          <p14:tracePt t="26251" x="6856413" y="4313238"/>
          <p14:tracePt t="26267" x="6819900" y="4295775"/>
          <p14:tracePt t="26335" x="6810375" y="4276725"/>
          <p14:tracePt t="26341" x="6810375" y="4268788"/>
          <p14:tracePt t="26353" x="6810375" y="4259263"/>
          <p14:tracePt t="26357" x="6810375" y="4249738"/>
          <p14:tracePt t="26363" x="6800850" y="4222750"/>
          <p14:tracePt t="26371" x="6800850" y="4213225"/>
          <p14:tracePt t="26380" x="6791325" y="4203700"/>
          <p14:tracePt t="26387" x="6791325" y="4195763"/>
          <p14:tracePt t="26396" x="6791325" y="4186238"/>
          <p14:tracePt t="26851" x="6791325" y="4176713"/>
          <p14:tracePt t="26859" x="6773863" y="4176713"/>
          <p14:tracePt t="26868" x="6764338" y="4186238"/>
          <p14:tracePt t="26877" x="6754813" y="4195763"/>
          <p14:tracePt t="26900" x="6746875" y="4195763"/>
          <p14:tracePt t="27244" x="6737350" y="4195763"/>
          <p14:tracePt t="27259" x="6727825" y="4195763"/>
          <p14:tracePt t="27291" x="6718300" y="4195763"/>
          <p14:tracePt t="27308" x="6710363" y="4195763"/>
          <p14:tracePt t="27316" x="6700838" y="4195763"/>
          <p14:tracePt t="27324" x="6700838" y="4186238"/>
          <p14:tracePt t="27340" x="6700838" y="4176713"/>
          <p14:tracePt t="27348" x="6700838" y="4167188"/>
          <p14:tracePt t="27356" x="6700838" y="4149725"/>
          <p14:tracePt t="27373" x="6700838" y="4140200"/>
          <p14:tracePt t="27381" x="6700838" y="4130675"/>
          <p14:tracePt t="27388" x="6700838" y="4103688"/>
          <p14:tracePt t="27398" x="6700838" y="4094163"/>
          <p14:tracePt t="27404" x="6700838" y="4067175"/>
          <p14:tracePt t="27414" x="6700838" y="4049713"/>
          <p14:tracePt t="27420" x="6700838" y="4021138"/>
          <p14:tracePt t="27428" x="6700838" y="4003675"/>
          <p14:tracePt t="27436" x="6700838" y="3976688"/>
          <p14:tracePt t="27444" x="6700838" y="3948113"/>
          <p14:tracePt t="27452" x="6700838" y="3911600"/>
          <p14:tracePt t="27460" x="6710363" y="3875088"/>
          <p14:tracePt t="27468" x="6718300" y="3857625"/>
          <p14:tracePt t="27476" x="6718300" y="3830638"/>
          <p14:tracePt t="27485" x="6746875" y="3794125"/>
          <p14:tracePt t="27500" x="6754813" y="3767138"/>
          <p14:tracePt t="27516" x="6754813" y="3757613"/>
          <p14:tracePt t="27523" x="6754813" y="3748088"/>
          <p14:tracePt t="27688" x="6746875" y="3767138"/>
          <p14:tracePt t="27692" x="6737350" y="3775075"/>
          <p14:tracePt t="27707" x="6727825" y="3794125"/>
          <p14:tracePt t="27718" x="6718300" y="3803650"/>
          <p14:tracePt t="27947" x="6710363" y="3803650"/>
          <p14:tracePt t="27981" x="6710363" y="3794125"/>
          <p14:tracePt t="28005" x="6710363" y="3775075"/>
          <p14:tracePt t="28027" x="6710363" y="3767138"/>
          <p14:tracePt t="28123" x="6710363" y="3748088"/>
          <p14:tracePt t="28140" x="6718300" y="3738563"/>
          <p14:tracePt t="28156" x="6737350" y="3738563"/>
          <p14:tracePt t="28163" x="6746875" y="3738563"/>
          <p14:tracePt t="28171" x="6754813" y="3730625"/>
          <p14:tracePt t="28182" x="6754813" y="3721100"/>
          <p14:tracePt t="28187" x="6773863" y="3711575"/>
          <p14:tracePt t="28200" x="6783388" y="3702050"/>
          <p14:tracePt t="28204" x="6791325" y="3694113"/>
          <p14:tracePt t="28214" x="6800850" y="3684588"/>
          <p14:tracePt t="28220" x="6810375" y="3684588"/>
          <p14:tracePt t="28246" x="6819900" y="3675063"/>
          <p14:tracePt t="28261" x="6819900" y="3665538"/>
          <p14:tracePt t="28277" x="6827838" y="3665538"/>
          <p14:tracePt t="28292" x="6846888" y="3657600"/>
          <p14:tracePt t="28308" x="6856413" y="3648075"/>
          <p14:tracePt t="28316" x="6864350" y="3638550"/>
          <p14:tracePt t="28333" x="6873875" y="3629025"/>
          <p14:tracePt t="28343" x="6883400" y="3629025"/>
          <p14:tracePt t="28347" x="6883400" y="3621088"/>
          <p14:tracePt t="28356" x="6892925" y="3602038"/>
          <p14:tracePt t="28372" x="6900863" y="3592513"/>
          <p14:tracePt t="28380" x="6910388" y="3584575"/>
          <p14:tracePt t="28419" x="6919913" y="3575050"/>
          <p14:tracePt t="28452" x="6929438" y="3565525"/>
          <p14:tracePt t="28460" x="6937375" y="3565525"/>
          <p14:tracePt t="28468" x="6937375" y="3556000"/>
          <p14:tracePt t="28492" x="6946900" y="3548063"/>
          <p14:tracePt t="28500" x="6964363" y="3538538"/>
          <p14:tracePt t="28508" x="6973888" y="3529013"/>
          <p14:tracePt t="28516" x="6983413" y="3519488"/>
          <p14:tracePt t="28524" x="6992938" y="3511550"/>
          <p14:tracePt t="28542" x="7000875" y="3502025"/>
          <p14:tracePt t="28571" x="7010400" y="3492500"/>
          <p14:tracePt t="28589" x="7019925" y="3482975"/>
          <p14:tracePt t="28700" x="7029450" y="3492500"/>
          <p14:tracePt t="28708" x="7037388" y="3502025"/>
          <p14:tracePt t="28717" x="7056438" y="3538538"/>
          <p14:tracePt t="28724" x="7073900" y="3565525"/>
          <p14:tracePt t="28733" x="7083425" y="3584575"/>
          <p14:tracePt t="28740" x="7092950" y="3621088"/>
          <p14:tracePt t="28747" x="7129463" y="3648075"/>
          <p14:tracePt t="28755" x="7138988" y="3675063"/>
          <p14:tracePt t="28764" x="7138988" y="3684588"/>
          <p14:tracePt t="28771" x="7146925" y="3711575"/>
          <p14:tracePt t="28779" x="7146925" y="3721100"/>
          <p14:tracePt t="28787" x="7156450" y="3738563"/>
          <p14:tracePt t="28796" x="7165975" y="3748088"/>
          <p14:tracePt t="28836" x="7165975" y="3757613"/>
          <p14:tracePt t="28861" x="7165975" y="3767138"/>
          <p14:tracePt t="28876" x="7165975" y="3784600"/>
          <p14:tracePt t="28883" x="7165975" y="3803650"/>
          <p14:tracePt t="28891" x="7165975" y="3811588"/>
          <p14:tracePt t="28899" x="7165975" y="3821113"/>
          <p14:tracePt t="28907" x="7165975" y="3830638"/>
          <p14:tracePt t="28923" x="7165975" y="3840163"/>
          <p14:tracePt t="29275" x="7165975" y="3811588"/>
          <p14:tracePt t="29284" x="7175500" y="3775075"/>
          <p14:tracePt t="29292" x="7175500" y="3748088"/>
          <p14:tracePt t="29300" x="7175500" y="3721100"/>
          <p14:tracePt t="29308" x="7183438" y="3694113"/>
          <p14:tracePt t="29316" x="7183438" y="3657600"/>
          <p14:tracePt t="29324" x="7183438" y="3638550"/>
          <p14:tracePt t="29332" x="7192963" y="3611563"/>
          <p14:tracePt t="29340" x="7192963" y="3602038"/>
          <p14:tracePt t="29347" x="7192963" y="3575050"/>
          <p14:tracePt t="29355" x="7192963" y="3556000"/>
          <p14:tracePt t="29372" x="7192963" y="3538538"/>
          <p14:tracePt t="29380" x="7192963" y="3529013"/>
          <p14:tracePt t="29388" x="7192963" y="3519488"/>
          <p14:tracePt t="29404" x="7192963" y="3492500"/>
          <p14:tracePt t="29422" x="7192963" y="3482975"/>
          <p14:tracePt t="29427" x="7192963" y="3475038"/>
          <p14:tracePt t="29525" x="7192963" y="3455988"/>
          <p14:tracePt t="29531" x="7192963" y="3446463"/>
          <p14:tracePt t="29539" x="7192963" y="3438525"/>
          <p14:tracePt t="29555" x="7192963" y="3429000"/>
          <p14:tracePt t="29563" x="7183438" y="3419475"/>
          <p14:tracePt t="29571" x="7175500" y="3419475"/>
          <p14:tracePt t="29580" x="7175500" y="3411538"/>
          <p14:tracePt t="29587" x="7175500" y="3402013"/>
          <p14:tracePt t="29621" x="7165975" y="3392488"/>
          <p14:tracePt t="29813" x="7165975" y="3375025"/>
          <p14:tracePt t="29820" x="7175500" y="3355975"/>
          <p14:tracePt t="29829" x="7183438" y="3346450"/>
          <p14:tracePt t="29836" x="7192963" y="3338513"/>
          <p14:tracePt t="29848" x="7202488" y="3319463"/>
          <p14:tracePt t="29852" x="7229475" y="3292475"/>
          <p14:tracePt t="29860" x="7229475" y="3273425"/>
          <p14:tracePt t="29868" x="7248525" y="3255963"/>
          <p14:tracePt t="29885" x="7302500" y="3219450"/>
          <p14:tracePt t="29891" x="7312025" y="3200400"/>
          <p14:tracePt t="29900" x="7329488" y="3173413"/>
          <p14:tracePt t="29907" x="7348538" y="3155950"/>
          <p14:tracePt t="29916" x="7366000" y="3136900"/>
          <p14:tracePt t="29923" x="7375525" y="3119438"/>
          <p14:tracePt t="29931" x="7392988" y="3100388"/>
          <p14:tracePt t="29939" x="7402513" y="3073400"/>
          <p14:tracePt t="29948" x="7421563" y="3046413"/>
          <p14:tracePt t="29955" x="7429500" y="3027363"/>
          <p14:tracePt t="29979" x="7429500" y="3017838"/>
          <p14:tracePt t="29987" x="7448550" y="2990850"/>
          <p14:tracePt t="29997" x="7448550" y="2982913"/>
          <p14:tracePt t="30004" x="7448550" y="2973388"/>
          <p14:tracePt t="30015" x="7448550" y="2946400"/>
          <p14:tracePt t="30020" x="7448550" y="2927350"/>
          <p14:tracePt t="30030" x="7448550" y="2900363"/>
          <p14:tracePt t="30035" x="7448550" y="2881313"/>
          <p14:tracePt t="30046" x="7448550" y="2854325"/>
          <p14:tracePt t="30051" x="7448550" y="2836863"/>
          <p14:tracePt t="30059" x="7448550" y="2790825"/>
          <p14:tracePt t="30067" x="7448550" y="2763838"/>
          <p14:tracePt t="30075" x="7439025" y="2735263"/>
          <p14:tracePt t="30083" x="7421563" y="2698750"/>
          <p14:tracePt t="30091" x="7402513" y="2662238"/>
          <p14:tracePt t="30099" x="7392988" y="2625725"/>
          <p14:tracePt t="30107" x="7356475" y="2571750"/>
          <p14:tracePt t="30116" x="7348538" y="2535238"/>
          <p14:tracePt t="30123" x="7319963" y="2471738"/>
          <p14:tracePt t="30131" x="7302500" y="2435225"/>
          <p14:tracePt t="30139" x="7292975" y="2379663"/>
          <p14:tracePt t="30147" x="7265988" y="2352675"/>
          <p14:tracePt t="30155" x="7248525" y="2306638"/>
          <p14:tracePt t="30164" x="7239000" y="2279650"/>
          <p14:tracePt t="30174" x="7229475" y="2270125"/>
          <p14:tracePt t="30183" x="7212013" y="2243138"/>
          <p14:tracePt t="30187" x="7202488" y="2225675"/>
          <p14:tracePt t="30212" x="7202488" y="2216150"/>
          <p14:tracePt t="30219" x="7192963" y="2206625"/>
          <p14:tracePt t="30302" x="7192963" y="2216150"/>
          <p14:tracePt t="30310" x="7192963" y="2225675"/>
          <p14:tracePt t="30317" x="7192963" y="2252663"/>
          <p14:tracePt t="30325" x="7192963" y="2262188"/>
          <p14:tracePt t="30332" x="7192963" y="2270125"/>
          <p14:tracePt t="30340" x="7192963" y="2289175"/>
          <p14:tracePt t="30413" x="7192963" y="2298700"/>
          <p14:tracePt t="30421" x="7192963" y="2306638"/>
          <p14:tracePt t="30429" x="7192963" y="2335213"/>
          <p14:tracePt t="30436" x="7192963" y="2352675"/>
          <p14:tracePt t="30447" x="7202488" y="2379663"/>
          <p14:tracePt t="30451" x="7239000" y="2408238"/>
          <p14:tracePt t="30460" x="7265988" y="2444750"/>
          <p14:tracePt t="30467" x="7292975" y="2489200"/>
          <p14:tracePt t="30476" x="7329488" y="2535238"/>
          <p14:tracePt t="30483" x="7375525" y="2589213"/>
          <p14:tracePt t="30492" x="7421563" y="2662238"/>
          <p14:tracePt t="30499" x="7458075" y="2727325"/>
          <p14:tracePt t="30507" x="7466013" y="2808288"/>
          <p14:tracePt t="30515" x="7521575" y="2909888"/>
          <p14:tracePt t="30523" x="7539038" y="2963863"/>
          <p14:tracePt t="30532" x="7575550" y="3082925"/>
          <p14:tracePt t="30540" x="7594600" y="3109913"/>
          <p14:tracePt t="30549" x="7602538" y="3192463"/>
          <p14:tracePt t="30555" x="7612063" y="3273425"/>
          <p14:tracePt t="30563" x="7612063" y="3346450"/>
          <p14:tracePt t="30571" x="7612063" y="3402013"/>
          <p14:tracePt t="30580" x="7612063" y="3446463"/>
          <p14:tracePt t="30587" x="7612063" y="3502025"/>
          <p14:tracePt t="30596" x="7612063" y="3519488"/>
          <p14:tracePt t="30603" x="7612063" y="3529013"/>
          <p14:tracePt t="30612" x="7612063" y="3538538"/>
          <p14:tracePt t="30635" x="7612063" y="3548063"/>
          <p14:tracePt t="30772" x="7612063" y="3556000"/>
          <p14:tracePt t="31060" x="7602538" y="3556000"/>
          <p14:tracePt t="31067" x="7594600" y="3556000"/>
          <p14:tracePt t="31091" x="7585075" y="3556000"/>
          <p14:tracePt t="31107" x="7575550" y="3565525"/>
          <p14:tracePt t="31132" x="7567613" y="3565525"/>
          <p14:tracePt t="31235" x="7548563" y="3584575"/>
          <p14:tracePt t="31251" x="7539038" y="3592513"/>
          <p14:tracePt t="32364" x="7531100" y="3592513"/>
          <p14:tracePt t="32701" x="7521575" y="3602038"/>
          <p14:tracePt t="32756" x="7512050" y="3602038"/>
          <p14:tracePt t="32860" x="7512050" y="3621088"/>
          <p14:tracePt t="32867" x="7502525" y="3629025"/>
          <p14:tracePt t="32875" x="7502525" y="3638550"/>
          <p14:tracePt t="32897" x="7475538" y="3702050"/>
          <p14:tracePt t="32900" x="7466013" y="3721100"/>
          <p14:tracePt t="32909" x="7466013" y="3730625"/>
          <p14:tracePt t="32915" x="7458075" y="3757613"/>
          <p14:tracePt t="32923" x="7448550" y="3794125"/>
          <p14:tracePt t="32931" x="7448550" y="3803650"/>
          <p14:tracePt t="32939" x="7448550" y="3821113"/>
          <p14:tracePt t="32947" x="7448550" y="3867150"/>
          <p14:tracePt t="32955" x="7429500" y="3884613"/>
          <p14:tracePt t="32963" x="7429500" y="3911600"/>
          <p14:tracePt t="32971" x="7429500" y="3930650"/>
          <p14:tracePt t="32979" x="7412038" y="3957638"/>
          <p14:tracePt t="32987" x="7412038" y="3994150"/>
          <p14:tracePt t="32996" x="7392988" y="4021138"/>
          <p14:tracePt t="33003" x="7375525" y="4076700"/>
          <p14:tracePt t="33012" x="7375525" y="4094163"/>
          <p14:tracePt t="33019" x="7366000" y="4130675"/>
          <p14:tracePt t="33031" x="7348538" y="4159250"/>
          <p14:tracePt t="33035" x="7348538" y="4176713"/>
          <p14:tracePt t="33043" x="7339013" y="4203700"/>
          <p14:tracePt t="33051" x="7319963" y="4222750"/>
          <p14:tracePt t="33059" x="7312025" y="4240213"/>
          <p14:tracePt t="33067" x="7302500" y="4259263"/>
          <p14:tracePt t="33084" x="7292975" y="4268788"/>
          <p14:tracePt t="33100" x="7283450" y="4276725"/>
          <p14:tracePt t="33174" x="7275513" y="4268788"/>
          <p14:tracePt t="33181" x="7256463" y="4249738"/>
          <p14:tracePt t="33189" x="7256463" y="4240213"/>
          <p14:tracePt t="33197" x="7256463" y="4203700"/>
          <p14:tracePt t="33203" x="7256463" y="4195763"/>
          <p14:tracePt t="33213" x="7256463" y="4176713"/>
          <p14:tracePt t="33219" x="7229475" y="4140200"/>
          <p14:tracePt t="33229" x="7219950" y="4122738"/>
          <p14:tracePt t="33235" x="7219950" y="4113213"/>
          <p14:tracePt t="33243" x="7219950" y="4103688"/>
          <p14:tracePt t="33252" x="7212013" y="4076700"/>
          <p14:tracePt t="33267" x="7212013" y="4067175"/>
          <p14:tracePt t="33275" x="7202488" y="4040188"/>
          <p14:tracePt t="33284" x="7202488" y="4030663"/>
          <p14:tracePt t="33293" x="7202488" y="3994150"/>
          <p14:tracePt t="33302" x="7202488" y="3976688"/>
          <p14:tracePt t="33308" x="7183438" y="3948113"/>
          <p14:tracePt t="33317" x="7183438" y="3921125"/>
          <p14:tracePt t="33324" x="7183438" y="3884613"/>
          <p14:tracePt t="33332" x="7175500" y="3857625"/>
          <p14:tracePt t="33340" x="7175500" y="3840163"/>
          <p14:tracePt t="33350" x="7175500" y="3811588"/>
          <p14:tracePt t="33356" x="7165975" y="3794125"/>
          <p14:tracePt t="33364" x="7165975" y="3784600"/>
          <p14:tracePt t="33371" x="7165975" y="3767138"/>
          <p14:tracePt t="33380" x="7165975" y="3757613"/>
          <p14:tracePt t="33387" x="7165975" y="3748088"/>
          <p14:tracePt t="33412" x="7165975" y="3730625"/>
          <p14:tracePt t="33419" x="7156450" y="3721100"/>
          <p14:tracePt t="33437" x="7156450" y="3711575"/>
          <p14:tracePt t="33449" x="7156450" y="3702050"/>
          <p14:tracePt t="33454" x="7138988" y="3684588"/>
          <p14:tracePt t="33461" x="7138988" y="3665538"/>
          <p14:tracePt t="33476" x="7129463" y="3638550"/>
          <p14:tracePt t="33485" x="7119938" y="3621088"/>
          <p14:tracePt t="33493" x="7110413" y="3575050"/>
          <p14:tracePt t="33505" x="7110413" y="3548063"/>
          <p14:tracePt t="33509" x="7092950" y="3511550"/>
          <p14:tracePt t="33518" x="7083425" y="3475038"/>
          <p14:tracePt t="33524" x="7083425" y="3465513"/>
          <p14:tracePt t="33532" x="7065963" y="3411538"/>
          <p14:tracePt t="33540" x="7065963" y="3402013"/>
          <p14:tracePt t="33549" x="7046913" y="3365500"/>
          <p14:tracePt t="33557" x="7037388" y="3346450"/>
          <p14:tracePt t="33564" x="7037388" y="3338513"/>
          <p14:tracePt t="33572" x="7029450" y="3319463"/>
          <p14:tracePt t="33580" x="7029450" y="3309938"/>
          <p14:tracePt t="33588" x="7019925" y="3282950"/>
          <p14:tracePt t="33597" x="7019925" y="3255963"/>
          <p14:tracePt t="33604" x="7010400" y="3236913"/>
          <p14:tracePt t="33613" x="7010400" y="3228975"/>
          <p14:tracePt t="33620" x="7010400" y="3219450"/>
          <p14:tracePt t="33630" x="7000875" y="3200400"/>
          <p14:tracePt t="33636" x="7000875" y="3192463"/>
          <p14:tracePt t="33644" x="6992938" y="3163888"/>
          <p14:tracePt t="33652" x="6992938" y="3155950"/>
          <p14:tracePt t="33659" x="6983413" y="3127375"/>
          <p14:tracePt t="33667" x="6983413" y="3100388"/>
          <p14:tracePt t="33675" x="6964363" y="3063875"/>
          <p14:tracePt t="33683" x="6946900" y="3036888"/>
          <p14:tracePt t="33692" x="6946900" y="3017838"/>
          <p14:tracePt t="33700" x="6937375" y="2982913"/>
          <p14:tracePt t="33708" x="6937375" y="2963863"/>
          <p14:tracePt t="33715" x="6929438" y="2927350"/>
          <p14:tracePt t="33723" x="6919913" y="2909888"/>
          <p14:tracePt t="33731" x="6919913" y="2900363"/>
          <p14:tracePt t="33739" x="6919913" y="2881313"/>
          <p14:tracePt t="33748" x="6919913" y="2863850"/>
          <p14:tracePt t="33755" x="6919913" y="2827338"/>
          <p14:tracePt t="33763" x="6919913" y="2817813"/>
          <p14:tracePt t="33771" x="6900863" y="2781300"/>
          <p14:tracePt t="33780" x="6900863" y="2763838"/>
          <p14:tracePt t="33789" x="6900863" y="2735263"/>
          <p14:tracePt t="33795" x="6900863" y="2717800"/>
          <p14:tracePt t="33803" x="6900863" y="2681288"/>
          <p14:tracePt t="33812" x="6900863" y="2644775"/>
          <p14:tracePt t="33819" x="6900863" y="2635250"/>
          <p14:tracePt t="33829" x="6900863" y="2598738"/>
          <p14:tracePt t="33835" x="6900863" y="2581275"/>
          <p14:tracePt t="33843" x="6900863" y="2554288"/>
          <p14:tracePt t="33851" x="6900863" y="2535238"/>
          <p14:tracePt t="33860" x="6900863" y="2498725"/>
          <p14:tracePt t="33870" x="6900863" y="2481263"/>
          <p14:tracePt t="33885" x="6900863" y="2435225"/>
          <p14:tracePt t="33893" x="6910388" y="2398713"/>
          <p14:tracePt t="33902" x="6919913" y="2389188"/>
          <p14:tracePt t="33908" x="6946900" y="2352675"/>
          <p14:tracePt t="33918" x="6956425" y="2343150"/>
          <p14:tracePt t="33934" x="6964363" y="2335213"/>
          <p14:tracePt t="33957" x="6973888" y="2335213"/>
          <p14:tracePt t="33973" x="6992938" y="2325688"/>
          <p14:tracePt t="33997" x="7010400" y="2325688"/>
          <p14:tracePt t="34013" x="7019925" y="2325688"/>
          <p14:tracePt t="34030" x="7029450" y="2325688"/>
          <p14:tracePt t="34037" x="7037388" y="2325688"/>
          <p14:tracePt t="34044" x="7056438" y="2325688"/>
          <p14:tracePt t="34052" x="7065963" y="2325688"/>
          <p14:tracePt t="34059" x="7073900" y="2325688"/>
          <p14:tracePt t="34075" x="7102475" y="2352675"/>
          <p14:tracePt t="34083" x="7129463" y="2398713"/>
          <p14:tracePt t="34091" x="7138988" y="2462213"/>
          <p14:tracePt t="34100" x="7183438" y="2544763"/>
          <p14:tracePt t="34107" x="7219950" y="2625725"/>
          <p14:tracePt t="34115" x="7248525" y="2717800"/>
          <p14:tracePt t="34123" x="7302500" y="2817813"/>
          <p14:tracePt t="34132" x="7312025" y="2863850"/>
          <p14:tracePt t="34139" x="7339013" y="2917825"/>
          <p14:tracePt t="34147" x="7366000" y="2963863"/>
          <p14:tracePt t="34155" x="7375525" y="3000375"/>
          <p14:tracePt t="34165" x="7375525" y="3017838"/>
          <p14:tracePt t="34173" x="7385050" y="3036888"/>
          <p14:tracePt t="34236" x="7385050" y="3063875"/>
          <p14:tracePt t="34243" x="7402513" y="3082925"/>
          <p14:tracePt t="34251" x="7412038" y="3100388"/>
          <p14:tracePt t="34259" x="7421563" y="3119438"/>
          <p14:tracePt t="34267" x="7421563" y="3163888"/>
          <p14:tracePt t="34276" x="7429500" y="3182938"/>
          <p14:tracePt t="34284" x="7439025" y="3228975"/>
          <p14:tracePt t="34292" x="7458075" y="3273425"/>
          <p14:tracePt t="34300" x="7466013" y="3302000"/>
          <p14:tracePt t="34308" x="7466013" y="3338513"/>
          <p14:tracePt t="34316" x="7475538" y="3382963"/>
          <p14:tracePt t="34324" x="7494588" y="3438525"/>
          <p14:tracePt t="34332" x="7494588" y="3482975"/>
          <p14:tracePt t="34340" x="7494588" y="3519488"/>
          <p14:tracePt t="34348" x="7494588" y="3556000"/>
          <p14:tracePt t="34356" x="7512050" y="3584575"/>
          <p14:tracePt t="34363" x="7512050" y="3621088"/>
          <p14:tracePt t="34371" x="7512050" y="3638550"/>
          <p14:tracePt t="34380" x="7521575" y="3684588"/>
          <p14:tracePt t="34387" x="7531100" y="3702050"/>
          <p14:tracePt t="34396" x="7531100" y="3721100"/>
          <p14:tracePt t="34403" x="7531100" y="3738563"/>
          <p14:tracePt t="34412" x="7531100" y="3767138"/>
          <p14:tracePt t="34419" x="7531100" y="3775075"/>
          <p14:tracePt t="34429" x="7531100" y="3794125"/>
          <p14:tracePt t="34435" x="7531100" y="3821113"/>
          <p14:tracePt t="34450" x="7531100" y="3857625"/>
          <p14:tracePt t="34452" x="7531100" y="3875088"/>
          <p14:tracePt t="34460" x="7531100" y="3911600"/>
          <p14:tracePt t="34468" x="7531100" y="3967163"/>
          <p14:tracePt t="34475" x="7531100" y="3976688"/>
          <p14:tracePt t="34483" x="7531100" y="4013200"/>
          <p14:tracePt t="34491" x="7531100" y="4040188"/>
          <p14:tracePt t="34499" x="7531100" y="4076700"/>
          <p14:tracePt t="34507" x="7521575" y="4140200"/>
          <p14:tracePt t="34516" x="7521575" y="4149725"/>
          <p14:tracePt t="34523" x="7521575" y="4167188"/>
          <p14:tracePt t="34531" x="7502525" y="4213225"/>
          <p14:tracePt t="34539" x="7502525" y="4232275"/>
          <p14:tracePt t="34548" x="7502525" y="4240213"/>
          <p14:tracePt t="34557" x="7494588" y="4276725"/>
          <p14:tracePt t="34571" x="7494588" y="4286250"/>
          <p14:tracePt t="34596" x="7494588" y="4313238"/>
          <p14:tracePt t="34715" x="7494588" y="4322763"/>
          <p14:tracePt t="34723" x="7485063" y="4349750"/>
          <p14:tracePt t="34732" x="7475538" y="4359275"/>
          <p14:tracePt t="34739" x="7466013" y="4368800"/>
          <p14:tracePt t="34748" x="7458075" y="4386263"/>
          <p14:tracePt t="34756" x="7448550" y="4395788"/>
          <p14:tracePt t="34780" x="7439025" y="4413250"/>
          <p14:tracePt t="34979" x="7429500" y="4405313"/>
          <p14:tracePt t="34987" x="7421563" y="4386263"/>
          <p14:tracePt t="34996" x="7421563" y="4376738"/>
          <p14:tracePt t="35004" x="7421563" y="4359275"/>
          <p14:tracePt t="35014" x="7421563" y="4349750"/>
          <p14:tracePt t="35020" x="7421563" y="4340225"/>
          <p14:tracePt t="35031" x="7421563" y="4322763"/>
          <p14:tracePt t="35069" x="7421563" y="4313238"/>
          <p14:tracePt t="35085" x="7421563" y="4303713"/>
          <p14:tracePt t="35093" x="7421563" y="4295775"/>
          <p14:tracePt t="35101" x="7421563" y="4268788"/>
          <p14:tracePt t="35109" x="7429500" y="4249738"/>
          <p14:tracePt t="35117" x="7439025" y="4222750"/>
          <p14:tracePt t="35125" x="7448550" y="4203700"/>
          <p14:tracePt t="35132" x="7448550" y="4176713"/>
          <p14:tracePt t="35139" x="7466013" y="4159250"/>
          <p14:tracePt t="35156" x="7466013" y="4130675"/>
          <p14:tracePt t="35174" x="7475538" y="4122738"/>
          <p14:tracePt t="35188" x="7475538" y="4113213"/>
          <p14:tracePt t="35212" x="7485063" y="4086225"/>
          <p14:tracePt t="35396" x="7485063" y="4076700"/>
          <p14:tracePt t="35510" x="7485063" y="4067175"/>
          <p14:tracePt t="35605" x="7585075" y="4067175"/>
          <p14:tracePt t="35613" x="7731125" y="4067175"/>
          <p14:tracePt t="35621" x="7894638" y="4067175"/>
          <p14:tracePt t="35630" x="8059738" y="4067175"/>
          <p14:tracePt t="35636" x="8240713" y="4067175"/>
          <p14:tracePt t="35643" x="8386763" y="4067175"/>
          <p14:tracePt t="35651" x="8515350" y="4067175"/>
          <p14:tracePt t="35659" x="8605838" y="4067175"/>
          <p14:tracePt t="35667" x="8697913" y="4067175"/>
          <p14:tracePt t="35675" x="8734425" y="4067175"/>
          <p14:tracePt t="35683" x="8751888" y="4067175"/>
          <p14:tracePt t="35691" x="8770938" y="4067175"/>
          <p14:tracePt t="35732" x="8778875" y="4067175"/>
          <p14:tracePt t="35749" x="8797925" y="4067175"/>
          <p14:tracePt t="35760" x="8807450" y="4067175"/>
          <p14:tracePt t="35763" x="8815388" y="4067175"/>
          <p14:tracePt t="35773" x="8834438" y="4057650"/>
          <p14:tracePt t="35783" x="8870950" y="4040188"/>
          <p14:tracePt t="35799" x="8897938" y="4040188"/>
          <p14:tracePt t="35805" x="8907463" y="4040188"/>
          <p14:tracePt t="35815" x="8934450" y="4030663"/>
          <p14:tracePt t="35820" x="8943975" y="4030663"/>
          <p14:tracePt t="35829" x="8951913" y="4030663"/>
          <p14:tracePt t="35836" x="8997950" y="4030663"/>
          <p14:tracePt t="35844" x="9017000" y="4030663"/>
          <p14:tracePt t="35851" x="9043988" y="4030663"/>
          <p14:tracePt t="35859" x="9097963" y="4030663"/>
          <p14:tracePt t="35867" x="9126538" y="403066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D/A</a:t>
            </a:r>
            <a:r>
              <a:rPr lang="ja-JP" altLang="en-US" dirty="0"/>
              <a:t>コンバータ</a:t>
            </a:r>
            <a:r>
              <a:rPr kumimoji="1" lang="ja-JP" altLang="en-US" dirty="0"/>
              <a:t>　抵抗ラダー型</a:t>
            </a:r>
          </a:p>
        </p:txBody>
      </p:sp>
      <p:sp>
        <p:nvSpPr>
          <p:cNvPr id="4" name="正方形/長方形 3"/>
          <p:cNvSpPr/>
          <p:nvPr/>
        </p:nvSpPr>
        <p:spPr>
          <a:xfrm>
            <a:off x="6158023" y="228600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5400000">
            <a:off x="5533453" y="2876551"/>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a:stCxn id="4" idx="2"/>
          </p:cNvCxnSpPr>
          <p:nvPr/>
        </p:nvCxnSpPr>
        <p:spPr>
          <a:xfrm flipH="1">
            <a:off x="6263369" y="293374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6244319" y="200029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368716" y="1436663"/>
            <a:ext cx="652743" cy="461665"/>
          </a:xfrm>
          <a:prstGeom prst="rect">
            <a:avLst/>
          </a:prstGeom>
          <a:noFill/>
        </p:spPr>
        <p:txBody>
          <a:bodyPr wrap="none" rtlCol="0">
            <a:spAutoFit/>
          </a:bodyPr>
          <a:lstStyle/>
          <a:p>
            <a:r>
              <a:rPr kumimoji="1" lang="en-US" altLang="ja-JP" sz="2400" dirty="0"/>
              <a:t>a</a:t>
            </a:r>
            <a:r>
              <a:rPr kumimoji="1" lang="en-US" altLang="ja-JP" sz="2400" baseline="-25000" dirty="0"/>
              <a:t>n-1</a:t>
            </a:r>
            <a:endParaRPr kumimoji="1" lang="ja-JP" altLang="en-US" sz="2400" baseline="-25000" dirty="0"/>
          </a:p>
        </p:txBody>
      </p:sp>
      <p:sp>
        <p:nvSpPr>
          <p:cNvPr id="13" name="正方形/長方形 12"/>
          <p:cNvSpPr/>
          <p:nvPr/>
        </p:nvSpPr>
        <p:spPr>
          <a:xfrm>
            <a:off x="4748323" y="226695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rot="5400000">
            <a:off x="4123753" y="2857501"/>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a:stCxn id="14" idx="0"/>
          </p:cNvCxnSpPr>
          <p:nvPr/>
        </p:nvCxnSpPr>
        <p:spPr>
          <a:xfrm flipV="1">
            <a:off x="4552974" y="3181375"/>
            <a:ext cx="70482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13" idx="2"/>
          </p:cNvCxnSpPr>
          <p:nvPr/>
        </p:nvCxnSpPr>
        <p:spPr>
          <a:xfrm flipH="1">
            <a:off x="4853669" y="291469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4834619" y="198124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959016" y="1417613"/>
            <a:ext cx="652743" cy="461665"/>
          </a:xfrm>
          <a:prstGeom prst="rect">
            <a:avLst/>
          </a:prstGeom>
          <a:noFill/>
        </p:spPr>
        <p:txBody>
          <a:bodyPr wrap="none" rtlCol="0">
            <a:spAutoFit/>
          </a:bodyPr>
          <a:lstStyle/>
          <a:p>
            <a:r>
              <a:rPr kumimoji="1" lang="en-US" altLang="ja-JP" sz="2400" dirty="0"/>
              <a:t>a</a:t>
            </a:r>
            <a:r>
              <a:rPr kumimoji="1" lang="en-US" altLang="ja-JP" sz="2400" baseline="-25000" dirty="0"/>
              <a:t>n-2</a:t>
            </a:r>
            <a:endParaRPr kumimoji="1" lang="ja-JP" altLang="en-US" sz="2400" baseline="-25000" dirty="0"/>
          </a:p>
        </p:txBody>
      </p:sp>
      <p:sp>
        <p:nvSpPr>
          <p:cNvPr id="19" name="正方形/長方形 18"/>
          <p:cNvSpPr/>
          <p:nvPr/>
        </p:nvSpPr>
        <p:spPr>
          <a:xfrm>
            <a:off x="3052873" y="224790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5400000">
            <a:off x="2428303" y="2838451"/>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a:stCxn id="20" idx="0"/>
          </p:cNvCxnSpPr>
          <p:nvPr/>
        </p:nvCxnSpPr>
        <p:spPr>
          <a:xfrm flipV="1">
            <a:off x="2857524" y="3162325"/>
            <a:ext cx="70482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9" idx="2"/>
          </p:cNvCxnSpPr>
          <p:nvPr/>
        </p:nvCxnSpPr>
        <p:spPr>
          <a:xfrm flipH="1">
            <a:off x="3158219" y="289564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3139169" y="196219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643173" y="2228850"/>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5400000">
            <a:off x="1018603" y="2819401"/>
            <a:ext cx="210693" cy="64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a:stCxn id="26" idx="0"/>
          </p:cNvCxnSpPr>
          <p:nvPr/>
        </p:nvCxnSpPr>
        <p:spPr>
          <a:xfrm flipV="1">
            <a:off x="1447824" y="3143275"/>
            <a:ext cx="70482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25" idx="2"/>
          </p:cNvCxnSpPr>
          <p:nvPr/>
        </p:nvCxnSpPr>
        <p:spPr>
          <a:xfrm flipH="1">
            <a:off x="1748519" y="287659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1729469" y="1943148"/>
            <a:ext cx="1" cy="266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2863516" y="1379513"/>
            <a:ext cx="470000" cy="461665"/>
          </a:xfrm>
          <a:prstGeom prst="rect">
            <a:avLst/>
          </a:prstGeom>
          <a:noFill/>
        </p:spPr>
        <p:txBody>
          <a:bodyPr wrap="none" rtlCol="0">
            <a:spAutoFit/>
          </a:bodyPr>
          <a:lstStyle/>
          <a:p>
            <a:r>
              <a:rPr kumimoji="1" lang="en-US" altLang="ja-JP" sz="2400" dirty="0" err="1"/>
              <a:t>a</a:t>
            </a:r>
            <a:r>
              <a:rPr kumimoji="1" lang="en-US" altLang="ja-JP" sz="2400" baseline="-25000" dirty="0" err="1"/>
              <a:t>1</a:t>
            </a:r>
            <a:endParaRPr kumimoji="1" lang="ja-JP" altLang="en-US" sz="2400" baseline="-25000" dirty="0"/>
          </a:p>
        </p:txBody>
      </p:sp>
      <p:sp>
        <p:nvSpPr>
          <p:cNvPr id="34" name="テキスト ボックス 33"/>
          <p:cNvSpPr txBox="1"/>
          <p:nvPr/>
        </p:nvSpPr>
        <p:spPr>
          <a:xfrm>
            <a:off x="1568116" y="1360463"/>
            <a:ext cx="470000" cy="461665"/>
          </a:xfrm>
          <a:prstGeom prst="rect">
            <a:avLst/>
          </a:prstGeom>
          <a:noFill/>
        </p:spPr>
        <p:txBody>
          <a:bodyPr wrap="none" rtlCol="0">
            <a:spAutoFit/>
          </a:bodyPr>
          <a:lstStyle/>
          <a:p>
            <a:r>
              <a:rPr kumimoji="1" lang="en-US" altLang="ja-JP" sz="2400" dirty="0" err="1"/>
              <a:t>a</a:t>
            </a:r>
            <a:r>
              <a:rPr lang="en-US" altLang="ja-JP" sz="2400" baseline="-25000" dirty="0" err="1"/>
              <a:t>0</a:t>
            </a:r>
            <a:endParaRPr kumimoji="1" lang="ja-JP" altLang="en-US" sz="2400" baseline="-25000" dirty="0"/>
          </a:p>
        </p:txBody>
      </p:sp>
      <p:cxnSp>
        <p:nvCxnSpPr>
          <p:cNvPr id="36" name="直線コネクタ 35"/>
          <p:cNvCxnSpPr>
            <a:stCxn id="26" idx="2"/>
          </p:cNvCxnSpPr>
          <p:nvPr/>
        </p:nvCxnSpPr>
        <p:spPr>
          <a:xfrm flipH="1" flipV="1">
            <a:off x="171450" y="3143275"/>
            <a:ext cx="62862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71450" y="3124225"/>
            <a:ext cx="0" cy="181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0" y="3305772"/>
            <a:ext cx="4340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0" y="3305772"/>
            <a:ext cx="171450" cy="161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14300" y="3324822"/>
            <a:ext cx="171450" cy="161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228600" y="3343872"/>
            <a:ext cx="171450" cy="161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340235" y="2753320"/>
            <a:ext cx="492443" cy="461665"/>
          </a:xfrm>
          <a:prstGeom prst="rect">
            <a:avLst/>
          </a:prstGeom>
          <a:noFill/>
        </p:spPr>
        <p:txBody>
          <a:bodyPr wrap="none" rtlCol="0">
            <a:spAutoFit/>
          </a:bodyPr>
          <a:lstStyle/>
          <a:p>
            <a:r>
              <a:rPr lang="en-US" altLang="ja-JP" sz="2400" dirty="0"/>
              <a:t>…</a:t>
            </a:r>
            <a:endParaRPr kumimoji="1" lang="ja-JP" altLang="en-US" sz="2400" baseline="-25000" dirty="0"/>
          </a:p>
        </p:txBody>
      </p:sp>
      <p:sp>
        <p:nvSpPr>
          <p:cNvPr id="46" name="テキスト ボックス 45"/>
          <p:cNvSpPr txBox="1"/>
          <p:nvPr/>
        </p:nvSpPr>
        <p:spPr>
          <a:xfrm>
            <a:off x="6379228" y="2340941"/>
            <a:ext cx="579005" cy="461665"/>
          </a:xfrm>
          <a:prstGeom prst="rect">
            <a:avLst/>
          </a:prstGeom>
          <a:noFill/>
        </p:spPr>
        <p:txBody>
          <a:bodyPr wrap="none" rtlCol="0">
            <a:spAutoFit/>
          </a:bodyPr>
          <a:lstStyle/>
          <a:p>
            <a:r>
              <a:rPr lang="en-US" altLang="ja-JP" sz="2400" dirty="0" err="1"/>
              <a:t>2R</a:t>
            </a:r>
            <a:endParaRPr kumimoji="1" lang="ja-JP" altLang="en-US" sz="2400" baseline="-25000" dirty="0"/>
          </a:p>
        </p:txBody>
      </p:sp>
      <p:sp>
        <p:nvSpPr>
          <p:cNvPr id="47" name="テキスト ボックス 46"/>
          <p:cNvSpPr txBox="1"/>
          <p:nvPr/>
        </p:nvSpPr>
        <p:spPr>
          <a:xfrm>
            <a:off x="4969528" y="2286000"/>
            <a:ext cx="579005" cy="461665"/>
          </a:xfrm>
          <a:prstGeom prst="rect">
            <a:avLst/>
          </a:prstGeom>
          <a:noFill/>
        </p:spPr>
        <p:txBody>
          <a:bodyPr wrap="none" rtlCol="0">
            <a:spAutoFit/>
          </a:bodyPr>
          <a:lstStyle/>
          <a:p>
            <a:r>
              <a:rPr lang="en-US" altLang="ja-JP" sz="2400" dirty="0" err="1"/>
              <a:t>2R</a:t>
            </a:r>
            <a:endParaRPr kumimoji="1" lang="ja-JP" altLang="en-US" sz="2400" baseline="-25000" dirty="0"/>
          </a:p>
        </p:txBody>
      </p:sp>
      <p:sp>
        <p:nvSpPr>
          <p:cNvPr id="48" name="テキスト ボックス 47"/>
          <p:cNvSpPr txBox="1"/>
          <p:nvPr/>
        </p:nvSpPr>
        <p:spPr>
          <a:xfrm>
            <a:off x="3559828" y="2231059"/>
            <a:ext cx="579005" cy="461665"/>
          </a:xfrm>
          <a:prstGeom prst="rect">
            <a:avLst/>
          </a:prstGeom>
          <a:noFill/>
        </p:spPr>
        <p:txBody>
          <a:bodyPr wrap="none" rtlCol="0">
            <a:spAutoFit/>
          </a:bodyPr>
          <a:lstStyle/>
          <a:p>
            <a:r>
              <a:rPr lang="en-US" altLang="ja-JP" sz="2400" dirty="0" err="1"/>
              <a:t>2R</a:t>
            </a:r>
            <a:endParaRPr kumimoji="1" lang="ja-JP" altLang="en-US" sz="2400" baseline="-25000" dirty="0"/>
          </a:p>
        </p:txBody>
      </p:sp>
      <p:sp>
        <p:nvSpPr>
          <p:cNvPr id="49" name="テキスト ボックス 48"/>
          <p:cNvSpPr txBox="1"/>
          <p:nvPr/>
        </p:nvSpPr>
        <p:spPr>
          <a:xfrm>
            <a:off x="1964337" y="2261418"/>
            <a:ext cx="579005" cy="461665"/>
          </a:xfrm>
          <a:prstGeom prst="rect">
            <a:avLst/>
          </a:prstGeom>
          <a:noFill/>
        </p:spPr>
        <p:txBody>
          <a:bodyPr wrap="none" rtlCol="0">
            <a:spAutoFit/>
          </a:bodyPr>
          <a:lstStyle/>
          <a:p>
            <a:r>
              <a:rPr lang="en-US" altLang="ja-JP" sz="2400" dirty="0" err="1"/>
              <a:t>2R</a:t>
            </a:r>
            <a:endParaRPr kumimoji="1" lang="ja-JP" altLang="en-US" sz="2400" baseline="-25000" dirty="0"/>
          </a:p>
        </p:txBody>
      </p:sp>
      <p:sp>
        <p:nvSpPr>
          <p:cNvPr id="51" name="テキスト ボックス 50"/>
          <p:cNvSpPr txBox="1"/>
          <p:nvPr/>
        </p:nvSpPr>
        <p:spPr>
          <a:xfrm>
            <a:off x="5383669" y="3305808"/>
            <a:ext cx="407484" cy="461665"/>
          </a:xfrm>
          <a:prstGeom prst="rect">
            <a:avLst/>
          </a:prstGeom>
          <a:noFill/>
        </p:spPr>
        <p:txBody>
          <a:bodyPr wrap="none" rtlCol="0">
            <a:spAutoFit/>
          </a:bodyPr>
          <a:lstStyle/>
          <a:p>
            <a:r>
              <a:rPr lang="en-US" altLang="ja-JP" sz="2400" dirty="0"/>
              <a:t>R</a:t>
            </a:r>
            <a:endParaRPr kumimoji="1" lang="ja-JP" altLang="en-US" sz="2400" baseline="-25000" dirty="0"/>
          </a:p>
        </p:txBody>
      </p:sp>
      <p:sp>
        <p:nvSpPr>
          <p:cNvPr id="52" name="テキスト ボックス 51"/>
          <p:cNvSpPr txBox="1"/>
          <p:nvPr/>
        </p:nvSpPr>
        <p:spPr>
          <a:xfrm>
            <a:off x="4025357" y="3312517"/>
            <a:ext cx="407484" cy="461665"/>
          </a:xfrm>
          <a:prstGeom prst="rect">
            <a:avLst/>
          </a:prstGeom>
          <a:noFill/>
        </p:spPr>
        <p:txBody>
          <a:bodyPr wrap="none" rtlCol="0">
            <a:spAutoFit/>
          </a:bodyPr>
          <a:lstStyle/>
          <a:p>
            <a:r>
              <a:rPr lang="en-US" altLang="ja-JP" sz="2400" dirty="0"/>
              <a:t>R</a:t>
            </a:r>
            <a:endParaRPr kumimoji="1" lang="ja-JP" altLang="en-US" sz="2400" baseline="-25000" dirty="0"/>
          </a:p>
        </p:txBody>
      </p:sp>
      <p:sp>
        <p:nvSpPr>
          <p:cNvPr id="53" name="テキスト ボックス 52"/>
          <p:cNvSpPr txBox="1"/>
          <p:nvPr/>
        </p:nvSpPr>
        <p:spPr>
          <a:xfrm>
            <a:off x="2339600" y="3296880"/>
            <a:ext cx="407484" cy="461665"/>
          </a:xfrm>
          <a:prstGeom prst="rect">
            <a:avLst/>
          </a:prstGeom>
          <a:noFill/>
        </p:spPr>
        <p:txBody>
          <a:bodyPr wrap="none" rtlCol="0">
            <a:spAutoFit/>
          </a:bodyPr>
          <a:lstStyle/>
          <a:p>
            <a:r>
              <a:rPr lang="en-US" altLang="ja-JP" sz="2400" dirty="0"/>
              <a:t>R</a:t>
            </a:r>
            <a:endParaRPr kumimoji="1" lang="ja-JP" altLang="en-US" sz="2400" baseline="-25000" dirty="0"/>
          </a:p>
        </p:txBody>
      </p:sp>
      <p:sp>
        <p:nvSpPr>
          <p:cNvPr id="54" name="テキスト ボックス 53"/>
          <p:cNvSpPr txBox="1"/>
          <p:nvPr/>
        </p:nvSpPr>
        <p:spPr>
          <a:xfrm>
            <a:off x="918536" y="3315894"/>
            <a:ext cx="407484" cy="461665"/>
          </a:xfrm>
          <a:prstGeom prst="rect">
            <a:avLst/>
          </a:prstGeom>
          <a:noFill/>
        </p:spPr>
        <p:txBody>
          <a:bodyPr wrap="none" rtlCol="0">
            <a:spAutoFit/>
          </a:bodyPr>
          <a:lstStyle/>
          <a:p>
            <a:r>
              <a:rPr lang="en-US" altLang="ja-JP" sz="2400" dirty="0"/>
              <a:t>R</a:t>
            </a:r>
            <a:endParaRPr kumimoji="1" lang="ja-JP" altLang="en-US" sz="2400" baseline="-25000" dirty="0"/>
          </a:p>
        </p:txBody>
      </p:sp>
      <p:pic>
        <p:nvPicPr>
          <p:cNvPr id="55"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58231" y="2474314"/>
            <a:ext cx="2211967" cy="1241527"/>
          </a:xfrm>
        </p:spPr>
      </p:pic>
      <p:cxnSp>
        <p:nvCxnSpPr>
          <p:cNvPr id="8" name="直線コネクタ 7"/>
          <p:cNvCxnSpPr>
            <a:stCxn id="5" idx="0"/>
          </p:cNvCxnSpPr>
          <p:nvPr/>
        </p:nvCxnSpPr>
        <p:spPr>
          <a:xfrm flipV="1">
            <a:off x="5962674" y="3200425"/>
            <a:ext cx="11670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7479169" y="3831229"/>
            <a:ext cx="1632178" cy="830997"/>
          </a:xfrm>
          <a:prstGeom prst="rect">
            <a:avLst/>
          </a:prstGeom>
          <a:noFill/>
        </p:spPr>
        <p:txBody>
          <a:bodyPr wrap="none" rtlCol="0">
            <a:spAutoFit/>
          </a:bodyPr>
          <a:lstStyle/>
          <a:p>
            <a:r>
              <a:rPr lang="ja-JP" altLang="en-US" sz="2400" dirty="0"/>
              <a:t>ボルテージ</a:t>
            </a:r>
            <a:endParaRPr lang="en-US" altLang="ja-JP" sz="2400" dirty="0"/>
          </a:p>
          <a:p>
            <a:r>
              <a:rPr lang="ja-JP" altLang="en-US" sz="2400" dirty="0"/>
              <a:t>フォロア</a:t>
            </a:r>
            <a:endParaRPr lang="en-US" altLang="ja-JP" sz="2400" dirty="0"/>
          </a:p>
        </p:txBody>
      </p:sp>
      <p:sp>
        <p:nvSpPr>
          <p:cNvPr id="58" name="テキスト ボックス 57"/>
          <p:cNvSpPr txBox="1"/>
          <p:nvPr/>
        </p:nvSpPr>
        <p:spPr>
          <a:xfrm>
            <a:off x="520472" y="4448720"/>
            <a:ext cx="6521337" cy="1200329"/>
          </a:xfrm>
          <a:prstGeom prst="rect">
            <a:avLst/>
          </a:prstGeom>
          <a:noFill/>
        </p:spPr>
        <p:txBody>
          <a:bodyPr wrap="none" rtlCol="0">
            <a:spAutoFit/>
          </a:bodyPr>
          <a:lstStyle/>
          <a:p>
            <a:r>
              <a:rPr lang="en-US" altLang="ja-JP" sz="2400" dirty="0"/>
              <a:t>D/A</a:t>
            </a:r>
            <a:r>
              <a:rPr lang="ja-JP" altLang="en-US" sz="2400" dirty="0"/>
              <a:t>変換器の本体にはオペアンプは使わないが</a:t>
            </a:r>
            <a:endParaRPr lang="en-US" altLang="ja-JP" sz="2400" dirty="0"/>
          </a:p>
          <a:p>
            <a:r>
              <a:rPr lang="ja-JP" altLang="en-US" sz="2400" dirty="0"/>
              <a:t>生成されたアナログ出力を強化、整形する目的で</a:t>
            </a:r>
            <a:endParaRPr lang="en-US" altLang="ja-JP" sz="2400" dirty="0"/>
          </a:p>
          <a:p>
            <a:r>
              <a:rPr lang="ja-JP" altLang="en-US" sz="2400" dirty="0"/>
              <a:t>利用する</a:t>
            </a:r>
            <a:endParaRPr lang="en-US" altLang="ja-JP" sz="2400" dirty="0"/>
          </a:p>
        </p:txBody>
      </p:sp>
      <p:pic>
        <p:nvPicPr>
          <p:cNvPr id="3" name="オーディオ 2">
            <a:hlinkClick r:id="" action="ppaction://media"/>
            <a:extLst>
              <a:ext uri="{FF2B5EF4-FFF2-40B4-BE49-F238E27FC236}">
                <a16:creationId xmlns:a16="http://schemas.microsoft.com/office/drawing/2014/main" id="{A4661EF5-DDD2-4025-8D58-2B15F63EC8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66018208"/>
      </p:ext>
    </p:extLst>
  </p:cSld>
  <p:clrMapOvr>
    <a:masterClrMapping/>
  </p:clrMapOvr>
  <mc:AlternateContent xmlns:mc="http://schemas.openxmlformats.org/markup-compatibility/2006" xmlns:p14="http://schemas.microsoft.com/office/powerpoint/2010/main">
    <mc:Choice Requires="p14">
      <p:transition spd="slow" p14:dur="2000" advTm="88031"/>
    </mc:Choice>
    <mc:Fallback xmlns="">
      <p:transition spd="slow" advTm="8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69" x="8988425" y="3592513"/>
          <p14:tracePt t="3574" x="8915400" y="3592513"/>
          <p14:tracePt t="3584" x="8807450" y="3592513"/>
          <p14:tracePt t="3590" x="8734425" y="3592513"/>
          <p14:tracePt t="3598" x="8678863" y="3592513"/>
          <p14:tracePt t="3606" x="8605838" y="3592513"/>
          <p14:tracePt t="3614" x="8542338" y="3592513"/>
          <p14:tracePt t="3622" x="8488363" y="3592513"/>
          <p14:tracePt t="3630" x="8415338" y="3592513"/>
          <p14:tracePt t="3637" x="8378825" y="3592513"/>
          <p14:tracePt t="3646" x="8323263" y="3592513"/>
          <p14:tracePt t="3654" x="8259763" y="3592513"/>
          <p14:tracePt t="3661" x="8232775" y="3592513"/>
          <p14:tracePt t="3669" x="8204200" y="3592513"/>
          <p14:tracePt t="3679" x="8169275" y="3592513"/>
          <p14:tracePt t="3687" x="8132763" y="3592513"/>
          <p14:tracePt t="3695" x="8113713" y="3592513"/>
          <p14:tracePt t="3703" x="8086725" y="3592513"/>
          <p14:tracePt t="3711" x="8067675" y="3592513"/>
          <p14:tracePt t="3719" x="8040688" y="3592513"/>
          <p14:tracePt t="3727" x="8023225" y="3592513"/>
          <p14:tracePt t="3738" x="7986713" y="3592513"/>
          <p14:tracePt t="3741" x="7967663" y="3592513"/>
          <p14:tracePt t="3750" x="7940675" y="3592513"/>
          <p14:tracePt t="3757" x="7921625" y="3592513"/>
          <p14:tracePt t="3767" x="7885113" y="3592513"/>
          <p14:tracePt t="3774" x="7877175" y="3592513"/>
          <p14:tracePt t="3783" x="7831138" y="3592513"/>
          <p14:tracePt t="3790" x="7804150" y="3592513"/>
          <p14:tracePt t="3798" x="7777163" y="3592513"/>
          <p14:tracePt t="3806" x="7740650" y="3592513"/>
          <p14:tracePt t="3814" x="7704138" y="3592513"/>
          <p14:tracePt t="3821" x="7675563" y="3592513"/>
          <p14:tracePt t="3830" x="7648575" y="3592513"/>
          <p14:tracePt t="3837" x="7631113" y="3592513"/>
          <p14:tracePt t="3846" x="7585075" y="3592513"/>
          <p14:tracePt t="3854" x="7548563" y="3592513"/>
          <p14:tracePt t="3862" x="7502525" y="3592513"/>
          <p14:tracePt t="3870" x="7475538" y="3592513"/>
          <p14:tracePt t="3877" x="7429500" y="3592513"/>
          <p14:tracePt t="3904" x="7329488" y="3621088"/>
          <p14:tracePt t="3910" x="7302500" y="3621088"/>
          <p14:tracePt t="3918" x="7275513" y="3629025"/>
          <p14:tracePt t="3936" x="7256463" y="3629025"/>
          <p14:tracePt t="3941" x="7248525" y="3629025"/>
          <p14:tracePt t="3950" x="7239000" y="3629025"/>
          <p14:tracePt t="3966" x="7229475" y="3629025"/>
          <p14:tracePt t="3989" x="7212013" y="3629025"/>
          <p14:tracePt t="4014" x="7192963" y="3629025"/>
          <p14:tracePt t="4022" x="7175500" y="3629025"/>
          <p14:tracePt t="4031" x="7156450" y="3629025"/>
          <p14:tracePt t="4040" x="7138988" y="3638550"/>
          <p14:tracePt t="4047" x="7110413" y="3638550"/>
          <p14:tracePt t="4055" x="7083425" y="3638550"/>
          <p14:tracePt t="4063" x="7065963" y="3638550"/>
          <p14:tracePt t="4071" x="7019925" y="3638550"/>
          <p14:tracePt t="4079" x="7000875" y="3638550"/>
          <p14:tracePt t="4087" x="6973888" y="3638550"/>
          <p14:tracePt t="4095" x="6964363" y="3648075"/>
          <p14:tracePt t="4103" x="6937375" y="3648075"/>
          <p14:tracePt t="4111" x="6919913" y="3648075"/>
          <p14:tracePt t="4119" x="6910388" y="3648075"/>
          <p14:tracePt t="4126" x="6900863" y="3648075"/>
          <p14:tracePt t="4133" x="6892925" y="3648075"/>
          <p14:tracePt t="4141" x="6873875" y="3648075"/>
          <p14:tracePt t="4150" x="6856413" y="3648075"/>
          <p14:tracePt t="4157" x="6846888" y="3648075"/>
          <p14:tracePt t="4166" x="6837363" y="3648075"/>
          <p14:tracePt t="4174" x="6810375" y="3648075"/>
          <p14:tracePt t="4183" x="6791325" y="3665538"/>
          <p14:tracePt t="4198" x="6783388" y="3665538"/>
          <p14:tracePt t="4206" x="6764338" y="3665538"/>
          <p14:tracePt t="4215" x="6754813" y="3675063"/>
          <p14:tracePt t="4231" x="6746875" y="3675063"/>
          <p14:tracePt t="4245" x="6727825" y="3675063"/>
          <p14:tracePt t="4253" x="6718300" y="3675063"/>
          <p14:tracePt t="4294" x="6710363" y="3675063"/>
          <p14:tracePt t="4430" x="6681788" y="3675063"/>
          <p14:tracePt t="4439" x="6673850" y="3675063"/>
          <p14:tracePt t="4445" x="6664325" y="3675063"/>
          <p14:tracePt t="4461" x="6645275" y="3675063"/>
          <p14:tracePt t="4493" x="6637338" y="3675063"/>
          <p14:tracePt t="4655" x="6637338" y="3684588"/>
          <p14:tracePt t="4967" x="6627813" y="3684588"/>
          <p14:tracePt t="4982" x="6610350" y="3684588"/>
          <p14:tracePt t="5150" x="6600825" y="3684588"/>
          <p14:tracePt t="5174" x="6591300" y="3684588"/>
          <p14:tracePt t="5183" x="6581775" y="3694113"/>
          <p14:tracePt t="5199" x="6581775" y="3702050"/>
          <p14:tracePt t="5406" x="6573838" y="3702050"/>
          <p14:tracePt t="5502" x="6564313" y="3702050"/>
          <p14:tracePt t="5518" x="6545263" y="3711575"/>
          <p14:tracePt t="6208" x="6554788" y="3711575"/>
          <p14:tracePt t="6223" x="6564313" y="3702050"/>
          <p14:tracePt t="6256" x="6573838" y="3694113"/>
          <p14:tracePt t="6303" x="6581775" y="3684588"/>
          <p14:tracePt t="6622" x="6591300" y="3665538"/>
          <p14:tracePt t="6661" x="6600825" y="3665538"/>
          <p14:tracePt t="6686" x="6618288" y="3665538"/>
          <p14:tracePt t="6710" x="6627813" y="3665538"/>
          <p14:tracePt t="6734" x="6637338" y="3657600"/>
          <p14:tracePt t="6791" x="6645275" y="3657600"/>
          <p14:tracePt t="6798" x="6654800" y="3657600"/>
          <p14:tracePt t="6806" x="6664325" y="3648075"/>
          <p14:tracePt t="6821" x="6673850" y="3648075"/>
          <p14:tracePt t="6838" x="6681788" y="3638550"/>
          <p14:tracePt t="12096" x="6691313" y="3629025"/>
          <p14:tracePt t="14319" x="6681788" y="3621088"/>
          <p14:tracePt t="14328" x="6681788" y="3328988"/>
          <p14:tracePt t="14334" x="6618288" y="3009900"/>
          <p14:tracePt t="14342" x="6564313" y="2681288"/>
          <p14:tracePt t="14350" x="6472238" y="2535238"/>
          <p14:tracePt t="14358" x="6418263" y="2481263"/>
          <p14:tracePt t="14365" x="6399213" y="2462213"/>
          <p14:tracePt t="14398" x="6399213" y="2435225"/>
          <p14:tracePt t="14405" x="6454775" y="2343150"/>
          <p14:tracePt t="14414" x="6554788" y="2289175"/>
          <p14:tracePt t="14424" x="6673850" y="2216150"/>
          <p14:tracePt t="14436" x="6754813" y="2160588"/>
          <p14:tracePt t="14439" x="6783388" y="2152650"/>
          <p14:tracePt t="14445" x="6791325" y="2152650"/>
          <p14:tracePt t="14561" x="6800850" y="2152650"/>
          <p14:tracePt t="14567" x="6819900" y="2152650"/>
          <p14:tracePt t="14575" x="6827838" y="2152650"/>
          <p14:tracePt t="14590" x="6846888" y="2152650"/>
          <p14:tracePt t="14631" x="6800850" y="2152650"/>
          <p14:tracePt t="14639" x="6691313" y="2152650"/>
          <p14:tracePt t="14648" x="6600825" y="2152650"/>
          <p14:tracePt t="14656" x="6527800" y="2152650"/>
          <p14:tracePt t="14663" x="6472238" y="2152650"/>
          <p14:tracePt t="14670" x="6445250" y="2152650"/>
          <p14:tracePt t="14678" x="6408738" y="2160588"/>
          <p14:tracePt t="14687" x="6399213" y="2160588"/>
          <p14:tracePt t="14702" x="6381750" y="2179638"/>
          <p14:tracePt t="14710" x="6335713" y="2197100"/>
          <p14:tracePt t="14718" x="6281738" y="2252663"/>
          <p14:tracePt t="14725" x="6235700" y="2298700"/>
          <p14:tracePt t="14733" x="6181725" y="2362200"/>
          <p14:tracePt t="14741" x="6126163" y="2444750"/>
          <p14:tracePt t="14750" x="6043613" y="2535238"/>
          <p14:tracePt t="14757" x="5935663" y="2654300"/>
          <p14:tracePt t="14766" x="5870575" y="2735263"/>
          <p14:tracePt t="14773" x="5780088" y="2817813"/>
          <p14:tracePt t="14782" x="5643563" y="2927350"/>
          <p14:tracePt t="14790" x="5543550" y="3009900"/>
          <p14:tracePt t="14798" x="5405438" y="3100388"/>
          <p14:tracePt t="14806" x="5287963" y="3192463"/>
          <p14:tracePt t="14815" x="5178425" y="3236913"/>
          <p14:tracePt t="14822" x="5078413" y="3273425"/>
          <p14:tracePt t="14830" x="4986338" y="3302000"/>
          <p14:tracePt t="14838" x="4905375" y="3328988"/>
          <p14:tracePt t="14846" x="4849813" y="3328988"/>
          <p14:tracePt t="14854" x="4795838" y="3328988"/>
          <p14:tracePt t="14861" x="4749800" y="3328988"/>
          <p14:tracePt t="14886" x="4730750" y="3328988"/>
          <p14:tracePt t="14893" x="4713288" y="3309938"/>
          <p14:tracePt t="14934" x="4713288" y="3292475"/>
          <p14:tracePt t="14958" x="4713288" y="3282950"/>
          <p14:tracePt t="15005" x="4703763" y="3273425"/>
          <p14:tracePt t="15014" x="4695825" y="3265488"/>
          <p14:tracePt t="15021" x="4667250" y="3236913"/>
          <p14:tracePt t="15029" x="4603750" y="3192463"/>
          <p14:tracePt t="15037" x="4540250" y="3155950"/>
          <p14:tracePt t="15047" x="4457700" y="3100388"/>
          <p14:tracePt t="15054" x="4357688" y="3027363"/>
          <p14:tracePt t="15062" x="4238625" y="2954338"/>
          <p14:tracePt t="15071" x="4138613" y="2881313"/>
          <p14:tracePt t="15079" x="4021138" y="2800350"/>
          <p14:tracePt t="15087" x="3883025" y="2717800"/>
          <p14:tracePt t="15097" x="3756025" y="2644775"/>
          <p14:tracePt t="15102" x="3636963" y="2571750"/>
          <p14:tracePt t="15109" x="3519488" y="2517775"/>
          <p14:tracePt t="15119" x="3419475" y="2444750"/>
          <p14:tracePt t="15125" x="3336925" y="2408238"/>
          <p14:tracePt t="15138" x="3309938" y="2379663"/>
          <p14:tracePt t="15141" x="3300413" y="2371725"/>
          <p14:tracePt t="15149" x="3290888" y="2371725"/>
          <p14:tracePt t="15165" x="3281363" y="2352675"/>
          <p14:tracePt t="15173" x="3273425" y="2343150"/>
          <p14:tracePt t="15262" x="3273425" y="2335213"/>
          <p14:tracePt t="15269" x="3309938" y="2335213"/>
          <p14:tracePt t="15277" x="3390900" y="2335213"/>
          <p14:tracePt t="15286" x="3519488" y="2335213"/>
          <p14:tracePt t="15293" x="3683000" y="2335213"/>
          <p14:tracePt t="15302" x="3892550" y="2371725"/>
          <p14:tracePt t="15309" x="4165600" y="2389188"/>
          <p14:tracePt t="15317" x="4413250" y="2425700"/>
          <p14:tracePt t="15326" x="4722813" y="2462213"/>
          <p14:tracePt t="15334" x="4959350" y="2481263"/>
          <p14:tracePt t="15342" x="5141913" y="2498725"/>
          <p14:tracePt t="15350" x="5314950" y="2544763"/>
          <p14:tracePt t="15358" x="5405438" y="2544763"/>
          <p14:tracePt t="15365" x="5461000" y="2554288"/>
          <p14:tracePt t="15374" x="5487988" y="2554288"/>
          <p14:tracePt t="15456" x="5507038" y="2554288"/>
          <p14:tracePt t="15461" x="5524500" y="2554288"/>
          <p14:tracePt t="15469" x="5561013" y="2544763"/>
          <p14:tracePt t="15477" x="5580063" y="2544763"/>
          <p14:tracePt t="15486" x="5607050" y="2544763"/>
          <p14:tracePt t="15496" x="5634038" y="2535238"/>
          <p14:tracePt t="15502" x="5661025" y="2525713"/>
          <p14:tracePt t="15510" x="5707063" y="2525713"/>
          <p14:tracePt t="15520" x="5734050" y="2508250"/>
          <p14:tracePt t="15527" x="5807075" y="2489200"/>
          <p14:tracePt t="15534" x="5935663" y="2481263"/>
          <p14:tracePt t="15543" x="6080125" y="2462213"/>
          <p14:tracePt t="15552" x="6318250" y="2435225"/>
          <p14:tracePt t="15560" x="6481763" y="2435225"/>
          <p14:tracePt t="15567" x="6673850" y="2435225"/>
          <p14:tracePt t="15575" x="6819900" y="2416175"/>
          <p14:tracePt t="15584" x="6964363" y="2416175"/>
          <p14:tracePt t="15591" x="7083425" y="2398713"/>
          <p14:tracePt t="15601" x="7175500" y="2389188"/>
          <p14:tracePt t="15606" x="7248525" y="2379663"/>
          <p14:tracePt t="15616" x="7283450" y="2362200"/>
          <p14:tracePt t="15622" x="7302500" y="2362200"/>
          <p14:tracePt t="15695" x="7312025" y="2352675"/>
          <p14:tracePt t="15711" x="7312025" y="2335213"/>
          <p14:tracePt t="15726" x="7312025" y="2325688"/>
          <p14:tracePt t="15734" x="7312025" y="2316163"/>
          <p14:tracePt t="15741" x="7319963" y="2298700"/>
          <p14:tracePt t="15757" x="7339013" y="2279650"/>
          <p14:tracePt t="15774" x="7348538" y="2270125"/>
          <p14:tracePt t="15790" x="7356475" y="2270125"/>
          <p14:tracePt t="15807" x="7366000" y="2262188"/>
          <p14:tracePt t="15820" x="7375525" y="2252663"/>
          <p14:tracePt t="15823" x="7375525" y="2243138"/>
          <p14:tracePt t="15835" x="7385050" y="2233613"/>
          <p14:tracePt t="15838" x="7392988" y="2225675"/>
          <p14:tracePt t="15851" x="7392988" y="2197100"/>
          <p14:tracePt t="15856" x="7412038" y="2179638"/>
          <p14:tracePt t="15862" x="7429500" y="2152650"/>
          <p14:tracePt t="15871" x="7439025" y="2106613"/>
          <p14:tracePt t="15881" x="7448550" y="2079625"/>
          <p14:tracePt t="15901" x="7466013" y="2006600"/>
          <p14:tracePt t="15905" x="7475538" y="1979613"/>
          <p14:tracePt t="15913" x="7475538" y="1960563"/>
          <p14:tracePt t="15918" x="7475538" y="1943100"/>
          <p14:tracePt t="15925" x="7475538" y="1933575"/>
          <p14:tracePt t="15934" x="7475538" y="1914525"/>
          <p14:tracePt t="15941" x="7475538" y="1897063"/>
          <p14:tracePt t="15957" x="7475538" y="1887538"/>
          <p14:tracePt t="16055" x="7458075" y="1870075"/>
          <p14:tracePt t="16063" x="7439025" y="1860550"/>
          <p14:tracePt t="16071" x="7429500" y="1851025"/>
          <p14:tracePt t="16079" x="7402513" y="1841500"/>
          <p14:tracePt t="16087" x="7375525" y="1824038"/>
          <p14:tracePt t="16094" x="7356475" y="1814513"/>
          <p14:tracePt t="16102" x="7319963" y="1797050"/>
          <p14:tracePt t="16110" x="7292975" y="1787525"/>
          <p14:tracePt t="16118" x="7248525" y="1768475"/>
          <p14:tracePt t="16126" x="7202488" y="1751013"/>
          <p14:tracePt t="16134" x="7175500" y="1751013"/>
          <p14:tracePt t="16142" x="7119938" y="1714500"/>
          <p14:tracePt t="16150" x="7083425" y="1704975"/>
          <p14:tracePt t="16157" x="7019925" y="1687513"/>
          <p14:tracePt t="16166" x="6983413" y="1677988"/>
          <p14:tracePt t="16174" x="6929438" y="1660525"/>
          <p14:tracePt t="16182" x="6883400" y="1641475"/>
          <p14:tracePt t="16190" x="6827838" y="1631950"/>
          <p14:tracePt t="16199" x="6764338" y="1624013"/>
          <p14:tracePt t="16205" x="6710363" y="1614488"/>
          <p14:tracePt t="16218" x="6645275" y="1587500"/>
          <p14:tracePt t="16223" x="6581775" y="1558925"/>
          <p14:tracePt t="16234" x="6527800" y="1550988"/>
          <p14:tracePt t="16240" x="6481763" y="1522413"/>
          <p14:tracePt t="16247" x="6418263" y="1514475"/>
          <p14:tracePt t="16254" x="6391275" y="1514475"/>
          <p14:tracePt t="16262" x="6381750" y="1504950"/>
          <p14:tracePt t="16270" x="6345238" y="1485900"/>
          <p14:tracePt t="16278" x="6326188" y="1477963"/>
          <p14:tracePt t="16294" x="6318250" y="1477963"/>
          <p14:tracePt t="16302" x="6299200" y="1477963"/>
          <p14:tracePt t="16310" x="6291263" y="1477963"/>
          <p14:tracePt t="16318" x="6281738" y="1468438"/>
          <p14:tracePt t="16326" x="6245225" y="1458913"/>
          <p14:tracePt t="16336" x="6208713" y="1458913"/>
          <p14:tracePt t="16342" x="6153150" y="1458913"/>
          <p14:tracePt t="16351" x="6072188" y="1431925"/>
          <p14:tracePt t="16357" x="6016625" y="1422400"/>
          <p14:tracePt t="16366" x="5916613" y="1404938"/>
          <p14:tracePt t="16373" x="5843588" y="1404938"/>
          <p14:tracePt t="16382" x="5770563" y="1395413"/>
          <p14:tracePt t="16389" x="5707063" y="1368425"/>
          <p14:tracePt t="16398" x="5680075" y="1368425"/>
          <p14:tracePt t="16406" x="5624513" y="1368425"/>
          <p14:tracePt t="16415" x="5570538" y="1368425"/>
          <p14:tracePt t="16424" x="5507038" y="1368425"/>
          <p14:tracePt t="16436" x="5470525" y="1368425"/>
          <p14:tracePt t="16438" x="5397500" y="1368425"/>
          <p14:tracePt t="16447" x="5324475" y="1368425"/>
          <p14:tracePt t="16455" x="5232400" y="1376363"/>
          <p14:tracePt t="16462" x="5141913" y="1385888"/>
          <p14:tracePt t="16470" x="5041900" y="1385888"/>
          <p14:tracePt t="16478" x="4932363" y="1404938"/>
          <p14:tracePt t="16486" x="4822825" y="1431925"/>
          <p14:tracePt t="16494" x="4730750" y="1431925"/>
          <p14:tracePt t="16502" x="4613275" y="1441450"/>
          <p14:tracePt t="16510" x="4521200" y="1441450"/>
          <p14:tracePt t="16517" x="4413250" y="1441450"/>
          <p14:tracePt t="16525" x="4321175" y="1441450"/>
          <p14:tracePt t="16533" x="4211638" y="1441450"/>
          <p14:tracePt t="16541" x="4121150" y="1441450"/>
          <p14:tracePt t="16550" x="4011613" y="1441450"/>
          <p14:tracePt t="16557" x="3938588" y="1441450"/>
          <p14:tracePt t="16567" x="3865563" y="1441450"/>
          <p14:tracePt t="16575" x="3775075" y="1441450"/>
          <p14:tracePt t="16586" x="3683000" y="1441450"/>
          <p14:tracePt t="16591" x="3600450" y="1441450"/>
          <p14:tracePt t="16603" x="3482975" y="1441450"/>
          <p14:tracePt t="16607" x="3354388" y="1441450"/>
          <p14:tracePt t="16621" x="3227388" y="1441450"/>
          <p14:tracePt t="16624" x="3081338" y="1441450"/>
          <p14:tracePt t="16630" x="2990850" y="1441450"/>
          <p14:tracePt t="16638" x="2862263" y="1441450"/>
          <p14:tracePt t="16646" x="2725738" y="1458913"/>
          <p14:tracePt t="16654" x="2635250" y="1468438"/>
          <p14:tracePt t="16662" x="2562225" y="1468438"/>
          <p14:tracePt t="16670" x="2470150" y="1468438"/>
          <p14:tracePt t="16678" x="2389188" y="1495425"/>
          <p14:tracePt t="16685" x="2370138" y="1495425"/>
          <p14:tracePt t="16693" x="2333625" y="1504950"/>
          <p14:tracePt t="16702" x="2324100" y="1504950"/>
          <p14:tracePt t="16709" x="2306638" y="1504950"/>
          <p14:tracePt t="16720" x="2297113" y="1504950"/>
          <p14:tracePt t="16727" x="2287588" y="1504950"/>
          <p14:tracePt t="16736" x="2279650" y="1504950"/>
          <p14:tracePt t="16743" x="2260600" y="1504950"/>
          <p14:tracePt t="16750" x="2197100" y="1522413"/>
          <p14:tracePt t="16759" x="2170113" y="1541463"/>
          <p14:tracePt t="16767" x="2143125" y="1541463"/>
          <p14:tracePt t="16775" x="2097088" y="1541463"/>
          <p14:tracePt t="16785" x="2041525" y="1550988"/>
          <p14:tracePt t="16791" x="2024063" y="1550988"/>
          <p14:tracePt t="16803" x="1978025" y="1550988"/>
          <p14:tracePt t="16807" x="1924050" y="1550988"/>
          <p14:tracePt t="16819" x="1868488" y="1550988"/>
          <p14:tracePt t="16821" x="1841500" y="1550988"/>
          <p14:tracePt t="16829" x="1814513" y="1550988"/>
          <p14:tracePt t="16837" x="1787525" y="1550988"/>
          <p14:tracePt t="16969" x="1778000" y="1550988"/>
          <p14:tracePt t="16974" x="1768475" y="1550988"/>
          <p14:tracePt t="16991" x="1758950" y="1550988"/>
          <p14:tracePt t="17031" x="1731963" y="1550988"/>
          <p14:tracePt t="17047" x="1731963" y="1558925"/>
          <p14:tracePt t="17071" x="1731963" y="1568450"/>
          <p14:tracePt t="17079" x="1722438" y="1595438"/>
          <p14:tracePt t="17103" x="1722438" y="1631950"/>
          <p14:tracePt t="17110" x="1722438" y="1651000"/>
          <p14:tracePt t="17119" x="1722438" y="1687513"/>
          <p14:tracePt t="17126" x="1731963" y="1714500"/>
          <p14:tracePt t="17136" x="1741488" y="1741488"/>
          <p14:tracePt t="17143" x="1751013" y="1760538"/>
          <p14:tracePt t="17152" x="1778000" y="1797050"/>
          <p14:tracePt t="17160" x="1795463" y="1804988"/>
          <p14:tracePt t="17168" x="1814513" y="1814513"/>
          <p14:tracePt t="17174" x="1860550" y="1833563"/>
          <p14:tracePt t="17184" x="1887538" y="1851025"/>
          <p14:tracePt t="17190" x="1941513" y="1870075"/>
          <p14:tracePt t="17199" x="2024063" y="1887538"/>
          <p14:tracePt t="17205" x="2097088" y="1914525"/>
          <p14:tracePt t="17215" x="2214563" y="1933575"/>
          <p14:tracePt t="17221" x="2287588" y="1943100"/>
          <p14:tracePt t="17230" x="2360613" y="1943100"/>
          <p14:tracePt t="17237" x="2489200" y="1943100"/>
          <p14:tracePt t="17246" x="2606675" y="1970088"/>
          <p14:tracePt t="17254" x="2698750" y="1987550"/>
          <p14:tracePt t="17262" x="2771775" y="1997075"/>
          <p14:tracePt t="17269" x="2835275" y="2016125"/>
          <p14:tracePt t="17277" x="2871788" y="2016125"/>
          <p14:tracePt t="17286" x="2917825" y="2016125"/>
          <p14:tracePt t="17293" x="2925763" y="2016125"/>
          <p14:tracePt t="17302" x="2935288" y="2016125"/>
          <p14:tracePt t="17343" x="2935288" y="2024063"/>
          <p14:tracePt t="17390" x="2954338" y="2024063"/>
          <p14:tracePt t="17398" x="2971800" y="2033588"/>
          <p14:tracePt t="17406" x="3017838" y="2033588"/>
          <p14:tracePt t="17414" x="3054350" y="2043113"/>
          <p14:tracePt t="17421" x="3117850" y="2060575"/>
          <p14:tracePt t="17429" x="3154363" y="2060575"/>
          <p14:tracePt t="17437" x="3190875" y="2079625"/>
          <p14:tracePt t="17445" x="3244850" y="2079625"/>
          <p14:tracePt t="17454" x="3273425" y="2089150"/>
          <p14:tracePt t="17462" x="3290888" y="2089150"/>
          <p14:tracePt t="17469" x="3309938" y="2089150"/>
          <p14:tracePt t="17477" x="3317875" y="2097088"/>
          <p14:tracePt t="17485" x="3327400" y="2097088"/>
          <p14:tracePt t="17512" x="3346450" y="2097088"/>
          <p14:tracePt t="17519" x="3363913" y="2106613"/>
          <p14:tracePt t="17526" x="3373438" y="2106613"/>
          <p14:tracePt t="17536" x="3427413" y="2116138"/>
          <p14:tracePt t="17543" x="3455988" y="2125663"/>
          <p14:tracePt t="17550" x="3509963" y="2133600"/>
          <p14:tracePt t="17558" x="3582988" y="2152650"/>
          <p14:tracePt t="17568" x="3702050" y="2160588"/>
          <p14:tracePt t="17574" x="3792538" y="2189163"/>
          <p14:tracePt t="17583" x="3883025" y="2189163"/>
          <p14:tracePt t="17591" x="4011613" y="2206625"/>
          <p14:tracePt t="17601" x="4121150" y="2206625"/>
          <p14:tracePt t="17605" x="4221163" y="2216150"/>
          <p14:tracePt t="17616" x="4294188" y="2216150"/>
          <p14:tracePt t="17621" x="4384675" y="2233613"/>
          <p14:tracePt t="17630" x="4430713" y="2233613"/>
          <p14:tracePt t="17637" x="4448175" y="2233613"/>
          <p14:tracePt t="17685" x="4457700" y="2243138"/>
          <p14:tracePt t="17759" x="4457700" y="2252663"/>
          <p14:tracePt t="17782" x="4457700" y="2262188"/>
          <p14:tracePt t="17797" x="4457700" y="2279650"/>
          <p14:tracePt t="17896" x="4457700" y="2289175"/>
          <p14:tracePt t="17902" x="4457700" y="2298700"/>
          <p14:tracePt t="17913" x="4457700" y="2306638"/>
          <p14:tracePt t="17919" x="4457700" y="2316163"/>
          <p14:tracePt t="17926" x="4457700" y="2325688"/>
          <p14:tracePt t="17941" x="4457700" y="2343150"/>
          <p14:tracePt t="17957" x="4484688" y="2362200"/>
          <p14:tracePt t="17966" x="4484688" y="2371725"/>
          <p14:tracePt t="17974" x="4494213" y="2379663"/>
          <p14:tracePt t="17981" x="4503738" y="2389188"/>
          <p14:tracePt t="17989" x="4549775" y="2444750"/>
          <p14:tracePt t="17998" x="4576763" y="2462213"/>
          <p14:tracePt t="18005" x="4622800" y="2498725"/>
          <p14:tracePt t="18015" x="4667250" y="2525713"/>
          <p14:tracePt t="18021" x="4703763" y="2544763"/>
          <p14:tracePt t="18029" x="4740275" y="2562225"/>
          <p14:tracePt t="18037" x="4803775" y="2598738"/>
          <p14:tracePt t="18045" x="4886325" y="2644775"/>
          <p14:tracePt t="18054" x="4949825" y="2681288"/>
          <p14:tracePt t="18062" x="5014913" y="2717800"/>
          <p14:tracePt t="18070" x="5059363" y="2735263"/>
          <p14:tracePt t="18078" x="5141913" y="2790825"/>
          <p14:tracePt t="18086" x="5187950" y="2817813"/>
          <p14:tracePt t="18094" x="5268913" y="2854325"/>
          <p14:tracePt t="18102" x="5378450" y="2873375"/>
          <p14:tracePt t="18110" x="5461000" y="2909888"/>
          <p14:tracePt t="18119" x="5551488" y="2927350"/>
          <p14:tracePt t="18125" x="5653088" y="2954338"/>
          <p14:tracePt t="18134" x="5734050" y="2982913"/>
          <p14:tracePt t="18142" x="5807075" y="2990850"/>
          <p14:tracePt t="18149" x="5862638" y="2990850"/>
          <p14:tracePt t="18157" x="5889625" y="3000375"/>
          <p14:tracePt t="18167" x="5926138" y="3000375"/>
          <p14:tracePt t="18183" x="5943600" y="3000375"/>
          <p14:tracePt t="18793" x="5953125" y="3017838"/>
          <p14:tracePt t="18800" x="5953125" y="3027363"/>
          <p14:tracePt t="18809" x="5953125" y="3036888"/>
          <p14:tracePt t="18818" x="5953125" y="3046413"/>
          <p14:tracePt t="18828" x="5953125" y="3063875"/>
          <p14:tracePt t="18838" x="5953125" y="3073400"/>
          <p14:tracePt t="18846" x="5953125" y="3082925"/>
          <p14:tracePt t="18862" x="5953125" y="3100388"/>
          <p14:tracePt t="18894" x="5953125" y="3109913"/>
          <p14:tracePt t="18919" x="5953125" y="3119438"/>
          <p14:tracePt t="18926" x="5953125" y="3127375"/>
          <p14:tracePt t="18943" x="5953125" y="3146425"/>
          <p14:tracePt t="18951" x="5953125" y="3155950"/>
          <p14:tracePt t="18959" x="5953125" y="3182938"/>
          <p14:tracePt t="18967" x="5953125" y="3192463"/>
          <p14:tracePt t="18974" x="5953125" y="3209925"/>
          <p14:tracePt t="18984" x="5953125" y="3236913"/>
          <p14:tracePt t="18991" x="5953125" y="3246438"/>
          <p14:tracePt t="19000" x="5953125" y="3273425"/>
          <p14:tracePt t="19007" x="5953125" y="3282950"/>
          <p14:tracePt t="19022" x="5953125" y="3309938"/>
          <p14:tracePt t="19033" x="5953125" y="3328988"/>
          <p14:tracePt t="19055" x="5953125" y="3355975"/>
          <p14:tracePt t="19063" x="5953125" y="3365500"/>
          <p14:tracePt t="19071" x="5953125" y="3375025"/>
          <p14:tracePt t="19086" x="5953125" y="3382963"/>
          <p14:tracePt t="19102" x="5953125" y="3402013"/>
          <p14:tracePt t="19110" x="5943600" y="3411538"/>
          <p14:tracePt t="19150" x="5943600" y="3419475"/>
          <p14:tracePt t="19446" x="5943600" y="3438525"/>
          <p14:tracePt t="19455" x="5943600" y="3446463"/>
          <p14:tracePt t="19463" x="5943600" y="3455988"/>
          <p14:tracePt t="19471" x="5943600" y="3465513"/>
          <p14:tracePt t="19565" x="5943600" y="3482975"/>
          <p14:tracePt t="19592" x="5935663" y="3492500"/>
          <p14:tracePt t="19694" x="5926138" y="3492500"/>
          <p14:tracePt t="19701" x="5916613" y="3502025"/>
          <p14:tracePt t="19894" x="5916613" y="3519488"/>
          <p14:tracePt t="19901" x="5926138" y="3529013"/>
          <p14:tracePt t="19909" x="5935663" y="3538538"/>
          <p14:tracePt t="19917" x="5943600" y="3548063"/>
          <p14:tracePt t="19925" x="5953125" y="3548063"/>
          <p14:tracePt t="19934" x="5972175" y="3565525"/>
          <p14:tracePt t="19966" x="5972175" y="3575050"/>
          <p14:tracePt t="19990" x="5980113" y="3575050"/>
          <p14:tracePt t="20007" x="5989638" y="3575050"/>
          <p14:tracePt t="20014" x="5999163" y="3575050"/>
          <p14:tracePt t="20023" x="6026150" y="3575050"/>
          <p14:tracePt t="20030" x="6043613" y="3575050"/>
          <p14:tracePt t="20037" x="6053138" y="3575050"/>
          <p14:tracePt t="20045" x="6072188" y="3575050"/>
          <p14:tracePt t="20061" x="6089650" y="3575050"/>
          <p14:tracePt t="20069" x="6108700" y="3575050"/>
          <p14:tracePt t="20110" x="6116638" y="3575050"/>
          <p14:tracePt t="20134" x="6126163" y="3575050"/>
          <p14:tracePt t="20150" x="6135688" y="3575050"/>
          <p14:tracePt t="20166" x="6145213" y="3565525"/>
          <p14:tracePt t="20181" x="6145213" y="3548063"/>
          <p14:tracePt t="20189" x="6145213" y="3538538"/>
          <p14:tracePt t="20317" x="6145213" y="3529013"/>
          <p14:tracePt t="20334" x="6135688" y="3519488"/>
          <p14:tracePt t="20341" x="6126163" y="3519488"/>
          <p14:tracePt t="20382" x="6116638" y="3519488"/>
          <p14:tracePt t="21054" x="6108700" y="3511550"/>
          <p14:tracePt t="21102" x="6108700" y="3502025"/>
          <p14:tracePt t="21110" x="6116638" y="3492500"/>
          <p14:tracePt t="21126" x="6126163" y="3482975"/>
          <p14:tracePt t="21221" x="6108700" y="3556000"/>
          <p14:tracePt t="21230" x="6080125" y="3684588"/>
          <p14:tracePt t="21237" x="6062663" y="3748088"/>
          <p14:tracePt t="21245" x="6053138" y="3767138"/>
          <p14:tracePt t="21295" x="6053138" y="3757613"/>
          <p14:tracePt t="21303" x="6053138" y="3721100"/>
          <p14:tracePt t="21311" x="6062663" y="3694113"/>
          <p14:tracePt t="21319" x="6089650" y="3684588"/>
          <p14:tracePt t="21328" x="6135688" y="3684588"/>
          <p14:tracePt t="21336" x="6162675" y="3684588"/>
          <p14:tracePt t="21343" x="6189663" y="3684588"/>
          <p14:tracePt t="21352" x="6208713" y="3702050"/>
          <p14:tracePt t="21358" x="6208713" y="3794125"/>
          <p14:tracePt t="21366" x="6208713" y="3921125"/>
          <p14:tracePt t="21373" x="6189663" y="3994150"/>
          <p14:tracePt t="21382" x="6172200" y="4057650"/>
          <p14:tracePt t="21391" x="6145213" y="4076700"/>
          <p14:tracePt t="21422" x="6145213" y="4057650"/>
          <p14:tracePt t="21429" x="6218238" y="3957638"/>
          <p14:tracePt t="21439" x="6335713" y="3867150"/>
          <p14:tracePt t="21445" x="6435725" y="3794125"/>
          <p14:tracePt t="21453" x="6518275" y="3748088"/>
          <p14:tracePt t="21461" x="6564313" y="3738563"/>
          <p14:tracePt t="21469" x="6600825" y="3730625"/>
          <p14:tracePt t="21477" x="6610350" y="3730625"/>
          <p14:tracePt t="21543" x="6618288" y="3721100"/>
          <p14:tracePt t="21567" x="6627813" y="3711575"/>
          <p14:tracePt t="21591" x="6637338" y="3702050"/>
          <p14:tracePt t="21677" x="6645275" y="3711575"/>
          <p14:tracePt t="21758" x="6645275" y="3721100"/>
          <p14:tracePt t="21831" x="6645275" y="3738563"/>
          <p14:tracePt t="21846" x="6654800" y="3748088"/>
          <p14:tracePt t="21853" x="6673850" y="3748088"/>
          <p14:tracePt t="21861" x="6681788" y="3748088"/>
          <p14:tracePt t="21870" x="6691313" y="3748088"/>
          <p14:tracePt t="21877" x="6700838" y="3748088"/>
          <p14:tracePt t="21901" x="6727825" y="3730625"/>
          <p14:tracePt t="21918" x="6737350" y="3730625"/>
          <p14:tracePt t="22039" x="6710363" y="3767138"/>
          <p14:tracePt t="22047" x="6681788" y="3811588"/>
          <p14:tracePt t="22054" x="6654800" y="3867150"/>
          <p14:tracePt t="22061" x="6600825" y="3930650"/>
          <p14:tracePt t="22069" x="6545263" y="4013200"/>
          <p14:tracePt t="22077" x="6508750" y="4057650"/>
          <p14:tracePt t="22085" x="6454775" y="4122738"/>
          <p14:tracePt t="22093" x="6408738" y="4176713"/>
          <p14:tracePt t="22101" x="6381750" y="4203700"/>
          <p14:tracePt t="22109" x="6381750" y="4213225"/>
          <p14:tracePt t="22118" x="6372225" y="4213225"/>
          <p14:tracePt t="22125" x="6354763" y="4222750"/>
          <p14:tracePt t="22215" x="6354763" y="4195763"/>
          <p14:tracePt t="22221" x="6354763" y="4176713"/>
          <p14:tracePt t="22230" x="6354763" y="4159250"/>
          <p14:tracePt t="22237" x="6362700" y="4140200"/>
          <p14:tracePt t="22245" x="6372225" y="4130675"/>
          <p14:tracePt t="22368" x="6372225" y="4113213"/>
          <p14:tracePt t="22375" x="6381750" y="4094163"/>
          <p14:tracePt t="22392" x="6391275" y="4057650"/>
          <p14:tracePt t="22403" x="6408738" y="4030663"/>
          <p14:tracePt t="22408" x="6418263" y="4003675"/>
          <p14:tracePt t="22445" x="6418263" y="3994150"/>
          <p14:tracePt t="22551" x="6427788" y="3984625"/>
          <p14:tracePt t="22607" x="6435725" y="3984625"/>
          <p14:tracePt t="22616" x="6435725" y="3976688"/>
          <p14:tracePt t="22635" x="6454775" y="3948113"/>
          <p14:tracePt t="22642" x="6464300" y="3940175"/>
          <p14:tracePt t="22648" x="6472238" y="3903663"/>
          <p14:tracePt t="22654" x="6481763" y="3875088"/>
          <p14:tracePt t="22662" x="6508750" y="3830638"/>
          <p14:tracePt t="22670" x="6537325" y="3767138"/>
          <p14:tracePt t="22678" x="6581775" y="3684588"/>
          <p14:tracePt t="22686" x="6600825" y="3621088"/>
          <p14:tracePt t="22694" x="6654800" y="3538538"/>
          <p14:tracePt t="22701" x="6700838" y="3475038"/>
          <p14:tracePt t="22709" x="6737350" y="3411538"/>
          <p14:tracePt t="22718" x="6791325" y="3309938"/>
          <p14:tracePt t="22725" x="6827838" y="3246438"/>
          <p14:tracePt t="22734" x="6864350" y="3182938"/>
          <p14:tracePt t="22742" x="6919913" y="3119438"/>
          <p14:tracePt t="22750" x="6956425" y="3073400"/>
          <p14:tracePt t="22757" x="6973888" y="3046413"/>
          <p14:tracePt t="22765" x="7010400" y="2982913"/>
          <p14:tracePt t="22773" x="7029450" y="2963863"/>
          <p14:tracePt t="22782" x="7037388" y="2946400"/>
          <p14:tracePt t="22789" x="7073900" y="2909888"/>
          <p14:tracePt t="22798" x="7083425" y="2909888"/>
          <p14:tracePt t="22805" x="7083425" y="2900363"/>
          <p14:tracePt t="22814" x="7083425" y="2890838"/>
          <p14:tracePt t="22833" x="7092950" y="2881313"/>
          <p14:tracePt t="22941" x="7083425" y="2890838"/>
          <p14:tracePt t="22950" x="7083425" y="2900363"/>
          <p14:tracePt t="22957" x="7065963" y="2917825"/>
          <p14:tracePt t="22965" x="7056438" y="2936875"/>
          <p14:tracePt t="22974" x="7056438" y="2946400"/>
          <p14:tracePt t="22981" x="7046913" y="2973388"/>
          <p14:tracePt t="22989" x="7019925" y="2990850"/>
          <p14:tracePt t="22998" x="7019925" y="3000375"/>
          <p14:tracePt t="23005" x="7010400" y="3000375"/>
          <p14:tracePt t="23015" x="7000875" y="3027363"/>
          <p14:tracePt t="23022" x="6992938" y="3036888"/>
          <p14:tracePt t="23031" x="6983413" y="3046413"/>
          <p14:tracePt t="23037" x="6964363" y="3063875"/>
          <p14:tracePt t="23045" x="6956425" y="3073400"/>
          <p14:tracePt t="23053" x="6937375" y="3090863"/>
          <p14:tracePt t="23061" x="6919913" y="3100388"/>
          <p14:tracePt t="23069" x="6892925" y="3127375"/>
          <p14:tracePt t="23078" x="6873875" y="3136900"/>
          <p14:tracePt t="23086" x="6864350" y="3155950"/>
          <p14:tracePt t="23094" x="6837363" y="3163888"/>
          <p14:tracePt t="23110" x="6810375" y="3173413"/>
          <p14:tracePt t="23126" x="6800850" y="3182938"/>
          <p14:tracePt t="23141" x="6791325" y="3182938"/>
          <p14:tracePt t="23157" x="6764338" y="3200400"/>
          <p14:tracePt t="23165" x="6746875" y="3209925"/>
          <p14:tracePt t="23173" x="6737350" y="3209925"/>
          <p14:tracePt t="23182" x="6710363" y="3219450"/>
          <p14:tracePt t="23189" x="6691313" y="3219450"/>
          <p14:tracePt t="23198" x="6654800" y="3228975"/>
          <p14:tracePt t="23205" x="6618288" y="3255963"/>
          <p14:tracePt t="23215" x="6591300" y="3265488"/>
          <p14:tracePt t="23221" x="6564313" y="3265488"/>
          <p14:tracePt t="23231" x="6518275" y="3273425"/>
          <p14:tracePt t="23237" x="6491288" y="3282950"/>
          <p14:tracePt t="23245" x="6464300" y="3282950"/>
          <p14:tracePt t="23254" x="6418263" y="3282950"/>
          <p14:tracePt t="23261" x="6372225" y="3302000"/>
          <p14:tracePt t="23269" x="6345238" y="3302000"/>
          <p14:tracePt t="23277" x="6308725" y="3309938"/>
          <p14:tracePt t="23285" x="6262688" y="3309938"/>
          <p14:tracePt t="23294" x="6235700" y="3309938"/>
          <p14:tracePt t="23302" x="6189663" y="3328988"/>
          <p14:tracePt t="23310" x="6162675" y="3338513"/>
          <p14:tracePt t="23318" x="6135688" y="3355975"/>
          <p14:tracePt t="23326" x="6089650" y="3365500"/>
          <p14:tracePt t="23335" x="6062663" y="3365500"/>
          <p14:tracePt t="23341" x="6026150" y="3382963"/>
          <p14:tracePt t="23349" x="5989638" y="3411538"/>
          <p14:tracePt t="23357" x="5953125" y="3419475"/>
          <p14:tracePt t="23365" x="5926138" y="3438525"/>
          <p14:tracePt t="23373" x="5880100" y="3475038"/>
          <p14:tracePt t="23382" x="5853113" y="3482975"/>
          <p14:tracePt t="23389" x="5816600" y="3502025"/>
          <p14:tracePt t="23398" x="5797550" y="3519488"/>
          <p14:tracePt t="23405" x="5789613" y="3529013"/>
          <p14:tracePt t="23477" x="5780088" y="3529013"/>
          <p14:tracePt t="23485" x="5753100" y="3538538"/>
          <p14:tracePt t="23493" x="5734050" y="3548063"/>
          <p14:tracePt t="23501" x="5697538" y="3565525"/>
          <p14:tracePt t="23510" x="5661025" y="3584575"/>
          <p14:tracePt t="23518" x="5597525" y="3621088"/>
          <p14:tracePt t="23526" x="5570538" y="3621088"/>
          <p14:tracePt t="23534" x="5507038" y="3629025"/>
          <p14:tracePt t="23543" x="5497513" y="3629025"/>
          <p14:tracePt t="23552" x="5461000" y="3638550"/>
          <p14:tracePt t="23559" x="5424488" y="3648075"/>
          <p14:tracePt t="23566" x="5387975" y="3648075"/>
          <p14:tracePt t="23574" x="5360988" y="3665538"/>
          <p14:tracePt t="23584" x="5334000" y="3684588"/>
          <p14:tracePt t="23591" x="5314950" y="3684588"/>
          <p14:tracePt t="23600" x="5287963" y="3694113"/>
          <p14:tracePt t="23607" x="5268913" y="3694113"/>
          <p14:tracePt t="23620" x="5232400" y="3694113"/>
          <p14:tracePt t="23623" x="5205413" y="3702050"/>
          <p14:tracePt t="23637" x="5151438" y="3702050"/>
          <p14:tracePt t="23649" x="5114925" y="3702050"/>
          <p14:tracePt t="23655" x="5078413" y="3721100"/>
          <p14:tracePt t="23663" x="5049838" y="3721100"/>
          <p14:tracePt t="23672" x="5014913" y="3721100"/>
          <p14:tracePt t="23679" x="4986338" y="3730625"/>
          <p14:tracePt t="23687" x="4968875" y="3730625"/>
          <p14:tracePt t="23694" x="4922838" y="3738563"/>
          <p14:tracePt t="23703" x="4895850" y="3738563"/>
          <p14:tracePt t="23709" x="4876800" y="3738563"/>
          <p14:tracePt t="23718" x="4840288" y="3738563"/>
          <p14:tracePt t="23725" x="4813300" y="3748088"/>
          <p14:tracePt t="23734" x="4767263" y="3775075"/>
          <p14:tracePt t="23743" x="4722813" y="3775075"/>
          <p14:tracePt t="23752" x="4667250" y="3775075"/>
          <p14:tracePt t="23759" x="4613275" y="3784600"/>
          <p14:tracePt t="23767" x="4557713" y="3784600"/>
          <p14:tracePt t="23774" x="4513263" y="3794125"/>
          <p14:tracePt t="23782" x="4457700" y="3794125"/>
          <p14:tracePt t="23790" x="4413250" y="3794125"/>
          <p14:tracePt t="23799" x="4348163" y="3811588"/>
          <p14:tracePt t="23806" x="4267200" y="3840163"/>
          <p14:tracePt t="23815" x="4194175" y="3840163"/>
          <p14:tracePt t="23821" x="4129088" y="3848100"/>
          <p14:tracePt t="23830" x="4038600" y="3857625"/>
          <p14:tracePt t="23837" x="3948113" y="3875088"/>
          <p14:tracePt t="23845" x="3865563" y="3875088"/>
          <p14:tracePt t="23854" x="3775075" y="3903663"/>
          <p14:tracePt t="23861" x="3709988" y="3911600"/>
          <p14:tracePt t="23869" x="3636963" y="3911600"/>
          <p14:tracePt t="23883" x="3582988" y="3911600"/>
          <p14:tracePt t="23886" x="3527425" y="3911600"/>
          <p14:tracePt t="23894" x="3473450" y="3911600"/>
          <p14:tracePt t="23902" x="3455988" y="3911600"/>
          <p14:tracePt t="23910" x="3400425" y="3911600"/>
          <p14:tracePt t="23919" x="3354388" y="3903663"/>
          <p14:tracePt t="23925" x="3336925" y="3894138"/>
          <p14:tracePt t="23934" x="3309938" y="3875088"/>
          <p14:tracePt t="23943" x="3281363" y="3857625"/>
          <p14:tracePt t="23951" x="3254375" y="3840163"/>
          <p14:tracePt t="23959" x="3208338" y="3830638"/>
          <p14:tracePt t="23966" x="3190875" y="3811588"/>
          <p14:tracePt t="23975" x="3171825" y="3803650"/>
          <p14:tracePt t="23983" x="3154363" y="3784600"/>
          <p14:tracePt t="23991" x="3108325" y="3748088"/>
          <p14:tracePt t="24000" x="3090863" y="3730625"/>
          <p14:tracePt t="24007" x="3063875" y="3694113"/>
          <p14:tracePt t="24016" x="3035300" y="3675063"/>
          <p14:tracePt t="24022" x="2998788" y="3648075"/>
          <p14:tracePt t="24031" x="2935288" y="3602038"/>
          <p14:tracePt t="24037" x="2898775" y="3556000"/>
          <p14:tracePt t="24046" x="2862263" y="3529013"/>
          <p14:tracePt t="24053" x="2808288" y="3455988"/>
          <p14:tracePt t="24061" x="2771775" y="3411538"/>
          <p14:tracePt t="24069" x="2725738" y="3375025"/>
          <p14:tracePt t="24077" x="2671763" y="3292475"/>
          <p14:tracePt t="24085" x="2635250" y="3246438"/>
          <p14:tracePt t="24093" x="2598738" y="3200400"/>
          <p14:tracePt t="24101" x="2570163" y="3155950"/>
          <p14:tracePt t="24109" x="2552700" y="3090863"/>
          <p14:tracePt t="24118" x="2516188" y="3027363"/>
          <p14:tracePt t="24125" x="2506663" y="3000375"/>
          <p14:tracePt t="24136" x="2498725" y="2954338"/>
          <p14:tracePt t="24141" x="2489200" y="2917825"/>
          <p14:tracePt t="24150" x="2462213" y="2873375"/>
          <p14:tracePt t="24157" x="2452688" y="2808288"/>
          <p14:tracePt t="24165" x="2443163" y="2771775"/>
          <p14:tracePt t="24173" x="2443163" y="2727325"/>
          <p14:tracePt t="24183" x="2443163" y="2671763"/>
          <p14:tracePt t="24189" x="2443163" y="2617788"/>
          <p14:tracePt t="24198" x="2443163" y="2562225"/>
          <p14:tracePt t="24205" x="2443163" y="2508250"/>
          <p14:tracePt t="24214" x="2443163" y="2471738"/>
          <p14:tracePt t="24221" x="2443163" y="2435225"/>
          <p14:tracePt t="24231" x="2443163" y="2408238"/>
          <p14:tracePt t="24238" x="2443163" y="2389188"/>
          <p14:tracePt t="24245" x="2443163" y="2379663"/>
          <p14:tracePt t="24253" x="2443163" y="2362200"/>
          <p14:tracePt t="24397" x="2452688" y="2362200"/>
          <p14:tracePt t="24405" x="2470150" y="2362200"/>
          <p14:tracePt t="24414" x="2525713" y="2362200"/>
          <p14:tracePt t="24421" x="2579688" y="2362200"/>
          <p14:tracePt t="24430" x="2689225" y="2362200"/>
          <p14:tracePt t="24437" x="2817813" y="2362200"/>
          <p14:tracePt t="24446" x="2944813" y="2362200"/>
          <p14:tracePt t="24454" x="3136900" y="2362200"/>
          <p14:tracePt t="24461" x="3317875" y="2362200"/>
          <p14:tracePt t="24469" x="3519488" y="2362200"/>
          <p14:tracePt t="24477" x="3765550" y="2362200"/>
          <p14:tracePt t="24486" x="3992563" y="2362200"/>
          <p14:tracePt t="24493" x="4194175" y="2362200"/>
          <p14:tracePt t="24501" x="4394200" y="2362200"/>
          <p14:tracePt t="24510" x="4576763" y="2362200"/>
          <p14:tracePt t="24518" x="4749800" y="2362200"/>
          <p14:tracePt t="24525" x="4913313" y="2362200"/>
          <p14:tracePt t="24534" x="5078413" y="2362200"/>
          <p14:tracePt t="24541" x="5224463" y="2362200"/>
          <p14:tracePt t="24550" x="5351463" y="2362200"/>
          <p14:tracePt t="24557" x="5514975" y="2362200"/>
          <p14:tracePt t="24565" x="5643563" y="2335213"/>
          <p14:tracePt t="24573" x="5789613" y="2316163"/>
          <p14:tracePt t="24581" x="5926138" y="2306638"/>
          <p14:tracePt t="24590" x="6053138" y="2270125"/>
          <p14:tracePt t="24599" x="6162675" y="2270125"/>
          <p14:tracePt t="24606" x="6291263" y="2262188"/>
          <p14:tracePt t="24614" x="6418263" y="2243138"/>
          <p14:tracePt t="24621" x="6508750" y="2243138"/>
          <p14:tracePt t="24631" x="6637338" y="2243138"/>
          <p14:tracePt t="24637" x="6746875" y="2243138"/>
          <p14:tracePt t="24645" x="6837363" y="2243138"/>
          <p14:tracePt t="24653" x="6919913" y="2243138"/>
          <p14:tracePt t="24661" x="6992938" y="2262188"/>
          <p14:tracePt t="24670" x="7073900" y="2279650"/>
          <p14:tracePt t="24677" x="7102475" y="2289175"/>
          <p14:tracePt t="24685" x="7146925" y="2298700"/>
          <p14:tracePt t="24702" x="7165975" y="2298700"/>
          <p14:tracePt t="24710" x="7175500" y="2306638"/>
          <p14:tracePt t="24805" x="7175500" y="2316163"/>
          <p14:tracePt t="24813" x="7165975" y="2316163"/>
          <p14:tracePt t="24821" x="7146925" y="2316163"/>
          <p14:tracePt t="24830" x="7129463" y="2316163"/>
          <p14:tracePt t="24837" x="7092950" y="2316163"/>
          <p14:tracePt t="24846" x="7056438" y="2316163"/>
          <p14:tracePt t="24854" x="7029450" y="2298700"/>
          <p14:tracePt t="24862" x="6992938" y="2289175"/>
          <p14:tracePt t="24870" x="6937375" y="2270125"/>
          <p14:tracePt t="24878" x="6919913" y="2252663"/>
          <p14:tracePt t="24885" x="6873875" y="2233613"/>
          <p14:tracePt t="24902" x="6827838" y="2189163"/>
          <p14:tracePt t="24910" x="6800850" y="2170113"/>
          <p14:tracePt t="24918" x="6800850" y="2160588"/>
          <p14:tracePt t="24925" x="6783388" y="2152650"/>
          <p14:tracePt t="24941" x="6773863" y="2133600"/>
          <p14:tracePt t="25049" x="6764338" y="2125663"/>
          <p14:tracePt t="25077" x="6754813" y="2116138"/>
          <p14:tracePt t="25109" x="6746875" y="2116138"/>
          <p14:tracePt t="25118" x="6737350" y="2106613"/>
          <p14:tracePt t="25134" x="6727825" y="2106613"/>
          <p14:tracePt t="25141" x="6700838" y="2097088"/>
          <p14:tracePt t="25150" x="6673850" y="2070100"/>
          <p14:tracePt t="25158" x="6645275" y="2070100"/>
          <p14:tracePt t="25165" x="6600825" y="2043113"/>
          <p14:tracePt t="25174" x="6554788" y="2024063"/>
          <p14:tracePt t="25184" x="6508750" y="1997075"/>
          <p14:tracePt t="25191" x="6491288" y="1987550"/>
          <p14:tracePt t="25200" x="6435725" y="1979613"/>
          <p14:tracePt t="25207" x="6418263" y="1960563"/>
          <p14:tracePt t="25217" x="6399213" y="1951038"/>
          <p14:tracePt t="25223" x="6381750" y="1943100"/>
          <p14:tracePt t="25233" x="6362700" y="1933575"/>
          <p14:tracePt t="25249" x="6354763" y="1924050"/>
          <p14:tracePt t="25406" x="6345238" y="1914525"/>
          <p14:tracePt t="25563" x="6345238" y="1924050"/>
          <p14:tracePt t="25565" x="6345238" y="1951038"/>
          <p14:tracePt t="25574" x="6345238" y="1970088"/>
          <p14:tracePt t="25581" x="6345238" y="1997075"/>
          <p14:tracePt t="25590" x="6345238" y="2016125"/>
          <p14:tracePt t="25601" x="6345238" y="2052638"/>
          <p14:tracePt t="25607" x="6345238" y="2060575"/>
          <p14:tracePt t="25618" x="6345238" y="2097088"/>
          <p14:tracePt t="25624" x="6345238" y="2116138"/>
          <p14:tracePt t="25634" x="6345238" y="2143125"/>
          <p14:tracePt t="25640" x="6345238" y="2170113"/>
          <p14:tracePt t="25645" x="6345238" y="2197100"/>
          <p14:tracePt t="25653" x="6345238" y="2243138"/>
          <p14:tracePt t="25661" x="6345238" y="2262188"/>
          <p14:tracePt t="25669" x="6345238" y="2316163"/>
          <p14:tracePt t="25677" x="6345238" y="2352675"/>
          <p14:tracePt t="25686" x="6345238" y="2408238"/>
          <p14:tracePt t="25693" x="6345238" y="2452688"/>
          <p14:tracePt t="25701" x="6345238" y="2508250"/>
          <p14:tracePt t="25709" x="6335713" y="2562225"/>
          <p14:tracePt t="25717" x="6335713" y="2617788"/>
          <p14:tracePt t="25726" x="6335713" y="2644775"/>
          <p14:tracePt t="25734" x="6318250" y="2690813"/>
          <p14:tracePt t="25742" x="6318250" y="2735263"/>
          <p14:tracePt t="25750" x="6308725" y="2771775"/>
          <p14:tracePt t="25757" x="6308725" y="2800350"/>
          <p14:tracePt t="25765" x="6291263" y="2844800"/>
          <p14:tracePt t="25782" x="6291263" y="2873375"/>
          <p14:tracePt t="25798" x="6291263" y="2881313"/>
          <p14:tracePt t="25806" x="6281738" y="2890838"/>
          <p14:tracePt t="25845" x="6281738" y="2900363"/>
          <p14:tracePt t="25853" x="6281738" y="2917825"/>
          <p14:tracePt t="25861" x="6281738" y="2936875"/>
          <p14:tracePt t="25870" x="6281738" y="2973388"/>
          <p14:tracePt t="25877" x="6272213" y="3027363"/>
          <p14:tracePt t="25885" x="6272213" y="3073400"/>
          <p14:tracePt t="25900" x="6272213" y="3127375"/>
          <p14:tracePt t="25901" x="6262688" y="3155950"/>
          <p14:tracePt t="25909" x="6235700" y="3228975"/>
          <p14:tracePt t="25918" x="6235700" y="3246438"/>
          <p14:tracePt t="25925" x="6235700" y="3265488"/>
          <p14:tracePt t="25934" x="6235700" y="3292475"/>
          <p14:tracePt t="25941" x="6235700" y="3302000"/>
          <p14:tracePt t="25958" x="6235700" y="3309938"/>
          <p14:tracePt t="26167" x="6235700" y="3302000"/>
          <p14:tracePt t="26191" x="6235700" y="3292475"/>
          <p14:tracePt t="26223" x="6235700" y="3282950"/>
          <p14:tracePt t="26232" x="6235700" y="3273425"/>
          <p14:tracePt t="26263" x="6235700" y="3265488"/>
          <p14:tracePt t="26271" x="6235700" y="3255963"/>
          <p14:tracePt t="26279" x="6235700" y="3246438"/>
          <p14:tracePt t="26286" x="6235700" y="3228975"/>
          <p14:tracePt t="26302" x="6235700" y="3219450"/>
          <p14:tracePt t="26310" x="6245225" y="3209925"/>
          <p14:tracePt t="26486" x="6254750" y="3209925"/>
          <p14:tracePt t="26502" x="6262688" y="3209925"/>
          <p14:tracePt t="26512" x="6272213" y="3192463"/>
          <p14:tracePt t="26519" x="6272213" y="3182938"/>
          <p14:tracePt t="26527" x="6281738" y="3163888"/>
          <p14:tracePt t="26535" x="6291263" y="3146425"/>
          <p14:tracePt t="26543" x="6291263" y="3136900"/>
          <p14:tracePt t="26550" x="6291263" y="3127375"/>
          <p14:tracePt t="26558" x="6291263" y="3119438"/>
          <p14:tracePt t="26567" x="6308725" y="3100388"/>
          <p14:tracePt t="26615" x="6308725" y="3090863"/>
          <p14:tracePt t="26623" x="6318250" y="3082925"/>
          <p14:tracePt t="26663" x="6318250" y="3073400"/>
          <p14:tracePt t="26671" x="6318250" y="3063875"/>
          <p14:tracePt t="26687" x="6318250" y="3054350"/>
          <p14:tracePt t="26710" x="6326188" y="3046413"/>
          <p14:tracePt t="26734" x="6326188" y="3027363"/>
          <p14:tracePt t="26741" x="6326188" y="3017838"/>
          <p14:tracePt t="26750" x="6335713" y="3009900"/>
          <p14:tracePt t="26757" x="6335713" y="2982913"/>
          <p14:tracePt t="26765" x="6335713" y="2963863"/>
          <p14:tracePt t="26773" x="6335713" y="2936875"/>
          <p14:tracePt t="26781" x="6335713" y="2917825"/>
          <p14:tracePt t="26789" x="6335713" y="2909888"/>
          <p14:tracePt t="26797" x="6354763" y="2873375"/>
          <p14:tracePt t="26815" x="6354763" y="2863850"/>
          <p14:tracePt t="26926" x="6354763" y="2873375"/>
          <p14:tracePt t="26934" x="6354763" y="2890838"/>
          <p14:tracePt t="26941" x="6354763" y="2909888"/>
          <p14:tracePt t="26949" x="6354763" y="2917825"/>
          <p14:tracePt t="26974" x="6354763" y="2927350"/>
          <p14:tracePt t="26990" x="6354763" y="2946400"/>
          <p14:tracePt t="26998" x="6354763" y="2954338"/>
          <p14:tracePt t="27014" x="6354763" y="2973388"/>
          <p14:tracePt t="27022" x="6354763" y="2990850"/>
          <p14:tracePt t="27031" x="6354763" y="3009900"/>
          <p14:tracePt t="27038" x="6354763" y="3036888"/>
          <p14:tracePt t="27048" x="6354763" y="3046413"/>
          <p14:tracePt t="27054" x="6345238" y="3054350"/>
          <p14:tracePt t="27071" x="6335713" y="3054350"/>
          <p14:tracePt t="27095" x="6335713" y="3063875"/>
          <p14:tracePt t="27112" x="6326188" y="3063875"/>
          <p14:tracePt t="27120" x="6308725" y="3073400"/>
          <p14:tracePt t="27134" x="6308725" y="3082925"/>
          <p14:tracePt t="27150" x="6299200" y="3100388"/>
          <p14:tracePt t="27157" x="6291263" y="3100388"/>
          <p14:tracePt t="27263" x="6281738" y="3100388"/>
          <p14:tracePt t="27287" x="6272213" y="3100388"/>
          <p14:tracePt t="27485" x="6272213" y="3090863"/>
          <p14:tracePt t="27493" x="6272213" y="3073400"/>
          <p14:tracePt t="27501" x="6281738" y="3063875"/>
          <p14:tracePt t="27517" x="6299200" y="3054350"/>
          <p14:tracePt t="27526" x="6318250" y="3046413"/>
          <p14:tracePt t="27551" x="6326188" y="3046413"/>
          <p14:tracePt t="27575" x="6354763" y="3046413"/>
          <p14:tracePt t="27583" x="6372225" y="3046413"/>
          <p14:tracePt t="27591" x="6408738" y="3046413"/>
          <p14:tracePt t="27600" x="6427788" y="3046413"/>
          <p14:tracePt t="27607" x="6454775" y="3046413"/>
          <p14:tracePt t="27617" x="6491288" y="3046413"/>
          <p14:tracePt t="27622" x="6537325" y="3100388"/>
          <p14:tracePt t="27632" x="6573838" y="3163888"/>
          <p14:tracePt t="27638" x="6600825" y="3209925"/>
          <p14:tracePt t="27648" x="6610350" y="3236913"/>
          <p14:tracePt t="27654" x="6610350" y="3255963"/>
          <p14:tracePt t="27670" x="6610350" y="3273425"/>
          <p14:tracePt t="27678" x="6610350" y="3292475"/>
          <p14:tracePt t="27686" x="6581775" y="3355975"/>
          <p14:tracePt t="27697" x="6545263" y="3402013"/>
          <p14:tracePt t="27711" x="6545263" y="3419475"/>
          <p14:tracePt t="27718" x="6545263" y="3429000"/>
          <p14:tracePt t="27728" x="6600825" y="3429000"/>
          <p14:tracePt t="27734" x="6718300" y="3419475"/>
          <p14:tracePt t="27742" x="6864350" y="3375025"/>
          <p14:tracePt t="27749" x="6964363" y="3346450"/>
          <p14:tracePt t="27757" x="7037388" y="3319463"/>
          <p14:tracePt t="27766" x="7083425" y="3302000"/>
          <p14:tracePt t="27775" x="7102475" y="3292475"/>
          <p14:tracePt t="27783" x="7110413" y="3292475"/>
          <p14:tracePt t="27791" x="7129463" y="3292475"/>
          <p14:tracePt t="27806" x="7138988" y="3292475"/>
          <p14:tracePt t="27814" x="7146925" y="3292475"/>
          <p14:tracePt t="27821" x="7146925" y="3365500"/>
          <p14:tracePt t="27831" x="7092950" y="3475038"/>
          <p14:tracePt t="27838" x="7037388" y="3575050"/>
          <p14:tracePt t="27845" x="7000875" y="3638550"/>
          <p14:tracePt t="27853" x="6964363" y="3675063"/>
          <p14:tracePt t="27861" x="6946900" y="3694113"/>
          <p14:tracePt t="27869" x="6929438" y="3702050"/>
          <p14:tracePt t="27877" x="6900863" y="3721100"/>
          <p14:tracePt t="27898" x="6864350" y="3730625"/>
          <p14:tracePt t="27901" x="6837363" y="3730625"/>
          <p14:tracePt t="27909" x="6810375" y="3730625"/>
          <p14:tracePt t="27917" x="6800850" y="3730625"/>
          <p14:tracePt t="27926" x="6773863" y="3721100"/>
          <p14:tracePt t="27934" x="6754813" y="3702050"/>
          <p14:tracePt t="27943" x="6727825" y="3675063"/>
          <p14:tracePt t="27949" x="6700838" y="3629025"/>
          <p14:tracePt t="27957" x="6691313" y="3592513"/>
          <p14:tracePt t="27967" x="6673850" y="3556000"/>
          <p14:tracePt t="27973" x="6664325" y="3475038"/>
          <p14:tracePt t="27981" x="6654800" y="3402013"/>
          <p14:tracePt t="27989" x="6637338" y="3292475"/>
          <p14:tracePt t="27998" x="6610350" y="3173413"/>
          <p14:tracePt t="28005" x="6564313" y="3082925"/>
          <p14:tracePt t="28014" x="6537325" y="2963863"/>
          <p14:tracePt t="28021" x="6508750" y="2873375"/>
          <p14:tracePt t="28030" x="6481763" y="2771775"/>
          <p14:tracePt t="28037" x="6472238" y="2717800"/>
          <p14:tracePt t="28045" x="6435725" y="2635250"/>
          <p14:tracePt t="28053" x="6418263" y="2589213"/>
          <p14:tracePt t="28061" x="6408738" y="2562225"/>
          <p14:tracePt t="28069" x="6391275" y="2525713"/>
          <p14:tracePt t="28077" x="6381750" y="2489200"/>
          <p14:tracePt t="28086" x="6372225" y="2471738"/>
          <p14:tracePt t="28094" x="6372225" y="2452688"/>
          <p14:tracePt t="28102" x="6372225" y="2435225"/>
          <p14:tracePt t="28110" x="6372225" y="2416175"/>
          <p14:tracePt t="28118" x="6372225" y="2389188"/>
          <p14:tracePt t="28126" x="6372225" y="2371725"/>
          <p14:tracePt t="28134" x="6372225" y="2316163"/>
          <p14:tracePt t="28142" x="6372225" y="2262188"/>
          <p14:tracePt t="28151" x="6372225" y="2206625"/>
          <p14:tracePt t="28157" x="6372225" y="2143125"/>
          <p14:tracePt t="28165" x="6372225" y="2052638"/>
          <p14:tracePt t="28173" x="6372225" y="1979613"/>
          <p14:tracePt t="28182" x="6372225" y="1924050"/>
          <p14:tracePt t="28189" x="6372225" y="1870075"/>
          <p14:tracePt t="28198" x="6372225" y="1841500"/>
          <p14:tracePt t="28205" x="6354763" y="1804988"/>
          <p14:tracePt t="28214" x="6345238" y="1797050"/>
          <p14:tracePt t="28239" x="6335713" y="1778000"/>
          <p14:tracePt t="28254" x="6335713" y="1768475"/>
          <p14:tracePt t="28262" x="6335713" y="1741488"/>
          <p14:tracePt t="28270" x="6335713" y="1724025"/>
          <p14:tracePt t="28278" x="6335713" y="1687513"/>
          <p14:tracePt t="28286" x="6335713" y="1668463"/>
          <p14:tracePt t="28294" x="6335713" y="1631950"/>
          <p14:tracePt t="28302" x="6335713" y="1614488"/>
          <p14:tracePt t="28310" x="6335713" y="1587500"/>
          <p14:tracePt t="28318" x="6335713" y="1568450"/>
          <p14:tracePt t="28326" x="6335713" y="1531938"/>
          <p14:tracePt t="28334" x="6335713" y="1504950"/>
          <p14:tracePt t="28342" x="6335713" y="1485900"/>
          <p14:tracePt t="28350" x="6335713" y="1468438"/>
          <p14:tracePt t="28358" x="6335713" y="1449388"/>
          <p14:tracePt t="28369" x="6335713" y="1441450"/>
          <p14:tracePt t="28383" x="6345238" y="1431925"/>
          <p14:tracePt t="28535" x="6354763" y="1422400"/>
          <p14:tracePt t="28551" x="6354763" y="1412875"/>
          <p14:tracePt t="28575" x="6362700" y="1404938"/>
          <p14:tracePt t="28591" x="6372225" y="1395413"/>
          <p14:tracePt t="28677" x="6372225" y="1422400"/>
          <p14:tracePt t="28685" x="6354763" y="1504950"/>
          <p14:tracePt t="28693" x="6345238" y="1577975"/>
          <p14:tracePt t="28701" x="6308725" y="1660525"/>
          <p14:tracePt t="28709" x="6291263" y="1724025"/>
          <p14:tracePt t="28718" x="6281738" y="1778000"/>
          <p14:tracePt t="28725" x="6218238" y="1851025"/>
          <p14:tracePt t="28734" x="6218238" y="1860550"/>
          <p14:tracePt t="28741" x="6208713" y="1897063"/>
          <p14:tracePt t="28751" x="6199188" y="1897063"/>
          <p14:tracePt t="28837" x="6199188" y="1887538"/>
          <p14:tracePt t="28845" x="6199188" y="1833563"/>
          <p14:tracePt t="28853" x="6199188" y="1787525"/>
          <p14:tracePt t="28861" x="6199188" y="1760538"/>
          <p14:tracePt t="28869" x="6189663" y="1714500"/>
          <p14:tracePt t="28877" x="6172200" y="1660525"/>
          <p14:tracePt t="28899" x="6108700" y="1514475"/>
          <p14:tracePt t="28901" x="6053138" y="1431925"/>
          <p14:tracePt t="28909" x="6016625" y="1358900"/>
          <p14:tracePt t="28918" x="5926138" y="1249363"/>
          <p14:tracePt t="28925" x="5870575" y="1185863"/>
          <p14:tracePt t="28934" x="5789613" y="1130300"/>
          <p14:tracePt t="28941" x="5707063" y="1076325"/>
          <p14:tracePt t="28950" x="5643563" y="1049338"/>
          <p14:tracePt t="28957" x="5588000" y="1030288"/>
          <p14:tracePt t="28973" x="5580063" y="1020763"/>
          <p14:tracePt t="29005" x="5561013" y="1020763"/>
          <p14:tracePt t="29014" x="5543550" y="1030288"/>
          <p14:tracePt t="29021" x="5534025" y="1039813"/>
          <p14:tracePt t="29030" x="5534025" y="1049338"/>
          <p14:tracePt t="29037" x="5524500" y="1066800"/>
          <p14:tracePt t="29048" x="5514975" y="1066800"/>
          <p14:tracePt t="29053" x="5507038" y="1076325"/>
          <p14:tracePt t="29061" x="5497513" y="1093788"/>
          <p14:tracePt t="29077" x="5497513" y="1103313"/>
          <p14:tracePt t="29085" x="5497513" y="1112838"/>
          <p14:tracePt t="29093" x="5478463" y="1139825"/>
          <p14:tracePt t="29102" x="5451475" y="1158875"/>
          <p14:tracePt t="29110" x="5434013" y="1185863"/>
          <p14:tracePt t="29119" x="5397500" y="1249363"/>
          <p14:tracePt t="29125" x="5341938" y="1331913"/>
          <p14:tracePt t="29133" x="5268913" y="1449388"/>
          <p14:tracePt t="29142" x="5195888" y="1595438"/>
          <p14:tracePt t="29150" x="5105400" y="1751013"/>
          <p14:tracePt t="29158" x="5041900" y="1906588"/>
          <p14:tracePt t="29165" x="5014913" y="1997075"/>
          <p14:tracePt t="29173" x="4959350" y="2116138"/>
          <p14:tracePt t="29182" x="4932363" y="2179638"/>
          <p14:tracePt t="29189" x="4905375" y="2243138"/>
          <p14:tracePt t="29199" x="4895850" y="2262188"/>
          <p14:tracePt t="29271" x="4895850" y="2252663"/>
          <p14:tracePt t="29277" x="4895850" y="2206625"/>
          <p14:tracePt t="29285" x="4895850" y="2152650"/>
          <p14:tracePt t="29293" x="4895850" y="2097088"/>
          <p14:tracePt t="29302" x="4895850" y="2052638"/>
          <p14:tracePt t="29309" x="4876800" y="2024063"/>
          <p14:tracePt t="29318" x="4868863" y="1997075"/>
          <p14:tracePt t="29325" x="4822825" y="1951038"/>
          <p14:tracePt t="29334" x="4776788" y="1914525"/>
          <p14:tracePt t="29342" x="4676775" y="1870075"/>
          <p14:tracePt t="29350" x="4557713" y="1824038"/>
          <p14:tracePt t="29357" x="4430713" y="1787525"/>
          <p14:tracePt t="29365" x="4194175" y="1714500"/>
          <p14:tracePt t="29373" x="4002088" y="1668463"/>
          <p14:tracePt t="29381" x="3892550" y="1624013"/>
          <p14:tracePt t="29389" x="3646488" y="1558925"/>
          <p14:tracePt t="29398" x="3519488" y="1531938"/>
          <p14:tracePt t="29405" x="3419475" y="1485900"/>
          <p14:tracePt t="29414" x="3419475" y="1477963"/>
          <p14:tracePt t="29421" x="3290888" y="1477963"/>
          <p14:tracePt t="29430" x="3236913" y="1504950"/>
          <p14:tracePt t="29437" x="3190875" y="1504950"/>
          <p14:tracePt t="29447" x="3163888" y="1504950"/>
          <p14:tracePt t="29453" x="3144838" y="1504950"/>
          <p14:tracePt t="29573" x="3136900" y="1514475"/>
          <p14:tracePt t="29589" x="3127375" y="1531938"/>
          <p14:tracePt t="29597" x="3136900" y="1541463"/>
          <p14:tracePt t="29605" x="3200400" y="1485900"/>
          <p14:tracePt t="29646" x="3200400" y="1504950"/>
          <p14:tracePt t="29661" x="3217863" y="1504950"/>
          <p14:tracePt t="29669" x="3244850" y="1477963"/>
          <p14:tracePt t="29685" x="3254375" y="1449388"/>
          <p14:tracePt t="29693" x="3317875" y="1385888"/>
          <p14:tracePt t="29701" x="3327400" y="1358900"/>
          <p14:tracePt t="29717" x="3317875" y="1358900"/>
          <p14:tracePt t="29725" x="3290888" y="1368425"/>
          <p14:tracePt t="29734" x="3290888" y="1358900"/>
          <p14:tracePt t="29741" x="3290888" y="1331913"/>
          <p14:tracePt t="29749" x="3290888" y="1312863"/>
          <p14:tracePt t="29781" x="3281363" y="1312863"/>
          <p14:tracePt t="29789" x="3273425" y="1312863"/>
          <p14:tracePt t="29805" x="3254375" y="1312863"/>
          <p14:tracePt t="29814" x="3227388" y="1312863"/>
          <p14:tracePt t="29822" x="3217863" y="1322388"/>
          <p14:tracePt t="29832" x="3190875" y="1331913"/>
          <p14:tracePt t="29837" x="3171825" y="1349375"/>
          <p14:tracePt t="29854" x="3154363" y="1358900"/>
          <p14:tracePt t="29861" x="3127375" y="1368425"/>
          <p14:tracePt t="29870" x="3117850" y="1368425"/>
          <p14:tracePt t="29877" x="3071813" y="1368425"/>
          <p14:tracePt t="29901" x="2908300" y="1368425"/>
          <p14:tracePt t="29903" x="2844800" y="1368425"/>
          <p14:tracePt t="29958" x="2835275" y="1368425"/>
          <p14:tracePt t="30029" x="2835275" y="1395413"/>
          <p14:tracePt t="30053" x="2835275" y="1412875"/>
          <p14:tracePt t="30094" x="2835275" y="1422400"/>
          <p14:tracePt t="30102" x="2862263" y="1422400"/>
          <p14:tracePt t="30109" x="2917825" y="1422400"/>
          <p14:tracePt t="30118" x="2954338" y="1422400"/>
          <p14:tracePt t="30125" x="3027363" y="1422400"/>
          <p14:tracePt t="30133" x="3136900" y="1395413"/>
          <p14:tracePt t="30141" x="3144838" y="1395413"/>
          <p14:tracePt t="30189" x="3181350" y="1385888"/>
          <p14:tracePt t="30197" x="3390900" y="1422400"/>
          <p14:tracePt t="30214" x="3509963" y="1468438"/>
          <p14:tracePt t="30221" x="3656013" y="1468438"/>
          <p14:tracePt t="30230" x="3729038" y="1495425"/>
          <p14:tracePt t="30237" x="3902075" y="1550988"/>
          <p14:tracePt t="30248" x="4065588" y="1587500"/>
          <p14:tracePt t="30253" x="4257675" y="1651000"/>
          <p14:tracePt t="30262" x="4403725" y="1660525"/>
          <p14:tracePt t="30272" x="4549775" y="1660525"/>
          <p14:tracePt t="30278" x="4676775" y="1704975"/>
          <p14:tracePt t="30286" x="4759325" y="1704975"/>
          <p14:tracePt t="30293" x="4832350" y="1704975"/>
          <p14:tracePt t="30302" x="4905375" y="1704975"/>
          <p14:tracePt t="30309" x="4932363" y="1704975"/>
          <p14:tracePt t="30317" x="4959350" y="1697038"/>
          <p14:tracePt t="30325" x="4978400" y="1697038"/>
          <p14:tracePt t="30334" x="4986338" y="1687513"/>
          <p14:tracePt t="30350" x="4995863" y="1677988"/>
          <p14:tracePt t="30358" x="4995863" y="1668463"/>
          <p14:tracePt t="30520" x="4995863" y="1687513"/>
          <p14:tracePt t="30527" x="4995863" y="1714500"/>
          <p14:tracePt t="30535" x="5059363" y="1778000"/>
          <p14:tracePt t="30543" x="5159375" y="1851025"/>
          <p14:tracePt t="30553" x="5268913" y="1906588"/>
          <p14:tracePt t="30559" x="5405438" y="1970088"/>
          <p14:tracePt t="30567" x="5507038" y="2006600"/>
          <p14:tracePt t="30575" x="5624513" y="2070100"/>
          <p14:tracePt t="30581" x="5716588" y="2106613"/>
          <p14:tracePt t="30591" x="5789613" y="2106613"/>
          <p14:tracePt t="30600" x="5807075" y="2106613"/>
          <p14:tracePt t="30607" x="5853113" y="2106613"/>
          <p14:tracePt t="30617" x="5862638" y="2097088"/>
          <p14:tracePt t="30623" x="5870575" y="2079625"/>
          <p14:tracePt t="30636" x="5889625" y="2052638"/>
          <p14:tracePt t="30639" x="5899150" y="2033588"/>
          <p14:tracePt t="30650" x="5916613" y="2016125"/>
          <p14:tracePt t="30655" x="5935663" y="1997075"/>
          <p14:tracePt t="30663" x="5972175" y="1960563"/>
          <p14:tracePt t="30673" x="6026150" y="1943100"/>
          <p14:tracePt t="30677" x="6072188" y="1914525"/>
          <p14:tracePt t="30686" x="6189663" y="1906588"/>
          <p14:tracePt t="30694" x="6281738" y="1906588"/>
          <p14:tracePt t="30702" x="6408738" y="1887538"/>
          <p14:tracePt t="30709" x="6537325" y="1887538"/>
          <p14:tracePt t="30717" x="6681788" y="1887538"/>
          <p14:tracePt t="30725" x="6791325" y="1887538"/>
          <p14:tracePt t="30734" x="6900863" y="1887538"/>
          <p14:tracePt t="30742" x="6973888" y="1887538"/>
          <p14:tracePt t="30750" x="7019925" y="1887538"/>
          <p14:tracePt t="30766" x="7037388" y="1887538"/>
          <p14:tracePt t="30895" x="7019925" y="1887538"/>
          <p14:tracePt t="30905" x="6964363" y="1887538"/>
          <p14:tracePt t="30912" x="6883400" y="1960563"/>
          <p14:tracePt t="30920" x="6810375" y="2043113"/>
          <p14:tracePt t="30926" x="6737350" y="2133600"/>
          <p14:tracePt t="30934" x="6700838" y="2179638"/>
          <p14:tracePt t="30941" x="6654800" y="2225675"/>
          <p14:tracePt t="30950" x="6637338" y="2262188"/>
          <p14:tracePt t="30957" x="6627813" y="2270125"/>
          <p14:tracePt t="30966" x="6618288" y="2279650"/>
          <p14:tracePt t="31021" x="6618288" y="2233613"/>
          <p14:tracePt t="31030" x="6618288" y="2160588"/>
          <p14:tracePt t="31038" x="6591300" y="2089150"/>
          <p14:tracePt t="31046" x="6537325" y="1987550"/>
          <p14:tracePt t="31053" x="6464300" y="1906588"/>
          <p14:tracePt t="31061" x="6381750" y="1797050"/>
          <p14:tracePt t="31070" x="6245225" y="1677988"/>
          <p14:tracePt t="31077" x="6108700" y="1587500"/>
          <p14:tracePt t="31085" x="5889625" y="1522413"/>
          <p14:tracePt t="31094" x="5653088" y="1431925"/>
          <p14:tracePt t="31102" x="5451475" y="1412875"/>
          <p14:tracePt t="31110" x="5268913" y="1404938"/>
          <p14:tracePt t="31118" x="5122863" y="1385888"/>
          <p14:tracePt t="31126" x="5014913" y="1385888"/>
          <p14:tracePt t="31135" x="4941888" y="1358900"/>
          <p14:tracePt t="31141" x="4932363" y="1358900"/>
          <p14:tracePt t="31158" x="4922838" y="1358900"/>
          <p14:tracePt t="31207" x="4913313" y="1358900"/>
          <p14:tracePt t="31224" x="4905375" y="1368425"/>
          <p14:tracePt t="31232" x="4886325" y="1376363"/>
          <p14:tracePt t="31247" x="4859338" y="1376363"/>
          <p14:tracePt t="31255" x="4832350" y="1404938"/>
          <p14:tracePt t="31266" x="4822825" y="1412875"/>
          <p14:tracePt t="31270" x="4795838" y="1431925"/>
          <p14:tracePt t="31278" x="4776788" y="1449388"/>
          <p14:tracePt t="31285" x="4740275" y="1468438"/>
          <p14:tracePt t="31293" x="4722813" y="1485900"/>
          <p14:tracePt t="31301" x="4713288" y="1495425"/>
          <p14:tracePt t="31310" x="4713288" y="1504950"/>
          <p14:tracePt t="31453" x="4703763" y="1514475"/>
          <p14:tracePt t="31462" x="4686300" y="1514475"/>
          <p14:tracePt t="31470" x="4659313" y="1514475"/>
          <p14:tracePt t="31477" x="4530725" y="1514475"/>
          <p14:tracePt t="31485" x="4376738" y="1504950"/>
          <p14:tracePt t="31493" x="4165600" y="1458913"/>
          <p14:tracePt t="31501" x="4011613" y="1458913"/>
          <p14:tracePt t="31509" x="3783013" y="1441450"/>
          <p14:tracePt t="31517" x="3556000" y="1441450"/>
          <p14:tracePt t="31525" x="3317875" y="1422400"/>
          <p14:tracePt t="31534" x="3136900" y="1395413"/>
          <p14:tracePt t="31542" x="2971800" y="1395413"/>
          <p14:tracePt t="31550" x="2962275" y="1395413"/>
          <p14:tracePt t="31622" x="2962275" y="1404938"/>
          <p14:tracePt t="31630" x="2962275" y="1412875"/>
          <p14:tracePt t="31877" x="2925763" y="1412875"/>
          <p14:tracePt t="31885" x="2817813" y="1412875"/>
          <p14:tracePt t="31898" x="2716213" y="1404938"/>
          <p14:tracePt t="31902" x="2598738" y="1404938"/>
          <p14:tracePt t="31910" x="2552700" y="1404938"/>
          <p14:tracePt t="31917" x="2433638" y="1385888"/>
          <p14:tracePt t="31925" x="2379663" y="1368425"/>
          <p14:tracePt t="31934" x="2333625" y="1349375"/>
          <p14:tracePt t="31941" x="2306638" y="1349375"/>
          <p14:tracePt t="31950" x="2287588" y="1339850"/>
          <p14:tracePt t="32150" x="2287588" y="1331913"/>
          <p14:tracePt t="32157" x="2287588" y="1322388"/>
          <p14:tracePt t="32166" x="2287588" y="1312863"/>
          <p14:tracePt t="32182" x="2287588" y="1295400"/>
          <p14:tracePt t="32190" x="2287588" y="1285875"/>
          <p14:tracePt t="32206" x="2287588" y="1276350"/>
          <p14:tracePt t="32326" x="2287588" y="1285875"/>
          <p14:tracePt t="32334" x="2270125" y="1312863"/>
          <p14:tracePt t="32341" x="2251075" y="1339850"/>
          <p14:tracePt t="32350" x="2251075" y="1349375"/>
          <p14:tracePt t="32357" x="2251075" y="1376363"/>
          <p14:tracePt t="32366" x="2233613" y="1395413"/>
          <p14:tracePt t="32374" x="2206625" y="1422400"/>
          <p14:tracePt t="32381" x="2197100" y="1441450"/>
          <p14:tracePt t="32421" x="2187575" y="1449388"/>
          <p14:tracePt t="32686" x="2224088" y="1431925"/>
          <p14:tracePt t="32694" x="2333625" y="1412875"/>
          <p14:tracePt t="32701" x="2406650" y="1404938"/>
          <p14:tracePt t="32709" x="2506663" y="1404938"/>
          <p14:tracePt t="32717" x="2635250" y="1404938"/>
          <p14:tracePt t="32725" x="2762250" y="1404938"/>
          <p14:tracePt t="32733" x="2835275" y="1404938"/>
          <p14:tracePt t="32741" x="2944813" y="1404938"/>
          <p14:tracePt t="32750" x="2971800" y="1404938"/>
          <p14:tracePt t="32758" x="2998788" y="1404938"/>
          <p14:tracePt t="32765" x="3071813" y="1404938"/>
          <p14:tracePt t="32773" x="3163888" y="1441450"/>
          <p14:tracePt t="32781" x="3263900" y="1468438"/>
          <p14:tracePt t="32789" x="3346450" y="1485900"/>
          <p14:tracePt t="32798" x="3400425" y="1504950"/>
          <p14:tracePt t="32805" x="3463925" y="1531938"/>
          <p14:tracePt t="32814" x="3573463" y="1558925"/>
          <p14:tracePt t="32821" x="3656013" y="1577975"/>
          <p14:tracePt t="32830" x="3719513" y="1624013"/>
          <p14:tracePt t="32837" x="3783013" y="1641475"/>
          <p14:tracePt t="32847" x="3810000" y="1660525"/>
          <p14:tracePt t="32854" x="3819525" y="1660525"/>
          <p14:tracePt t="32911" x="3829050" y="1660525"/>
          <p14:tracePt t="32951" x="3829050" y="1668463"/>
          <p14:tracePt t="32967" x="3819525" y="1687513"/>
          <p14:tracePt t="32983" x="3810000" y="1714500"/>
          <p14:tracePt t="33013" x="3802063" y="1724025"/>
          <p14:tracePt t="33069" x="3802063" y="1741488"/>
          <p14:tracePt t="33077" x="3875088" y="1768475"/>
          <p14:tracePt t="33086" x="3948113" y="1768475"/>
          <p14:tracePt t="33093" x="4038600" y="1768475"/>
          <p14:tracePt t="33101" x="4165600" y="1778000"/>
          <p14:tracePt t="33110" x="4294188" y="1778000"/>
          <p14:tracePt t="33118" x="4421188" y="1778000"/>
          <p14:tracePt t="33126" x="4513263" y="1778000"/>
          <p14:tracePt t="33134" x="4603750" y="1778000"/>
          <p14:tracePt t="33141" x="4649788" y="1778000"/>
          <p14:tracePt t="33150" x="4686300" y="1778000"/>
          <p14:tracePt t="33157" x="4695825" y="1778000"/>
          <p14:tracePt t="33303" x="4686300" y="1787525"/>
          <p14:tracePt t="33312" x="4686300" y="1797050"/>
          <p14:tracePt t="33328" x="4676775" y="1797050"/>
          <p14:tracePt t="33558" x="4695825" y="1797050"/>
          <p14:tracePt t="33566" x="4730750" y="1797050"/>
          <p14:tracePt t="33573" x="4803775" y="1797050"/>
          <p14:tracePt t="33582" x="4859338" y="1797050"/>
          <p14:tracePt t="33590" x="4913313" y="1797050"/>
          <p14:tracePt t="33598" x="4922838" y="1797050"/>
          <p14:tracePt t="33606" x="4968875" y="1797050"/>
          <p14:tracePt t="33613" x="5014913" y="1797050"/>
          <p14:tracePt t="33622" x="5068888" y="1797050"/>
          <p14:tracePt t="33630" x="5105400" y="1797050"/>
          <p14:tracePt t="33638" x="5122863" y="1797050"/>
          <p14:tracePt t="33647" x="5141913" y="1797050"/>
          <p14:tracePt t="33750" x="5141913" y="1824038"/>
          <p14:tracePt t="33758" x="5132388" y="1833563"/>
          <p14:tracePt t="33767" x="5105400" y="1860550"/>
          <p14:tracePt t="33775" x="5105400" y="1878013"/>
          <p14:tracePt t="33783" x="5086350" y="1914525"/>
          <p14:tracePt t="33791" x="5068888" y="1933575"/>
          <p14:tracePt t="33799" x="5059363" y="1943100"/>
          <p14:tracePt t="33807" x="5032375" y="1970088"/>
          <p14:tracePt t="33816" x="5014913" y="1987550"/>
          <p14:tracePt t="33823" x="5005388" y="1997075"/>
          <p14:tracePt t="33830" x="4986338" y="2024063"/>
          <p14:tracePt t="33838" x="4968875" y="2043113"/>
          <p14:tracePt t="33846" x="4941888" y="2060575"/>
          <p14:tracePt t="33853" x="4922838" y="2079625"/>
          <p14:tracePt t="33869" x="4913313" y="2089150"/>
          <p14:tracePt t="33877" x="4913313" y="2097088"/>
          <p14:tracePt t="33981" x="4913313" y="2089150"/>
          <p14:tracePt t="33990" x="4913313" y="2070100"/>
          <p14:tracePt t="33997" x="4913313" y="2060575"/>
          <p14:tracePt t="34078" x="4895850" y="2060575"/>
          <p14:tracePt t="34086" x="4876800" y="2079625"/>
          <p14:tracePt t="34094" x="4868863" y="2097088"/>
          <p14:tracePt t="34110" x="4859338" y="2106613"/>
          <p14:tracePt t="34502" x="4859338" y="2089150"/>
          <p14:tracePt t="34510" x="4876800" y="2079625"/>
          <p14:tracePt t="34518" x="4886325" y="2070100"/>
          <p14:tracePt t="34534" x="4886325" y="2060575"/>
          <p14:tracePt t="34541" x="4895850" y="2052638"/>
          <p14:tracePt t="34550" x="4913313" y="2033588"/>
          <p14:tracePt t="34566" x="4922838" y="2024063"/>
          <p14:tracePt t="34573" x="4932363" y="2016125"/>
          <p14:tracePt t="34582" x="4941888" y="2006600"/>
          <p14:tracePt t="34589" x="4959350" y="1987550"/>
          <p14:tracePt t="34607" x="4968875" y="1970088"/>
          <p14:tracePt t="34773" x="4959350" y="1970088"/>
          <p14:tracePt t="34817" x="4949825" y="1979613"/>
          <p14:tracePt t="35095" x="4949825" y="1987550"/>
          <p14:tracePt t="35103" x="4949825" y="2006600"/>
          <p14:tracePt t="35117" x="4949825" y="2016125"/>
          <p14:tracePt t="35125" x="4949825" y="2024063"/>
          <p14:tracePt t="35134" x="4949825" y="2033588"/>
          <p14:tracePt t="35141" x="4949825" y="2052638"/>
          <p14:tracePt t="35150" x="4949825" y="2060575"/>
          <p14:tracePt t="35158" x="4949825" y="2089150"/>
          <p14:tracePt t="35166" x="4949825" y="2106613"/>
          <p14:tracePt t="35173" x="4949825" y="2133600"/>
          <p14:tracePt t="35182" x="4949825" y="2143125"/>
          <p14:tracePt t="35189" x="4949825" y="2160588"/>
          <p14:tracePt t="35197" x="4949825" y="2189163"/>
          <p14:tracePt t="35205" x="4949825" y="2206625"/>
          <p14:tracePt t="35214" x="4949825" y="2233613"/>
          <p14:tracePt t="35222" x="4949825" y="2243138"/>
          <p14:tracePt t="35230" x="4949825" y="2252663"/>
          <p14:tracePt t="35238" x="4949825" y="2279650"/>
          <p14:tracePt t="35248" x="4949825" y="2298700"/>
          <p14:tracePt t="35254" x="4949825" y="2316163"/>
          <p14:tracePt t="35261" x="4949825" y="2325688"/>
          <p14:tracePt t="35269" x="4949825" y="2335213"/>
          <p14:tracePt t="35277" x="4949825" y="2371725"/>
          <p14:tracePt t="35293" x="4949825" y="2379663"/>
          <p14:tracePt t="35301" x="4949825" y="2398713"/>
          <p14:tracePt t="35309" x="4949825" y="2416175"/>
          <p14:tracePt t="35317" x="4949825" y="2444750"/>
          <p14:tracePt t="35326" x="4949825" y="2452688"/>
          <p14:tracePt t="35334" x="4949825" y="2462213"/>
          <p14:tracePt t="35342" x="4949825" y="2489200"/>
          <p14:tracePt t="35350" x="4949825" y="2498725"/>
          <p14:tracePt t="35358" x="4949825" y="2508250"/>
          <p14:tracePt t="35366" x="4949825" y="2525713"/>
          <p14:tracePt t="35374" x="4949825" y="2544763"/>
          <p14:tracePt t="35384" x="4949825" y="2562225"/>
          <p14:tracePt t="35389" x="4949825" y="2589213"/>
          <p14:tracePt t="35398" x="4949825" y="2598738"/>
          <p14:tracePt t="35407" x="4949825" y="2625725"/>
          <p14:tracePt t="35416" x="4949825" y="2644775"/>
          <p14:tracePt t="35423" x="4949825" y="2671763"/>
          <p14:tracePt t="35433" x="4949825" y="2690813"/>
          <p14:tracePt t="35439" x="4949825" y="2717800"/>
          <p14:tracePt t="35449" x="4949825" y="2735263"/>
          <p14:tracePt t="35455" x="4949825" y="2771775"/>
          <p14:tracePt t="35465" x="4949825" y="2781300"/>
          <p14:tracePt t="35470" x="4949825" y="2817813"/>
          <p14:tracePt t="35478" x="4949825" y="2854325"/>
          <p14:tracePt t="35485" x="4949825" y="2873375"/>
          <p14:tracePt t="35494" x="4949825" y="2900363"/>
          <p14:tracePt t="35501" x="4941888" y="2946400"/>
          <p14:tracePt t="35509" x="4941888" y="2963863"/>
          <p14:tracePt t="35517" x="4941888" y="3000375"/>
          <p14:tracePt t="35525" x="4941888" y="3017838"/>
          <p14:tracePt t="35533" x="4941888" y="3063875"/>
          <p14:tracePt t="35541" x="4941888" y="3082925"/>
          <p14:tracePt t="35550" x="4922838" y="3136900"/>
          <p14:tracePt t="35557" x="4913313" y="3155950"/>
          <p14:tracePt t="35566" x="4913313" y="3182938"/>
          <p14:tracePt t="35574" x="4905375" y="3228975"/>
          <p14:tracePt t="35584" x="4905375" y="3255963"/>
          <p14:tracePt t="35589" x="4905375" y="3282950"/>
          <p14:tracePt t="35597" x="4905375" y="3309938"/>
          <p14:tracePt t="35605" x="4905375" y="3328988"/>
          <p14:tracePt t="35613" x="4905375" y="3355975"/>
          <p14:tracePt t="35622" x="4905375" y="3365500"/>
          <p14:tracePt t="35630" x="4895850" y="3382963"/>
          <p14:tracePt t="35638" x="4895850" y="3392488"/>
          <p14:tracePt t="35648" x="4895850" y="3402013"/>
          <p14:tracePt t="35663" x="4895850" y="3411538"/>
          <p14:tracePt t="35670" x="4895850" y="3419475"/>
          <p14:tracePt t="35685" x="4886325" y="3438525"/>
          <p14:tracePt t="35711" x="4886325" y="3446463"/>
          <p14:tracePt t="35719" x="4886325" y="3475038"/>
          <p14:tracePt t="35727" x="4876800" y="3492500"/>
          <p14:tracePt t="35735" x="4868863" y="3529013"/>
          <p14:tracePt t="35751" x="4868863" y="3538538"/>
          <p14:tracePt t="35759" x="4868863" y="3548063"/>
          <p14:tracePt t="35767" x="4868863" y="3565525"/>
          <p14:tracePt t="36006" x="4868863" y="3538538"/>
          <p14:tracePt t="36022" x="4868863" y="3519488"/>
          <p14:tracePt t="36039" x="4868863" y="3502025"/>
          <p14:tracePt t="36047" x="4868863" y="3492500"/>
          <p14:tracePt t="36543" x="4876800" y="3482975"/>
          <p14:tracePt t="36557" x="4876800" y="3465513"/>
          <p14:tracePt t="36566" x="4886325" y="3446463"/>
          <p14:tracePt t="36582" x="4895850" y="3429000"/>
          <p14:tracePt t="36590" x="4905375" y="3411538"/>
          <p14:tracePt t="36599" x="4905375" y="3402013"/>
          <p14:tracePt t="36607" x="4913313" y="3365500"/>
          <p14:tracePt t="36623" x="4913313" y="3355975"/>
          <p14:tracePt t="36632" x="4913313" y="3346450"/>
          <p14:tracePt t="36639" x="4922838" y="3319463"/>
          <p14:tracePt t="36933" x="4922838" y="3309938"/>
          <p14:tracePt t="36941" x="4905375" y="3309938"/>
          <p14:tracePt t="36949" x="4895850" y="3309938"/>
          <p14:tracePt t="36957" x="4886325" y="3309938"/>
          <p14:tracePt t="36965" x="4868863" y="3309938"/>
          <p14:tracePt t="36974" x="4832350" y="3319463"/>
          <p14:tracePt t="36990" x="4822825" y="3319463"/>
          <p14:tracePt t="36997" x="4813300" y="3319463"/>
          <p14:tracePt t="37006" x="4786313" y="3319463"/>
          <p14:tracePt t="37017" x="4776788" y="3319463"/>
          <p14:tracePt t="37022" x="4749800" y="3328988"/>
          <p14:tracePt t="37031" x="4722813" y="3328988"/>
          <p14:tracePt t="37038" x="4686300" y="3328988"/>
          <p14:tracePt t="37047" x="4649788" y="3328988"/>
          <p14:tracePt t="37053" x="4630738" y="3328988"/>
          <p14:tracePt t="37063" x="4603750" y="3328988"/>
          <p14:tracePt t="37070" x="4586288" y="3328988"/>
          <p14:tracePt t="37078" x="4576763" y="3328988"/>
          <p14:tracePt t="37086" x="4567238" y="3328988"/>
          <p14:tracePt t="37103" x="4557713" y="3328988"/>
          <p14:tracePt t="37134" x="4549775" y="3328988"/>
          <p14:tracePt t="37142" x="4540250" y="3328988"/>
          <p14:tracePt t="37158" x="4521200" y="3328988"/>
          <p14:tracePt t="37166" x="4503738" y="3328988"/>
          <p14:tracePt t="37174" x="4476750" y="3328988"/>
          <p14:tracePt t="37182" x="4448175" y="3328988"/>
          <p14:tracePt t="37190" x="4421188" y="3328988"/>
          <p14:tracePt t="37197" x="4403725" y="3328988"/>
          <p14:tracePt t="37206" x="4357688" y="3328988"/>
          <p14:tracePt t="37213" x="4340225" y="3328988"/>
          <p14:tracePt t="37222" x="4311650" y="3328988"/>
          <p14:tracePt t="37230" x="4284663" y="3328988"/>
          <p14:tracePt t="37238" x="4267200" y="3328988"/>
          <p14:tracePt t="37247" x="4238625" y="3328988"/>
          <p14:tracePt t="37254" x="4194175" y="3328988"/>
          <p14:tracePt t="37264" x="4157663" y="3328988"/>
          <p14:tracePt t="37269" x="4111625" y="3319463"/>
          <p14:tracePt t="37277" x="4075113" y="3319463"/>
          <p14:tracePt t="37285" x="4021138" y="3319463"/>
          <p14:tracePt t="37293" x="3956050" y="3319463"/>
          <p14:tracePt t="37302" x="3902075" y="3319463"/>
          <p14:tracePt t="37309" x="3865563" y="3319463"/>
          <p14:tracePt t="37317" x="3838575" y="3319463"/>
          <p14:tracePt t="37325" x="3783013" y="3319463"/>
          <p14:tracePt t="37333" x="3719513" y="3302000"/>
          <p14:tracePt t="37342" x="3683000" y="3302000"/>
          <p14:tracePt t="37350" x="3629025" y="3302000"/>
          <p14:tracePt t="37358" x="3582988" y="3302000"/>
          <p14:tracePt t="37366" x="3563938" y="3292475"/>
          <p14:tracePt t="37376" x="3546475" y="3292475"/>
          <p14:tracePt t="37381" x="3536950" y="3292475"/>
          <p14:tracePt t="37390" x="3527425" y="3292475"/>
          <p14:tracePt t="37662" x="3500438" y="3292475"/>
          <p14:tracePt t="37670" x="3455988" y="3292475"/>
          <p14:tracePt t="37678" x="3427413" y="3292475"/>
          <p14:tracePt t="37686" x="3400425" y="3292475"/>
          <p14:tracePt t="37693" x="3354388" y="3292475"/>
          <p14:tracePt t="37702" x="3336925" y="3292475"/>
          <p14:tracePt t="37709" x="3300413" y="3292475"/>
          <p14:tracePt t="37718" x="3290888" y="3292475"/>
          <p14:tracePt t="37725" x="3281363" y="3292475"/>
          <p14:tracePt t="37821" x="3273425" y="3292475"/>
          <p14:tracePt t="37838" x="3273425" y="3282950"/>
          <p14:tracePt t="37854" x="3273425" y="3273425"/>
          <p14:tracePt t="37870" x="3273425" y="3265488"/>
          <p14:tracePt t="37877" x="3273425" y="3255963"/>
          <p14:tracePt t="37950" x="3273425" y="3236913"/>
          <p14:tracePt t="37969" x="3273425" y="3228975"/>
          <p14:tracePt t="37976" x="3273425" y="3219450"/>
          <p14:tracePt t="37983" x="3273425" y="3200400"/>
          <p14:tracePt t="37990" x="3273425" y="3182938"/>
          <p14:tracePt t="37998" x="3254375" y="3155950"/>
          <p14:tracePt t="38006" x="3236913" y="3119438"/>
          <p14:tracePt t="38014" x="3227388" y="3090863"/>
          <p14:tracePt t="38021" x="3200400" y="3063875"/>
          <p14:tracePt t="38030" x="3190875" y="3036888"/>
          <p14:tracePt t="38037" x="3181350" y="3017838"/>
          <p14:tracePt t="38046" x="3171825" y="2990850"/>
          <p14:tracePt t="38053" x="3171825" y="2982913"/>
          <p14:tracePt t="38062" x="3171825" y="2973388"/>
          <p14:tracePt t="38069" x="3171825" y="2963863"/>
          <p14:tracePt t="38101" x="3171825" y="2954338"/>
          <p14:tracePt t="38117" x="3171825" y="2946400"/>
          <p14:tracePt t="38125" x="3171825" y="2936875"/>
          <p14:tracePt t="38141" x="3171825" y="2917825"/>
          <p14:tracePt t="38150" x="3171825" y="2909888"/>
          <p14:tracePt t="38166" x="3171825" y="2900363"/>
          <p14:tracePt t="38182" x="3171825" y="2881313"/>
          <p14:tracePt t="38192" x="3171825" y="2873375"/>
          <p14:tracePt t="38197" x="3171825" y="2863850"/>
          <p14:tracePt t="38205" x="3171825" y="2854325"/>
          <p14:tracePt t="38213" x="3171825" y="2844800"/>
          <p14:tracePt t="38221" x="3171825" y="2827338"/>
          <p14:tracePt t="38230" x="3171825" y="2790825"/>
          <p14:tracePt t="38238" x="3190875" y="2771775"/>
          <p14:tracePt t="38247" x="3190875" y="2763838"/>
          <p14:tracePt t="38254" x="3190875" y="2744788"/>
          <p14:tracePt t="38263" x="3190875" y="2735263"/>
          <p14:tracePt t="38270" x="3190875" y="2727325"/>
          <p14:tracePt t="38359" x="3190875" y="2744788"/>
          <p14:tracePt t="38367" x="3190875" y="2800350"/>
          <p14:tracePt t="38375" x="3190875" y="2827338"/>
          <p14:tracePt t="38383" x="3190875" y="2854325"/>
          <p14:tracePt t="38391" x="3190875" y="2881313"/>
          <p14:tracePt t="38400" x="3190875" y="2900363"/>
          <p14:tracePt t="38413" x="3190875" y="2917825"/>
          <p14:tracePt t="38430" x="3190875" y="2927350"/>
          <p14:tracePt t="38446" x="3190875" y="2946400"/>
          <p14:tracePt t="38453" x="3190875" y="2973388"/>
          <p14:tracePt t="38462" x="3190875" y="2982913"/>
          <p14:tracePt t="38470" x="3190875" y="3009900"/>
          <p14:tracePt t="38478" x="3190875" y="3027363"/>
          <p14:tracePt t="38486" x="3190875" y="3054350"/>
          <p14:tracePt t="38494" x="3190875" y="3073400"/>
          <p14:tracePt t="38502" x="3190875" y="3082925"/>
          <p14:tracePt t="38511" x="3190875" y="3090863"/>
          <p14:tracePt t="38726" x="3127375" y="3119438"/>
          <p14:tracePt t="38733" x="2998788" y="3119438"/>
          <p14:tracePt t="38741" x="2925763" y="3127375"/>
          <p14:tracePt t="38749" x="2798763" y="3146425"/>
          <p14:tracePt t="38759" x="2708275" y="3146425"/>
          <p14:tracePt t="38766" x="2616200" y="3146425"/>
          <p14:tracePt t="38773" x="2552700" y="3146425"/>
          <p14:tracePt t="38782" x="2525713" y="3146425"/>
          <p14:tracePt t="38791" x="2506663" y="3146425"/>
          <p14:tracePt t="39022" x="2479675" y="3146425"/>
          <p14:tracePt t="39029" x="2443163" y="3146425"/>
          <p14:tracePt t="39038" x="2389188" y="3146425"/>
          <p14:tracePt t="39046" x="2324100" y="3146425"/>
          <p14:tracePt t="39053" x="2287588" y="3146425"/>
          <p14:tracePt t="39062" x="2233613" y="3146425"/>
          <p14:tracePt t="39069" x="2170113" y="3119438"/>
          <p14:tracePt t="39077" x="2097088" y="3119438"/>
          <p14:tracePt t="39085" x="2051050" y="3109913"/>
          <p14:tracePt t="39093" x="1987550" y="3082925"/>
          <p14:tracePt t="39103" x="1968500" y="3082925"/>
          <p14:tracePt t="39111" x="1960563" y="3063875"/>
          <p14:tracePt t="39174" x="1960563" y="3054350"/>
          <p14:tracePt t="39197" x="1960563" y="3027363"/>
          <p14:tracePt t="39205" x="1960563" y="3017838"/>
          <p14:tracePt t="39214" x="1960563" y="3009900"/>
          <p14:tracePt t="39221" x="1960563" y="2982913"/>
          <p14:tracePt t="39230" x="1960563" y="2973388"/>
          <p14:tracePt t="39453" x="1960563" y="2982913"/>
          <p14:tracePt t="39462" x="1951038" y="3000375"/>
          <p14:tracePt t="39471" x="1931988" y="3036888"/>
          <p14:tracePt t="39479" x="1931988" y="3100388"/>
          <p14:tracePt t="39487" x="1924050" y="3127375"/>
          <p14:tracePt t="39495" x="1924050" y="3146425"/>
          <p14:tracePt t="39503" x="1924050" y="3173413"/>
          <p14:tracePt t="39510" x="1924050" y="3192463"/>
          <p14:tracePt t="39525" x="1924050" y="3209925"/>
          <p14:tracePt t="39629" x="1914525" y="3219450"/>
          <p14:tracePt t="39645" x="1905000" y="3236913"/>
          <p14:tracePt t="39662" x="1895475" y="3236913"/>
          <p14:tracePt t="39679" x="1887538" y="3246438"/>
          <p14:tracePt t="39695" x="1878013" y="3255963"/>
          <p14:tracePt t="39711" x="1860550" y="3255963"/>
          <p14:tracePt t="39719" x="1851025" y="3265488"/>
          <p14:tracePt t="39728" x="1841500" y="3265488"/>
          <p14:tracePt t="39733" x="1841500" y="3273425"/>
          <p14:tracePt t="39741" x="1831975" y="3273425"/>
          <p14:tracePt t="39750" x="1824038" y="3273425"/>
          <p14:tracePt t="39765" x="1814513" y="3273425"/>
          <p14:tracePt t="39863" x="1804988" y="3273425"/>
          <p14:tracePt t="39897" x="1795463" y="3265488"/>
          <p14:tracePt t="39943" x="1795463" y="3255963"/>
          <p14:tracePt t="40103" x="1795463" y="3246438"/>
          <p14:tracePt t="40118" x="1824038" y="3219450"/>
          <p14:tracePt t="40125" x="1831975" y="3173413"/>
          <p14:tracePt t="40134" x="1841500" y="3163888"/>
          <p14:tracePt t="40141" x="1868488" y="3146425"/>
          <p14:tracePt t="40149" x="1887538" y="3100388"/>
          <p14:tracePt t="40157" x="1887538" y="3090863"/>
          <p14:tracePt t="40199" x="1887538" y="3054350"/>
          <p14:tracePt t="40215" x="1878013" y="3027363"/>
          <p14:tracePt t="40223" x="1878013" y="3009900"/>
          <p14:tracePt t="40231" x="1878013" y="3000375"/>
          <p14:tracePt t="40239" x="1878013" y="2973388"/>
          <p14:tracePt t="40254" x="1878013" y="2954338"/>
          <p14:tracePt t="40336" x="1878013" y="2936875"/>
          <p14:tracePt t="40678" x="1931988" y="2936875"/>
          <p14:tracePt t="40698" x="1941513" y="2936875"/>
          <p14:tracePt t="40702" x="1968500" y="2936875"/>
          <p14:tracePt t="40710" x="2097088" y="2936875"/>
          <p14:tracePt t="40718" x="2260600" y="2936875"/>
          <p14:tracePt t="40727" x="2389188" y="2954338"/>
          <p14:tracePt t="40733" x="2552700" y="2954338"/>
          <p14:tracePt t="40742" x="2679700" y="2973388"/>
          <p14:tracePt t="40749" x="2817813" y="3000375"/>
          <p14:tracePt t="40757" x="2944813" y="3009900"/>
          <p14:tracePt t="40766" x="3054350" y="3027363"/>
          <p14:tracePt t="40774" x="3163888" y="3036888"/>
          <p14:tracePt t="40782" x="3281363" y="3054350"/>
          <p14:tracePt t="40789" x="3390900" y="3082925"/>
          <p14:tracePt t="40798" x="3463925" y="3090863"/>
          <p14:tracePt t="40805" x="3600450" y="3109913"/>
          <p14:tracePt t="40815" x="3709988" y="3109913"/>
          <p14:tracePt t="40822" x="3783013" y="3109913"/>
          <p14:tracePt t="40831" x="3875088" y="3136900"/>
          <p14:tracePt t="40837" x="3992563" y="3155950"/>
          <p14:tracePt t="40846" x="4102100" y="3163888"/>
          <p14:tracePt t="40853" x="4230688" y="3163888"/>
          <p14:tracePt t="40862" x="4340225" y="3163888"/>
          <p14:tracePt t="40870" x="4467225" y="3163888"/>
          <p14:tracePt t="40878" x="4521200" y="3163888"/>
          <p14:tracePt t="40886" x="4613275" y="3163888"/>
          <p14:tracePt t="40894" x="4703763" y="3163888"/>
          <p14:tracePt t="40916" x="4840288" y="3163888"/>
          <p14:tracePt t="40918" x="4895850" y="3163888"/>
          <p14:tracePt t="40928" x="4922838" y="3163888"/>
          <p14:tracePt t="40933" x="4949825" y="3163888"/>
          <p14:tracePt t="40943" x="4968875" y="3155950"/>
          <p14:tracePt t="40950" x="4986338" y="3146425"/>
          <p14:tracePt t="40958" x="4995863" y="3136900"/>
          <p14:tracePt t="40966" x="5032375" y="3127375"/>
          <p14:tracePt t="40974" x="5068888" y="3109913"/>
          <p14:tracePt t="40982" x="5086350" y="3100388"/>
          <p14:tracePt t="40990" x="5141913" y="3090863"/>
          <p14:tracePt t="40999" x="5195888" y="3073400"/>
          <p14:tracePt t="41006" x="5260975" y="3036888"/>
          <p14:tracePt t="41015" x="5341938" y="3009900"/>
          <p14:tracePt t="41021" x="5424488" y="2982913"/>
          <p14:tracePt t="41029" x="5497513" y="2954338"/>
          <p14:tracePt t="41037" x="5580063" y="2917825"/>
          <p14:tracePt t="41046" x="5624513" y="2890838"/>
          <p14:tracePt t="41055" x="5707063" y="2836863"/>
          <p14:tracePt t="41065" x="5724525" y="2827338"/>
          <p14:tracePt t="41071" x="5770563" y="2800350"/>
          <p14:tracePt t="41081" x="5789613" y="2790825"/>
          <p14:tracePt t="41087" x="5797550" y="2781300"/>
          <p14:tracePt t="41098" x="5826125" y="2754313"/>
          <p14:tracePt t="41115" x="5834063" y="2744788"/>
          <p14:tracePt t="41120" x="5834063" y="2735263"/>
          <p14:tracePt t="41126" x="5843588" y="2708275"/>
          <p14:tracePt t="41133" x="5853113" y="2690813"/>
          <p14:tracePt t="41142" x="5889625" y="2644775"/>
          <p14:tracePt t="41149" x="5899150" y="2617788"/>
          <p14:tracePt t="41158" x="5935663" y="2554288"/>
          <p14:tracePt t="41165" x="5953125" y="2525713"/>
          <p14:tracePt t="41173" x="5989638" y="2471738"/>
          <p14:tracePt t="41182" x="6007100" y="2435225"/>
          <p14:tracePt t="41189" x="6016625" y="2408238"/>
          <p14:tracePt t="41198" x="6053138" y="2362200"/>
          <p14:tracePt t="41206" x="6062663" y="2335213"/>
          <p14:tracePt t="41215" x="6072188" y="2325688"/>
          <p14:tracePt t="41221" x="6099175" y="2289175"/>
          <p14:tracePt t="41229" x="6108700" y="2279650"/>
          <p14:tracePt t="41237" x="6116638" y="2270125"/>
          <p14:tracePt t="41246" x="6145213" y="2243138"/>
          <p14:tracePt t="41254" x="6162675" y="2225675"/>
          <p14:tracePt t="41263" x="6208713" y="2189163"/>
          <p14:tracePt t="41270" x="6226175" y="2179638"/>
          <p14:tracePt t="41280" x="6245225" y="2170113"/>
          <p14:tracePt t="41286" x="6299200" y="2125663"/>
          <p14:tracePt t="41294" x="6308725" y="2116138"/>
          <p14:tracePt t="41302" x="6335713" y="2106613"/>
          <p14:tracePt t="41309" x="6354763" y="2089150"/>
          <p14:tracePt t="41317" x="6399213" y="2060575"/>
          <p14:tracePt t="41335" x="6408738" y="2060575"/>
          <p14:tracePt t="41343" x="6435725" y="2052638"/>
          <p14:tracePt t="41518" x="6408738" y="2052638"/>
          <p14:tracePt t="41526" x="6391275" y="2052638"/>
          <p14:tracePt t="41534" x="6362700" y="2052638"/>
          <p14:tracePt t="41541" x="6335713" y="2052638"/>
          <p14:tracePt t="41550" x="6272213" y="2033588"/>
          <p14:tracePt t="41557" x="6226175" y="2006600"/>
          <p14:tracePt t="41566" x="6162675" y="1970088"/>
          <p14:tracePt t="41574" x="6116638" y="1933575"/>
          <p14:tracePt t="41582" x="6089650" y="1906588"/>
          <p14:tracePt t="41589" x="6053138" y="1878013"/>
          <p14:tracePt t="41599" x="6035675" y="1851025"/>
          <p14:tracePt t="41607" x="6007100" y="1833563"/>
          <p14:tracePt t="41617" x="5980113" y="1797050"/>
          <p14:tracePt t="41621" x="5962650" y="1787525"/>
          <p14:tracePt t="41637" x="5943600" y="1768475"/>
          <p14:tracePt t="41645" x="5926138" y="1751013"/>
          <p14:tracePt t="41665" x="5926138" y="1714500"/>
          <p14:tracePt t="41671" x="5916613" y="1697038"/>
          <p14:tracePt t="41684" x="5916613" y="1660525"/>
          <p14:tracePt t="41689" x="5916613" y="1631950"/>
          <p14:tracePt t="41695" x="5916613" y="1595438"/>
          <p14:tracePt t="41702" x="5916613" y="1568450"/>
          <p14:tracePt t="41709" x="5916613" y="1558925"/>
          <p14:tracePt t="41717" x="5916613" y="1531938"/>
          <p14:tracePt t="41734" x="5916613" y="1514475"/>
          <p14:tracePt t="41742" x="5953125" y="1477963"/>
          <p14:tracePt t="41750" x="5972175" y="1468438"/>
          <p14:tracePt t="41757" x="5999163" y="1458913"/>
          <p14:tracePt t="41766" x="6043613" y="1449388"/>
          <p14:tracePt t="41774" x="6072188" y="1449388"/>
          <p14:tracePt t="41782" x="6145213" y="1441450"/>
          <p14:tracePt t="41789" x="6199188" y="1422400"/>
          <p14:tracePt t="41798" x="6272213" y="1422400"/>
          <p14:tracePt t="41805" x="6354763" y="1422400"/>
          <p14:tracePt t="41815" x="6427788" y="1422400"/>
          <p14:tracePt t="41823" x="6481763" y="1422400"/>
          <p14:tracePt t="41833" x="6537325" y="1431925"/>
          <p14:tracePt t="41839" x="6600825" y="1441450"/>
          <p14:tracePt t="41851" x="6618288" y="1449388"/>
          <p14:tracePt t="41855" x="6645275" y="1468438"/>
          <p14:tracePt t="41863" x="6664325" y="1477963"/>
          <p14:tracePt t="41870" x="6700838" y="1485900"/>
          <p14:tracePt t="41878" x="6710363" y="1504950"/>
          <p14:tracePt t="41885" x="6718300" y="1514475"/>
          <p14:tracePt t="41893" x="6718300" y="1531938"/>
          <p14:tracePt t="41916" x="6746875" y="1604963"/>
          <p14:tracePt t="41918" x="6746875" y="1624013"/>
          <p14:tracePt t="41925" x="6746875" y="1660525"/>
          <p14:tracePt t="41935" x="6746875" y="1677988"/>
          <p14:tracePt t="41942" x="6746875" y="1704975"/>
          <p14:tracePt t="41949" x="6746875" y="1724025"/>
          <p14:tracePt t="41957" x="6746875" y="1760538"/>
          <p14:tracePt t="41965" x="6746875" y="1778000"/>
          <p14:tracePt t="41973" x="6746875" y="1804988"/>
          <p14:tracePt t="41982" x="6746875" y="1824038"/>
          <p14:tracePt t="41989" x="6746875" y="1860550"/>
          <p14:tracePt t="41998" x="6718300" y="1878013"/>
          <p14:tracePt t="42005" x="6718300" y="1897063"/>
          <p14:tracePt t="42013" x="6691313" y="1924050"/>
          <p14:tracePt t="42022" x="6664325" y="1951038"/>
          <p14:tracePt t="42031" x="6645275" y="1970088"/>
          <p14:tracePt t="42037" x="6564313" y="2006600"/>
          <p14:tracePt t="42045" x="6508750" y="2033588"/>
          <p14:tracePt t="42053" x="6391275" y="2060575"/>
          <p14:tracePt t="42063" x="6299200" y="2089150"/>
          <p14:tracePt t="42070" x="6181725" y="2106613"/>
          <p14:tracePt t="42078" x="6062663" y="2106613"/>
          <p14:tracePt t="42086" x="5943600" y="2106613"/>
          <p14:tracePt t="42094" x="5853113" y="2106613"/>
          <p14:tracePt t="42102" x="5780088" y="2106613"/>
          <p14:tracePt t="42110" x="5716588" y="2089150"/>
          <p14:tracePt t="42118" x="5661025" y="2070100"/>
          <p14:tracePt t="42126" x="5634038" y="2052638"/>
          <p14:tracePt t="42134" x="5588000" y="2024063"/>
          <p14:tracePt t="42142" x="5580063" y="2016125"/>
          <p14:tracePt t="42166" x="5561013" y="1987550"/>
          <p14:tracePt t="42173" x="5561013" y="1979613"/>
          <p14:tracePt t="42198" x="5561013" y="1970088"/>
          <p14:tracePt t="42205" x="5561013" y="1951038"/>
          <p14:tracePt t="42215" x="5561013" y="1933575"/>
          <p14:tracePt t="42223" x="5570538" y="1924050"/>
          <p14:tracePt t="42233" x="5597525" y="1906588"/>
          <p14:tracePt t="42239" x="5616575" y="1887538"/>
          <p14:tracePt t="42250" x="5643563" y="1878013"/>
          <p14:tracePt t="42255" x="5688013" y="1870075"/>
          <p14:tracePt t="42265" x="5716588" y="1870075"/>
          <p14:tracePt t="42271" x="5797550" y="1870075"/>
          <p14:tracePt t="42281" x="5853113" y="1870075"/>
          <p14:tracePt t="42286" x="5926138" y="1870075"/>
          <p14:tracePt t="42294" x="6007100" y="1870075"/>
          <p14:tracePt t="42302" x="6062663" y="1870075"/>
          <p14:tracePt t="42310" x="6099175" y="1870075"/>
          <p14:tracePt t="42318" x="6145213" y="1870075"/>
          <p14:tracePt t="42326" x="6162675" y="1870075"/>
          <p14:tracePt t="42334" x="6172200" y="1870075"/>
          <p14:tracePt t="42342" x="6181725" y="1870075"/>
          <p14:tracePt t="42415" x="6189663" y="1870075"/>
          <p14:tracePt t="42421" x="6189663" y="1878013"/>
          <p14:tracePt t="42431" x="6189663" y="1887538"/>
          <p14:tracePt t="42437" x="6189663" y="1897063"/>
          <p14:tracePt t="42448" x="6189663" y="1924050"/>
          <p14:tracePt t="42453" x="6189663" y="1943100"/>
          <p14:tracePt t="42462" x="6189663" y="1970088"/>
          <p14:tracePt t="42470" x="6189663" y="2006600"/>
          <p14:tracePt t="42478" x="6181725" y="2043113"/>
          <p14:tracePt t="42486" x="6172200" y="2106613"/>
          <p14:tracePt t="42494" x="6172200" y="2160588"/>
          <p14:tracePt t="42502" x="6145213" y="2252663"/>
          <p14:tracePt t="42510" x="6145213" y="2335213"/>
          <p14:tracePt t="42518" x="6145213" y="2425700"/>
          <p14:tracePt t="42526" x="6145213" y="2535238"/>
          <p14:tracePt t="42534" x="6145213" y="2625725"/>
          <p14:tracePt t="42542" x="6145213" y="2735263"/>
          <p14:tracePt t="42550" x="6145213" y="2790825"/>
          <p14:tracePt t="42557" x="6145213" y="2863850"/>
          <p14:tracePt t="42566" x="6145213" y="2909888"/>
          <p14:tracePt t="42573" x="6145213" y="2946400"/>
          <p14:tracePt t="42582" x="6145213" y="2963863"/>
          <p14:tracePt t="42589" x="6145213" y="2973388"/>
          <p14:tracePt t="42600" x="6145213" y="2990850"/>
          <p14:tracePt t="42709" x="6145213" y="3000375"/>
          <p14:tracePt t="42805" x="6153150" y="3017838"/>
          <p14:tracePt t="42815" x="6162675" y="3017838"/>
          <p14:tracePt t="42821" x="6181725" y="3017838"/>
          <p14:tracePt t="42829" x="6218238" y="3046413"/>
          <p14:tracePt t="42837" x="6235700" y="3054350"/>
          <p14:tracePt t="42870" x="6245225" y="3054350"/>
          <p14:tracePt t="42887" x="6245225" y="3082925"/>
          <p14:tracePt t="42895" x="6245225" y="3100388"/>
          <p14:tracePt t="42916" x="6245225" y="3163888"/>
          <p14:tracePt t="42921" x="6245225" y="3192463"/>
          <p14:tracePt t="42927" x="6245225" y="3219450"/>
          <p14:tracePt t="42935" x="6245225" y="3236913"/>
          <p14:tracePt t="42943" x="6235700" y="3255963"/>
          <p14:tracePt t="42951" x="6218238" y="3273425"/>
          <p14:tracePt t="42959" x="6218238" y="3282950"/>
          <p14:tracePt t="42968" x="6208713" y="3302000"/>
          <p14:tracePt t="42974" x="6208713" y="3309938"/>
          <p14:tracePt t="42982" x="6199188" y="3319463"/>
          <p14:tracePt t="42989" x="6189663" y="3319463"/>
          <p14:tracePt t="42998" x="6181725" y="3328988"/>
          <p14:tracePt t="43007" x="6172200" y="3338513"/>
          <p14:tracePt t="43023" x="6162675" y="3346450"/>
          <p14:tracePt t="43039" x="6162675" y="3355975"/>
          <p14:tracePt t="43050" x="6153150" y="3365500"/>
          <p14:tracePt t="43079" x="6145213" y="3365500"/>
          <p14:tracePt t="43103" x="6135688" y="3365500"/>
          <p14:tracePt t="43111" x="6108700" y="3365500"/>
          <p14:tracePt t="43119" x="6089650" y="3365500"/>
          <p14:tracePt t="43127" x="6062663" y="3365500"/>
          <p14:tracePt t="43135" x="6035675" y="3365500"/>
          <p14:tracePt t="43142" x="5989638" y="3365500"/>
          <p14:tracePt t="43150" x="5953125" y="3346450"/>
          <p14:tracePt t="43157" x="5889625" y="3338513"/>
          <p14:tracePt t="43166" x="5834063" y="3328988"/>
          <p14:tracePt t="43173" x="5770563" y="3302000"/>
          <p14:tracePt t="43181" x="5724525" y="3302000"/>
          <p14:tracePt t="43189" x="5688013" y="3292475"/>
          <p14:tracePt t="43197" x="5670550" y="3292475"/>
          <p14:tracePt t="43205" x="5643563" y="3292475"/>
          <p14:tracePt t="43213" x="5634038" y="3292475"/>
          <p14:tracePt t="43221" x="5624513" y="3292475"/>
          <p14:tracePt t="43333" x="5616575" y="3282950"/>
          <p14:tracePt t="43341" x="5634038" y="3273425"/>
          <p14:tracePt t="43358" x="5643563" y="3255963"/>
          <p14:tracePt t="43367" x="5653088" y="3246438"/>
          <p14:tracePt t="43383" x="5661025" y="3236913"/>
          <p14:tracePt t="43399" x="5661025" y="3228975"/>
          <p14:tracePt t="43480" x="5624513" y="3228975"/>
          <p14:tracePt t="43487" x="5588000" y="3228975"/>
          <p14:tracePt t="43496" x="5561013" y="3228975"/>
          <p14:tracePt t="43504" x="5514975" y="3228975"/>
          <p14:tracePt t="43511" x="5487988" y="3228975"/>
          <p14:tracePt t="43519" x="5470525" y="3228975"/>
          <p14:tracePt t="43527" x="5434013" y="3228975"/>
          <p14:tracePt t="43535" x="5424488" y="3228975"/>
          <p14:tracePt t="43541" x="5414963" y="3228975"/>
          <p14:tracePt t="43550" x="5397500" y="3228975"/>
          <p14:tracePt t="43557" x="5387975" y="3228975"/>
          <p14:tracePt t="43661" x="5378450" y="3228975"/>
          <p14:tracePt t="43711" x="5360988" y="3228975"/>
          <p14:tracePt t="43719" x="5341938" y="3228975"/>
          <p14:tracePt t="43727" x="5297488" y="3228975"/>
          <p14:tracePt t="43735" x="5260975" y="3228975"/>
          <p14:tracePt t="43743" x="5224463" y="3228975"/>
          <p14:tracePt t="43750" x="5187950" y="3228975"/>
          <p14:tracePt t="43757" x="5141913" y="3228975"/>
          <p14:tracePt t="43766" x="5105400" y="3228975"/>
          <p14:tracePt t="43773" x="5095875" y="3228975"/>
          <p14:tracePt t="43782" x="5086350" y="3228975"/>
          <p14:tracePt t="43872" x="5078413" y="3228975"/>
          <p14:tracePt t="43884" x="5068888" y="3228975"/>
          <p14:tracePt t="43890" x="5059363" y="3228975"/>
          <p14:tracePt t="43895" x="5041900" y="3228975"/>
          <p14:tracePt t="43902" x="5014913" y="3228975"/>
          <p14:tracePt t="43910" x="4995863" y="3228975"/>
          <p14:tracePt t="43918" x="4978400" y="3228975"/>
          <p14:tracePt t="43926" x="4968875" y="3228975"/>
          <p14:tracePt t="43934" x="4959350" y="3228975"/>
          <p14:tracePt t="43942" x="4949825" y="3228975"/>
          <p14:tracePt t="43957" x="4941888" y="3228975"/>
          <p14:tracePt t="44085" x="4932363" y="3228975"/>
          <p14:tracePt t="44093" x="4922838" y="3228975"/>
          <p14:tracePt t="44102" x="4895850" y="3228975"/>
          <p14:tracePt t="44110" x="4868863" y="3228975"/>
          <p14:tracePt t="44118" x="4822825" y="3228975"/>
          <p14:tracePt t="44125" x="4767263" y="3228975"/>
          <p14:tracePt t="44134" x="4713288" y="3228975"/>
          <p14:tracePt t="44142" x="4659313" y="3228975"/>
          <p14:tracePt t="44150" x="4603750" y="3228975"/>
          <p14:tracePt t="44158" x="4530725" y="3228975"/>
          <p14:tracePt t="44166" x="4467225" y="3228975"/>
          <p14:tracePt t="44173" x="4440238" y="3228975"/>
          <p14:tracePt t="44182" x="4403725" y="3228975"/>
          <p14:tracePt t="44189" x="4384675" y="3228975"/>
          <p14:tracePt t="44205" x="4376738" y="3228975"/>
          <p14:tracePt t="44686" x="4367213" y="3228975"/>
          <p14:tracePt t="44816" x="4348163" y="3228975"/>
          <p14:tracePt t="44823" x="4330700" y="3246438"/>
          <p14:tracePt t="44830" x="4311650" y="3246438"/>
          <p14:tracePt t="44839" x="4284663" y="3265488"/>
          <p14:tracePt t="44847" x="4230688" y="3273425"/>
          <p14:tracePt t="44854" x="4175125" y="3273425"/>
          <p14:tracePt t="44865" x="4038600" y="3282950"/>
          <p14:tracePt t="44870" x="3911600" y="3282950"/>
          <p14:tracePt t="44877" x="3819525" y="3282950"/>
          <p14:tracePt t="44898" x="3527425" y="3282950"/>
          <p14:tracePt t="44902" x="3382963" y="3282950"/>
          <p14:tracePt t="44909" x="3263900" y="3282950"/>
          <p14:tracePt t="44918" x="3117850" y="3282950"/>
          <p14:tracePt t="44925" x="3035300" y="3282950"/>
          <p14:tracePt t="44934" x="2998788" y="3282950"/>
          <p14:tracePt t="44942" x="2954338" y="3282950"/>
          <p14:tracePt t="44951" x="2944813" y="3282950"/>
          <p14:tracePt t="44957" x="2925763" y="3282950"/>
          <p14:tracePt t="45005" x="2908300" y="3282950"/>
          <p14:tracePt t="45013" x="2862263" y="3282950"/>
          <p14:tracePt t="45022" x="2808288" y="3302000"/>
          <p14:tracePt t="45030" x="2789238" y="3309938"/>
          <p14:tracePt t="45038" x="2735263" y="3309938"/>
          <p14:tracePt t="45046" x="2679700" y="3309938"/>
          <p14:tracePt t="45054" x="2635250" y="3309938"/>
          <p14:tracePt t="45066" x="2579688" y="3309938"/>
          <p14:tracePt t="45082" x="2552700" y="3309938"/>
          <p14:tracePt t="45342" x="2533650" y="3309938"/>
          <p14:tracePt t="45349" x="2498725" y="3309938"/>
          <p14:tracePt t="45358" x="2489200" y="3309938"/>
          <p14:tracePt t="45366" x="2443163" y="3309938"/>
          <p14:tracePt t="45373" x="2433638" y="3309938"/>
          <p14:tracePt t="45381" x="2406650" y="3309938"/>
          <p14:tracePt t="45752" x="2379663" y="3309938"/>
          <p14:tracePt t="45759" x="2297113" y="3309938"/>
          <p14:tracePt t="45771" x="2206625" y="3309938"/>
          <p14:tracePt t="45773" x="2160588" y="3309938"/>
          <p14:tracePt t="45789" x="2078038" y="3309938"/>
          <p14:tracePt t="45798" x="1951038" y="3309938"/>
          <p14:tracePt t="45805" x="1924050" y="3309938"/>
          <p14:tracePt t="45822" x="1868488" y="3309938"/>
          <p14:tracePt t="45829" x="1860550" y="3309938"/>
          <p14:tracePt t="45837" x="1824038" y="3309938"/>
          <p14:tracePt t="46661" x="1860550" y="3309938"/>
          <p14:tracePt t="46853" x="1868488" y="3282950"/>
          <p14:tracePt t="46861" x="1887538" y="3273425"/>
          <p14:tracePt t="46869" x="1905000" y="3273425"/>
          <p14:tracePt t="46909" x="1931988" y="3273425"/>
          <p14:tracePt t="46917" x="2060575" y="3273425"/>
          <p14:tracePt t="46925" x="2179638" y="3292475"/>
          <p14:tracePt t="46933" x="2406650" y="3338513"/>
          <p14:tracePt t="46943" x="2579688" y="3375025"/>
          <p14:tracePt t="46950" x="2871788" y="3446463"/>
          <p14:tracePt t="46957" x="3108325" y="3465513"/>
          <p14:tracePt t="46966" x="3254375" y="3475038"/>
          <p14:tracePt t="46973" x="3400425" y="3502025"/>
          <p14:tracePt t="46982" x="3546475" y="3538538"/>
          <p14:tracePt t="46989" x="3665538" y="3548063"/>
          <p14:tracePt t="46998" x="3792538" y="3575050"/>
          <p14:tracePt t="47005" x="3919538" y="3592513"/>
          <p14:tracePt t="47014" x="4038600" y="3621088"/>
          <p14:tracePt t="47021" x="4111625" y="3648075"/>
          <p14:tracePt t="47029" x="4221163" y="3657600"/>
          <p14:tracePt t="47037" x="4340225" y="3675063"/>
          <p14:tracePt t="47045" x="4430713" y="3684588"/>
          <p14:tracePt t="47053" x="4513263" y="3711575"/>
          <p14:tracePt t="47062" x="4603750" y="3730625"/>
          <p14:tracePt t="47069" x="4695825" y="3730625"/>
          <p14:tracePt t="47079" x="4767263" y="3738563"/>
          <p14:tracePt t="47085" x="4849813" y="3767138"/>
          <p14:tracePt t="47093" x="4913313" y="3775075"/>
          <p14:tracePt t="47101" x="4968875" y="3794125"/>
          <p14:tracePt t="47109" x="5022850" y="3794125"/>
          <p14:tracePt t="47117" x="5105400" y="3803650"/>
          <p14:tracePt t="47126" x="5178425" y="3811588"/>
          <p14:tracePt t="47134" x="5297488" y="3848100"/>
          <p14:tracePt t="47141" x="5405438" y="3875088"/>
          <p14:tracePt t="47150" x="5514975" y="3875088"/>
          <p14:tracePt t="47157" x="5661025" y="3903663"/>
          <p14:tracePt t="47166" x="5780088" y="3911600"/>
          <p14:tracePt t="47173" x="5870575" y="3930650"/>
          <p14:tracePt t="47182" x="5980113" y="3940175"/>
          <p14:tracePt t="47189" x="6043613" y="3957638"/>
          <p14:tracePt t="47198" x="6099175" y="3957638"/>
          <p14:tracePt t="47205" x="6116638" y="3967163"/>
          <p14:tracePt t="47214" x="6126163" y="3976688"/>
          <p14:tracePt t="47254" x="6108700" y="3976688"/>
          <p14:tracePt t="47263" x="6089650" y="3976688"/>
          <p14:tracePt t="47270" x="6043613" y="3976688"/>
          <p14:tracePt t="47463" x="6062663" y="3930650"/>
          <p14:tracePt t="47471" x="6080125" y="3903663"/>
          <p14:tracePt t="47480" x="6099175" y="3867150"/>
          <p14:tracePt t="47496" x="6116638" y="3830638"/>
          <p14:tracePt t="47502" x="6116638" y="3811588"/>
          <p14:tracePt t="47509" x="6116638" y="3784600"/>
          <p14:tracePt t="47517" x="6116638" y="3738563"/>
          <p14:tracePt t="47526" x="6116638" y="3711575"/>
          <p14:tracePt t="47533" x="6116638" y="3657600"/>
          <p14:tracePt t="47541" x="6116638" y="3602038"/>
          <p14:tracePt t="47549" x="6108700" y="3538538"/>
          <p14:tracePt t="47557" x="6080125" y="3446463"/>
          <p14:tracePt t="47565" x="6072188" y="3382963"/>
          <p14:tracePt t="47573" x="6043613" y="3319463"/>
          <p14:tracePt t="47582" x="6043613" y="3246438"/>
          <p14:tracePt t="47590" x="6043613" y="3209925"/>
          <p14:tracePt t="47598" x="6043613" y="3155950"/>
          <p14:tracePt t="47605" x="6043613" y="3127375"/>
          <p14:tracePt t="47614" x="6043613" y="3082925"/>
          <p14:tracePt t="47621" x="6062663" y="3054350"/>
          <p14:tracePt t="47629" x="6072188" y="3036888"/>
          <p14:tracePt t="47637" x="6099175" y="3000375"/>
          <p14:tracePt t="47645" x="6108700" y="2990850"/>
          <p14:tracePt t="47654" x="6135688" y="2973388"/>
          <p14:tracePt t="47662" x="6145213" y="2973388"/>
          <p14:tracePt t="47669" x="6172200" y="2973388"/>
          <p14:tracePt t="47679" x="6181725" y="2973388"/>
          <p14:tracePt t="47685" x="6218238" y="2973388"/>
          <p14:tracePt t="47694" x="6245225" y="2973388"/>
          <p14:tracePt t="47701" x="6281738" y="2973388"/>
          <p14:tracePt t="47709" x="6318250" y="2973388"/>
          <p14:tracePt t="47717" x="6362700" y="3000375"/>
          <p14:tracePt t="47725" x="6399213" y="3009900"/>
          <p14:tracePt t="47733" x="6427788" y="3017838"/>
          <p14:tracePt t="47741" x="6454775" y="3046413"/>
          <p14:tracePt t="47750" x="6491288" y="3054350"/>
          <p14:tracePt t="47758" x="6508750" y="3063875"/>
          <p14:tracePt t="47766" x="6527800" y="3073400"/>
          <p14:tracePt t="47773" x="6537325" y="3082925"/>
          <p14:tracePt t="47789" x="6545263" y="3082925"/>
          <p14:tracePt t="47805" x="6545263" y="3090863"/>
          <p14:tracePt t="47821" x="6545263" y="3100388"/>
          <p14:tracePt t="47829" x="6545263" y="3127375"/>
          <p14:tracePt t="47837" x="6545263" y="3136900"/>
          <p14:tracePt t="47845" x="6545263" y="3146425"/>
          <p14:tracePt t="47853" x="6545263" y="3163888"/>
          <p14:tracePt t="47862" x="6545263" y="3173413"/>
          <p14:tracePt t="47870" x="6545263" y="3182938"/>
          <p14:tracePt t="47879" x="6537325" y="3209925"/>
          <p14:tracePt t="47885" x="6527800" y="3219450"/>
          <p14:tracePt t="47897" x="6518275" y="3228975"/>
          <p14:tracePt t="47902" x="6508750" y="3255963"/>
          <p14:tracePt t="47910" x="6491288" y="3273425"/>
          <p14:tracePt t="47918" x="6472238" y="3302000"/>
          <p14:tracePt t="47925" x="6464300" y="3309938"/>
          <p14:tracePt t="47934" x="6445250" y="3328988"/>
          <p14:tracePt t="47941" x="6427788" y="3365500"/>
          <p14:tracePt t="47950" x="6418263" y="3365500"/>
          <p14:tracePt t="47957" x="6399213" y="3392488"/>
          <p14:tracePt t="47966" x="6381750" y="3411538"/>
          <p14:tracePt t="47973" x="6372225" y="3446463"/>
          <p14:tracePt t="47982" x="6335713" y="3475038"/>
          <p14:tracePt t="47989" x="6299200" y="3519488"/>
          <p14:tracePt t="47997" x="6281738" y="3548063"/>
          <p14:tracePt t="48005" x="6272213" y="3565525"/>
          <p14:tracePt t="48014" x="6262688" y="3565525"/>
          <p14:tracePt t="48021" x="6262688" y="3575050"/>
          <p14:tracePt t="48029" x="6254750" y="3575050"/>
          <p14:tracePt t="48037" x="6245225" y="3575050"/>
          <p14:tracePt t="48045" x="6235700" y="3575050"/>
          <p14:tracePt t="48078" x="6218238" y="3575050"/>
          <p14:tracePt t="48093" x="6208713" y="3575050"/>
          <p14:tracePt t="48130" x="6172200" y="3575050"/>
          <p14:tracePt t="48142" x="6162675" y="3565525"/>
          <p14:tracePt t="48166" x="6162675" y="3556000"/>
          <p14:tracePt t="48405" x="6162675" y="3548063"/>
          <p14:tracePt t="48414" x="6162675" y="3519488"/>
          <p14:tracePt t="48422" x="6162675" y="3511550"/>
          <p14:tracePt t="48430" x="6162675" y="3482975"/>
          <p14:tracePt t="48445" x="6162675" y="3475038"/>
          <p14:tracePt t="48453" x="6162675" y="3446463"/>
          <p14:tracePt t="48462" x="6162675" y="3438525"/>
          <p14:tracePt t="48469" x="6162675" y="3429000"/>
          <p14:tracePt t="48479" x="6162675" y="3419475"/>
          <p14:tracePt t="48486" x="6162675" y="3402013"/>
          <p14:tracePt t="48510" x="6162675" y="3392488"/>
          <p14:tracePt t="48613" x="6162675" y="3382963"/>
          <p14:tracePt t="48622" x="6162675" y="3365500"/>
          <p14:tracePt t="48646" x="6162675" y="3355975"/>
          <p14:tracePt t="48653" x="6162675" y="3346450"/>
          <p14:tracePt t="48685" x="6162675" y="3328988"/>
          <p14:tracePt t="48701" x="6162675" y="3319463"/>
          <p14:tracePt t="48710" x="6172200" y="3309938"/>
          <p14:tracePt t="49253" x="6181725" y="3302000"/>
          <p14:tracePt t="49301" x="6199188" y="3302000"/>
          <p14:tracePt t="49382" x="6208713" y="3302000"/>
          <p14:tracePt t="49389" x="6218238" y="3292475"/>
          <p14:tracePt t="49414" x="6235700" y="3292475"/>
          <p14:tracePt t="49421" x="6245225" y="3292475"/>
          <p14:tracePt t="49430" x="6262688" y="3282950"/>
          <p14:tracePt t="49445" x="6272213" y="3282950"/>
          <p14:tracePt t="49469" x="6272213" y="3273425"/>
          <p14:tracePt t="49493" x="6281738" y="3273425"/>
          <p14:tracePt t="50254" x="6291263" y="3265488"/>
          <p14:tracePt t="50261" x="6291263" y="3246438"/>
          <p14:tracePt t="50269" x="6291263" y="3236913"/>
          <p14:tracePt t="50281" x="6291263" y="3228975"/>
          <p14:tracePt t="50285" x="6291263" y="3200400"/>
          <p14:tracePt t="50295" x="6291263" y="3182938"/>
          <p14:tracePt t="50309" x="6291263" y="3155950"/>
          <p14:tracePt t="50317" x="6291263" y="3146425"/>
          <p14:tracePt t="50325" x="6291263" y="3119438"/>
          <p14:tracePt t="50333" x="6291263" y="3100388"/>
          <p14:tracePt t="50342" x="6299200" y="3073400"/>
          <p14:tracePt t="50350" x="6299200" y="3054350"/>
          <p14:tracePt t="50357" x="6299200" y="3027363"/>
          <p14:tracePt t="50365" x="6299200" y="2990850"/>
          <p14:tracePt t="50373" x="6299200" y="2954338"/>
          <p14:tracePt t="50382" x="6299200" y="2917825"/>
          <p14:tracePt t="50390" x="6299200" y="2881313"/>
          <p14:tracePt t="50398" x="6299200" y="2844800"/>
          <p14:tracePt t="50405" x="6299200" y="2800350"/>
          <p14:tracePt t="50414" x="6299200" y="2763838"/>
          <p14:tracePt t="50422" x="6299200" y="2744788"/>
          <p14:tracePt t="50429" x="6299200" y="2698750"/>
          <p14:tracePt t="50437" x="6299200" y="2671763"/>
          <p14:tracePt t="50445" x="6299200" y="2644775"/>
          <p14:tracePt t="50453" x="6299200" y="2617788"/>
          <p14:tracePt t="50463" x="6299200" y="2598738"/>
          <p14:tracePt t="50469" x="6299200" y="2554288"/>
          <p14:tracePt t="50480" x="6299200" y="2525713"/>
          <p14:tracePt t="50485" x="6299200" y="2508250"/>
          <p14:tracePt t="50495" x="6299200" y="2481263"/>
          <p14:tracePt t="50501" x="6299200" y="2452688"/>
          <p14:tracePt t="50509" x="6299200" y="2425700"/>
          <p14:tracePt t="50517" x="6299200" y="2379663"/>
          <p14:tracePt t="50525" x="6299200" y="2362200"/>
          <p14:tracePt t="50533" x="6299200" y="2325688"/>
          <p14:tracePt t="50541" x="6299200" y="2306638"/>
          <p14:tracePt t="50549" x="6299200" y="2262188"/>
          <p14:tracePt t="50565" x="6299200" y="2233613"/>
          <p14:tracePt t="50573" x="6299200" y="2216150"/>
          <p14:tracePt t="50582" x="6299200" y="2189163"/>
          <p14:tracePt t="50589" x="6299200" y="2179638"/>
          <p14:tracePt t="50598" x="6299200" y="2170113"/>
          <p14:tracePt t="50605" x="6299200" y="2143125"/>
          <p14:tracePt t="50615" x="6299200" y="2097088"/>
          <p14:tracePt t="50621" x="6299200" y="2089150"/>
          <p14:tracePt t="50630" x="6299200" y="2052638"/>
          <p14:tracePt t="50637" x="6308725" y="2033588"/>
          <p14:tracePt t="50646" x="6308725" y="2006600"/>
          <p14:tracePt t="50653" x="6308725" y="1987550"/>
          <p14:tracePt t="50662" x="6308725" y="1960563"/>
          <p14:tracePt t="50669" x="6308725" y="1933575"/>
          <p14:tracePt t="50679" x="6308725" y="1914525"/>
          <p14:tracePt t="50685" x="6308725" y="1887538"/>
          <p14:tracePt t="50693" x="6308725" y="1870075"/>
          <p14:tracePt t="50701" x="6308725" y="1851025"/>
          <p14:tracePt t="50709" x="6308725" y="1833563"/>
          <p14:tracePt t="50718" x="6308725" y="1814513"/>
          <p14:tracePt t="50725" x="6308725" y="1804988"/>
          <p14:tracePt t="50733" x="6308725" y="1778000"/>
          <p14:tracePt t="50741" x="6299200" y="1760538"/>
          <p14:tracePt t="50749" x="6291263" y="1751013"/>
          <p14:tracePt t="50757" x="6291263" y="1731963"/>
          <p14:tracePt t="50765" x="6281738" y="1714500"/>
          <p14:tracePt t="50782" x="6281738" y="1704975"/>
          <p14:tracePt t="50789" x="6281738" y="1697038"/>
          <p14:tracePt t="50799" x="6281738" y="1687513"/>
          <p14:tracePt t="50973" x="6281738" y="1714500"/>
          <p14:tracePt t="50982" x="6281738" y="1741488"/>
          <p14:tracePt t="50989" x="6291263" y="1797050"/>
          <p14:tracePt t="50998" x="6318250" y="1860550"/>
          <p14:tracePt t="51005" x="6318250" y="1897063"/>
          <p14:tracePt t="51014" x="6354763" y="1960563"/>
          <p14:tracePt t="51022" x="6354763" y="2016125"/>
          <p14:tracePt t="51030" x="6381750" y="2079625"/>
          <p14:tracePt t="51038" x="6399213" y="2133600"/>
          <p14:tracePt t="51046" x="6418263" y="2179638"/>
          <p14:tracePt t="51053" x="6427788" y="2243138"/>
          <p14:tracePt t="51064" x="6435725" y="2279650"/>
          <p14:tracePt t="51069" x="6435725" y="2335213"/>
          <p14:tracePt t="51080" x="6435725" y="2398713"/>
          <p14:tracePt t="51085" x="6454775" y="2425700"/>
          <p14:tracePt t="51095" x="6481763" y="2481263"/>
          <p14:tracePt t="51101" x="6481763" y="2525713"/>
          <p14:tracePt t="51109" x="6481763" y="2581275"/>
          <p14:tracePt t="51118" x="6491288" y="2617788"/>
          <p14:tracePt t="51126" x="6491288" y="2681288"/>
          <p14:tracePt t="51134" x="6508750" y="2698750"/>
          <p14:tracePt t="51142" x="6508750" y="2754313"/>
          <p14:tracePt t="51150" x="6508750" y="2781300"/>
          <p14:tracePt t="51158" x="6518275" y="2817813"/>
          <p14:tracePt t="51166" x="6527800" y="2854325"/>
          <p14:tracePt t="51173" x="6527800" y="2881313"/>
          <p14:tracePt t="51182" x="6527800" y="2917825"/>
          <p14:tracePt t="51189" x="6527800" y="2954338"/>
          <p14:tracePt t="51198" x="6545263" y="2990850"/>
          <p14:tracePt t="51205" x="6564313" y="3036888"/>
          <p14:tracePt t="51214" x="6564313" y="3046413"/>
          <p14:tracePt t="51221" x="6564313" y="3073400"/>
          <p14:tracePt t="51229" x="6564313" y="3090863"/>
          <p14:tracePt t="51237" x="6564313" y="3100388"/>
          <p14:tracePt t="51246" x="6564313" y="3119438"/>
          <p14:tracePt t="51253" x="6564313" y="3127375"/>
          <p14:tracePt t="51269" x="6564313" y="3136900"/>
          <p14:tracePt t="51286" x="6564313" y="3155950"/>
          <p14:tracePt t="51295" x="6564313" y="3163888"/>
          <p14:tracePt t="51309" x="6564313" y="3173413"/>
          <p14:tracePt t="51325" x="6564313" y="3182938"/>
          <p14:tracePt t="51349" x="6564313" y="3200400"/>
          <p14:tracePt t="51485" x="6554788" y="3209925"/>
          <p14:tracePt t="51501" x="6545263" y="3209925"/>
          <p14:tracePt t="51518" x="6537325" y="3209925"/>
          <p14:tracePt t="51526" x="6527800" y="3209925"/>
          <p14:tracePt t="51534" x="6518275" y="3209925"/>
          <p14:tracePt t="51542" x="6491288" y="3209925"/>
          <p14:tracePt t="51550" x="6472238" y="3209925"/>
          <p14:tracePt t="51558" x="6418263" y="3209925"/>
          <p14:tracePt t="51566" x="6362700" y="3209925"/>
          <p14:tracePt t="51574" x="6272213" y="3209925"/>
          <p14:tracePt t="51582" x="6199188" y="3209925"/>
          <p14:tracePt t="51589" x="6108700" y="3209925"/>
          <p14:tracePt t="51598" x="6053138" y="3209925"/>
          <p14:tracePt t="51605" x="5989638" y="3209925"/>
          <p14:tracePt t="51614" x="5953125" y="3209925"/>
          <p14:tracePt t="51623" x="5926138" y="3209925"/>
          <p14:tracePt t="51632" x="5916613" y="3209925"/>
          <p14:tracePt t="51639" x="5907088" y="3209925"/>
          <p14:tracePt t="51765" x="5899150" y="3209925"/>
          <p14:tracePt t="51773" x="5880100" y="3209925"/>
          <p14:tracePt t="51791" x="5870575" y="3209925"/>
          <p14:tracePt t="51880" x="5862638" y="3209925"/>
          <p14:tracePt t="51886" x="5834063" y="3192463"/>
          <p14:tracePt t="51895" x="5807075" y="3163888"/>
          <p14:tracePt t="51906" x="5789613" y="3136900"/>
          <p14:tracePt t="51911" x="5761038" y="3100388"/>
          <p14:tracePt t="51920" x="5724525" y="3054350"/>
          <p14:tracePt t="51925" x="5697538" y="2990850"/>
          <p14:tracePt t="51935" x="5643563" y="2909888"/>
          <p14:tracePt t="51941" x="5616575" y="2844800"/>
          <p14:tracePt t="51950" x="5580063" y="2754313"/>
          <p14:tracePt t="51957" x="5514975" y="2635250"/>
          <p14:tracePt t="51965" x="5497513" y="2554288"/>
          <p14:tracePt t="51973" x="5451475" y="2444750"/>
          <p14:tracePt t="51982" x="5424488" y="2362200"/>
          <p14:tracePt t="51991" x="5397500" y="2298700"/>
          <p14:tracePt t="51998" x="5387975" y="2270125"/>
          <p14:tracePt t="52007" x="5368925" y="2216150"/>
          <p14:tracePt t="52015" x="5368925" y="2179638"/>
          <p14:tracePt t="52023" x="5360988" y="2152650"/>
          <p14:tracePt t="52030" x="5334000" y="2125663"/>
          <p14:tracePt t="52039" x="5334000" y="2097088"/>
          <p14:tracePt t="52047" x="5324475" y="2060575"/>
          <p14:tracePt t="52055" x="5324475" y="2052638"/>
          <p14:tracePt t="52064" x="5314950" y="2043113"/>
          <p14:tracePt t="52071" x="5314950" y="1997075"/>
          <p14:tracePt t="52084" x="5305425" y="1987550"/>
          <p14:tracePt t="52085" x="5297488" y="1951038"/>
          <p14:tracePt t="52098" x="5297488" y="1943100"/>
          <p14:tracePt t="52102" x="5297488" y="1933575"/>
          <p14:tracePt t="52111" x="5287963" y="1906588"/>
          <p14:tracePt t="52120" x="5278438" y="1906588"/>
          <p14:tracePt t="52126" x="5268913" y="1887538"/>
          <p14:tracePt t="52142" x="5260975" y="1870075"/>
          <p14:tracePt t="52237" x="5241925" y="1860550"/>
          <p14:tracePt t="52245" x="5232400" y="1851025"/>
          <p14:tracePt t="52261" x="5214938" y="1851025"/>
          <p14:tracePt t="52270" x="5195888" y="1851025"/>
          <p14:tracePt t="52278" x="5187950" y="1851025"/>
          <p14:tracePt t="52285" x="5159375" y="1851025"/>
          <p14:tracePt t="52295" x="5141913" y="1851025"/>
          <p14:tracePt t="52301" x="5114925" y="1851025"/>
          <p14:tracePt t="52309" x="5105400" y="1851025"/>
          <p14:tracePt t="52317" x="5078413" y="1851025"/>
          <p14:tracePt t="52334" x="5068888" y="1851025"/>
          <p14:tracePt t="52342" x="5059363" y="1851025"/>
          <p14:tracePt t="52367" x="5041900" y="1851025"/>
          <p14:tracePt t="52413" x="5022850" y="1851025"/>
          <p14:tracePt t="52430" x="5022850" y="1860550"/>
          <p14:tracePt t="52438" x="5022850" y="1870075"/>
          <p14:tracePt t="52446" x="5014913" y="1878013"/>
          <p14:tracePt t="52454" x="5005388" y="1914525"/>
          <p14:tracePt t="52462" x="4986338" y="1960563"/>
          <p14:tracePt t="52469" x="4986338" y="2024063"/>
          <p14:tracePt t="52479" x="4986338" y="2060575"/>
          <p14:tracePt t="52485" x="4986338" y="2133600"/>
          <p14:tracePt t="52495" x="4986338" y="2189163"/>
          <p14:tracePt t="52501" x="4986338" y="2279650"/>
          <p14:tracePt t="52509" x="4986338" y="2389188"/>
          <p14:tracePt t="52517" x="4986338" y="2462213"/>
          <p14:tracePt t="52525" x="4986338" y="2589213"/>
          <p14:tracePt t="52534" x="4986338" y="2681288"/>
          <p14:tracePt t="52542" x="4986338" y="2771775"/>
          <p14:tracePt t="52550" x="4986338" y="2863850"/>
          <p14:tracePt t="52558" x="4986338" y="2936875"/>
          <p14:tracePt t="52567" x="4986338" y="3017838"/>
          <p14:tracePt t="52574" x="4986338" y="3090863"/>
          <p14:tracePt t="52584" x="4986338" y="3146425"/>
          <p14:tracePt t="52589" x="4986338" y="3173413"/>
          <p14:tracePt t="52599" x="4986338" y="3200400"/>
          <p14:tracePt t="52605" x="4986338" y="3219450"/>
          <p14:tracePt t="52615" x="4986338" y="3236913"/>
          <p14:tracePt t="52623" x="4986338" y="3255963"/>
          <p14:tracePt t="52630" x="4986338" y="3265488"/>
          <p14:tracePt t="52648" x="4995863" y="3282950"/>
          <p14:tracePt t="52787" x="4978400" y="3236913"/>
          <p14:tracePt t="52789" x="4959350" y="3173413"/>
          <p14:tracePt t="52799" x="4905375" y="3073400"/>
          <p14:tracePt t="52805" x="4832350" y="2973388"/>
          <p14:tracePt t="52814" x="4740275" y="2873375"/>
          <p14:tracePt t="52821" x="4667250" y="2771775"/>
          <p14:tracePt t="52829" x="4586288" y="2671763"/>
          <p14:tracePt t="52837" x="4457700" y="2544763"/>
          <p14:tracePt t="52846" x="4357688" y="2462213"/>
          <p14:tracePt t="52855" x="4257675" y="2389188"/>
          <p14:tracePt t="52864" x="4175125" y="2335213"/>
          <p14:tracePt t="52871" x="4084638" y="2289175"/>
          <p14:tracePt t="52881" x="4002088" y="2252663"/>
          <p14:tracePt t="52887" x="3929063" y="2197100"/>
          <p14:tracePt t="52900" x="3892550" y="2179638"/>
          <p14:tracePt t="52902" x="3829050" y="2133600"/>
          <p14:tracePt t="52910" x="3783013" y="2116138"/>
          <p14:tracePt t="52918" x="3765550" y="2106613"/>
          <p14:tracePt t="52925" x="3719513" y="2070100"/>
          <p14:tracePt t="52933" x="3683000" y="2052638"/>
          <p14:tracePt t="52949" x="3665538" y="2033588"/>
          <p14:tracePt t="52957" x="3656013" y="2024063"/>
          <p14:tracePt t="52966" x="3636963" y="2016125"/>
          <p14:tracePt t="52973" x="3629025" y="2006600"/>
          <p14:tracePt t="52982" x="3609975" y="1997075"/>
          <p14:tracePt t="52989" x="3600450" y="1987550"/>
          <p14:tracePt t="52998" x="3592513" y="1979613"/>
          <p14:tracePt t="53022" x="3563938" y="1970088"/>
          <p14:tracePt t="53047" x="3546475" y="1970088"/>
          <p14:tracePt t="53055" x="3527425" y="1970088"/>
          <p14:tracePt t="53065" x="3519488" y="1970088"/>
          <p14:tracePt t="53071" x="3509963" y="1970088"/>
          <p14:tracePt t="53087" x="3490913" y="1970088"/>
          <p14:tracePt t="53099" x="3473450" y="1970088"/>
          <p14:tracePt t="53103" x="3446463" y="1970088"/>
          <p14:tracePt t="53111" x="3436938" y="1970088"/>
          <p14:tracePt t="53118" x="3427413" y="1970088"/>
          <p14:tracePt t="53125" x="3419475" y="1970088"/>
          <p14:tracePt t="53134" x="3390900" y="1970088"/>
          <p14:tracePt t="53141" x="3382963" y="1970088"/>
          <p14:tracePt t="53149" x="3373438" y="1970088"/>
          <p14:tracePt t="53173" x="3363913" y="1970088"/>
          <p14:tracePt t="53214" x="3354388" y="1970088"/>
          <p14:tracePt t="53222" x="3346450" y="1970088"/>
          <p14:tracePt t="53230" x="3336925" y="1979613"/>
          <p14:tracePt t="53238" x="3317875" y="1997075"/>
          <p14:tracePt t="53246" x="3300413" y="2016125"/>
          <p14:tracePt t="53254" x="3290888" y="2052638"/>
          <p14:tracePt t="53263" x="3244850" y="2133600"/>
          <p14:tracePt t="53270" x="3217863" y="2216150"/>
          <p14:tracePt t="53280" x="3208338" y="2306638"/>
          <p14:tracePt t="53286" x="3208338" y="2362200"/>
          <p14:tracePt t="53298" x="3181350" y="2481263"/>
          <p14:tracePt t="53303" x="3163888" y="2554288"/>
          <p14:tracePt t="53314" x="3163888" y="2644775"/>
          <p14:tracePt t="53318" x="3154363" y="2744788"/>
          <p14:tracePt t="53326" x="3136900" y="2817813"/>
          <p14:tracePt t="53334" x="3136900" y="2873375"/>
          <p14:tracePt t="53342" x="3117850" y="2890838"/>
          <p14:tracePt t="53350" x="3100388" y="2954338"/>
          <p14:tracePt t="53358" x="3100388" y="2982913"/>
          <p14:tracePt t="53366" x="3100388" y="3017838"/>
          <p14:tracePt t="53374" x="3090863" y="3036888"/>
          <p14:tracePt t="53382" x="3090863" y="3073400"/>
          <p14:tracePt t="53389" x="3071813" y="3090863"/>
          <p14:tracePt t="53414" x="3071813" y="3100388"/>
          <p14:tracePt t="53551" x="3054350" y="3090863"/>
          <p14:tracePt t="53557" x="3035300" y="3036888"/>
          <p14:tracePt t="53565" x="2981325" y="2954338"/>
          <p14:tracePt t="53573" x="2944813" y="2890838"/>
          <p14:tracePt t="53582" x="2908300" y="2808288"/>
          <p14:tracePt t="53589" x="2844800" y="2690813"/>
          <p14:tracePt t="53598" x="2808288" y="2608263"/>
          <p14:tracePt t="53605" x="2771775" y="2525713"/>
          <p14:tracePt t="53613" x="2735263" y="2481263"/>
          <p14:tracePt t="53623" x="2708275" y="2435225"/>
          <p14:tracePt t="53629" x="2689225" y="2408238"/>
          <p14:tracePt t="53637" x="2679700" y="2362200"/>
          <p14:tracePt t="53646" x="2662238" y="2335213"/>
          <p14:tracePt t="53657" x="2635250" y="2298700"/>
          <p14:tracePt t="53664" x="2616200" y="2279650"/>
          <p14:tracePt t="53672" x="2606675" y="2262188"/>
          <p14:tracePt t="53681" x="2589213" y="2243138"/>
          <p14:tracePt t="53688" x="2579688" y="2225675"/>
          <p14:tracePt t="53695" x="2570163" y="2216150"/>
          <p14:tracePt t="53701" x="2562225" y="2206625"/>
          <p14:tracePt t="53709" x="2543175" y="2189163"/>
          <p14:tracePt t="53717" x="2525713" y="2170113"/>
          <p14:tracePt t="53725" x="2516188" y="2170113"/>
          <p14:tracePt t="53733" x="2506663" y="2160588"/>
          <p14:tracePt t="53741" x="2498725" y="2143125"/>
          <p14:tracePt t="53749" x="2462213" y="2133600"/>
          <p14:tracePt t="53765" x="2425700" y="2125663"/>
          <p14:tracePt t="53774" x="2416175" y="2125663"/>
          <p14:tracePt t="53782" x="2389188" y="2106613"/>
          <p14:tracePt t="53789" x="2379663" y="2097088"/>
          <p14:tracePt t="53798" x="2360613" y="2089150"/>
          <p14:tracePt t="53805" x="2352675" y="2089150"/>
          <p14:tracePt t="53814" x="2324100" y="2079625"/>
          <p14:tracePt t="53821" x="2316163" y="2079625"/>
          <p14:tracePt t="53830" x="2306638" y="2079625"/>
          <p14:tracePt t="53838" x="2287588" y="2079625"/>
          <p14:tracePt t="53845" x="2270125" y="2079625"/>
          <p14:tracePt t="53853" x="2260600" y="2079625"/>
          <p14:tracePt t="53861" x="2243138" y="2079625"/>
          <p14:tracePt t="53870" x="2224088" y="2079625"/>
          <p14:tracePt t="53879" x="2214563" y="2079625"/>
          <p14:tracePt t="53901" x="2187575" y="2079625"/>
          <p14:tracePt t="53925" x="2179638" y="2079625"/>
          <p14:tracePt t="54424" x="2170113" y="2079625"/>
          <p14:tracePt t="54461" x="2151063" y="2079625"/>
          <p14:tracePt t="54470" x="2151063" y="2060575"/>
          <p14:tracePt t="54757" x="2133600" y="2052638"/>
          <p14:tracePt t="54765" x="2087563" y="2060575"/>
          <p14:tracePt t="55414" x="2078038" y="2060575"/>
          <p14:tracePt t="55421" x="2033588" y="2070100"/>
          <p14:tracePt t="55429" x="2024063" y="2070100"/>
          <p14:tracePt t="55438" x="2024063" y="2079625"/>
          <p14:tracePt t="55775" x="2005013" y="2125663"/>
          <p14:tracePt t="55783" x="2005013" y="2206625"/>
          <p14:tracePt t="55792" x="2005013" y="2262188"/>
          <p14:tracePt t="55799" x="2005013" y="2352675"/>
          <p14:tracePt t="55807" x="2024063" y="2517775"/>
          <p14:tracePt t="55815" x="2033588" y="2517775"/>
          <p14:tracePt t="55839" x="2041525" y="2544763"/>
          <p14:tracePt t="55855" x="2041525" y="2554288"/>
          <p14:tracePt t="55864" x="2060575" y="2617788"/>
          <p14:tracePt t="55871" x="2078038" y="2662238"/>
          <p14:tracePt t="55880" x="2106613" y="2690813"/>
          <p14:tracePt t="55887" x="2106613" y="2708275"/>
          <p14:tracePt t="55900" x="2106613" y="2735263"/>
          <p14:tracePt t="55902" x="2106613" y="2744788"/>
          <p14:tracePt t="55914" x="2114550" y="2754313"/>
          <p14:tracePt t="56063" x="2114550" y="2763838"/>
          <p14:tracePt t="56112" x="2124075" y="2790825"/>
          <p14:tracePt t="56122" x="2124075" y="2808288"/>
          <p14:tracePt t="56127" x="2124075" y="2827338"/>
          <p14:tracePt t="56135" x="2124075" y="2844800"/>
          <p14:tracePt t="56142" x="2097088" y="2890838"/>
          <p14:tracePt t="56158" x="2097088" y="2900363"/>
          <p14:tracePt t="56182" x="2097088" y="2909888"/>
          <p14:tracePt t="56229" x="2087563" y="2909888"/>
          <p14:tracePt t="56311" x="2078038" y="2927350"/>
          <p14:tracePt t="56319" x="2033588" y="2963863"/>
          <p14:tracePt t="56741" x="2133600" y="2990850"/>
          <p14:tracePt t="56749" x="2233613" y="3000375"/>
          <p14:tracePt t="56765" x="2287588" y="3017838"/>
          <p14:tracePt t="56774" x="2397125" y="3017838"/>
          <p14:tracePt t="56782" x="2543175" y="3027363"/>
          <p14:tracePt t="56791" x="2652713" y="3027363"/>
          <p14:tracePt t="56798" x="2725738" y="3027363"/>
          <p14:tracePt t="56805" x="2825750" y="3027363"/>
          <p14:tracePt t="56814" x="2935288" y="3027363"/>
          <p14:tracePt t="56821" x="3044825" y="3027363"/>
          <p14:tracePt t="56830" x="3171825" y="3027363"/>
          <p14:tracePt t="56838" x="3300413" y="3027363"/>
          <p14:tracePt t="56845" x="3409950" y="3027363"/>
          <p14:tracePt t="56853" x="3519488" y="3054350"/>
          <p14:tracePt t="56862" x="3629025" y="3073400"/>
          <p14:tracePt t="56871" x="3765550" y="3082925"/>
          <p14:tracePt t="56883" x="3875088" y="3100388"/>
          <p14:tracePt t="56888" x="3984625" y="3127375"/>
          <p14:tracePt t="56900" x="4111625" y="3146425"/>
          <p14:tracePt t="56912" x="4357688" y="3173413"/>
          <p14:tracePt t="56917" x="4503738" y="3200400"/>
          <p14:tracePt t="56925" x="4630738" y="3219450"/>
          <p14:tracePt t="56933" x="4776788" y="3228975"/>
          <p14:tracePt t="56941" x="4895850" y="3246438"/>
          <p14:tracePt t="56950" x="5022850" y="3273425"/>
          <p14:tracePt t="56957" x="5151438" y="3282950"/>
          <p14:tracePt t="56965" x="5278438" y="3302000"/>
          <p14:tracePt t="56973" x="5405438" y="3302000"/>
          <p14:tracePt t="56983" x="5524500" y="3319463"/>
          <p14:tracePt t="56993" x="5634038" y="3346450"/>
          <p14:tracePt t="56997" x="5724525" y="3355975"/>
          <p14:tracePt t="57006" x="5843588" y="3375025"/>
          <p14:tracePt t="57014" x="5916613" y="3382963"/>
          <p14:tracePt t="57022" x="6026150" y="3411538"/>
          <p14:tracePt t="57030" x="6116638" y="3411538"/>
          <p14:tracePt t="57037" x="6235700" y="3429000"/>
          <p14:tracePt t="57046" x="6326188" y="3438525"/>
          <p14:tracePt t="57053" x="6418263" y="3455988"/>
          <p14:tracePt t="57062" x="6518275" y="3482975"/>
          <p14:tracePt t="57070" x="6591300" y="3482975"/>
          <p14:tracePt t="57078" x="6664325" y="3492500"/>
          <p14:tracePt t="57087" x="6764338" y="3511550"/>
          <p14:tracePt t="57094" x="6819900" y="3511550"/>
          <p14:tracePt t="57101" x="6892925" y="3511550"/>
          <p14:tracePt t="57110" x="6946900" y="3511550"/>
          <p14:tracePt t="57117" x="6992938" y="3519488"/>
          <p14:tracePt t="57125" x="7056438" y="3538538"/>
          <p14:tracePt t="57133" x="7129463" y="3538538"/>
          <p14:tracePt t="57141" x="7183438" y="3556000"/>
          <p14:tracePt t="57151" x="7265988" y="3565525"/>
          <p14:tracePt t="57158" x="7375525" y="3584575"/>
          <p14:tracePt t="57166" x="7439025" y="3602038"/>
          <p14:tracePt t="57174" x="7512050" y="3621088"/>
          <p14:tracePt t="57184" x="7594600" y="3648075"/>
          <p14:tracePt t="57189" x="7658100" y="3665538"/>
          <p14:tracePt t="57198" x="7731125" y="3684588"/>
          <p14:tracePt t="57206" x="7777163" y="3694113"/>
          <p14:tracePt t="57214" x="7804150" y="3702050"/>
          <p14:tracePt t="57221" x="7813675" y="3702050"/>
          <p14:tracePt t="57358" x="7804150" y="3702050"/>
          <p14:tracePt t="57366" x="7767638" y="3702050"/>
          <p14:tracePt t="57373" x="7712075" y="3702050"/>
          <p14:tracePt t="57381" x="7648575" y="3702050"/>
          <p14:tracePt t="57389" x="7585075" y="3738563"/>
          <p14:tracePt t="57398" x="7512050" y="3738563"/>
          <p14:tracePt t="57405" x="7439025" y="3757613"/>
          <p14:tracePt t="57414" x="7392988" y="3767138"/>
          <p14:tracePt t="57421" x="7339013" y="3767138"/>
          <p14:tracePt t="57432" x="7292975" y="3767138"/>
          <p14:tracePt t="57437" x="7265988" y="3767138"/>
          <p14:tracePt t="57446" x="7248525" y="3767138"/>
          <p14:tracePt t="57453" x="7219950" y="3767138"/>
          <p14:tracePt t="57462" x="7212013" y="3767138"/>
          <p14:tracePt t="57469" x="7192963" y="3767138"/>
          <p14:tracePt t="57485" x="7175500" y="3767138"/>
          <p14:tracePt t="57495" x="7165975" y="3767138"/>
          <p14:tracePt t="57501" x="7146925" y="3748088"/>
          <p14:tracePt t="57510" x="7119938" y="3721100"/>
          <p14:tracePt t="57517" x="7092950" y="3675063"/>
          <p14:tracePt t="57526" x="7065963" y="3638550"/>
          <p14:tracePt t="57534" x="6992938" y="3575050"/>
          <p14:tracePt t="57542" x="6973888" y="3538538"/>
          <p14:tracePt t="57550" x="6937375" y="3492500"/>
          <p14:tracePt t="57558" x="6910388" y="3465513"/>
          <p14:tracePt t="57565" x="6873875" y="3446463"/>
          <p14:tracePt t="57573" x="6819900" y="3411538"/>
          <p14:tracePt t="57581" x="6791325" y="3392488"/>
          <p14:tracePt t="57589" x="6783388" y="3392488"/>
          <p14:tracePt t="57599" x="6773863" y="3382963"/>
          <p14:tracePt t="57623" x="6754813" y="3382963"/>
          <p14:tracePt t="57655" x="6746875" y="3375025"/>
          <p14:tracePt t="57662" x="6746875" y="3365500"/>
          <p14:tracePt t="57671" x="6746875" y="3355975"/>
          <p14:tracePt t="57681" x="6737350" y="3328988"/>
          <p14:tracePt t="57687" x="6737350" y="3319463"/>
          <p14:tracePt t="57698" x="6737350" y="3282950"/>
          <p14:tracePt t="57703" x="6737350" y="3273425"/>
          <p14:tracePt t="57713" x="6737350" y="3236913"/>
          <p14:tracePt t="57718" x="6737350" y="3209925"/>
          <p14:tracePt t="57726" x="6737350" y="3192463"/>
          <p14:tracePt t="57734" x="6737350" y="3173413"/>
          <p14:tracePt t="57742" x="6737350" y="3163888"/>
          <p14:tracePt t="57750" x="6737350" y="3155950"/>
          <p14:tracePt t="57758" x="6737350" y="3136900"/>
          <p14:tracePt t="57766" x="6746875" y="3127375"/>
          <p14:tracePt t="57781" x="6754813" y="3127375"/>
          <p14:tracePt t="57789" x="6783388" y="3127375"/>
          <p14:tracePt t="57799" x="6819900" y="3127375"/>
          <p14:tracePt t="57807" x="6873875" y="3127375"/>
          <p14:tracePt t="57815" x="6937375" y="3127375"/>
          <p14:tracePt t="57823" x="7010400" y="3127375"/>
          <p14:tracePt t="57831" x="7083425" y="3127375"/>
          <p14:tracePt t="57839" x="7156450" y="3127375"/>
          <p14:tracePt t="57847" x="7248525" y="3127375"/>
          <p14:tracePt t="57853" x="7292975" y="3136900"/>
          <p14:tracePt t="57861" x="7329488" y="3136900"/>
          <p14:tracePt t="57869" x="7375525" y="3146425"/>
          <p14:tracePt t="57878" x="7402513" y="3146425"/>
          <p14:tracePt t="57895" x="7429500" y="3155950"/>
          <p14:tracePt t="57933" x="7439025" y="3163888"/>
          <p14:tracePt t="57941" x="7439025" y="3173413"/>
          <p14:tracePt t="57949" x="7458075" y="3200400"/>
          <p14:tracePt t="57966" x="7458075" y="3236913"/>
          <p14:tracePt t="57973" x="7466013" y="3273425"/>
          <p14:tracePt t="57981" x="7466013" y="3292475"/>
          <p14:tracePt t="57989" x="7466013" y="3328988"/>
          <p14:tracePt t="57998" x="7466013" y="3375025"/>
          <p14:tracePt t="58005" x="7466013" y="3402013"/>
          <p14:tracePt t="58014" x="7466013" y="3429000"/>
          <p14:tracePt t="58021" x="7466013" y="3446463"/>
          <p14:tracePt t="58031" x="7466013" y="3475038"/>
          <p14:tracePt t="58037" x="7466013" y="3492500"/>
          <p14:tracePt t="58046" x="7466013" y="3511550"/>
          <p14:tracePt t="58053" x="7466013" y="3519488"/>
          <p14:tracePt t="58062" x="7466013" y="3529013"/>
          <p14:tracePt t="58069" x="7458075" y="3529013"/>
          <p14:tracePt t="58078" x="7448550" y="3548063"/>
          <p14:tracePt t="58095" x="7439025" y="3565525"/>
          <p14:tracePt t="58101" x="7429500" y="3575050"/>
          <p14:tracePt t="58110" x="7412038" y="3592513"/>
          <p14:tracePt t="58118" x="7402513" y="3602038"/>
          <p14:tracePt t="58125" x="7375525" y="3611563"/>
          <p14:tracePt t="58133" x="7329488" y="3611563"/>
          <p14:tracePt t="58141" x="7312025" y="3611563"/>
          <p14:tracePt t="58149" x="7275513" y="3621088"/>
          <p14:tracePt t="58157" x="7229475" y="3621088"/>
          <p14:tracePt t="58165" x="7212013" y="3621088"/>
          <p14:tracePt t="58175" x="7175500" y="3621088"/>
          <p14:tracePt t="58184" x="7119938" y="3621088"/>
          <p14:tracePt t="58189" x="7083425" y="3602038"/>
          <p14:tracePt t="58198" x="7046913" y="3575050"/>
          <p14:tracePt t="58205" x="6992938" y="3538538"/>
          <p14:tracePt t="58214" x="6946900" y="3511550"/>
          <p14:tracePt t="58221" x="6937375" y="3482975"/>
          <p14:tracePt t="58230" x="6929438" y="3482975"/>
          <p14:tracePt t="58237" x="6910388" y="3455988"/>
          <p14:tracePt t="58246" x="6910388" y="3446463"/>
          <p14:tracePt t="58262" x="6910388" y="3438525"/>
          <p14:tracePt t="58302" x="6910388" y="3419475"/>
          <p14:tracePt t="58317" x="6910388" y="3411538"/>
          <p14:tracePt t="58341" x="6910388" y="3402013"/>
          <p14:tracePt t="58790" x="6892925" y="3411538"/>
          <p14:tracePt t="58805" x="6873875" y="3411538"/>
          <p14:tracePt t="58814" x="6856413" y="3411538"/>
          <p14:tracePt t="58822" x="6827838" y="3411538"/>
          <p14:tracePt t="58830" x="6800850" y="3411538"/>
          <p14:tracePt t="58837" x="6764338" y="3411538"/>
          <p14:tracePt t="58847" x="6718300" y="3411538"/>
          <p14:tracePt t="58853" x="6710363" y="3411538"/>
          <p14:tracePt t="58862" x="6673850" y="3411538"/>
          <p14:tracePt t="58869" x="6645275" y="3392488"/>
          <p14:tracePt t="58879" x="6618288" y="3375025"/>
          <p14:tracePt t="58901" x="6564313" y="3292475"/>
          <p14:tracePt t="58911" x="6545263" y="3255963"/>
          <p14:tracePt t="58917" x="6518275" y="3192463"/>
          <p14:tracePt t="58927" x="6500813" y="3146425"/>
          <p14:tracePt t="58934" x="6472238" y="3063875"/>
          <p14:tracePt t="58943" x="6445250" y="3017838"/>
          <p14:tracePt t="58951" x="6427788" y="2946400"/>
          <p14:tracePt t="58959" x="6381750" y="2881313"/>
          <p14:tracePt t="58967" x="6345238" y="2781300"/>
          <p14:tracePt t="58974" x="6299200" y="2698750"/>
          <p14:tracePt t="58981" x="6254750" y="2635250"/>
          <p14:tracePt t="58990" x="6226175" y="2554288"/>
          <p14:tracePt t="58998" x="6181725" y="2489200"/>
          <p14:tracePt t="59005" x="6172200" y="2444750"/>
          <p14:tracePt t="59014" x="6135688" y="2371725"/>
          <p14:tracePt t="59021" x="6108700" y="2306638"/>
          <p14:tracePt t="59029" x="6099175" y="2262188"/>
          <p14:tracePt t="59037" x="6080125" y="2233613"/>
          <p14:tracePt t="59048" x="6072188" y="2206625"/>
          <p14:tracePt t="59053" x="6072188" y="2160588"/>
          <p14:tracePt t="59063" x="6062663" y="2143125"/>
          <p14:tracePt t="59069" x="6062663" y="2116138"/>
          <p14:tracePt t="59078" x="6053138" y="2097088"/>
          <p14:tracePt t="59085" x="6026150" y="2033588"/>
          <p14:tracePt t="59102" x="6026150" y="1997075"/>
          <p14:tracePt t="59111" x="6016625" y="1951038"/>
          <p14:tracePt t="59119" x="6016625" y="1933575"/>
          <p14:tracePt t="59126" x="6016625" y="1906588"/>
          <p14:tracePt t="59133" x="6007100" y="1887538"/>
          <p14:tracePt t="59141" x="6007100" y="1860550"/>
          <p14:tracePt t="59150" x="6007100" y="1814513"/>
          <p14:tracePt t="59158" x="5999163" y="1804988"/>
          <p14:tracePt t="59167" x="5999163" y="1797050"/>
          <p14:tracePt t="59173" x="5980113" y="1768475"/>
          <p14:tracePt t="59190" x="5972175" y="1760538"/>
          <p14:tracePt t="59199" x="5962650" y="1751013"/>
          <p14:tracePt t="59205" x="5962650" y="1731963"/>
          <p14:tracePt t="59214" x="5962650" y="1724025"/>
          <p14:tracePt t="59221" x="5962650" y="1714500"/>
          <p14:tracePt t="59237" x="5953125" y="1704975"/>
          <p14:tracePt t="59269" x="5953125" y="1697038"/>
          <p14:tracePt t="59344" x="5953125" y="1687513"/>
          <p14:tracePt t="59349" x="5972175" y="1687513"/>
          <p14:tracePt t="59357" x="5989638" y="1687513"/>
          <p14:tracePt t="59365" x="6016625" y="1687513"/>
          <p14:tracePt t="59374" x="6026150" y="1687513"/>
          <p14:tracePt t="59381" x="6035675" y="1687513"/>
          <p14:tracePt t="59390" x="6053138" y="1687513"/>
          <p14:tracePt t="59398" x="6062663" y="1687513"/>
          <p14:tracePt t="59422" x="6072188" y="1687513"/>
          <p14:tracePt t="59471" x="6080125" y="1687513"/>
          <p14:tracePt t="59477" x="6080125" y="1697038"/>
          <p14:tracePt t="59485" x="6080125" y="1704975"/>
          <p14:tracePt t="59494" x="6080125" y="1724025"/>
          <p14:tracePt t="59501" x="6080125" y="1751013"/>
          <p14:tracePt t="59512" x="6080125" y="1787525"/>
          <p14:tracePt t="59518" x="6080125" y="1824038"/>
          <p14:tracePt t="59527" x="6080125" y="1870075"/>
          <p14:tracePt t="59535" x="6080125" y="1906588"/>
          <p14:tracePt t="59543" x="6080125" y="1951038"/>
          <p14:tracePt t="59551" x="6080125" y="1987550"/>
          <p14:tracePt t="59559" x="6080125" y="2033588"/>
          <p14:tracePt t="59567" x="6080125" y="2097088"/>
          <p14:tracePt t="59575" x="6080125" y="2189163"/>
          <p14:tracePt t="59583" x="6080125" y="2262188"/>
          <p14:tracePt t="59590" x="6080125" y="2343150"/>
          <p14:tracePt t="59599" x="6080125" y="2416175"/>
          <p14:tracePt t="59605" x="6080125" y="2508250"/>
          <p14:tracePt t="59614" x="6080125" y="2544763"/>
          <p14:tracePt t="59621" x="6080125" y="2589213"/>
          <p14:tracePt t="59629" x="6080125" y="2617788"/>
          <p14:tracePt t="59639" x="6080125" y="2654300"/>
          <p14:tracePt t="59646" x="6080125" y="2690813"/>
          <p14:tracePt t="59655" x="6080125" y="2727325"/>
          <p14:tracePt t="59664" x="6080125" y="2754313"/>
          <p14:tracePt t="59671" x="6080125" y="2790825"/>
          <p14:tracePt t="59681" x="6080125" y="2827338"/>
          <p14:tracePt t="59686" x="6080125" y="2854325"/>
          <p14:tracePt t="59698" x="6080125" y="2873375"/>
          <p14:tracePt t="59702" x="6080125" y="2900363"/>
          <p14:tracePt t="59716" x="6080125" y="2917825"/>
          <p14:tracePt t="59717" x="6080125" y="2927350"/>
          <p14:tracePt t="59742" x="6080125" y="2946400"/>
          <p14:tracePt t="59813" x="6080125" y="2954338"/>
          <p14:tracePt t="59846" x="6080125" y="2963863"/>
          <p14:tracePt t="59854" x="6053138" y="2963863"/>
          <p14:tracePt t="59862" x="5999163" y="2963863"/>
          <p14:tracePt t="59870" x="5926138" y="2963863"/>
          <p14:tracePt t="59881" x="5834063" y="2973388"/>
          <p14:tracePt t="59899" x="5680075" y="3027363"/>
          <p14:tracePt t="59901" x="5597525" y="3082925"/>
          <p14:tracePt t="59911" x="5514975" y="3109913"/>
          <p14:tracePt t="59918" x="5451475" y="3136900"/>
          <p14:tracePt t="59926" x="5387975" y="3155950"/>
          <p14:tracePt t="59934" x="5351463" y="3182938"/>
          <p14:tracePt t="59941" x="5305425" y="3200400"/>
          <p14:tracePt t="59949" x="5268913" y="3209925"/>
          <p14:tracePt t="59957" x="5241925" y="3219450"/>
          <p14:tracePt t="59966" x="5159375" y="3236913"/>
          <p14:tracePt t="59974" x="5059363" y="3265488"/>
          <p14:tracePt t="59981" x="5005388" y="3265488"/>
          <p14:tracePt t="59989" x="4859338" y="3265488"/>
          <p14:tracePt t="59998" x="4676775" y="3265488"/>
          <p14:tracePt t="60005" x="4476750" y="3265488"/>
          <p14:tracePt t="60014" x="4311650" y="3265488"/>
          <p14:tracePt t="60021" x="4094163" y="3265488"/>
          <p14:tracePt t="60030" x="3911600" y="3265488"/>
          <p14:tracePt t="60037" x="3783013" y="3265488"/>
          <p14:tracePt t="60046" x="3656013" y="3228975"/>
          <p14:tracePt t="60054" x="3573463" y="3200400"/>
          <p14:tracePt t="60062" x="3519488" y="3192463"/>
          <p14:tracePt t="60070" x="3490913" y="3192463"/>
          <p14:tracePt t="60078" x="3482975" y="3192463"/>
          <p14:tracePt t="60173" x="3482975" y="3182938"/>
          <p14:tracePt t="60189" x="3519488" y="3173413"/>
          <p14:tracePt t="60197" x="3546475" y="3155950"/>
          <p14:tracePt t="60205" x="3629025" y="3155950"/>
          <p14:tracePt t="60214" x="3719513" y="3155950"/>
          <p14:tracePt t="60221" x="3846513" y="3155950"/>
          <p14:tracePt t="60230" x="3992563" y="3155950"/>
          <p14:tracePt t="60237" x="4138613" y="3155950"/>
          <p14:tracePt t="60245" x="4303713" y="3155950"/>
          <p14:tracePt t="60253" x="4430713" y="3173413"/>
          <p14:tracePt t="60261" x="4622800" y="3219450"/>
          <p14:tracePt t="60269" x="4786313" y="3246438"/>
          <p14:tracePt t="60278" x="4968875" y="3265488"/>
          <p14:tracePt t="60285" x="5114925" y="3292475"/>
          <p14:tracePt t="60294" x="5278438" y="3309938"/>
          <p14:tracePt t="60301" x="5424488" y="3319463"/>
          <p14:tracePt t="60311" x="5570538" y="3338513"/>
          <p14:tracePt t="60317" x="5724525" y="3382963"/>
          <p14:tracePt t="60325" x="5853113" y="3402013"/>
          <p14:tracePt t="60333" x="5980113" y="3402013"/>
          <p14:tracePt t="60341" x="6126163" y="3402013"/>
          <p14:tracePt t="60349" x="6218238" y="3402013"/>
          <p14:tracePt t="60358" x="6345238" y="3402013"/>
          <p14:tracePt t="60365" x="6435725" y="3402013"/>
          <p14:tracePt t="60373" x="6545263" y="3402013"/>
          <p14:tracePt t="60381" x="6637338" y="3402013"/>
          <p14:tracePt t="60390" x="6727825" y="3402013"/>
          <p14:tracePt t="60398" x="6800850" y="3402013"/>
          <p14:tracePt t="60406" x="6846888" y="3402013"/>
          <p14:tracePt t="60414" x="6873875" y="3402013"/>
          <p14:tracePt t="60421" x="6900863" y="3402013"/>
          <p14:tracePt t="60429" x="6919913" y="3402013"/>
          <p14:tracePt t="60439" x="6946900" y="3402013"/>
          <p14:tracePt t="60446" x="6956425" y="3402013"/>
          <p14:tracePt t="60830" x="6964363" y="3402013"/>
          <p14:tracePt t="60838" x="6964363" y="3411538"/>
          <p14:tracePt t="61133" x="6983413" y="3411538"/>
          <p14:tracePt t="61141" x="7010400" y="3382963"/>
          <p14:tracePt t="61149" x="7029450" y="3365500"/>
          <p14:tracePt t="61157" x="7037388" y="3355975"/>
          <p14:tracePt t="61165" x="7046913" y="3346450"/>
          <p14:tracePt t="61337" x="7046913" y="3338513"/>
          <p14:tracePt t="61541" x="7046913" y="3346450"/>
          <p14:tracePt t="61549" x="7046913" y="3365500"/>
          <p14:tracePt t="61750" x="7046913" y="3375025"/>
          <p14:tracePt t="61757" x="7046913" y="3382963"/>
          <p14:tracePt t="61765" x="7046913" y="3419475"/>
          <p14:tracePt t="61773" x="7046913" y="3438525"/>
          <p14:tracePt t="61782" x="7029450" y="3475038"/>
          <p14:tracePt t="61790" x="7029450" y="3482975"/>
          <p14:tracePt t="61798" x="7029450" y="3511550"/>
          <p14:tracePt t="61806" x="7019925" y="3529013"/>
          <p14:tracePt t="61813" x="7000875" y="3548063"/>
          <p14:tracePt t="62005" x="6992938" y="3556000"/>
          <p14:tracePt t="63190" x="6992938" y="3548063"/>
          <p14:tracePt t="63197" x="6992938" y="3538538"/>
          <p14:tracePt t="63205" x="6992938" y="3519488"/>
          <p14:tracePt t="63221" x="6992938" y="3511550"/>
          <p14:tracePt t="63230" x="7000875" y="3492500"/>
          <p14:tracePt t="63238" x="7000875" y="3482975"/>
          <p14:tracePt t="63246" x="7010400" y="3475038"/>
          <p14:tracePt t="63262" x="7010400" y="3446463"/>
          <p14:tracePt t="63269" x="7010400" y="3438525"/>
          <p14:tracePt t="63278" x="7010400" y="3429000"/>
          <p14:tracePt t="63294" x="7029450" y="3392488"/>
          <p14:tracePt t="63313" x="7029450" y="3382963"/>
          <p14:tracePt t="63343" x="7029450" y="3365500"/>
          <p14:tracePt t="63351" x="7037388" y="3355975"/>
          <p14:tracePt t="63590" x="7046913" y="3346450"/>
          <p14:tracePt t="63597" x="7056438" y="3338513"/>
          <p14:tracePt t="63621" x="7073900" y="3328988"/>
          <p14:tracePt t="63685" x="7083425" y="3328988"/>
          <p14:tracePt t="63709" x="7110413" y="3328988"/>
          <p14:tracePt t="63717" x="7119938" y="3328988"/>
          <p14:tracePt t="63726" x="7156450" y="3328988"/>
          <p14:tracePt t="63734" x="7175500" y="3328988"/>
          <p14:tracePt t="63861" x="7183438" y="3319463"/>
          <p14:tracePt t="63893" x="7175500" y="3309938"/>
          <p14:tracePt t="63910" x="7138988" y="3309938"/>
          <p14:tracePt t="63918" x="7102475" y="3328988"/>
          <p14:tracePt t="63925" x="7046913" y="3338513"/>
          <p14:tracePt t="63934" x="6919913" y="3382963"/>
          <p14:tracePt t="63944" x="6783388" y="3411538"/>
          <p14:tracePt t="63949" x="6637338" y="3438525"/>
          <p14:tracePt t="63958" x="6491288" y="3438525"/>
          <p14:tracePt t="63965" x="6291263" y="3465513"/>
          <p14:tracePt t="63974" x="6053138" y="3482975"/>
          <p14:tracePt t="63981" x="5734050" y="3529013"/>
          <p14:tracePt t="63990" x="5497513" y="3548063"/>
          <p14:tracePt t="63997" x="5268913" y="3548063"/>
          <p14:tracePt t="64005" x="5122863" y="3556000"/>
          <p14:tracePt t="64014" x="4978400" y="3556000"/>
          <p14:tracePt t="64021" x="4849813" y="3556000"/>
          <p14:tracePt t="64030" x="4759325" y="3556000"/>
          <p14:tracePt t="64037" x="4667250" y="3556000"/>
          <p14:tracePt t="64046" x="4613275" y="3556000"/>
          <p14:tracePt t="64053" x="4557713" y="3556000"/>
          <p14:tracePt t="64061" x="4530725" y="3556000"/>
          <p14:tracePt t="64070" x="4484688" y="3556000"/>
          <p14:tracePt t="64079" x="4448175" y="3556000"/>
          <p14:tracePt t="64086" x="4403725" y="3556000"/>
          <p14:tracePt t="64096" x="4394200" y="3556000"/>
          <p14:tracePt t="64102" x="4348163" y="3556000"/>
          <p14:tracePt t="64111" x="4330700" y="3556000"/>
          <p14:tracePt t="64118" x="4267200" y="3556000"/>
          <p14:tracePt t="64127" x="4221163" y="3556000"/>
          <p14:tracePt t="64134" x="4165600" y="3556000"/>
          <p14:tracePt t="64141" x="4075113" y="3538538"/>
          <p14:tracePt t="64149" x="4029075" y="3529013"/>
          <p14:tracePt t="64157" x="3948113" y="3502025"/>
          <p14:tracePt t="64166" x="3892550" y="3475038"/>
          <p14:tracePt t="64173" x="3810000" y="3446463"/>
          <p14:tracePt t="64182" x="3719513" y="3438525"/>
          <p14:tracePt t="64190" x="3600450" y="3392488"/>
          <p14:tracePt t="64197" x="3527425" y="3382963"/>
          <p14:tracePt t="64205" x="3427413" y="3355975"/>
          <p14:tracePt t="64214" x="3309938" y="3309938"/>
          <p14:tracePt t="64221" x="3236913" y="3302000"/>
          <p14:tracePt t="64230" x="3117850" y="3255963"/>
          <p14:tracePt t="64238" x="3063875" y="3246438"/>
          <p14:tracePt t="64246" x="2962275" y="3200400"/>
          <p14:tracePt t="64254" x="2898775" y="3173413"/>
          <p14:tracePt t="64262" x="2862263" y="3163888"/>
          <p14:tracePt t="64270" x="2817813" y="3146425"/>
          <p14:tracePt t="64277" x="2798763" y="3127375"/>
          <p14:tracePt t="64286" x="2752725" y="3100388"/>
          <p14:tracePt t="64294" x="2716213" y="3073400"/>
          <p14:tracePt t="64302" x="2698750" y="3054350"/>
          <p14:tracePt t="64311" x="2679700" y="3027363"/>
          <p14:tracePt t="64317" x="2652713" y="3009900"/>
          <p14:tracePt t="64327" x="2643188" y="2982913"/>
          <p14:tracePt t="64334" x="2625725" y="2963863"/>
          <p14:tracePt t="64341" x="2589213" y="2927350"/>
          <p14:tracePt t="64350" x="2570163" y="2917825"/>
          <p14:tracePt t="64357" x="2552700" y="2900363"/>
          <p14:tracePt t="64365" x="2525713" y="2890838"/>
          <p14:tracePt t="64374" x="2498725" y="2873375"/>
          <p14:tracePt t="64382" x="2479675" y="2854325"/>
          <p14:tracePt t="64390" x="2479675" y="2844800"/>
          <p14:tracePt t="64398" x="2443163" y="2817813"/>
          <p14:tracePt t="64406" x="2406650" y="2754313"/>
          <p14:tracePt t="64414" x="2397125" y="2717800"/>
          <p14:tracePt t="64421" x="2389188" y="2681288"/>
          <p14:tracePt t="64430" x="2360613" y="2617788"/>
          <p14:tracePt t="64437" x="2352675" y="2608263"/>
          <p14:tracePt t="64447" x="2352675" y="2598738"/>
          <p14:tracePt t="64485" x="2352675" y="2544763"/>
          <p14:tracePt t="64493" x="2360613" y="2544763"/>
          <p14:tracePt t="64502" x="2370138" y="2517775"/>
          <p14:tracePt t="64511" x="2416175" y="2471738"/>
          <p14:tracePt t="64517" x="2425700" y="2452688"/>
          <p14:tracePt t="64525" x="2462213" y="2408238"/>
          <p14:tracePt t="64533" x="2479675" y="2389188"/>
          <p14:tracePt t="64541" x="2525713" y="2371725"/>
          <p14:tracePt t="64549" x="2525713" y="2362200"/>
          <p14:tracePt t="64581" x="2606675" y="2352675"/>
          <p14:tracePt t="64589" x="2625725" y="2352675"/>
          <p14:tracePt t="64613" x="2716213" y="2352675"/>
          <p14:tracePt t="64624" x="2844800" y="2352675"/>
          <p14:tracePt t="64629" x="2971800" y="2335213"/>
          <p14:tracePt t="64637" x="3071813" y="2306638"/>
          <p14:tracePt t="64646" x="3200400" y="2306638"/>
          <p14:tracePt t="64653" x="3290888" y="2306638"/>
          <p14:tracePt t="64661" x="3419475" y="2306638"/>
          <p14:tracePt t="64669" x="3527425" y="2306638"/>
          <p14:tracePt t="64677" x="3636963" y="2316163"/>
          <p14:tracePt t="64686" x="3692525" y="2325688"/>
          <p14:tracePt t="64695" x="3792538" y="2335213"/>
          <p14:tracePt t="64702" x="3902075" y="2362200"/>
          <p14:tracePt t="64711" x="4011613" y="2379663"/>
          <p14:tracePt t="64718" x="4094163" y="2389188"/>
          <p14:tracePt t="64728" x="4184650" y="2408238"/>
          <p14:tracePt t="64734" x="4230688" y="2408238"/>
          <p14:tracePt t="64742" x="4311650" y="2435225"/>
          <p14:tracePt t="64750" x="4376738" y="2444750"/>
          <p14:tracePt t="64758" x="4430713" y="2444750"/>
          <p14:tracePt t="64766" x="4484688" y="2452688"/>
          <p14:tracePt t="64773" x="4540250" y="2452688"/>
          <p14:tracePt t="64781" x="4586288" y="2462213"/>
          <p14:tracePt t="64789" x="4667250" y="2489200"/>
          <p14:tracePt t="64797" x="4722813" y="2498725"/>
          <p14:tracePt t="64805" x="4776788" y="2554288"/>
          <p14:tracePt t="64814" x="4849813" y="2581275"/>
          <p14:tracePt t="64821" x="4949825" y="2617788"/>
          <p14:tracePt t="64830" x="5032375" y="2644775"/>
          <p14:tracePt t="64837" x="5122863" y="2644775"/>
          <p14:tracePt t="64847" x="5224463" y="2690813"/>
          <p14:tracePt t="64853" x="5278438" y="2690813"/>
          <p14:tracePt t="64861" x="5334000" y="2698750"/>
          <p14:tracePt t="64869" x="5397500" y="2708275"/>
          <p14:tracePt t="64877" x="5470525" y="2727325"/>
          <p14:tracePt t="64894" x="5588000" y="2754313"/>
          <p14:tracePt t="64902" x="5616575" y="2754313"/>
          <p14:tracePt t="64912" x="5653088" y="2771775"/>
          <p14:tracePt t="64917" x="5697538" y="2781300"/>
          <p14:tracePt t="64927" x="5724525" y="2781300"/>
          <p14:tracePt t="64935" x="5770563" y="2800350"/>
          <p14:tracePt t="64943" x="5789613" y="2808288"/>
          <p14:tracePt t="64951" x="5834063" y="2827338"/>
          <p14:tracePt t="64957" x="5870575" y="2836863"/>
          <p14:tracePt t="64966" x="5916613" y="2836863"/>
          <p14:tracePt t="64973" x="5972175" y="2873375"/>
          <p14:tracePt t="64981" x="6035675" y="2890838"/>
          <p14:tracePt t="64989" x="6099175" y="2917825"/>
          <p14:tracePt t="64998" x="6153150" y="2927350"/>
          <p14:tracePt t="65005" x="6235700" y="2954338"/>
          <p14:tracePt t="65014" x="6272213" y="2990850"/>
          <p14:tracePt t="65021" x="6299200" y="3000375"/>
          <p14:tracePt t="65030" x="6354763" y="3036888"/>
          <p14:tracePt t="65037" x="6372225" y="3054350"/>
          <p14:tracePt t="65046" x="6391275" y="3063875"/>
          <p14:tracePt t="65062" x="6399213" y="3063875"/>
          <p14:tracePt t="65102" x="6408738" y="3073400"/>
          <p14:tracePt t="65115" x="6408738" y="3082925"/>
          <p14:tracePt t="65120" x="6408738" y="3090863"/>
          <p14:tracePt t="65126" x="6408738" y="3127375"/>
          <p14:tracePt t="65133" x="6408738" y="3146425"/>
          <p14:tracePt t="65141" x="6408738" y="3173413"/>
          <p14:tracePt t="65150" x="6408738" y="3209925"/>
          <p14:tracePt t="65158" x="6408738" y="3236913"/>
          <p14:tracePt t="65165" x="6399213" y="3273425"/>
          <p14:tracePt t="65173" x="6391275" y="3292475"/>
          <p14:tracePt t="65181" x="6391275" y="3319463"/>
          <p14:tracePt t="65189" x="6391275" y="3338513"/>
          <p14:tracePt t="65198" x="6381750" y="3382963"/>
          <p14:tracePt t="65214" x="6372225" y="3402013"/>
          <p14:tracePt t="65221" x="6354763" y="3438525"/>
          <p14:tracePt t="65230" x="6345238" y="3455988"/>
          <p14:tracePt t="65237" x="6335713" y="3475038"/>
          <p14:tracePt t="65246" x="6318250" y="3502025"/>
          <p14:tracePt t="65254" x="6318250" y="3511550"/>
          <p14:tracePt t="65262" x="6299200" y="3538538"/>
          <p14:tracePt t="65269" x="6299200" y="3548063"/>
          <p14:tracePt t="65278" x="6281738" y="3565525"/>
          <p14:tracePt t="65285" x="6262688" y="3584575"/>
          <p14:tracePt t="65294" x="6235700" y="3602038"/>
          <p14:tracePt t="65301" x="6235700" y="3611563"/>
          <p14:tracePt t="65311" x="6218238" y="3629025"/>
          <p14:tracePt t="65317" x="6181725" y="3657600"/>
          <p14:tracePt t="65327" x="6172200" y="3657600"/>
          <p14:tracePt t="65334" x="6153150" y="3665538"/>
          <p14:tracePt t="65342" x="6126163" y="3675063"/>
          <p14:tracePt t="65349" x="6116638" y="3675063"/>
          <p14:tracePt t="65357" x="6080125" y="3694113"/>
          <p14:tracePt t="65365" x="6072188" y="3702050"/>
          <p14:tracePt t="65373" x="6062663" y="3702050"/>
          <p14:tracePt t="65397" x="6043613" y="3711575"/>
          <p14:tracePt t="65461" x="6035675" y="3711575"/>
          <p14:tracePt t="65469" x="6026150" y="3711575"/>
          <p14:tracePt t="65477" x="6016625" y="3711575"/>
          <p14:tracePt t="65485" x="5989638" y="3721100"/>
          <p14:tracePt t="65494" x="5943600" y="3738563"/>
          <p14:tracePt t="65501" x="5916613" y="3738563"/>
          <p14:tracePt t="65511" x="5889625" y="3757613"/>
          <p14:tracePt t="65517" x="5843588" y="3767138"/>
          <p14:tracePt t="65525" x="5816600" y="3775075"/>
          <p14:tracePt t="65533" x="5770563" y="3794125"/>
          <p14:tracePt t="65541" x="5716588" y="3803650"/>
          <p14:tracePt t="65551" x="5688013" y="3803650"/>
          <p14:tracePt t="65557" x="5624513" y="3821113"/>
          <p14:tracePt t="65566" x="5607050" y="3830638"/>
          <p14:tracePt t="65575" x="5580063" y="3830638"/>
          <p14:tracePt t="65583" x="5561013" y="3848100"/>
          <p14:tracePt t="66039" x="5561013" y="3857625"/>
          <p14:tracePt t="66055" x="5570538" y="3867150"/>
          <p14:tracePt t="66389" x="5580063" y="3867150"/>
          <p14:tracePt t="66397" x="5588000" y="3867150"/>
          <p14:tracePt t="66405" x="5597525" y="3867150"/>
          <p14:tracePt t="66413" x="5616575" y="3867150"/>
          <p14:tracePt t="66421" x="5634038" y="3867150"/>
          <p14:tracePt t="66429" x="5661025" y="3867150"/>
          <p14:tracePt t="66437" x="5680075" y="3867150"/>
          <p14:tracePt t="66446" x="5707063" y="3867150"/>
          <p14:tracePt t="66454" x="5734050" y="3867150"/>
          <p14:tracePt t="66462" x="5753100" y="3867150"/>
          <p14:tracePt t="66470" x="5770563" y="3867150"/>
          <p14:tracePt t="66479" x="5789613" y="3867150"/>
          <p14:tracePt t="66486" x="5797550" y="3867150"/>
          <p14:tracePt t="66495" x="5834063" y="3867150"/>
          <p14:tracePt t="66502" x="5862638" y="3848100"/>
          <p14:tracePt t="66513" x="5880100" y="3848100"/>
          <p14:tracePt t="66517" x="5926138" y="3840163"/>
          <p14:tracePt t="66529" x="5953125" y="3821113"/>
          <p14:tracePt t="66533" x="5999163" y="3803650"/>
          <p14:tracePt t="66542" x="6062663" y="3775075"/>
          <p14:tracePt t="66550" x="6126163" y="3721100"/>
          <p14:tracePt t="66557" x="6189663" y="3694113"/>
          <p14:tracePt t="66565" x="6254750" y="3648075"/>
          <p14:tracePt t="66573" x="6354763" y="3584575"/>
          <p14:tracePt t="66581" x="6418263" y="3538538"/>
          <p14:tracePt t="66589" x="6481763" y="3492500"/>
          <p14:tracePt t="66597" x="6564313" y="3438525"/>
          <p14:tracePt t="66606" x="6627813" y="3392488"/>
          <p14:tracePt t="66613" x="6691313" y="3365500"/>
          <p14:tracePt t="66621" x="6727825" y="3328988"/>
          <p14:tracePt t="66630" x="6746875" y="3319463"/>
          <p14:tracePt t="66637" x="6764338" y="3309938"/>
          <p14:tracePt t="66646" x="6810375" y="3292475"/>
          <p14:tracePt t="66838" x="6827838" y="3282950"/>
          <p14:tracePt t="66846" x="6827838" y="3273425"/>
          <p14:tracePt t="66861" x="6837363" y="3265488"/>
          <p14:tracePt t="66869" x="6846888" y="3265488"/>
          <p14:tracePt t="66877" x="6856413" y="3255963"/>
          <p14:tracePt t="66895" x="6864350" y="3255963"/>
          <p14:tracePt t="67262" x="6883400" y="3255963"/>
          <p14:tracePt t="67269" x="6900863" y="3265488"/>
          <p14:tracePt t="67285" x="6929438" y="3265488"/>
          <p14:tracePt t="67294" x="6937375" y="3265488"/>
          <p14:tracePt t="67301" x="6973888" y="3273425"/>
          <p14:tracePt t="67311" x="6992938" y="3282950"/>
          <p14:tracePt t="67317" x="7029450" y="3282950"/>
          <p14:tracePt t="67329" x="7073900" y="3282950"/>
          <p14:tracePt t="67335" x="7129463" y="3302000"/>
          <p14:tracePt t="67345" x="7175500" y="3309938"/>
          <p14:tracePt t="67351" x="7229475" y="3309938"/>
          <p14:tracePt t="67359" x="7248525" y="3309938"/>
          <p14:tracePt t="67367" x="7275513" y="3309938"/>
          <p14:tracePt t="67382" x="7283450" y="3319463"/>
          <p14:tracePt t="67597" x="7275513" y="3319463"/>
          <p14:tracePt t="67614" x="7256463" y="3319463"/>
          <p14:tracePt t="67639" x="7248525" y="3319463"/>
          <p14:tracePt t="67671" x="7239000" y="3319463"/>
          <p14:tracePt t="67687" x="7229475" y="3309938"/>
          <p14:tracePt t="67694" x="7212013" y="3292475"/>
          <p14:tracePt t="67719" x="7202488" y="3282950"/>
          <p14:tracePt t="67741" x="7192963" y="3255963"/>
          <p14:tracePt t="67765" x="7192963" y="3246438"/>
          <p14:tracePt t="67773" x="7183438" y="3246438"/>
          <p14:tracePt t="67781" x="7183438" y="3228975"/>
          <p14:tracePt t="67789" x="7175500" y="3219450"/>
          <p14:tracePt t="67797" x="7175500" y="3209925"/>
          <p14:tracePt t="67805" x="7165975" y="3200400"/>
          <p14:tracePt t="67821" x="7156450" y="3192463"/>
          <p14:tracePt t="67830" x="7156450" y="3182938"/>
          <p14:tracePt t="67846" x="7146925" y="3182938"/>
          <p14:tracePt t="67949" x="7146925" y="3173413"/>
          <p14:tracePt t="68093" x="7165975" y="3192463"/>
          <p14:tracePt t="68109" x="7175500" y="3192463"/>
          <p14:tracePt t="68118" x="7175500" y="3200400"/>
          <p14:tracePt t="68174" x="7175500" y="3209925"/>
          <p14:tracePt t="68261" x="7175500" y="3219450"/>
          <p14:tracePt t="68301" x="7175500" y="3228975"/>
          <p14:tracePt t="68317" x="7175500" y="3246438"/>
          <p14:tracePt t="68341" x="7175500" y="3255963"/>
          <p14:tracePt t="68357" x="7175500" y="3265488"/>
          <p14:tracePt t="68365" x="7175500" y="3282950"/>
          <p14:tracePt t="68382" x="7165975" y="3302000"/>
          <p14:tracePt t="68454" x="7156450" y="3302000"/>
          <p14:tracePt t="68461" x="7129463" y="3309938"/>
          <p14:tracePt t="68493" x="7119938" y="3319463"/>
          <p14:tracePt t="68518" x="7102475" y="3338513"/>
          <p14:tracePt t="68549" x="7092950" y="3338513"/>
          <p14:tracePt t="68565" x="7083425" y="3346450"/>
          <p14:tracePt t="68573" x="7073900" y="3355975"/>
          <p14:tracePt t="68821" x="7065963" y="3365500"/>
          <p14:tracePt t="68830" x="7065963" y="3375025"/>
          <p14:tracePt t="68837" x="7065963" y="3392488"/>
          <p14:tracePt t="68845" x="7065963" y="3411538"/>
          <p14:tracePt t="68853" x="7065963" y="3419475"/>
          <p14:tracePt t="68869" x="7065963" y="3429000"/>
          <p14:tracePt t="69128" x="7065963" y="3419475"/>
          <p14:tracePt t="69133" x="7065963" y="3411538"/>
          <p14:tracePt t="69190" x="7065963" y="3392488"/>
          <p14:tracePt t="69222" x="7065963" y="3382963"/>
          <p14:tracePt t="69230" x="7073900" y="3375025"/>
          <p14:tracePt t="69392" x="7083425" y="3375025"/>
          <p14:tracePt t="69478" x="7092950" y="3375025"/>
          <p14:tracePt t="69517" x="7110413" y="3375025"/>
          <p14:tracePt t="69549" x="7119938" y="3375025"/>
          <p14:tracePt t="69678" x="7129463" y="3375025"/>
          <p14:tracePt t="69862" x="7129463" y="3382963"/>
          <p14:tracePt t="69870" x="7129463" y="3392488"/>
          <p14:tracePt t="69878" x="7129463" y="3402013"/>
          <p14:tracePt t="69886" x="7129463" y="3411538"/>
          <p14:tracePt t="69896" x="7129463" y="3419475"/>
          <p14:tracePt t="69926" x="7129463" y="3429000"/>
          <p14:tracePt t="69933" x="7129463" y="3438525"/>
          <p14:tracePt t="69961" x="7129463" y="3446463"/>
          <p14:tracePt t="70221" x="7129463" y="3429000"/>
          <p14:tracePt t="70238" x="7119938" y="3429000"/>
          <p14:tracePt t="70333" x="7119938" y="3419475"/>
          <p14:tracePt t="70901" x="7119938" y="3392488"/>
          <p14:tracePt t="70909" x="7119938" y="3382963"/>
          <p14:tracePt t="70926" x="7129463" y="3375025"/>
          <p14:tracePt t="70949" x="7129463" y="3355975"/>
          <p14:tracePt t="70997" x="7138988" y="3346450"/>
          <p14:tracePt t="71006" x="7146925" y="3338513"/>
          <p14:tracePt t="71013" x="7156450" y="3338513"/>
          <p14:tracePt t="71021" x="7175500" y="3338513"/>
          <p14:tracePt t="71029" x="7202488" y="3338513"/>
          <p14:tracePt t="71037" x="7212013" y="3338513"/>
          <p14:tracePt t="71045" x="7239000" y="3346450"/>
          <p14:tracePt t="71053" x="7265988" y="3346450"/>
          <p14:tracePt t="71062" x="7312025" y="3346450"/>
          <p14:tracePt t="71069" x="7339013" y="3382963"/>
          <p14:tracePt t="71077" x="7348538" y="3382963"/>
          <p14:tracePt t="71143" x="7356475" y="3382963"/>
          <p14:tracePt t="71151" x="7366000" y="3382963"/>
          <p14:tracePt t="71237" x="7366000" y="3375025"/>
          <p14:tracePt t="71246" x="7375525" y="3365500"/>
          <p14:tracePt t="71253" x="7385050" y="3365500"/>
          <p14:tracePt t="71261" x="7392988" y="3365500"/>
          <p14:tracePt t="71269" x="7402513" y="3365500"/>
          <p14:tracePt t="71277" x="7429500" y="3365500"/>
          <p14:tracePt t="71285" x="7448550" y="3365500"/>
          <p14:tracePt t="71294" x="7502525" y="3365500"/>
          <p14:tracePt t="71301" x="7539038" y="3365500"/>
          <p14:tracePt t="71310" x="7567613" y="3365500"/>
          <p14:tracePt t="71318" x="7594600" y="3365500"/>
          <p14:tracePt t="71327" x="7639050" y="3365500"/>
          <p14:tracePt t="71333" x="7667625" y="3365500"/>
          <p14:tracePt t="71343" x="7685088" y="3365500"/>
          <p14:tracePt t="71349" x="7712075" y="3365500"/>
          <p14:tracePt t="71358" x="7731125" y="3346450"/>
          <p14:tracePt t="71373" x="7740650" y="3338513"/>
          <p14:tracePt t="71381" x="7758113" y="3338513"/>
          <p14:tracePt t="71389" x="7767638" y="3338513"/>
          <p14:tracePt t="71405" x="7777163" y="3338513"/>
          <p14:tracePt t="71414" x="7785100" y="3328988"/>
          <p14:tracePt t="72182" x="7777163" y="3309938"/>
          <p14:tracePt t="72189" x="7777163" y="3292475"/>
          <p14:tracePt t="72198" x="7767638" y="3265488"/>
          <p14:tracePt t="72205" x="7767638" y="3219450"/>
          <p14:tracePt t="72213" x="7767638" y="3200400"/>
          <p14:tracePt t="72222" x="7758113" y="3146425"/>
          <p14:tracePt t="72231" x="7758113" y="3119438"/>
          <p14:tracePt t="72237" x="7758113" y="3100388"/>
          <p14:tracePt t="72246" x="7758113" y="3054350"/>
          <p14:tracePt t="72253" x="7758113" y="3036888"/>
          <p14:tracePt t="72261" x="7758113" y="3009900"/>
          <p14:tracePt t="72270" x="7758113" y="2990850"/>
          <p14:tracePt t="72278" x="7758113" y="2963863"/>
          <p14:tracePt t="72286" x="7758113" y="2954338"/>
          <p14:tracePt t="72293" x="7758113" y="2946400"/>
          <p14:tracePt t="72302" x="7758113" y="2936875"/>
          <p14:tracePt t="72318" x="7758113" y="2927350"/>
          <p14:tracePt t="72327" x="7758113" y="2917825"/>
          <p14:tracePt t="72454" x="7758113" y="2909888"/>
          <p14:tracePt t="72493" x="7767638" y="2909888"/>
          <p14:tracePt t="72509" x="7794625" y="2917825"/>
          <p14:tracePt t="72517" x="7813675" y="2936875"/>
          <p14:tracePt t="72526" x="7831138" y="2973388"/>
          <p14:tracePt t="72533" x="7877175" y="2982913"/>
          <p14:tracePt t="72542" x="7921625" y="3000375"/>
          <p14:tracePt t="72549" x="7967663" y="3027363"/>
          <p14:tracePt t="72557" x="7986713" y="3036888"/>
          <p14:tracePt t="72566" x="8013700" y="3054350"/>
          <p14:tracePt t="72573" x="8023225" y="3054350"/>
          <p14:tracePt t="72582" x="8050213" y="3054350"/>
          <p14:tracePt t="72597" x="8059738" y="3054350"/>
          <p14:tracePt t="72669" x="8067675" y="3054350"/>
          <p14:tracePt t="72710" x="8077200" y="3054350"/>
          <p14:tracePt t="72718" x="8086725" y="3054350"/>
          <p14:tracePt t="72726" x="8096250" y="3054350"/>
          <p14:tracePt t="72733" x="8113713" y="3073400"/>
          <p14:tracePt t="72743" x="8132763" y="3082925"/>
          <p14:tracePt t="72749" x="8140700" y="3082925"/>
          <p14:tracePt t="72757" x="8150225" y="3082925"/>
          <p14:tracePt t="72957" x="8159750" y="3090863"/>
          <p14:tracePt t="72982" x="8159750" y="3119438"/>
          <p14:tracePt t="72990" x="8150225" y="3119438"/>
          <p14:tracePt t="72999" x="8113713" y="3127375"/>
          <p14:tracePt t="73005" x="8050213" y="3146425"/>
          <p14:tracePt t="73014" x="8023225" y="3146425"/>
          <p14:tracePt t="73021" x="7967663" y="3163888"/>
          <p14:tracePt t="73030" x="7921625" y="3173413"/>
          <p14:tracePt t="73037" x="7867650" y="3173413"/>
          <p14:tracePt t="73046" x="7821613" y="3182938"/>
          <p14:tracePt t="73053" x="7804150" y="3182938"/>
          <p14:tracePt t="73062" x="7785100" y="3192463"/>
          <p14:tracePt t="73269" x="7840663" y="3182938"/>
          <p14:tracePt t="73277" x="7867650" y="3182938"/>
          <p14:tracePt t="73285" x="7921625" y="3163888"/>
          <p14:tracePt t="73293" x="7994650" y="3163888"/>
          <p14:tracePt t="73301" x="8050213" y="3163888"/>
          <p14:tracePt t="73310" x="8113713" y="3163888"/>
          <p14:tracePt t="73317" x="8150225" y="3163888"/>
          <p14:tracePt t="73327" x="8169275" y="3163888"/>
          <p14:tracePt t="73333" x="8196263" y="3155950"/>
          <p14:tracePt t="73349" x="8204200" y="3155950"/>
          <p14:tracePt t="73447" x="8213725" y="3155950"/>
          <p14:tracePt t="74070" x="8240713" y="3155950"/>
          <p14:tracePt t="74085" x="8250238" y="3155950"/>
          <p14:tracePt t="74093" x="8259763" y="3155950"/>
          <p14:tracePt t="74101" x="8269288" y="3155950"/>
          <p14:tracePt t="74134" x="8286750" y="3163888"/>
          <p14:tracePt t="74197" x="8296275" y="3163888"/>
          <p14:tracePt t="74205" x="8313738" y="3163888"/>
          <p14:tracePt t="74213" x="8323263" y="3163888"/>
          <p14:tracePt t="74221" x="8342313" y="3163888"/>
          <p14:tracePt t="74230" x="8359775" y="3163888"/>
          <p14:tracePt t="74237" x="8369300" y="3163888"/>
          <p14:tracePt t="74246" x="8405813" y="3163888"/>
          <p14:tracePt t="74256" x="8415338" y="3163888"/>
          <p14:tracePt t="74262" x="8423275" y="3163888"/>
          <p14:tracePt t="74273" x="8442325" y="3163888"/>
          <p14:tracePt t="74287" x="8451850" y="3155950"/>
          <p14:tracePt t="74693" x="8459788" y="3155950"/>
          <p14:tracePt t="74701" x="8459788" y="3136900"/>
          <p14:tracePt t="74709" x="8459788" y="3119438"/>
          <p14:tracePt t="74717" x="8459788" y="3073400"/>
          <p14:tracePt t="74726" x="8459788" y="3036888"/>
          <p14:tracePt t="74733" x="8459788" y="2990850"/>
          <p14:tracePt t="74742" x="8459788" y="2963863"/>
          <p14:tracePt t="74749" x="8459788" y="2936875"/>
          <p14:tracePt t="74758" x="8459788" y="2909888"/>
          <p14:tracePt t="74765" x="8459788" y="2881313"/>
          <p14:tracePt t="74773" x="8459788" y="2873375"/>
          <p14:tracePt t="74781" x="8459788" y="2844800"/>
          <p14:tracePt t="74789" x="8459788" y="2827338"/>
          <p14:tracePt t="74798" x="8459788" y="2800350"/>
          <p14:tracePt t="74806" x="8459788" y="2781300"/>
          <p14:tracePt t="74814" x="8459788" y="2763838"/>
          <p14:tracePt t="74821" x="8459788" y="2744788"/>
          <p14:tracePt t="74830" x="8459788" y="2717800"/>
          <p14:tracePt t="74837" x="8459788" y="2698750"/>
          <p14:tracePt t="74846" x="8459788" y="2690813"/>
          <p14:tracePt t="74853" x="8459788" y="2671763"/>
          <p14:tracePt t="74990" x="8459788" y="2662238"/>
          <p14:tracePt t="75015" x="8459788" y="2654300"/>
          <p14:tracePt t="75088" x="8459788" y="2635250"/>
          <p14:tracePt t="75181" x="8459788" y="2625725"/>
          <p14:tracePt t="75261" x="8442325" y="2625725"/>
          <p14:tracePt t="75270" x="8405813" y="2625725"/>
          <p14:tracePt t="75277" x="8350250" y="2625725"/>
          <p14:tracePt t="75285" x="8277225" y="2625725"/>
          <p14:tracePt t="75293" x="8223250" y="2625725"/>
          <p14:tracePt t="75302" x="8104188" y="2608263"/>
          <p14:tracePt t="75309" x="8031163" y="2608263"/>
          <p14:tracePt t="75317" x="7940675" y="2598738"/>
          <p14:tracePt t="75326" x="7850188" y="2581275"/>
          <p14:tracePt t="75334" x="7748588" y="2554288"/>
          <p14:tracePt t="75344" x="7712075" y="2554288"/>
          <p14:tracePt t="75350" x="7667625" y="2544763"/>
          <p14:tracePt t="75361" x="7648575" y="2544763"/>
          <p14:tracePt t="75366" x="7631113" y="2544763"/>
          <p14:tracePt t="75821" x="7621588" y="2544763"/>
          <p14:tracePt t="75829" x="7621588" y="2562225"/>
          <p14:tracePt t="75837" x="7621588" y="2589213"/>
          <p14:tracePt t="75846" x="7621588" y="2644775"/>
          <p14:tracePt t="75853" x="7621588" y="2662238"/>
          <p14:tracePt t="75861" x="7612063" y="2708275"/>
          <p14:tracePt t="75871" x="7612063" y="2744788"/>
          <p14:tracePt t="75877" x="7602538" y="2754313"/>
          <p14:tracePt t="75887" x="7602538" y="2763838"/>
          <p14:tracePt t="76389" x="7602538" y="2781300"/>
          <p14:tracePt t="76398" x="7594600" y="2781300"/>
          <p14:tracePt t="76429" x="7585075" y="2800350"/>
          <p14:tracePt t="76469" x="7575550" y="2808288"/>
          <p14:tracePt t="76478" x="7575550" y="2817813"/>
          <p14:tracePt t="76485" x="7567613" y="2827338"/>
          <p14:tracePt t="76502" x="7558088" y="2836863"/>
          <p14:tracePt t="76518" x="7539038" y="2863850"/>
          <p14:tracePt t="76550" x="7531100" y="2873375"/>
          <p14:tracePt t="76773" x="7521575" y="2890838"/>
          <p14:tracePt t="76789" x="7512050" y="2909888"/>
          <p14:tracePt t="76837" x="7502525" y="2917825"/>
          <p14:tracePt t="77109" x="7531100" y="2927350"/>
          <p14:tracePt t="77128" x="7539038" y="2927350"/>
          <p14:tracePt t="77137" x="7548563" y="2927350"/>
          <p14:tracePt t="77142" x="7567613" y="2927350"/>
          <p14:tracePt t="77222" x="7575550" y="2927350"/>
          <p14:tracePt t="77230" x="7585075" y="2927350"/>
          <p14:tracePt t="77238" x="7602538" y="2927350"/>
          <p14:tracePt t="77253" x="7612063" y="2927350"/>
          <p14:tracePt t="77279" x="7621588" y="2927350"/>
          <p14:tracePt t="77583" x="7631113" y="2946400"/>
          <p14:tracePt t="77594" x="7612063" y="2982913"/>
          <p14:tracePt t="77600" x="7594600" y="3000375"/>
          <p14:tracePt t="77607" x="7567613" y="3046413"/>
          <p14:tracePt t="77614" x="7539038" y="3090863"/>
          <p14:tracePt t="77623" x="7485063" y="3173413"/>
          <p14:tracePt t="77630" x="7466013" y="3219450"/>
          <p14:tracePt t="77638" x="7421563" y="3282950"/>
          <p14:tracePt t="77645" x="7412038" y="3319463"/>
          <p14:tracePt t="77654" x="7375525" y="3402013"/>
          <p14:tracePt t="77664" x="7366000" y="3429000"/>
          <p14:tracePt t="77671" x="7348538" y="3502025"/>
          <p14:tracePt t="77680" x="7348538" y="3511550"/>
          <p14:tracePt t="77687" x="7339013" y="3538538"/>
          <p14:tracePt t="77695" x="7339013" y="3556000"/>
          <p14:tracePt t="77703" x="7339013" y="3575050"/>
          <p14:tracePt t="77712" x="7319963" y="3592513"/>
          <p14:tracePt t="78083" x="7329488" y="3602038"/>
          <p14:tracePt t="78087" x="7329488" y="3629025"/>
          <p14:tracePt t="78094" x="7329488" y="3648075"/>
          <p14:tracePt t="78101" x="7312025" y="3675063"/>
          <p14:tracePt t="78109" x="7302500" y="3721100"/>
          <p14:tracePt t="78118" x="7265988" y="3748088"/>
          <p14:tracePt t="78126" x="7239000" y="3784600"/>
          <p14:tracePt t="78133" x="7202488" y="3811588"/>
          <p14:tracePt t="78142" x="7156450" y="3857625"/>
          <p14:tracePt t="78149" x="7138988" y="3884613"/>
          <p14:tracePt t="78157" x="7129463" y="3911600"/>
          <p14:tracePt t="78167" x="7102475" y="3930650"/>
          <p14:tracePt t="78175" x="7102475" y="3940175"/>
          <p14:tracePt t="78184" x="7092950" y="3948113"/>
          <p14:tracePt t="78199" x="7073900" y="3957638"/>
          <p14:tracePt t="78246" x="7065963" y="3957638"/>
          <p14:tracePt t="78254" x="7046913" y="3957638"/>
          <p14:tracePt t="78261" x="7046913" y="3948113"/>
          <p14:tracePt t="78269" x="7029450" y="3930650"/>
          <p14:tracePt t="78278" x="7019925" y="3921125"/>
          <p14:tracePt t="78286" x="6992938" y="3894138"/>
          <p14:tracePt t="78293" x="6956425" y="3848100"/>
          <p14:tracePt t="78302" x="6929438" y="3811588"/>
          <p14:tracePt t="78310" x="6873875" y="3748088"/>
          <p14:tracePt t="78318" x="6856413" y="3702050"/>
          <p14:tracePt t="78326" x="6810375" y="3638550"/>
          <p14:tracePt t="78333" x="6773863" y="3575050"/>
          <p14:tracePt t="78343" x="6754813" y="3529013"/>
          <p14:tracePt t="78349" x="6727825" y="3465513"/>
          <p14:tracePt t="78358" x="6718300" y="3411538"/>
          <p14:tracePt t="78365" x="6710363" y="3365500"/>
          <p14:tracePt t="78373" x="6710363" y="3309938"/>
          <p14:tracePt t="78382" x="6710363" y="3273425"/>
          <p14:tracePt t="78389" x="6710363" y="3255963"/>
          <p14:tracePt t="78398" x="6710363" y="3200400"/>
          <p14:tracePt t="78405" x="6710363" y="3173413"/>
          <p14:tracePt t="78415" x="6710363" y="3136900"/>
          <p14:tracePt t="78422" x="6718300" y="3100388"/>
          <p14:tracePt t="78432" x="6727825" y="3073400"/>
          <p14:tracePt t="78439" x="6737350" y="3054350"/>
          <p14:tracePt t="78448" x="6746875" y="3036888"/>
          <p14:tracePt t="78455" x="6764338" y="3009900"/>
          <p14:tracePt t="78465" x="6773863" y="3000375"/>
          <p14:tracePt t="78469" x="6791325" y="2973388"/>
          <p14:tracePt t="78478" x="6810375" y="2954338"/>
          <p14:tracePt t="78485" x="6819900" y="2946400"/>
          <p14:tracePt t="78493" x="6827838" y="2936875"/>
          <p14:tracePt t="78501" x="6856413" y="2917825"/>
          <p14:tracePt t="78510" x="6873875" y="2909888"/>
          <p14:tracePt t="78519" x="6919913" y="2900363"/>
          <p14:tracePt t="78528" x="6956425" y="2900363"/>
          <p14:tracePt t="78535" x="7000875" y="2890838"/>
          <p14:tracePt t="78544" x="7029450" y="2890838"/>
          <p14:tracePt t="78550" x="7065963" y="2890838"/>
          <p14:tracePt t="78559" x="7110413" y="2890838"/>
          <p14:tracePt t="78565" x="7165975" y="2890838"/>
          <p14:tracePt t="78574" x="7183438" y="2890838"/>
          <p14:tracePt t="78581" x="7202488" y="2890838"/>
          <p14:tracePt t="78589" x="7212013" y="2890838"/>
          <p14:tracePt t="78613" x="7219950" y="2900363"/>
          <p14:tracePt t="78621" x="7219950" y="2909888"/>
          <p14:tracePt t="78629" x="7229475" y="2909888"/>
          <p14:tracePt t="78638" x="7229475" y="2946400"/>
          <p14:tracePt t="78646" x="7265988" y="3009900"/>
          <p14:tracePt t="78655" x="7275513" y="3027363"/>
          <p14:tracePt t="78662" x="7292975" y="3082925"/>
          <p14:tracePt t="78669" x="7319963" y="3119438"/>
          <p14:tracePt t="78679" x="7339013" y="3155950"/>
          <p14:tracePt t="78687" x="7356475" y="3192463"/>
          <p14:tracePt t="78695" x="7385050" y="3246438"/>
          <p14:tracePt t="78703" x="7392988" y="3292475"/>
          <p14:tracePt t="78711" x="7421563" y="3338513"/>
          <p14:tracePt t="78718" x="7429500" y="3355975"/>
          <p14:tracePt t="78726" x="7429500" y="3375025"/>
          <p14:tracePt t="78733" x="7429500" y="3382963"/>
          <p14:tracePt t="78749" x="7429500" y="3392488"/>
          <p14:tracePt t="78758" x="7429500" y="3419475"/>
          <p14:tracePt t="78765" x="7429500" y="3465513"/>
          <p14:tracePt t="78774" x="7429500" y="3492500"/>
          <p14:tracePt t="78781" x="7402513" y="3519488"/>
          <p14:tracePt t="78789" x="7392988" y="3556000"/>
          <p14:tracePt t="78797" x="7356475" y="3602038"/>
          <p14:tracePt t="78805" x="7348538" y="3602038"/>
          <p14:tracePt t="78813" x="7319963" y="3648075"/>
          <p14:tracePt t="78821" x="7302500" y="3665538"/>
          <p14:tracePt t="78829" x="7292975" y="3675063"/>
          <p14:tracePt t="78837" x="7265988" y="3694113"/>
          <p14:tracePt t="78853" x="7256463" y="3702050"/>
          <p14:tracePt t="78862" x="7239000" y="3702050"/>
          <p14:tracePt t="78878" x="7219950" y="3721100"/>
          <p14:tracePt t="78918" x="7212013" y="3721100"/>
          <p14:tracePt t="78925" x="7192963" y="3730625"/>
          <p14:tracePt t="78934" x="7183438" y="3730625"/>
          <p14:tracePt t="78943" x="7175500" y="3730625"/>
          <p14:tracePt t="78950" x="7146925" y="3730625"/>
          <p14:tracePt t="78959" x="7129463" y="3738563"/>
          <p14:tracePt t="78966" x="7102475" y="3738563"/>
          <p14:tracePt t="78974" x="7083425" y="3738563"/>
          <p14:tracePt t="78981" x="7037388" y="3738563"/>
          <p14:tracePt t="78989" x="6983413" y="3738563"/>
          <p14:tracePt t="78997" x="6946900" y="3738563"/>
          <p14:tracePt t="79005" x="6883400" y="3711575"/>
          <p14:tracePt t="79013" x="6856413" y="3702050"/>
          <p14:tracePt t="79021" x="6810375" y="3665538"/>
          <p14:tracePt t="79029" x="6791325" y="3648075"/>
          <p14:tracePt t="79037" x="6764338" y="3602038"/>
          <p14:tracePt t="79046" x="6754813" y="3575050"/>
          <p14:tracePt t="79054" x="6737350" y="3538538"/>
          <p14:tracePt t="79062" x="6718300" y="3511550"/>
          <p14:tracePt t="79069" x="6718300" y="3475038"/>
          <p14:tracePt t="79079" x="6710363" y="3438525"/>
          <p14:tracePt t="79087" x="6710363" y="3411538"/>
          <p14:tracePt t="79097" x="6710363" y="3392488"/>
          <p14:tracePt t="79103" x="6710363" y="3375025"/>
          <p14:tracePt t="79114" x="6710363" y="3346450"/>
          <p14:tracePt t="79120" x="6710363" y="3328988"/>
          <p14:tracePt t="79127" x="6710363" y="3319463"/>
          <p14:tracePt t="79134" x="6710363" y="3302000"/>
          <p14:tracePt t="79143" x="6710363" y="3282950"/>
          <p14:tracePt t="79150" x="6718300" y="3265488"/>
          <p14:tracePt t="79158" x="6727825" y="3265488"/>
          <p14:tracePt t="79166" x="6737350" y="3219450"/>
          <p14:tracePt t="79173" x="6746875" y="3219450"/>
          <p14:tracePt t="79182" x="6754813" y="3182938"/>
          <p14:tracePt t="79192" x="6773863" y="3173413"/>
          <p14:tracePt t="79199" x="6791325" y="3136900"/>
          <p14:tracePt t="79207" x="6819900" y="3109913"/>
          <p14:tracePt t="79214" x="6846888" y="3090863"/>
          <p14:tracePt t="79222" x="6873875" y="3063875"/>
          <p14:tracePt t="79230" x="6883400" y="3063875"/>
          <p14:tracePt t="79238" x="6919913" y="3036888"/>
          <p14:tracePt t="79246" x="6946900" y="3027363"/>
          <p14:tracePt t="79254" x="6964363" y="3017838"/>
          <p14:tracePt t="79265" x="6983413" y="3009900"/>
          <p14:tracePt t="79269" x="7000875" y="3009900"/>
          <p14:tracePt t="79277" x="7010400" y="3009900"/>
          <p14:tracePt t="79285" x="7019925" y="3009900"/>
          <p14:tracePt t="79293" x="7037388" y="3009900"/>
          <p14:tracePt t="79301" x="7046913" y="3009900"/>
          <p14:tracePt t="79309" x="7056438" y="3009900"/>
          <p14:tracePt t="79317" x="7092950" y="3009900"/>
          <p14:tracePt t="79325" x="7110413" y="3009900"/>
          <p14:tracePt t="79333" x="7165975" y="3027363"/>
          <p14:tracePt t="79342" x="7212013" y="3063875"/>
          <p14:tracePt t="79349" x="7275513" y="3100388"/>
          <p14:tracePt t="79358" x="7292975" y="3119438"/>
          <p14:tracePt t="79365" x="7339013" y="3155950"/>
          <p14:tracePt t="79373" x="7375525" y="3200400"/>
          <p14:tracePt t="79381" x="7385050" y="3219450"/>
          <p14:tracePt t="79389" x="7392988" y="3246438"/>
          <p14:tracePt t="79397" x="7392988" y="3255963"/>
          <p14:tracePt t="79405" x="7392988" y="3273425"/>
          <p14:tracePt t="79413" x="7392988" y="3292475"/>
          <p14:tracePt t="79421" x="7392988" y="3302000"/>
          <p14:tracePt t="79429" x="7392988" y="3309938"/>
          <p14:tracePt t="79446" x="7392988" y="3319463"/>
          <p14:tracePt t="79453" x="7392988" y="3338513"/>
          <p14:tracePt t="79462" x="7392988" y="3346450"/>
          <p14:tracePt t="79469" x="7392988" y="3355975"/>
          <p14:tracePt t="79477" x="7392988" y="3375025"/>
          <p14:tracePt t="79485" x="7392988" y="3392488"/>
          <p14:tracePt t="79493" x="7392988" y="3419475"/>
          <p14:tracePt t="79501" x="7392988" y="3446463"/>
          <p14:tracePt t="79511" x="7375525" y="3475038"/>
          <p14:tracePt t="79517" x="7366000" y="3492500"/>
          <p14:tracePt t="79526" x="7356475" y="3538538"/>
          <p14:tracePt t="79533" x="7329488" y="3584575"/>
          <p14:tracePt t="79542" x="7319963" y="3602038"/>
          <p14:tracePt t="79550" x="7312025" y="3629025"/>
          <p14:tracePt t="79559" x="7302500" y="3648075"/>
          <p14:tracePt t="79566" x="7275513" y="3684588"/>
          <p14:tracePt t="79574" x="7275513" y="3694113"/>
          <p14:tracePt t="79582" x="7256463" y="3730625"/>
          <p14:tracePt t="79606" x="7229475" y="3738563"/>
          <p14:tracePt t="79638" x="7219950" y="3748088"/>
          <p14:tracePt t="79646" x="7202488" y="3748088"/>
          <p14:tracePt t="79654" x="7183438" y="3748088"/>
          <p14:tracePt t="79662" x="7175500" y="3748088"/>
          <p14:tracePt t="79670" x="7146925" y="3748088"/>
          <p14:tracePt t="79679" x="7138988" y="3748088"/>
          <p14:tracePt t="79686" x="7119938" y="3748088"/>
          <p14:tracePt t="79694" x="7110413" y="3748088"/>
          <p14:tracePt t="79702" x="7102475" y="3748088"/>
          <p14:tracePt t="79713" x="7073900" y="3748088"/>
          <p14:tracePt t="79717" x="7065963" y="3748088"/>
          <p14:tracePt t="79727" x="7037388" y="3748088"/>
          <p14:tracePt t="79733" x="7019925" y="3730625"/>
          <p14:tracePt t="79758" x="7000875" y="3721100"/>
          <p14:tracePt t="79799" x="7000875" y="3702050"/>
          <p14:tracePt t="79807" x="6992938" y="3694113"/>
          <p14:tracePt t="79831" x="6992938" y="3684588"/>
          <p14:tracePt t="79846" x="6992938" y="3675063"/>
          <p14:tracePt t="79853" x="6983413" y="3665538"/>
          <p14:tracePt t="79862" x="6973888" y="3657600"/>
          <p14:tracePt t="79895" x="6973888" y="3648075"/>
          <p14:tracePt t="79910" x="6973888" y="3638550"/>
          <p14:tracePt t="79926" x="6973888" y="3621088"/>
          <p14:tracePt t="80013" x="6973888" y="3611563"/>
          <p14:tracePt t="80110" x="6973888" y="3602038"/>
          <p14:tracePt t="80134" x="6983413" y="3602038"/>
          <p14:tracePt t="80142" x="7010400" y="3602038"/>
          <p14:tracePt t="80149" x="7029450" y="3602038"/>
          <p14:tracePt t="80158" x="7083425" y="3611563"/>
          <p14:tracePt t="80166" x="7129463" y="3621088"/>
          <p14:tracePt t="80173" x="7183438" y="3629025"/>
          <p14:tracePt t="80182" x="7302500" y="3648075"/>
          <p14:tracePt t="80189" x="7392988" y="3648075"/>
          <p14:tracePt t="80197" x="7502525" y="3675063"/>
          <p14:tracePt t="80205" x="7594600" y="3675063"/>
          <p14:tracePt t="80213" x="7648575" y="3675063"/>
          <p14:tracePt t="80222" x="7731125" y="3684588"/>
          <p14:tracePt t="80229" x="7767638" y="3684588"/>
          <p14:tracePt t="80237" x="7813675" y="3684588"/>
          <p14:tracePt t="80246" x="7850188" y="3684588"/>
          <p14:tracePt t="80253" x="7867650" y="3684588"/>
          <p14:tracePt t="80261" x="7894638" y="3684588"/>
          <p14:tracePt t="80269" x="7921625" y="3675063"/>
          <p14:tracePt t="80278" x="7940675" y="3665538"/>
          <p14:tracePt t="80285" x="7967663" y="3665538"/>
          <p14:tracePt t="80293" x="7994650" y="3657600"/>
          <p14:tracePt t="80301" x="8023225" y="3638550"/>
          <p14:tracePt t="80310" x="8067675" y="3629025"/>
          <p14:tracePt t="80318" x="8132763" y="3611563"/>
          <p14:tracePt t="80326" x="8159750" y="3611563"/>
          <p14:tracePt t="80334" x="8213725" y="3602038"/>
          <p14:tracePt t="80342" x="8277225" y="3575050"/>
          <p14:tracePt t="80349" x="8350250" y="3575050"/>
          <p14:tracePt t="80359" x="8405813" y="3575050"/>
          <p14:tracePt t="80365" x="8442325" y="3575050"/>
          <p14:tracePt t="80375" x="8478838" y="3575050"/>
          <p14:tracePt t="80382" x="8505825" y="3575050"/>
          <p14:tracePt t="80391" x="8523288" y="3575050"/>
          <p14:tracePt t="80398" x="8551863" y="3575050"/>
          <p14:tracePt t="80413" x="8559800" y="3575050"/>
          <p14:tracePt t="80421" x="8569325" y="3575050"/>
          <p14:tracePt t="80437" x="8588375" y="3565525"/>
          <p14:tracePt t="80446" x="8605838" y="3565525"/>
          <p14:tracePt t="80453" x="8624888" y="3556000"/>
          <p14:tracePt t="80462" x="8661400" y="3548063"/>
          <p14:tracePt t="80469" x="8678863" y="3548063"/>
          <p14:tracePt t="80478" x="8705850" y="3529013"/>
          <p14:tracePt t="80486" x="8734425" y="3519488"/>
          <p14:tracePt t="80493" x="8751888" y="3511550"/>
          <p14:tracePt t="80501" x="8778875" y="3502025"/>
          <p14:tracePt t="80510" x="8797925" y="3482975"/>
          <p14:tracePt t="80517" x="8807450" y="3475038"/>
          <p14:tracePt t="80525" x="8834438" y="3465513"/>
          <p14:tracePt t="80533" x="8851900" y="3446463"/>
          <p14:tracePt t="80542" x="8861425" y="3438525"/>
          <p14:tracePt t="80549" x="8870950" y="3429000"/>
          <p14:tracePt t="80559" x="8870950" y="3419475"/>
          <p14:tracePt t="80574" x="8878888" y="3411538"/>
          <p14:tracePt t="80589" x="8897938" y="3392488"/>
          <p14:tracePt t="80943" x="8878888" y="3392488"/>
          <p14:tracePt t="80989" x="8870950" y="3402013"/>
          <p14:tracePt t="81014" x="8851900" y="3402013"/>
          <p14:tracePt t="81021" x="8842375" y="3411538"/>
          <p14:tracePt t="81030" x="8824913" y="3429000"/>
          <p14:tracePt t="81046" x="8797925" y="3438525"/>
          <p14:tracePt t="81053" x="8788400" y="3446463"/>
          <p14:tracePt t="81062" x="8770938" y="3455988"/>
          <p14:tracePt t="81069" x="8761413" y="3455988"/>
          <p14:tracePt t="81078" x="8742363" y="3475038"/>
          <p14:tracePt t="81093" x="8724900" y="3482975"/>
          <p14:tracePt t="81101" x="8715375" y="3482975"/>
          <p14:tracePt t="81117" x="8705850" y="3482975"/>
          <p14:tracePt t="81142" x="8697913" y="3482975"/>
          <p14:tracePt t="81158" x="8678863" y="3482975"/>
          <p14:tracePt t="81165" x="8661400" y="3482975"/>
          <p14:tracePt t="81173" x="8651875" y="3475038"/>
          <p14:tracePt t="81183" x="8642350" y="3446463"/>
          <p14:tracePt t="81189" x="8624888" y="3419475"/>
          <p14:tracePt t="81199" x="8615363" y="3382963"/>
          <p14:tracePt t="81205" x="8615363" y="3365500"/>
          <p14:tracePt t="81214" x="8615363" y="3328988"/>
          <p14:tracePt t="81221" x="8615363" y="3302000"/>
          <p14:tracePt t="81230" x="8615363" y="3282950"/>
          <p14:tracePt t="81237" x="8615363" y="3236913"/>
          <p14:tracePt t="81246" x="8615363" y="3228975"/>
          <p14:tracePt t="81253" x="8615363" y="3200400"/>
          <p14:tracePt t="81269" x="8615363" y="3192463"/>
          <p14:tracePt t="81285" x="8605838" y="3173413"/>
          <p14:tracePt t="81341" x="8605838" y="3163888"/>
          <p14:tracePt t="81365" x="8605838" y="3155950"/>
          <p14:tracePt t="81373" x="8605838" y="3146425"/>
          <p14:tracePt t="81382" x="8605838" y="3136900"/>
          <p14:tracePt t="81389" x="8605838" y="3127375"/>
          <p14:tracePt t="81399" x="8615363" y="3109913"/>
          <p14:tracePt t="81415" x="8632825" y="3082925"/>
          <p14:tracePt t="81430" x="8642350" y="3073400"/>
          <p14:tracePt t="81437" x="8661400" y="3054350"/>
          <p14:tracePt t="81446" x="8669338" y="3046413"/>
          <p14:tracePt t="81453" x="8678863" y="3036888"/>
          <p14:tracePt t="81462" x="8688388" y="3027363"/>
          <p14:tracePt t="81469" x="8688388" y="3017838"/>
          <p14:tracePt t="81478" x="8697913" y="3009900"/>
          <p14:tracePt t="81493" x="8705850" y="3009900"/>
          <p14:tracePt t="81589" x="8715375" y="3009900"/>
          <p14:tracePt t="81597" x="8734425" y="3009900"/>
          <p14:tracePt t="81605" x="8742363" y="3009900"/>
          <p14:tracePt t="81631" x="8751888" y="3009900"/>
          <p14:tracePt t="81653" x="8761413" y="3009900"/>
          <p14:tracePt t="81669" x="8770938" y="3009900"/>
          <p14:tracePt t="81694" x="8778875" y="3009900"/>
          <p14:tracePt t="81733" x="8778875" y="3017838"/>
          <p14:tracePt t="81741" x="8788400" y="3027363"/>
          <p14:tracePt t="81749" x="8788400" y="3036888"/>
          <p14:tracePt t="81757" x="8788400" y="3054350"/>
          <p14:tracePt t="81765" x="8788400" y="3063875"/>
          <p14:tracePt t="81773" x="8788400" y="3073400"/>
          <p14:tracePt t="81781" x="8788400" y="3090863"/>
          <p14:tracePt t="81789" x="8788400" y="3109913"/>
          <p14:tracePt t="81797" x="8788400" y="3136900"/>
          <p14:tracePt t="81805" x="8788400" y="3155950"/>
          <p14:tracePt t="81813" x="8788400" y="3200400"/>
          <p14:tracePt t="81821" x="8788400" y="3209925"/>
          <p14:tracePt t="81830" x="8788400" y="3236913"/>
          <p14:tracePt t="81837" x="8788400" y="3246438"/>
          <p14:tracePt t="81847" x="8788400" y="3265488"/>
          <p14:tracePt t="81853" x="8788400" y="3273425"/>
          <p14:tracePt t="81862" x="8788400" y="3292475"/>
          <p14:tracePt t="81878" x="8788400" y="3302000"/>
          <p14:tracePt t="81893" x="8778875" y="3309938"/>
          <p14:tracePt t="81901" x="8778875" y="3319463"/>
          <p14:tracePt t="81941" x="8770938" y="3328988"/>
          <p14:tracePt t="81949" x="8761413" y="3328988"/>
          <p14:tracePt t="81957" x="8751888" y="3338513"/>
          <p14:tracePt t="81974" x="8734425" y="3338513"/>
          <p14:tracePt t="81981" x="8705850" y="3346450"/>
          <p14:tracePt t="81989" x="8697913" y="3346450"/>
          <p14:tracePt t="81997" x="8678863" y="3355975"/>
          <p14:tracePt t="82006" x="8669338" y="3365500"/>
          <p14:tracePt t="82013" x="8651875" y="3365500"/>
          <p14:tracePt t="82029" x="8651875" y="3375025"/>
          <p14:tracePt t="82141" x="8642350" y="3375025"/>
          <p14:tracePt t="82197" x="8642350" y="3365500"/>
          <p14:tracePt t="82221" x="8642350" y="3355975"/>
          <p14:tracePt t="82335" x="8642350" y="3346450"/>
          <p14:tracePt t="82822" x="8632825" y="3338513"/>
          <p14:tracePt t="82838" x="8624888" y="3338513"/>
          <p14:tracePt t="82854" x="8615363" y="3338513"/>
          <p14:tracePt t="82862" x="8605838" y="3338513"/>
          <p14:tracePt t="82869" x="8596313" y="3338513"/>
          <p14:tracePt t="82877" x="8578850" y="3338513"/>
          <p14:tracePt t="82887" x="8569325" y="3338513"/>
          <p14:tracePt t="82893" x="8542338" y="3338513"/>
          <p14:tracePt t="82903" x="8523288" y="3319463"/>
          <p14:tracePt t="82909" x="8488363" y="3302000"/>
          <p14:tracePt t="82917" x="8432800" y="3292475"/>
          <p14:tracePt t="82926" x="8405813" y="3282950"/>
          <p14:tracePt t="82933" x="8359775" y="3282950"/>
          <p14:tracePt t="82942" x="8305800" y="3273425"/>
          <p14:tracePt t="82949" x="8213725" y="3273425"/>
          <p14:tracePt t="82961" x="8140700" y="3273425"/>
          <p14:tracePt t="82966" x="8086725" y="3273425"/>
          <p14:tracePt t="82976" x="8013700" y="3273425"/>
          <p14:tracePt t="82983" x="7958138" y="3273425"/>
          <p14:tracePt t="82995" x="7877175" y="3273425"/>
          <p14:tracePt t="82998" x="7821613" y="3273425"/>
          <p14:tracePt t="83006" x="7777163" y="3282950"/>
          <p14:tracePt t="83013" x="7740650" y="3302000"/>
          <p14:tracePt t="83021" x="7721600" y="3302000"/>
          <p14:tracePt t="83029" x="7675563" y="3302000"/>
          <p14:tracePt t="83038" x="7667625" y="3302000"/>
          <p14:tracePt t="83045" x="7639050" y="3302000"/>
          <p14:tracePt t="83150" x="7621588" y="3319463"/>
          <p14:tracePt t="83189" x="7602538" y="3328988"/>
          <p14:tracePt t="83214" x="7594600" y="3338513"/>
          <p14:tracePt t="83237" x="7575550" y="3346450"/>
          <p14:tracePt t="83246" x="7567613" y="3346450"/>
          <p14:tracePt t="83255" x="7558088" y="3346450"/>
          <p14:tracePt t="83263" x="7539038" y="3365500"/>
          <p14:tracePt t="83271" x="7521575" y="3375025"/>
          <p14:tracePt t="83278" x="7512050" y="3375025"/>
          <p14:tracePt t="83296" x="7502525" y="3375025"/>
          <p14:tracePt t="83302" x="7485063" y="3382963"/>
          <p14:tracePt t="83310" x="7466013" y="3382963"/>
          <p14:tracePt t="83318" x="7439025" y="3392488"/>
          <p14:tracePt t="83327" x="7421563" y="3392488"/>
          <p14:tracePt t="83344" x="7385050" y="3411538"/>
          <p14:tracePt t="83350" x="7375525" y="3411538"/>
          <p14:tracePt t="83374" x="7366000" y="3411538"/>
          <p14:tracePt t="83382" x="7339013" y="3419475"/>
          <p14:tracePt t="83390" x="7329488" y="3419475"/>
          <p14:tracePt t="83397" x="7319963" y="3419475"/>
          <p14:tracePt t="83405" x="7302500" y="3419475"/>
          <p14:tracePt t="83413" x="7292975" y="3419475"/>
          <p14:tracePt t="83421" x="7283450" y="3419475"/>
          <p14:tracePt t="83429" x="7248525" y="3419475"/>
          <p14:tracePt t="83445" x="7212013" y="3419475"/>
          <p14:tracePt t="83453" x="7192963" y="3419475"/>
          <p14:tracePt t="83463" x="7146925" y="3419475"/>
          <p14:tracePt t="83470" x="7110413" y="3419475"/>
          <p14:tracePt t="83478" x="7046913" y="3411538"/>
          <p14:tracePt t="83486" x="6992938" y="3402013"/>
          <p14:tracePt t="83495" x="6946900" y="3382963"/>
          <p14:tracePt t="83501" x="6919913" y="3365500"/>
          <p14:tracePt t="83510" x="6873875" y="3365500"/>
          <p14:tracePt t="83517" x="6856413" y="3355975"/>
          <p14:tracePt t="83526" x="6837363" y="3355975"/>
          <p14:tracePt t="83534" x="6827838" y="3355975"/>
          <p14:tracePt t="83658" x="6819900" y="3346450"/>
          <p14:tracePt t="83687" x="6819900" y="3338513"/>
          <p14:tracePt t="83701" x="6827838" y="3338513"/>
          <p14:tracePt t="84205" x="6837363" y="3328988"/>
          <p14:tracePt t="84221" x="6846888" y="3328988"/>
          <p14:tracePt t="84229" x="6864350" y="3328988"/>
          <p14:tracePt t="84237" x="6873875" y="3338513"/>
          <p14:tracePt t="84253" x="6883400" y="3338513"/>
          <p14:tracePt t="84270" x="6900863" y="3338513"/>
          <p14:tracePt t="84405" x="6910388" y="3338513"/>
          <p14:tracePt t="84413" x="6919913" y="3338513"/>
          <p14:tracePt t="84445" x="6937375" y="3338513"/>
          <p14:tracePt t="84462" x="6946900" y="3319463"/>
          <p14:tracePt t="84469" x="6956425" y="3319463"/>
          <p14:tracePt t="84527" x="6956425" y="3309938"/>
          <p14:tracePt t="84607" x="6964363" y="3309938"/>
          <p14:tracePt t="84615" x="6992938" y="3309938"/>
          <p14:tracePt t="84623" x="7046913" y="3309938"/>
          <p14:tracePt t="84633" x="7146925" y="3338513"/>
          <p14:tracePt t="84637" x="7219950" y="3338513"/>
          <p14:tracePt t="84646" x="7329488" y="3365500"/>
          <p14:tracePt t="84653" x="7429500" y="3392488"/>
          <p14:tracePt t="84662" x="7521575" y="3392488"/>
          <p14:tracePt t="84669" x="7594600" y="3392488"/>
          <p14:tracePt t="84677" x="7648575" y="3392488"/>
          <p14:tracePt t="84685" x="7685088" y="3392488"/>
          <p14:tracePt t="84694" x="7704138" y="3392488"/>
          <p14:tracePt t="84701" x="7721600" y="3392488"/>
          <p14:tracePt t="84717" x="7740650" y="3382963"/>
          <p14:tracePt t="84726" x="7748588" y="3365500"/>
          <p14:tracePt t="84734" x="7758113" y="3355975"/>
          <p14:tracePt t="84758" x="7767638" y="3346450"/>
          <p14:tracePt t="84766" x="7777163" y="3338513"/>
          <p14:tracePt t="84878" x="7767638" y="3355975"/>
          <p14:tracePt t="84886" x="7758113" y="3365500"/>
          <p14:tracePt t="84901" x="7740650" y="3375025"/>
          <p14:tracePt t="86190" x="7740650" y="3382963"/>
          <p14:tracePt t="86321" x="7748588" y="3365500"/>
          <p14:tracePt t="86519" x="7731125" y="3382963"/>
          <p14:tracePt t="86526" x="7721600" y="3392488"/>
          <p14:tracePt t="86537" x="7721600" y="3402013"/>
          <p14:tracePt t="86541" x="7712075" y="3419475"/>
          <p14:tracePt t="86549" x="7694613" y="3438525"/>
          <p14:tracePt t="86558" x="7685088" y="3455988"/>
          <p14:tracePt t="86574" x="7685088" y="3465513"/>
          <p14:tracePt t="86581" x="7685088" y="3475038"/>
          <p14:tracePt t="86589" x="7685088" y="3482975"/>
          <p14:tracePt t="86598" x="7685088" y="3492500"/>
          <p14:tracePt t="86605" x="7685088" y="3502025"/>
          <p14:tracePt t="86613" x="7685088" y="3519488"/>
          <p14:tracePt t="86630" x="7694613" y="3538538"/>
          <p14:tracePt t="86638" x="7721600" y="3548063"/>
          <p14:tracePt t="86646" x="7740650" y="3548063"/>
          <p14:tracePt t="86653" x="7794625" y="3556000"/>
          <p14:tracePt t="86662" x="7850188" y="3556000"/>
          <p14:tracePt t="86670" x="7913688" y="3556000"/>
          <p14:tracePt t="86678" x="7967663" y="3584575"/>
          <p14:tracePt t="86686" x="8050213" y="3592513"/>
          <p14:tracePt t="86694" x="8140700" y="3592513"/>
          <p14:tracePt t="86702" x="8213725" y="3592513"/>
          <p14:tracePt t="86709" x="8286750" y="3592513"/>
          <p14:tracePt t="86719" x="8342313" y="3592513"/>
          <p14:tracePt t="86728" x="8405813" y="3592513"/>
          <p14:tracePt t="86735" x="8459788" y="3592513"/>
          <p14:tracePt t="86745" x="8496300" y="3592513"/>
          <p14:tracePt t="86751" x="8523288" y="3592513"/>
          <p14:tracePt t="86760" x="8559800" y="3592513"/>
          <p14:tracePt t="86766" x="8578850" y="3592513"/>
          <p14:tracePt t="86775" x="8588375" y="3592513"/>
          <p14:tracePt t="86966" x="8596313" y="3592513"/>
          <p14:tracePt t="86975" x="8605838" y="3584575"/>
          <p14:tracePt t="86989" x="8632825" y="3584575"/>
          <p14:tracePt t="86997" x="8661400" y="3575050"/>
          <p14:tracePt t="87007" x="8705850" y="3575050"/>
          <p14:tracePt t="87014" x="8761413" y="3575050"/>
          <p14:tracePt t="87021" x="8815388" y="3575050"/>
          <p14:tracePt t="87030" x="8907463" y="3575050"/>
          <p14:tracePt t="87039" x="8980488" y="3575050"/>
          <p14:tracePt t="87045" x="9061450" y="3575050"/>
          <p14:tracePt t="87054" x="9134475" y="360203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A/D</a:t>
            </a:r>
            <a:r>
              <a:rPr kumimoji="1" lang="ja-JP" altLang="en-US" dirty="0" err="1"/>
              <a:t>、</a:t>
            </a:r>
            <a:r>
              <a:rPr kumimoji="1" lang="en-US" altLang="ja-JP" dirty="0"/>
              <a:t>D/A</a:t>
            </a:r>
            <a:r>
              <a:rPr kumimoji="1" lang="ja-JP" altLang="en-US" dirty="0"/>
              <a:t>コンバータは奥が深い</a:t>
            </a:r>
          </a:p>
        </p:txBody>
      </p:sp>
      <p:sp>
        <p:nvSpPr>
          <p:cNvPr id="3" name="コンテンツ プレースホルダー 2"/>
          <p:cNvSpPr>
            <a:spLocks noGrp="1"/>
          </p:cNvSpPr>
          <p:nvPr>
            <p:ph idx="1"/>
          </p:nvPr>
        </p:nvSpPr>
        <p:spPr/>
        <p:txBody>
          <a:bodyPr/>
          <a:lstStyle/>
          <a:p>
            <a:r>
              <a:rPr kumimoji="1" lang="en-US" altLang="ja-JP" dirty="0"/>
              <a:t>A/D</a:t>
            </a:r>
            <a:r>
              <a:rPr kumimoji="1" lang="ja-JP" altLang="en-US" dirty="0"/>
              <a:t>コンバータ</a:t>
            </a:r>
            <a:endParaRPr kumimoji="1" lang="en-US" altLang="ja-JP" dirty="0"/>
          </a:p>
          <a:p>
            <a:pPr lvl="1"/>
            <a:r>
              <a:rPr lang="ja-JP" altLang="en-US" dirty="0"/>
              <a:t>フラッシュ型（今回紹介したもの）</a:t>
            </a:r>
            <a:endParaRPr lang="en-US" altLang="ja-JP" dirty="0"/>
          </a:p>
          <a:p>
            <a:pPr lvl="1"/>
            <a:r>
              <a:rPr kumimoji="1" lang="ja-JP" altLang="en-US" dirty="0"/>
              <a:t>パイプライン型</a:t>
            </a:r>
            <a:endParaRPr kumimoji="1" lang="en-US" altLang="ja-JP" dirty="0"/>
          </a:p>
          <a:p>
            <a:pPr lvl="1"/>
            <a:r>
              <a:rPr lang="ja-JP" altLang="en-US" dirty="0"/>
              <a:t>逐次比較型など</a:t>
            </a:r>
            <a:endParaRPr kumimoji="1" lang="en-US" altLang="ja-JP" dirty="0"/>
          </a:p>
          <a:p>
            <a:r>
              <a:rPr lang="en-US" altLang="ja-JP" dirty="0"/>
              <a:t>D/A</a:t>
            </a:r>
            <a:r>
              <a:rPr lang="ja-JP" altLang="en-US" dirty="0"/>
              <a:t>コンバータ</a:t>
            </a:r>
            <a:endParaRPr lang="en-US" altLang="ja-JP" dirty="0"/>
          </a:p>
          <a:p>
            <a:pPr lvl="1"/>
            <a:r>
              <a:rPr kumimoji="1" lang="ja-JP" altLang="en-US" dirty="0"/>
              <a:t>パルス幅変調型</a:t>
            </a:r>
            <a:endParaRPr kumimoji="1" lang="en-US" altLang="ja-JP" dirty="0"/>
          </a:p>
          <a:p>
            <a:pPr lvl="1"/>
            <a:r>
              <a:rPr lang="ja-JP" altLang="en-US" dirty="0"/>
              <a:t>デルタシグマ型</a:t>
            </a:r>
            <a:endParaRPr lang="en-US" altLang="ja-JP" dirty="0"/>
          </a:p>
          <a:p>
            <a:pPr lvl="1"/>
            <a:r>
              <a:rPr kumimoji="1" lang="ja-JP" altLang="en-US" dirty="0"/>
              <a:t>抵抗ストリング型</a:t>
            </a:r>
            <a:endParaRPr kumimoji="1" lang="en-US" altLang="ja-JP" dirty="0"/>
          </a:p>
          <a:p>
            <a:pPr lvl="1"/>
            <a:r>
              <a:rPr lang="ja-JP" altLang="en-US" dirty="0"/>
              <a:t>抵抗ラダー型</a:t>
            </a:r>
            <a:endParaRPr lang="en-US" altLang="ja-JP" dirty="0"/>
          </a:p>
          <a:p>
            <a:pPr lvl="1"/>
            <a:r>
              <a:rPr kumimoji="1" lang="ja-JP" altLang="en-US" dirty="0"/>
              <a:t>抵抗アレイ型（今回紹介したもの）など</a:t>
            </a:r>
          </a:p>
        </p:txBody>
      </p:sp>
      <p:pic>
        <p:nvPicPr>
          <p:cNvPr id="4" name="オーディオ 3">
            <a:hlinkClick r:id="" action="ppaction://media"/>
            <a:extLst>
              <a:ext uri="{FF2B5EF4-FFF2-40B4-BE49-F238E27FC236}">
                <a16:creationId xmlns:a16="http://schemas.microsoft.com/office/drawing/2014/main" id="{3F4E3706-C646-41E0-B6A2-417817EEE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80152046"/>
      </p:ext>
    </p:extLst>
  </p:cSld>
  <p:clrMapOvr>
    <a:masterClrMapping/>
  </p:clrMapOvr>
  <mc:AlternateContent xmlns:mc="http://schemas.openxmlformats.org/markup-compatibility/2006" xmlns:p14="http://schemas.microsoft.com/office/powerpoint/2010/main">
    <mc:Choice Requires="p14">
      <p:transition spd="slow" p14:dur="2000" advTm="72098"/>
    </mc:Choice>
    <mc:Fallback xmlns="">
      <p:transition spd="slow" advTm="7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02" x="8961438" y="4049713"/>
          <p14:tracePt t="409" x="8834438" y="4067175"/>
          <p14:tracePt t="416" x="8688388" y="4094163"/>
          <p14:tracePt t="424" x="8542338" y="4113213"/>
          <p14:tracePt t="432" x="8396288" y="4122738"/>
          <p14:tracePt t="440" x="8250238" y="4122738"/>
          <p14:tracePt t="448" x="8123238" y="4122738"/>
          <p14:tracePt t="456" x="8013700" y="4122738"/>
          <p14:tracePt t="464" x="7921625" y="4122738"/>
          <p14:tracePt t="472" x="7867650" y="4122738"/>
          <p14:tracePt t="480" x="7831138" y="4122738"/>
          <p14:tracePt t="488" x="7813675" y="4122738"/>
          <p14:tracePt t="578" x="7813675" y="4103688"/>
          <p14:tracePt t="586" x="7813675" y="4094163"/>
          <p14:tracePt t="594" x="7821613" y="4076700"/>
          <p14:tracePt t="610" x="7840663" y="4057650"/>
          <p14:tracePt t="616" x="7850188" y="4049713"/>
          <p14:tracePt t="632" x="7858125" y="4049713"/>
          <p14:tracePt t="640" x="7877175" y="4049713"/>
          <p14:tracePt t="664" x="7894638" y="4030663"/>
          <p14:tracePt t="696" x="7921625" y="4030663"/>
          <p14:tracePt t="704" x="7940675" y="4030663"/>
          <p14:tracePt t="712" x="7967663" y="4030663"/>
          <p14:tracePt t="721" x="7986713" y="4030663"/>
          <p14:tracePt t="728" x="8023225" y="4030663"/>
          <p14:tracePt t="736" x="8031163" y="4030663"/>
          <p14:tracePt t="745" x="8040688" y="4030663"/>
          <p14:tracePt t="753" x="8059738" y="4030663"/>
          <p14:tracePt t="71011" x="8067675" y="4021138"/>
          <p14:tracePt t="71017" x="8086725" y="4003675"/>
          <p14:tracePt t="71025" x="8104188" y="4003675"/>
          <p14:tracePt t="71185" x="8169275" y="4003675"/>
          <p14:tracePt t="71192" x="8313738" y="4003675"/>
          <p14:tracePt t="71200" x="8478838" y="4003675"/>
          <p14:tracePt t="71208" x="8678863" y="4003675"/>
          <p14:tracePt t="71216" x="8878888" y="4003675"/>
          <p14:tracePt t="71224" x="9097963" y="400367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他の応用回路</a:t>
            </a:r>
          </a:p>
        </p:txBody>
      </p:sp>
      <p:sp>
        <p:nvSpPr>
          <p:cNvPr id="3" name="コンテンツ プレースホルダー 2"/>
          <p:cNvSpPr>
            <a:spLocks noGrp="1"/>
          </p:cNvSpPr>
          <p:nvPr>
            <p:ph idx="1"/>
          </p:nvPr>
        </p:nvSpPr>
        <p:spPr/>
        <p:txBody>
          <a:bodyPr/>
          <a:lstStyle/>
          <a:p>
            <a:r>
              <a:rPr kumimoji="1" lang="en-US" altLang="ja-JP" dirty="0"/>
              <a:t>C</a:t>
            </a:r>
            <a:r>
              <a:rPr kumimoji="1" lang="ja-JP" altLang="en-US" dirty="0"/>
              <a:t>と</a:t>
            </a:r>
            <a:r>
              <a:rPr kumimoji="1" lang="en-US" altLang="ja-JP" dirty="0"/>
              <a:t>R</a:t>
            </a:r>
            <a:r>
              <a:rPr lang="ja-JP" altLang="en-US" dirty="0"/>
              <a:t>を直並列に付けることでローパスフィルタ、ハイパスフィルター回路</a:t>
            </a:r>
            <a:endParaRPr lang="en-US" altLang="ja-JP" dirty="0"/>
          </a:p>
          <a:p>
            <a:r>
              <a:rPr lang="ja-JP" altLang="en-US" dirty="0"/>
              <a:t>発振回路</a:t>
            </a:r>
            <a:endParaRPr lang="en-US" altLang="ja-JP" dirty="0"/>
          </a:p>
          <a:p>
            <a:r>
              <a:rPr lang="ja-JP" altLang="en-US" dirty="0"/>
              <a:t>対数増幅回路</a:t>
            </a:r>
            <a:endParaRPr lang="en-US" altLang="ja-JP" dirty="0"/>
          </a:p>
          <a:p>
            <a:r>
              <a:rPr lang="ja-JP" altLang="en-US" dirty="0"/>
              <a:t>定電流回路</a:t>
            </a:r>
            <a:endParaRPr lang="en-US" altLang="ja-JP" dirty="0"/>
          </a:p>
          <a:p>
            <a:pPr marL="0" indent="0">
              <a:buNone/>
            </a:pPr>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920FCDD6-3363-4734-9EE7-8A0B4B626F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71540114"/>
      </p:ext>
    </p:extLst>
  </p:cSld>
  <p:clrMapOvr>
    <a:masterClrMapping/>
  </p:clrMapOvr>
  <mc:AlternateContent xmlns:mc="http://schemas.openxmlformats.org/markup-compatibility/2006" xmlns:p14="http://schemas.microsoft.com/office/powerpoint/2010/main">
    <mc:Choice Requires="p14">
      <p:transition spd="slow" p14:dur="2000" advTm="44124"/>
    </mc:Choice>
    <mc:Fallback xmlns="">
      <p:transition spd="slow" advTm="4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79" x="8980488" y="4021138"/>
          <p14:tracePt t="587" x="8851900" y="4040188"/>
          <p14:tracePt t="594" x="8778875" y="4049713"/>
          <p14:tracePt t="601" x="8697913" y="4076700"/>
          <p14:tracePt t="609" x="8605838" y="4086225"/>
          <p14:tracePt t="618" x="8488363" y="4103688"/>
          <p14:tracePt t="625" x="8396288" y="4113213"/>
          <p14:tracePt t="633" x="8296275" y="4140200"/>
          <p14:tracePt t="641" x="8204200" y="4140200"/>
          <p14:tracePt t="650" x="8132763" y="4159250"/>
          <p14:tracePt t="658" x="8086725" y="4159250"/>
          <p14:tracePt t="666" x="8031163" y="4167188"/>
          <p14:tracePt t="674" x="8013700" y="4167188"/>
          <p14:tracePt t="681" x="7986713" y="4167188"/>
          <p14:tracePt t="690" x="7977188" y="4167188"/>
          <p14:tracePt t="1026" x="7958138" y="4186238"/>
          <p14:tracePt t="1033" x="7950200" y="4195763"/>
          <p14:tracePt t="1041" x="7931150" y="4203700"/>
          <p14:tracePt t="1051" x="7921625" y="4203700"/>
          <p14:tracePt t="1074" x="7904163" y="4213225"/>
          <p14:tracePt t="1082" x="7894638" y="4213225"/>
          <p14:tracePt t="1090" x="7877175" y="4222750"/>
          <p14:tracePt t="1098" x="7877175" y="4232275"/>
          <p14:tracePt t="1105" x="7858125" y="4232275"/>
          <p14:tracePt t="1130" x="7840663" y="4240213"/>
          <p14:tracePt t="1146" x="7821613" y="4240213"/>
          <p14:tracePt t="42914" x="7813675" y="4240213"/>
          <p14:tracePt t="42922" x="7813675" y="4222750"/>
          <p14:tracePt t="42930" x="7850188" y="4213225"/>
          <p14:tracePt t="42937" x="7950200" y="4186238"/>
          <p14:tracePt t="42946" x="8077200" y="4159250"/>
          <p14:tracePt t="42954" x="8223250" y="4140200"/>
          <p14:tracePt t="42962" x="8378825" y="4113213"/>
          <p14:tracePt t="42971" x="8542338" y="4103688"/>
          <p14:tracePt t="42978" x="8742363" y="4086225"/>
          <p14:tracePt t="42987" x="8988425" y="406717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オペアンプが苦手なところ</a:t>
            </a:r>
          </a:p>
        </p:txBody>
      </p:sp>
      <p:sp>
        <p:nvSpPr>
          <p:cNvPr id="3" name="コンテンツ プレースホルダー 2"/>
          <p:cNvSpPr>
            <a:spLocks noGrp="1"/>
          </p:cNvSpPr>
          <p:nvPr>
            <p:ph idx="1"/>
          </p:nvPr>
        </p:nvSpPr>
        <p:spPr/>
        <p:txBody>
          <a:bodyPr/>
          <a:lstStyle/>
          <a:p>
            <a:r>
              <a:rPr lang="ja-JP" altLang="en-US" dirty="0"/>
              <a:t>高周波数帯</a:t>
            </a:r>
            <a:endParaRPr lang="en-US" altLang="ja-JP" dirty="0"/>
          </a:p>
          <a:p>
            <a:pPr lvl="1"/>
            <a:r>
              <a:rPr kumimoji="1" lang="ja-JP" altLang="en-US" dirty="0"/>
              <a:t>通常数</a:t>
            </a:r>
            <a:r>
              <a:rPr kumimoji="1" lang="en-US" altLang="ja-JP" dirty="0"/>
              <a:t>MHz</a:t>
            </a:r>
            <a:r>
              <a:rPr kumimoji="1" lang="ja-JP" altLang="en-US" dirty="0"/>
              <a:t>から数十</a:t>
            </a:r>
            <a:r>
              <a:rPr kumimoji="1" lang="en-US" altLang="ja-JP" dirty="0"/>
              <a:t>MH</a:t>
            </a:r>
            <a:r>
              <a:rPr kumimoji="1" lang="ja-JP" altLang="en-US" dirty="0" err="1"/>
              <a:t>ｚ</a:t>
            </a:r>
            <a:r>
              <a:rPr kumimoji="1" lang="ja-JP" altLang="en-US" dirty="0"/>
              <a:t>程度の帯域で使われる</a:t>
            </a:r>
            <a:endParaRPr kumimoji="1" lang="en-US" altLang="ja-JP" dirty="0"/>
          </a:p>
          <a:p>
            <a:pPr lvl="1"/>
            <a:r>
              <a:rPr lang="ja-JP" altLang="en-US" dirty="0"/>
              <a:t>それを上回る場合はトランジスタや</a:t>
            </a:r>
            <a:r>
              <a:rPr lang="en-US" altLang="ja-JP" dirty="0"/>
              <a:t>FET</a:t>
            </a:r>
            <a:r>
              <a:rPr lang="ja-JP" altLang="en-US" dirty="0"/>
              <a:t>を直接用いた回路を使う</a:t>
            </a:r>
            <a:endParaRPr lang="en-US" altLang="ja-JP" dirty="0"/>
          </a:p>
          <a:p>
            <a:pPr lvl="1"/>
            <a:r>
              <a:rPr lang="ja-JP" altLang="en-US" dirty="0"/>
              <a:t>高周波用の特殊なオペアンプも使われている</a:t>
            </a:r>
            <a:endParaRPr lang="en-US" altLang="ja-JP" dirty="0"/>
          </a:p>
          <a:p>
            <a:r>
              <a:rPr kumimoji="1" lang="ja-JP" altLang="en-US" dirty="0"/>
              <a:t>パワー用途</a:t>
            </a:r>
            <a:endParaRPr kumimoji="1" lang="en-US" altLang="ja-JP" dirty="0"/>
          </a:p>
          <a:p>
            <a:pPr lvl="1"/>
            <a:r>
              <a:rPr lang="ja-JP" altLang="en-US" dirty="0"/>
              <a:t>パワー用のオペアンプは存在するが、メリットが少ない</a:t>
            </a:r>
            <a:endParaRPr kumimoji="1" lang="ja-JP" altLang="en-US" dirty="0"/>
          </a:p>
        </p:txBody>
      </p:sp>
      <p:pic>
        <p:nvPicPr>
          <p:cNvPr id="4" name="オーディオ 3">
            <a:hlinkClick r:id="" action="ppaction://media"/>
            <a:extLst>
              <a:ext uri="{FF2B5EF4-FFF2-40B4-BE49-F238E27FC236}">
                <a16:creationId xmlns:a16="http://schemas.microsoft.com/office/drawing/2014/main" id="{233BEB2C-8092-4166-90D1-22B59EF96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47825451"/>
      </p:ext>
    </p:extLst>
  </p:cSld>
  <p:clrMapOvr>
    <a:masterClrMapping/>
  </p:clrMapOvr>
  <mc:AlternateContent xmlns:mc="http://schemas.openxmlformats.org/markup-compatibility/2006" xmlns:p14="http://schemas.microsoft.com/office/powerpoint/2010/main">
    <mc:Choice Requires="p14">
      <p:transition spd="slow" p14:dur="2000" advTm="44567"/>
    </mc:Choice>
    <mc:Fallback xmlns="">
      <p:transition spd="slow" advTm="4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64" x="8751888" y="3711575"/>
          <p14:tracePt t="773" x="8523288" y="3730625"/>
          <p14:tracePt t="780" x="8305800" y="3775075"/>
          <p14:tracePt t="789" x="8104188" y="3794125"/>
          <p14:tracePt t="797" x="7921625" y="3821113"/>
          <p14:tracePt t="804" x="7748588" y="3857625"/>
          <p14:tracePt t="813" x="7585075" y="3867150"/>
          <p14:tracePt t="820" x="7439025" y="3884613"/>
          <p14:tracePt t="829" x="7312025" y="3903663"/>
          <p14:tracePt t="836" x="7202488" y="3903663"/>
          <p14:tracePt t="845" x="7073900" y="3911600"/>
          <p14:tracePt t="853" x="6946900" y="3940175"/>
          <p14:tracePt t="862" x="6837363" y="3940175"/>
          <p14:tracePt t="868" x="6737350" y="3940175"/>
          <p14:tracePt t="878" x="6664325" y="3940175"/>
          <p14:tracePt t="884" x="6591300" y="3940175"/>
          <p14:tracePt t="893" x="6518275" y="3940175"/>
          <p14:tracePt t="900" x="6500813" y="3940175"/>
          <p14:tracePt t="910" x="6472238" y="3940175"/>
          <p14:tracePt t="916" x="6464300" y="3940175"/>
          <p14:tracePt t="997" x="6454775" y="3940175"/>
          <p14:tracePt t="1111" x="6464300" y="3930650"/>
          <p14:tracePt t="1128" x="6472238" y="3921125"/>
          <p14:tracePt t="1135" x="6500813" y="3894138"/>
          <p14:tracePt t="1142" x="6508750" y="3894138"/>
          <p14:tracePt t="1149" x="6545263" y="3867150"/>
          <p14:tracePt t="1157" x="6591300" y="3830638"/>
          <p14:tracePt t="1166" x="6654800" y="3775075"/>
          <p14:tracePt t="1174" x="6754813" y="3702050"/>
          <p14:tracePt t="1182" x="6856413" y="3629025"/>
          <p14:tracePt t="1191" x="6956425" y="3556000"/>
          <p14:tracePt t="1199" x="7092950" y="3465513"/>
          <p14:tracePt t="1208" x="7212013" y="3382963"/>
          <p14:tracePt t="1215" x="7329488" y="3309938"/>
          <p14:tracePt t="1221" x="7448550" y="3236913"/>
          <p14:tracePt t="1229" x="7548563" y="3163888"/>
          <p14:tracePt t="1236" x="7631113" y="3090863"/>
          <p14:tracePt t="1245" x="7675563" y="3054350"/>
          <p14:tracePt t="1252" x="7712075" y="3046413"/>
          <p14:tracePt t="1260" x="7740650" y="3017838"/>
          <p14:tracePt t="1439" x="7731125" y="3017838"/>
          <p14:tracePt t="1479" x="7721600" y="3017838"/>
          <p14:tracePt t="1502" x="7712075" y="3017838"/>
          <p14:tracePt t="1543" x="7685088" y="3017838"/>
          <p14:tracePt t="1566" x="7685088" y="3009900"/>
          <p14:tracePt t="1582" x="7675563" y="3000375"/>
          <p14:tracePt t="1686" x="7667625" y="2990850"/>
          <p14:tracePt t="1702" x="7639050" y="2982913"/>
          <p14:tracePt t="1712" x="7631113" y="2973388"/>
          <p14:tracePt t="1718" x="7621588" y="2963863"/>
          <p14:tracePt t="1727" x="7602538" y="2954338"/>
          <p14:tracePt t="1750" x="7585075" y="2936875"/>
          <p14:tracePt t="1760" x="7575550" y="2927350"/>
          <p14:tracePt t="1765" x="7567613" y="2917825"/>
          <p14:tracePt t="1772" x="7558088" y="2909888"/>
          <p14:tracePt t="1781" x="7548563" y="2890838"/>
          <p14:tracePt t="1789" x="7539038" y="2873375"/>
          <p14:tracePt t="1797" x="7521575" y="2854325"/>
          <p14:tracePt t="1804" x="7521575" y="2844800"/>
          <p14:tracePt t="1813" x="7512050" y="2827338"/>
          <p14:tracePt t="1820" x="7502525" y="2808288"/>
          <p14:tracePt t="1829" x="7502525" y="2800350"/>
          <p14:tracePt t="1845" x="7485063" y="2771775"/>
          <p14:tracePt t="1853" x="7475538" y="2771775"/>
          <p14:tracePt t="1869" x="7475538" y="2763838"/>
          <p14:tracePt t="1876" x="7466013" y="2754313"/>
          <p14:tracePt t="1894" x="7458075" y="2744788"/>
          <p14:tracePt t="1900" x="7458075" y="2735263"/>
          <p14:tracePt t="1908" x="7458075" y="2717800"/>
          <p14:tracePt t="1916" x="7448550" y="2708275"/>
          <p14:tracePt t="1932" x="7439025" y="2708275"/>
          <p14:tracePt t="1941" x="7429500" y="2698750"/>
          <p14:tracePt t="1957" x="7421563" y="2681288"/>
          <p14:tracePt t="2269" x="7421563" y="2671763"/>
          <p14:tracePt t="2276" x="7421563" y="2662238"/>
          <p14:tracePt t="2293" x="7421563" y="2644775"/>
          <p14:tracePt t="41917" x="7375525" y="2644775"/>
          <p14:tracePt t="41925" x="7329488" y="2681288"/>
          <p14:tracePt t="41933" x="7319963" y="2698750"/>
          <p14:tracePt t="42101" x="7312025" y="2708275"/>
          <p14:tracePt t="42116" x="7292975" y="2717800"/>
          <p14:tracePt t="42126" x="7283450" y="2735263"/>
          <p14:tracePt t="42132" x="7275513" y="2771775"/>
          <p14:tracePt t="42141" x="7239000" y="2827338"/>
          <p14:tracePt t="42148" x="7219950" y="2854325"/>
          <p14:tracePt t="42156" x="7175500" y="2917825"/>
          <p14:tracePt t="42164" x="7119938" y="2982913"/>
          <p14:tracePt t="42174" x="7110413" y="3000375"/>
          <p14:tracePt t="42180" x="7092950" y="3017838"/>
          <p14:tracePt t="42190" x="7083425" y="3036888"/>
          <p14:tracePt t="42396" x="7073900" y="3046413"/>
          <p14:tracePt t="42404" x="7065963" y="3054350"/>
          <p14:tracePt t="42437" x="7056438" y="3063875"/>
          <p14:tracePt t="42893" x="7056438" y="3073400"/>
          <p14:tracePt t="42900" x="7056438" y="3090863"/>
          <p14:tracePt t="42942" x="7065963" y="3100388"/>
          <p14:tracePt t="42949" x="7083425" y="3100388"/>
          <p14:tracePt t="42958" x="7119938" y="3100388"/>
          <p14:tracePt t="42965" x="7138988" y="3090863"/>
          <p14:tracePt t="42973" x="7175500" y="3090863"/>
          <p14:tracePt t="42980" x="7212013" y="3073400"/>
          <p14:tracePt t="42998" x="7229475" y="3073400"/>
          <p14:tracePt t="43005" x="7248525" y="3073400"/>
          <p14:tracePt t="43013" x="7256463" y="3073400"/>
          <p14:tracePt t="43021" x="7275513" y="3073400"/>
          <p14:tracePt t="43028" x="7302500" y="3090863"/>
          <p14:tracePt t="43037" x="7339013" y="3136900"/>
          <p14:tracePt t="43045" x="7356475" y="3182938"/>
          <p14:tracePt t="43053" x="7385050" y="3209925"/>
          <p14:tracePt t="43061" x="7412038" y="3255963"/>
          <p14:tracePt t="43068" x="7421563" y="3273425"/>
          <p14:tracePt t="43076" x="7429500" y="3282950"/>
          <p14:tracePt t="43101" x="7439025" y="3292475"/>
          <p14:tracePt t="43140" x="7458075" y="3282950"/>
          <p14:tracePt t="43149" x="7466013" y="3273425"/>
          <p14:tracePt t="43174" x="7466013" y="3265488"/>
          <p14:tracePt t="43228" x="7458075" y="3255963"/>
          <p14:tracePt t="43237" x="7448550" y="3255963"/>
          <p14:tracePt t="43244" x="7421563" y="3273425"/>
          <p14:tracePt t="43253" x="7412038" y="3282950"/>
          <p14:tracePt t="43269" x="7402513" y="3292475"/>
          <p14:tracePt t="43277" x="7392988" y="3302000"/>
          <p14:tracePt t="43365" x="7402513" y="3309938"/>
          <p14:tracePt t="43372" x="7421563" y="3309938"/>
          <p14:tracePt t="43380" x="7466013" y="3309938"/>
          <p14:tracePt t="43388" x="7494588" y="3319463"/>
          <p14:tracePt t="43397" x="7539038" y="3328988"/>
          <p14:tracePt t="43405" x="7575550" y="3338513"/>
          <p14:tracePt t="43412" x="7639050" y="3365500"/>
          <p14:tracePt t="43421" x="7685088" y="3382963"/>
          <p14:tracePt t="43428" x="7748588" y="3392488"/>
          <p14:tracePt t="43437" x="7804150" y="3419475"/>
          <p14:tracePt t="43444" x="7877175" y="3419475"/>
          <p14:tracePt t="43452" x="7940675" y="3419475"/>
          <p14:tracePt t="43460" x="8013700" y="3419475"/>
          <p14:tracePt t="43468" x="8104188" y="3419475"/>
          <p14:tracePt t="43476" x="8196263" y="3419475"/>
          <p14:tracePt t="43484" x="8305800" y="3419475"/>
          <p14:tracePt t="43492" x="8396288" y="3419475"/>
          <p14:tracePt t="43500" x="8505825" y="3419475"/>
          <p14:tracePt t="43508" x="8632825" y="3419475"/>
          <p14:tracePt t="43516" x="8742363" y="3419475"/>
          <p14:tracePt t="43525" x="8834438" y="3419475"/>
          <p14:tracePt t="43533" x="8943975" y="3419475"/>
          <p14:tracePt t="43541" x="9017000" y="3419475"/>
          <p14:tracePt t="43549" x="9107488" y="3419475"/>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7" name="テキスト ボックス 6"/>
          <p:cNvSpPr txBox="1"/>
          <p:nvPr/>
        </p:nvSpPr>
        <p:spPr>
          <a:xfrm>
            <a:off x="281133" y="1264127"/>
            <a:ext cx="8804013" cy="584775"/>
          </a:xfrm>
          <a:prstGeom prst="rect">
            <a:avLst/>
          </a:prstGeom>
          <a:noFill/>
        </p:spPr>
        <p:txBody>
          <a:bodyPr wrap="none" rtlCol="0">
            <a:spAutoFit/>
          </a:bodyPr>
          <a:lstStyle/>
          <a:p>
            <a:r>
              <a:rPr lang="ja-JP" altLang="en-US" sz="3200" dirty="0"/>
              <a:t>オペアンプを使ってアナログ的な演算が可能です。</a:t>
            </a:r>
            <a:endParaRPr kumimoji="1" lang="en-US" altLang="ja-JP" sz="3200" dirty="0"/>
          </a:p>
        </p:txBody>
      </p:sp>
      <p:sp>
        <p:nvSpPr>
          <p:cNvPr id="8" name="テキスト ボックス 7"/>
          <p:cNvSpPr txBox="1"/>
          <p:nvPr/>
        </p:nvSpPr>
        <p:spPr>
          <a:xfrm>
            <a:off x="702599" y="3348184"/>
            <a:ext cx="1826141" cy="584775"/>
          </a:xfrm>
          <a:prstGeom prst="rect">
            <a:avLst/>
          </a:prstGeom>
          <a:noFill/>
        </p:spPr>
        <p:txBody>
          <a:bodyPr wrap="none" rtlCol="0">
            <a:spAutoFit/>
          </a:bodyPr>
          <a:lstStyle/>
          <a:p>
            <a:r>
              <a:rPr lang="ja-JP" altLang="en-US" sz="3200" dirty="0"/>
              <a:t>積分回路</a:t>
            </a:r>
            <a:endParaRPr kumimoji="1" lang="en-US" altLang="ja-JP" sz="3200" dirty="0"/>
          </a:p>
        </p:txBody>
      </p:sp>
      <p:graphicFrame>
        <p:nvGraphicFramePr>
          <p:cNvPr id="10" name="Object 4"/>
          <p:cNvGraphicFramePr>
            <a:graphicFrameLocks noChangeAspect="1"/>
          </p:cNvGraphicFramePr>
          <p:nvPr/>
        </p:nvGraphicFramePr>
        <p:xfrm>
          <a:off x="2528740" y="1939261"/>
          <a:ext cx="3960475" cy="1321409"/>
        </p:xfrm>
        <a:graphic>
          <a:graphicData uri="http://schemas.openxmlformats.org/presentationml/2006/ole">
            <mc:AlternateContent xmlns:mc="http://schemas.openxmlformats.org/markup-compatibility/2006">
              <mc:Choice xmlns:v="urn:schemas-microsoft-com:vml" Requires="v">
                <p:oleObj spid="_x0000_s38916" name="数式" r:id="rId7" imgW="1358640" imgH="457200" progId="Equation.3">
                  <p:embed/>
                </p:oleObj>
              </mc:Choice>
              <mc:Fallback>
                <p:oleObj name="数式" r:id="rId7" imgW="1358640" imgH="457200" progId="Equation.3">
                  <p:embed/>
                  <p:pic>
                    <p:nvPicPr>
                      <p:cNvPr id="1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8740" y="1939261"/>
                        <a:ext cx="3960475" cy="132140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1" name="テキスト ボックス 10"/>
              <p:cNvSpPr txBox="1"/>
              <p:nvPr/>
            </p:nvSpPr>
            <p:spPr>
              <a:xfrm>
                <a:off x="2285990" y="3414850"/>
                <a:ext cx="4794298" cy="11301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800" i="1" smtClean="0">
                          <a:latin typeface="Cambria Math" panose="02040503050406030204" pitchFamily="18" charset="0"/>
                        </a:rPr>
                        <m:t>Vo</m:t>
                      </m:r>
                      <m:r>
                        <a:rPr lang="en-US" altLang="ja-JP" sz="2800" i="1" smtClean="0">
                          <a:latin typeface="Cambria Math" panose="02040503050406030204" pitchFamily="18" charset="0"/>
                        </a:rPr>
                        <m:t>=−</m:t>
                      </m:r>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1</m:t>
                          </m:r>
                        </m:num>
                        <m:den>
                          <m:r>
                            <a:rPr lang="en-US" altLang="ja-JP" sz="2800" b="0" i="1" smtClean="0">
                              <a:latin typeface="Cambria Math" panose="02040503050406030204" pitchFamily="18" charset="0"/>
                            </a:rPr>
                            <m:t>𝐶𝑅𝑖</m:t>
                          </m:r>
                        </m:den>
                      </m:f>
                      <m:nary>
                        <m:naryPr>
                          <m:limLoc m:val="undOvr"/>
                          <m:subHide m:val="on"/>
                          <m:supHide m:val="on"/>
                          <m:ctrlPr>
                            <a:rPr kumimoji="1" lang="ja-JP" altLang="en-US" sz="2800" i="1" smtClean="0">
                              <a:latin typeface="Cambria Math" panose="02040503050406030204" pitchFamily="18" charset="0"/>
                            </a:rPr>
                          </m:ctrlPr>
                        </m:naryPr>
                        <m:sub/>
                        <m:sup/>
                        <m:e>
                          <m:r>
                            <a:rPr kumimoji="1" lang="en-US" altLang="ja-JP" sz="2800" b="0" i="1" smtClean="0">
                              <a:latin typeface="Cambria Math" panose="02040503050406030204" pitchFamily="18" charset="0"/>
                            </a:rPr>
                            <m:t>𝑉</m:t>
                          </m:r>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𝑑𝑡</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𝑉𝑖𝑛𝑖𝑡</m:t>
                          </m:r>
                        </m:e>
                      </m:nary>
                    </m:oMath>
                  </m:oMathPara>
                </a14:m>
                <a:endParaRPr kumimoji="1" lang="ja-JP" altLang="en-US" sz="28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285990" y="3414850"/>
                <a:ext cx="4794298" cy="1130181"/>
              </a:xfrm>
              <a:prstGeom prst="rect">
                <a:avLst/>
              </a:prstGeom>
              <a:blipFill rotWithShape="0">
                <a:blip r:embed="rId9"/>
                <a:stretch>
                  <a:fillRect/>
                </a:stretch>
              </a:blipFill>
            </p:spPr>
            <p:txBody>
              <a:bodyPr/>
              <a:lstStyle/>
              <a:p>
                <a:r>
                  <a:rPr lang="ja-JP" altLang="en-US">
                    <a:noFill/>
                  </a:rPr>
                  <a:t> </a:t>
                </a:r>
              </a:p>
            </p:txBody>
          </p:sp>
        </mc:Fallback>
      </mc:AlternateContent>
      <p:sp>
        <p:nvSpPr>
          <p:cNvPr id="12" name="テキスト ボックス 11"/>
          <p:cNvSpPr txBox="1"/>
          <p:nvPr/>
        </p:nvSpPr>
        <p:spPr>
          <a:xfrm>
            <a:off x="609600" y="2155482"/>
            <a:ext cx="1826141" cy="584775"/>
          </a:xfrm>
          <a:prstGeom prst="rect">
            <a:avLst/>
          </a:prstGeom>
          <a:noFill/>
        </p:spPr>
        <p:txBody>
          <a:bodyPr wrap="none" rtlCol="0">
            <a:spAutoFit/>
          </a:bodyPr>
          <a:lstStyle/>
          <a:p>
            <a:r>
              <a:rPr lang="ja-JP" altLang="en-US" sz="3200" dirty="0"/>
              <a:t>加算回路</a:t>
            </a:r>
            <a:endParaRPr kumimoji="1" lang="en-US" altLang="ja-JP" sz="3200" dirty="0"/>
          </a:p>
        </p:txBody>
      </p:sp>
      <p:sp>
        <p:nvSpPr>
          <p:cNvPr id="13" name="テキスト ボックス 12"/>
          <p:cNvSpPr txBox="1"/>
          <p:nvPr/>
        </p:nvSpPr>
        <p:spPr>
          <a:xfrm>
            <a:off x="724360" y="4581165"/>
            <a:ext cx="1826141" cy="584775"/>
          </a:xfrm>
          <a:prstGeom prst="rect">
            <a:avLst/>
          </a:prstGeom>
          <a:noFill/>
        </p:spPr>
        <p:txBody>
          <a:bodyPr wrap="none" rtlCol="0">
            <a:spAutoFit/>
          </a:bodyPr>
          <a:lstStyle/>
          <a:p>
            <a:r>
              <a:rPr lang="ja-JP" altLang="en-US" sz="3200" dirty="0"/>
              <a:t>微分回路</a:t>
            </a:r>
            <a:endParaRPr kumimoji="1" lang="en-US" altLang="ja-JP" sz="32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2746775" y="4800231"/>
                <a:ext cx="2596993" cy="801630"/>
              </a:xfrm>
              <a:prstGeom prst="rect">
                <a:avLst/>
              </a:prstGeom>
              <a:noFill/>
            </p:spPr>
            <p:txBody>
              <a:bodyPr wrap="none" rtlCol="0">
                <a:spAutoFit/>
              </a:bodyPr>
              <a:lstStyle/>
              <a:p>
                <a:r>
                  <a:rPr kumimoji="1" lang="en-US" altLang="ja-JP" sz="3200" dirty="0"/>
                  <a:t>Vo=</a:t>
                </a:r>
                <a:r>
                  <a:rPr kumimoji="1" lang="ja-JP" altLang="en-US" sz="3200" dirty="0"/>
                  <a:t>－</a:t>
                </a:r>
                <a:r>
                  <a:rPr kumimoji="1" lang="en-US" altLang="ja-JP" sz="3200" dirty="0"/>
                  <a:t>CR</a:t>
                </a:r>
                <a:r>
                  <a:rPr kumimoji="1" lang="ja-JP" altLang="en-US" sz="3200" dirty="0" err="1"/>
                  <a:t>ｆ</a:t>
                </a:r>
                <a14:m>
                  <m:oMath xmlns:m="http://schemas.openxmlformats.org/officeDocument/2006/math">
                    <m:f>
                      <m:fPr>
                        <m:ctrlPr>
                          <a:rPr kumimoji="1" lang="en-US" altLang="ja-JP" sz="3200" i="1" smtClean="0">
                            <a:latin typeface="Cambria Math" panose="02040503050406030204" pitchFamily="18" charset="0"/>
                          </a:rPr>
                        </m:ctrlPr>
                      </m:fPr>
                      <m:num>
                        <m:r>
                          <a:rPr kumimoji="1" lang="en-US" altLang="ja-JP" sz="3200" i="1" smtClean="0">
                            <a:latin typeface="Cambria Math" panose="02040503050406030204" pitchFamily="18" charset="0"/>
                          </a:rPr>
                          <m:t>𝑑</m:t>
                        </m:r>
                        <m:r>
                          <m:rPr>
                            <m:sty m:val="p"/>
                          </m:rPr>
                          <a:rPr lang="en-US" altLang="ja-JP" sz="3200" i="1">
                            <a:latin typeface="Cambria Math" panose="02040503050406030204" pitchFamily="18" charset="0"/>
                          </a:rPr>
                          <m:t>V</m:t>
                        </m:r>
                        <m:r>
                          <a:rPr lang="en-US" altLang="ja-JP" sz="3200" i="1">
                            <a:latin typeface="Cambria Math" panose="02040503050406030204" pitchFamily="18" charset="0"/>
                          </a:rPr>
                          <m:t>1</m:t>
                        </m:r>
                      </m:num>
                      <m:den>
                        <m:r>
                          <a:rPr kumimoji="1" lang="en-US" altLang="ja-JP" sz="3200" i="1" smtClean="0">
                            <a:latin typeface="Cambria Math" panose="02040503050406030204" pitchFamily="18" charset="0"/>
                          </a:rPr>
                          <m:t>𝑑</m:t>
                        </m:r>
                        <m:r>
                          <a:rPr lang="ja-JP" altLang="en-US" sz="3200" i="1">
                            <a:latin typeface="Cambria Math" panose="02040503050406030204" pitchFamily="18" charset="0"/>
                          </a:rPr>
                          <m:t>ｔ</m:t>
                        </m:r>
                      </m:den>
                    </m:f>
                  </m:oMath>
                </a14:m>
                <a:endParaRPr kumimoji="1" lang="ja-JP" altLang="en-US" sz="32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2746775" y="4800231"/>
                <a:ext cx="2596993" cy="801630"/>
              </a:xfrm>
              <a:prstGeom prst="rect">
                <a:avLst/>
              </a:prstGeom>
              <a:blipFill rotWithShape="0">
                <a:blip r:embed="rId10"/>
                <a:stretch>
                  <a:fillRect l="-6103" t="-758" b="-9091"/>
                </a:stretch>
              </a:blipFill>
            </p:spPr>
            <p:txBody>
              <a:bodyPr/>
              <a:lstStyle/>
              <a:p>
                <a:r>
                  <a:rPr lang="ja-JP" altLang="en-US">
                    <a:noFill/>
                  </a:rPr>
                  <a:t> </a:t>
                </a:r>
              </a:p>
            </p:txBody>
          </p:sp>
        </mc:Fallback>
      </mc:AlternateContent>
      <p:pic>
        <p:nvPicPr>
          <p:cNvPr id="3" name="オーディオ 2">
            <a:hlinkClick r:id="" action="ppaction://media"/>
            <a:extLst>
              <a:ext uri="{FF2B5EF4-FFF2-40B4-BE49-F238E27FC236}">
                <a16:creationId xmlns:a16="http://schemas.microsoft.com/office/drawing/2014/main" id="{CB6C96CD-5C11-4A18-BD0D-0910691EDFD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00786435"/>
      </p:ext>
    </p:extLst>
  </p:cSld>
  <p:clrMapOvr>
    <a:masterClrMapping/>
  </p:clrMapOvr>
  <mc:AlternateContent xmlns:mc="http://schemas.openxmlformats.org/markup-compatibility/2006" xmlns:p14="http://schemas.microsoft.com/office/powerpoint/2010/main">
    <mc:Choice Requires="p14">
      <p:transition spd="slow" p14:dur="2000" advTm="12318"/>
    </mc:Choice>
    <mc:Fallback xmlns="">
      <p:transition spd="slow" advTm="1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62" x="8943975" y="3638550"/>
          <p14:tracePt t="671" x="8815388" y="3665538"/>
          <p14:tracePt t="679" x="8724900" y="3684588"/>
          <p14:tracePt t="687" x="8605838" y="3694113"/>
          <p14:tracePt t="695" x="8478838" y="3711575"/>
          <p14:tracePt t="702" x="8350250" y="3738563"/>
          <p14:tracePt t="710" x="8240713" y="3757613"/>
          <p14:tracePt t="718" x="8123238" y="3757613"/>
          <p14:tracePt t="726" x="8031163" y="3757613"/>
          <p14:tracePt t="734" x="7921625" y="3757613"/>
          <p14:tracePt t="742" x="7850188" y="3757613"/>
          <p14:tracePt t="750" x="7794625" y="3757613"/>
          <p14:tracePt t="758" x="7777163" y="3757613"/>
          <p14:tracePt t="766" x="7748588" y="3757613"/>
          <p14:tracePt t="934" x="7740650" y="3757613"/>
          <p14:tracePt t="942" x="7740650" y="3738563"/>
          <p14:tracePt t="950" x="7740650" y="3711575"/>
          <p14:tracePt t="958" x="7740650" y="3702050"/>
          <p14:tracePt t="966" x="7740650" y="3675063"/>
          <p14:tracePt t="974" x="7740650" y="3665538"/>
          <p14:tracePt t="982" x="7740650" y="3657600"/>
          <p14:tracePt t="990" x="7740650" y="3629025"/>
          <p14:tracePt t="1007" x="7740650" y="3621088"/>
          <p14:tracePt t="1014" x="7740650" y="3611563"/>
          <p14:tracePt t="1023" x="7731125" y="3584575"/>
          <p14:tracePt t="1031" x="7721600" y="3565525"/>
          <p14:tracePt t="1037" x="7704138" y="3548063"/>
          <p14:tracePt t="1046" x="7685088" y="3511550"/>
          <p14:tracePt t="1054" x="7675563" y="3482975"/>
          <p14:tracePt t="1063" x="7648575" y="3465513"/>
          <p14:tracePt t="1071" x="7639050" y="3411538"/>
          <p14:tracePt t="1079" x="7621588" y="3365500"/>
          <p14:tracePt t="1087" x="7575550" y="3282950"/>
          <p14:tracePt t="1095" x="7567613" y="3219450"/>
          <p14:tracePt t="1102" x="7531100" y="3155950"/>
          <p14:tracePt t="1110" x="7502525" y="3100388"/>
          <p14:tracePt t="1118" x="7494588" y="3036888"/>
          <p14:tracePt t="1126" x="7458075" y="2990850"/>
          <p14:tracePt t="1133" x="7448550" y="2927350"/>
          <p14:tracePt t="1142" x="7402513" y="2863850"/>
          <p14:tracePt t="1150" x="7392988" y="2836863"/>
          <p14:tracePt t="1158" x="7385050" y="2808288"/>
          <p14:tracePt t="1166" x="7348538" y="2744788"/>
          <p14:tracePt t="1174" x="7348538" y="2727325"/>
          <p14:tracePt t="1182" x="7348538" y="2717800"/>
          <p14:tracePt t="1190" x="7339013" y="2708275"/>
          <p14:tracePt t="1198" x="7339013" y="2690813"/>
          <p14:tracePt t="1207" x="7339013" y="2681288"/>
          <p14:tracePt t="1215" x="7329488" y="2662238"/>
          <p14:tracePt t="1230" x="7329488" y="2635250"/>
          <p14:tracePt t="1238" x="7329488" y="2625725"/>
          <p14:tracePt t="1254" x="7329488" y="2617788"/>
          <p14:tracePt t="1262" x="7329488" y="2598738"/>
          <p14:tracePt t="1270" x="7329488" y="2589213"/>
          <p14:tracePt t="1286" x="7329488" y="2581275"/>
          <p14:tracePt t="1294" x="7329488" y="2562225"/>
          <p14:tracePt t="1406" x="7329488" y="2554288"/>
          <p14:tracePt t="1414" x="7329488" y="2544763"/>
          <p14:tracePt t="1422" x="7329488" y="2535238"/>
          <p14:tracePt t="1430" x="7329488" y="2525713"/>
          <p14:tracePt t="1438" x="7329488" y="2517775"/>
          <p14:tracePt t="1454" x="7329488" y="2508250"/>
          <p14:tracePt t="1462" x="7329488" y="2498725"/>
          <p14:tracePt t="1478" x="7329488" y="2481263"/>
          <p14:tracePt t="1518" x="7329488" y="2471738"/>
          <p14:tracePt t="2078" x="7312025" y="2471738"/>
          <p14:tracePt t="2102" x="7302500" y="2481263"/>
          <p14:tracePt t="2119" x="7292975" y="2489200"/>
          <p14:tracePt t="2135" x="7283450" y="2489200"/>
          <p14:tracePt t="2143" x="7275513" y="2489200"/>
          <p14:tracePt t="2151" x="7265988" y="2498725"/>
          <p14:tracePt t="2158" x="7265988" y="2508250"/>
          <p14:tracePt t="2166" x="7256463" y="2517775"/>
          <p14:tracePt t="2174" x="7248525" y="2517775"/>
          <p14:tracePt t="2182" x="7239000" y="2517775"/>
          <p14:tracePt t="2189" x="7219950" y="2517775"/>
          <p14:tracePt t="2198" x="7212013" y="2525713"/>
          <p14:tracePt t="2223" x="7202488" y="2525713"/>
          <p14:tracePt t="2247" x="7192963" y="2535238"/>
          <p14:tracePt t="2326" x="7183438" y="2544763"/>
          <p14:tracePt t="2343" x="7175500" y="2544763"/>
          <p14:tracePt t="2351" x="7156450" y="2544763"/>
          <p14:tracePt t="2366" x="7146925" y="2544763"/>
          <p14:tracePt t="2374" x="7138988" y="2544763"/>
          <p14:tracePt t="2464" x="7129463" y="2544763"/>
          <p14:tracePt t="2472" x="7119938" y="2525713"/>
          <p14:tracePt t="2479" x="7110413" y="2517775"/>
          <p14:tracePt t="2487" x="7102475" y="2508250"/>
          <p14:tracePt t="2502" x="7102475" y="2498725"/>
          <p14:tracePt t="2616" x="7092950" y="2471738"/>
          <p14:tracePt t="2630" x="7073900" y="2471738"/>
          <p14:tracePt t="2638" x="7065963" y="2471738"/>
          <p14:tracePt t="2646" x="7046913" y="2471738"/>
          <p14:tracePt t="2654" x="7029450" y="2471738"/>
          <p14:tracePt t="2662" x="7010400" y="2471738"/>
          <p14:tracePt t="2678" x="6983413" y="2471738"/>
          <p14:tracePt t="2686" x="6973888" y="2471738"/>
          <p14:tracePt t="2694" x="6946900" y="2471738"/>
          <p14:tracePt t="2702" x="6929438" y="2471738"/>
          <p14:tracePt t="2710" x="6919913" y="2471738"/>
          <p14:tracePt t="2718" x="6900863" y="2471738"/>
          <p14:tracePt t="2734" x="6883400" y="2471738"/>
          <p14:tracePt t="2742" x="6846888" y="2462213"/>
          <p14:tracePt t="2888" x="6837363" y="2452688"/>
          <p14:tracePt t="2894" x="6837363" y="2435225"/>
          <p14:tracePt t="2910" x="6837363" y="2425700"/>
          <p14:tracePt t="2918" x="6846888" y="2408238"/>
          <p14:tracePt t="2926" x="6846888" y="2398713"/>
          <p14:tracePt t="2934" x="6864350" y="2379663"/>
          <p14:tracePt t="2942" x="6892925" y="2362200"/>
          <p14:tracePt t="2951" x="6910388" y="2352675"/>
          <p14:tracePt t="2958" x="6937375" y="2325688"/>
          <p14:tracePt t="2969" x="6946900" y="2316163"/>
          <p14:tracePt t="2974" x="6983413" y="2298700"/>
          <p14:tracePt t="2982" x="7000875" y="2279650"/>
          <p14:tracePt t="2990" x="7019925" y="2262188"/>
          <p14:tracePt t="2999" x="7037388" y="2233613"/>
          <p14:tracePt t="3008" x="7046913" y="2233613"/>
          <p14:tracePt t="3015" x="7056438" y="2225675"/>
          <p14:tracePt t="3024" x="7065963" y="2216150"/>
          <p14:tracePt t="3190" x="7037388" y="2216150"/>
          <p14:tracePt t="3198" x="7029450" y="2216150"/>
          <p14:tracePt t="3238" x="7000875" y="2216150"/>
          <p14:tracePt t="4390" x="6992938" y="2216150"/>
          <p14:tracePt t="4398" x="6983413" y="2216150"/>
          <p14:tracePt t="4406" x="6964363" y="2216150"/>
          <p14:tracePt t="4414" x="6956425" y="2216150"/>
          <p14:tracePt t="4423" x="6946900" y="2216150"/>
          <p14:tracePt t="4446" x="6919913" y="2216150"/>
          <p14:tracePt t="4454" x="6910388" y="2216150"/>
          <p14:tracePt t="4462" x="6900863" y="2216150"/>
          <p14:tracePt t="4470" x="6883400" y="2216150"/>
          <p14:tracePt t="4478" x="6873875" y="2216150"/>
          <p14:tracePt t="4511" x="6864350" y="2216150"/>
          <p14:tracePt t="4630" x="6846888" y="2216150"/>
          <p14:tracePt t="4686" x="6837363" y="2216150"/>
          <p14:tracePt t="4702" x="6819900" y="2216150"/>
          <p14:tracePt t="4726" x="6800850" y="2216150"/>
          <p14:tracePt t="4791" x="6791325" y="2206625"/>
          <p14:tracePt t="4807" x="6783388" y="2189163"/>
          <p14:tracePt t="4815" x="6783388" y="2179638"/>
          <p14:tracePt t="4824" x="6754813" y="2170113"/>
          <p14:tracePt t="4830" x="6746875" y="2170113"/>
          <p14:tracePt t="4838" x="6710363" y="2152650"/>
          <p14:tracePt t="4847" x="6691313" y="2152650"/>
          <p14:tracePt t="4855" x="6654800" y="2143125"/>
          <p14:tracePt t="4863" x="6637338" y="2143125"/>
          <p14:tracePt t="4872" x="6600825" y="2133600"/>
          <p14:tracePt t="4879" x="6591300" y="2133600"/>
          <p14:tracePt t="4887" x="6554788" y="2133600"/>
          <p14:tracePt t="4899" x="6545263" y="2133600"/>
          <p14:tracePt t="4910" x="6518275" y="2133600"/>
          <p14:tracePt t="4911" x="6500813" y="2133600"/>
          <p14:tracePt t="4917" x="6472238" y="2133600"/>
          <p14:tracePt t="4934" x="6464300" y="2133600"/>
          <p14:tracePt t="4950" x="6454775" y="2133600"/>
          <p14:tracePt t="4974" x="6445250" y="2133600"/>
          <p14:tracePt t="5127" x="6435725" y="2125663"/>
          <p14:tracePt t="5142" x="6435725" y="2116138"/>
          <p14:tracePt t="5158" x="6435725" y="2097088"/>
          <p14:tracePt t="5175" x="6445250" y="2097088"/>
          <p14:tracePt t="5190" x="6454775" y="2079625"/>
          <p14:tracePt t="5198" x="6472238" y="2052638"/>
          <p14:tracePt t="5214" x="6481763" y="2043113"/>
          <p14:tracePt t="5222" x="6500813" y="2024063"/>
          <p14:tracePt t="5229" x="6518275" y="2016125"/>
          <p14:tracePt t="5246" x="6527800" y="2006600"/>
          <p14:tracePt t="5254" x="6554788" y="1997075"/>
          <p14:tracePt t="5272" x="6564313" y="1987550"/>
          <p14:tracePt t="5279" x="6573838" y="1979613"/>
          <p14:tracePt t="5456" x="6554788" y="1970088"/>
          <p14:tracePt t="5462" x="6481763" y="1970088"/>
          <p14:tracePt t="5470" x="6427788" y="1970088"/>
          <p14:tracePt t="5478" x="6318250" y="1970088"/>
          <p14:tracePt t="5486" x="6245225" y="1970088"/>
          <p14:tracePt t="5494" x="6135688" y="1970088"/>
          <p14:tracePt t="5502" x="6043613" y="1970088"/>
          <p14:tracePt t="5510" x="5916613" y="1970088"/>
          <p14:tracePt t="5518" x="5826125" y="1970088"/>
          <p14:tracePt t="5526" x="5707063" y="1979613"/>
          <p14:tracePt t="5534" x="5616575" y="1987550"/>
          <p14:tracePt t="5542" x="5507038" y="1987550"/>
          <p14:tracePt t="5550" x="5434013" y="2006600"/>
          <p14:tracePt t="5561" x="5360988" y="2006600"/>
          <p14:tracePt t="5565" x="5297488" y="2006600"/>
          <p14:tracePt t="5574" x="5205413" y="2006600"/>
          <p14:tracePt t="5582" x="5168900" y="2006600"/>
          <p14:tracePt t="5590" x="5095875" y="2006600"/>
          <p14:tracePt t="5598" x="5059363" y="2006600"/>
          <p14:tracePt t="5606" x="5014913" y="2006600"/>
          <p14:tracePt t="5614" x="4959350" y="2006600"/>
          <p14:tracePt t="5624" x="4905375" y="2006600"/>
          <p14:tracePt t="5631" x="4822825" y="1987550"/>
          <p14:tracePt t="5640" x="4749800" y="1987550"/>
          <p14:tracePt t="5646" x="4722813" y="1979613"/>
          <p14:tracePt t="5655" x="4667250" y="1979613"/>
          <p14:tracePt t="5662" x="4603750" y="1960563"/>
          <p14:tracePt t="5671" x="4549775" y="1960563"/>
          <p14:tracePt t="5678" x="4494213" y="1951038"/>
          <p14:tracePt t="5686" x="4440238" y="1951038"/>
          <p14:tracePt t="5694" x="4394200" y="1933575"/>
          <p14:tracePt t="5702" x="4348163" y="1933575"/>
          <p14:tracePt t="5710" x="4311650" y="1933575"/>
          <p14:tracePt t="5718" x="4303713" y="1933575"/>
          <p14:tracePt t="5726" x="4267200" y="1933575"/>
          <p14:tracePt t="5735" x="4248150" y="1933575"/>
          <p14:tracePt t="5743" x="4221163" y="1933575"/>
          <p14:tracePt t="5751" x="4202113" y="1933575"/>
          <p14:tracePt t="5760" x="4194175" y="1933575"/>
          <p14:tracePt t="5766" x="4184650" y="1933575"/>
          <p14:tracePt t="5775" x="4175125" y="1933575"/>
          <p14:tracePt t="5798" x="4165600" y="1933575"/>
          <p14:tracePt t="5846" x="4157663" y="1933575"/>
          <p14:tracePt t="5894" x="4148138" y="1933575"/>
          <p14:tracePt t="5902" x="4129088" y="1933575"/>
          <p14:tracePt t="5926" x="4121150" y="1943100"/>
          <p14:tracePt t="5942" x="4102100" y="1960563"/>
          <p14:tracePt t="5950" x="4094163" y="1960563"/>
          <p14:tracePt t="5959" x="4065588" y="1979613"/>
          <p14:tracePt t="5977" x="4038600" y="1979613"/>
          <p14:tracePt t="5981" x="4011613" y="2016125"/>
          <p14:tracePt t="5990" x="3992563" y="2024063"/>
          <p14:tracePt t="5998" x="3948113" y="2070100"/>
          <p14:tracePt t="6006" x="3929063" y="2079625"/>
          <p14:tracePt t="6014" x="3892550" y="2089150"/>
          <p14:tracePt t="6023" x="3875088" y="2097088"/>
          <p14:tracePt t="6030" x="3846513" y="2116138"/>
          <p14:tracePt t="6038" x="3829050" y="2125663"/>
          <p14:tracePt t="6054" x="3819525" y="2133600"/>
          <p14:tracePt t="6126" x="3802063" y="2133600"/>
          <p14:tracePt t="6326" x="3838575" y="2133600"/>
          <p14:tracePt t="6333" x="3911600" y="2116138"/>
          <p14:tracePt t="6342" x="3965575" y="2116138"/>
          <p14:tracePt t="6350" x="4057650" y="2106613"/>
          <p14:tracePt t="6358" x="4148138" y="2106613"/>
          <p14:tracePt t="6365" x="4267200" y="2089150"/>
          <p14:tracePt t="6374" x="4357688" y="2089150"/>
          <p14:tracePt t="6382" x="4484688" y="2089150"/>
          <p14:tracePt t="6390" x="4613275" y="2089150"/>
          <p14:tracePt t="6399" x="4722813" y="2089150"/>
          <p14:tracePt t="6406" x="4832350" y="2089150"/>
          <p14:tracePt t="6414" x="4922838" y="2089150"/>
          <p14:tracePt t="6423" x="5032375" y="2089150"/>
          <p14:tracePt t="6430" x="5105400" y="2089150"/>
          <p14:tracePt t="6438" x="5159375" y="2089150"/>
          <p14:tracePt t="6446" x="5232400" y="2089150"/>
          <p14:tracePt t="6454" x="5334000" y="2089150"/>
          <p14:tracePt t="6463" x="5405438" y="2089150"/>
          <p14:tracePt t="6470" x="5461000" y="2089150"/>
          <p14:tracePt t="6479" x="5478463" y="2089150"/>
          <p14:tracePt t="6486" x="5514975" y="2079625"/>
          <p14:tracePt t="6493" x="5561013" y="2079625"/>
          <p14:tracePt t="6502" x="5580063" y="2079625"/>
          <p14:tracePt t="6510" x="5597525" y="2079625"/>
          <p14:tracePt t="6518" x="5624513" y="2060575"/>
          <p14:tracePt t="6526" x="5653088" y="2060575"/>
          <p14:tracePt t="6534" x="5670550" y="2052638"/>
          <p14:tracePt t="6542" x="5716588" y="2052638"/>
          <p14:tracePt t="6550" x="5743575" y="2052638"/>
          <p14:tracePt t="6559" x="5761038" y="2052638"/>
          <p14:tracePt t="6566" x="5789613" y="2052638"/>
          <p14:tracePt t="6573" x="5807075" y="2052638"/>
          <p14:tracePt t="6582" x="5834063" y="2052638"/>
          <p14:tracePt t="6589" x="5862638" y="2052638"/>
          <p14:tracePt t="6599" x="5899150" y="2052638"/>
          <p14:tracePt t="6606" x="5926138" y="2043113"/>
          <p14:tracePt t="6614" x="5962650" y="2043113"/>
          <p14:tracePt t="6623" x="6007100" y="2033588"/>
          <p14:tracePt t="6630" x="6053138" y="2033588"/>
          <p14:tracePt t="6638" x="6089650" y="2033588"/>
          <p14:tracePt t="6646" x="6135688" y="2006600"/>
          <p14:tracePt t="6654" x="6172200" y="1997075"/>
          <p14:tracePt t="6662" x="6235700" y="1997075"/>
          <p14:tracePt t="6670" x="6272213" y="1997075"/>
          <p14:tracePt t="6678" x="6318250" y="1987550"/>
          <p14:tracePt t="6687" x="6335713" y="1987550"/>
          <p14:tracePt t="6695" x="6354763" y="1987550"/>
          <p14:tracePt t="6719" x="6362700" y="1979613"/>
          <p14:tracePt t="7310" x="6335713" y="1997075"/>
          <p14:tracePt t="7318" x="6291263" y="2033588"/>
          <p14:tracePt t="7326" x="6208713" y="2089150"/>
          <p14:tracePt t="7334" x="6108700" y="2143125"/>
          <p14:tracePt t="7342" x="6026150" y="2189163"/>
          <p14:tracePt t="7350" x="5962650" y="2225675"/>
          <p14:tracePt t="7358" x="5899150" y="2279650"/>
          <p14:tracePt t="7365" x="5826125" y="2306638"/>
          <p14:tracePt t="7374" x="5743575" y="2325688"/>
          <p14:tracePt t="7382" x="5680075" y="2352675"/>
          <p14:tracePt t="7391" x="5653088" y="2362200"/>
          <p14:tracePt t="7398" x="5588000" y="2398713"/>
          <p14:tracePt t="7406" x="5551488" y="2408238"/>
          <p14:tracePt t="7414" x="5470525" y="2452688"/>
          <p14:tracePt t="7422" x="5424488" y="2471738"/>
          <p14:tracePt t="7431" x="5378450" y="2481263"/>
          <p14:tracePt t="7439" x="5297488" y="2525713"/>
          <p14:tracePt t="7446" x="5241925" y="2535238"/>
          <p14:tracePt t="7454" x="5178425" y="2571750"/>
          <p14:tracePt t="7463" x="5114925" y="2598738"/>
          <p14:tracePt t="7470" x="5014913" y="2654300"/>
          <p14:tracePt t="7479" x="4959350" y="2671763"/>
          <p14:tracePt t="7486" x="4895850" y="2690813"/>
          <p14:tracePt t="7494" x="4849813" y="2717800"/>
          <p14:tracePt t="7502" x="4822825" y="2727325"/>
          <p14:tracePt t="7510" x="4786313" y="2744788"/>
          <p14:tracePt t="7518" x="4776788" y="2754313"/>
          <p14:tracePt t="7534" x="4767263" y="2754313"/>
          <p14:tracePt t="7582" x="4759325" y="2763838"/>
          <p14:tracePt t="7742" x="4740275" y="2771775"/>
          <p14:tracePt t="7750" x="4695825" y="2800350"/>
          <p14:tracePt t="7758" x="4667250" y="2817813"/>
          <p14:tracePt t="7766" x="4622800" y="2836863"/>
          <p14:tracePt t="7774" x="4540250" y="2873375"/>
          <p14:tracePt t="7782" x="4457700" y="2927350"/>
          <p14:tracePt t="7790" x="4413250" y="2954338"/>
          <p14:tracePt t="7799" x="4311650" y="2990850"/>
          <p14:tracePt t="7807" x="4284663" y="3017838"/>
          <p14:tracePt t="7815" x="4248150" y="3017838"/>
          <p14:tracePt t="7823" x="4184650" y="3027363"/>
          <p14:tracePt t="7839" x="4165600" y="3027363"/>
          <p14:tracePt t="7847" x="4157663" y="3036888"/>
          <p14:tracePt t="7864" x="4148138" y="3046413"/>
          <p14:tracePt t="7950" x="4138613" y="3046413"/>
          <p14:tracePt t="7967" x="4129088" y="3036888"/>
          <p14:tracePt t="7991" x="4129088" y="3017838"/>
          <p14:tracePt t="7997" x="4129088" y="3009900"/>
          <p14:tracePt t="8006" x="4129088" y="3000375"/>
          <p14:tracePt t="8022" x="4129088" y="2982913"/>
          <p14:tracePt t="8039" x="4129088" y="2973388"/>
          <p14:tracePt t="8056" x="4129088" y="2963863"/>
          <p14:tracePt t="8088" x="4129088" y="2954338"/>
          <p14:tracePt t="8183" x="4129088" y="2936875"/>
          <p14:tracePt t="8246" x="4129088" y="2927350"/>
          <p14:tracePt t="8534" x="4129088" y="2946400"/>
          <p14:tracePt t="8542" x="4129088" y="2990850"/>
          <p14:tracePt t="8550" x="4129088" y="3027363"/>
          <p14:tracePt t="8558" x="4129088" y="3063875"/>
          <p14:tracePt t="8566" x="4129088" y="3119438"/>
          <p14:tracePt t="8574" x="4129088" y="3127375"/>
          <p14:tracePt t="8582" x="4129088" y="3136900"/>
          <p14:tracePt t="8590" x="4121150" y="3163888"/>
          <p14:tracePt t="8598" x="4111625" y="3209925"/>
          <p14:tracePt t="8607" x="4057650" y="3273425"/>
          <p14:tracePt t="8615" x="4021138" y="3338513"/>
          <p14:tracePt t="8627" x="4002088" y="3382963"/>
          <p14:tracePt t="8629" x="3965575" y="3429000"/>
          <p14:tracePt t="8638" x="3938588" y="3492500"/>
          <p14:tracePt t="8646" x="3902075" y="3538538"/>
          <p14:tracePt t="8654" x="3892550" y="3556000"/>
          <p14:tracePt t="8662" x="3883025" y="3575050"/>
          <p14:tracePt t="8670" x="3883025" y="3592513"/>
          <p14:tracePt t="8679" x="3875088" y="3611563"/>
          <p14:tracePt t="8686" x="3875088" y="3621088"/>
          <p14:tracePt t="8694" x="3875088" y="3629025"/>
          <p14:tracePt t="8710" x="3875088" y="3638550"/>
          <p14:tracePt t="8734" x="3875088" y="3657600"/>
          <p14:tracePt t="8749" x="3875088" y="3665538"/>
          <p14:tracePt t="8766" x="3875088" y="3675063"/>
          <p14:tracePt t="8781" x="3875088" y="3702050"/>
          <p14:tracePt t="8790" x="3875088" y="3711575"/>
          <p14:tracePt t="8798" x="3875088" y="3721100"/>
          <p14:tracePt t="8806" x="3875088" y="3738563"/>
          <p14:tracePt t="8823" x="3875088" y="3748088"/>
          <p14:tracePt t="8831" x="3875088" y="3757613"/>
          <p14:tracePt t="8847" x="3875088" y="3775075"/>
          <p14:tracePt t="9454" x="3875088" y="3803650"/>
          <p14:tracePt t="9462" x="3875088" y="3830638"/>
          <p14:tracePt t="9470" x="3875088" y="3848100"/>
          <p14:tracePt t="9480" x="3856038" y="3884613"/>
          <p14:tracePt t="9485" x="3838575" y="3911600"/>
          <p14:tracePt t="9493" x="3819525" y="3940175"/>
          <p14:tracePt t="9502" x="3792538" y="3984625"/>
          <p14:tracePt t="9510" x="3765550" y="4030663"/>
          <p14:tracePt t="9518" x="3738563" y="4067175"/>
          <p14:tracePt t="9526" x="3709988" y="4140200"/>
          <p14:tracePt t="9534" x="3673475" y="4222750"/>
          <p14:tracePt t="9542" x="3619500" y="4303713"/>
          <p14:tracePt t="9550" x="3573463" y="4368800"/>
          <p14:tracePt t="9558" x="3546475" y="4405313"/>
          <p14:tracePt t="9566" x="3490913" y="4468813"/>
          <p14:tracePt t="9574" x="3473450" y="4495800"/>
          <p14:tracePt t="9581" x="3446463" y="4541838"/>
          <p14:tracePt t="9591" x="3419475" y="4587875"/>
          <p14:tracePt t="9598" x="3400425" y="4605338"/>
          <p14:tracePt t="9606" x="3382963" y="4651375"/>
          <p14:tracePt t="9614" x="3373438" y="4668838"/>
          <p14:tracePt t="9622" x="3363913" y="4697413"/>
          <p14:tracePt t="9630" x="3354388" y="4724400"/>
          <p14:tracePt t="9640" x="3346450" y="4778375"/>
          <p14:tracePt t="9646" x="3336925" y="4797425"/>
          <p14:tracePt t="9654" x="3336925" y="4814888"/>
          <p14:tracePt t="9662" x="3327400" y="4851400"/>
          <p14:tracePt t="9670" x="3327400" y="4870450"/>
          <p14:tracePt t="9678" x="3327400" y="4924425"/>
          <p14:tracePt t="9686" x="3309938" y="4970463"/>
          <p14:tracePt t="9694" x="3263900" y="5016500"/>
          <p14:tracePt t="9702" x="3263900" y="5070475"/>
          <p14:tracePt t="9710" x="3263900" y="5133975"/>
          <p14:tracePt t="9718" x="3236913" y="5189538"/>
          <p14:tracePt t="9727" x="3236913" y="5233988"/>
          <p14:tracePt t="9734" x="3217863" y="5289550"/>
          <p14:tracePt t="9742" x="3217863" y="5343525"/>
          <p14:tracePt t="9750" x="3208338" y="5362575"/>
          <p14:tracePt t="9758" x="3208338" y="5408613"/>
          <p14:tracePt t="9766" x="3208338" y="5426075"/>
          <p14:tracePt t="9774" x="3208338" y="5453063"/>
          <p14:tracePt t="9782" x="3208338" y="5462588"/>
          <p14:tracePt t="9790" x="3208338" y="5472113"/>
          <p14:tracePt t="9798" x="3208338" y="5489575"/>
          <p14:tracePt t="9840" x="3208338" y="5499100"/>
          <p14:tracePt t="9856" x="3208338" y="5508625"/>
          <p14:tracePt t="9872" x="3208338" y="5526088"/>
          <p14:tracePt t="9890" x="3208338" y="5535613"/>
          <p14:tracePt t="9896" x="3208338" y="5545138"/>
          <p14:tracePt t="10183" x="3217863" y="5545138"/>
          <p14:tracePt t="10190" x="3227388" y="5545138"/>
          <p14:tracePt t="10200" x="3244850" y="5545138"/>
          <p14:tracePt t="10205" x="3290888" y="5562600"/>
          <p14:tracePt t="10214" x="3317875" y="5562600"/>
          <p14:tracePt t="10222" x="3354388" y="5562600"/>
          <p14:tracePt t="10230" x="3400425" y="5562600"/>
          <p14:tracePt t="10239" x="3436938" y="5562600"/>
          <p14:tracePt t="10246" x="3482975" y="5562600"/>
          <p14:tracePt t="10254" x="3509963" y="5562600"/>
          <p14:tracePt t="10262" x="3563938" y="5562600"/>
          <p14:tracePt t="10270" x="3592513" y="5562600"/>
          <p14:tracePt t="10278" x="3619500" y="5562600"/>
          <p14:tracePt t="10286" x="3646488" y="5562600"/>
          <p14:tracePt t="10297" x="3665538" y="5562600"/>
          <p14:tracePt t="10304" x="3683000" y="5562600"/>
          <p14:tracePt t="10312" x="3719513" y="5535613"/>
          <p14:tracePt t="10319" x="3738563" y="5526088"/>
          <p14:tracePt t="10327" x="3746500" y="5518150"/>
          <p14:tracePt t="10336" x="3765550" y="5518150"/>
          <p14:tracePt t="10342" x="3765550" y="5508625"/>
          <p14:tracePt t="10350" x="3783013" y="5489575"/>
          <p14:tracePt t="10358" x="3792538" y="5481638"/>
          <p14:tracePt t="10366" x="3802063" y="5481638"/>
          <p14:tracePt t="10495" x="3819525" y="5481638"/>
          <p14:tracePt t="10664" x="3829050" y="5481638"/>
          <p14:tracePt t="10671" x="3846513" y="5481638"/>
          <p14:tracePt t="10680" x="3902075" y="5481638"/>
          <p14:tracePt t="10687" x="3975100" y="5481638"/>
          <p14:tracePt t="10695" x="4048125" y="5481638"/>
          <p14:tracePt t="10707" x="4157663" y="5462588"/>
          <p14:tracePt t="10710" x="4267200" y="5435600"/>
          <p14:tracePt t="10718" x="4403725" y="5426075"/>
          <p14:tracePt t="10726" x="4513263" y="5408613"/>
          <p14:tracePt t="10735" x="4659313" y="5380038"/>
          <p14:tracePt t="10742" x="4795838" y="5335588"/>
          <p14:tracePt t="10750" x="4905375" y="5289550"/>
          <p14:tracePt t="10758" x="5022850" y="5262563"/>
          <p14:tracePt t="10766" x="5151438" y="5216525"/>
          <p14:tracePt t="10776" x="5232400" y="5180013"/>
          <p14:tracePt t="10785" x="5334000" y="5133975"/>
          <p14:tracePt t="10790" x="5378450" y="5116513"/>
          <p14:tracePt t="10799" x="5434013" y="5089525"/>
          <p14:tracePt t="10808" x="5470525" y="5070475"/>
          <p14:tracePt t="10814" x="5497513" y="5060950"/>
          <p14:tracePt t="10823" x="5534025" y="5043488"/>
          <p14:tracePt t="10830" x="5551488" y="5024438"/>
          <p14:tracePt t="10839" x="5570538" y="5006975"/>
          <p14:tracePt t="10918" x="5588000" y="4987925"/>
          <p14:tracePt t="10926" x="5597525" y="4979988"/>
          <p14:tracePt t="10935" x="5616575" y="4979988"/>
          <p14:tracePt t="10942" x="5634038" y="4951413"/>
          <p14:tracePt t="10950" x="5680075" y="4906963"/>
          <p14:tracePt t="10958" x="5724525" y="4860925"/>
          <p14:tracePt t="10966" x="5780088" y="4814888"/>
          <p14:tracePt t="10977" x="5807075" y="4778375"/>
          <p14:tracePt t="10984" x="5843588" y="4751388"/>
          <p14:tracePt t="10990" x="5907088" y="4697413"/>
          <p14:tracePt t="10999" x="5953125" y="4668838"/>
          <p14:tracePt t="11008" x="6016625" y="4624388"/>
          <p14:tracePt t="11015" x="6062663" y="4587875"/>
          <p14:tracePt t="11025" x="6108700" y="4559300"/>
          <p14:tracePt t="11030" x="6189663" y="4505325"/>
          <p14:tracePt t="11040" x="6218238" y="4495800"/>
          <p14:tracePt t="11046" x="6281738" y="4459288"/>
          <p14:tracePt t="11055" x="6372225" y="4432300"/>
          <p14:tracePt t="11063" x="6435725" y="4395788"/>
          <p14:tracePt t="11070" x="6500813" y="4368800"/>
          <p14:tracePt t="11079" x="6564313" y="4359275"/>
          <p14:tracePt t="11086" x="6618288" y="4332288"/>
          <p14:tracePt t="11094" x="6681788" y="4322763"/>
          <p14:tracePt t="11102" x="6746875" y="4295775"/>
          <p14:tracePt t="11110" x="6800850" y="4295775"/>
          <p14:tracePt t="11118" x="6864350" y="4276725"/>
          <p14:tracePt t="11126" x="6919913" y="4276725"/>
          <p14:tracePt t="11135" x="6946900" y="4259263"/>
          <p14:tracePt t="11142" x="6992938" y="4259263"/>
          <p14:tracePt t="11150" x="7029450" y="4259263"/>
          <p14:tracePt t="11158" x="7037388" y="4259263"/>
          <p14:tracePt t="11167" x="7065963" y="4249738"/>
          <p14:tracePt t="11174" x="7073900" y="4249738"/>
          <p14:tracePt t="11182" x="7092950" y="4249738"/>
          <p14:tracePt t="11199" x="7119938" y="4249738"/>
          <p14:tracePt t="11208" x="7129463" y="4249738"/>
          <p14:tracePt t="11214" x="7156450" y="4240213"/>
          <p14:tracePt t="11222" x="7175500" y="4240213"/>
          <p14:tracePt t="11230" x="7229475" y="4222750"/>
          <p14:tracePt t="11239" x="7265988" y="4222750"/>
          <p14:tracePt t="11246" x="7319963" y="4222750"/>
          <p14:tracePt t="11254" x="7412038" y="4222750"/>
          <p14:tracePt t="11262" x="7531100" y="4203700"/>
          <p14:tracePt t="11270" x="7658100" y="4176713"/>
          <p14:tracePt t="11278" x="7804150" y="4130675"/>
          <p14:tracePt t="11286" x="7940675" y="4122738"/>
          <p14:tracePt t="11294" x="8067675" y="4103688"/>
          <p14:tracePt t="11302" x="8213725" y="4076700"/>
          <p14:tracePt t="11310" x="8342313" y="4057650"/>
          <p14:tracePt t="11319" x="8469313" y="4049713"/>
          <p14:tracePt t="11326" x="8569325" y="4030663"/>
          <p14:tracePt t="11335" x="8715375" y="4021138"/>
          <p14:tracePt t="11342" x="8824913" y="3994150"/>
          <p14:tracePt t="11351" x="8915400" y="3994150"/>
          <p14:tracePt t="11358" x="9024938" y="39941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364650" y="273128"/>
            <a:ext cx="2484019" cy="6434747"/>
          </a:xfrm>
        </p:spPr>
      </p:pic>
      <p:sp>
        <p:nvSpPr>
          <p:cNvPr id="5" name="テキスト ボックス 4"/>
          <p:cNvSpPr txBox="1"/>
          <p:nvPr/>
        </p:nvSpPr>
        <p:spPr>
          <a:xfrm>
            <a:off x="3889613" y="464020"/>
            <a:ext cx="5064207" cy="1200329"/>
          </a:xfrm>
          <a:prstGeom prst="rect">
            <a:avLst/>
          </a:prstGeom>
          <a:noFill/>
        </p:spPr>
        <p:txBody>
          <a:bodyPr wrap="none" rtlCol="0">
            <a:spAutoFit/>
          </a:bodyPr>
          <a:lstStyle/>
          <a:p>
            <a:r>
              <a:rPr kumimoji="1" lang="ja-JP" altLang="en-US" sz="2400" dirty="0"/>
              <a:t>オペアンプの元は差動増幅回路</a:t>
            </a:r>
            <a:endParaRPr kumimoji="1" lang="en-US" altLang="ja-JP" sz="2400" dirty="0"/>
          </a:p>
          <a:p>
            <a:r>
              <a:rPr lang="ja-JP" altLang="en-US" sz="2400" dirty="0"/>
              <a:t>実際のオペアンプの</a:t>
            </a:r>
            <a:r>
              <a:rPr lang="en-US" altLang="ja-JP" sz="2400" dirty="0"/>
              <a:t>IC</a:t>
            </a:r>
            <a:r>
              <a:rPr lang="ja-JP" altLang="en-US" sz="2400" dirty="0" err="1"/>
              <a:t>には</a:t>
            </a:r>
            <a:r>
              <a:rPr lang="ja-JP" altLang="en-US" sz="2400" dirty="0"/>
              <a:t>もっと複雑</a:t>
            </a:r>
            <a:endParaRPr lang="en-US" altLang="ja-JP" sz="2400" dirty="0"/>
          </a:p>
          <a:p>
            <a:r>
              <a:rPr lang="ja-JP" altLang="en-US" sz="2400" dirty="0"/>
              <a:t>な回路が入っている</a:t>
            </a:r>
            <a:endParaRPr lang="en-US" altLang="ja-JP" sz="2400" dirty="0"/>
          </a:p>
        </p:txBody>
      </p:sp>
      <p:pic>
        <p:nvPicPr>
          <p:cNvPr id="2" name="オーディオ 1">
            <a:hlinkClick r:id="" action="ppaction://media"/>
            <a:extLst>
              <a:ext uri="{FF2B5EF4-FFF2-40B4-BE49-F238E27FC236}">
                <a16:creationId xmlns:a16="http://schemas.microsoft.com/office/drawing/2014/main" id="{8458D363-3AB2-439B-BD71-771C18857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2723073"/>
      </p:ext>
    </p:extLst>
  </p:cSld>
  <p:clrMapOvr>
    <a:masterClrMapping/>
  </p:clrMapOvr>
  <mc:AlternateContent xmlns:mc="http://schemas.openxmlformats.org/markup-compatibility/2006" xmlns:p14="http://schemas.microsoft.com/office/powerpoint/2010/main">
    <mc:Choice Requires="p14">
      <p:transition spd="slow" p14:dur="2000" advTm="69257"/>
    </mc:Choice>
    <mc:Fallback xmlns="">
      <p:transition spd="slow" advTm="69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90" x="9107488" y="3309938"/>
          <p14:tracePt t="896" x="9070975" y="3309938"/>
          <p14:tracePt t="912" x="9061450" y="3309938"/>
          <p14:tracePt t="921" x="9034463" y="3302000"/>
          <p14:tracePt t="928" x="9024938" y="3302000"/>
          <p14:tracePt t="938" x="8997950" y="3302000"/>
          <p14:tracePt t="944" x="8970963" y="3292475"/>
          <p14:tracePt t="953" x="8897938" y="3292475"/>
          <p14:tracePt t="960" x="8807450" y="3265488"/>
          <p14:tracePt t="969" x="8678863" y="3246438"/>
          <p14:tracePt t="976" x="8559800" y="3246438"/>
          <p14:tracePt t="987" x="8415338" y="3228975"/>
          <p14:tracePt t="992" x="8269288" y="3219450"/>
          <p14:tracePt t="1003" x="8123238" y="3192463"/>
          <p14:tracePt t="1008" x="7994650" y="3173413"/>
          <p14:tracePt t="1020" x="7867650" y="3155950"/>
          <p14:tracePt t="1023" x="7731125" y="3146425"/>
          <p14:tracePt t="1034" x="7639050" y="3119438"/>
          <p14:tracePt t="1041" x="7567613" y="3100388"/>
          <p14:tracePt t="1049" x="7502525" y="3090863"/>
          <p14:tracePt t="1056" x="7466013" y="3090863"/>
          <p14:tracePt t="1064" x="7429500" y="3090863"/>
          <p14:tracePt t="1072" x="7421563" y="3082925"/>
          <p14:tracePt t="1281" x="7421563" y="3073400"/>
          <p14:tracePt t="1313" x="7421563" y="3063875"/>
          <p14:tracePt t="1329" x="7421563" y="3054350"/>
          <p14:tracePt t="1345" x="7421563" y="3036888"/>
          <p14:tracePt t="1727" x="7421563" y="3027363"/>
          <p14:tracePt t="1735" x="7421563" y="3009900"/>
          <p14:tracePt t="1743" x="7421563" y="2982913"/>
          <p14:tracePt t="1752" x="7412038" y="2954338"/>
          <p14:tracePt t="1759" x="7402513" y="2936875"/>
          <p14:tracePt t="1769" x="7392988" y="2927350"/>
          <p14:tracePt t="1775" x="7385050" y="2909888"/>
          <p14:tracePt t="1784" x="7375525" y="2890838"/>
          <p14:tracePt t="1791" x="7366000" y="2873375"/>
          <p14:tracePt t="12674" x="7366000" y="2854325"/>
          <p14:tracePt t="12682" x="7366000" y="2827338"/>
          <p14:tracePt t="12689" x="7392988" y="2735263"/>
          <p14:tracePt t="12698" x="7485063" y="2635250"/>
          <p14:tracePt t="12705" x="7548563" y="2571750"/>
          <p14:tracePt t="12714" x="7585075" y="2517775"/>
          <p14:tracePt t="12723" x="7594600" y="2517775"/>
          <p14:tracePt t="12857" x="7594600" y="2508250"/>
          <p14:tracePt t="12865" x="7485063" y="2508250"/>
          <p14:tracePt t="12873" x="7212013" y="2508250"/>
          <p14:tracePt t="12881" x="6946900" y="2508250"/>
          <p14:tracePt t="12889" x="6764338" y="2508250"/>
          <p14:tracePt t="12898" x="6354763" y="2489200"/>
          <p14:tracePt t="12904" x="5889625" y="2444750"/>
          <p14:tracePt t="12911" x="5334000" y="2444750"/>
          <p14:tracePt t="12919" x="4813300" y="2444750"/>
          <p14:tracePt t="12927" x="4367213" y="2444750"/>
          <p14:tracePt t="12935" x="3919538" y="2444750"/>
          <p14:tracePt t="12943" x="3546475" y="2416175"/>
          <p14:tracePt t="12953" x="3382963" y="2416175"/>
          <p14:tracePt t="12960" x="3254375" y="2416175"/>
          <p14:tracePt t="12969" x="3144838" y="2416175"/>
          <p14:tracePt t="12977" x="3081338" y="2408238"/>
          <p14:tracePt t="12983" x="3063875" y="2408238"/>
          <p14:tracePt t="12991" x="3054350" y="2408238"/>
          <p14:tracePt t="12999" x="3035300" y="2408238"/>
          <p14:tracePt t="13007" x="3027363" y="2408238"/>
          <p14:tracePt t="13015" x="2990850" y="2408238"/>
          <p14:tracePt t="13023" x="2962275" y="2408238"/>
          <p14:tracePt t="13031" x="2908300" y="2408238"/>
          <p14:tracePt t="13039" x="2852738" y="2408238"/>
          <p14:tracePt t="13048" x="2817813" y="2408238"/>
          <p14:tracePt t="13056" x="2762250" y="2408238"/>
          <p14:tracePt t="13065" x="2698750" y="2408238"/>
          <p14:tracePt t="13072" x="2643188" y="2408238"/>
          <p14:tracePt t="13081" x="2589213" y="2408238"/>
          <p14:tracePt t="13088" x="2562225" y="2408238"/>
          <p14:tracePt t="13095" x="2533650" y="2408238"/>
          <p14:tracePt t="13103" x="2498725" y="2408238"/>
          <p14:tracePt t="13119" x="2489200" y="2408238"/>
          <p14:tracePt t="13127" x="2470150" y="2408238"/>
          <p14:tracePt t="13135" x="2462213" y="2408238"/>
          <p14:tracePt t="13201" x="2452688" y="2408238"/>
          <p14:tracePt t="13225" x="2443163" y="2408238"/>
          <p14:tracePt t="13297" x="2425700" y="2408238"/>
          <p14:tracePt t="13305" x="2416175" y="2389188"/>
          <p14:tracePt t="13313" x="2406650" y="2362200"/>
          <p14:tracePt t="13321" x="2406650" y="2316163"/>
          <p14:tracePt t="13329" x="2406650" y="2279650"/>
          <p14:tracePt t="13337" x="2406650" y="2225675"/>
          <p14:tracePt t="13344" x="2406650" y="2160588"/>
          <p14:tracePt t="13352" x="2406650" y="2089150"/>
          <p14:tracePt t="13360" x="2406650" y="2052638"/>
          <p14:tracePt t="13368" x="2406650" y="1997075"/>
          <p14:tracePt t="13376" x="2416175" y="1951038"/>
          <p14:tracePt t="13384" x="2425700" y="1924050"/>
          <p14:tracePt t="13394" x="2425700" y="1906588"/>
          <p14:tracePt t="13400" x="2425700" y="1887538"/>
          <p14:tracePt t="13407" x="2425700" y="1878013"/>
          <p14:tracePt t="13415" x="2433638" y="1851025"/>
          <p14:tracePt t="13439" x="2433638" y="1841500"/>
          <p14:tracePt t="13463" x="2443163" y="1833563"/>
          <p14:tracePt t="13479" x="2452688" y="1824038"/>
          <p14:tracePt t="13487" x="2462213" y="1814513"/>
          <p14:tracePt t="13511" x="2479675" y="1797050"/>
          <p14:tracePt t="13527" x="2489200" y="1787525"/>
          <p14:tracePt t="13536" x="2506663" y="1768475"/>
          <p14:tracePt t="13543" x="2525713" y="1760538"/>
          <p14:tracePt t="13551" x="2533650" y="1751013"/>
          <p14:tracePt t="13567" x="2552700" y="1741488"/>
          <p14:tracePt t="13584" x="2570163" y="1724025"/>
          <p14:tracePt t="13592" x="2579688" y="1724025"/>
          <p14:tracePt t="13600" x="2589213" y="1714500"/>
          <p14:tracePt t="13608" x="2598738" y="1714500"/>
          <p14:tracePt t="13624" x="2616200" y="1714500"/>
          <p14:tracePt t="13640" x="2625725" y="1714500"/>
          <p14:tracePt t="13656" x="2635250" y="1714500"/>
          <p14:tracePt t="13680" x="2652713" y="1714500"/>
          <p14:tracePt t="13690" x="2662238" y="1724025"/>
          <p14:tracePt t="13697" x="2671763" y="1731963"/>
          <p14:tracePt t="13704" x="2671763" y="1751013"/>
          <p14:tracePt t="13712" x="2679700" y="1760538"/>
          <p14:tracePt t="13721" x="2698750" y="1787525"/>
          <p14:tracePt t="13728" x="2708275" y="1787525"/>
          <p14:tracePt t="13738" x="2725738" y="1804988"/>
          <p14:tracePt t="13744" x="2725738" y="1814513"/>
          <p14:tracePt t="13754" x="2735263" y="1814513"/>
          <p14:tracePt t="13760" x="2744788" y="1814513"/>
          <p14:tracePt t="13770" x="2762250" y="1814513"/>
          <p14:tracePt t="13776" x="2789238" y="1814513"/>
          <p14:tracePt t="13785" x="2798763" y="1814513"/>
          <p14:tracePt t="13792" x="2825750" y="1814513"/>
          <p14:tracePt t="13801" x="2844800" y="1814513"/>
          <p14:tracePt t="13809" x="2862263" y="1814513"/>
          <p14:tracePt t="13816" x="2881313" y="1797050"/>
          <p14:tracePt t="13825" x="2908300" y="1787525"/>
          <p14:tracePt t="13831" x="2954338" y="1778000"/>
          <p14:tracePt t="13840" x="2971800" y="1778000"/>
          <p14:tracePt t="13852" x="2998788" y="1760538"/>
          <p14:tracePt t="13856" x="3017838" y="1760538"/>
          <p14:tracePt t="13865" x="3035300" y="1760538"/>
          <p14:tracePt t="13872" x="3044825" y="1751013"/>
          <p14:tracePt t="13977" x="3054350" y="1751013"/>
          <p14:tracePt t="14097" x="3054350" y="1741488"/>
          <p14:tracePt t="14113" x="3054350" y="1724025"/>
          <p14:tracePt t="14137" x="3054350" y="1714500"/>
          <p14:tracePt t="14162" x="3054350" y="1687513"/>
          <p14:tracePt t="14185" x="3054350" y="1677988"/>
          <p14:tracePt t="14194" x="3054350" y="1668463"/>
          <p14:tracePt t="14200" x="3054350" y="1660525"/>
          <p14:tracePt t="14209" x="3054350" y="1651000"/>
          <p14:tracePt t="14217" x="3054350" y="1641475"/>
          <p14:tracePt t="14227" x="3054350" y="1631950"/>
          <p14:tracePt t="14232" x="3054350" y="1624013"/>
          <p14:tracePt t="14245" x="3054350" y="1595438"/>
          <p14:tracePt t="14249" x="3054350" y="1587500"/>
          <p14:tracePt t="14256" x="3054350" y="1558925"/>
          <p14:tracePt t="14264" x="3054350" y="1541463"/>
          <p14:tracePt t="14272" x="3054350" y="1514475"/>
          <p14:tracePt t="14280" x="3054350" y="1495425"/>
          <p14:tracePt t="14288" x="3054350" y="1485900"/>
          <p14:tracePt t="14296" x="3054350" y="1477963"/>
          <p14:tracePt t="14304" x="3054350" y="1468438"/>
          <p14:tracePt t="14312" x="3054350" y="1458913"/>
          <p14:tracePt t="14497" x="3063875" y="1458913"/>
          <p14:tracePt t="14519" x="3071813" y="1458913"/>
          <p14:tracePt t="14600" x="3081338" y="1468438"/>
          <p14:tracePt t="14625" x="3081338" y="1495425"/>
          <p14:tracePt t="14641" x="3081338" y="1514475"/>
          <p14:tracePt t="14648" x="3081338" y="1531938"/>
          <p14:tracePt t="14657" x="3081338" y="1550988"/>
          <p14:tracePt t="14666" x="3081338" y="1577975"/>
          <p14:tracePt t="14673" x="3081338" y="1587500"/>
          <p14:tracePt t="14682" x="3081338" y="1604963"/>
          <p14:tracePt t="14689" x="3081338" y="1624013"/>
          <p14:tracePt t="14698" x="3081338" y="1631950"/>
          <p14:tracePt t="14905" x="3081338" y="1641475"/>
          <p14:tracePt t="14921" x="3081338" y="1660525"/>
          <p14:tracePt t="14937" x="3081338" y="1677988"/>
          <p14:tracePt t="14949" x="3071813" y="1677988"/>
          <p14:tracePt t="14952" x="3054350" y="1677988"/>
          <p14:tracePt t="14961" x="3035300" y="1687513"/>
          <p14:tracePt t="14969" x="3008313" y="1687513"/>
          <p14:tracePt t="14975" x="2981325" y="1687513"/>
          <p14:tracePt t="14984" x="2962275" y="1697038"/>
          <p14:tracePt t="14991" x="2917825" y="1697038"/>
          <p14:tracePt t="14999" x="2889250" y="1697038"/>
          <p14:tracePt t="15007" x="2871788" y="1697038"/>
          <p14:tracePt t="15015" x="2844800" y="1697038"/>
          <p14:tracePt t="15023" x="2825750" y="1697038"/>
          <p14:tracePt t="15031" x="2789238" y="1697038"/>
          <p14:tracePt t="15039" x="2771775" y="1697038"/>
          <p14:tracePt t="15047" x="2744788" y="1697038"/>
          <p14:tracePt t="15056" x="2708275" y="1697038"/>
          <p14:tracePt t="15066" x="2671763" y="1697038"/>
          <p14:tracePt t="15072" x="2625725" y="1697038"/>
          <p14:tracePt t="15082" x="2589213" y="1697038"/>
          <p14:tracePt t="15088" x="2543175" y="1697038"/>
          <p14:tracePt t="15096" x="2516188" y="1697038"/>
          <p14:tracePt t="15103" x="2479675" y="1697038"/>
          <p14:tracePt t="15111" x="2433638" y="1697038"/>
          <p14:tracePt t="15119" x="2416175" y="1697038"/>
          <p14:tracePt t="15127" x="2370138" y="1724025"/>
          <p14:tracePt t="15135" x="2343150" y="1724025"/>
          <p14:tracePt t="15143" x="2324100" y="1724025"/>
          <p14:tracePt t="15151" x="2316163" y="1724025"/>
          <p14:tracePt t="15159" x="2297113" y="1724025"/>
          <p14:tracePt t="15175" x="2287588" y="1724025"/>
          <p14:tracePt t="15208" x="2279650" y="1724025"/>
          <p14:tracePt t="15233" x="2251075" y="1724025"/>
          <p14:tracePt t="15241" x="2243138" y="1724025"/>
          <p14:tracePt t="15250" x="2224088" y="1714500"/>
          <p14:tracePt t="15256" x="2206625" y="1714500"/>
          <p14:tracePt t="15272" x="2179638" y="1714500"/>
          <p14:tracePt t="15281" x="2160588" y="1704975"/>
          <p14:tracePt t="15320" x="2151063" y="1704975"/>
          <p14:tracePt t="15336" x="2143125" y="1704975"/>
          <p14:tracePt t="15344" x="2133600" y="1704975"/>
          <p14:tracePt t="15511" x="2133600" y="1697038"/>
          <p14:tracePt t="15519" x="2133600" y="1687513"/>
          <p14:tracePt t="15527" x="2143125" y="1677988"/>
          <p14:tracePt t="15559" x="2151063" y="1677988"/>
          <p14:tracePt t="15567" x="2151063" y="1668463"/>
          <p14:tracePt t="15602" x="2151063" y="1660525"/>
          <p14:tracePt t="15705" x="2160588" y="1651000"/>
          <p14:tracePt t="15729" x="2170113" y="1641475"/>
          <p14:tracePt t="15736" x="2179638" y="1624013"/>
          <p14:tracePt t="15745" x="2179638" y="1614488"/>
          <p14:tracePt t="15761" x="2179638" y="1604963"/>
          <p14:tracePt t="15895" x="2187575" y="1604963"/>
          <p14:tracePt t="15904" x="2197100" y="1604963"/>
          <p14:tracePt t="15913" x="2206625" y="1614488"/>
          <p14:tracePt t="15921" x="2206625" y="1624013"/>
          <p14:tracePt t="15929" x="2214563" y="1631950"/>
          <p14:tracePt t="15937" x="2224088" y="1641475"/>
          <p14:tracePt t="15945" x="2251075" y="1641475"/>
          <p14:tracePt t="15953" x="2279650" y="1641475"/>
          <p14:tracePt t="15959" x="2297113" y="1641475"/>
          <p14:tracePt t="15967" x="2343150" y="1641475"/>
          <p14:tracePt t="15975" x="2379663" y="1641475"/>
          <p14:tracePt t="15983" x="2397125" y="1641475"/>
          <p14:tracePt t="15991" x="2416175" y="1641475"/>
          <p14:tracePt t="15999" x="2433638" y="1641475"/>
          <p14:tracePt t="16329" x="2416175" y="1641475"/>
          <p14:tracePt t="16337" x="2389188" y="1641475"/>
          <p14:tracePt t="16345" x="2352675" y="1651000"/>
          <p14:tracePt t="16355" x="2333625" y="1651000"/>
          <p14:tracePt t="16360" x="2316163" y="1660525"/>
          <p14:tracePt t="16377" x="2297113" y="1660525"/>
          <p14:tracePt t="16497" x="2297113" y="1651000"/>
          <p14:tracePt t="16506" x="2297113" y="1641475"/>
          <p14:tracePt t="16511" x="2297113" y="1631950"/>
          <p14:tracePt t="16519" x="2297113" y="1624013"/>
          <p14:tracePt t="16543" x="2306638" y="1614488"/>
          <p14:tracePt t="17001" x="2306638" y="1604963"/>
          <p14:tracePt t="17007" x="2306638" y="1595438"/>
          <p14:tracePt t="17039" x="2297113" y="1587500"/>
          <p14:tracePt t="17047" x="2287588" y="1568450"/>
          <p14:tracePt t="17063" x="2279650" y="1558925"/>
          <p14:tracePt t="17071" x="2270125" y="1550988"/>
          <p14:tracePt t="17079" x="2243138" y="1541463"/>
          <p14:tracePt t="17096" x="2224088" y="1522413"/>
          <p14:tracePt t="17104" x="2214563" y="1514475"/>
          <p14:tracePt t="17120" x="2206625" y="1514475"/>
          <p14:tracePt t="17201" x="2197100" y="1504950"/>
          <p14:tracePt t="17209" x="2197100" y="1495425"/>
          <p14:tracePt t="17217" x="2197100" y="1485900"/>
          <p14:tracePt t="17435" x="2197100" y="1477963"/>
          <p14:tracePt t="17441" x="2206625" y="1468438"/>
          <p14:tracePt t="17448" x="2214563" y="1468438"/>
          <p14:tracePt t="17455" x="2214563" y="1458913"/>
          <p14:tracePt t="17465" x="2224088" y="1449388"/>
          <p14:tracePt t="17471" x="2224088" y="1441450"/>
          <p14:tracePt t="17480" x="2233613" y="1431925"/>
          <p14:tracePt t="17487" x="2243138" y="1422400"/>
          <p14:tracePt t="17503" x="2243138" y="1412875"/>
          <p14:tracePt t="17519" x="2251075" y="1404938"/>
          <p14:tracePt t="17556" x="2260600" y="1395413"/>
          <p14:tracePt t="17562" x="2270125" y="1395413"/>
          <p14:tracePt t="17585" x="2287588" y="1385888"/>
          <p14:tracePt t="17687" x="2306638" y="1368425"/>
          <p14:tracePt t="17696" x="2316163" y="1358900"/>
          <p14:tracePt t="17704" x="2316163" y="1349375"/>
          <p14:tracePt t="17722" x="2333625" y="1339850"/>
          <p14:tracePt t="17743" x="2352675" y="1322388"/>
          <p14:tracePt t="18279" x="2360613" y="1322388"/>
          <p14:tracePt t="18287" x="2360613" y="1331913"/>
          <p14:tracePt t="18295" x="2360613" y="1339850"/>
          <p14:tracePt t="18303" x="2352675" y="1349375"/>
          <p14:tracePt t="18311" x="2333625" y="1376363"/>
          <p14:tracePt t="18319" x="2306638" y="1395413"/>
          <p14:tracePt t="18327" x="2297113" y="1412875"/>
          <p14:tracePt t="18336" x="2297113" y="1422400"/>
          <p14:tracePt t="18344" x="2279650" y="1441450"/>
          <p14:tracePt t="18352" x="2270125" y="1458913"/>
          <p14:tracePt t="18679" x="2270125" y="1477963"/>
          <p14:tracePt t="18687" x="2270125" y="1485900"/>
          <p14:tracePt t="18695" x="2270125" y="1495425"/>
          <p14:tracePt t="18711" x="2270125" y="1504950"/>
          <p14:tracePt t="18737" x="2270125" y="1514475"/>
          <p14:tracePt t="18819" x="2270125" y="1522413"/>
          <p14:tracePt t="18974" x="2279650" y="1531938"/>
          <p14:tracePt t="19256" x="2251075" y="1541463"/>
          <p14:tracePt t="19263" x="2224088" y="1550988"/>
          <p14:tracePt t="19271" x="2197100" y="1577975"/>
          <p14:tracePt t="19279" x="2179638" y="1587500"/>
          <p14:tracePt t="19287" x="2170113" y="1587500"/>
          <p14:tracePt t="19296" x="2143125" y="1595438"/>
          <p14:tracePt t="19312" x="2133600" y="1595438"/>
          <p14:tracePt t="19345" x="2124075" y="1595438"/>
          <p14:tracePt t="19417" x="2106613" y="1595438"/>
          <p14:tracePt t="19449" x="2097088" y="1595438"/>
          <p14:tracePt t="19465" x="2097088" y="1587500"/>
          <p14:tracePt t="19473" x="2087563" y="1577975"/>
          <p14:tracePt t="19481" x="2078038" y="1568450"/>
          <p14:tracePt t="19499" x="2051050" y="1541463"/>
          <p14:tracePt t="19511" x="2033588" y="1514475"/>
          <p14:tracePt t="19519" x="2024063" y="1495425"/>
          <p14:tracePt t="19527" x="2014538" y="1485900"/>
          <p14:tracePt t="19543" x="1997075" y="1477963"/>
          <p14:tracePt t="19625" x="1987550" y="1449388"/>
          <p14:tracePt t="19633" x="1987550" y="1441450"/>
          <p14:tracePt t="19641" x="1968500" y="1422400"/>
          <p14:tracePt t="19648" x="1960563" y="1404938"/>
          <p14:tracePt t="19657" x="1960563" y="1395413"/>
          <p14:tracePt t="19664" x="1951038" y="1368425"/>
          <p14:tracePt t="19672" x="1951038" y="1358900"/>
          <p14:tracePt t="19679" x="1951038" y="1349375"/>
          <p14:tracePt t="20007" x="1951038" y="1358900"/>
          <p14:tracePt t="20031" x="1951038" y="1368425"/>
          <p14:tracePt t="20039" x="1960563" y="1385888"/>
          <p14:tracePt t="20047" x="1960563" y="1395413"/>
          <p14:tracePt t="20063" x="1960563" y="1404938"/>
          <p14:tracePt t="20071" x="1960563" y="1422400"/>
          <p14:tracePt t="20080" x="1960563" y="1431925"/>
          <p14:tracePt t="20087" x="1968500" y="1441450"/>
          <p14:tracePt t="20111" x="1968500" y="1449388"/>
          <p14:tracePt t="20545" x="1968500" y="1468438"/>
          <p14:tracePt t="20556" x="1968500" y="1477963"/>
          <p14:tracePt t="20560" x="1968500" y="1485900"/>
          <p14:tracePt t="20568" x="1968500" y="1514475"/>
          <p14:tracePt t="20576" x="1968500" y="1531938"/>
          <p14:tracePt t="20584" x="1968500" y="1550988"/>
          <p14:tracePt t="20592" x="1968500" y="1568450"/>
          <p14:tracePt t="20608" x="1968500" y="1577975"/>
          <p14:tracePt t="20616" x="1968500" y="1595438"/>
          <p14:tracePt t="20648" x="1978025" y="1614488"/>
          <p14:tracePt t="20672" x="1978025" y="1631950"/>
          <p14:tracePt t="20680" x="1978025" y="1651000"/>
          <p14:tracePt t="20688" x="1978025" y="1660525"/>
          <p14:tracePt t="20697" x="1978025" y="1687513"/>
          <p14:tracePt t="20704" x="1978025" y="1697038"/>
          <p14:tracePt t="20713" x="1987550" y="1714500"/>
          <p14:tracePt t="20722" x="1987550" y="1731963"/>
          <p14:tracePt t="20744" x="1987550" y="1741488"/>
          <p14:tracePt t="21015" x="1987550" y="1731963"/>
          <p14:tracePt t="21031" x="1997075" y="1724025"/>
          <p14:tracePt t="21047" x="1997075" y="1697038"/>
          <p14:tracePt t="21063" x="2005013" y="1687513"/>
          <p14:tracePt t="21079" x="2005013" y="1677988"/>
          <p14:tracePt t="21087" x="2005013" y="1660525"/>
          <p14:tracePt t="21103" x="2014538" y="1641475"/>
          <p14:tracePt t="21137" x="2014538" y="1631950"/>
          <p14:tracePt t="21146" x="2014538" y="1624013"/>
          <p14:tracePt t="21151" x="2014538" y="1614488"/>
          <p14:tracePt t="21167" x="2014538" y="1604963"/>
          <p14:tracePt t="21199" x="2014538" y="1595438"/>
          <p14:tracePt t="21264" x="2014538" y="1587500"/>
          <p14:tracePt t="21273" x="2014538" y="1568450"/>
          <p14:tracePt t="21298" x="2014538" y="1558925"/>
          <p14:tracePt t="21305" x="2014538" y="1541463"/>
          <p14:tracePt t="21321" x="2014538" y="1531938"/>
          <p14:tracePt t="21336" x="2014538" y="1522413"/>
          <p14:tracePt t="21481" x="2005013" y="1504950"/>
          <p14:tracePt t="21531" x="1997075" y="1504950"/>
          <p14:tracePt t="21537" x="1997075" y="1495425"/>
          <p14:tracePt t="21553" x="1987550" y="1495425"/>
          <p14:tracePt t="21968" x="1997075" y="1504950"/>
          <p14:tracePt t="21985" x="2005013" y="1514475"/>
          <p14:tracePt t="22001" x="2014538" y="1522413"/>
          <p14:tracePt t="22023" x="2014538" y="1531938"/>
          <p14:tracePt t="22064" x="2014538" y="1541463"/>
          <p14:tracePt t="22072" x="2014538" y="1558925"/>
          <p14:tracePt t="22087" x="2014538" y="1568450"/>
          <p14:tracePt t="22098" x="2014538" y="1577975"/>
          <p14:tracePt t="22105" x="2014538" y="1604963"/>
          <p14:tracePt t="22113" x="2014538" y="1614488"/>
          <p14:tracePt t="22120" x="2014538" y="1641475"/>
          <p14:tracePt t="22127" x="2014538" y="1660525"/>
          <p14:tracePt t="22143" x="2005013" y="1677988"/>
          <p14:tracePt t="22151" x="2005013" y="1687513"/>
          <p14:tracePt t="22159" x="1997075" y="1704975"/>
          <p14:tracePt t="22185" x="1987550" y="1724025"/>
          <p14:tracePt t="22466" x="1987550" y="1697038"/>
          <p14:tracePt t="22471" x="1987550" y="1687513"/>
          <p14:tracePt t="22480" x="1987550" y="1668463"/>
          <p14:tracePt t="22487" x="1997075" y="1641475"/>
          <p14:tracePt t="22504" x="1997075" y="1614488"/>
          <p14:tracePt t="22512" x="1997075" y="1604963"/>
          <p14:tracePt t="22527" x="1997075" y="1595438"/>
          <p14:tracePt t="22551" x="1997075" y="1577975"/>
          <p14:tracePt t="22583" x="1997075" y="1568450"/>
          <p14:tracePt t="22607" x="1997075" y="1558925"/>
          <p14:tracePt t="22631" x="1997075" y="1541463"/>
          <p14:tracePt t="22648" x="1997075" y="1531938"/>
          <p14:tracePt t="22664" x="1997075" y="1522413"/>
          <p14:tracePt t="22679" x="1987550" y="1514475"/>
          <p14:tracePt t="22695" x="1978025" y="1514475"/>
          <p14:tracePt t="22713" x="1968500" y="1514475"/>
          <p14:tracePt t="22720" x="1960563" y="1504950"/>
          <p14:tracePt t="22744" x="1951038" y="1504950"/>
          <p14:tracePt t="23239" x="1960563" y="1504950"/>
          <p14:tracePt t="23256" x="1960563" y="1514475"/>
          <p14:tracePt t="23273" x="1960563" y="1522413"/>
          <p14:tracePt t="23296" x="1960563" y="1531938"/>
          <p14:tracePt t="23313" x="1960563" y="1541463"/>
          <p14:tracePt t="23321" x="1960563" y="1558925"/>
          <p14:tracePt t="23345" x="1960563" y="1568450"/>
          <p14:tracePt t="23352" x="1960563" y="1577975"/>
          <p14:tracePt t="23360" x="1960563" y="1604963"/>
          <p14:tracePt t="23376" x="1960563" y="1614488"/>
          <p14:tracePt t="23392" x="1960563" y="1631950"/>
          <p14:tracePt t="23400" x="1960563" y="1641475"/>
          <p14:tracePt t="24264" x="1951038" y="1641475"/>
          <p14:tracePt t="24339" x="1968500" y="1651000"/>
          <p14:tracePt t="24345" x="2024063" y="1651000"/>
          <p14:tracePt t="24353" x="2051050" y="1651000"/>
          <p14:tracePt t="24361" x="2078038" y="1651000"/>
          <p14:tracePt t="24374" x="2124075" y="1651000"/>
          <p14:tracePt t="24375" x="2151063" y="1651000"/>
          <p14:tracePt t="24384" x="2160588" y="1651000"/>
          <p14:tracePt t="24391" x="2170113" y="1651000"/>
          <p14:tracePt t="24591" x="2197100" y="1651000"/>
          <p14:tracePt t="24599" x="2206625" y="1651000"/>
          <p14:tracePt t="24699" x="2214563" y="1651000"/>
          <p14:tracePt t="24705" x="2233613" y="1651000"/>
          <p14:tracePt t="24714" x="2251075" y="1651000"/>
          <p14:tracePt t="24721" x="2260600" y="1651000"/>
          <p14:tracePt t="24731" x="2279650" y="1651000"/>
          <p14:tracePt t="24737" x="2287588" y="1651000"/>
          <p14:tracePt t="24773" x="2297113" y="1651000"/>
          <p14:tracePt t="24788" x="2316163" y="1651000"/>
          <p14:tracePt t="24792" x="2324100" y="1651000"/>
          <p14:tracePt t="24808" x="2333625" y="1651000"/>
          <p14:tracePt t="24824" x="2352675" y="1651000"/>
          <p14:tracePt t="24831" x="2360613" y="1651000"/>
          <p14:tracePt t="24847" x="2379663" y="1641475"/>
          <p14:tracePt t="24855" x="2389188" y="1631950"/>
          <p14:tracePt t="24863" x="2397125" y="1631950"/>
          <p14:tracePt t="24871" x="2406650" y="1624013"/>
          <p14:tracePt t="24880" x="2406650" y="1614488"/>
          <p14:tracePt t="24887" x="2425700" y="1587500"/>
          <p14:tracePt t="24895" x="2433638" y="1577975"/>
          <p14:tracePt t="24903" x="2433638" y="1558925"/>
          <p14:tracePt t="24912" x="2433638" y="1531938"/>
          <p14:tracePt t="24920" x="2433638" y="1522413"/>
          <p14:tracePt t="24928" x="2433638" y="1514475"/>
          <p14:tracePt t="24936" x="2433638" y="1477963"/>
          <p14:tracePt t="24944" x="2433638" y="1468438"/>
          <p14:tracePt t="24952" x="2452688" y="1449388"/>
          <p14:tracePt t="24968" x="2452688" y="1441450"/>
          <p14:tracePt t="24984" x="2452688" y="1431925"/>
          <p14:tracePt t="25015" x="2462213" y="1422400"/>
          <p14:tracePt t="25023" x="2479675" y="1412875"/>
          <p14:tracePt t="25032" x="2498725" y="1395413"/>
          <p14:tracePt t="25040" x="2533650" y="1385888"/>
          <p14:tracePt t="25050" x="2562225" y="1376363"/>
          <p14:tracePt t="25057" x="2606675" y="1339850"/>
          <p14:tracePt t="25063" x="2652713" y="1322388"/>
          <p14:tracePt t="25074" x="2679700" y="1303338"/>
          <p14:tracePt t="25080" x="2725738" y="1276350"/>
          <p14:tracePt t="25088" x="2771775" y="1249363"/>
          <p14:tracePt t="25097" x="2817813" y="1212850"/>
          <p14:tracePt t="25105" x="2881313" y="1195388"/>
          <p14:tracePt t="25114" x="2908300" y="1166813"/>
          <p14:tracePt t="25120" x="2954338" y="1149350"/>
          <p14:tracePt t="25130" x="2981325" y="1149350"/>
          <p14:tracePt t="25136" x="2998788" y="1139825"/>
          <p14:tracePt t="25145" x="3035300" y="1122363"/>
          <p14:tracePt t="25152" x="3044825" y="1122363"/>
          <p14:tracePt t="25168" x="3063875" y="1122363"/>
          <p14:tracePt t="25176" x="3071813" y="1122363"/>
          <p14:tracePt t="25184" x="3081338" y="1122363"/>
          <p14:tracePt t="25192" x="3108325" y="1122363"/>
          <p14:tracePt t="25200" x="3117850" y="1122363"/>
          <p14:tracePt t="25209" x="3136900" y="1122363"/>
          <p14:tracePt t="25215" x="3144838" y="1122363"/>
          <p14:tracePt t="25224" x="3163888" y="1122363"/>
          <p14:tracePt t="25394" x="3171825" y="1130300"/>
          <p14:tracePt t="25427" x="3171825" y="1139825"/>
          <p14:tracePt t="25443" x="3171825" y="1149350"/>
          <p14:tracePt t="25475" x="3171825" y="1158875"/>
          <p14:tracePt t="25497" x="3163888" y="1166813"/>
          <p14:tracePt t="25585" x="3163888" y="1185863"/>
          <p14:tracePt t="25593" x="3163888" y="1195388"/>
          <p14:tracePt t="25601" x="3163888" y="1203325"/>
          <p14:tracePt t="25613" x="3163888" y="1239838"/>
          <p14:tracePt t="25618" x="3154363" y="1276350"/>
          <p14:tracePt t="25625" x="3154363" y="1303338"/>
          <p14:tracePt t="25633" x="3136900" y="1349375"/>
          <p14:tracePt t="25643" x="3136900" y="1385888"/>
          <p14:tracePt t="25650" x="3136900" y="1441450"/>
          <p14:tracePt t="25658" x="3136900" y="1485900"/>
          <p14:tracePt t="25663" x="3136900" y="1514475"/>
          <p14:tracePt t="25671" x="3136900" y="1568450"/>
          <p14:tracePt t="25679" x="3136900" y="1624013"/>
          <p14:tracePt t="25688" x="3136900" y="1668463"/>
          <p14:tracePt t="25699" x="3136900" y="1724025"/>
          <p14:tracePt t="25705" x="3136900" y="1760538"/>
          <p14:tracePt t="25715" x="3136900" y="1804988"/>
          <p14:tracePt t="25721" x="3136900" y="1833563"/>
          <p14:tracePt t="25731" x="3136900" y="1870075"/>
          <p14:tracePt t="25737" x="3136900" y="1914525"/>
          <p14:tracePt t="25745" x="3136900" y="1924050"/>
          <p14:tracePt t="25752" x="3136900" y="1951038"/>
          <p14:tracePt t="25921" x="3136900" y="1924050"/>
          <p14:tracePt t="25929" x="3136900" y="1906588"/>
          <p14:tracePt t="25937" x="3144838" y="1878013"/>
          <p14:tracePt t="25945" x="3144838" y="1860550"/>
          <p14:tracePt t="25953" x="3171825" y="1814513"/>
          <p14:tracePt t="25961" x="3181350" y="1804988"/>
          <p14:tracePt t="25969" x="3190875" y="1768475"/>
          <p14:tracePt t="25977" x="3208338" y="1751013"/>
          <p14:tracePt t="25983" x="3217863" y="1731963"/>
          <p14:tracePt t="25991" x="3244850" y="1668463"/>
          <p14:tracePt t="25999" x="3263900" y="1641475"/>
          <p14:tracePt t="26007" x="3263900" y="1624013"/>
          <p14:tracePt t="26015" x="3281363" y="1577975"/>
          <p14:tracePt t="26023" x="3300413" y="1558925"/>
          <p14:tracePt t="26031" x="3317875" y="1504950"/>
          <p14:tracePt t="26039" x="3327400" y="1477963"/>
          <p14:tracePt t="26047" x="3336925" y="1441450"/>
          <p14:tracePt t="26056" x="3363913" y="1404938"/>
          <p14:tracePt t="26064" x="3382963" y="1368425"/>
          <p14:tracePt t="26071" x="3390900" y="1349375"/>
          <p14:tracePt t="26081" x="3400425" y="1312863"/>
          <p14:tracePt t="26092" x="3400425" y="1303338"/>
          <p14:tracePt t="26098" x="3419475" y="1285875"/>
          <p14:tracePt t="26105" x="3419475" y="1276350"/>
          <p14:tracePt t="26115" x="3427413" y="1258888"/>
          <p14:tracePt t="26121" x="3427413" y="1249363"/>
          <p14:tracePt t="26130" x="3436938" y="1231900"/>
          <p14:tracePt t="26136" x="3436938" y="1222375"/>
          <p14:tracePt t="26152" x="3446463" y="1212850"/>
          <p14:tracePt t="26166" x="3446463" y="1203325"/>
          <p14:tracePt t="26168" x="3446463" y="1195388"/>
          <p14:tracePt t="26175" x="3446463" y="1185863"/>
          <p14:tracePt t="26183" x="3446463" y="1176338"/>
          <p14:tracePt t="26191" x="3455988" y="1176338"/>
          <p14:tracePt t="26199" x="3455988" y="1166813"/>
          <p14:tracePt t="26353" x="3455988" y="1176338"/>
          <p14:tracePt t="26360" x="3455988" y="1195388"/>
          <p14:tracePt t="26368" x="3455988" y="1212850"/>
          <p14:tracePt t="26375" x="3455988" y="1231900"/>
          <p14:tracePt t="26383" x="3455988" y="1239838"/>
          <p14:tracePt t="26391" x="3455988" y="1249363"/>
          <p14:tracePt t="26399" x="3455988" y="1268413"/>
          <p14:tracePt t="26495" x="3446463" y="1285875"/>
          <p14:tracePt t="26503" x="3446463" y="1303338"/>
          <p14:tracePt t="26512" x="3446463" y="1322388"/>
          <p14:tracePt t="26519" x="3419475" y="1395413"/>
          <p14:tracePt t="26528" x="3419475" y="1422400"/>
          <p14:tracePt t="26535" x="3419475" y="1477963"/>
          <p14:tracePt t="26543" x="3419475" y="1550988"/>
          <p14:tracePt t="26551" x="3400425" y="1668463"/>
          <p14:tracePt t="26559" x="3400425" y="1741488"/>
          <p14:tracePt t="26567" x="3400425" y="1814513"/>
          <p14:tracePt t="26575" x="3400425" y="1906588"/>
          <p14:tracePt t="26583" x="3400425" y="1997075"/>
          <p14:tracePt t="26591" x="3400425" y="2070100"/>
          <p14:tracePt t="26599" x="3400425" y="2125663"/>
          <p14:tracePt t="26607" x="3419475" y="2189163"/>
          <p14:tracePt t="26615" x="3427413" y="2233613"/>
          <p14:tracePt t="26623" x="3436938" y="2270125"/>
          <p14:tracePt t="26631" x="3463925" y="2306638"/>
          <p14:tracePt t="26639" x="3463925" y="2316163"/>
          <p14:tracePt t="26647" x="3463925" y="2325688"/>
          <p14:tracePt t="28834" x="3463925" y="2352675"/>
          <p14:tracePt t="28841" x="3463925" y="2362200"/>
          <p14:tracePt t="29114" x="3455988" y="2371725"/>
          <p14:tracePt t="29777" x="3446463" y="2379663"/>
          <p14:tracePt t="29953" x="3436938" y="2389188"/>
          <p14:tracePt t="29961" x="3427413" y="2398713"/>
          <p14:tracePt t="29993" x="3427413" y="2408238"/>
          <p14:tracePt t="30065" x="3427413" y="2416175"/>
          <p14:tracePt t="30071" x="3427413" y="2425700"/>
          <p14:tracePt t="30079" x="3427413" y="2435225"/>
          <p14:tracePt t="31535" x="3427413" y="2444750"/>
          <p14:tracePt t="31993" x="3419475" y="2452688"/>
          <p14:tracePt t="32025" x="3409950" y="2452688"/>
          <p14:tracePt t="32033" x="3400425" y="2452688"/>
          <p14:tracePt t="32041" x="3390900" y="2462213"/>
          <p14:tracePt t="32139" x="3390900" y="2452688"/>
          <p14:tracePt t="32241" x="3382963" y="2452688"/>
          <p14:tracePt t="32257" x="3382963" y="2471738"/>
          <p14:tracePt t="32265" x="3373438" y="2489200"/>
          <p14:tracePt t="32903" x="3363913" y="2498725"/>
          <p14:tracePt t="32911" x="3354388" y="2517775"/>
          <p14:tracePt t="32919" x="3336925" y="2535238"/>
          <p14:tracePt t="32927" x="3336925" y="2544763"/>
          <p14:tracePt t="32943" x="3336925" y="2562225"/>
          <p14:tracePt t="32993" x="3336925" y="2535238"/>
          <p14:tracePt t="33009" x="3336925" y="2517775"/>
          <p14:tracePt t="33017" x="3336925" y="2489200"/>
          <p14:tracePt t="33025" x="3336925" y="2481263"/>
          <p14:tracePt t="33033" x="3336925" y="2471738"/>
          <p14:tracePt t="33137" x="3327400" y="2489200"/>
          <p14:tracePt t="33153" x="3317875" y="2508250"/>
          <p14:tracePt t="33163" x="3309938" y="2508250"/>
          <p14:tracePt t="33265" x="3309938" y="2498725"/>
          <p14:tracePt t="33274" x="3309938" y="2489200"/>
          <p14:tracePt t="33471" x="3309938" y="2481263"/>
          <p14:tracePt t="33479" x="3309938" y="2471738"/>
          <p14:tracePt t="33488" x="3309938" y="2452688"/>
          <p14:tracePt t="33511" x="3309938" y="2444750"/>
          <p14:tracePt t="33559" x="3309938" y="2435225"/>
          <p14:tracePt t="38263" x="3290888" y="2425700"/>
          <p14:tracePt t="38271" x="3263900" y="2425700"/>
          <p14:tracePt t="38280" x="3244850" y="2425700"/>
          <p14:tracePt t="38287" x="3200400" y="2425700"/>
          <p14:tracePt t="38296" x="3136900" y="2452688"/>
          <p14:tracePt t="38313" x="3117850" y="2452688"/>
          <p14:tracePt t="38319" x="3100388" y="2452688"/>
          <p14:tracePt t="38328" x="3071813" y="2452688"/>
          <p14:tracePt t="38336" x="3054350" y="2462213"/>
          <p14:tracePt t="38344" x="3017838" y="2462213"/>
          <p14:tracePt t="38351" x="2990850" y="2471738"/>
          <p14:tracePt t="38359" x="2962275" y="2471738"/>
          <p14:tracePt t="38368" x="2917825" y="2481263"/>
          <p14:tracePt t="38375" x="2889250" y="2498725"/>
          <p14:tracePt t="38383" x="2844800" y="2508250"/>
          <p14:tracePt t="38391" x="2817813" y="2508250"/>
          <p14:tracePt t="38399" x="2808288" y="2508250"/>
          <p14:tracePt t="38407" x="2798763" y="2517775"/>
          <p14:tracePt t="38447" x="2789238" y="2517775"/>
          <p14:tracePt t="38455" x="2771775" y="2508250"/>
          <p14:tracePt t="38463" x="2762250" y="2498725"/>
          <p14:tracePt t="38480" x="2752725" y="2481263"/>
          <p14:tracePt t="38488" x="2744788" y="2452688"/>
          <p14:tracePt t="38495" x="2735263" y="2416175"/>
          <p14:tracePt t="38504" x="2725738" y="2408238"/>
          <p14:tracePt t="38513" x="2708275" y="2389188"/>
          <p14:tracePt t="38520" x="2698750" y="2362200"/>
          <p14:tracePt t="38527" x="2689225" y="2352675"/>
          <p14:tracePt t="38535" x="2671763" y="2325688"/>
          <p14:tracePt t="38544" x="2662238" y="2325688"/>
          <p14:tracePt t="38552" x="2662238" y="2298700"/>
          <p14:tracePt t="38559" x="2652713" y="2289175"/>
          <p14:tracePt t="38567" x="2635250" y="2270125"/>
          <p14:tracePt t="38575" x="2625725" y="2252663"/>
          <p14:tracePt t="38584" x="2625725" y="2243138"/>
          <p14:tracePt t="38591" x="2606675" y="2216150"/>
          <p14:tracePt t="38599" x="2606675" y="2206625"/>
          <p14:tracePt t="38607" x="2606675" y="2189163"/>
          <p14:tracePt t="38616" x="2589213" y="2160588"/>
          <p14:tracePt t="38623" x="2589213" y="2143125"/>
          <p14:tracePt t="38631" x="2589213" y="2133600"/>
          <p14:tracePt t="38639" x="2589213" y="2106613"/>
          <p14:tracePt t="38647" x="2589213" y="2089150"/>
          <p14:tracePt t="38655" x="2589213" y="2033588"/>
          <p14:tracePt t="38664" x="2589213" y="2006600"/>
          <p14:tracePt t="38672" x="2589213" y="1979613"/>
          <p14:tracePt t="38679" x="2598738" y="1960563"/>
          <p14:tracePt t="38687" x="2635250" y="1924050"/>
          <p14:tracePt t="38695" x="2652713" y="1897063"/>
          <p14:tracePt t="38703" x="2679700" y="1878013"/>
          <p14:tracePt t="38711" x="2725738" y="1841500"/>
          <p14:tracePt t="38720" x="2762250" y="1833563"/>
          <p14:tracePt t="38728" x="2817813" y="1804988"/>
          <p14:tracePt t="38735" x="2862263" y="1797050"/>
          <p14:tracePt t="38743" x="2908300" y="1778000"/>
          <p14:tracePt t="38751" x="2962275" y="1778000"/>
          <p14:tracePt t="38759" x="3017838" y="1768475"/>
          <p14:tracePt t="38767" x="3063875" y="1768475"/>
          <p14:tracePt t="38775" x="3117850" y="1768475"/>
          <p14:tracePt t="38783" x="3154363" y="1768475"/>
          <p14:tracePt t="38791" x="3181350" y="1768475"/>
          <p14:tracePt t="38802" x="3217863" y="1768475"/>
          <p14:tracePt t="38807" x="3236913" y="1768475"/>
          <p14:tracePt t="38815" x="3244850" y="1768475"/>
          <p14:tracePt t="38823" x="3254375" y="1768475"/>
          <p14:tracePt t="38831" x="3273425" y="1787525"/>
          <p14:tracePt t="38839" x="3281363" y="1797050"/>
          <p14:tracePt t="38847" x="3290888" y="1797050"/>
          <p14:tracePt t="38856" x="3300413" y="1833563"/>
          <p14:tracePt t="38863" x="3309938" y="1870075"/>
          <p14:tracePt t="38871" x="3317875" y="1897063"/>
          <p14:tracePt t="38879" x="3317875" y="1924050"/>
          <p14:tracePt t="38887" x="3317875" y="1970088"/>
          <p14:tracePt t="38895" x="3327400" y="1987550"/>
          <p14:tracePt t="38903" x="3327400" y="2016125"/>
          <p14:tracePt t="38911" x="3327400" y="2043113"/>
          <p14:tracePt t="38919" x="3327400" y="2070100"/>
          <p14:tracePt t="38928" x="3327400" y="2079625"/>
          <p14:tracePt t="38935" x="3327400" y="2089150"/>
          <p14:tracePt t="38944" x="3327400" y="2116138"/>
          <p14:tracePt t="38951" x="3327400" y="2133600"/>
          <p14:tracePt t="38959" x="3327400" y="2152650"/>
          <p14:tracePt t="38967" x="3327400" y="2160588"/>
          <p14:tracePt t="38984" x="3327400" y="2189163"/>
          <p14:tracePt t="38993" x="3327400" y="2206625"/>
          <p14:tracePt t="39002" x="3317875" y="2243138"/>
          <p14:tracePt t="39007" x="3309938" y="2262188"/>
          <p14:tracePt t="39015" x="3309938" y="2289175"/>
          <p14:tracePt t="39027" x="3300413" y="2306638"/>
          <p14:tracePt t="39034" x="3300413" y="2335213"/>
          <p14:tracePt t="39041" x="3290888" y="2343150"/>
          <p14:tracePt t="39049" x="3273425" y="2362200"/>
          <p14:tracePt t="39058" x="3273425" y="2379663"/>
          <p14:tracePt t="39066" x="3263900" y="2389188"/>
          <p14:tracePt t="39073" x="3263900" y="2398713"/>
          <p14:tracePt t="39095" x="3263900" y="2408238"/>
          <p14:tracePt t="39103" x="3254375" y="2425700"/>
          <p14:tracePt t="39144" x="3254375" y="2435225"/>
          <p14:tracePt t="39281" x="3254375" y="2444750"/>
          <p14:tracePt t="39296" x="3236913" y="2462213"/>
          <p14:tracePt t="39308" x="3236913" y="2471738"/>
          <p14:tracePt t="39319" x="3227388" y="2489200"/>
          <p14:tracePt t="39335" x="3208338" y="2517775"/>
          <p14:tracePt t="39343" x="3200400" y="2535238"/>
          <p14:tracePt t="39359" x="3181350" y="2544763"/>
          <p14:tracePt t="39367" x="3163888" y="2562225"/>
          <p14:tracePt t="39376" x="3163888" y="2571750"/>
          <p14:tracePt t="39399" x="3144838" y="2581275"/>
          <p14:tracePt t="39409" x="3136900" y="2589213"/>
          <p14:tracePt t="39497" x="3127375" y="2589213"/>
          <p14:tracePt t="39505" x="3108325" y="2589213"/>
          <p14:tracePt t="39521" x="3100388" y="2589213"/>
          <p14:tracePt t="39545" x="3090863" y="2589213"/>
          <p14:tracePt t="39559" x="3071813" y="2589213"/>
          <p14:tracePt t="39575" x="3063875" y="2589213"/>
          <p14:tracePt t="40415" x="3054350" y="2589213"/>
          <p14:tracePt t="40553" x="3044825" y="2589213"/>
          <p14:tracePt t="40833" x="3044825" y="2598738"/>
          <p14:tracePt t="40848" x="3044825" y="2617788"/>
          <p14:tracePt t="40857" x="3063875" y="2625725"/>
          <p14:tracePt t="40864" x="3108325" y="2662238"/>
          <p14:tracePt t="40873" x="3127375" y="2671763"/>
          <p14:tracePt t="40882" x="3171825" y="2690813"/>
          <p14:tracePt t="40888" x="3190875" y="2717800"/>
          <p14:tracePt t="40897" x="3208338" y="2735263"/>
          <p14:tracePt t="40904" x="3244850" y="2754313"/>
          <p14:tracePt t="40911" x="3263900" y="2763838"/>
          <p14:tracePt t="40920" x="3273425" y="2771775"/>
          <p14:tracePt t="40930" x="3273425" y="2781300"/>
          <p14:tracePt t="40935" x="3281363" y="2800350"/>
          <p14:tracePt t="40951" x="3290888" y="2808288"/>
          <p14:tracePt t="40959" x="3300413" y="2817813"/>
          <p14:tracePt t="40967" x="3300413" y="2827338"/>
          <p14:tracePt t="40975" x="3309938" y="2836863"/>
          <p14:tracePt t="40991" x="3309938" y="2844800"/>
          <p14:tracePt t="41000" x="3309938" y="2854325"/>
          <p14:tracePt t="41010" x="3309938" y="2873375"/>
          <p14:tracePt t="41017" x="3309938" y="2890838"/>
          <p14:tracePt t="41024" x="3309938" y="2927350"/>
          <p14:tracePt t="41040" x="3309938" y="2954338"/>
          <p14:tracePt t="41048" x="3300413" y="2990850"/>
          <p14:tracePt t="41056" x="3300413" y="3009900"/>
          <p14:tracePt t="41064" x="3290888" y="3027363"/>
          <p14:tracePt t="41072" x="3290888" y="3046413"/>
          <p14:tracePt t="41081" x="3281363" y="3063875"/>
          <p14:tracePt t="41088" x="3281363" y="3090863"/>
          <p14:tracePt t="41097" x="3263900" y="3119438"/>
          <p14:tracePt t="41104" x="3254375" y="3127375"/>
          <p14:tracePt t="41112" x="3254375" y="3146425"/>
          <p14:tracePt t="41120" x="3254375" y="3163888"/>
          <p14:tracePt t="41129" x="3244850" y="3173413"/>
          <p14:tracePt t="41136" x="3244850" y="3182938"/>
          <p14:tracePt t="41149" x="3236913" y="3192463"/>
          <p14:tracePt t="41152" x="3217863" y="3209925"/>
          <p14:tracePt t="41162" x="3208338" y="3219450"/>
          <p14:tracePt t="41180" x="3171825" y="3255963"/>
          <p14:tracePt t="41185" x="3154363" y="3265488"/>
          <p14:tracePt t="41192" x="3127375" y="3302000"/>
          <p14:tracePt t="41200" x="3108325" y="3309938"/>
          <p14:tracePt t="41210" x="3090863" y="3309938"/>
          <p14:tracePt t="41217" x="3071813" y="3319463"/>
          <p14:tracePt t="41225" x="3035300" y="3338513"/>
          <p14:tracePt t="41233" x="3008313" y="3346450"/>
          <p14:tracePt t="41241" x="2990850" y="3346450"/>
          <p14:tracePt t="41248" x="2981325" y="3346450"/>
          <p14:tracePt t="41256" x="2962275" y="3355975"/>
          <p14:tracePt t="41272" x="2944813" y="3355975"/>
          <p14:tracePt t="41473" x="2925763" y="3365500"/>
          <p14:tracePt t="41481" x="2889250" y="3375025"/>
          <p14:tracePt t="41489" x="2889250" y="3382963"/>
          <p14:tracePt t="41498" x="2881313" y="3382963"/>
          <p14:tracePt t="41503" x="2852738" y="3392488"/>
          <p14:tracePt t="41519" x="2835275" y="3402013"/>
          <p14:tracePt t="41528" x="2817813" y="3402013"/>
          <p14:tracePt t="41544" x="2808288" y="3411538"/>
          <p14:tracePt t="41551" x="2798763" y="3411538"/>
          <p14:tracePt t="41560" x="2789238" y="3411538"/>
          <p14:tracePt t="41568" x="2781300" y="3419475"/>
          <p14:tracePt t="41583" x="2762250" y="3419475"/>
          <p14:tracePt t="41591" x="2752725" y="3429000"/>
          <p14:tracePt t="41599" x="2725738" y="3429000"/>
          <p14:tracePt t="41607" x="2708275" y="3429000"/>
          <p14:tracePt t="41615" x="2679700" y="3438525"/>
          <p14:tracePt t="41624" x="2643188" y="3446463"/>
          <p14:tracePt t="41631" x="2635250" y="3446463"/>
          <p14:tracePt t="41640" x="2616200" y="3446463"/>
          <p14:tracePt t="41647" x="2579688" y="3475038"/>
          <p14:tracePt t="41655" x="2562225" y="3475038"/>
          <p14:tracePt t="41663" x="2543175" y="3475038"/>
          <p14:tracePt t="41959" x="2533650" y="3475038"/>
          <p14:tracePt t="41984" x="2533650" y="3465513"/>
          <p14:tracePt t="42177" x="2533650" y="3446463"/>
          <p14:tracePt t="42201" x="2533650" y="3438525"/>
          <p14:tracePt t="42264" x="2533650" y="3429000"/>
          <p14:tracePt t="49473" x="2533650" y="3411538"/>
          <p14:tracePt t="49609" x="2533650" y="3419475"/>
          <p14:tracePt t="49617" x="2533650" y="3429000"/>
          <p14:tracePt t="52049" x="2533650" y="3438525"/>
          <p14:tracePt t="52057" x="2533650" y="3446463"/>
          <p14:tracePt t="52081" x="2533650" y="3465513"/>
          <p14:tracePt t="54511" x="2533650" y="3475038"/>
          <p14:tracePt t="54527" x="2533650" y="3482975"/>
          <p14:tracePt t="54551" x="2533650" y="3502025"/>
          <p14:tracePt t="55593" x="2533650" y="3511550"/>
          <p14:tracePt t="57159" x="2533650" y="3502025"/>
          <p14:tracePt t="57193" x="2533650" y="3492500"/>
          <p14:tracePt t="57251" x="2533650" y="3482975"/>
          <p14:tracePt t="57903" x="2525713" y="3475038"/>
          <p14:tracePt t="58201" x="2525713" y="3465513"/>
          <p14:tracePt t="58274" x="2525713" y="3446463"/>
          <p14:tracePt t="58673" x="2525713" y="3438525"/>
          <p14:tracePt t="58679" x="2525713" y="3429000"/>
          <p14:tracePt t="58825" x="2525713" y="3411538"/>
          <p14:tracePt t="58841" x="2525713" y="3402013"/>
          <p14:tracePt t="58849" x="2525713" y="3392488"/>
          <p14:tracePt t="58857" x="2525713" y="3382963"/>
          <p14:tracePt t="58865" x="2525713" y="3365500"/>
          <p14:tracePt t="58873" x="2525713" y="3346450"/>
          <p14:tracePt t="58881" x="2525713" y="3319463"/>
          <p14:tracePt t="58889" x="2525713" y="3302000"/>
          <p14:tracePt t="58896" x="2525713" y="3265488"/>
          <p14:tracePt t="58903" x="2525713" y="3246438"/>
          <p14:tracePt t="58911" x="2525713" y="3200400"/>
          <p14:tracePt t="58919" x="2525713" y="3163888"/>
          <p14:tracePt t="58927" x="2533650" y="3136900"/>
          <p14:tracePt t="58935" x="2543175" y="3090863"/>
          <p14:tracePt t="58944" x="2552700" y="3046413"/>
          <p14:tracePt t="58951" x="2570163" y="3017838"/>
          <p14:tracePt t="58959" x="2570163" y="2990850"/>
          <p14:tracePt t="58967" x="2589213" y="2946400"/>
          <p14:tracePt t="58976" x="2598738" y="2917825"/>
          <p14:tracePt t="58983" x="2616200" y="2881313"/>
          <p14:tracePt t="58992" x="2643188" y="2844800"/>
          <p14:tracePt t="58999" x="2643188" y="2836863"/>
          <p14:tracePt t="59007" x="2643188" y="2817813"/>
          <p14:tracePt t="59016" x="2652713" y="2790825"/>
          <p14:tracePt t="59032" x="2662238" y="2771775"/>
          <p14:tracePt t="59056" x="2671763" y="2754313"/>
          <p14:tracePt t="59713" x="2671763" y="2717800"/>
          <p14:tracePt t="59725" x="2671763" y="2698750"/>
          <p14:tracePt t="59727" x="2671763" y="2662238"/>
          <p14:tracePt t="59735" x="2671763" y="2617788"/>
          <p14:tracePt t="59743" x="2652713" y="2544763"/>
          <p14:tracePt t="59751" x="2635250" y="2517775"/>
          <p14:tracePt t="59759" x="2635250" y="2471738"/>
          <p14:tracePt t="59767" x="2606675" y="2416175"/>
          <p14:tracePt t="59776" x="2589213" y="2352675"/>
          <p14:tracePt t="59783" x="2579688" y="2335213"/>
          <p14:tracePt t="59792" x="2579688" y="2306638"/>
          <p14:tracePt t="59800" x="2570163" y="2262188"/>
          <p14:tracePt t="59811" x="2552700" y="2233613"/>
          <p14:tracePt t="59819" x="2552700" y="2216150"/>
          <p14:tracePt t="59825" x="2533650" y="2170113"/>
          <p14:tracePt t="59841" x="2525713" y="2143125"/>
          <p14:tracePt t="59850" x="2525713" y="2133600"/>
          <p14:tracePt t="59857" x="2525713" y="2116138"/>
          <p14:tracePt t="59864" x="2516188" y="2097088"/>
          <p14:tracePt t="59872" x="2516188" y="2079625"/>
          <p14:tracePt t="59880" x="2506663" y="2070100"/>
          <p14:tracePt t="59887" x="2498725" y="2070100"/>
          <p14:tracePt t="59896" x="2489200" y="2060575"/>
          <p14:tracePt t="59904" x="2470150" y="2043113"/>
          <p14:tracePt t="59920" x="2470150" y="2033588"/>
          <p14:tracePt t="59936" x="2462213" y="2024063"/>
          <p14:tracePt t="59944" x="2452688" y="2024063"/>
          <p14:tracePt t="59951" x="2443163" y="2016125"/>
          <p14:tracePt t="59960" x="2433638" y="2016125"/>
          <p14:tracePt t="59967" x="2406650" y="1997075"/>
          <p14:tracePt t="59976" x="2389188" y="1979613"/>
          <p14:tracePt t="59983" x="2360613" y="1979613"/>
          <p14:tracePt t="59993" x="2343150" y="1970088"/>
          <p14:tracePt t="59999" x="2279650" y="1933575"/>
          <p14:tracePt t="60007" x="2260600" y="1924050"/>
          <p14:tracePt t="60015" x="2224088" y="1906588"/>
          <p14:tracePt t="60023" x="2187575" y="1870075"/>
          <p14:tracePt t="60031" x="2160588" y="1860550"/>
          <p14:tracePt t="60039" x="2124075" y="1833563"/>
          <p14:tracePt t="60047" x="2106613" y="1824038"/>
          <p14:tracePt t="60055" x="2097088" y="1814513"/>
          <p14:tracePt t="60063" x="2070100" y="1797050"/>
          <p14:tracePt t="60071" x="2070100" y="1787525"/>
          <p14:tracePt t="60081" x="2060575" y="1778000"/>
          <p14:tracePt t="60088" x="2051050" y="1778000"/>
          <p14:tracePt t="60096" x="2041525" y="1768475"/>
          <p14:tracePt t="60104" x="2033588" y="1760538"/>
          <p14:tracePt t="60113" x="2024063" y="1760538"/>
          <p14:tracePt t="60120" x="2024063" y="1751013"/>
          <p14:tracePt t="60130" x="2014538" y="1741488"/>
          <p14:tracePt t="60143" x="2005013" y="1731963"/>
          <p14:tracePt t="60152" x="2005013" y="1724025"/>
          <p14:tracePt t="60161" x="1997075" y="1714500"/>
          <p14:tracePt t="60167" x="1997075" y="1704975"/>
          <p14:tracePt t="60176" x="1987550" y="1704975"/>
          <p14:tracePt t="60183" x="1978025" y="1677988"/>
          <p14:tracePt t="60192" x="1968500" y="1668463"/>
          <p14:tracePt t="60200" x="1960563" y="1660525"/>
          <p14:tracePt t="60212" x="1951038" y="1660525"/>
          <p14:tracePt t="60216" x="1931988" y="1651000"/>
          <p14:tracePt t="60232" x="1914525" y="1641475"/>
          <p14:tracePt t="60264" x="1905000" y="1631950"/>
          <p14:tracePt t="60275" x="1895475" y="1624013"/>
          <p14:tracePt t="60295" x="1887538" y="1614488"/>
          <p14:tracePt t="60303" x="1860550" y="1614488"/>
          <p14:tracePt t="60311" x="1851025" y="1614488"/>
          <p14:tracePt t="60319" x="1831975" y="1595438"/>
          <p14:tracePt t="60327" x="1814513" y="1587500"/>
          <p14:tracePt t="60335" x="1804988" y="1577975"/>
          <p14:tracePt t="60343" x="1768475" y="1568450"/>
          <p14:tracePt t="60351" x="1741488" y="1531938"/>
          <p14:tracePt t="60360" x="1714500" y="1522413"/>
          <p14:tracePt t="60367" x="1677988" y="1504950"/>
          <p14:tracePt t="60376" x="1649413" y="1485900"/>
          <p14:tracePt t="60383" x="1576388" y="1458913"/>
          <p14:tracePt t="60392" x="1531938" y="1441450"/>
          <p14:tracePt t="60399" x="1504950" y="1422400"/>
          <p14:tracePt t="60407" x="1468438" y="1412875"/>
          <p14:tracePt t="60415" x="1449388" y="1404938"/>
          <p14:tracePt t="60423" x="1431925" y="1404938"/>
          <p14:tracePt t="60658" x="1431925" y="1422400"/>
          <p14:tracePt t="60665" x="1449388" y="1468438"/>
          <p14:tracePt t="60673" x="1485900" y="1495425"/>
          <p14:tracePt t="60681" x="1549400" y="1550988"/>
          <p14:tracePt t="60689" x="1576388" y="1568450"/>
          <p14:tracePt t="60698" x="1622425" y="1604963"/>
          <p14:tracePt t="60705" x="1668463" y="1631950"/>
          <p14:tracePt t="60712" x="1685925" y="1651000"/>
          <p14:tracePt t="60729" x="1704975" y="1651000"/>
          <p14:tracePt t="60876" x="1714500" y="1660525"/>
          <p14:tracePt t="60898" x="1722438" y="1660525"/>
          <p14:tracePt t="60905" x="1731963" y="1668463"/>
          <p14:tracePt t="60913" x="1731963" y="1677988"/>
          <p14:tracePt t="60921" x="1741488" y="1697038"/>
          <p14:tracePt t="61060" x="1741488" y="1677988"/>
          <p14:tracePt t="61065" x="1741488" y="1651000"/>
          <p14:tracePt t="61075" x="1714500" y="1604963"/>
          <p14:tracePt t="61082" x="1695450" y="1587500"/>
          <p14:tracePt t="61089" x="1658938" y="1531938"/>
          <p14:tracePt t="61098" x="1641475" y="1504950"/>
          <p14:tracePt t="61105" x="1612900" y="1477963"/>
          <p14:tracePt t="61112" x="1604963" y="1468438"/>
          <p14:tracePt t="61120" x="1595438" y="1449388"/>
          <p14:tracePt t="61130" x="1585913" y="1441450"/>
          <p14:tracePt t="61321" x="1585913" y="1449388"/>
          <p14:tracePt t="61329" x="1612900" y="1514475"/>
          <p14:tracePt t="61337" x="1622425" y="1541463"/>
          <p14:tracePt t="61352" x="1641475" y="1604963"/>
          <p14:tracePt t="61362" x="1658938" y="1631950"/>
          <p14:tracePt t="61369" x="1668463" y="1641475"/>
          <p14:tracePt t="61379" x="1668463" y="1651000"/>
          <p14:tracePt t="61384" x="1677988" y="1668463"/>
          <p14:tracePt t="61512" x="1685925" y="1687513"/>
          <p14:tracePt t="61519" x="1695450" y="1704975"/>
          <p14:tracePt t="61529" x="1704975" y="1724025"/>
          <p14:tracePt t="61535" x="1714500" y="1731963"/>
          <p14:tracePt t="61543" x="1722438" y="1751013"/>
          <p14:tracePt t="61551" x="1731963" y="1787525"/>
          <p14:tracePt t="61560" x="1751013" y="1804988"/>
          <p14:tracePt t="61567" x="1758950" y="1814513"/>
          <p14:tracePt t="61576" x="1758950" y="1824038"/>
          <p14:tracePt t="62090" x="1768475" y="1833563"/>
          <p14:tracePt t="62105" x="1804988" y="1833563"/>
          <p14:tracePt t="62115" x="1878013" y="1833563"/>
          <p14:tracePt t="62120" x="1987550" y="1833563"/>
          <p14:tracePt t="62129" x="2114550" y="1841500"/>
          <p14:tracePt t="62137" x="2224088" y="1860550"/>
          <p14:tracePt t="62147" x="2343150" y="1887538"/>
          <p14:tracePt t="62153" x="2433638" y="1887538"/>
          <p14:tracePt t="62166" x="2525713" y="1887538"/>
          <p14:tracePt t="62177" x="2579688" y="1887538"/>
          <p14:tracePt t="62528" x="2589213" y="1887538"/>
          <p14:tracePt t="62535" x="2589213" y="1860550"/>
          <p14:tracePt t="62543" x="2589213" y="1841500"/>
          <p14:tracePt t="62551" x="2589213" y="1814513"/>
          <p14:tracePt t="62559" x="2589213" y="1797050"/>
          <p14:tracePt t="62567" x="2589213" y="1741488"/>
          <p14:tracePt t="62575" x="2589213" y="1714500"/>
          <p14:tracePt t="62583" x="2589213" y="1687513"/>
          <p14:tracePt t="62592" x="2589213" y="1631950"/>
          <p14:tracePt t="62599" x="2589213" y="1541463"/>
          <p14:tracePt t="62609" x="2589213" y="1468438"/>
          <p14:tracePt t="62616" x="2589213" y="1412875"/>
          <p14:tracePt t="62624" x="2589213" y="1331913"/>
          <p14:tracePt t="62632" x="2598738" y="1276350"/>
          <p14:tracePt t="62640" x="2616200" y="1212850"/>
          <p14:tracePt t="62647" x="2625725" y="1176338"/>
          <p14:tracePt t="62655" x="2643188" y="1139825"/>
          <p14:tracePt t="62663" x="2643188" y="1122363"/>
          <p14:tracePt t="62687" x="2652713" y="1112838"/>
          <p14:tracePt t="62785" x="2652713" y="1122363"/>
          <p14:tracePt t="62794" x="2652713" y="1158875"/>
          <p14:tracePt t="62801" x="2652713" y="1176338"/>
          <p14:tracePt t="62810" x="2662238" y="1212850"/>
          <p14:tracePt t="62817" x="2662238" y="1231900"/>
          <p14:tracePt t="62824" x="2662238" y="1276350"/>
          <p14:tracePt t="62832" x="2679700" y="1303338"/>
          <p14:tracePt t="62840" x="2689225" y="1322388"/>
          <p14:tracePt t="62848" x="2689225" y="1331913"/>
          <p14:tracePt t="62856" x="2689225" y="1349375"/>
          <p14:tracePt t="62872" x="2698750" y="1349375"/>
          <p14:tracePt t="62899" x="2716213" y="1358900"/>
          <p14:tracePt t="62905" x="2725738" y="1358900"/>
          <p14:tracePt t="62913" x="2744788" y="1358900"/>
          <p14:tracePt t="62921" x="2771775" y="1358900"/>
          <p14:tracePt t="62931" x="2789238" y="1358900"/>
          <p14:tracePt t="62937" x="2808288" y="1358900"/>
          <p14:tracePt t="62944" x="2817813" y="1358900"/>
          <p14:tracePt t="63092" x="2835275" y="1358900"/>
          <p14:tracePt t="63099" x="2852738" y="1358900"/>
          <p14:tracePt t="63105" x="2862263" y="1358900"/>
          <p14:tracePt t="63116" x="2889250" y="1358900"/>
          <p14:tracePt t="63121" x="2908300" y="1358900"/>
          <p14:tracePt t="63131" x="2935288" y="1368425"/>
          <p14:tracePt t="63137" x="2962275" y="1385888"/>
          <p14:tracePt t="63145" x="2998788" y="1385888"/>
          <p14:tracePt t="63161" x="3044825" y="1385888"/>
          <p14:tracePt t="63167" x="3063875" y="1404938"/>
          <p14:tracePt t="63176" x="3081338" y="1404938"/>
          <p14:tracePt t="63183" x="3090863" y="1404938"/>
          <p14:tracePt t="63215" x="3100388" y="1404938"/>
          <p14:tracePt t="63223" x="3108325" y="1404938"/>
          <p14:tracePt t="63576" x="3108325" y="1412875"/>
          <p14:tracePt t="63591" x="3136900" y="1431925"/>
          <p14:tracePt t="63599" x="3154363" y="1449388"/>
          <p14:tracePt t="63607" x="3190875" y="1458913"/>
          <p14:tracePt t="63615" x="3217863" y="1458913"/>
          <p14:tracePt t="63623" x="3227388" y="1458913"/>
          <p14:tracePt t="63631" x="3236913" y="1458913"/>
          <p14:tracePt t="63639" x="3254375" y="1458913"/>
          <p14:tracePt t="63655" x="3273425" y="1458913"/>
          <p14:tracePt t="63672" x="3281363" y="1458913"/>
          <p14:tracePt t="63681" x="3290888" y="1449388"/>
          <p14:tracePt t="63705" x="3290888" y="1441450"/>
          <p14:tracePt t="63848" x="3290888" y="1431925"/>
          <p14:tracePt t="63856" x="3281363" y="1431925"/>
          <p14:tracePt t="63865" x="3273425" y="1431925"/>
          <p14:tracePt t="63879" x="3263900" y="1431925"/>
          <p14:tracePt t="63887" x="3236913" y="1395413"/>
          <p14:tracePt t="63895" x="3200400" y="1349375"/>
          <p14:tracePt t="63903" x="3163888" y="1303338"/>
          <p14:tracePt t="63911" x="3136900" y="1258888"/>
          <p14:tracePt t="63919" x="3117850" y="1195388"/>
          <p14:tracePt t="63927" x="3100388" y="1112838"/>
          <p14:tracePt t="63935" x="3090863" y="1057275"/>
          <p14:tracePt t="63944" x="3071813" y="993775"/>
          <p14:tracePt t="63952" x="3054350" y="957263"/>
          <p14:tracePt t="63963" x="3054350" y="911225"/>
          <p14:tracePt t="63967" x="3054350" y="884238"/>
          <p14:tracePt t="63977" x="3054350" y="857250"/>
          <p14:tracePt t="63983" x="3054350" y="847725"/>
          <p14:tracePt t="63992" x="3054350" y="839788"/>
          <p14:tracePt t="64008" x="3063875" y="830263"/>
          <p14:tracePt t="64024" x="3071813" y="820738"/>
          <p14:tracePt t="64041" x="3090863" y="820738"/>
          <p14:tracePt t="64048" x="3136900" y="820738"/>
          <p14:tracePt t="64055" x="3190875" y="820738"/>
          <p14:tracePt t="64063" x="3244850" y="820738"/>
          <p14:tracePt t="64071" x="3317875" y="820738"/>
          <p14:tracePt t="64079" x="3363913" y="820738"/>
          <p14:tracePt t="64087" x="3419475" y="820738"/>
          <p14:tracePt t="64095" x="3500438" y="866775"/>
          <p14:tracePt t="64103" x="3536950" y="884238"/>
          <p14:tracePt t="64112" x="3609975" y="939800"/>
          <p14:tracePt t="64120" x="3656013" y="976313"/>
          <p14:tracePt t="64130" x="3719513" y="1003300"/>
          <p14:tracePt t="64136" x="3746500" y="1030288"/>
          <p14:tracePt t="64148" x="3783013" y="1066800"/>
          <p14:tracePt t="64164" x="3802063" y="1122363"/>
          <p14:tracePt t="64169" x="3810000" y="1158875"/>
          <p14:tracePt t="64182" x="3829050" y="1195388"/>
          <p14:tracePt t="64184" x="3829050" y="1203325"/>
          <p14:tracePt t="64193" x="3838575" y="1239838"/>
          <p14:tracePt t="64200" x="3838575" y="1268413"/>
          <p14:tracePt t="64210" x="3838575" y="1285875"/>
          <p14:tracePt t="64216" x="3838575" y="1331913"/>
          <p14:tracePt t="64226" x="3838575" y="1368425"/>
          <p14:tracePt t="64232" x="3838575" y="1404938"/>
          <p14:tracePt t="64240" x="3829050" y="1441450"/>
          <p14:tracePt t="64248" x="3819525" y="1458913"/>
          <p14:tracePt t="64256" x="3810000" y="1495425"/>
          <p14:tracePt t="64264" x="3792538" y="1522413"/>
          <p14:tracePt t="64271" x="3783013" y="1541463"/>
          <p14:tracePt t="64279" x="3775075" y="1568450"/>
          <p14:tracePt t="64287" x="3738563" y="1604963"/>
          <p14:tracePt t="64295" x="3719513" y="1624013"/>
          <p14:tracePt t="64303" x="3709988" y="1641475"/>
          <p14:tracePt t="64311" x="3692525" y="1660525"/>
          <p14:tracePt t="64319" x="3683000" y="1668463"/>
          <p14:tracePt t="64327" x="3673475" y="1677988"/>
          <p14:tracePt t="64335" x="3646488" y="1697038"/>
          <p14:tracePt t="64345" x="3636963" y="1704975"/>
          <p14:tracePt t="64351" x="3619500" y="1731963"/>
          <p14:tracePt t="64361" x="3600450" y="1741488"/>
          <p14:tracePt t="64369" x="3592513" y="1741488"/>
          <p14:tracePt t="64379" x="3563938" y="1751013"/>
          <p14:tracePt t="64401" x="3546475" y="1751013"/>
          <p14:tracePt t="64449" x="3527425" y="1751013"/>
          <p14:tracePt t="65159" x="3519488" y="1751013"/>
          <p14:tracePt t="65167" x="3519488" y="1760538"/>
          <p14:tracePt t="65175" x="3527425" y="1768475"/>
          <p14:tracePt t="65183" x="3536950" y="1778000"/>
          <p14:tracePt t="65201" x="3536950" y="1787525"/>
          <p14:tracePt t="65217" x="3546475" y="1797050"/>
          <p14:tracePt t="65279" x="3556000" y="1804988"/>
          <p14:tracePt t="65903" x="3556000" y="1814513"/>
          <p14:tracePt t="65937" x="3556000" y="1833563"/>
          <p14:tracePt t="66039" x="3556000" y="1841500"/>
          <p14:tracePt t="66391" x="3556000" y="1860550"/>
          <p14:tracePt t="66416" x="3563938" y="1870075"/>
          <p14:tracePt t="66423" x="3563938" y="1878013"/>
          <p14:tracePt t="66607" x="3563938" y="1887538"/>
          <p14:tracePt t="66615" x="3563938" y="1897063"/>
          <p14:tracePt t="66623" x="3563938" y="1924050"/>
          <p14:tracePt t="66632" x="3556000" y="1933575"/>
          <p14:tracePt t="66640" x="3536950" y="1951038"/>
          <p14:tracePt t="66649" x="3527425" y="1960563"/>
          <p14:tracePt t="66656" x="3519488" y="1979613"/>
          <p14:tracePt t="66666" x="3509963" y="1979613"/>
          <p14:tracePt t="66672" x="3500438" y="1987550"/>
          <p14:tracePt t="66682" x="3482975" y="1987550"/>
          <p14:tracePt t="66695" x="3463925" y="2006600"/>
          <p14:tracePt t="66968" x="3473450" y="2033588"/>
          <p14:tracePt t="66976" x="3482975" y="2033588"/>
          <p14:tracePt t="66984" x="3509963" y="2043113"/>
          <p14:tracePt t="66993" x="3527425" y="2043113"/>
          <p14:tracePt t="67000" x="3582988" y="2052638"/>
          <p14:tracePt t="67010" x="3600450" y="2060575"/>
          <p14:tracePt t="67017" x="3629025" y="2060575"/>
          <p14:tracePt t="67026" x="3656013" y="2060575"/>
          <p14:tracePt t="67032" x="3692525" y="2070100"/>
          <p14:tracePt t="67040" x="3719513" y="2070100"/>
          <p14:tracePt t="67050" x="3746500" y="2079625"/>
          <p14:tracePt t="67056" x="3765550" y="2079625"/>
          <p14:tracePt t="67068" x="3792538" y="2079625"/>
          <p14:tracePt t="67072" x="3802063" y="2079625"/>
          <p14:tracePt t="67082" x="3810000" y="2079625"/>
          <p14:tracePt t="67089" x="3838575" y="2089150"/>
          <p14:tracePt t="67097" x="3846513" y="2089150"/>
          <p14:tracePt t="67105" x="3856038" y="2089150"/>
          <p14:tracePt t="67120" x="3883025" y="2097088"/>
          <p14:tracePt t="67127" x="3892550" y="2106613"/>
          <p14:tracePt t="67161" x="3902075" y="2116138"/>
          <p14:tracePt t="67889" x="3929063" y="2116138"/>
          <p14:tracePt t="67897" x="3965575" y="2116138"/>
          <p14:tracePt t="67906" x="4021138" y="2116138"/>
          <p14:tracePt t="67913" x="4084638" y="2116138"/>
          <p14:tracePt t="67921" x="4175125" y="2125663"/>
          <p14:tracePt t="67928" x="4267200" y="2143125"/>
          <p14:tracePt t="67937" x="4376738" y="2143125"/>
          <p14:tracePt t="67946" x="4513263" y="2170113"/>
          <p14:tracePt t="67952" x="4586288" y="2170113"/>
          <p14:tracePt t="67960" x="4659313" y="2170113"/>
          <p14:tracePt t="67968" x="4767263" y="2170113"/>
          <p14:tracePt t="67975" x="4840288" y="2170113"/>
          <p14:tracePt t="67983" x="4895850" y="2170113"/>
          <p14:tracePt t="67994" x="4941888" y="2170113"/>
          <p14:tracePt t="68000" x="4959350" y="2170113"/>
          <p14:tracePt t="68010" x="4978400" y="2170113"/>
          <p14:tracePt t="68064" x="4986338" y="2170113"/>
          <p14:tracePt t="68071" x="5022850" y="2170113"/>
          <p14:tracePt t="68079" x="5041900" y="2170113"/>
          <p14:tracePt t="68087" x="5068888" y="2179638"/>
          <p14:tracePt t="68095" x="5132388" y="2197100"/>
          <p14:tracePt t="68103" x="5151438" y="2197100"/>
          <p14:tracePt t="68111" x="5224463" y="2252663"/>
          <p14:tracePt t="68120" x="5251450" y="2262188"/>
          <p14:tracePt t="68127" x="5305425" y="2279650"/>
          <p14:tracePt t="68135" x="5351463" y="2306638"/>
          <p14:tracePt t="68143" x="5414963" y="2316163"/>
          <p14:tracePt t="68151" x="5478463" y="2343150"/>
          <p14:tracePt t="68159" x="5514975" y="2352675"/>
          <p14:tracePt t="68176" x="5588000" y="2371725"/>
          <p14:tracePt t="68184" x="5616575" y="2371725"/>
          <p14:tracePt t="68191" x="5653088" y="2398713"/>
          <p14:tracePt t="68199" x="5680075" y="2398713"/>
          <p14:tracePt t="68208" x="5697538" y="2398713"/>
          <p14:tracePt t="68215" x="5734050" y="2398713"/>
          <p14:tracePt t="68223" x="5780088" y="2416175"/>
          <p14:tracePt t="68232" x="5826125" y="2416175"/>
          <p14:tracePt t="68240" x="5862638" y="2416175"/>
          <p14:tracePt t="68248" x="5916613" y="2425700"/>
          <p14:tracePt t="68256" x="5999163" y="2471738"/>
          <p14:tracePt t="68264" x="6099175" y="2481263"/>
          <p14:tracePt t="68271" x="6208713" y="2525713"/>
          <p14:tracePt t="68279" x="6326188" y="2554288"/>
          <p14:tracePt t="68287" x="6491288" y="2598738"/>
          <p14:tracePt t="68295" x="6618288" y="2644775"/>
          <p14:tracePt t="68304" x="6810375" y="2690813"/>
          <p14:tracePt t="68311" x="6992938" y="2754313"/>
          <p14:tracePt t="68319" x="7183438" y="2800350"/>
          <p14:tracePt t="68327" x="7392988" y="2863850"/>
          <p14:tracePt t="68335" x="7621588" y="2936875"/>
          <p14:tracePt t="68344" x="7840663" y="2982913"/>
          <p14:tracePt t="68351" x="8104188" y="3063875"/>
          <p14:tracePt t="68359" x="8323263" y="3109913"/>
          <p14:tracePt t="68367" x="8615363" y="3192463"/>
          <p14:tracePt t="68376" x="8807450" y="3236913"/>
          <p14:tracePt t="68383" x="9017000" y="33020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t>差動利得は無限大だが、</a:t>
            </a:r>
            <a:br>
              <a:rPr kumimoji="1" lang="en-US" altLang="ja-JP" sz="3600" dirty="0"/>
            </a:br>
            <a:r>
              <a:rPr kumimoji="1" lang="en-US" altLang="ja-JP" sz="3600" dirty="0"/>
              <a:t>±</a:t>
            </a:r>
            <a:r>
              <a:rPr kumimoji="1" lang="en-US" altLang="ja-JP" sz="3600" dirty="0" err="1"/>
              <a:t>Vcc</a:t>
            </a:r>
            <a:r>
              <a:rPr kumimoji="1" lang="ja-JP" altLang="en-US" sz="3600" dirty="0"/>
              <a:t>以上の出力レベルは</a:t>
            </a:r>
            <a:r>
              <a:rPr lang="ja-JP" altLang="en-US" sz="3600" dirty="0"/>
              <a:t>出ない</a:t>
            </a:r>
            <a:endParaRPr kumimoji="1" lang="ja-JP" altLang="en-US" sz="3600" dirty="0"/>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96754" y="1910687"/>
            <a:ext cx="8190046" cy="3789270"/>
          </a:xfrm>
        </p:spPr>
      </p:pic>
      <mc:AlternateContent xmlns:mc="http://schemas.openxmlformats.org/markup-compatibility/2006" xmlns:a14="http://schemas.microsoft.com/office/drawing/2010/main">
        <mc:Choice Requires="a14">
          <p:sp>
            <p:nvSpPr>
              <p:cNvPr id="5" name="テキスト ボックス 4"/>
              <p:cNvSpPr txBox="1"/>
              <p:nvPr/>
            </p:nvSpPr>
            <p:spPr>
              <a:xfrm>
                <a:off x="900750" y="5909473"/>
                <a:ext cx="6759030" cy="958980"/>
              </a:xfrm>
              <a:prstGeom prst="rect">
                <a:avLst/>
              </a:prstGeom>
              <a:noFill/>
            </p:spPr>
            <p:txBody>
              <a:bodyPr wrap="none" rtlCol="0">
                <a:spAutoFit/>
              </a:bodyPr>
              <a:lstStyle/>
              <a:p>
                <a:r>
                  <a:rPr kumimoji="1" lang="en-US" altLang="ja-JP" sz="2800" dirty="0"/>
                  <a:t>Ad=Vo/</a:t>
                </a:r>
                <a:r>
                  <a:rPr kumimoji="1" lang="en-US" altLang="ja-JP" sz="2800" dirty="0" err="1"/>
                  <a:t>Vd</a:t>
                </a:r>
                <a:r>
                  <a:rPr kumimoji="1" lang="ja-JP" altLang="en-US" sz="2800" dirty="0"/>
                  <a:t>は理想的には無限大</a:t>
                </a:r>
                <a:endParaRPr kumimoji="1" lang="en-US" altLang="ja-JP" sz="2800" dirty="0"/>
              </a:p>
              <a:p>
                <a:r>
                  <a:rPr kumimoji="1" lang="ja-JP" altLang="en-US" sz="2800" dirty="0"/>
                  <a:t>実際は</a:t>
                </a:r>
                <a:r>
                  <a:rPr kumimoji="1" lang="en-US" altLang="ja-JP" sz="2800" dirty="0"/>
                  <a:t>100dB</a:t>
                </a:r>
                <a:r>
                  <a:rPr kumimoji="1" lang="ja-JP" altLang="en-US" sz="2800" dirty="0"/>
                  <a:t>くらい→って</a:t>
                </a:r>
                <a14:m>
                  <m:oMath xmlns:m="http://schemas.openxmlformats.org/officeDocument/2006/math">
                    <m:sSup>
                      <m:sSupPr>
                        <m:ctrlPr>
                          <a:rPr kumimoji="1" lang="en-US" altLang="ja-JP" sz="2800" i="1" smtClean="0">
                            <a:latin typeface="Cambria Math" panose="02040503050406030204" pitchFamily="18" charset="0"/>
                          </a:rPr>
                        </m:ctrlPr>
                      </m:sSupPr>
                      <m:e>
                        <m:r>
                          <a:rPr lang="en-US" altLang="ja-JP" sz="2800" i="1">
                            <a:latin typeface="Cambria Math" panose="02040503050406030204" pitchFamily="18" charset="0"/>
                          </a:rPr>
                          <m:t>10</m:t>
                        </m:r>
                      </m:e>
                      <m:sup>
                        <m:r>
                          <a:rPr lang="en-US" altLang="ja-JP" sz="2800" i="1">
                            <a:latin typeface="Cambria Math" panose="02040503050406030204" pitchFamily="18" charset="0"/>
                          </a:rPr>
                          <m:t>5</m:t>
                        </m:r>
                      </m:sup>
                    </m:sSup>
                  </m:oMath>
                </a14:m>
                <a:r>
                  <a:rPr kumimoji="1" lang="ja-JP" altLang="en-US" sz="2800" dirty="0"/>
                  <a:t>倍</a:t>
                </a:r>
                <a:r>
                  <a:rPr kumimoji="1" lang="ja-JP" altLang="en-US" sz="2800" dirty="0" err="1"/>
                  <a:t>、、、</a:t>
                </a:r>
                <a:r>
                  <a:rPr kumimoji="1" lang="ja-JP" altLang="en-US" sz="2800" dirty="0"/>
                  <a:t>すごい</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00750" y="5909473"/>
                <a:ext cx="6759030" cy="958980"/>
              </a:xfrm>
              <a:prstGeom prst="rect">
                <a:avLst/>
              </a:prstGeom>
              <a:blipFill rotWithShape="0">
                <a:blip r:embed="rId6"/>
                <a:stretch>
                  <a:fillRect l="-1894" t="-8228" r="-451" b="-16456"/>
                </a:stretch>
              </a:blipFill>
            </p:spPr>
            <p:txBody>
              <a:bodyPr/>
              <a:lstStyle/>
              <a:p>
                <a:r>
                  <a:rPr lang="ja-JP" altLang="en-US">
                    <a:noFill/>
                  </a:rPr>
                  <a:t> </a:t>
                </a:r>
              </a:p>
            </p:txBody>
          </p:sp>
        </mc:Fallback>
      </mc:AlternateContent>
      <p:pic>
        <p:nvPicPr>
          <p:cNvPr id="3" name="オーディオ 2">
            <a:hlinkClick r:id="" action="ppaction://media"/>
            <a:extLst>
              <a:ext uri="{FF2B5EF4-FFF2-40B4-BE49-F238E27FC236}">
                <a16:creationId xmlns:a16="http://schemas.microsoft.com/office/drawing/2014/main" id="{BEDA800B-08C7-40A9-B960-761152A48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29598096"/>
      </p:ext>
    </p:extLst>
  </p:cSld>
  <p:clrMapOvr>
    <a:masterClrMapping/>
  </p:clrMapOvr>
  <mc:AlternateContent xmlns:mc="http://schemas.openxmlformats.org/markup-compatibility/2006" xmlns:p14="http://schemas.microsoft.com/office/powerpoint/2010/main">
    <mc:Choice Requires="p14">
      <p:transition spd="slow" p14:dur="2000" advTm="82940"/>
    </mc:Choice>
    <mc:Fallback xmlns="">
      <p:transition spd="slow" advTm="8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37" x="9107488" y="3575050"/>
          <p14:tracePt t="845" x="9080500" y="3575050"/>
          <p14:tracePt t="855" x="9061450" y="3575050"/>
          <p14:tracePt t="863" x="9034463" y="3575050"/>
          <p14:tracePt t="867" x="9024938" y="3575050"/>
          <p14:tracePt t="876" x="9017000" y="3575050"/>
          <p14:tracePt t="883" x="8997950" y="3575050"/>
          <p14:tracePt t="891" x="8988425" y="3575050"/>
          <p14:tracePt t="900" x="8980488" y="3575050"/>
          <p14:tracePt t="908" x="8961438" y="3575050"/>
          <p14:tracePt t="915" x="8951913" y="3575050"/>
          <p14:tracePt t="924" x="8934450" y="3575050"/>
          <p14:tracePt t="933" x="8915400" y="3575050"/>
          <p14:tracePt t="942" x="8897938" y="3575050"/>
          <p14:tracePt t="949" x="8870950" y="3575050"/>
          <p14:tracePt t="957" x="8851900" y="3575050"/>
          <p14:tracePt t="965" x="8824913" y="3575050"/>
          <p14:tracePt t="973" x="8807450" y="3575050"/>
          <p14:tracePt t="981" x="8761413" y="3575050"/>
          <p14:tracePt t="988" x="8724900" y="3575050"/>
          <p14:tracePt t="995" x="8697913" y="3575050"/>
          <p14:tracePt t="1004" x="8642350" y="3575050"/>
          <p14:tracePt t="1012" x="8596313" y="3565525"/>
          <p14:tracePt t="1020" x="8569325" y="3565525"/>
          <p14:tracePt t="1029" x="8515350" y="3556000"/>
          <p14:tracePt t="1037" x="8478838" y="3556000"/>
          <p14:tracePt t="1045" x="8442325" y="3556000"/>
          <p14:tracePt t="1053" x="8396288" y="3548063"/>
          <p14:tracePt t="1062" x="8378825" y="3548063"/>
          <p14:tracePt t="1069" x="8350250" y="3548063"/>
          <p14:tracePt t="1076" x="8332788" y="3529013"/>
          <p14:tracePt t="1086" x="8313738" y="3529013"/>
          <p14:tracePt t="1091" x="8296275" y="3529013"/>
          <p14:tracePt t="1101" x="8286750" y="3529013"/>
          <p14:tracePt t="1110" x="8259763" y="3519488"/>
          <p14:tracePt t="1147" x="8250238" y="3519488"/>
          <p14:tracePt t="1151" x="8232775" y="3519488"/>
          <p14:tracePt t="1165" x="8223250" y="3519488"/>
          <p14:tracePt t="1181" x="8213725" y="3519488"/>
          <p14:tracePt t="1189" x="8204200" y="3511550"/>
          <p14:tracePt t="1205" x="8196263" y="3511550"/>
          <p14:tracePt t="1213" x="8186738" y="3511550"/>
          <p14:tracePt t="1221" x="8169275" y="3502025"/>
          <p14:tracePt t="1244" x="8150225" y="3502025"/>
          <p14:tracePt t="1253" x="8140700" y="3502025"/>
          <p14:tracePt t="1269" x="8132763" y="3492500"/>
          <p14:tracePt t="1286" x="8123238" y="3482975"/>
          <p14:tracePt t="1566" x="8104188" y="3482975"/>
          <p14:tracePt t="1581" x="8096250" y="3482975"/>
          <p14:tracePt t="1592" x="8086725" y="3482975"/>
          <p14:tracePt t="1598" x="8067675" y="3482975"/>
          <p14:tracePt t="1605" x="8059738" y="3482975"/>
          <p14:tracePt t="1628" x="8050213" y="3482975"/>
          <p14:tracePt t="1781" x="8023225" y="3492500"/>
          <p14:tracePt t="1964" x="8013700" y="3492500"/>
          <p14:tracePt t="1981" x="8004175" y="3492500"/>
          <p14:tracePt t="1991" x="7986713" y="3492500"/>
          <p14:tracePt t="2003" x="7977188" y="3492500"/>
          <p14:tracePt t="2011" x="7967663" y="3492500"/>
          <p14:tracePt t="2035" x="7958138" y="3475038"/>
          <p14:tracePt t="2149" x="7958138" y="3465513"/>
          <p14:tracePt t="2157" x="7958138" y="3455988"/>
          <p14:tracePt t="2446" x="7950200" y="3446463"/>
          <p14:tracePt t="2878" x="7940675" y="3446463"/>
          <p14:tracePt t="2885" x="7921625" y="3446463"/>
          <p14:tracePt t="2893" x="7894638" y="3429000"/>
          <p14:tracePt t="2901" x="7885113" y="3429000"/>
          <p14:tracePt t="2911" x="7858125" y="3419475"/>
          <p14:tracePt t="2917" x="7840663" y="3411538"/>
          <p14:tracePt t="2929" x="7831138" y="3402013"/>
          <p14:tracePt t="2932" x="7821613" y="3392488"/>
          <p14:tracePt t="2940" x="7804150" y="3382963"/>
          <p14:tracePt t="2947" x="7794625" y="3382963"/>
          <p14:tracePt t="2956" x="7794625" y="3375025"/>
          <p14:tracePt t="3027" x="7785100" y="3365500"/>
          <p14:tracePt t="3036" x="7767638" y="3355975"/>
          <p14:tracePt t="3044" x="7758113" y="3346450"/>
          <p14:tracePt t="3061" x="7748588" y="3346450"/>
          <p14:tracePt t="3069" x="7740650" y="3338513"/>
          <p14:tracePt t="3076" x="7712075" y="3328988"/>
          <p14:tracePt t="3095" x="7704138" y="3309938"/>
          <p14:tracePt t="3109" x="7704138" y="3302000"/>
          <p14:tracePt t="3143" x="7694613" y="3292475"/>
          <p14:tracePt t="3269" x="7685088" y="3282950"/>
          <p14:tracePt t="4854" x="7675563" y="3273425"/>
          <p14:tracePt t="4885" x="7648575" y="3273425"/>
          <p14:tracePt t="4892" x="7631113" y="3273425"/>
          <p14:tracePt t="4903" x="7621588" y="3273425"/>
          <p14:tracePt t="4908" x="7602538" y="3273425"/>
          <p14:tracePt t="4924" x="7594600" y="3273425"/>
          <p14:tracePt t="4932" x="7585075" y="3273425"/>
          <p14:tracePt t="4964" x="7567613" y="3273425"/>
          <p14:tracePt t="5037" x="7558088" y="3282950"/>
          <p14:tracePt t="5045" x="7548563" y="3282950"/>
          <p14:tracePt t="5053" x="7531100" y="3282950"/>
          <p14:tracePt t="5061" x="7512050" y="3282950"/>
          <p14:tracePt t="5069" x="7475538" y="3292475"/>
          <p14:tracePt t="5078" x="7448550" y="3292475"/>
          <p14:tracePt t="5085" x="7402513" y="3302000"/>
          <p14:tracePt t="5092" x="7402513" y="3309938"/>
          <p14:tracePt t="5099" x="7366000" y="3309938"/>
          <p14:tracePt t="5107" x="7329488" y="3309938"/>
          <p14:tracePt t="5115" x="7312025" y="3319463"/>
          <p14:tracePt t="5125" x="7275513" y="3319463"/>
          <p14:tracePt t="5132" x="7265988" y="3319463"/>
          <p14:tracePt t="5141" x="7239000" y="3328988"/>
          <p14:tracePt t="5147" x="7229475" y="3328988"/>
          <p14:tracePt t="5156" x="7219950" y="3328988"/>
          <p14:tracePt t="5180" x="7202488" y="3328988"/>
          <p14:tracePt t="5213" x="7192963" y="3328988"/>
          <p14:tracePt t="5229" x="7175500" y="3328988"/>
          <p14:tracePt t="5236" x="7156450" y="3328988"/>
          <p14:tracePt t="5245" x="7129463" y="3328988"/>
          <p14:tracePt t="5252" x="7102475" y="3328988"/>
          <p14:tracePt t="5260" x="7046913" y="3328988"/>
          <p14:tracePt t="5268" x="7029450" y="3328988"/>
          <p14:tracePt t="5276" x="6973888" y="3328988"/>
          <p14:tracePt t="5284" x="6929438" y="3328988"/>
          <p14:tracePt t="5293" x="6846888" y="3328988"/>
          <p14:tracePt t="5302" x="6737350" y="3328988"/>
          <p14:tracePt t="5308" x="6645275" y="3328988"/>
          <p14:tracePt t="5316" x="6537325" y="3328988"/>
          <p14:tracePt t="5325" x="6427788" y="3328988"/>
          <p14:tracePt t="5333" x="6335713" y="3328988"/>
          <p14:tracePt t="5341" x="6226175" y="3328988"/>
          <p14:tracePt t="5348" x="6135688" y="3328988"/>
          <p14:tracePt t="5356" x="6080125" y="3328988"/>
          <p14:tracePt t="5364" x="6016625" y="3328988"/>
          <p14:tracePt t="5372" x="5980113" y="3328988"/>
          <p14:tracePt t="5380" x="5935663" y="3328988"/>
          <p14:tracePt t="5389" x="5926138" y="3328988"/>
          <p14:tracePt t="5396" x="5889625" y="3328988"/>
          <p14:tracePt t="5404" x="5880100" y="3328988"/>
          <p14:tracePt t="5413" x="5870575" y="3328988"/>
          <p14:tracePt t="5419" x="5834063" y="3328988"/>
          <p14:tracePt t="5428" x="5797550" y="3328988"/>
          <p14:tracePt t="5435" x="5770563" y="3328988"/>
          <p14:tracePt t="5444" x="5716588" y="3328988"/>
          <p14:tracePt t="5451" x="5661025" y="3328988"/>
          <p14:tracePt t="5460" x="5597525" y="3328988"/>
          <p14:tracePt t="5468" x="5487988" y="3328988"/>
          <p14:tracePt t="5476" x="5414963" y="3328988"/>
          <p14:tracePt t="5484" x="5305425" y="3328988"/>
          <p14:tracePt t="5491" x="5232400" y="3328988"/>
          <p14:tracePt t="5500" x="5159375" y="3328988"/>
          <p14:tracePt t="5508" x="5105400" y="3328988"/>
          <p14:tracePt t="5516" x="5059363" y="3328988"/>
          <p14:tracePt t="5524" x="5041900" y="3328988"/>
          <p14:tracePt t="5532" x="5014913" y="3328988"/>
          <p14:tracePt t="5541" x="5005388" y="3328988"/>
          <p14:tracePt t="5548" x="4995863" y="3328988"/>
          <p14:tracePt t="5564" x="4986338" y="3328988"/>
          <p14:tracePt t="5572" x="4978400" y="3328988"/>
          <p14:tracePt t="5580" x="4941888" y="3328988"/>
          <p14:tracePt t="5587" x="4913313" y="3328988"/>
          <p14:tracePt t="5595" x="4859338" y="3328988"/>
          <p14:tracePt t="5603" x="4795838" y="3328988"/>
          <p14:tracePt t="5611" x="4686300" y="3328988"/>
          <p14:tracePt t="5619" x="4594225" y="3328988"/>
          <p14:tracePt t="5628" x="4484688" y="3328988"/>
          <p14:tracePt t="5636" x="4357688" y="3328988"/>
          <p14:tracePt t="5644" x="4248150" y="3328988"/>
          <p14:tracePt t="5652" x="4138613" y="3328988"/>
          <p14:tracePt t="5660" x="4011613" y="3328988"/>
          <p14:tracePt t="5668" x="3956050" y="3328988"/>
          <p14:tracePt t="5676" x="3883025" y="3328988"/>
          <p14:tracePt t="5684" x="3829050" y="3328988"/>
          <p14:tracePt t="5693" x="3792538" y="3319463"/>
          <p14:tracePt t="5699" x="3775075" y="3319463"/>
          <p14:tracePt t="5708" x="3765550" y="3319463"/>
          <p14:tracePt t="5715" x="3746500" y="3319463"/>
          <p14:tracePt t="5764" x="3738563" y="3319463"/>
          <p14:tracePt t="5773" x="3729038" y="3319463"/>
          <p14:tracePt t="5781" x="3702050" y="3319463"/>
          <p14:tracePt t="5789" x="3683000" y="3319463"/>
          <p14:tracePt t="5797" x="3673475" y="3319463"/>
          <p14:tracePt t="5805" x="3646488" y="3319463"/>
          <p14:tracePt t="5822" x="3636963" y="3319463"/>
          <p14:tracePt t="6019" x="3600450" y="3319463"/>
          <p14:tracePt t="6027" x="3556000" y="3319463"/>
          <p14:tracePt t="6036" x="3500438" y="3319463"/>
          <p14:tracePt t="6044" x="3463925" y="3319463"/>
          <p14:tracePt t="6052" x="3409950" y="3319463"/>
          <p14:tracePt t="6060" x="3373438" y="3309938"/>
          <p14:tracePt t="6068" x="3317875" y="3292475"/>
          <p14:tracePt t="6076" x="3281363" y="3292475"/>
          <p14:tracePt t="6087" x="3236913" y="3292475"/>
          <p14:tracePt t="6094" x="3217863" y="3292475"/>
          <p14:tracePt t="6100" x="3190875" y="3282950"/>
          <p14:tracePt t="6227" x="3181350" y="3273425"/>
          <p14:tracePt t="6244" x="3181350" y="3265488"/>
          <p14:tracePt t="6251" x="3181350" y="3255963"/>
          <p14:tracePt t="6260" x="3181350" y="3236913"/>
          <p14:tracePt t="6677" x="3171825" y="3228975"/>
          <p14:tracePt t="6685" x="3163888" y="3228975"/>
          <p14:tracePt t="6692" x="3154363" y="3228975"/>
          <p14:tracePt t="6704" x="3127375" y="3228975"/>
          <p14:tracePt t="6710" x="3117850" y="3228975"/>
          <p14:tracePt t="6717" x="3100388" y="3236913"/>
          <p14:tracePt t="6727" x="3090863" y="3236913"/>
          <p14:tracePt t="6733" x="3063875" y="3246438"/>
          <p14:tracePt t="6742" x="3044825" y="3265488"/>
          <p14:tracePt t="6758" x="3027363" y="3265488"/>
          <p14:tracePt t="6765" x="3008313" y="3265488"/>
          <p14:tracePt t="6781" x="2998788" y="3265488"/>
          <p14:tracePt t="6789" x="2990850" y="3265488"/>
          <p14:tracePt t="6915" x="2981325" y="3265488"/>
          <p14:tracePt t="6924" x="2971800" y="3265488"/>
          <p14:tracePt t="6940" x="2962275" y="3265488"/>
          <p14:tracePt t="6947" x="2954338" y="3265488"/>
          <p14:tracePt t="6964" x="2935288" y="3246438"/>
          <p14:tracePt t="6989" x="2925763" y="3209925"/>
          <p14:tracePt t="7012" x="2917825" y="3192463"/>
          <p14:tracePt t="7020" x="2917825" y="3182938"/>
          <p14:tracePt t="7044" x="2917825" y="3173413"/>
          <p14:tracePt t="7060" x="2917825" y="3155950"/>
          <p14:tracePt t="7076" x="2917825" y="3146425"/>
          <p14:tracePt t="7084" x="2917825" y="3136900"/>
          <p14:tracePt t="7091" x="2917825" y="3127375"/>
          <p14:tracePt t="7109" x="2917825" y="3119438"/>
          <p14:tracePt t="7117" x="2917825" y="3109913"/>
          <p14:tracePt t="7126" x="2917825" y="3100388"/>
          <p14:tracePt t="7134" x="2917825" y="3090863"/>
          <p14:tracePt t="7152" x="2917825" y="3073400"/>
          <p14:tracePt t="7167" x="2917825" y="3063875"/>
          <p14:tracePt t="7182" x="2917825" y="3046413"/>
          <p14:tracePt t="7187" x="2925763" y="3046413"/>
          <p14:tracePt t="7196" x="2944813" y="3036888"/>
          <p14:tracePt t="7203" x="2971800" y="3009900"/>
          <p14:tracePt t="7212" x="2981325" y="3009900"/>
          <p14:tracePt t="7219" x="2998788" y="3009900"/>
          <p14:tracePt t="7227" x="3017838" y="3009900"/>
          <p14:tracePt t="7235" x="3035300" y="3009900"/>
          <p14:tracePt t="7244" x="3054350" y="3009900"/>
          <p14:tracePt t="7251" x="3063875" y="3009900"/>
          <p14:tracePt t="7309" x="3071813" y="3009900"/>
          <p14:tracePt t="7325" x="3090863" y="3009900"/>
          <p14:tracePt t="7342" x="3100388" y="3009900"/>
          <p14:tracePt t="7349" x="3108325" y="3009900"/>
          <p14:tracePt t="7357" x="3117850" y="3009900"/>
          <p14:tracePt t="7365" x="3117850" y="3017838"/>
          <p14:tracePt t="7374" x="3127375" y="3027363"/>
          <p14:tracePt t="7381" x="3127375" y="3046413"/>
          <p14:tracePt t="7389" x="3127375" y="3054350"/>
          <p14:tracePt t="7411" x="3127375" y="3063875"/>
          <p14:tracePt t="7487" x="3127375" y="3082925"/>
          <p14:tracePt t="7531" x="3127375" y="3090863"/>
          <p14:tracePt t="7547" x="3127375" y="3100388"/>
          <p14:tracePt t="7572" x="3127375" y="3109913"/>
          <p14:tracePt t="7589" x="3127375" y="3119438"/>
          <p14:tracePt t="7598" x="3127375" y="3136900"/>
          <p14:tracePt t="7605" x="3127375" y="3146425"/>
          <p14:tracePt t="7613" x="3127375" y="3173413"/>
          <p14:tracePt t="7621" x="3108325" y="3192463"/>
          <p14:tracePt t="7630" x="3090863" y="3236913"/>
          <p14:tracePt t="7637" x="3090863" y="3265488"/>
          <p14:tracePt t="7645" x="3090863" y="3282950"/>
          <p14:tracePt t="7652" x="3090863" y="3309938"/>
          <p14:tracePt t="7660" x="3081338" y="3338513"/>
          <p14:tracePt t="7669" x="3071813" y="3382963"/>
          <p14:tracePt t="7676" x="3071813" y="3429000"/>
          <p14:tracePt t="7684" x="3071813" y="3455988"/>
          <p14:tracePt t="7693" x="3071813" y="3482975"/>
          <p14:tracePt t="7700" x="3054350" y="3529013"/>
          <p14:tracePt t="7708" x="3054350" y="3565525"/>
          <p14:tracePt t="7717" x="3054350" y="3584575"/>
          <p14:tracePt t="7725" x="3054350" y="3629025"/>
          <p14:tracePt t="7732" x="3054350" y="3665538"/>
          <p14:tracePt t="7741" x="3054350" y="3694113"/>
          <p14:tracePt t="7748" x="3054350" y="3738563"/>
          <p14:tracePt t="7757" x="3054350" y="3794125"/>
          <p14:tracePt t="7764" x="3054350" y="3830638"/>
          <p14:tracePt t="7772" x="3054350" y="3848100"/>
          <p14:tracePt t="7780" x="3054350" y="3903663"/>
          <p14:tracePt t="7788" x="3044825" y="3948113"/>
          <p14:tracePt t="7796" x="3044825" y="3976688"/>
          <p14:tracePt t="7804" x="3044825" y="3994150"/>
          <p14:tracePt t="7812" x="3035300" y="4013200"/>
          <p14:tracePt t="7819" x="3035300" y="4021138"/>
          <p14:tracePt t="7835" x="3035300" y="4030663"/>
          <p14:tracePt t="7893" x="3035300" y="4040188"/>
          <p14:tracePt t="7901" x="3027363" y="4040188"/>
          <p14:tracePt t="7917" x="3027363" y="4057650"/>
          <p14:tracePt t="7924" x="3027363" y="4076700"/>
          <p14:tracePt t="7933" x="2998788" y="4113213"/>
          <p14:tracePt t="7945" x="2998788" y="4122738"/>
          <p14:tracePt t="7949" x="2998788" y="4159250"/>
          <p14:tracePt t="7958" x="2998788" y="4176713"/>
          <p14:tracePt t="7965" x="2998788" y="4213225"/>
          <p14:tracePt t="7976" x="2998788" y="4259263"/>
          <p14:tracePt t="7981" x="2998788" y="4286250"/>
          <p14:tracePt t="7991" x="2998788" y="4313238"/>
          <p14:tracePt t="7997" x="2998788" y="4349750"/>
          <p14:tracePt t="8006" x="2998788" y="4368800"/>
          <p14:tracePt t="8011" x="2998788" y="4413250"/>
          <p14:tracePt t="8020" x="2998788" y="4432300"/>
          <p14:tracePt t="8027" x="2998788" y="4449763"/>
          <p14:tracePt t="8035" x="2998788" y="4459288"/>
          <p14:tracePt t="8287" x="3008313" y="4459288"/>
          <p14:tracePt t="8294" x="3017838" y="4459288"/>
          <p14:tracePt t="8309" x="3027363" y="4449763"/>
          <p14:tracePt t="8342" x="3035300" y="4449763"/>
          <p14:tracePt t="8365" x="3054350" y="4432300"/>
          <p14:tracePt t="8381" x="3054350" y="4422775"/>
          <p14:tracePt t="8387" x="3071813" y="4405313"/>
          <p14:tracePt t="8411" x="3081338" y="4386263"/>
          <p14:tracePt t="8491" x="3090863" y="4376738"/>
          <p14:tracePt t="8533" x="3108325" y="4376738"/>
          <p14:tracePt t="8542" x="3117850" y="4376738"/>
          <p14:tracePt t="8549" x="3127375" y="4376738"/>
          <p14:tracePt t="8558" x="3154363" y="4376738"/>
          <p14:tracePt t="8574" x="3163888" y="4376738"/>
          <p14:tracePt t="8629" x="3171825" y="4386263"/>
          <p14:tracePt t="8637" x="3181350" y="4395788"/>
          <p14:tracePt t="8653" x="3181350" y="4405313"/>
          <p14:tracePt t="8669" x="3200400" y="4422775"/>
          <p14:tracePt t="8685" x="3200400" y="4441825"/>
          <p14:tracePt t="8693" x="3200400" y="4449763"/>
          <p14:tracePt t="8700" x="3200400" y="4459288"/>
          <p14:tracePt t="8710" x="3200400" y="4468813"/>
          <p14:tracePt t="8715" x="3200400" y="4486275"/>
          <p14:tracePt t="8731" x="3200400" y="4495800"/>
          <p14:tracePt t="8747" x="3208338" y="4505325"/>
          <p14:tracePt t="8772" x="3208338" y="4522788"/>
          <p14:tracePt t="8780" x="3208338" y="4532313"/>
          <p14:tracePt t="8798" x="3200400" y="4541838"/>
          <p14:tracePt t="8823" x="3190875" y="4559300"/>
          <p14:tracePt t="8869" x="3163888" y="4578350"/>
          <p14:tracePt t="8901" x="3154363" y="4578350"/>
          <p14:tracePt t="8908" x="3144838" y="4578350"/>
          <p14:tracePt t="8917" x="3127375" y="4587875"/>
          <p14:tracePt t="8925" x="3117850" y="4587875"/>
          <p14:tracePt t="8933" x="3108325" y="4587875"/>
          <p14:tracePt t="8945" x="3090863" y="4595813"/>
          <p14:tracePt t="8948" x="3071813" y="4595813"/>
          <p14:tracePt t="8958" x="3035300" y="4595813"/>
          <p14:tracePt t="8965" x="3027363" y="4595813"/>
          <p14:tracePt t="8973" x="3017838" y="4595813"/>
          <p14:tracePt t="8981" x="2998788" y="4595813"/>
          <p14:tracePt t="8989" x="2990850" y="4595813"/>
          <p14:tracePt t="9108" x="2981325" y="4595813"/>
          <p14:tracePt t="9197" x="2971800" y="4595813"/>
          <p14:tracePt t="9214" x="2971800" y="4587875"/>
          <p14:tracePt t="9220" x="2971800" y="4578350"/>
          <p14:tracePt t="9236" x="2971800" y="4568825"/>
          <p14:tracePt t="9245" x="2971800" y="4559300"/>
          <p14:tracePt t="9269" x="2971800" y="4551363"/>
          <p14:tracePt t="9285" x="2971800" y="4541838"/>
          <p14:tracePt t="9301" x="2971800" y="4532313"/>
          <p14:tracePt t="9317" x="2971800" y="4514850"/>
          <p14:tracePt t="9476" x="2981325" y="4495800"/>
          <p14:tracePt t="9515" x="2981325" y="4486275"/>
          <p14:tracePt t="9523" x="2981325" y="4478338"/>
          <p14:tracePt t="9532" x="2981325" y="4468813"/>
          <p14:tracePt t="9540" x="2981325" y="4449763"/>
          <p14:tracePt t="9547" x="2981325" y="4432300"/>
          <p14:tracePt t="9556" x="2971800" y="4395788"/>
          <p14:tracePt t="9563" x="2971800" y="4368800"/>
          <p14:tracePt t="9572" x="2971800" y="4340225"/>
          <p14:tracePt t="9581" x="2962275" y="4295775"/>
          <p14:tracePt t="9588" x="2962275" y="4268788"/>
          <p14:tracePt t="9596" x="2962275" y="4213225"/>
          <p14:tracePt t="9604" x="2944813" y="4167188"/>
          <p14:tracePt t="9612" x="2944813" y="4113213"/>
          <p14:tracePt t="9620" x="2935288" y="4086225"/>
          <p14:tracePt t="9628" x="2935288" y="4003675"/>
          <p14:tracePt t="9636" x="2917825" y="3940175"/>
          <p14:tracePt t="9644" x="2917825" y="3911600"/>
          <p14:tracePt t="9652" x="2908300" y="3857625"/>
          <p14:tracePt t="9660" x="2908300" y="3794125"/>
          <p14:tracePt t="9668" x="2908300" y="3757613"/>
          <p14:tracePt t="9676" x="2908300" y="3711575"/>
          <p14:tracePt t="9684" x="2908300" y="3675063"/>
          <p14:tracePt t="9692" x="2908300" y="3648075"/>
          <p14:tracePt t="9700" x="2908300" y="3602038"/>
          <p14:tracePt t="9708" x="2908300" y="3592513"/>
          <p14:tracePt t="9716" x="2908300" y="3575050"/>
          <p14:tracePt t="9726" x="2908300" y="3565525"/>
          <p14:tracePt t="9731" x="2908300" y="3556000"/>
          <p14:tracePt t="9747" x="2908300" y="3538538"/>
          <p14:tracePt t="9763" x="2908300" y="3529013"/>
          <p14:tracePt t="9780" x="2908300" y="3519488"/>
          <p14:tracePt t="9788" x="2908300" y="3511550"/>
          <p14:tracePt t="9805" x="2917825" y="3511550"/>
          <p14:tracePt t="9813" x="2925763" y="3502025"/>
          <p14:tracePt t="9869" x="2925763" y="3492500"/>
          <p14:tracePt t="9877" x="2935288" y="3475038"/>
          <p14:tracePt t="9901" x="2944813" y="3455988"/>
          <p14:tracePt t="9908" x="2944813" y="3446463"/>
          <p14:tracePt t="9917" x="2954338" y="3438525"/>
          <p14:tracePt t="9929" x="2962275" y="3429000"/>
          <p14:tracePt t="9931" x="2962275" y="3419475"/>
          <p14:tracePt t="9940" x="2971800" y="3411538"/>
          <p14:tracePt t="9948" x="2981325" y="3392488"/>
          <p14:tracePt t="9956" x="2981325" y="3365500"/>
          <p14:tracePt t="9963" x="2990850" y="3355975"/>
          <p14:tracePt t="9971" x="2998788" y="3338513"/>
          <p14:tracePt t="9979" x="3017838" y="3319463"/>
          <p14:tracePt t="9988" x="3017838" y="3302000"/>
          <p14:tracePt t="9996" x="3027363" y="3273425"/>
          <p14:tracePt t="10004" x="3035300" y="3255963"/>
          <p14:tracePt t="10012" x="3035300" y="3219450"/>
          <p14:tracePt t="10020" x="3054350" y="3200400"/>
          <p14:tracePt t="10028" x="3063875" y="3192463"/>
          <p14:tracePt t="10036" x="3063875" y="3182938"/>
          <p14:tracePt t="10044" x="3063875" y="3173413"/>
          <p14:tracePt t="10052" x="3063875" y="3163888"/>
          <p14:tracePt t="10060" x="3063875" y="3146425"/>
          <p14:tracePt t="10221" x="3063875" y="3136900"/>
          <p14:tracePt t="10236" x="3044825" y="3136900"/>
          <p14:tracePt t="10243" x="3027363" y="3136900"/>
          <p14:tracePt t="10252" x="3008313" y="3136900"/>
          <p14:tracePt t="10260" x="2981325" y="3136900"/>
          <p14:tracePt t="10268" x="2962275" y="3136900"/>
          <p14:tracePt t="10276" x="2925763" y="3136900"/>
          <p14:tracePt t="10284" x="2908300" y="3136900"/>
          <p14:tracePt t="10292" x="2862263" y="3136900"/>
          <p14:tracePt t="10309" x="2835275" y="3136900"/>
          <p14:tracePt t="10316" x="2817813" y="3127375"/>
          <p14:tracePt t="10462" x="2808288" y="3127375"/>
          <p14:tracePt t="10471" x="2825750" y="3136900"/>
          <p14:tracePt t="10477" x="2862263" y="3146425"/>
          <p14:tracePt t="10487" x="2925763" y="3155950"/>
          <p14:tracePt t="10492" x="3017838" y="3182938"/>
          <p14:tracePt t="10500" x="3100388" y="3200400"/>
          <p14:tracePt t="10508" x="3227388" y="3209925"/>
          <p14:tracePt t="10517" x="3317875" y="3209925"/>
          <p14:tracePt t="10525" x="3427413" y="3209925"/>
          <p14:tracePt t="10534" x="3500438" y="3209925"/>
          <p14:tracePt t="10540" x="3592513" y="3209925"/>
          <p14:tracePt t="10547" x="3629025" y="3209925"/>
          <p14:tracePt t="10556" x="3665538" y="3209925"/>
          <p14:tracePt t="10563" x="3673475" y="3209925"/>
          <p14:tracePt t="10733" x="3646488" y="3219450"/>
          <p14:tracePt t="10742" x="3592513" y="3219450"/>
          <p14:tracePt t="10749" x="3482975" y="3219450"/>
          <p14:tracePt t="10758" x="3400425" y="3219450"/>
          <p14:tracePt t="10765" x="3327400" y="3219450"/>
          <p14:tracePt t="10775" x="3236913" y="3219450"/>
          <p14:tracePt t="10781" x="3181350" y="3219450"/>
          <p14:tracePt t="10789" x="3154363" y="3219450"/>
          <p14:tracePt t="10797" x="3108325" y="3219450"/>
          <p14:tracePt t="10821" x="3090863" y="3219450"/>
          <p14:tracePt t="11037" x="3100388" y="3219450"/>
          <p14:tracePt t="11055" x="3117850" y="3219450"/>
          <p14:tracePt t="11061" x="3127375" y="3209925"/>
          <p14:tracePt t="11085" x="3144838" y="3209925"/>
          <p14:tracePt t="11093" x="3154363" y="3200400"/>
          <p14:tracePt t="11302" x="3163888" y="3209925"/>
          <p14:tracePt t="11309" x="3163888" y="3236913"/>
          <p14:tracePt t="11318" x="3163888" y="3265488"/>
          <p14:tracePt t="11328" x="3163888" y="3309938"/>
          <p14:tracePt t="11334" x="3144838" y="3365500"/>
          <p14:tracePt t="11342" x="3144838" y="3411538"/>
          <p14:tracePt t="11348" x="3136900" y="3475038"/>
          <p14:tracePt t="11358" x="3136900" y="3519488"/>
          <p14:tracePt t="11364" x="3136900" y="3575050"/>
          <p14:tracePt t="11372" x="3127375" y="3592513"/>
          <p14:tracePt t="11381" x="3127375" y="3629025"/>
          <p14:tracePt t="11388" x="3127375" y="3665538"/>
          <p14:tracePt t="11396" x="3127375" y="3684588"/>
          <p14:tracePt t="11412" x="3127375" y="3702050"/>
          <p14:tracePt t="11428" x="3127375" y="3711575"/>
          <p14:tracePt t="11454" x="3127375" y="3721100"/>
          <p14:tracePt t="11468" x="3127375" y="3730625"/>
          <p14:tracePt t="11492" x="3127375" y="3748088"/>
          <p14:tracePt t="11524" x="3127375" y="3767138"/>
          <p14:tracePt t="11532" x="3127375" y="3803650"/>
          <p14:tracePt t="11539" x="3108325" y="3840163"/>
          <p14:tracePt t="11548" x="3100388" y="3875088"/>
          <p14:tracePt t="11557" x="3081338" y="3940175"/>
          <p14:tracePt t="11564" x="3071813" y="4003675"/>
          <p14:tracePt t="11572" x="3044825" y="4076700"/>
          <p14:tracePt t="11580" x="3035300" y="4159250"/>
          <p14:tracePt t="11588" x="3017838" y="4213225"/>
          <p14:tracePt t="11596" x="3017838" y="4295775"/>
          <p14:tracePt t="11604" x="3017838" y="4349750"/>
          <p14:tracePt t="11612" x="3017838" y="4386263"/>
          <p14:tracePt t="11619" x="3017838" y="4432300"/>
          <p14:tracePt t="11628" x="3017838" y="4449763"/>
          <p14:tracePt t="11635" x="3017838" y="4478338"/>
          <p14:tracePt t="11644" x="3017838" y="4486275"/>
          <p14:tracePt t="11652" x="3017838" y="4505325"/>
          <p14:tracePt t="11668" x="3017838" y="4514850"/>
          <p14:tracePt t="11719" x="3017838" y="4522788"/>
          <p14:tracePt t="11725" x="2990850" y="4541838"/>
          <p14:tracePt t="11733" x="2990850" y="4551363"/>
          <p14:tracePt t="11744" x="2971800" y="4568825"/>
          <p14:tracePt t="11749" x="2935288" y="4587875"/>
          <p14:tracePt t="11759" x="2925763" y="4595813"/>
          <p14:tracePt t="11764" x="2908300" y="4605338"/>
          <p14:tracePt t="11780" x="2898775" y="4614863"/>
          <p14:tracePt t="11804" x="2889250" y="4624388"/>
          <p14:tracePt t="11820" x="2881313" y="4632325"/>
          <p14:tracePt t="11836" x="2871788" y="4632325"/>
          <p14:tracePt t="11853" x="2862263" y="4632325"/>
          <p14:tracePt t="11869" x="2852738" y="4632325"/>
          <p14:tracePt t="11886" x="2835275" y="4632325"/>
          <p14:tracePt t="12029" x="2835275" y="4624388"/>
          <p14:tracePt t="12037" x="2835275" y="4614863"/>
          <p14:tracePt t="12045" x="2862263" y="4614863"/>
          <p14:tracePt t="12055" x="2881313" y="4605338"/>
          <p14:tracePt t="12061" x="2889250" y="4605338"/>
          <p14:tracePt t="12069" x="2917825" y="4595813"/>
          <p14:tracePt t="12090" x="2944813" y="4595813"/>
          <p14:tracePt t="12093" x="2962275" y="4578350"/>
          <p14:tracePt t="12108" x="2981325" y="4578350"/>
          <p14:tracePt t="12127" x="3017838" y="4568825"/>
          <p14:tracePt t="12132" x="3035300" y="4568825"/>
          <p14:tracePt t="12140" x="3044825" y="4568825"/>
          <p14:tracePt t="12148" x="3081338" y="4568825"/>
          <p14:tracePt t="12157" x="3108325" y="4559300"/>
          <p14:tracePt t="12164" x="3127375" y="4559300"/>
          <p14:tracePt t="12172" x="3154363" y="4559300"/>
          <p14:tracePt t="12180" x="3200400" y="4559300"/>
          <p14:tracePt t="12188" x="3254375" y="4559300"/>
          <p14:tracePt t="12196" x="3290888" y="4559300"/>
          <p14:tracePt t="12204" x="3309938" y="4559300"/>
          <p14:tracePt t="12212" x="3336925" y="4559300"/>
          <p14:tracePt t="12220" x="3354388" y="4559300"/>
          <p14:tracePt t="12228" x="3373438" y="4559300"/>
          <p14:tracePt t="12235" x="3382963" y="4559300"/>
          <p14:tracePt t="12341" x="3390900" y="4551363"/>
          <p14:tracePt t="12349" x="3390900" y="4541838"/>
          <p14:tracePt t="12365" x="3390900" y="4532313"/>
          <p14:tracePt t="12374" x="3390900" y="4514850"/>
          <p14:tracePt t="12380" x="3382963" y="4505325"/>
          <p14:tracePt t="12387" x="3363913" y="4486275"/>
          <p14:tracePt t="12395" x="3336925" y="4468813"/>
          <p14:tracePt t="12403" x="3290888" y="4432300"/>
          <p14:tracePt t="12411" x="3273425" y="4413250"/>
          <p14:tracePt t="12419" x="3236913" y="4395788"/>
          <p14:tracePt t="12428" x="3217863" y="4368800"/>
          <p14:tracePt t="12435" x="3181350" y="4322763"/>
          <p14:tracePt t="12444" x="3171825" y="4286250"/>
          <p14:tracePt t="12451" x="3163888" y="4259263"/>
          <p14:tracePt t="12460" x="3154363" y="4213225"/>
          <p14:tracePt t="12469" x="3117850" y="4167188"/>
          <p14:tracePt t="12479" x="3117850" y="4149725"/>
          <p14:tracePt t="12487" x="3108325" y="4113213"/>
          <p14:tracePt t="12494" x="3108325" y="4067175"/>
          <p14:tracePt t="12501" x="3100388" y="4049713"/>
          <p14:tracePt t="12508" x="3100388" y="4030663"/>
          <p14:tracePt t="12520" x="3100388" y="4013200"/>
          <p14:tracePt t="12524" x="3100388" y="3984625"/>
          <p14:tracePt t="12533" x="3100388" y="3976688"/>
          <p14:tracePt t="12542" x="3100388" y="3967163"/>
          <p14:tracePt t="12956" x="3100388" y="3984625"/>
          <p14:tracePt t="12964" x="3100388" y="4003675"/>
          <p14:tracePt t="12973" x="3090863" y="4030663"/>
          <p14:tracePt t="12981" x="3081338" y="4049713"/>
          <p14:tracePt t="12989" x="3081338" y="4067175"/>
          <p14:tracePt t="12997" x="3081338" y="4103688"/>
          <p14:tracePt t="13013" x="3081338" y="4122738"/>
          <p14:tracePt t="13021" x="3081338" y="4167188"/>
          <p14:tracePt t="13029" x="3081338" y="4195763"/>
          <p14:tracePt t="13037" x="3071813" y="4213225"/>
          <p14:tracePt t="13045" x="3071813" y="4249738"/>
          <p14:tracePt t="13053" x="3071813" y="4268788"/>
          <p14:tracePt t="13061" x="3063875" y="4313238"/>
          <p14:tracePt t="13070" x="3063875" y="4340225"/>
          <p14:tracePt t="13077" x="3063875" y="4359275"/>
          <p14:tracePt t="13085" x="3063875" y="4368800"/>
          <p14:tracePt t="13093" x="3054350" y="4386263"/>
          <p14:tracePt t="13103" x="3054350" y="4405313"/>
          <p14:tracePt t="13107" x="3054350" y="4413250"/>
          <p14:tracePt t="13116" x="3054350" y="4422775"/>
          <p14:tracePt t="13997" x="3054350" y="4413250"/>
          <p14:tracePt t="14005" x="3054350" y="4405313"/>
          <p14:tracePt t="14013" x="3054350" y="4395788"/>
          <p14:tracePt t="14021" x="3054350" y="4386263"/>
          <p14:tracePt t="14029" x="3054350" y="4359275"/>
          <p14:tracePt t="14037" x="3054350" y="4349750"/>
          <p14:tracePt t="14077" x="3054350" y="4332288"/>
          <p14:tracePt t="14101" x="3054350" y="4322763"/>
          <p14:tracePt t="14121" x="3054350" y="4303713"/>
          <p14:tracePt t="14131" x="3035300" y="4259263"/>
          <p14:tracePt t="14139" x="3008313" y="4240213"/>
          <p14:tracePt t="14147" x="2954338" y="4203700"/>
          <p14:tracePt t="14157" x="2917825" y="4195763"/>
          <p14:tracePt t="14164" x="2844800" y="4176713"/>
          <p14:tracePt t="14171" x="2817813" y="4149725"/>
          <p14:tracePt t="14180" x="2798763" y="4130675"/>
          <p14:tracePt t="14188" x="2752725" y="4113213"/>
          <p14:tracePt t="14196" x="2735263" y="4094163"/>
          <p14:tracePt t="14204" x="2689225" y="4057650"/>
          <p14:tracePt t="14212" x="2679700" y="4049713"/>
          <p14:tracePt t="14220" x="2662238" y="4040188"/>
          <p14:tracePt t="14228" x="2652713" y="4030663"/>
          <p14:tracePt t="14243" x="2643188" y="4021138"/>
          <p14:tracePt t="14251" x="2635250" y="4013200"/>
          <p14:tracePt t="14268" x="2616200" y="3994150"/>
          <p14:tracePt t="14276" x="2606675" y="3976688"/>
          <p14:tracePt t="14284" x="2598738" y="3967163"/>
          <p14:tracePt t="14300" x="2589213" y="3957638"/>
          <p14:tracePt t="14421" x="2652713" y="3948113"/>
          <p14:tracePt t="14429" x="2762250" y="3948113"/>
          <p14:tracePt t="14435" x="2917825" y="3957638"/>
          <p14:tracePt t="14443" x="3081338" y="3984625"/>
          <p14:tracePt t="14451" x="3263900" y="3984625"/>
          <p14:tracePt t="14460" x="3390900" y="3984625"/>
          <p14:tracePt t="14468" x="3527425" y="3984625"/>
          <p14:tracePt t="14476" x="3629025" y="3984625"/>
          <p14:tracePt t="14484" x="3702050" y="3984625"/>
          <p14:tracePt t="14492" x="3729038" y="3984625"/>
          <p14:tracePt t="14500" x="3756025" y="3976688"/>
          <p14:tracePt t="14508" x="3765550" y="3976688"/>
          <p14:tracePt t="14516" x="3775075" y="3967163"/>
          <p14:tracePt t="14531" x="3783013" y="3957638"/>
          <p14:tracePt t="14540" x="3792538" y="3948113"/>
          <p14:tracePt t="14556" x="3802063" y="3940175"/>
          <p14:tracePt t="14597" x="3810000" y="3921125"/>
          <p14:tracePt t="14613" x="3838575" y="3911600"/>
          <p14:tracePt t="14621" x="3838575" y="3903663"/>
          <p14:tracePt t="14629" x="3846513" y="3903663"/>
          <p14:tracePt t="14635" x="3856038" y="3894138"/>
          <p14:tracePt t="14652" x="3865563" y="3884613"/>
          <p14:tracePt t="14660" x="3875088" y="3884613"/>
          <p14:tracePt t="14676" x="3883025" y="3875088"/>
          <p14:tracePt t="14683" x="3883025" y="3867150"/>
          <p14:tracePt t="14708" x="3892550" y="3867150"/>
          <p14:tracePt t="14717" x="3911600" y="3857625"/>
          <p14:tracePt t="14724" x="3929063" y="3857625"/>
          <p14:tracePt t="14735" x="3948113" y="3848100"/>
          <p14:tracePt t="14739" x="3965575" y="3840163"/>
          <p14:tracePt t="14747" x="3984625" y="3830638"/>
          <p14:tracePt t="14756" x="3992563" y="3821113"/>
          <p14:tracePt t="14764" x="4002088" y="3811588"/>
          <p14:tracePt t="14771" x="4021138" y="3811588"/>
          <p14:tracePt t="14788" x="4029075" y="3803650"/>
          <p14:tracePt t="14939" x="4021138" y="3803650"/>
          <p14:tracePt t="14956" x="4002088" y="3803650"/>
          <p14:tracePt t="14964" x="3992563" y="3803650"/>
          <p14:tracePt t="15013" x="3984625" y="3803650"/>
          <p14:tracePt t="15037" x="3965575" y="3803650"/>
          <p14:tracePt t="15045" x="3956050" y="3803650"/>
          <p14:tracePt t="15053" x="3948113" y="3803650"/>
          <p14:tracePt t="15061" x="3919538" y="3803650"/>
          <p14:tracePt t="15077" x="3911600" y="3803650"/>
          <p14:tracePt t="15253" x="3919538" y="3803650"/>
          <p14:tracePt t="15261" x="3948113" y="3803650"/>
          <p14:tracePt t="15269" x="3992563" y="3803650"/>
          <p14:tracePt t="15277" x="4011613" y="3803650"/>
          <p14:tracePt t="15285" x="4065588" y="3803650"/>
          <p14:tracePt t="15293" x="4094163" y="3803650"/>
          <p14:tracePt t="15301" x="4148138" y="3803650"/>
          <p14:tracePt t="15308" x="4165600" y="3803650"/>
          <p14:tracePt t="15316" x="4194175" y="3803650"/>
          <p14:tracePt t="15323" x="4202113" y="3803650"/>
          <p14:tracePt t="15334" x="4221163" y="3803650"/>
          <p14:tracePt t="15343" x="4238625" y="3803650"/>
          <p14:tracePt t="15523" x="4221163" y="3803650"/>
          <p14:tracePt t="15531" x="4184650" y="3803650"/>
          <p14:tracePt t="15539" x="4148138" y="3803650"/>
          <p14:tracePt t="15548" x="4094163" y="3803650"/>
          <p14:tracePt t="15557" x="4029075" y="3803650"/>
          <p14:tracePt t="15564" x="3956050" y="3784600"/>
          <p14:tracePt t="15574" x="3929063" y="3775075"/>
          <p14:tracePt t="15580" x="3911600" y="3767138"/>
          <p14:tracePt t="15588" x="3875088" y="3757613"/>
          <p14:tracePt t="16206" x="3865563" y="3738563"/>
          <p14:tracePt t="16219" x="3865563" y="3730625"/>
          <p14:tracePt t="16227" x="3865563" y="3721100"/>
          <p14:tracePt t="16244" x="3865563" y="3702050"/>
          <p14:tracePt t="16259" x="3875088" y="3665538"/>
          <p14:tracePt t="16285" x="3883025" y="3648075"/>
          <p14:tracePt t="16299" x="3883025" y="3638550"/>
          <p14:tracePt t="16638" x="3875088" y="3638550"/>
          <p14:tracePt t="16645" x="3865563" y="3638550"/>
          <p14:tracePt t="16669" x="3856038" y="3638550"/>
          <p14:tracePt t="16917" x="3856038" y="3621088"/>
          <p14:tracePt t="16928" x="3865563" y="3575050"/>
          <p14:tracePt t="16931" x="3883025" y="3511550"/>
          <p14:tracePt t="16940" x="3892550" y="3482975"/>
          <p14:tracePt t="16947" x="3892550" y="3438525"/>
          <p14:tracePt t="16957" x="3911600" y="3411538"/>
          <p14:tracePt t="16964" x="3919538" y="3375025"/>
          <p14:tracePt t="16972" x="3938588" y="3328988"/>
          <p14:tracePt t="16980" x="3948113" y="3309938"/>
          <p14:tracePt t="16988" x="3948113" y="3265488"/>
          <p14:tracePt t="16996" x="3956050" y="3246438"/>
          <p14:tracePt t="17004" x="3956050" y="3228975"/>
          <p14:tracePt t="17012" x="3965575" y="3209925"/>
          <p14:tracePt t="17020" x="3965575" y="3192463"/>
          <p14:tracePt t="17028" x="3975100" y="3173413"/>
          <p14:tracePt t="17036" x="3984625" y="3163888"/>
          <p14:tracePt t="17043" x="3992563" y="3155950"/>
          <p14:tracePt t="17051" x="3992563" y="3146425"/>
          <p14:tracePt t="17059" x="4002088" y="3136900"/>
          <p14:tracePt t="17076" x="4011613" y="3127375"/>
          <p14:tracePt t="17084" x="4029075" y="3109913"/>
          <p14:tracePt t="17092" x="4038600" y="3090863"/>
          <p14:tracePt t="17109" x="4048125" y="3082925"/>
          <p14:tracePt t="17116" x="4057650" y="3063875"/>
          <p14:tracePt t="17132" x="4065588" y="3046413"/>
          <p14:tracePt t="17275" x="4075113" y="3046413"/>
          <p14:tracePt t="17284" x="4084638" y="3046413"/>
          <p14:tracePt t="17292" x="4121150" y="3054350"/>
          <p14:tracePt t="17308" x="4129088" y="3063875"/>
          <p14:tracePt t="17316" x="4138613" y="3082925"/>
          <p14:tracePt t="17324" x="4148138" y="3100388"/>
          <p14:tracePt t="17332" x="4157663" y="3109913"/>
          <p14:tracePt t="17339" x="4165600" y="3119438"/>
          <p14:tracePt t="17356" x="4175125" y="3136900"/>
          <p14:tracePt t="17372" x="4184650" y="3173413"/>
          <p14:tracePt t="17388" x="4184650" y="3192463"/>
          <p14:tracePt t="17396" x="4202113" y="3209925"/>
          <p14:tracePt t="17412" x="4202113" y="3219450"/>
          <p14:tracePt t="17440" x="4202113" y="3228975"/>
          <p14:tracePt t="17484" x="4202113" y="3236913"/>
          <p14:tracePt t="17492" x="4202113" y="3255963"/>
          <p14:tracePt t="17500" x="4211638" y="3265488"/>
          <p14:tracePt t="17629" x="4211638" y="3282950"/>
          <p14:tracePt t="17635" x="4211638" y="3292475"/>
          <p14:tracePt t="17643" x="4221163" y="3302000"/>
          <p14:tracePt t="17660" x="4221163" y="3309938"/>
          <p14:tracePt t="17668" x="4230688" y="3319463"/>
          <p14:tracePt t="17676" x="4230688" y="3328988"/>
          <p14:tracePt t="17684" x="4230688" y="3346450"/>
          <p14:tracePt t="17692" x="4230688" y="3355975"/>
          <p14:tracePt t="17700" x="4238625" y="3365500"/>
          <p14:tracePt t="17708" x="4238625" y="3375025"/>
          <p14:tracePt t="17724" x="4238625" y="3382963"/>
          <p14:tracePt t="17733" x="4248150" y="3392488"/>
          <p14:tracePt t="17743" x="4248150" y="3402013"/>
          <p14:tracePt t="17749" x="4248150" y="3419475"/>
          <p14:tracePt t="17768" x="4248150" y="3429000"/>
          <p14:tracePt t="17781" x="4257675" y="3438525"/>
          <p14:tracePt t="17797" x="4257675" y="3455988"/>
          <p14:tracePt t="17805" x="4267200" y="3475038"/>
          <p14:tracePt t="17821" x="4267200" y="3482975"/>
          <p14:tracePt t="17829" x="4267200" y="3502025"/>
          <p14:tracePt t="17837" x="4284663" y="3519488"/>
          <p14:tracePt t="17856" x="4284663" y="3529013"/>
          <p14:tracePt t="17861" x="4284663" y="3548063"/>
          <p14:tracePt t="17878" x="4294188" y="3556000"/>
          <p14:tracePt t="17885" x="4294188" y="3565525"/>
          <p14:tracePt t="17893" x="4303713" y="3592513"/>
          <p14:tracePt t="17901" x="4303713" y="3602038"/>
          <p14:tracePt t="17910" x="4303713" y="3611563"/>
          <p14:tracePt t="17917" x="4303713" y="3638550"/>
          <p14:tracePt t="17925" x="4311650" y="3657600"/>
          <p14:tracePt t="17932" x="4311650" y="3675063"/>
          <p14:tracePt t="17949" x="4311650" y="3711575"/>
          <p14:tracePt t="17959" x="4311650" y="3721100"/>
          <p14:tracePt t="17965" x="4330700" y="3748088"/>
          <p14:tracePt t="17975" x="4330700" y="3767138"/>
          <p14:tracePt t="17983" x="4330700" y="3811588"/>
          <p14:tracePt t="17991" x="4340225" y="3830638"/>
          <p14:tracePt t="17997" x="4340225" y="3867150"/>
          <p14:tracePt t="18005" x="4348163" y="3911600"/>
          <p14:tracePt t="18015" x="4348163" y="3948113"/>
          <p14:tracePt t="18020" x="4357688" y="3994150"/>
          <p14:tracePt t="18028" x="4384675" y="4040188"/>
          <p14:tracePt t="18036" x="4384675" y="4049713"/>
          <p14:tracePt t="18044" x="4394200" y="4086225"/>
          <p14:tracePt t="18051" x="4394200" y="4094163"/>
          <p14:tracePt t="18060" x="4403725" y="4113213"/>
          <p14:tracePt t="18067" x="4403725" y="4130675"/>
          <p14:tracePt t="18084" x="4413250" y="4167188"/>
          <p14:tracePt t="18091" x="4413250" y="4176713"/>
          <p14:tracePt t="18100" x="4413250" y="4195763"/>
          <p14:tracePt t="18107" x="4430713" y="4222750"/>
          <p14:tracePt t="18123" x="4440238" y="4249738"/>
          <p14:tracePt t="18132" x="4440238" y="4259263"/>
          <p14:tracePt t="18141" x="4440238" y="4276725"/>
          <p14:tracePt t="18149" x="4448175" y="4295775"/>
          <p14:tracePt t="18158" x="4448175" y="4313238"/>
          <p14:tracePt t="18166" x="4457700" y="4332288"/>
          <p14:tracePt t="18174" x="4457700" y="4340225"/>
          <p14:tracePt t="18181" x="4457700" y="4349750"/>
          <p14:tracePt t="18190" x="4457700" y="4359275"/>
          <p14:tracePt t="18198" x="4476750" y="4376738"/>
          <p14:tracePt t="18212" x="4476750" y="4386263"/>
          <p14:tracePt t="18220" x="4484688" y="4395788"/>
          <p14:tracePt t="18235" x="4484688" y="4413250"/>
          <p14:tracePt t="18252" x="4484688" y="4422775"/>
          <p14:tracePt t="18275" x="4484688" y="4432300"/>
          <p14:tracePt t="18317" x="4484688" y="4449763"/>
          <p14:tracePt t="18341" x="4484688" y="4459288"/>
          <p14:tracePt t="18356" x="4484688" y="4468813"/>
          <p14:tracePt t="18363" x="4494213" y="4478338"/>
          <p14:tracePt t="18379" x="4494213" y="4495800"/>
          <p14:tracePt t="18395" x="4503738" y="4495800"/>
          <p14:tracePt t="18411" x="4503738" y="4505325"/>
          <p14:tracePt t="18420" x="4521200" y="4522788"/>
          <p14:tracePt t="18427" x="4521200" y="4532313"/>
          <p14:tracePt t="18436" x="4521200" y="4541838"/>
          <p14:tracePt t="18451" x="4530725" y="4551363"/>
          <p14:tracePt t="18459" x="4540250" y="4559300"/>
          <p14:tracePt t="18476" x="4557713" y="4578350"/>
          <p14:tracePt t="18486" x="4567238" y="4578350"/>
          <p14:tracePt t="18605" x="4576763" y="4578350"/>
          <p14:tracePt t="18613" x="4594225" y="4578350"/>
          <p14:tracePt t="18631" x="4603750" y="4578350"/>
          <p14:tracePt t="18635" x="4622800" y="4578350"/>
          <p14:tracePt t="18643" x="4630738" y="4578350"/>
          <p14:tracePt t="18651" x="4640263" y="4568825"/>
          <p14:tracePt t="18660" x="4649788" y="4559300"/>
          <p14:tracePt t="18667" x="4659313" y="4551363"/>
          <p14:tracePt t="18676" x="4659313" y="4541838"/>
          <p14:tracePt t="18684" x="4667250" y="4532313"/>
          <p14:tracePt t="18692" x="4686300" y="4505325"/>
          <p14:tracePt t="18708" x="4695825" y="4486275"/>
          <p14:tracePt t="18726" x="4703763" y="4468813"/>
          <p14:tracePt t="18732" x="4703763" y="4449763"/>
          <p14:tracePt t="18743" x="4713288" y="4432300"/>
          <p14:tracePt t="18749" x="4722813" y="4413250"/>
          <p14:tracePt t="18758" x="4722813" y="4395788"/>
          <p14:tracePt t="18765" x="4730750" y="4368800"/>
          <p14:tracePt t="18774" x="4730750" y="4349750"/>
          <p14:tracePt t="18782" x="4759325" y="4295775"/>
          <p14:tracePt t="18790" x="4759325" y="4268788"/>
          <p14:tracePt t="18797" x="4759325" y="4249738"/>
          <p14:tracePt t="18805" x="4776788" y="4203700"/>
          <p14:tracePt t="18813" x="4776788" y="4195763"/>
          <p14:tracePt t="18821" x="4786313" y="4167188"/>
          <p14:tracePt t="18833" x="4786313" y="4159250"/>
          <p14:tracePt t="18835" x="4786313" y="4149725"/>
          <p14:tracePt t="18845" x="4786313" y="4140200"/>
          <p14:tracePt t="18851" x="4795838" y="4122738"/>
          <p14:tracePt t="18860" x="4795838" y="4103688"/>
          <p14:tracePt t="18869" x="4795838" y="4086225"/>
          <p14:tracePt t="18876" x="4803775" y="4067175"/>
          <p14:tracePt t="18891" x="4803775" y="4049713"/>
          <p14:tracePt t="18892" x="4803775" y="4040188"/>
          <p14:tracePt t="18899" x="4803775" y="4021138"/>
          <p14:tracePt t="18908" x="4803775" y="3994150"/>
          <p14:tracePt t="18916" x="4803775" y="3984625"/>
          <p14:tracePt t="18924" x="4822825" y="3957638"/>
          <p14:tracePt t="18932" x="4822825" y="3948113"/>
          <p14:tracePt t="18942" x="4822825" y="3930650"/>
          <p14:tracePt t="18949" x="4822825" y="3921125"/>
          <p14:tracePt t="18959" x="4832350" y="3894138"/>
          <p14:tracePt t="19836" x="4822825" y="3884613"/>
          <p14:tracePt t="19843" x="4786313" y="3884613"/>
          <p14:tracePt t="19851" x="4730750" y="3884613"/>
          <p14:tracePt t="19859" x="4686300" y="3884613"/>
          <p14:tracePt t="19869" x="4659313" y="3884613"/>
          <p14:tracePt t="19876" x="4622800" y="3884613"/>
          <p14:tracePt t="19884" x="4594225" y="3884613"/>
          <p14:tracePt t="19892" x="4576763" y="3884613"/>
          <p14:tracePt t="19900" x="4567238" y="3884613"/>
          <p14:tracePt t="19907" x="4549775" y="3884613"/>
          <p14:tracePt t="20525" x="4540250" y="3884613"/>
          <p14:tracePt t="20909" x="4530725" y="3884613"/>
          <p14:tracePt t="20971" x="4521200" y="3875088"/>
          <p14:tracePt t="20979" x="4521200" y="3867150"/>
          <p14:tracePt t="21012" x="4513263" y="3848100"/>
          <p14:tracePt t="21212" x="4494213" y="3840163"/>
          <p14:tracePt t="21257" x="4484688" y="3830638"/>
          <p14:tracePt t="21262" x="4476750" y="3821113"/>
          <p14:tracePt t="21293" x="4467225" y="3811588"/>
          <p14:tracePt t="21340" x="4457700" y="3811588"/>
          <p14:tracePt t="21445" x="4448175" y="3803650"/>
          <p14:tracePt t="21478" x="4448175" y="3794125"/>
          <p14:tracePt t="21765" x="4440238" y="3784600"/>
          <p14:tracePt t="21774" x="4394200" y="3784600"/>
          <p14:tracePt t="21781" x="4321175" y="3784600"/>
          <p14:tracePt t="21790" x="4211638" y="3784600"/>
          <p14:tracePt t="21797" x="4138613" y="3784600"/>
          <p14:tracePt t="21805" x="4029075" y="3784600"/>
          <p14:tracePt t="21813" x="3938588" y="3784600"/>
          <p14:tracePt t="21821" x="3846513" y="3784600"/>
          <p14:tracePt t="21829" x="3775075" y="3784600"/>
          <p14:tracePt t="21837" x="3709988" y="3784600"/>
          <p14:tracePt t="21845" x="3656013" y="3784600"/>
          <p14:tracePt t="21853" x="3619500" y="3784600"/>
          <p14:tracePt t="21859" x="3600450" y="3784600"/>
          <p14:tracePt t="21867" x="3592513" y="3784600"/>
          <p14:tracePt t="21997" x="3573463" y="3775075"/>
          <p14:tracePt t="22005" x="3563938" y="3775075"/>
          <p14:tracePt t="22013" x="3546475" y="3775075"/>
          <p14:tracePt t="22021" x="3509963" y="3775075"/>
          <p14:tracePt t="22029" x="3482975" y="3775075"/>
          <p14:tracePt t="22037" x="3446463" y="3767138"/>
          <p14:tracePt t="22045" x="3409950" y="3767138"/>
          <p14:tracePt t="22051" x="3363913" y="3757613"/>
          <p14:tracePt t="22059" x="3327400" y="3757613"/>
          <p14:tracePt t="22067" x="3300413" y="3757613"/>
          <p14:tracePt t="22076" x="3236913" y="3730625"/>
          <p14:tracePt t="22083" x="3200400" y="3730625"/>
          <p14:tracePt t="22092" x="3144838" y="3721100"/>
          <p14:tracePt t="22099" x="3100388" y="3721100"/>
          <p14:tracePt t="22108" x="3044825" y="3711575"/>
          <p14:tracePt t="22116" x="3017838" y="3711575"/>
          <p14:tracePt t="22123" x="2990850" y="3711575"/>
          <p14:tracePt t="22132" x="2944813" y="3711575"/>
          <p14:tracePt t="22141" x="2925763" y="3711575"/>
          <p14:tracePt t="22148" x="2898775" y="3711575"/>
          <p14:tracePt t="22155" x="2889250" y="3711575"/>
          <p14:tracePt t="22165" x="2862263" y="3711575"/>
          <p14:tracePt t="22175" x="2852738" y="3711575"/>
          <p14:tracePt t="22213" x="2844800" y="3711575"/>
          <p14:tracePt t="22237" x="2825750" y="3711575"/>
          <p14:tracePt t="22246" x="2808288" y="3711575"/>
          <p14:tracePt t="22251" x="2781300" y="3711575"/>
          <p14:tracePt t="22260" x="2744788" y="3711575"/>
          <p14:tracePt t="22267" x="2708275" y="3711575"/>
          <p14:tracePt t="22276" x="2679700" y="3711575"/>
          <p14:tracePt t="22284" x="2652713" y="3711575"/>
          <p14:tracePt t="22292" x="2606675" y="3711575"/>
          <p14:tracePt t="22300" x="2579688" y="3711575"/>
          <p14:tracePt t="22308" x="2562225" y="3711575"/>
          <p14:tracePt t="22316" x="2552700" y="3711575"/>
          <p14:tracePt t="22324" x="2533650" y="3711575"/>
          <p14:tracePt t="22654" x="2525713" y="3711575"/>
          <p14:tracePt t="22669" x="2516188" y="3711575"/>
          <p14:tracePt t="22677" x="2498725" y="3711575"/>
          <p14:tracePt t="22693" x="2489200" y="3711575"/>
          <p14:tracePt t="22701" x="2470150" y="3711575"/>
          <p14:tracePt t="22716" x="2462213" y="3721100"/>
          <p14:tracePt t="22748" x="2452688" y="3730625"/>
          <p14:tracePt t="22780" x="2443163" y="3748088"/>
          <p14:tracePt t="22813" x="2443163" y="3757613"/>
          <p14:tracePt t="22828" x="2443163" y="3767138"/>
          <p14:tracePt t="22867" x="2433638" y="3775075"/>
          <p14:tracePt t="23081" x="2433638" y="3794125"/>
          <p14:tracePt t="23107" x="2425700" y="3803650"/>
          <p14:tracePt t="23115" x="2406650" y="3811588"/>
          <p14:tracePt t="23150" x="2397125" y="3821113"/>
          <p14:tracePt t="23165" x="2389188" y="3830638"/>
          <p14:tracePt t="23181" x="2389188" y="3840163"/>
          <p14:tracePt t="23197" x="2389188" y="3848100"/>
          <p14:tracePt t="23215" x="2370138" y="3867150"/>
          <p14:tracePt t="23219" x="2360613" y="3867150"/>
          <p14:tracePt t="23235" x="2360613" y="3875088"/>
          <p14:tracePt t="23245" x="2352675" y="3884613"/>
          <p14:tracePt t="23267" x="2343150" y="3894138"/>
          <p14:tracePt t="23284" x="2333625" y="3903663"/>
          <p14:tracePt t="23292" x="2324100" y="3911600"/>
          <p14:tracePt t="23300" x="2324100" y="3921125"/>
          <p14:tracePt t="23308" x="2316163" y="3921125"/>
          <p14:tracePt t="23316" x="2306638" y="3930650"/>
          <p14:tracePt t="23324" x="2297113" y="3930650"/>
          <p14:tracePt t="23332" x="2279650" y="3940175"/>
          <p14:tracePt t="23348" x="2260600" y="3948113"/>
          <p14:tracePt t="23356" x="2251075" y="3957638"/>
          <p14:tracePt t="23363" x="2243138" y="3967163"/>
          <p14:tracePt t="23372" x="2233613" y="3967163"/>
          <p14:tracePt t="23379" x="2214563" y="3976688"/>
          <p14:tracePt t="23388" x="2206625" y="3976688"/>
          <p14:tracePt t="23395" x="2197100" y="3984625"/>
          <p14:tracePt t="23419" x="2187575" y="3984625"/>
          <p14:tracePt t="23517" x="2170113" y="3984625"/>
          <p14:tracePt t="23524" x="2160588" y="3984625"/>
          <p14:tracePt t="23533" x="2151063" y="3984625"/>
          <p14:tracePt t="23543" x="2133600" y="3984625"/>
          <p14:tracePt t="23549" x="2114550" y="3984625"/>
          <p14:tracePt t="23559" x="2060575" y="3984625"/>
          <p14:tracePt t="23565" x="2014538" y="3984625"/>
          <p14:tracePt t="23577" x="1960563" y="3984625"/>
          <p14:tracePt t="23581" x="1905000" y="3984625"/>
          <p14:tracePt t="23589" x="1851025" y="3984625"/>
          <p14:tracePt t="23596" x="1831975" y="3984625"/>
          <p14:tracePt t="23604" x="1804988" y="3984625"/>
          <p14:tracePt t="23612" x="1787525" y="3984625"/>
          <p14:tracePt t="23620" x="1768475" y="3984625"/>
          <p14:tracePt t="24342" x="1758950" y="3984625"/>
          <p14:tracePt t="24349" x="1768475" y="3967163"/>
          <p14:tracePt t="24358" x="1778000" y="3948113"/>
          <p14:tracePt t="24366" x="1787525" y="3940175"/>
          <p14:tracePt t="24376" x="1804988" y="3911600"/>
          <p14:tracePt t="24382" x="1804988" y="3903663"/>
          <p14:tracePt t="24390" x="1814513" y="3875088"/>
          <p14:tracePt t="24396" x="1814513" y="3857625"/>
          <p14:tracePt t="24404" x="1814513" y="3830638"/>
          <p14:tracePt t="24411" x="1824038" y="3821113"/>
          <p14:tracePt t="24419" x="1824038" y="3794125"/>
          <p14:tracePt t="24429" x="1841500" y="3775075"/>
          <p14:tracePt t="24445" x="1841500" y="3767138"/>
          <p14:tracePt t="24453" x="1841500" y="3757613"/>
          <p14:tracePt t="24470" x="1851025" y="3748088"/>
          <p14:tracePt t="24493" x="1851025" y="3738563"/>
          <p14:tracePt t="24526" x="1851025" y="3730625"/>
          <p14:tracePt t="24540" x="1851025" y="3721100"/>
          <p14:tracePt t="24549" x="1851025" y="3711575"/>
          <p14:tracePt t="24590" x="1860550" y="3694113"/>
          <p14:tracePt t="24605" x="1868488" y="3684588"/>
          <p14:tracePt t="24621" x="1878013" y="3675063"/>
          <p14:tracePt t="24629" x="1887538" y="3665538"/>
          <p14:tracePt t="24788" x="1887538" y="3675063"/>
          <p14:tracePt t="24805" x="1887538" y="3694113"/>
          <p14:tracePt t="24813" x="1887538" y="3721100"/>
          <p14:tracePt t="24821" x="1887538" y="3738563"/>
          <p14:tracePt t="24829" x="1887538" y="3767138"/>
          <p14:tracePt t="24837" x="1887538" y="3794125"/>
          <p14:tracePt t="24845" x="1887538" y="3811588"/>
          <p14:tracePt t="24853" x="1887538" y="3840163"/>
          <p14:tracePt t="24861" x="1887538" y="3857625"/>
          <p14:tracePt t="24869" x="1887538" y="3884613"/>
          <p14:tracePt t="24877" x="1887538" y="3894138"/>
          <p14:tracePt t="24894" x="1887538" y="3921125"/>
          <p14:tracePt t="25614" x="1895475" y="3921125"/>
          <p14:tracePt t="25654" x="1895475" y="3903663"/>
          <p14:tracePt t="25686" x="1905000" y="3894138"/>
          <p14:tracePt t="25795" x="1914525" y="3884613"/>
          <p14:tracePt t="26015" x="1931988" y="3894138"/>
          <p14:tracePt t="26381" x="1941513" y="3894138"/>
          <p14:tracePt t="26390" x="1951038" y="3894138"/>
          <p14:tracePt t="26397" x="1960563" y="3903663"/>
          <p14:tracePt t="26413" x="1978025" y="3903663"/>
          <p14:tracePt t="26420" x="2005013" y="3903663"/>
          <p14:tracePt t="26428" x="2041525" y="3911600"/>
          <p14:tracePt t="26436" x="2106613" y="3911600"/>
          <p14:tracePt t="26444" x="2160588" y="3940175"/>
          <p14:tracePt t="26452" x="2243138" y="3940175"/>
          <p14:tracePt t="26460" x="2316163" y="3940175"/>
          <p14:tracePt t="26469" x="2370138" y="3940175"/>
          <p14:tracePt t="26476" x="2443163" y="3940175"/>
          <p14:tracePt t="26484" x="2498725" y="3940175"/>
          <p14:tracePt t="26491" x="2570163" y="3940175"/>
          <p14:tracePt t="26500" x="2606675" y="3940175"/>
          <p14:tracePt t="26508" x="2643188" y="3940175"/>
          <p14:tracePt t="26515" x="2652713" y="3940175"/>
          <p14:tracePt t="26524" x="2679700" y="3940175"/>
          <p14:tracePt t="26565" x="2689225" y="3940175"/>
          <p14:tracePt t="26573" x="2698750" y="3940175"/>
          <p14:tracePt t="26581" x="2716213" y="3940175"/>
          <p14:tracePt t="26591" x="2752725" y="3940175"/>
          <p14:tracePt t="26597" x="2808288" y="3940175"/>
          <p14:tracePt t="26606" x="2844800" y="3940175"/>
          <p14:tracePt t="26612" x="2917825" y="3940175"/>
          <p14:tracePt t="26620" x="2971800" y="3940175"/>
          <p14:tracePt t="26628" x="3063875" y="3940175"/>
          <p14:tracePt t="26636" x="3136900" y="3940175"/>
          <p14:tracePt t="26644" x="3190875" y="3940175"/>
          <p14:tracePt t="26652" x="3244850" y="3940175"/>
          <p14:tracePt t="26660" x="3290888" y="3940175"/>
          <p14:tracePt t="26667" x="3309938" y="3940175"/>
          <p14:tracePt t="26676" x="3336925" y="3948113"/>
          <p14:tracePt t="26684" x="3354388" y="3948113"/>
          <p14:tracePt t="26693" x="3363913" y="3948113"/>
          <p14:tracePt t="26709" x="3382963" y="3948113"/>
          <p14:tracePt t="26725" x="3390900" y="3948113"/>
          <p14:tracePt t="26757" x="3400425" y="3948113"/>
          <p14:tracePt t="26765" x="3419475" y="3948113"/>
          <p14:tracePt t="26774" x="3427413" y="3948113"/>
          <p14:tracePt t="26845" x="3436938" y="3948113"/>
          <p14:tracePt t="26877" x="3446463" y="3948113"/>
          <p14:tracePt t="26903" x="3455988" y="3948113"/>
          <p14:tracePt t="26925" x="3463925" y="3948113"/>
          <p14:tracePt t="27654" x="3463925" y="3957638"/>
          <p14:tracePt t="27909" x="3463925" y="3976688"/>
          <p14:tracePt t="27925" x="3482975" y="3994150"/>
          <p14:tracePt t="27940" x="3500438" y="4003675"/>
          <p14:tracePt t="27949" x="3519488" y="4003675"/>
          <p14:tracePt t="27957" x="3536950" y="4013200"/>
          <p14:tracePt t="27965" x="3556000" y="4013200"/>
          <p14:tracePt t="27981" x="3573463" y="4013200"/>
          <p14:tracePt t="27989" x="3592513" y="4013200"/>
          <p14:tracePt t="27995" x="3600450" y="4013200"/>
          <p14:tracePt t="28004" x="3619500" y="4013200"/>
          <p14:tracePt t="28011" x="3636963" y="4013200"/>
          <p14:tracePt t="28019" x="3646488" y="4013200"/>
          <p14:tracePt t="28027" x="3656013" y="4013200"/>
          <p14:tracePt t="28035" x="3692525" y="4013200"/>
          <p14:tracePt t="28052" x="3719513" y="4013200"/>
          <p14:tracePt t="28060" x="3729038" y="4013200"/>
          <p14:tracePt t="28068" x="3746500" y="4013200"/>
          <p14:tracePt t="28076" x="3765550" y="4013200"/>
          <p14:tracePt t="28094" x="3775075" y="4013200"/>
          <p14:tracePt t="28099" x="3783013" y="4013200"/>
          <p14:tracePt t="28123" x="3802063" y="4013200"/>
          <p14:tracePt t="28132" x="3819525" y="4013200"/>
          <p14:tracePt t="28140" x="3829050" y="4013200"/>
          <p14:tracePt t="28148" x="3846513" y="4013200"/>
          <p14:tracePt t="28158" x="3856038" y="4013200"/>
          <p14:tracePt t="28165" x="3875088" y="4013200"/>
          <p14:tracePt t="28173" x="3883025" y="4013200"/>
          <p14:tracePt t="28181" x="3911600" y="4013200"/>
          <p14:tracePt t="30516" x="3911600" y="4003675"/>
          <p14:tracePt t="30525" x="3911600" y="3984625"/>
          <p14:tracePt t="30542" x="3911600" y="3967163"/>
          <p14:tracePt t="30549" x="3911600" y="3957638"/>
          <p14:tracePt t="30556" x="3911600" y="3940175"/>
          <p14:tracePt t="30567" x="3911600" y="3921125"/>
          <p14:tracePt t="30574" x="3911600" y="3911600"/>
          <p14:tracePt t="30581" x="3911600" y="3894138"/>
          <p14:tracePt t="30590" x="3911600" y="3884613"/>
          <p14:tracePt t="30598" x="3911600" y="3875088"/>
          <p14:tracePt t="30606" x="3911600" y="3867150"/>
          <p14:tracePt t="30613" x="3902075" y="3857625"/>
          <p14:tracePt t="30629" x="3902075" y="3840163"/>
          <p14:tracePt t="30644" x="3902075" y="3830638"/>
          <p14:tracePt t="30652" x="3902075" y="3821113"/>
          <p14:tracePt t="30676" x="3902075" y="3803650"/>
          <p14:tracePt t="30684" x="3892550" y="3784600"/>
          <p14:tracePt t="30716" x="3892550" y="3775075"/>
          <p14:tracePt t="30733" x="3883025" y="3748088"/>
          <p14:tracePt t="30740" x="3875088" y="3738563"/>
          <p14:tracePt t="30749" x="3865563" y="3730625"/>
          <p14:tracePt t="30756" x="3856038" y="3721100"/>
          <p14:tracePt t="30765" x="3846513" y="3711575"/>
          <p14:tracePt t="30773" x="3838575" y="3702050"/>
          <p14:tracePt t="30780" x="3819525" y="3684588"/>
          <p14:tracePt t="30790" x="3819525" y="3675063"/>
          <p14:tracePt t="30796" x="3802063" y="3657600"/>
          <p14:tracePt t="30805" x="3783013" y="3638550"/>
          <p14:tracePt t="30812" x="3775075" y="3638550"/>
          <p14:tracePt t="30821" x="3746500" y="3611563"/>
          <p14:tracePt t="30829" x="3729038" y="3602038"/>
          <p14:tracePt t="30837" x="3683000" y="3575050"/>
          <p14:tracePt t="30844" x="3665538" y="3556000"/>
          <p14:tracePt t="30853" x="3629025" y="3538538"/>
          <p14:tracePt t="30861" x="3609975" y="3519488"/>
          <p14:tracePt t="30867" x="3592513" y="3511550"/>
          <p14:tracePt t="30892" x="3536950" y="3465513"/>
          <p14:tracePt t="30899" x="3519488" y="3455988"/>
          <p14:tracePt t="30908" x="3500438" y="3446463"/>
          <p14:tracePt t="30915" x="3482975" y="3429000"/>
          <p14:tracePt t="30924" x="3473450" y="3429000"/>
          <p14:tracePt t="30931" x="3455988" y="3419475"/>
          <p14:tracePt t="30939" x="3446463" y="3419475"/>
          <p14:tracePt t="30947" x="3427413" y="3402013"/>
          <p14:tracePt t="30955" x="3419475" y="3392488"/>
          <p14:tracePt t="30963" x="3400425" y="3375025"/>
          <p14:tracePt t="30971" x="3400425" y="3365500"/>
          <p14:tracePt t="30988" x="3390900" y="3355975"/>
          <p14:tracePt t="31006" x="3382963" y="3346450"/>
          <p14:tracePt t="31021" x="3373438" y="3346450"/>
          <p14:tracePt t="31037" x="3363913" y="3338513"/>
          <p14:tracePt t="31133" x="3354388" y="3328988"/>
          <p14:tracePt t="31167" x="3346450" y="3319463"/>
          <p14:tracePt t="31183" x="3346450" y="3309938"/>
          <p14:tracePt t="31190" x="3346450" y="3302000"/>
          <p14:tracePt t="31221" x="3336925" y="3302000"/>
          <p14:tracePt t="31244" x="3327400" y="3292475"/>
          <p14:tracePt t="31268" x="3317875" y="3292475"/>
          <p14:tracePt t="31300" x="3309938" y="3292475"/>
          <p14:tracePt t="31309" x="3300413" y="3282950"/>
          <p14:tracePt t="31324" x="3290888" y="3282950"/>
          <p14:tracePt t="31348" x="3290888" y="3273425"/>
          <p14:tracePt t="31533" x="3290888" y="3292475"/>
          <p14:tracePt t="31540" x="3290888" y="3302000"/>
          <p14:tracePt t="31547" x="3290888" y="3319463"/>
          <p14:tracePt t="31555" x="3300413" y="3338513"/>
          <p14:tracePt t="31563" x="3327400" y="3355975"/>
          <p14:tracePt t="31572" x="3327400" y="3365500"/>
          <p14:tracePt t="31580" x="3327400" y="3375025"/>
          <p14:tracePt t="31591" x="3327400" y="3382963"/>
          <p14:tracePt t="31597" x="3336925" y="3392488"/>
          <p14:tracePt t="31621" x="3346450" y="3402013"/>
          <p14:tracePt t="32254" x="3346450" y="3419475"/>
          <p14:tracePt t="32473" x="3354388" y="3429000"/>
          <p14:tracePt t="32478" x="3363913" y="3429000"/>
          <p14:tracePt t="32485" x="3373438" y="3429000"/>
          <p14:tracePt t="32492" x="3390900" y="3411538"/>
          <p14:tracePt t="32499" x="3390900" y="3402013"/>
          <p14:tracePt t="32508" x="3409950" y="3382963"/>
          <p14:tracePt t="32516" x="3419475" y="3338513"/>
          <p14:tracePt t="32524" x="3419475" y="3319463"/>
          <p14:tracePt t="32531" x="3427413" y="3292475"/>
          <p14:tracePt t="32539" x="3427413" y="3273425"/>
          <p14:tracePt t="32548" x="3427413" y="3255963"/>
          <p14:tracePt t="32555" x="3427413" y="3236913"/>
          <p14:tracePt t="32563" x="3436938" y="3228975"/>
          <p14:tracePt t="32572" x="3436938" y="3219450"/>
          <p14:tracePt t="32597" x="3436938" y="3209925"/>
          <p14:tracePt t="33885" x="3419475" y="3228975"/>
          <p14:tracePt t="33895" x="3354388" y="3255963"/>
          <p14:tracePt t="33901" x="3290888" y="3273425"/>
          <p14:tracePt t="33909" x="3217863" y="3292475"/>
          <p14:tracePt t="33917" x="3154363" y="3309938"/>
          <p14:tracePt t="33927" x="3081338" y="3328988"/>
          <p14:tracePt t="33933" x="3035300" y="3328988"/>
          <p14:tracePt t="33944" x="2990850" y="3338513"/>
          <p14:tracePt t="33949" x="2954338" y="3346450"/>
          <p14:tracePt t="33957" x="2917825" y="3365500"/>
          <p14:tracePt t="33980" x="2898775" y="3365500"/>
          <p14:tracePt t="34045" x="2889250" y="3365500"/>
          <p14:tracePt t="34053" x="2881313" y="3365500"/>
          <p14:tracePt t="34061" x="2862263" y="3355975"/>
          <p14:tracePt t="34069" x="2844800" y="3338513"/>
          <p14:tracePt t="34077" x="2835275" y="3319463"/>
          <p14:tracePt t="34085" x="2825750" y="3292475"/>
          <p14:tracePt t="34093" x="2825750" y="3282950"/>
          <p14:tracePt t="34101" x="2817813" y="3265488"/>
          <p14:tracePt t="34113" x="2808288" y="3255963"/>
          <p14:tracePt t="34115" x="2808288" y="3246438"/>
          <p14:tracePt t="34124" x="2808288" y="3236913"/>
          <p14:tracePt t="34131" x="2808288" y="3228975"/>
          <p14:tracePt t="34139" x="2808288" y="3209925"/>
          <p14:tracePt t="34147" x="2808288" y="3200400"/>
          <p14:tracePt t="34155" x="2808288" y="3192463"/>
          <p14:tracePt t="34164" x="2808288" y="3182938"/>
          <p14:tracePt t="34171" x="2808288" y="3163888"/>
          <p14:tracePt t="34179" x="2808288" y="3155950"/>
          <p14:tracePt t="34189" x="2808288" y="3146425"/>
          <p14:tracePt t="34195" x="2808288" y="3127375"/>
          <p14:tracePt t="34204" x="2808288" y="3109913"/>
          <p14:tracePt t="34220" x="2817813" y="3100388"/>
          <p14:tracePt t="34228" x="2825750" y="3082925"/>
          <p14:tracePt t="34243" x="2844800" y="3063875"/>
          <p14:tracePt t="34251" x="2852738" y="3054350"/>
          <p14:tracePt t="34259" x="2862263" y="3046413"/>
          <p14:tracePt t="34267" x="2889250" y="3036888"/>
          <p14:tracePt t="34285" x="2898775" y="3027363"/>
          <p14:tracePt t="34292" x="2925763" y="3027363"/>
          <p14:tracePt t="34300" x="2944813" y="3027363"/>
          <p14:tracePt t="34308" x="2990850" y="3027363"/>
          <p14:tracePt t="34316" x="3008313" y="3027363"/>
          <p14:tracePt t="34324" x="3035300" y="3027363"/>
          <p14:tracePt t="34332" x="3071813" y="3027363"/>
          <p14:tracePt t="34340" x="3090863" y="3027363"/>
          <p14:tracePt t="34348" x="3136900" y="3027363"/>
          <p14:tracePt t="34356" x="3163888" y="3036888"/>
          <p14:tracePt t="34365" x="3217863" y="3063875"/>
          <p14:tracePt t="34372" x="3263900" y="3082925"/>
          <p14:tracePt t="34379" x="3300413" y="3100388"/>
          <p14:tracePt t="34387" x="3327400" y="3109913"/>
          <p14:tracePt t="34395" x="3354388" y="3146425"/>
          <p14:tracePt t="34404" x="3373438" y="3155950"/>
          <p14:tracePt t="34411" x="3390900" y="3155950"/>
          <p14:tracePt t="34420" x="3400425" y="3163888"/>
          <p14:tracePt t="34428" x="3409950" y="3182938"/>
          <p14:tracePt t="34479" x="3409950" y="3192463"/>
          <p14:tracePt t="34483" x="3409950" y="3209925"/>
          <p14:tracePt t="34491" x="3409950" y="3219450"/>
          <p14:tracePt t="34499" x="3409950" y="3236913"/>
          <p14:tracePt t="34508" x="3390900" y="3255963"/>
          <p14:tracePt t="34516" x="3373438" y="3273425"/>
          <p14:tracePt t="34523" x="3363913" y="3282950"/>
          <p14:tracePt t="34532" x="3336925" y="3309938"/>
          <p14:tracePt t="34540" x="3327400" y="3319463"/>
          <p14:tracePt t="34548" x="3309938" y="3328988"/>
          <p14:tracePt t="34555" x="3290888" y="3338513"/>
          <p14:tracePt t="34564" x="3263900" y="3355975"/>
          <p14:tracePt t="34573" x="3254375" y="3355975"/>
          <p14:tracePt t="34580" x="3244850" y="3355975"/>
          <p14:tracePt t="34588" x="3236913" y="3355975"/>
          <p14:tracePt t="34595" x="3208338" y="3365500"/>
          <p14:tracePt t="34637" x="3200400" y="3365500"/>
          <p14:tracePt t="34654" x="3181350" y="3355975"/>
          <p14:tracePt t="34662" x="3171825" y="3355975"/>
          <p14:tracePt t="34680" x="3163888" y="3346450"/>
          <p14:tracePt t="34685" x="3154363" y="3338513"/>
          <p14:tracePt t="34700" x="3144838" y="3338513"/>
          <p14:tracePt t="34708" x="3144838" y="3319463"/>
          <p14:tracePt t="34724" x="3117850" y="3309938"/>
          <p14:tracePt t="34740" x="3108325" y="3292475"/>
          <p14:tracePt t="34757" x="3100388" y="3273425"/>
          <p14:tracePt t="34772" x="3090863" y="3255963"/>
          <p14:tracePt t="34788" x="3090863" y="3246438"/>
          <p14:tracePt t="34796" x="3090863" y="3236913"/>
          <p14:tracePt t="34804" x="3081338" y="3228975"/>
          <p14:tracePt t="34836" x="3081338" y="3219450"/>
          <p14:tracePt t="35333" x="3081338" y="3209925"/>
          <p14:tracePt t="35349" x="3100388" y="3209925"/>
          <p14:tracePt t="35357" x="3127375" y="3192463"/>
          <p14:tracePt t="35365" x="3136900" y="3192463"/>
          <p14:tracePt t="35378" x="3181350" y="3182938"/>
          <p14:tracePt t="35381" x="3200400" y="3182938"/>
          <p14:tracePt t="35387" x="3236913" y="3182938"/>
          <p14:tracePt t="35396" x="3281363" y="3173413"/>
          <p14:tracePt t="35404" x="3336925" y="3173413"/>
          <p14:tracePt t="35412" x="3382963" y="3173413"/>
          <p14:tracePt t="35420" x="3419475" y="3163888"/>
          <p14:tracePt t="35428" x="3455988" y="3136900"/>
          <p14:tracePt t="35436" x="3473450" y="3136900"/>
          <p14:tracePt t="35445" x="3490913" y="3127375"/>
          <p14:tracePt t="35453" x="3500438" y="3127375"/>
          <p14:tracePt t="35469" x="3509963" y="3127375"/>
          <p14:tracePt t="36260" x="3509963" y="3136900"/>
          <p14:tracePt t="36268" x="3509963" y="3163888"/>
          <p14:tracePt t="36276" x="3482975" y="3209925"/>
          <p14:tracePt t="36284" x="3473450" y="3236913"/>
          <p14:tracePt t="36292" x="3473450" y="3282950"/>
          <p14:tracePt t="36300" x="3463925" y="3338513"/>
          <p14:tracePt t="36308" x="3463925" y="3375025"/>
          <p14:tracePt t="36317" x="3463925" y="3419475"/>
          <p14:tracePt t="36324" x="3463925" y="3455988"/>
          <p14:tracePt t="36331" x="3463925" y="3502025"/>
          <p14:tracePt t="36340" x="3463925" y="3556000"/>
          <p14:tracePt t="36347" x="3463925" y="3584575"/>
          <p14:tracePt t="36355" x="3463925" y="3611563"/>
          <p14:tracePt t="36364" x="3463925" y="3657600"/>
          <p14:tracePt t="36371" x="3463925" y="3684588"/>
          <p14:tracePt t="36380" x="3463925" y="3711575"/>
          <p14:tracePt t="36388" x="3463925" y="3738563"/>
          <p14:tracePt t="36395" x="3463925" y="3757613"/>
          <p14:tracePt t="36404" x="3463925" y="3794125"/>
          <p14:tracePt t="36411" x="3463925" y="3803650"/>
          <p14:tracePt t="36420" x="3463925" y="3840163"/>
          <p14:tracePt t="36427" x="3463925" y="3857625"/>
          <p14:tracePt t="36436" x="3463925" y="3884613"/>
          <p14:tracePt t="36443" x="3463925" y="3903663"/>
          <p14:tracePt t="36452" x="3463925" y="3930650"/>
          <p14:tracePt t="36460" x="3463925" y="3948113"/>
          <p14:tracePt t="36469" x="3463925" y="3984625"/>
          <p14:tracePt t="36475" x="3463925" y="4013200"/>
          <p14:tracePt t="36483" x="3463925" y="4030663"/>
          <p14:tracePt t="36491" x="3463925" y="4076700"/>
          <p14:tracePt t="36499" x="3463925" y="4113213"/>
          <p14:tracePt t="36507" x="3463925" y="4149725"/>
          <p14:tracePt t="36516" x="3463925" y="4203700"/>
          <p14:tracePt t="36524" x="3463925" y="4240213"/>
          <p14:tracePt t="36531" x="3463925" y="4268788"/>
          <p14:tracePt t="36540" x="3463925" y="4295775"/>
          <p14:tracePt t="36547" x="3463925" y="4332288"/>
          <p14:tracePt t="36556" x="3463925" y="4340225"/>
          <p14:tracePt t="36902" x="3463925" y="4359275"/>
          <p14:tracePt t="36918" x="3463925" y="4368800"/>
          <p14:tracePt t="36934" x="3463925" y="4376738"/>
          <p14:tracePt t="36950" x="3463925" y="4386263"/>
          <p14:tracePt t="36966" x="3463925" y="4405313"/>
          <p14:tracePt t="37038" x="3463925" y="4413250"/>
          <p14:tracePt t="37054" x="3463925" y="4422775"/>
          <p14:tracePt t="37061" x="3463925" y="4441825"/>
          <p14:tracePt t="37077" x="3463925" y="4459288"/>
          <p14:tracePt t="37087" x="3463925" y="4468813"/>
          <p14:tracePt t="37093" x="3463925" y="4486275"/>
          <p14:tracePt t="37101" x="3463925" y="4495800"/>
          <p14:tracePt t="37109" x="3463925" y="4532313"/>
          <p14:tracePt t="37125" x="3463925" y="4541838"/>
          <p14:tracePt t="37133" x="3463925" y="4568825"/>
          <p14:tracePt t="37141" x="3463925" y="4578350"/>
          <p14:tracePt t="37157" x="3463925" y="4587875"/>
          <p14:tracePt t="37172" x="3463925" y="4595813"/>
          <p14:tracePt t="37252" x="3463925" y="4614863"/>
          <p14:tracePt t="37275" x="3463925" y="4624388"/>
          <p14:tracePt t="37284" x="3446463" y="4641850"/>
          <p14:tracePt t="37292" x="3419475" y="4660900"/>
          <p14:tracePt t="37300" x="3382963" y="4660900"/>
          <p14:tracePt t="37308" x="3363913" y="4668838"/>
          <p14:tracePt t="37316" x="3336925" y="4668838"/>
          <p14:tracePt t="37324" x="3300413" y="4668838"/>
          <p14:tracePt t="37332" x="3290888" y="4668838"/>
          <p14:tracePt t="37340" x="3281363" y="4668838"/>
          <p14:tracePt t="37348" x="3254375" y="4668838"/>
          <p14:tracePt t="37356" x="3244850" y="4668838"/>
          <p14:tracePt t="37364" x="3236913" y="4668838"/>
          <p14:tracePt t="37372" x="3227388" y="4668838"/>
          <p14:tracePt t="37380" x="3227388" y="4660900"/>
          <p14:tracePt t="37388" x="3217863" y="4651375"/>
          <p14:tracePt t="37396" x="3200400" y="4632325"/>
          <p14:tracePt t="37405" x="3200400" y="4624388"/>
          <p14:tracePt t="37412" x="3190875" y="4595813"/>
          <p14:tracePt t="37428" x="3190875" y="4587875"/>
          <p14:tracePt t="37436" x="3181350" y="4559300"/>
          <p14:tracePt t="37444" x="3181350" y="4551363"/>
          <p14:tracePt t="37452" x="3181350" y="4541838"/>
          <p14:tracePt t="37461" x="3181350" y="4532313"/>
          <p14:tracePt t="37469" x="3181350" y="4514850"/>
          <p14:tracePt t="37494" x="3181350" y="4495800"/>
          <p14:tracePt t="37501" x="3181350" y="4468813"/>
          <p14:tracePt t="37509" x="3181350" y="4459288"/>
          <p14:tracePt t="37520" x="3181350" y="4449763"/>
          <p14:tracePt t="37524" x="3181350" y="4413250"/>
          <p14:tracePt t="37532" x="3181350" y="4405313"/>
          <p14:tracePt t="37540" x="3181350" y="4386263"/>
          <p14:tracePt t="37556" x="3181350" y="4368800"/>
          <p14:tracePt t="37571" x="3190875" y="4368800"/>
          <p14:tracePt t="37580" x="3200400" y="4359275"/>
          <p14:tracePt t="37612" x="3208338" y="4359275"/>
          <p14:tracePt t="37619" x="3227388" y="4359275"/>
          <p14:tracePt t="37635" x="3236913" y="4359275"/>
          <p14:tracePt t="37644" x="3263900" y="4368800"/>
          <p14:tracePt t="37652" x="3273425" y="4376738"/>
          <p14:tracePt t="37660" x="3290888" y="4395788"/>
          <p14:tracePt t="37668" x="3300413" y="4405313"/>
          <p14:tracePt t="37676" x="3309938" y="4422775"/>
          <p14:tracePt t="37684" x="3327400" y="4441825"/>
          <p14:tracePt t="37700" x="3327400" y="4449763"/>
          <p14:tracePt t="37716" x="3327400" y="4459288"/>
          <p14:tracePt t="37767" x="3327400" y="4468813"/>
          <p14:tracePt t="37773" x="3327400" y="4495800"/>
          <p14:tracePt t="37788" x="3317875" y="4505325"/>
          <p14:tracePt t="37796" x="3290888" y="4514850"/>
          <p14:tracePt t="37804" x="3281363" y="4514850"/>
          <p14:tracePt t="37813" x="3244850" y="4514850"/>
          <p14:tracePt t="37822" x="3227388" y="4522788"/>
          <p14:tracePt t="37830" x="3208338" y="4522788"/>
          <p14:tracePt t="37838" x="3190875" y="4541838"/>
          <p14:tracePt t="37844" x="3163888" y="4541838"/>
          <p14:tracePt t="37853" x="3154363" y="4541838"/>
          <p14:tracePt t="37861" x="3144838" y="4541838"/>
          <p14:tracePt t="37869" x="3136900" y="4541838"/>
          <p14:tracePt t="37892" x="3117850" y="4541838"/>
          <p14:tracePt t="37979" x="3108325" y="4541838"/>
          <p14:tracePt t="38003" x="3100388" y="4541838"/>
          <p14:tracePt t="38019" x="3071813" y="4532313"/>
          <p14:tracePt t="38036" x="3071813" y="4514850"/>
          <p14:tracePt t="38052" x="3071813" y="4505325"/>
          <p14:tracePt t="38068" x="3071813" y="4495800"/>
          <p14:tracePt t="38076" x="3071813" y="4478338"/>
          <p14:tracePt t="38083" x="3071813" y="4459288"/>
          <p14:tracePt t="38100" x="3081338" y="4432300"/>
          <p14:tracePt t="38109" x="3090863" y="4422775"/>
          <p14:tracePt t="38117" x="3108325" y="4413250"/>
          <p14:tracePt t="38126" x="3127375" y="4405313"/>
          <p14:tracePt t="38133" x="3171825" y="4395788"/>
          <p14:tracePt t="38149" x="3200400" y="4395788"/>
          <p14:tracePt t="38158" x="3217863" y="4386263"/>
          <p14:tracePt t="38165" x="3227388" y="4376738"/>
          <p14:tracePt t="38177" x="3254375" y="4376738"/>
          <p14:tracePt t="38190" x="3263900" y="4376738"/>
          <p14:tracePt t="38197" x="3281363" y="4376738"/>
          <p14:tracePt t="38206" x="3290888" y="4376738"/>
          <p14:tracePt t="38213" x="3300413" y="4376738"/>
          <p14:tracePt t="38229" x="3309938" y="4376738"/>
          <p14:tracePt t="38267" x="3317875" y="4386263"/>
          <p14:tracePt t="38291" x="3327400" y="4386263"/>
          <p14:tracePt t="38299" x="3327400" y="4395788"/>
          <p14:tracePt t="38308" x="3327400" y="4405313"/>
          <p14:tracePt t="38326" x="3327400" y="4422775"/>
          <p14:tracePt t="38332" x="3327400" y="4441825"/>
          <p14:tracePt t="38342" x="3327400" y="4449763"/>
          <p14:tracePt t="38347" x="3327400" y="4459288"/>
          <p14:tracePt t="38373" x="3327400" y="4468813"/>
          <p14:tracePt t="38380" x="3327400" y="4486275"/>
          <p14:tracePt t="38389" x="3317875" y="4495800"/>
          <p14:tracePt t="38397" x="3309938" y="4505325"/>
          <p14:tracePt t="38429" x="3300413" y="4514850"/>
          <p14:tracePt t="38500" x="3290888" y="4514850"/>
          <p14:tracePt t="38533" x="3281363" y="4514850"/>
          <p14:tracePt t="38565" x="3263900" y="4514850"/>
          <p14:tracePt t="38691" x="3254375" y="4522788"/>
          <p14:tracePt t="38885" x="3244850" y="4532313"/>
          <p14:tracePt t="38972" x="3236913" y="4532313"/>
          <p14:tracePt t="39341" x="3236913" y="4522788"/>
          <p14:tracePt t="39357" x="3236913" y="4505325"/>
          <p14:tracePt t="39366" x="3236913" y="4495800"/>
          <p14:tracePt t="39381" x="3254375" y="4478338"/>
          <p14:tracePt t="39391" x="3254375" y="4468813"/>
          <p14:tracePt t="39406" x="3263900" y="4468813"/>
          <p14:tracePt t="39420" x="3281363" y="4468813"/>
          <p14:tracePt t="39428" x="3290888" y="4468813"/>
          <p14:tracePt t="39435" x="3300413" y="4459288"/>
          <p14:tracePt t="39443" x="3309938" y="4459288"/>
          <p14:tracePt t="39621" x="3317875" y="4459288"/>
          <p14:tracePt t="40783" x="3327400" y="4468813"/>
          <p14:tracePt t="40797" x="3336925" y="4468813"/>
          <p14:tracePt t="40830" x="3346450" y="4468813"/>
          <p14:tracePt t="40877" x="3354388" y="4468813"/>
          <p14:tracePt t="42494" x="3336925" y="4468813"/>
          <p14:tracePt t="42501" x="3300413" y="4468813"/>
          <p14:tracePt t="42509" x="3227388" y="4432300"/>
          <p14:tracePt t="42517" x="3163888" y="4413250"/>
          <p14:tracePt t="42525" x="3117850" y="4386263"/>
          <p14:tracePt t="42531" x="3071813" y="4376738"/>
          <p14:tracePt t="42540" x="3035300" y="4368800"/>
          <p14:tracePt t="42547" x="2998788" y="4359275"/>
          <p14:tracePt t="42555" x="2971800" y="4332288"/>
          <p14:tracePt t="42563" x="2962275" y="4332288"/>
          <p14:tracePt t="42571" x="2954338" y="4332288"/>
          <p14:tracePt t="42588" x="2944813" y="4322763"/>
          <p14:tracePt t="42621" x="2944813" y="4303713"/>
          <p14:tracePt t="42629" x="2944813" y="4295775"/>
          <p14:tracePt t="42644" x="2944813" y="4286250"/>
          <p14:tracePt t="42651" x="2944813" y="4276725"/>
          <p14:tracePt t="42659" x="2944813" y="4268788"/>
          <p14:tracePt t="42675" x="2944813" y="4259263"/>
          <p14:tracePt t="42683" x="2944813" y="4249738"/>
          <p14:tracePt t="42700" x="2944813" y="4240213"/>
          <p14:tracePt t="42708" x="2944813" y="4222750"/>
          <p14:tracePt t="42716" x="2944813" y="4213225"/>
          <p14:tracePt t="42725" x="2935288" y="4203700"/>
          <p14:tracePt t="42732" x="2925763" y="4195763"/>
          <p14:tracePt t="42741" x="2908300" y="4167188"/>
          <p14:tracePt t="42748" x="2898775" y="4167188"/>
          <p14:tracePt t="42757" x="2889250" y="4159250"/>
          <p14:tracePt t="42764" x="2881313" y="4149725"/>
          <p14:tracePt t="42772" x="2862263" y="4122738"/>
          <p14:tracePt t="42788" x="2852738" y="4113213"/>
          <p14:tracePt t="42796" x="2825750" y="4103688"/>
          <p14:tracePt t="42804" x="2808288" y="4086225"/>
          <p14:tracePt t="42812" x="2781300" y="4067175"/>
          <p14:tracePt t="42820" x="2771775" y="4057650"/>
          <p14:tracePt t="42827" x="2752725" y="4040188"/>
          <p14:tracePt t="42836" x="2725738" y="4021138"/>
          <p14:tracePt t="42843" x="2679700" y="4013200"/>
          <p14:tracePt t="42851" x="2616200" y="3967163"/>
          <p14:tracePt t="42860" x="2598738" y="3957638"/>
          <p14:tracePt t="42868" x="2543175" y="3948113"/>
          <p14:tracePt t="42876" x="2479675" y="3921125"/>
          <p14:tracePt t="42890" x="2406650" y="3911600"/>
          <p14:tracePt t="42892" x="2360613" y="3903663"/>
          <p14:tracePt t="42900" x="2333625" y="3894138"/>
          <p14:tracePt t="42908" x="2316163" y="3894138"/>
          <p14:tracePt t="42916" x="2297113" y="3875088"/>
          <p14:tracePt t="42924" x="2279650" y="3875088"/>
          <p14:tracePt t="43021" x="2270125" y="3867150"/>
          <p14:tracePt t="43676" x="2260600" y="3867150"/>
          <p14:tracePt t="43901" x="2260600" y="3875088"/>
          <p14:tracePt t="44439" x="2260600" y="3894138"/>
          <p14:tracePt t="45109" x="2260600" y="3903663"/>
          <p14:tracePt t="45117" x="2260600" y="3911600"/>
          <p14:tracePt t="45125" x="2287588" y="3930650"/>
          <p14:tracePt t="45133" x="2306638" y="3940175"/>
          <p14:tracePt t="45142" x="2333625" y="3957638"/>
          <p14:tracePt t="45148" x="2379663" y="3957638"/>
          <p14:tracePt t="45156" x="2397125" y="3967163"/>
          <p14:tracePt t="45164" x="2425700" y="3976688"/>
          <p14:tracePt t="45172" x="2452688" y="3994150"/>
          <p14:tracePt t="45180" x="2479675" y="4003675"/>
          <p14:tracePt t="45190" x="2498725" y="4013200"/>
          <p14:tracePt t="45439" x="2498725" y="3994150"/>
          <p14:tracePt t="45456" x="2498725" y="3967163"/>
          <p14:tracePt t="45700" x="2489200" y="3957638"/>
          <p14:tracePt t="45724" x="2470150" y="3957638"/>
          <p14:tracePt t="45748" x="2462213" y="3967163"/>
          <p14:tracePt t="45918" x="2443163" y="3967163"/>
          <p14:tracePt t="45951" x="2443163" y="3957638"/>
          <p14:tracePt t="45966" x="2443163" y="3948113"/>
          <p14:tracePt t="45982" x="2433638" y="3930650"/>
          <p14:tracePt t="45988" x="2433638" y="3911600"/>
          <p14:tracePt t="45997" x="2433638" y="3903663"/>
          <p14:tracePt t="46006" x="2433638" y="3884613"/>
          <p14:tracePt t="46013" x="2433638" y="3875088"/>
          <p14:tracePt t="46023" x="2425700" y="3848100"/>
          <p14:tracePt t="46027" x="2425700" y="3830638"/>
          <p14:tracePt t="46037" x="2416175" y="3803650"/>
          <p14:tracePt t="46043" x="2416175" y="3784600"/>
          <p14:tracePt t="46051" x="2416175" y="3748088"/>
          <p14:tracePt t="46059" x="2416175" y="3730625"/>
          <p14:tracePt t="46067" x="2416175" y="3702050"/>
          <p14:tracePt t="46075" x="2416175" y="3684588"/>
          <p14:tracePt t="46083" x="2416175" y="3657600"/>
          <p14:tracePt t="46091" x="2416175" y="3638550"/>
          <p14:tracePt t="46100" x="2416175" y="3611563"/>
          <p14:tracePt t="46108" x="2397125" y="3592513"/>
          <p14:tracePt t="46116" x="2397125" y="3584575"/>
          <p14:tracePt t="46124" x="2397125" y="3565525"/>
          <p14:tracePt t="46132" x="2397125" y="3556000"/>
          <p14:tracePt t="46309" x="2389188" y="3556000"/>
          <p14:tracePt t="46318" x="2389188" y="3565525"/>
          <p14:tracePt t="46325" x="2389188" y="3584575"/>
          <p14:tracePt t="46334" x="2389188" y="3611563"/>
          <p14:tracePt t="46341" x="2379663" y="3657600"/>
          <p14:tracePt t="46349" x="2379663" y="3694113"/>
          <p14:tracePt t="46356" x="2379663" y="3748088"/>
          <p14:tracePt t="46364" x="2379663" y="3794125"/>
          <p14:tracePt t="46372" x="2379663" y="3821113"/>
          <p14:tracePt t="46380" x="2379663" y="3867150"/>
          <p14:tracePt t="46388" x="2379663" y="3894138"/>
          <p14:tracePt t="46396" x="2379663" y="3911600"/>
          <p14:tracePt t="46404" x="2379663" y="3921125"/>
          <p14:tracePt t="46412" x="2379663" y="3930650"/>
          <p14:tracePt t="46428" x="2379663" y="3940175"/>
          <p14:tracePt t="46669" x="2379663" y="3930650"/>
          <p14:tracePt t="46677" x="2379663" y="3911600"/>
          <p14:tracePt t="46686" x="2379663" y="3884613"/>
          <p14:tracePt t="46693" x="2379663" y="3857625"/>
          <p14:tracePt t="46700" x="2379663" y="3840163"/>
          <p14:tracePt t="46708" x="2379663" y="3811588"/>
          <p14:tracePt t="46716" x="2379663" y="3794125"/>
          <p14:tracePt t="46725" x="2379663" y="3767138"/>
          <p14:tracePt t="46733" x="2379663" y="3757613"/>
          <p14:tracePt t="46741" x="2379663" y="3730625"/>
          <p14:tracePt t="46749" x="2379663" y="3721100"/>
          <p14:tracePt t="46758" x="2379663" y="3702050"/>
          <p14:tracePt t="46766" x="2379663" y="3684588"/>
          <p14:tracePt t="46781" x="2379663" y="3675063"/>
          <p14:tracePt t="46788" x="2379663" y="3665538"/>
          <p14:tracePt t="46797" x="2379663" y="3648075"/>
          <p14:tracePt t="46806" x="2379663" y="3638550"/>
          <p14:tracePt t="46823" x="2379663" y="3629025"/>
          <p14:tracePt t="47046" x="2379663" y="3648075"/>
          <p14:tracePt t="47054" x="2379663" y="3675063"/>
          <p14:tracePt t="47062" x="2379663" y="3694113"/>
          <p14:tracePt t="47069" x="2379663" y="3721100"/>
          <p14:tracePt t="47077" x="2379663" y="3738563"/>
          <p14:tracePt t="47095" x="2379663" y="3775075"/>
          <p14:tracePt t="47111" x="2379663" y="3784600"/>
          <p14:tracePt t="47117" x="2379663" y="3803650"/>
          <p14:tracePt t="47125" x="2389188" y="3821113"/>
          <p14:tracePt t="47243" x="2389188" y="3830638"/>
          <p14:tracePt t="47251" x="2389188" y="3848100"/>
          <p14:tracePt t="47260" x="2389188" y="3867150"/>
          <p14:tracePt t="47277" x="2389188" y="3875088"/>
          <p14:tracePt t="47287" x="2389188" y="3884613"/>
          <p14:tracePt t="47293" x="2389188" y="3894138"/>
          <p14:tracePt t="47301" x="2389188" y="3911600"/>
          <p14:tracePt t="47309" x="2389188" y="3930650"/>
          <p14:tracePt t="47325" x="2389188" y="3940175"/>
          <p14:tracePt t="47333" x="2389188" y="3948113"/>
          <p14:tracePt t="47349" x="2389188" y="3957638"/>
          <p14:tracePt t="47365" x="2389188" y="3967163"/>
          <p14:tracePt t="47805" x="2389188" y="3948113"/>
          <p14:tracePt t="47817" x="2389188" y="3930650"/>
          <p14:tracePt t="47819" x="2397125" y="3903663"/>
          <p14:tracePt t="47829" x="2397125" y="3884613"/>
          <p14:tracePt t="47838" x="2416175" y="3857625"/>
          <p14:tracePt t="47845" x="2416175" y="3840163"/>
          <p14:tracePt t="47854" x="2416175" y="3811588"/>
          <p14:tracePt t="47861" x="2443163" y="3784600"/>
          <p14:tracePt t="47877" x="2443163" y="3757613"/>
          <p14:tracePt t="47888" x="2443163" y="3748088"/>
          <p14:tracePt t="47924" x="2452688" y="3738563"/>
          <p14:tracePt t="47973" x="2452688" y="3721100"/>
          <p14:tracePt t="48247" x="2452688" y="3738563"/>
          <p14:tracePt t="48253" x="2452688" y="3748088"/>
          <p14:tracePt t="48261" x="2452688" y="3757613"/>
          <p14:tracePt t="48269" x="2452688" y="3775075"/>
          <p14:tracePt t="48277" x="2452688" y="3794125"/>
          <p14:tracePt t="48285" x="2452688" y="3803650"/>
          <p14:tracePt t="48293" x="2452688" y="3830638"/>
          <p14:tracePt t="48301" x="2452688" y="3840163"/>
          <p14:tracePt t="48309" x="2452688" y="3848100"/>
          <p14:tracePt t="48317" x="2452688" y="3867150"/>
          <p14:tracePt t="48331" x="2452688" y="3875088"/>
          <p14:tracePt t="48347" x="2452688" y="3884613"/>
          <p14:tracePt t="48413" x="2452688" y="3903663"/>
          <p14:tracePt t="48433" x="2452688" y="3911600"/>
          <p14:tracePt t="48467" x="2452688" y="3921125"/>
          <p14:tracePt t="48517" x="2452688" y="3930650"/>
          <p14:tracePt t="48645" x="2452688" y="3940175"/>
          <p14:tracePt t="48661" x="2452688" y="3948113"/>
          <p14:tracePt t="48677" x="2452688" y="3957638"/>
          <p14:tracePt t="48691" x="2452688" y="3967163"/>
          <p14:tracePt t="48795" x="2452688" y="3984625"/>
          <p14:tracePt t="49273" x="2452688" y="3967163"/>
          <p14:tracePt t="49277" x="2452688" y="3957638"/>
          <p14:tracePt t="49285" x="2452688" y="3948113"/>
          <p14:tracePt t="49299" x="2462213" y="3921125"/>
          <p14:tracePt t="49315" x="2462213" y="3911600"/>
          <p14:tracePt t="49324" x="2470150" y="3894138"/>
          <p14:tracePt t="49331" x="2479675" y="3884613"/>
          <p14:tracePt t="49348" x="2479675" y="3875088"/>
          <p14:tracePt t="49356" x="2489200" y="3857625"/>
          <p14:tracePt t="49389" x="2489200" y="3840163"/>
          <p14:tracePt t="49405" x="2489200" y="3830638"/>
          <p14:tracePt t="49460" x="2498725" y="3830638"/>
          <p14:tracePt t="49926" x="2498725" y="3840163"/>
          <p14:tracePt t="49936" x="2498725" y="3848100"/>
          <p14:tracePt t="49941" x="2498725" y="3867150"/>
          <p14:tracePt t="49949" x="2498725" y="3875088"/>
          <p14:tracePt t="49965" x="2498725" y="3884613"/>
          <p14:tracePt t="49973" x="2498725" y="3894138"/>
          <p14:tracePt t="49980" x="2498725" y="3903663"/>
          <p14:tracePt t="49989" x="2498725" y="3911600"/>
          <p14:tracePt t="49996" x="2498725" y="3921125"/>
          <p14:tracePt t="50004" x="2498725" y="3948113"/>
          <p14:tracePt t="50012" x="2498725" y="3957638"/>
          <p14:tracePt t="50020" x="2498725" y="3984625"/>
          <p14:tracePt t="50039" x="2498725" y="3994150"/>
          <p14:tracePt t="50045" x="2506663" y="4003675"/>
          <p14:tracePt t="50056" x="2506663" y="4021138"/>
          <p14:tracePt t="50061" x="2506663" y="4030663"/>
          <p14:tracePt t="50073" x="2506663" y="4040188"/>
          <p14:tracePt t="50077" x="2516188" y="4040188"/>
          <p14:tracePt t="50102" x="2525713" y="4049713"/>
          <p14:tracePt t="50108" x="2525713" y="4057650"/>
          <p14:tracePt t="50116" x="2533650" y="4067175"/>
          <p14:tracePt t="50134" x="2543175" y="4076700"/>
          <p14:tracePt t="50140" x="2570163" y="4086225"/>
          <p14:tracePt t="50147" x="2598738" y="4086225"/>
          <p14:tracePt t="50156" x="2652713" y="4094163"/>
          <p14:tracePt t="50163" x="2725738" y="4094163"/>
          <p14:tracePt t="50172" x="2817813" y="4094163"/>
          <p14:tracePt t="50180" x="2925763" y="4094163"/>
          <p14:tracePt t="50187" x="3071813" y="4094163"/>
          <p14:tracePt t="50195" x="3217863" y="4094163"/>
          <p14:tracePt t="50204" x="3363913" y="4094163"/>
          <p14:tracePt t="50211" x="3546475" y="4094163"/>
          <p14:tracePt t="50220" x="3709988" y="4094163"/>
          <p14:tracePt t="50227" x="3875088" y="4086225"/>
          <p14:tracePt t="50236" x="4038600" y="4040188"/>
          <p14:tracePt t="50243" x="4175125" y="4030663"/>
          <p14:tracePt t="50252" x="4284663" y="4013200"/>
          <p14:tracePt t="50260" x="4376738" y="3984625"/>
          <p14:tracePt t="50269" x="4476750" y="3957638"/>
          <p14:tracePt t="50277" x="4513263" y="3948113"/>
          <p14:tracePt t="50290" x="4557713" y="3930650"/>
          <p14:tracePt t="50294" x="4594225" y="3921125"/>
          <p14:tracePt t="50301" x="4659313" y="3903663"/>
          <p14:tracePt t="50309" x="4703763" y="3894138"/>
          <p14:tracePt t="50317" x="4786313" y="3867150"/>
          <p14:tracePt t="50325" x="4859338" y="3857625"/>
          <p14:tracePt t="50333" x="4941888" y="3830638"/>
          <p14:tracePt t="50341" x="5005388" y="3803650"/>
          <p14:tracePt t="50349" x="5041900" y="3794125"/>
          <p14:tracePt t="50357" x="5068888" y="3794125"/>
          <p14:tracePt t="50365" x="5105400" y="3784600"/>
          <p14:tracePt t="50372" x="5132388" y="3775075"/>
          <p14:tracePt t="50381" x="5141913" y="3775075"/>
          <p14:tracePt t="50519" x="5151438" y="3775075"/>
          <p14:tracePt t="50525" x="5205413" y="3775075"/>
          <p14:tracePt t="50536" x="5268913" y="3775075"/>
          <p14:tracePt t="50542" x="5334000" y="3811588"/>
          <p14:tracePt t="50549" x="5414963" y="3840163"/>
          <p14:tracePt t="50556" x="5478463" y="3884613"/>
          <p14:tracePt t="50565" x="5570538" y="3894138"/>
          <p14:tracePt t="50572" x="5661025" y="3903663"/>
          <p14:tracePt t="50580" x="5743575" y="3948113"/>
          <p14:tracePt t="50589" x="5807075" y="3957638"/>
          <p14:tracePt t="50596" x="5862638" y="3957638"/>
          <p14:tracePt t="50604" x="5899150" y="3967163"/>
          <p14:tracePt t="50612" x="5935663" y="3967163"/>
          <p14:tracePt t="50678" x="5943600" y="3967163"/>
          <p14:tracePt t="50689" x="5953125" y="3967163"/>
          <p14:tracePt t="50701" x="5989638" y="3967163"/>
          <p14:tracePt t="50707" x="5999163" y="3967163"/>
          <p14:tracePt t="50716" x="6035675" y="3967163"/>
          <p14:tracePt t="50723" x="6072188" y="3967163"/>
          <p14:tracePt t="50732" x="6116638" y="3967163"/>
          <p14:tracePt t="50740" x="6145213" y="3967163"/>
          <p14:tracePt t="50749" x="6199188" y="3967163"/>
          <p14:tracePt t="50756" x="6245225" y="3967163"/>
          <p14:tracePt t="50765" x="6281738" y="3967163"/>
          <p14:tracePt t="50773" x="6299200" y="3967163"/>
          <p14:tracePt t="50781" x="6345238" y="3967163"/>
          <p14:tracePt t="50788" x="6372225" y="3948113"/>
          <p14:tracePt t="50797" x="6391275" y="3940175"/>
          <p14:tracePt t="50804" x="6399213" y="3940175"/>
          <p14:tracePt t="50813" x="6418263" y="3930650"/>
          <p14:tracePt t="50837" x="6435725" y="3921125"/>
          <p14:tracePt t="50951" x="6435725" y="3911600"/>
          <p14:tracePt t="50958" x="6445250" y="3903663"/>
          <p14:tracePt t="51089" x="6454775" y="3903663"/>
          <p14:tracePt t="51094" x="6464300" y="3903663"/>
          <p14:tracePt t="51102" x="6481763" y="3903663"/>
          <p14:tracePt t="51109" x="6500813" y="3903663"/>
          <p14:tracePt t="51122" x="6518275" y="3903663"/>
          <p14:tracePt t="51124" x="6527800" y="3903663"/>
          <p14:tracePt t="51136" x="6554788" y="3903663"/>
          <p14:tracePt t="51148" x="6581775" y="3903663"/>
          <p14:tracePt t="51156" x="6600825" y="3903663"/>
          <p14:tracePt t="51164" x="6627813" y="3903663"/>
          <p14:tracePt t="51172" x="6664325" y="3894138"/>
          <p14:tracePt t="51180" x="6700838" y="3894138"/>
          <p14:tracePt t="51187" x="6727825" y="3894138"/>
          <p14:tracePt t="51196" x="6746875" y="3894138"/>
          <p14:tracePt t="51212" x="6754813" y="3894138"/>
          <p14:tracePt t="51291" x="6764338" y="3903663"/>
          <p14:tracePt t="51300" x="6764338" y="3930650"/>
          <p14:tracePt t="51308" x="6773863" y="3976688"/>
          <p14:tracePt t="51317" x="6783388" y="4021138"/>
          <p14:tracePt t="51325" x="6800850" y="4057650"/>
          <p14:tracePt t="51333" x="6810375" y="4103688"/>
          <p14:tracePt t="51340" x="6819900" y="4159250"/>
          <p14:tracePt t="51348" x="6846888" y="4203700"/>
          <p14:tracePt t="51357" x="6864350" y="4268788"/>
          <p14:tracePt t="51364" x="6864350" y="4295775"/>
          <p14:tracePt t="51374" x="6900863" y="4359275"/>
          <p14:tracePt t="51381" x="6900863" y="4386263"/>
          <p14:tracePt t="51387" x="6910388" y="4441825"/>
          <p14:tracePt t="51396" x="6929438" y="4486275"/>
          <p14:tracePt t="51404" x="6946900" y="4532313"/>
          <p14:tracePt t="51413" x="6973888" y="4595813"/>
          <p14:tracePt t="51421" x="6973888" y="4624388"/>
          <p14:tracePt t="51428" x="6992938" y="4678363"/>
          <p14:tracePt t="51436" x="7019925" y="4724400"/>
          <p14:tracePt t="51443" x="7037388" y="4768850"/>
          <p14:tracePt t="51452" x="7046913" y="4797425"/>
          <p14:tracePt t="51459" x="7073900" y="4841875"/>
          <p14:tracePt t="51467" x="7083425" y="4851400"/>
          <p14:tracePt t="51476" x="7092950" y="4878388"/>
          <p14:tracePt t="51483" x="7092950" y="4897438"/>
          <p14:tracePt t="51491" x="7102475" y="4914900"/>
          <p14:tracePt t="51499" x="7102475" y="4933950"/>
          <p14:tracePt t="51508" x="7102475" y="4943475"/>
          <p14:tracePt t="51517" x="7102475" y="4951413"/>
          <p14:tracePt t="51524" x="7119938" y="4979988"/>
          <p14:tracePt t="51557" x="7119938" y="4997450"/>
          <p14:tracePt t="51637" x="7119938" y="5006975"/>
          <p14:tracePt t="51645" x="7119938" y="5024438"/>
          <p14:tracePt t="51661" x="7119938" y="5053013"/>
          <p14:tracePt t="51670" x="7119938" y="5060950"/>
          <p14:tracePt t="51677" x="7119938" y="5070475"/>
          <p14:tracePt t="51690" x="7119938" y="5089525"/>
          <p14:tracePt t="51709" x="7119938" y="5097463"/>
          <p14:tracePt t="51721" x="7119938" y="5106988"/>
          <p14:tracePt t="52045" x="7129463" y="5116513"/>
          <p14:tracePt t="52057" x="7146925" y="5116513"/>
          <p14:tracePt t="52062" x="7219950" y="5116513"/>
          <p14:tracePt t="52070" x="7292975" y="5116513"/>
          <p14:tracePt t="52076" x="7402513" y="5116513"/>
          <p14:tracePt t="52085" x="7502525" y="5116513"/>
          <p14:tracePt t="52092" x="7612063" y="5116513"/>
          <p14:tracePt t="52101" x="7704138" y="5116513"/>
          <p14:tracePt t="52108" x="7831138" y="5116513"/>
          <p14:tracePt t="52118" x="7994650" y="5116513"/>
          <p14:tracePt t="52125" x="8150225" y="5116513"/>
          <p14:tracePt t="52136" x="8313738" y="5116513"/>
          <p14:tracePt t="52141" x="8478838" y="5116513"/>
          <p14:tracePt t="52148" x="8588375" y="5116513"/>
          <p14:tracePt t="52156" x="8678863" y="5116513"/>
          <p14:tracePt t="52163" x="8742363" y="5116513"/>
          <p14:tracePt t="52172" x="8751888" y="5116513"/>
          <p14:tracePt t="52365" x="8761413" y="5116513"/>
          <p14:tracePt t="52373" x="8615363" y="5080000"/>
          <p14:tracePt t="52381" x="8186738" y="5033963"/>
          <p14:tracePt t="52390" x="7612063" y="4951413"/>
          <p14:tracePt t="52395" x="7037388" y="4851400"/>
          <p14:tracePt t="52403" x="6500813" y="4778375"/>
          <p14:tracePt t="52411" x="6035675" y="4714875"/>
          <p14:tracePt t="52419" x="5570538" y="4668838"/>
          <p14:tracePt t="52427" x="5105400" y="4595813"/>
          <p14:tracePt t="52436" x="4713288" y="4551363"/>
          <p14:tracePt t="52444" x="4467225" y="4495800"/>
          <p14:tracePt t="52452" x="4284663" y="4486275"/>
          <p14:tracePt t="52460" x="4157663" y="4468813"/>
          <p14:tracePt t="52468" x="4057650" y="4441825"/>
          <p14:tracePt t="52477" x="4011613" y="4441825"/>
          <p14:tracePt t="52486" x="3984625" y="4441825"/>
          <p14:tracePt t="52503" x="3975100" y="4441825"/>
          <p14:tracePt t="52525" x="3956050" y="4441825"/>
          <p14:tracePt t="52565" x="3948113" y="4441825"/>
          <p14:tracePt t="52573" x="3938588" y="4441825"/>
          <p14:tracePt t="52581" x="3929063" y="4432300"/>
          <p14:tracePt t="52597" x="3919538" y="4422775"/>
          <p14:tracePt t="52613" x="3902075" y="4413250"/>
          <p14:tracePt t="52638" x="3892550" y="4405313"/>
          <p14:tracePt t="52656" x="3892550" y="4386263"/>
          <p14:tracePt t="52661" x="3883025" y="4368800"/>
          <p14:tracePt t="52672" x="3883025" y="4359275"/>
          <p14:tracePt t="52677" x="3883025" y="4340225"/>
          <p14:tracePt t="52685" x="3856038" y="4313238"/>
          <p14:tracePt t="52693" x="3838575" y="4303713"/>
          <p14:tracePt t="52705" x="3802063" y="4276725"/>
          <p14:tracePt t="52708" x="3738563" y="4259263"/>
          <p14:tracePt t="52716" x="3656013" y="4232275"/>
          <p14:tracePt t="52724" x="3509963" y="4167188"/>
          <p14:tracePt t="52734" x="3354388" y="4140200"/>
          <p14:tracePt t="52741" x="3144838" y="4076700"/>
          <p14:tracePt t="52748" x="2998788" y="4076700"/>
          <p14:tracePt t="52758" x="2852738" y="4030663"/>
          <p14:tracePt t="52763" x="2735263" y="4013200"/>
          <p14:tracePt t="52772" x="2662238" y="4003675"/>
          <p14:tracePt t="52779" x="2635250" y="3994150"/>
          <p14:tracePt t="52788" x="2598738" y="3994150"/>
          <p14:tracePt t="52940" x="2589213" y="3984625"/>
          <p14:tracePt t="52947" x="2589213" y="3976688"/>
          <p14:tracePt t="52963" x="2589213" y="3967163"/>
          <p14:tracePt t="52972" x="2589213" y="3957638"/>
          <p14:tracePt t="52996" x="2589213" y="3940175"/>
          <p14:tracePt t="53251" x="2579688" y="3940175"/>
          <p14:tracePt t="53259" x="2570163" y="3967163"/>
          <p14:tracePt t="53267" x="2562225" y="3976688"/>
          <p14:tracePt t="53284" x="2562225" y="3984625"/>
          <p14:tracePt t="53294" x="2552700" y="4013200"/>
          <p14:tracePt t="53325" x="2543175" y="4030663"/>
          <p14:tracePt t="53719" x="2543175" y="4049713"/>
          <p14:tracePt t="53725" x="2543175" y="4057650"/>
          <p14:tracePt t="53733" x="2543175" y="4067175"/>
          <p14:tracePt t="53748" x="2562225" y="4094163"/>
          <p14:tracePt t="53757" x="2625725" y="4122738"/>
          <p14:tracePt t="53763" x="2716213" y="4122738"/>
          <p14:tracePt t="53772" x="2825750" y="4122738"/>
          <p14:tracePt t="53779" x="2990850" y="4122738"/>
          <p14:tracePt t="53789" x="3136900" y="4122738"/>
          <p14:tracePt t="53795" x="3300413" y="4122738"/>
          <p14:tracePt t="53803" x="3427413" y="4122738"/>
          <p14:tracePt t="53811" x="3556000" y="4122738"/>
          <p14:tracePt t="53819" x="3646488" y="4103688"/>
          <p14:tracePt t="53827" x="3746500" y="4067175"/>
          <p14:tracePt t="53836" x="3810000" y="4021138"/>
          <p14:tracePt t="53843" x="3838575" y="4013200"/>
          <p14:tracePt t="53852" x="3883025" y="3967163"/>
          <p14:tracePt t="53859" x="3911600" y="3957638"/>
          <p14:tracePt t="53868" x="3956050" y="3948113"/>
          <p14:tracePt t="53876" x="3992563" y="3911600"/>
          <p14:tracePt t="53884" x="4021138" y="3903663"/>
          <p14:tracePt t="53892" x="4075113" y="3894138"/>
          <p14:tracePt t="53900" x="4157663" y="3867150"/>
          <p14:tracePt t="53908" x="4211638" y="3867150"/>
          <p14:tracePt t="53915" x="4321175" y="3867150"/>
          <p14:tracePt t="53923" x="4413250" y="3867150"/>
          <p14:tracePt t="53931" x="4540250" y="3867150"/>
          <p14:tracePt t="53942" x="4667250" y="3867150"/>
          <p14:tracePt t="53947" x="4813300" y="3867150"/>
          <p14:tracePt t="53956" x="4922838" y="3867150"/>
          <p14:tracePt t="53963" x="5049838" y="3867150"/>
          <p14:tracePt t="53972" x="5141913" y="3884613"/>
          <p14:tracePt t="53979" x="5241925" y="3884613"/>
          <p14:tracePt t="53988" x="5297488" y="3884613"/>
          <p14:tracePt t="53995" x="5334000" y="3884613"/>
          <p14:tracePt t="54003" x="5351463" y="3894138"/>
          <p14:tracePt t="54011" x="5378450" y="3894138"/>
          <p14:tracePt t="54019" x="5387975" y="3894138"/>
          <p14:tracePt t="54027" x="5414963" y="3911600"/>
          <p14:tracePt t="54035" x="5424488" y="3911600"/>
          <p14:tracePt t="54043" x="5434013" y="3911600"/>
          <p14:tracePt t="54052" x="5441950" y="3921125"/>
          <p14:tracePt t="54059" x="5478463" y="3930650"/>
          <p14:tracePt t="54076" x="5514975" y="3940175"/>
          <p14:tracePt t="54084" x="5551488" y="3940175"/>
          <p14:tracePt t="54092" x="5580063" y="3957638"/>
          <p14:tracePt t="54100" x="5634038" y="3976688"/>
          <p14:tracePt t="54108" x="5697538" y="3984625"/>
          <p14:tracePt t="54116" x="5753100" y="3984625"/>
          <p14:tracePt t="54124" x="5797550" y="3994150"/>
          <p14:tracePt t="54132" x="5853113" y="3994150"/>
          <p14:tracePt t="54141" x="5880100" y="4013200"/>
          <p14:tracePt t="54148" x="5899150" y="4013200"/>
          <p14:tracePt t="54158" x="5926138" y="4013200"/>
          <p14:tracePt t="54163" x="5953125" y="4013200"/>
          <p14:tracePt t="54190" x="6016625" y="4013200"/>
          <p14:tracePt t="54195" x="6035675" y="4013200"/>
          <p14:tracePt t="54203" x="6043613" y="4013200"/>
          <p14:tracePt t="54212" x="6053138" y="4013200"/>
          <p14:tracePt t="54219" x="6080125" y="4013200"/>
          <p14:tracePt t="54228" x="6089650" y="4013200"/>
          <p14:tracePt t="54244" x="6108700" y="4013200"/>
          <p14:tracePt t="54253" x="6145213" y="4013200"/>
          <p14:tracePt t="54260" x="6172200" y="4013200"/>
          <p14:tracePt t="54268" x="6189663" y="4013200"/>
          <p14:tracePt t="54276" x="6218238" y="4013200"/>
          <p14:tracePt t="54284" x="6235700" y="4013200"/>
          <p14:tracePt t="54292" x="6245225" y="4013200"/>
          <p14:tracePt t="54300" x="6272213" y="4013200"/>
          <p14:tracePt t="54308" x="6281738" y="4013200"/>
          <p14:tracePt t="54316" x="6299200" y="4013200"/>
          <p14:tracePt t="54323" x="6318250" y="4013200"/>
          <p14:tracePt t="54331" x="6335713" y="4013200"/>
          <p14:tracePt t="54340" x="6391275" y="4013200"/>
          <p14:tracePt t="54347" x="6427788" y="4013200"/>
          <p14:tracePt t="54357" x="6481763" y="4013200"/>
          <p14:tracePt t="54363" x="6527800" y="4013200"/>
          <p14:tracePt t="54372" x="6581775" y="4013200"/>
          <p14:tracePt t="54382" x="6591300" y="4013200"/>
          <p14:tracePt t="54389" x="6610350" y="4013200"/>
          <p14:tracePt t="54395" x="6618288" y="4013200"/>
          <p14:tracePt t="54709" x="6637338" y="4013200"/>
          <p14:tracePt t="54717" x="6654800" y="3994150"/>
          <p14:tracePt t="54725" x="6673850" y="3976688"/>
          <p14:tracePt t="54733" x="6691313" y="3957638"/>
          <p14:tracePt t="54741" x="6727825" y="3930650"/>
          <p14:tracePt t="54749" x="6746875" y="3894138"/>
          <p14:tracePt t="54760" x="6764338" y="3867150"/>
          <p14:tracePt t="54765" x="6791325" y="3848100"/>
          <p14:tracePt t="54775" x="6791325" y="3840163"/>
          <p14:tracePt t="54781" x="6800850" y="3811588"/>
          <p14:tracePt t="54793" x="6810375" y="3803650"/>
          <p14:tracePt t="54796" x="6819900" y="3794125"/>
          <p14:tracePt t="54812" x="6819900" y="3784600"/>
          <p14:tracePt t="54828" x="6819900" y="3775075"/>
          <p14:tracePt t="54837" x="6819900" y="3757613"/>
          <p14:tracePt t="54931" x="6819900" y="3748088"/>
          <p14:tracePt t="55061" x="6819900" y="3730625"/>
          <p14:tracePt t="55070" x="6800850" y="3702050"/>
          <p14:tracePt t="55078" x="6764338" y="3657600"/>
          <p14:tracePt t="55086" x="6746875" y="3629025"/>
          <p14:tracePt t="55093" x="6746875" y="3584575"/>
          <p14:tracePt t="55101" x="6718300" y="3538538"/>
          <p14:tracePt t="55108" x="6710363" y="3511550"/>
          <p14:tracePt t="55115" x="6691313" y="3446463"/>
          <p14:tracePt t="55124" x="6645275" y="3365500"/>
          <p14:tracePt t="55131" x="6645275" y="3309938"/>
          <p14:tracePt t="55140" x="6637338" y="3255963"/>
          <p14:tracePt t="55147" x="6627813" y="3219450"/>
          <p14:tracePt t="55155" x="6618288" y="3182938"/>
          <p14:tracePt t="55163" x="6618288" y="3136900"/>
          <p14:tracePt t="55172" x="6618288" y="3100388"/>
          <p14:tracePt t="55179" x="6591300" y="3082925"/>
          <p14:tracePt t="55188" x="6591300" y="3036888"/>
          <p14:tracePt t="55196" x="6581775" y="3000375"/>
          <p14:tracePt t="55204" x="6581775" y="2963863"/>
          <p14:tracePt t="55211" x="6581775" y="2936875"/>
          <p14:tracePt t="55219" x="6573838" y="2917825"/>
          <p14:tracePt t="55227" x="6573838" y="2890838"/>
          <p14:tracePt t="55236" x="6573838" y="2873375"/>
          <p14:tracePt t="55245" x="6564313" y="2863850"/>
          <p14:tracePt t="55254" x="6564313" y="2854325"/>
          <p14:tracePt t="55404" x="6564313" y="2844800"/>
          <p14:tracePt t="55427" x="6564313" y="2836863"/>
          <p14:tracePt t="55435" x="6564313" y="2817813"/>
          <p14:tracePt t="55444" x="6564313" y="2808288"/>
          <p14:tracePt t="55452" x="6564313" y="2800350"/>
          <p14:tracePt t="55460" x="6564313" y="2771775"/>
          <p14:tracePt t="55468" x="6564313" y="2754313"/>
          <p14:tracePt t="55483" x="6564313" y="2727325"/>
          <p14:tracePt t="55492" x="6564313" y="2708275"/>
          <p14:tracePt t="55500" x="6564313" y="2690813"/>
          <p14:tracePt t="55508" x="6564313" y="2671763"/>
          <p14:tracePt t="55524" x="6564313" y="2662238"/>
          <p14:tracePt t="55900" x="6527800" y="2662238"/>
          <p14:tracePt t="55908" x="6500813" y="2662238"/>
          <p14:tracePt t="55916" x="6464300" y="2662238"/>
          <p14:tracePt t="55926" x="6445250" y="2662238"/>
          <p14:tracePt t="55933" x="6418263" y="2662238"/>
          <p14:tracePt t="55940" x="6399213" y="2662238"/>
          <p14:tracePt t="55947" x="6372225" y="2662238"/>
          <p14:tracePt t="55955" x="6335713" y="2662238"/>
          <p14:tracePt t="55964" x="6299200" y="2662238"/>
          <p14:tracePt t="55972" x="6245225" y="2662238"/>
          <p14:tracePt t="55979" x="6172200" y="2662238"/>
          <p14:tracePt t="55988" x="6080125" y="2662238"/>
          <p14:tracePt t="55995" x="6016625" y="2662238"/>
          <p14:tracePt t="56003" x="5943600" y="2662238"/>
          <p14:tracePt t="56012" x="5870575" y="2662238"/>
          <p14:tracePt t="56020" x="5816600" y="2654300"/>
          <p14:tracePt t="56028" x="5753100" y="2654300"/>
          <p14:tracePt t="56037" x="5716588" y="2625725"/>
          <p14:tracePt t="56044" x="5670550" y="2617788"/>
          <p14:tracePt t="56054" x="5661025" y="2617788"/>
          <p14:tracePt t="56060" x="5653088" y="2617788"/>
          <p14:tracePt t="56069" x="5634038" y="2608263"/>
          <p14:tracePt t="56526" x="5624513" y="2608263"/>
          <p14:tracePt t="56535" x="5607050" y="2598738"/>
          <p14:tracePt t="56542" x="5543550" y="2581275"/>
          <p14:tracePt t="56548" x="5507038" y="2571750"/>
          <p14:tracePt t="56556" x="5424488" y="2554288"/>
          <p14:tracePt t="56563" x="5387975" y="2554288"/>
          <p14:tracePt t="56572" x="5341938" y="2544763"/>
          <p14:tracePt t="56579" x="5297488" y="2517775"/>
          <p14:tracePt t="56588" x="5268913" y="2517775"/>
          <p14:tracePt t="56596" x="5241925" y="2517775"/>
          <p14:tracePt t="56603" x="5224463" y="2508250"/>
          <p14:tracePt t="56612" x="5205413" y="2508250"/>
          <p14:tracePt t="56635" x="5195888" y="2508250"/>
          <p14:tracePt t="56971" x="5187950" y="2508250"/>
          <p14:tracePt t="56988" x="5178425" y="2508250"/>
          <p14:tracePt t="56996" x="5159375" y="2508250"/>
          <p14:tracePt t="57019" x="5151438" y="2517775"/>
          <p14:tracePt t="57028" x="5141913" y="2535238"/>
          <p14:tracePt t="57036" x="5141913" y="2544763"/>
          <p14:tracePt t="57044" x="5141913" y="2554288"/>
          <p14:tracePt t="57054" x="5132388" y="2562225"/>
          <p14:tracePt t="57060" x="5122863" y="2589213"/>
          <p14:tracePt t="57069" x="5114925" y="2589213"/>
          <p14:tracePt t="57084" x="5114925" y="2598738"/>
          <p14:tracePt t="57092" x="5105400" y="2608263"/>
          <p14:tracePt t="57382" x="5141913" y="2608263"/>
          <p14:tracePt t="57392" x="5205413" y="2608263"/>
          <p14:tracePt t="57395" x="5278438" y="2608263"/>
          <p14:tracePt t="57403" x="5368925" y="2608263"/>
          <p14:tracePt t="57411" x="5424488" y="2617788"/>
          <p14:tracePt t="57420" x="5543550" y="2654300"/>
          <p14:tracePt t="57427" x="5634038" y="2654300"/>
          <p14:tracePt t="57435" x="5743575" y="2662238"/>
          <p14:tracePt t="57443" x="5834063" y="2681288"/>
          <p14:tracePt t="57452" x="5899150" y="2681288"/>
          <p14:tracePt t="57459" x="5953125" y="2681288"/>
          <p14:tracePt t="57470" x="5980113" y="2681288"/>
          <p14:tracePt t="57475" x="5999163" y="2690813"/>
          <p14:tracePt t="57485" x="6016625" y="2690813"/>
          <p14:tracePt t="57566" x="6026150" y="2690813"/>
          <p14:tracePt t="57613" x="6035675" y="2690813"/>
          <p14:tracePt t="57629" x="6043613" y="2690813"/>
          <p14:tracePt t="57637" x="6062663" y="2690813"/>
          <p14:tracePt t="57648" x="6072188" y="2690813"/>
          <p14:tracePt t="57653" x="6099175" y="2690813"/>
          <p14:tracePt t="57661" x="6108700" y="2690813"/>
          <p14:tracePt t="57669" x="6126163" y="2690813"/>
          <p14:tracePt t="57676" x="6153150" y="2690813"/>
          <p14:tracePt t="57683" x="6199188" y="2690813"/>
          <p14:tracePt t="57691" x="6208713" y="2690813"/>
          <p14:tracePt t="57699" x="6254750" y="2690813"/>
          <p14:tracePt t="57707" x="6272213" y="2690813"/>
          <p14:tracePt t="57715" x="6299200" y="2690813"/>
          <p14:tracePt t="57723" x="6318250" y="2690813"/>
          <p14:tracePt t="57731" x="6345238" y="2690813"/>
          <p14:tracePt t="57740" x="6362700" y="2690813"/>
          <p14:tracePt t="57747" x="6391275" y="2690813"/>
          <p14:tracePt t="57756" x="6399213" y="2690813"/>
          <p14:tracePt t="57763" x="6408738" y="2690813"/>
          <p14:tracePt t="57772" x="6445250" y="2690813"/>
          <p14:tracePt t="57788" x="6472238" y="2690813"/>
          <p14:tracePt t="57796" x="6491288" y="2681288"/>
          <p14:tracePt t="57803" x="6500813" y="2671763"/>
          <p14:tracePt t="57811" x="6518275" y="2671763"/>
          <p14:tracePt t="57820" x="6537325" y="2662238"/>
          <p14:tracePt t="57828" x="6564313" y="2662238"/>
          <p14:tracePt t="57836" x="6581775" y="2662238"/>
          <p14:tracePt t="57845" x="6591300" y="2662238"/>
          <p14:tracePt t="58380" x="6610350" y="2654300"/>
          <p14:tracePt t="58388" x="6618288" y="2654300"/>
          <p14:tracePt t="58396" x="6627813" y="2654300"/>
          <p14:tracePt t="58437" x="6627813" y="2644775"/>
          <p14:tracePt t="59535" x="6627813" y="2662238"/>
          <p14:tracePt t="59547" x="6627813" y="2671763"/>
          <p14:tracePt t="59563" x="6627813" y="2690813"/>
          <p14:tracePt t="59571" x="6627813" y="2708275"/>
          <p14:tracePt t="59580" x="6637338" y="2717800"/>
          <p14:tracePt t="59588" x="6637338" y="2744788"/>
          <p14:tracePt t="59595" x="6645275" y="2763838"/>
          <p14:tracePt t="59603" x="6654800" y="2771775"/>
          <p14:tracePt t="59611" x="6654800" y="2790825"/>
          <p14:tracePt t="59620" x="6664325" y="2808288"/>
          <p14:tracePt t="59628" x="6664325" y="2827338"/>
          <p14:tracePt t="59644" x="6673850" y="2836863"/>
          <p14:tracePt t="59652" x="6673850" y="2863850"/>
          <p14:tracePt t="59660" x="6673850" y="2873375"/>
          <p14:tracePt t="59669" x="6681788" y="2881313"/>
          <p14:tracePt t="59676" x="6681788" y="2909888"/>
          <p14:tracePt t="59684" x="6681788" y="2917825"/>
          <p14:tracePt t="59692" x="6700838" y="2936875"/>
          <p14:tracePt t="59700" x="6710363" y="2954338"/>
          <p14:tracePt t="59716" x="6710363" y="2973388"/>
          <p14:tracePt t="59724" x="6727825" y="3009900"/>
          <p14:tracePt t="59732" x="6746875" y="3036888"/>
          <p14:tracePt t="59740" x="6754813" y="3054350"/>
          <p14:tracePt t="59748" x="6764338" y="3082925"/>
          <p14:tracePt t="59756" x="6764338" y="3100388"/>
          <p14:tracePt t="59765" x="6764338" y="3109913"/>
          <p14:tracePt t="59772" x="6773863" y="3127375"/>
          <p14:tracePt t="59779" x="6800850" y="3155950"/>
          <p14:tracePt t="59795" x="6800850" y="3163888"/>
          <p14:tracePt t="59804" x="6810375" y="3182938"/>
          <p14:tracePt t="59812" x="6810375" y="3200400"/>
          <p14:tracePt t="59819" x="6819900" y="3209925"/>
          <p14:tracePt t="59828" x="6819900" y="3219450"/>
          <p14:tracePt t="59835" x="6819900" y="3236913"/>
          <p14:tracePt t="59845" x="6827838" y="3236913"/>
          <p14:tracePt t="59852" x="6837363" y="3246438"/>
          <p14:tracePt t="59860" x="6846888" y="3265488"/>
          <p14:tracePt t="59868" x="6846888" y="3273425"/>
          <p14:tracePt t="59875" x="6846888" y="3282950"/>
          <p14:tracePt t="59883" x="6846888" y="3292475"/>
          <p14:tracePt t="59891" x="6856413" y="3309938"/>
          <p14:tracePt t="59899" x="6856413" y="3319463"/>
          <p14:tracePt t="59908" x="6864350" y="3328988"/>
          <p14:tracePt t="59916" x="6883400" y="3365500"/>
          <p14:tracePt t="59924" x="6892925" y="3392488"/>
          <p14:tracePt t="59932" x="6892925" y="3402013"/>
          <p14:tracePt t="59940" x="6900863" y="3429000"/>
          <p14:tracePt t="59948" x="6900863" y="3455988"/>
          <p14:tracePt t="59956" x="6910388" y="3475038"/>
          <p14:tracePt t="59964" x="6929438" y="3519488"/>
          <p14:tracePt t="59980" x="6929438" y="3548063"/>
          <p14:tracePt t="59988" x="6956425" y="3575050"/>
          <p14:tracePt t="60004" x="6956425" y="3602038"/>
          <p14:tracePt t="60012" x="6964363" y="3638550"/>
          <p14:tracePt t="60021" x="6964363" y="3657600"/>
          <p14:tracePt t="60028" x="6964363" y="3665538"/>
          <p14:tracePt t="60036" x="6992938" y="3702050"/>
          <p14:tracePt t="60044" x="6992938" y="3721100"/>
          <p14:tracePt t="60053" x="7010400" y="3748088"/>
          <p14:tracePt t="60060" x="7010400" y="3757613"/>
          <p14:tracePt t="60068" x="7010400" y="3784600"/>
          <p14:tracePt t="60076" x="7037388" y="3811588"/>
          <p14:tracePt t="60092" x="7046913" y="3857625"/>
          <p14:tracePt t="60109" x="7065963" y="3903663"/>
          <p14:tracePt t="60117" x="7065963" y="3911600"/>
          <p14:tracePt t="60125" x="7073900" y="3930650"/>
          <p14:tracePt t="60133" x="7083425" y="3948113"/>
          <p14:tracePt t="60149" x="7092950" y="3967163"/>
          <p14:tracePt t="60156" x="7092950" y="3976688"/>
          <p14:tracePt t="60164" x="7092950" y="3984625"/>
          <p14:tracePt t="60300" x="7092950" y="3994150"/>
          <p14:tracePt t="60325" x="7092950" y="4003675"/>
          <p14:tracePt t="60341" x="7092950" y="4021138"/>
          <p14:tracePt t="60349" x="7092950" y="4030663"/>
          <p14:tracePt t="60357" x="7092950" y="4040188"/>
          <p14:tracePt t="60366" x="7092950" y="4057650"/>
          <p14:tracePt t="60373" x="7092950" y="4067175"/>
          <p14:tracePt t="60380" x="7092950" y="4086225"/>
          <p14:tracePt t="60388" x="7092950" y="4103688"/>
          <p14:tracePt t="60396" x="7092950" y="4122738"/>
          <p14:tracePt t="60407" x="7092950" y="4130675"/>
          <p14:tracePt t="60411" x="7092950" y="4149725"/>
          <p14:tracePt t="60419" x="7092950" y="4167188"/>
          <p14:tracePt t="60427" x="7092950" y="4203700"/>
          <p14:tracePt t="60435" x="7092950" y="4213225"/>
          <p14:tracePt t="60443" x="7092950" y="4249738"/>
          <p14:tracePt t="60453" x="7092950" y="4268788"/>
          <p14:tracePt t="60459" x="7092950" y="4295775"/>
          <p14:tracePt t="60468" x="7092950" y="4313238"/>
          <p14:tracePt t="60475" x="7092950" y="4332288"/>
          <p14:tracePt t="60484" x="7092950" y="4359275"/>
          <p14:tracePt t="60492" x="7092950" y="4386263"/>
          <p14:tracePt t="60500" x="7092950" y="4405313"/>
          <p14:tracePt t="60507" x="7092950" y="4441825"/>
          <p14:tracePt t="60515" x="7092950" y="4449763"/>
          <p14:tracePt t="60523" x="7092950" y="4478338"/>
          <p14:tracePt t="60533" x="7092950" y="4522788"/>
          <p14:tracePt t="60541" x="7092950" y="4541838"/>
          <p14:tracePt t="60549" x="7092950" y="4568825"/>
          <p14:tracePt t="60557" x="7092950" y="4578350"/>
          <p14:tracePt t="60565" x="7092950" y="4587875"/>
          <p14:tracePt t="60573" x="7092950" y="4624388"/>
          <p14:tracePt t="60580" x="7092950" y="4641850"/>
          <p14:tracePt t="60596" x="7092950" y="4668838"/>
          <p14:tracePt t="60604" x="7092950" y="4687888"/>
          <p14:tracePt t="60612" x="7092950" y="4705350"/>
          <p14:tracePt t="60622" x="7092950" y="4724400"/>
          <p14:tracePt t="60628" x="7092950" y="4751388"/>
          <p14:tracePt t="60638" x="7092950" y="4760913"/>
          <p14:tracePt t="60654" x="7092950" y="4768850"/>
          <p14:tracePt t="60659" x="7092950" y="4787900"/>
          <p14:tracePt t="60668" x="7092950" y="4797425"/>
          <p14:tracePt t="60676" x="7092950" y="4805363"/>
          <p14:tracePt t="60683" x="7092950" y="4814888"/>
          <p14:tracePt t="60691" x="7092950" y="4824413"/>
          <p14:tracePt t="60715" x="7092950" y="4833938"/>
          <p14:tracePt t="60723" x="7092950" y="4841875"/>
          <p14:tracePt t="60748" x="7092950" y="4851400"/>
          <p14:tracePt t="60756" x="7092950" y="4870450"/>
          <p14:tracePt t="60763" x="7092950" y="4878388"/>
          <p14:tracePt t="60772" x="7092950" y="4887913"/>
          <p14:tracePt t="60797" x="7092950" y="4906963"/>
          <p14:tracePt t="60805" x="7092950" y="4914900"/>
          <p14:tracePt t="60813" x="7092950" y="4924425"/>
          <p14:tracePt t="60828" x="7092950" y="4933950"/>
          <p14:tracePt t="60859" x="7092950" y="4960938"/>
          <p14:tracePt t="61141" x="7092950" y="4970463"/>
          <p14:tracePt t="61149" x="7092950" y="4979988"/>
          <p14:tracePt t="61157" x="7092950" y="4997450"/>
          <p14:tracePt t="61165" x="7092950" y="5016500"/>
          <p14:tracePt t="61173" x="7092950" y="5033963"/>
          <p14:tracePt t="61181" x="7083425" y="5043488"/>
          <p14:tracePt t="61702" x="7073900" y="5060950"/>
          <p14:tracePt t="61718" x="7065963" y="5080000"/>
          <p14:tracePt t="61733" x="7065963" y="5089525"/>
          <p14:tracePt t="62158" x="7073900" y="5089525"/>
          <p14:tracePt t="62164" x="7156450" y="5089525"/>
          <p14:tracePt t="62173" x="7229475" y="5089525"/>
          <p14:tracePt t="62181" x="7339013" y="5089525"/>
          <p14:tracePt t="62189" x="7421563" y="5089525"/>
          <p14:tracePt t="62197" x="7475538" y="5097463"/>
          <p14:tracePt t="62205" x="7531100" y="5097463"/>
          <p14:tracePt t="62213" x="7575550" y="5097463"/>
          <p14:tracePt t="62222" x="7612063" y="5097463"/>
          <p14:tracePt t="62228" x="7631113" y="5097463"/>
          <p14:tracePt t="62237" x="7675563" y="5097463"/>
          <p14:tracePt t="62244" x="7694613" y="5097463"/>
          <p14:tracePt t="62254" x="7712075" y="5097463"/>
          <p14:tracePt t="62270" x="7731125" y="5097463"/>
          <p14:tracePt t="62277" x="7758113" y="5097463"/>
          <p14:tracePt t="62292" x="7767638" y="5097463"/>
          <p14:tracePt t="62300" x="7794625" y="5089525"/>
          <p14:tracePt t="62308" x="7831138" y="5080000"/>
          <p14:tracePt t="62316" x="7840663" y="5080000"/>
          <p14:tracePt t="62324" x="7858125" y="5080000"/>
          <p14:tracePt t="62332" x="7904163" y="5080000"/>
          <p14:tracePt t="62340" x="7921625" y="5080000"/>
          <p14:tracePt t="62348" x="7940675" y="5080000"/>
          <p14:tracePt t="62356" x="7958138" y="5080000"/>
          <p14:tracePt t="62364" x="7986713" y="5080000"/>
          <p14:tracePt t="62373" x="8004175" y="5080000"/>
          <p14:tracePt t="62388" x="8040688" y="5080000"/>
          <p14:tracePt t="62396" x="8050213" y="5080000"/>
          <p14:tracePt t="62405" x="8059738" y="5080000"/>
          <p14:tracePt t="62412" x="8077200" y="5080000"/>
          <p14:tracePt t="62428" x="8086725" y="5080000"/>
          <p14:tracePt t="63398" x="8059738" y="5070475"/>
          <p14:tracePt t="63405" x="8004175" y="5070475"/>
          <p14:tracePt t="63418" x="7940675" y="5043488"/>
          <p14:tracePt t="63420" x="7885113" y="5043488"/>
          <p14:tracePt t="63427" x="7840663" y="5024438"/>
          <p14:tracePt t="63436" x="7794625" y="5024438"/>
          <p14:tracePt t="63443" x="7740650" y="5016500"/>
          <p14:tracePt t="63452" x="7675563" y="4970463"/>
          <p14:tracePt t="63461" x="7585075" y="4970463"/>
          <p14:tracePt t="63469" x="7531100" y="4960938"/>
          <p14:tracePt t="63476" x="7429500" y="4951413"/>
          <p14:tracePt t="63484" x="7375525" y="4951413"/>
          <p14:tracePt t="63492" x="7302500" y="4924425"/>
          <p14:tracePt t="63500" x="7202488" y="4906963"/>
          <p14:tracePt t="63508" x="7110413" y="4897438"/>
          <p14:tracePt t="63516" x="7046913" y="4878388"/>
          <p14:tracePt t="63524" x="6973888" y="4841875"/>
          <p14:tracePt t="63532" x="6873875" y="4814888"/>
          <p14:tracePt t="63540" x="6773863" y="4768850"/>
          <p14:tracePt t="63548" x="6681788" y="4741863"/>
          <p14:tracePt t="63556" x="6581775" y="4687888"/>
          <p14:tracePt t="63563" x="6464300" y="4641850"/>
          <p14:tracePt t="63572" x="6354763" y="4614863"/>
          <p14:tracePt t="63579" x="6218238" y="4587875"/>
          <p14:tracePt t="63588" x="6089650" y="4559300"/>
          <p14:tracePt t="63595" x="5980113" y="4541838"/>
          <p14:tracePt t="63604" x="5826125" y="4495800"/>
          <p14:tracePt t="63611" x="5661025" y="4486275"/>
          <p14:tracePt t="63619" x="5514975" y="4422775"/>
          <p14:tracePt t="63627" x="5368925" y="4413250"/>
          <p14:tracePt t="63636" x="5241925" y="4395788"/>
          <p14:tracePt t="63643" x="5095875" y="4376738"/>
          <p14:tracePt t="63652" x="4959350" y="4349750"/>
          <p14:tracePt t="63659" x="4868863" y="4340225"/>
          <p14:tracePt t="63668" x="4776788" y="4322763"/>
          <p14:tracePt t="63675" x="4695825" y="4313238"/>
          <p14:tracePt t="63684" x="4630738" y="4286250"/>
          <p14:tracePt t="63692" x="4576763" y="4276725"/>
          <p14:tracePt t="63701" x="4513263" y="4268788"/>
          <p14:tracePt t="63707" x="4457700" y="4249738"/>
          <p14:tracePt t="63716" x="4403725" y="4249738"/>
          <p14:tracePt t="63723" x="4303713" y="4222750"/>
          <p14:tracePt t="63732" x="4211638" y="4213225"/>
          <p14:tracePt t="63739" x="4111625" y="4195763"/>
          <p14:tracePt t="63748" x="3984625" y="4195763"/>
          <p14:tracePt t="63756" x="3856038" y="4167188"/>
          <p14:tracePt t="63764" x="3765550" y="4140200"/>
          <p14:tracePt t="63773" x="3636963" y="4140200"/>
          <p14:tracePt t="63781" x="3536950" y="4130675"/>
          <p14:tracePt t="63790" x="3446463" y="4113213"/>
          <p14:tracePt t="63797" x="3363913" y="4086225"/>
          <p14:tracePt t="63806" x="3309938" y="4086225"/>
          <p14:tracePt t="63813" x="3263900" y="4076700"/>
          <p14:tracePt t="63819" x="3227388" y="4076700"/>
          <p14:tracePt t="63829" x="3217863" y="4076700"/>
          <p14:tracePt t="64220" x="3208338" y="4067175"/>
          <p14:tracePt t="64227" x="3190875" y="4057650"/>
          <p14:tracePt t="64235" x="3190875" y="4049713"/>
          <p14:tracePt t="64243" x="3171825" y="4040188"/>
          <p14:tracePt t="64251" x="3171825" y="4030663"/>
          <p14:tracePt t="64260" x="3163888" y="4030663"/>
          <p14:tracePt t="64269" x="3154363" y="4021138"/>
          <p14:tracePt t="64276" x="3154363" y="4013200"/>
          <p14:tracePt t="64293" x="3136900" y="3994150"/>
          <p14:tracePt t="64333" x="3127375" y="3984625"/>
          <p14:tracePt t="64341" x="3117850" y="3976688"/>
          <p14:tracePt t="64357" x="3090863" y="3967163"/>
          <p14:tracePt t="64366" x="3071813" y="3948113"/>
          <p14:tracePt t="64379" x="3044825" y="3940175"/>
          <p14:tracePt t="64395" x="3035300" y="3940175"/>
          <p14:tracePt t="64404" x="3027363" y="3930650"/>
          <p14:tracePt t="64521" x="3008313" y="3930650"/>
          <p14:tracePt t="64533" x="2998788" y="3930650"/>
          <p14:tracePt t="64539" x="2990850" y="3930650"/>
          <p14:tracePt t="64548" x="2971800" y="3930650"/>
          <p14:tracePt t="64555" x="2962275" y="3930650"/>
          <p14:tracePt t="64565" x="2954338" y="3930650"/>
          <p14:tracePt t="64579" x="2944813" y="3930650"/>
          <p14:tracePt t="64588" x="2925763" y="3940175"/>
          <p14:tracePt t="64604" x="2917825" y="3948113"/>
          <p14:tracePt t="64612" x="2908300" y="3957638"/>
          <p14:tracePt t="64629" x="2898775" y="3967163"/>
          <p14:tracePt t="64645" x="2889250" y="3967163"/>
          <p14:tracePt t="64693" x="2871788" y="3976688"/>
          <p14:tracePt t="64805" x="2889250" y="3957638"/>
          <p14:tracePt t="64813" x="2898775" y="3948113"/>
          <p14:tracePt t="64822" x="2908300" y="3940175"/>
          <p14:tracePt t="64829" x="2925763" y="3921125"/>
          <p14:tracePt t="64839" x="2935288" y="3903663"/>
          <p14:tracePt t="64845" x="2944813" y="3894138"/>
          <p14:tracePt t="64853" x="2971800" y="3867150"/>
          <p14:tracePt t="64861" x="2971800" y="3857625"/>
          <p14:tracePt t="64868" x="2981325" y="3857625"/>
          <p14:tracePt t="64876" x="3008313" y="3830638"/>
          <p14:tracePt t="64884" x="3017838" y="3821113"/>
          <p14:tracePt t="64891" x="3027363" y="3811588"/>
          <p14:tracePt t="64899" x="3044825" y="3794125"/>
          <p14:tracePt t="64908" x="3054350" y="3784600"/>
          <p14:tracePt t="64915" x="3063875" y="3775075"/>
          <p14:tracePt t="64940" x="3071813" y="3767138"/>
          <p14:tracePt t="65091" x="3081338" y="3767138"/>
          <p14:tracePt t="65099" x="3081338" y="3775075"/>
          <p14:tracePt t="65107" x="3081338" y="3784600"/>
          <p14:tracePt t="65116" x="3081338" y="3794125"/>
          <p14:tracePt t="65123" x="3081338" y="3821113"/>
          <p14:tracePt t="65139" x="3081338" y="3848100"/>
          <p14:tracePt t="65148" x="3081338" y="3867150"/>
          <p14:tracePt t="65155" x="3090863" y="3875088"/>
          <p14:tracePt t="65163" x="3090863" y="3894138"/>
          <p14:tracePt t="65172" x="3090863" y="3911600"/>
          <p14:tracePt t="65179" x="3090863" y="3940175"/>
          <p14:tracePt t="65188" x="3090863" y="3948113"/>
          <p14:tracePt t="65195" x="3100388" y="3957638"/>
          <p14:tracePt t="65204" x="3100388" y="3967163"/>
          <p14:tracePt t="65220" x="3100388" y="3976688"/>
          <p14:tracePt t="65461" x="3100388" y="3984625"/>
          <p14:tracePt t="65470" x="3100388" y="3994150"/>
          <p14:tracePt t="65477" x="3100388" y="4021138"/>
          <p14:tracePt t="65485" x="3100388" y="4030663"/>
          <p14:tracePt t="65491" x="3100388" y="4040188"/>
          <p14:tracePt t="65499" x="3100388" y="4067175"/>
          <p14:tracePt t="65508" x="3100388" y="4086225"/>
          <p14:tracePt t="65515" x="3100388" y="4113213"/>
          <p14:tracePt t="65523" x="3090863" y="4130675"/>
          <p14:tracePt t="65531" x="3090863" y="4159250"/>
          <p14:tracePt t="65540" x="3081338" y="4186238"/>
          <p14:tracePt t="65548" x="3071813" y="4222750"/>
          <p14:tracePt t="65556" x="3063875" y="4259263"/>
          <p14:tracePt t="65566" x="3035300" y="4276725"/>
          <p14:tracePt t="65571" x="3027363" y="4313238"/>
          <p14:tracePt t="65579" x="3027363" y="4340225"/>
          <p14:tracePt t="65588" x="3017838" y="4376738"/>
          <p14:tracePt t="65595" x="3017838" y="4413250"/>
          <p14:tracePt t="65604" x="3017838" y="4441825"/>
          <p14:tracePt t="65612" x="3017838" y="4478338"/>
          <p14:tracePt t="65620" x="3017838" y="4522788"/>
          <p14:tracePt t="65627" x="3017838" y="4559300"/>
          <p14:tracePt t="65635" x="3017838" y="4605338"/>
          <p14:tracePt t="65643" x="3017838" y="4632325"/>
          <p14:tracePt t="65651" x="3017838" y="4678363"/>
          <p14:tracePt t="65660" x="3017838" y="4714875"/>
          <p14:tracePt t="65670" x="3017838" y="4741863"/>
          <p14:tracePt t="65676" x="3017838" y="4787900"/>
          <p14:tracePt t="65685" x="3017838" y="4824413"/>
          <p14:tracePt t="65692" x="3035300" y="4870450"/>
          <p14:tracePt t="65705" x="3035300" y="4897438"/>
          <p14:tracePt t="65709" x="3035300" y="4924425"/>
          <p14:tracePt t="65718" x="3035300" y="4943475"/>
          <p14:tracePt t="65726" x="3044825" y="4987925"/>
          <p14:tracePt t="65734" x="3044825" y="5024438"/>
          <p14:tracePt t="65740" x="3054350" y="5043488"/>
          <p14:tracePt t="65748" x="3054350" y="5080000"/>
          <p14:tracePt t="65756" x="3054350" y="5116513"/>
          <p14:tracePt t="65764" x="3063875" y="5133975"/>
          <p14:tracePt t="65773" x="3063875" y="5160963"/>
          <p14:tracePt t="65780" x="3063875" y="5180013"/>
          <p14:tracePt t="65790" x="3081338" y="5226050"/>
          <p14:tracePt t="65796" x="3081338" y="5233988"/>
          <p14:tracePt t="65804" x="3081338" y="5270500"/>
          <p14:tracePt t="65813" x="3090863" y="5280025"/>
          <p14:tracePt t="65821" x="3090863" y="5316538"/>
          <p14:tracePt t="65827" x="3090863" y="5335588"/>
          <p14:tracePt t="65835" x="3100388" y="5362575"/>
          <p14:tracePt t="65843" x="3100388" y="5380038"/>
          <p14:tracePt t="65852" x="3108325" y="5416550"/>
          <p14:tracePt t="65859" x="3117850" y="5435600"/>
          <p14:tracePt t="65868" x="3127375" y="5472113"/>
          <p14:tracePt t="65875" x="3127375" y="5499100"/>
          <p14:tracePt t="65884" x="3127375" y="5518150"/>
          <p14:tracePt t="65904" x="3127375" y="5526088"/>
          <p14:tracePt t="65907" x="3127375" y="5554663"/>
          <p14:tracePt t="65924" x="3127375" y="5562600"/>
          <p14:tracePt t="65932" x="3127375" y="5589588"/>
          <p14:tracePt t="65940" x="3127375" y="5608638"/>
          <p14:tracePt t="65948" x="3127375" y="5635625"/>
          <p14:tracePt t="65956" x="3136900" y="5654675"/>
          <p14:tracePt t="65964" x="3136900" y="5699125"/>
          <p14:tracePt t="65972" x="3136900" y="5727700"/>
          <p14:tracePt t="65980" x="3136900" y="5735638"/>
          <p14:tracePt t="65991" x="3136900" y="5754688"/>
          <p14:tracePt t="65997" x="3136900" y="5772150"/>
          <p14:tracePt t="66005" x="3136900" y="5781675"/>
          <p14:tracePt t="66053" x="3136900" y="5791200"/>
          <p14:tracePt t="66085" x="3136900" y="5808663"/>
          <p14:tracePt t="66092" x="3136900" y="5827713"/>
          <p14:tracePt t="66102" x="3136900" y="5837238"/>
          <p14:tracePt t="66107" x="3136900" y="5864225"/>
          <p14:tracePt t="66115" x="3136900" y="5900738"/>
          <p14:tracePt t="66123" x="3136900" y="5918200"/>
          <p14:tracePt t="66131" x="3136900" y="5927725"/>
          <p14:tracePt t="66140" x="3136900" y="5964238"/>
          <p14:tracePt t="66147" x="3136900" y="5983288"/>
          <p14:tracePt t="66156" x="3136900" y="6000750"/>
          <p14:tracePt t="66163" x="3136900" y="6018213"/>
          <p14:tracePt t="66172" x="3136900" y="6046788"/>
          <p14:tracePt t="66179" x="3136900" y="6064250"/>
          <p14:tracePt t="66188" x="3136900" y="6091238"/>
          <p14:tracePt t="66195" x="3136900" y="6100763"/>
          <p14:tracePt t="66205" x="3136900" y="6127750"/>
          <p14:tracePt t="66219" x="3127375" y="6137275"/>
          <p14:tracePt t="66227" x="3127375" y="6146800"/>
          <p14:tracePt t="66397" x="3117850" y="6146800"/>
          <p14:tracePt t="66413" x="3100388" y="6192838"/>
          <p14:tracePt t="66429" x="3090863" y="6192838"/>
          <p14:tracePt t="66445" x="3090863" y="6210300"/>
          <p14:tracePt t="66454" x="3081338" y="6229350"/>
          <p14:tracePt t="66470" x="3071813" y="6265863"/>
          <p14:tracePt t="66478" x="3063875" y="6283325"/>
          <p14:tracePt t="66487" x="3054350" y="6292850"/>
          <p14:tracePt t="66493" x="3044825" y="6310313"/>
          <p14:tracePt t="66500" x="3035300" y="6319838"/>
          <p14:tracePt t="66508" x="3027363" y="6346825"/>
          <p14:tracePt t="66516" x="2998788" y="6383338"/>
          <p14:tracePt t="66524" x="2990850" y="6402388"/>
          <p14:tracePt t="66532" x="2962275" y="6429375"/>
          <p14:tracePt t="66540" x="2944813" y="6438900"/>
          <p14:tracePt t="66548" x="2935288" y="6456363"/>
          <p14:tracePt t="66556" x="2925763" y="6475413"/>
          <p14:tracePt t="66564" x="2908300" y="6492875"/>
          <p14:tracePt t="66572" x="2898775" y="6502400"/>
          <p14:tracePt t="66579" x="2889250" y="6519863"/>
          <p14:tracePt t="66588" x="2881313" y="6538913"/>
          <p14:tracePt t="66595" x="2862263" y="6565900"/>
          <p14:tracePt t="66603" x="2852738" y="6575425"/>
          <p14:tracePt t="66611" x="2844800" y="6584950"/>
          <p14:tracePt t="66619" x="2844800" y="6592888"/>
          <p14:tracePt t="66629" x="2844800" y="6602413"/>
          <p14:tracePt t="66733" x="2844800" y="6611938"/>
          <p14:tracePt t="66741" x="2844800" y="6621463"/>
          <p14:tracePt t="66765" x="2844800" y="6629400"/>
          <p14:tracePt t="66773" x="2825750" y="6648450"/>
          <p14:tracePt t="66788" x="2817813" y="6665913"/>
          <p14:tracePt t="66795" x="2817813" y="6675438"/>
          <p14:tracePt t="66803" x="2817813" y="6684963"/>
          <p14:tracePt t="66811" x="2808288" y="6702425"/>
          <p14:tracePt t="66819" x="2808288" y="6711950"/>
          <p14:tracePt t="66829" x="2808288" y="6721475"/>
          <p14:tracePt t="66836" x="2798763" y="6721475"/>
          <p14:tracePt t="66855" x="2798763" y="6731000"/>
          <p14:tracePt t="66965" x="2798763" y="6748463"/>
          <p14:tracePt t="66995" x="2798763" y="6757988"/>
          <p14:tracePt t="67246" x="2798763" y="6767513"/>
          <p14:tracePt t="67253" x="2808288" y="6767513"/>
          <p14:tracePt t="67259" x="2817813" y="6775450"/>
          <p14:tracePt t="67269" x="2844800" y="6775450"/>
          <p14:tracePt t="67275" x="2871788" y="6775450"/>
          <p14:tracePt t="67284" x="2889250" y="6775450"/>
          <p14:tracePt t="67291" x="2908300" y="6775450"/>
          <p14:tracePt t="67299" x="2935288" y="6775450"/>
          <p14:tracePt t="67308" x="2954338" y="6775450"/>
          <p14:tracePt t="67316" x="2990850" y="6775450"/>
          <p14:tracePt t="67323" x="2998788" y="6775450"/>
          <p14:tracePt t="67332" x="3035300" y="6775450"/>
          <p14:tracePt t="67340" x="3063875" y="6775450"/>
          <p14:tracePt t="67348" x="3090863" y="6775450"/>
          <p14:tracePt t="67356" x="3108325" y="6775450"/>
          <p14:tracePt t="67364" x="3136900" y="6775450"/>
          <p14:tracePt t="67372" x="3144838" y="6775450"/>
          <p14:tracePt t="67638" x="3154363" y="6775450"/>
          <p14:tracePt t="67645" x="3190875" y="6775450"/>
          <p14:tracePt t="67653" x="3227388" y="6775450"/>
          <p14:tracePt t="67661" x="3300413" y="6775450"/>
          <p14:tracePt t="67670" x="3354388" y="6775450"/>
          <p14:tracePt t="67677" x="3419475" y="6757988"/>
          <p14:tracePt t="67690" x="3490913" y="6757988"/>
          <p14:tracePt t="67693" x="3582988" y="6738938"/>
          <p14:tracePt t="67700" x="3646488" y="6738938"/>
          <p14:tracePt t="67708" x="3702050" y="6738938"/>
          <p14:tracePt t="67716" x="3756025" y="6738938"/>
          <p14:tracePt t="67724" x="3775075" y="6738938"/>
          <p14:tracePt t="67732" x="3810000" y="6738938"/>
          <p14:tracePt t="67740" x="3819525" y="6738938"/>
          <p14:tracePt t="67748" x="3829050" y="6738938"/>
          <p14:tracePt t="67756" x="3856038" y="6738938"/>
          <p14:tracePt t="67773" x="3875088" y="6738938"/>
          <p14:tracePt t="67780" x="3892550" y="6738938"/>
          <p14:tracePt t="67788" x="3902075" y="6748463"/>
          <p14:tracePt t="67796" x="3929063" y="6757988"/>
          <p14:tracePt t="67804" x="3938588" y="6757988"/>
          <p14:tracePt t="67813" x="3948113" y="6757988"/>
          <p14:tracePt t="67820" x="3965575" y="6767513"/>
          <p14:tracePt t="67827" x="3984625" y="6767513"/>
          <p14:tracePt t="67836" x="4002088" y="6775450"/>
          <p14:tracePt t="67844" x="4011613" y="6784975"/>
          <p14:tracePt t="67851" x="4038600" y="6784975"/>
          <p14:tracePt t="68125" x="4094163" y="6784975"/>
          <p14:tracePt t="68131" x="4221163" y="6784975"/>
          <p14:tracePt t="68139" x="4348163" y="6784975"/>
          <p14:tracePt t="68147" x="4476750" y="6784975"/>
          <p14:tracePt t="68155" x="4703763" y="6821488"/>
          <p14:tracePt t="68163" x="4941888" y="6840538"/>
          <p14:tracePt t="68503" x="5580063" y="6831013"/>
          <p14:tracePt t="68508" x="5551488" y="6811963"/>
          <p14:tracePt t="68516" x="5534025" y="6794500"/>
          <p14:tracePt t="68524" x="5487988" y="6775450"/>
          <p14:tracePt t="68532" x="5461000" y="6757988"/>
          <p14:tracePt t="68540" x="5424488" y="6748463"/>
          <p14:tracePt t="68548" x="5397500" y="6731000"/>
          <p14:tracePt t="68556" x="5351463" y="6721475"/>
          <p14:tracePt t="68564" x="5334000" y="6702425"/>
          <p14:tracePt t="68572" x="5314950" y="6702425"/>
          <p14:tracePt t="68580" x="5297488" y="6694488"/>
          <p14:tracePt t="68588" x="5268913" y="6675438"/>
          <p14:tracePt t="68598" x="5232400" y="6675438"/>
          <p14:tracePt t="68604" x="5214938" y="6675438"/>
          <p14:tracePt t="68611" x="5178425" y="6657975"/>
          <p14:tracePt t="68619" x="5151438" y="6657975"/>
          <p14:tracePt t="68627" x="5122863" y="6657975"/>
          <p14:tracePt t="68635" x="5105400" y="6648450"/>
          <p14:tracePt t="68643" x="5059363" y="6648450"/>
          <p14:tracePt t="68652" x="5049838" y="6648450"/>
          <p14:tracePt t="68660" x="5032375" y="6648450"/>
          <p14:tracePt t="68670" x="5022850" y="6648450"/>
          <p14:tracePt t="68677" x="4995863" y="6648450"/>
          <p14:tracePt t="68687" x="4986338" y="6648450"/>
          <p14:tracePt t="68693" x="4978400" y="6648450"/>
          <p14:tracePt t="68717" x="4968875" y="6648450"/>
          <p14:tracePt t="69045" x="4986338" y="6638925"/>
          <p14:tracePt t="69053" x="4995863" y="6629400"/>
          <p14:tracePt t="69069" x="5022850" y="6621463"/>
          <p14:tracePt t="69078" x="5032375" y="6621463"/>
          <p14:tracePt t="69086" x="5032375" y="6611938"/>
          <p14:tracePt t="69102" x="5049838" y="6602413"/>
          <p14:tracePt t="69109" x="5068888" y="6592888"/>
          <p14:tracePt t="69125" x="5078413" y="6592888"/>
          <p14:tracePt t="69189" x="5095875" y="6592888"/>
          <p14:tracePt t="69205" x="5114925" y="6575425"/>
          <p14:tracePt t="69221" x="5122863" y="6575425"/>
          <p14:tracePt t="69228" x="5132388" y="6565900"/>
          <p14:tracePt t="69235" x="5141913" y="6565900"/>
          <p14:tracePt t="69243" x="5159375" y="6556375"/>
          <p14:tracePt t="69260" x="5168900" y="6548438"/>
          <p14:tracePt t="69267" x="5178425" y="6548438"/>
          <p14:tracePt t="69275" x="5195888" y="6529388"/>
          <p14:tracePt t="69941" x="5205413" y="6519863"/>
          <p14:tracePt t="69949" x="5232400" y="6519863"/>
          <p14:tracePt t="69956" x="5251450" y="6519863"/>
          <p14:tracePt t="69964" x="5278438" y="6519863"/>
          <p14:tracePt t="69972" x="5297488" y="6511925"/>
          <p14:tracePt t="69979" x="5314950" y="6511925"/>
          <p14:tracePt t="69987" x="5334000" y="6502400"/>
          <p14:tracePt t="69995" x="5368925" y="6502400"/>
          <p14:tracePt t="70003" x="5405438" y="6483350"/>
          <p14:tracePt t="70011" x="5434013" y="6475413"/>
          <p14:tracePt t="70019" x="5441950" y="6475413"/>
          <p14:tracePt t="70027" x="5461000" y="6475413"/>
          <p14:tracePt t="70597" x="5451475" y="6475413"/>
          <p14:tracePt t="70604" x="5434013" y="6483350"/>
          <p14:tracePt t="71805" x="5424488" y="6483350"/>
          <p14:tracePt t="71829" x="5414963" y="6483350"/>
          <p14:tracePt t="71917" x="5397500" y="6483350"/>
          <p14:tracePt t="71934" x="5387975" y="6483350"/>
          <p14:tracePt t="71941" x="5378450" y="6483350"/>
          <p14:tracePt t="71957" x="5360988" y="6483350"/>
          <p14:tracePt t="71968" x="5351463" y="6483350"/>
          <p14:tracePt t="72022" x="5341938" y="6483350"/>
          <p14:tracePt t="72117" x="5334000" y="6483350"/>
          <p14:tracePt t="72133" x="5314950" y="6483350"/>
          <p14:tracePt t="72229" x="5305425" y="6483350"/>
          <p14:tracePt t="72291" x="5297488" y="6483350"/>
          <p14:tracePt t="72300" x="5278438" y="6483350"/>
          <p14:tracePt t="72315" x="5268913" y="6483350"/>
          <p14:tracePt t="72331" x="5260975" y="6483350"/>
          <p14:tracePt t="72373" x="5241925" y="6483350"/>
          <p14:tracePt t="72397" x="5232400" y="6483350"/>
          <p14:tracePt t="72745" x="5224463" y="6483350"/>
          <p14:tracePt t="72768" x="5214938" y="6483350"/>
          <p14:tracePt t="72783" x="5195888" y="6483350"/>
          <p14:tracePt t="72860" x="5187950" y="6483350"/>
          <p14:tracePt t="72885" x="5178425" y="6483350"/>
          <p14:tracePt t="72894" x="5159375" y="6483350"/>
          <p14:tracePt t="73109" x="5151438" y="6483350"/>
          <p14:tracePt t="73117" x="5151438" y="6475413"/>
          <p14:tracePt t="73126" x="5151438" y="6465888"/>
          <p14:tracePt t="73133" x="5151438" y="6438900"/>
          <p14:tracePt t="73140" x="5159375" y="6429375"/>
          <p14:tracePt t="73148" x="5168900" y="6429375"/>
          <p14:tracePt t="73157" x="5187950" y="6419850"/>
          <p14:tracePt t="73165" x="5205413" y="6402388"/>
          <p14:tracePt t="73173" x="5214938" y="6392863"/>
          <p14:tracePt t="73180" x="5232400" y="6383338"/>
          <p14:tracePt t="73196" x="5232400" y="6375400"/>
          <p14:tracePt t="73204" x="5268913" y="6365875"/>
          <p14:tracePt t="73213" x="5278438" y="6356350"/>
          <p14:tracePt t="73219" x="5305425" y="6346825"/>
          <p14:tracePt t="73228" x="5324475" y="6346825"/>
          <p14:tracePt t="73235" x="5368925" y="6338888"/>
          <p14:tracePt t="73244" x="5405438" y="6329363"/>
          <p14:tracePt t="73252" x="5451475" y="6319838"/>
          <p14:tracePt t="73260" x="5497513" y="6292850"/>
          <p14:tracePt t="73268" x="5534025" y="6292850"/>
          <p14:tracePt t="73275" x="5607050" y="6283325"/>
          <p14:tracePt t="73284" x="5670550" y="6273800"/>
          <p14:tracePt t="73292" x="5743575" y="6246813"/>
          <p14:tracePt t="73300" x="5789613" y="6229350"/>
          <p14:tracePt t="73307" x="5870575" y="6210300"/>
          <p14:tracePt t="73315" x="5899150" y="6183313"/>
          <p14:tracePt t="73323" x="5953125" y="6164263"/>
          <p14:tracePt t="73331" x="5962650" y="6146800"/>
          <p14:tracePt t="73339" x="5999163" y="6110288"/>
          <p14:tracePt t="73347" x="6026150" y="6091238"/>
          <p14:tracePt t="73356" x="6072188" y="6054725"/>
          <p14:tracePt t="73364" x="6089650" y="6046788"/>
          <p14:tracePt t="73372" x="6108700" y="6027738"/>
          <p14:tracePt t="73380" x="6145213" y="6018213"/>
          <p14:tracePt t="73388" x="6145213" y="6010275"/>
          <p14:tracePt t="73398" x="6153150" y="6000750"/>
          <p14:tracePt t="73407" x="6172200" y="5991225"/>
          <p14:tracePt t="73414" x="6181725" y="5983288"/>
          <p14:tracePt t="73424" x="6199188" y="5973763"/>
          <p14:tracePt t="73429" x="6226175" y="5964238"/>
          <p14:tracePt t="73439" x="6262688" y="5937250"/>
          <p14:tracePt t="73444" x="6299200" y="5927725"/>
          <p14:tracePt t="73453" x="6362700" y="5910263"/>
          <p14:tracePt t="73460" x="6418263" y="5910263"/>
          <p14:tracePt t="73467" x="6481763" y="5864225"/>
          <p14:tracePt t="73475" x="6600825" y="5837238"/>
          <p14:tracePt t="73485" x="6691313" y="5800725"/>
          <p14:tracePt t="73491" x="6810375" y="5764213"/>
          <p14:tracePt t="73503" x="6919913" y="5727700"/>
          <p14:tracePt t="73507" x="7056438" y="5699125"/>
          <p14:tracePt t="73515" x="7165975" y="5654675"/>
          <p14:tracePt t="73523" x="7283450" y="5626100"/>
          <p14:tracePt t="73532" x="7392988" y="5599113"/>
          <p14:tracePt t="73539" x="7475538" y="5572125"/>
          <p14:tracePt t="73547" x="7558088" y="5526088"/>
          <p14:tracePt t="73555" x="7612063" y="5518150"/>
          <p14:tracePt t="73564" x="7658100" y="5499100"/>
          <p14:tracePt t="73571" x="7667625" y="5499100"/>
          <p14:tracePt t="73580" x="7694613" y="5489575"/>
          <p14:tracePt t="73782" x="7694613" y="5481638"/>
          <p14:tracePt t="73789" x="7685088" y="5481638"/>
          <p14:tracePt t="73805" x="7667625" y="5481638"/>
          <p14:tracePt t="73837" x="7658100" y="5481638"/>
          <p14:tracePt t="73933" x="7648575" y="5481638"/>
          <p14:tracePt t="73941" x="7631113" y="5481638"/>
          <p14:tracePt t="73949" x="7621588" y="5481638"/>
          <p14:tracePt t="73957" x="7612063" y="5481638"/>
          <p14:tracePt t="73965" x="7585075" y="5462588"/>
          <p14:tracePt t="73973" x="7575550" y="5453063"/>
          <p14:tracePt t="73981" x="7567613" y="5435600"/>
          <p14:tracePt t="73990" x="7521575" y="5426075"/>
          <p14:tracePt t="74004" x="7494588" y="5416550"/>
          <p14:tracePt t="74012" x="7485063" y="5408613"/>
          <p14:tracePt t="74020" x="7475538" y="5408613"/>
          <p14:tracePt t="74028" x="7458075" y="5389563"/>
          <p14:tracePt t="74045" x="7448550" y="5389563"/>
          <p14:tracePt t="74117" x="7439025" y="5380038"/>
          <p14:tracePt t="74125" x="7439025" y="5372100"/>
          <p14:tracePt t="74134" x="7439025" y="5353050"/>
          <p14:tracePt t="74141" x="7439025" y="5343525"/>
          <p14:tracePt t="74149" x="7439025" y="5335588"/>
          <p14:tracePt t="74157" x="7429500" y="5307013"/>
          <p14:tracePt t="74165" x="7421563" y="5299075"/>
          <p14:tracePt t="74180" x="7421563" y="5270500"/>
          <p14:tracePt t="74189" x="7421563" y="5262563"/>
          <p14:tracePt t="74197" x="7412038" y="5243513"/>
          <p14:tracePt t="74205" x="7402513" y="5233988"/>
          <p14:tracePt t="74228" x="7392988" y="5226050"/>
          <p14:tracePt t="74253" x="7392988" y="5216525"/>
          <p14:tracePt t="74268" x="7385050" y="5207000"/>
          <p14:tracePt t="74405" x="7375525" y="5197475"/>
          <p14:tracePt t="74413" x="7348538" y="5197475"/>
          <p14:tracePt t="74424" x="7292975" y="5180013"/>
          <p14:tracePt t="74429" x="7248525" y="5160963"/>
          <p14:tracePt t="74436" x="7192963" y="5160963"/>
          <p14:tracePt t="74443" x="7138988" y="5153025"/>
          <p14:tracePt t="74451" x="7073900" y="5153025"/>
          <p14:tracePt t="74459" x="7019925" y="5143500"/>
          <p14:tracePt t="74469" x="7000875" y="5143500"/>
          <p14:tracePt t="74475" x="6956425" y="5143500"/>
          <p14:tracePt t="74491" x="6937375" y="5143500"/>
          <p14:tracePt t="74502" x="6929438" y="5143500"/>
          <p14:tracePt t="74573" x="6910388" y="5126038"/>
          <p14:tracePt t="74589" x="6900863" y="5116513"/>
          <p14:tracePt t="74710" x="6892925" y="5106988"/>
          <p14:tracePt t="74719" x="6883400" y="5106988"/>
          <p14:tracePt t="74726" x="6837363" y="5106988"/>
          <p14:tracePt t="74733" x="6783388" y="5106988"/>
          <p14:tracePt t="74741" x="6710363" y="5106988"/>
          <p14:tracePt t="74749" x="6654800" y="5106988"/>
          <p14:tracePt t="74757" x="6564313" y="5106988"/>
          <p14:tracePt t="74764" x="6472238" y="5106988"/>
          <p14:tracePt t="74773" x="6372225" y="5097463"/>
          <p14:tracePt t="74780" x="6245225" y="5070475"/>
          <p14:tracePt t="74789" x="6099175" y="5070475"/>
          <p14:tracePt t="74798" x="5916613" y="5053013"/>
          <p14:tracePt t="74804" x="5716588" y="5033963"/>
          <p14:tracePt t="74814" x="5551488" y="5033963"/>
          <p14:tracePt t="74822" x="5368925" y="4987925"/>
          <p14:tracePt t="74829" x="5205413" y="4970463"/>
          <p14:tracePt t="74836" x="5059363" y="4960938"/>
          <p14:tracePt t="74846" x="4941888" y="4914900"/>
          <p14:tracePt t="74852" x="4813300" y="4906963"/>
          <p14:tracePt t="74861" x="4722813" y="4887913"/>
          <p14:tracePt t="74873" x="4622800" y="4841875"/>
          <p14:tracePt t="74877" x="4513263" y="4833938"/>
          <p14:tracePt t="74885" x="4430713" y="4805363"/>
          <p14:tracePt t="74893" x="4348163" y="4768850"/>
          <p14:tracePt t="74900" x="4294188" y="4751388"/>
          <p14:tracePt t="74908" x="4194175" y="4741863"/>
          <p14:tracePt t="74915" x="4121150" y="4697413"/>
          <p14:tracePt t="74924" x="4021138" y="4687888"/>
          <p14:tracePt t="74931" x="3911600" y="4641850"/>
          <p14:tracePt t="74939" x="3810000" y="4632325"/>
          <p14:tracePt t="74947" x="3719513" y="4605338"/>
          <p14:tracePt t="74955" x="3619500" y="4559300"/>
          <p14:tracePt t="74964" x="3509963" y="4532313"/>
          <p14:tracePt t="74972" x="3409950" y="4486275"/>
          <p14:tracePt t="74980" x="3309938" y="4459288"/>
          <p14:tracePt t="74990" x="3217863" y="4422775"/>
          <p14:tracePt t="74997" x="3117850" y="4376738"/>
          <p14:tracePt t="75006" x="3054350" y="4359275"/>
          <p14:tracePt t="75014" x="2971800" y="4303713"/>
          <p14:tracePt t="75022" x="2925763" y="4276725"/>
          <p14:tracePt t="75037" x="2862263" y="4240213"/>
          <p14:tracePt t="75051" x="2844800" y="4232275"/>
          <p14:tracePt t="75125" x="2844800" y="4222750"/>
          <p14:tracePt t="75136" x="2844800" y="4203700"/>
          <p14:tracePt t="75142" x="2817813" y="4186238"/>
          <p14:tracePt t="75149" x="2808288" y="4167188"/>
          <p14:tracePt t="75157" x="2808288" y="4149725"/>
          <p14:tracePt t="75165" x="2798763" y="4140200"/>
          <p14:tracePt t="75173" x="2781300" y="4113213"/>
          <p14:tracePt t="75181" x="2771775" y="4094163"/>
          <p14:tracePt t="75189" x="2762250" y="4086225"/>
          <p14:tracePt t="75196" x="2752725" y="4057650"/>
          <p14:tracePt t="75213" x="2744788" y="4040188"/>
          <p14:tracePt t="75222" x="2735263" y="4030663"/>
          <p14:tracePt t="75228" x="2725738" y="4030663"/>
          <p14:tracePt t="75235" x="2716213" y="4013200"/>
          <p14:tracePt t="75243" x="2716213" y="4003675"/>
          <p14:tracePt t="75252" x="2708275" y="3994150"/>
          <p14:tracePt t="75261" x="2689225" y="3976688"/>
          <p14:tracePt t="75270" x="2679700" y="3967163"/>
          <p14:tracePt t="75293" x="2662238" y="3957638"/>
          <p14:tracePt t="75302" x="2652713" y="3957638"/>
          <p14:tracePt t="75309" x="2643188" y="3948113"/>
          <p14:tracePt t="75339" x="2635250" y="3948113"/>
          <p14:tracePt t="75476" x="2635250" y="3940175"/>
          <p14:tracePt t="75653" x="2625725" y="3940175"/>
          <p14:tracePt t="75669" x="2606675" y="3940175"/>
          <p14:tracePt t="75686" x="2598738" y="3940175"/>
          <p14:tracePt t="75697" x="2579688" y="3948113"/>
          <p14:tracePt t="75707" x="2570163" y="3948113"/>
          <p14:tracePt t="75715" x="2562225" y="3948113"/>
          <p14:tracePt t="75796" x="2552700" y="3957638"/>
          <p14:tracePt t="76325" x="2533650" y="3957638"/>
          <p14:tracePt t="76357" x="2525713" y="3957638"/>
          <p14:tracePt t="76364" x="2516188" y="3957638"/>
          <p14:tracePt t="76371" x="2498725" y="3957638"/>
          <p14:tracePt t="76379" x="2479675" y="3957638"/>
          <p14:tracePt t="76395" x="2470150" y="3957638"/>
          <p14:tracePt t="76411" x="2462213" y="3957638"/>
          <p14:tracePt t="76429" x="2452688" y="3957638"/>
          <p14:tracePt t="76437" x="2443163" y="3957638"/>
          <p14:tracePt t="76452" x="2433638" y="3957638"/>
          <p14:tracePt t="76461" x="2406650" y="3957638"/>
          <p14:tracePt t="76470" x="2397125" y="3948113"/>
          <p14:tracePt t="76479" x="2379663" y="3930650"/>
          <p14:tracePt t="76495" x="2360613" y="3921125"/>
          <p14:tracePt t="76509" x="2352675" y="3911600"/>
          <p14:tracePt t="76525" x="2352675" y="3903663"/>
          <p14:tracePt t="76533" x="2352675" y="3894138"/>
          <p14:tracePt t="76541" x="2343150" y="3884613"/>
          <p14:tracePt t="76557" x="2333625" y="3884613"/>
          <p14:tracePt t="76573" x="2324100" y="3875088"/>
          <p14:tracePt t="76821" x="2316163" y="3875088"/>
          <p14:tracePt t="76829" x="2306638" y="3875088"/>
          <p14:tracePt t="76862" x="2306638" y="3884613"/>
          <p14:tracePt t="76880" x="2306638" y="3894138"/>
          <p14:tracePt t="76887" x="2297113" y="3903663"/>
          <p14:tracePt t="77108" x="2297113" y="3894138"/>
          <p14:tracePt t="77115" x="2297113" y="3875088"/>
          <p14:tracePt t="77124" x="2297113" y="3867150"/>
          <p14:tracePt t="77132" x="2297113" y="3857625"/>
          <p14:tracePt t="77140" x="2316163" y="3840163"/>
          <p14:tracePt t="77148" x="2324100" y="3830638"/>
          <p14:tracePt t="77157" x="2324100" y="3811588"/>
          <p14:tracePt t="77165" x="2333625" y="3803650"/>
          <p14:tracePt t="77181" x="2343150" y="3794125"/>
          <p14:tracePt t="77197" x="2360613" y="3775075"/>
          <p14:tracePt t="77235" x="2370138" y="3767138"/>
          <p14:tracePt t="77284" x="2370138" y="3757613"/>
          <p14:tracePt t="77292" x="2379663" y="3738563"/>
          <p14:tracePt t="77309" x="2379663" y="3721100"/>
          <p14:tracePt t="77319" x="2379663" y="3711575"/>
          <p14:tracePt t="77333" x="2379663" y="3694113"/>
          <p14:tracePt t="77341" x="2389188" y="3694113"/>
          <p14:tracePt t="77349" x="2397125" y="3684588"/>
          <p14:tracePt t="77549" x="2397125" y="3694113"/>
          <p14:tracePt t="77557" x="2397125" y="3730625"/>
          <p14:tracePt t="77565" x="2397125" y="3738563"/>
          <p14:tracePt t="77573" x="2389188" y="3757613"/>
          <p14:tracePt t="77581" x="2389188" y="3775075"/>
          <p14:tracePt t="77589" x="2379663" y="3811588"/>
          <p14:tracePt t="77597" x="2379663" y="3830638"/>
          <p14:tracePt t="77605" x="2360613" y="3857625"/>
          <p14:tracePt t="77614" x="2360613" y="3875088"/>
          <p14:tracePt t="77621" x="2352675" y="3884613"/>
          <p14:tracePt t="77628" x="2352675" y="3903663"/>
          <p14:tracePt t="77645" x="2352675" y="3911600"/>
          <p14:tracePt t="77885" x="2352675" y="3903663"/>
          <p14:tracePt t="77893" x="2352675" y="3884613"/>
          <p14:tracePt t="77902" x="2352675" y="3867150"/>
          <p14:tracePt t="77909" x="2352675" y="3840163"/>
          <p14:tracePt t="77919" x="2352675" y="3830638"/>
          <p14:tracePt t="77925" x="2352675" y="3821113"/>
          <p14:tracePt t="77933" x="2352675" y="3811588"/>
          <p14:tracePt t="77941" x="2352675" y="3794125"/>
          <p14:tracePt t="77949" x="2352675" y="3784600"/>
          <p14:tracePt t="78079" x="2360613" y="3784600"/>
          <p14:tracePt t="78085" x="2370138" y="3784600"/>
          <p14:tracePt t="78095" x="2406650" y="3784600"/>
          <p14:tracePt t="78103" x="2479675" y="3803650"/>
          <p14:tracePt t="78109" x="2589213" y="3811588"/>
          <p14:tracePt t="78121" x="2708275" y="3848100"/>
          <p14:tracePt t="78124" x="2835275" y="3857625"/>
          <p14:tracePt t="78135" x="2981325" y="3857625"/>
          <p14:tracePt t="78140" x="3090863" y="3857625"/>
          <p14:tracePt t="78147" x="3181350" y="3857625"/>
          <p14:tracePt t="78157" x="3290888" y="3857625"/>
          <p14:tracePt t="78165" x="3346450" y="3857625"/>
          <p14:tracePt t="78173" x="3400425" y="3857625"/>
          <p14:tracePt t="78181" x="3419475" y="3857625"/>
          <p14:tracePt t="78189" x="3446463" y="3857625"/>
          <p14:tracePt t="78197" x="3463925" y="3857625"/>
          <p14:tracePt t="78205" x="3482975" y="3857625"/>
          <p14:tracePt t="78213" x="3490913" y="3857625"/>
          <p14:tracePt t="78220" x="3509963" y="3857625"/>
          <p14:tracePt t="78228" x="3536950" y="3857625"/>
          <p14:tracePt t="78236" x="3556000" y="3857625"/>
          <p14:tracePt t="78244" x="3609975" y="3857625"/>
          <p14:tracePt t="78251" x="3665538" y="3857625"/>
          <p14:tracePt t="78259" x="3756025" y="3857625"/>
          <p14:tracePt t="78267" x="3846513" y="3857625"/>
          <p14:tracePt t="78275" x="3975100" y="3857625"/>
          <p14:tracePt t="78284" x="4065588" y="3857625"/>
          <p14:tracePt t="78291" x="4184650" y="3857625"/>
          <p14:tracePt t="78300" x="4238625" y="3840163"/>
          <p14:tracePt t="78309" x="4284663" y="3840163"/>
          <p14:tracePt t="78319" x="4311650" y="3830638"/>
          <p14:tracePt t="78477" x="4348163" y="3830638"/>
          <p14:tracePt t="78485" x="4413250" y="3821113"/>
          <p14:tracePt t="78496" x="4421188" y="3821113"/>
          <p14:tracePt t="78503" x="4467225" y="3794125"/>
          <p14:tracePt t="78509" x="4513263" y="3775075"/>
          <p14:tracePt t="78522" x="4594225" y="3721100"/>
          <p14:tracePt t="78525" x="4659313" y="3702050"/>
          <p14:tracePt t="78534" x="4703763" y="3665538"/>
          <p14:tracePt t="78541" x="4767263" y="3611563"/>
          <p14:tracePt t="78551" x="4795838" y="3592513"/>
          <p14:tracePt t="78556" x="4859338" y="3538538"/>
          <p14:tracePt t="78564" x="4886325" y="3519488"/>
          <p14:tracePt t="78573" x="4978400" y="3475038"/>
          <p14:tracePt t="78580" x="5041900" y="3419475"/>
          <p14:tracePt t="78588" x="5141913" y="3346450"/>
          <p14:tracePt t="78596" x="5224463" y="3309938"/>
          <p14:tracePt t="78605" x="5287963" y="3265488"/>
          <p14:tracePt t="78613" x="5387975" y="3209925"/>
          <p14:tracePt t="78621" x="5487988" y="3155950"/>
          <p14:tracePt t="78629" x="5534025" y="3136900"/>
          <p14:tracePt t="78635" x="5580063" y="3100388"/>
          <p14:tracePt t="78643" x="5607050" y="3090863"/>
          <p14:tracePt t="78652" x="5624513" y="3063875"/>
          <p14:tracePt t="78668" x="5653088" y="3046413"/>
          <p14:tracePt t="78764" x="5653088" y="3036888"/>
          <p14:tracePt t="78772" x="5643563" y="3036888"/>
          <p14:tracePt t="78781" x="5624513" y="3009900"/>
          <p14:tracePt t="78789" x="5597525" y="2982913"/>
          <p14:tracePt t="78797" x="5551488" y="2963863"/>
          <p14:tracePt t="78805" x="5514975" y="2927350"/>
          <p14:tracePt t="78813" x="5451475" y="2890838"/>
          <p14:tracePt t="78823" x="5405438" y="2854325"/>
          <p14:tracePt t="78828" x="5360988" y="2817813"/>
          <p14:tracePt t="78835" x="5324475" y="2800350"/>
          <p14:tracePt t="78843" x="5297488" y="2781300"/>
          <p14:tracePt t="78851" x="5268913" y="2763838"/>
          <p14:tracePt t="78859" x="5251450" y="2744788"/>
          <p14:tracePt t="78868" x="5214938" y="2708275"/>
          <p14:tracePt t="78875" x="5205413" y="2698750"/>
          <p14:tracePt t="78885" x="5195888" y="2690813"/>
          <p14:tracePt t="79532" x="5195888" y="2681288"/>
          <p14:tracePt t="79555" x="5232400" y="2671763"/>
          <p14:tracePt t="79563" x="5268913" y="2671763"/>
          <p14:tracePt t="79571" x="5334000" y="2654300"/>
          <p14:tracePt t="79580" x="5368925" y="2654300"/>
          <p14:tracePt t="79588" x="5414963" y="2635250"/>
          <p14:tracePt t="79596" x="5424488" y="2635250"/>
          <p14:tracePt t="79645" x="5441950" y="2625725"/>
          <p14:tracePt t="79661" x="5470525" y="2625725"/>
          <p14:tracePt t="79669" x="5487988" y="2617788"/>
          <p14:tracePt t="79677" x="5524500" y="2617788"/>
          <p14:tracePt t="79686" x="5580063" y="2617788"/>
          <p14:tracePt t="79694" x="5653088" y="2617788"/>
          <p14:tracePt t="79703" x="5753100" y="2617788"/>
          <p14:tracePt t="79709" x="5843588" y="2617788"/>
          <p14:tracePt t="79722" x="5953125" y="2617788"/>
          <p14:tracePt t="79725" x="6043613" y="2617788"/>
          <p14:tracePt t="79738" x="6135688" y="2617788"/>
          <p14:tracePt t="79740" x="6172200" y="2617788"/>
          <p14:tracePt t="79751" x="6226175" y="2617788"/>
          <p14:tracePt t="79756" x="6245225" y="2617788"/>
          <p14:tracePt t="79765" x="6254750" y="2617788"/>
          <p14:tracePt t="80068" x="6272213" y="2617788"/>
          <p14:tracePt t="80076" x="6291263" y="2617788"/>
          <p14:tracePt t="80084" x="6299200" y="2617788"/>
          <p14:tracePt t="80109" x="6308725" y="2617788"/>
          <p14:tracePt t="80125" x="6335713" y="2617788"/>
          <p14:tracePt t="80137" x="6345238" y="2617788"/>
          <p14:tracePt t="80142" x="6362700" y="2608263"/>
          <p14:tracePt t="80152" x="6372225" y="2608263"/>
          <p14:tracePt t="80156" x="6391275" y="2608263"/>
          <p14:tracePt t="80165" x="6399213" y="2608263"/>
          <p14:tracePt t="80284" x="6391275" y="2617788"/>
          <p14:tracePt t="80293" x="6381750" y="2635250"/>
          <p14:tracePt t="80303" x="6372225" y="2644775"/>
          <p14:tracePt t="80310" x="6372225" y="2671763"/>
          <p14:tracePt t="80322" x="6362700" y="2690813"/>
          <p14:tracePt t="80324" x="6354763" y="2717800"/>
          <p14:tracePt t="80332" x="6345238" y="2727325"/>
          <p14:tracePt t="80348" x="6345238" y="2754313"/>
          <p14:tracePt t="80356" x="6345238" y="2763838"/>
          <p14:tracePt t="80365" x="6335713" y="2771775"/>
          <p14:tracePt t="80387" x="6335713" y="2800350"/>
          <p14:tracePt t="80403" x="6335713" y="2808288"/>
          <p14:tracePt t="80411" x="6335713" y="2836863"/>
          <p14:tracePt t="80420" x="6335713" y="2854325"/>
          <p14:tracePt t="80428" x="6335713" y="2890838"/>
          <p14:tracePt t="80436" x="6335713" y="2936875"/>
          <p14:tracePt t="80444" x="6345238" y="2963863"/>
          <p14:tracePt t="80451" x="6354763" y="3027363"/>
          <p14:tracePt t="80459" x="6381750" y="3082925"/>
          <p14:tracePt t="80469" x="6408738" y="3146425"/>
          <p14:tracePt t="80475" x="6418263" y="3209925"/>
          <p14:tracePt t="80483" x="6445250" y="3265488"/>
          <p14:tracePt t="80491" x="6464300" y="3302000"/>
          <p14:tracePt t="80500" x="6491288" y="3355975"/>
          <p14:tracePt t="80507" x="6491288" y="3375025"/>
          <p14:tracePt t="80515" x="6508750" y="3402013"/>
          <p14:tracePt t="80523" x="6518275" y="3419475"/>
          <p14:tracePt t="80532" x="6518275" y="3438525"/>
          <p14:tracePt t="80539" x="6527800" y="3455988"/>
          <p14:tracePt t="80571" x="6537325" y="3475038"/>
          <p14:tracePt t="80604" x="6537325" y="3482975"/>
          <p14:tracePt t="80613" x="6554788" y="3502025"/>
          <p14:tracePt t="80629" x="6564313" y="3511550"/>
          <p14:tracePt t="80637" x="6573838" y="3519488"/>
          <p14:tracePt t="80659" x="6600825" y="3538538"/>
          <p14:tracePt t="81364" x="6600825" y="3548063"/>
          <p14:tracePt t="81372" x="6610350" y="3548063"/>
          <p14:tracePt t="81380" x="6637338" y="3548063"/>
          <p14:tracePt t="81388" x="6654800" y="3548063"/>
          <p14:tracePt t="81396" x="6681788" y="3548063"/>
          <p14:tracePt t="81404" x="6700838" y="3548063"/>
          <p14:tracePt t="81412" x="6727825" y="3548063"/>
          <p14:tracePt t="81420" x="6746875" y="3538538"/>
          <p14:tracePt t="81428" x="6791325" y="3511550"/>
          <p14:tracePt t="81435" x="6837363" y="3475038"/>
          <p14:tracePt t="81443" x="6873875" y="3455988"/>
          <p14:tracePt t="81451" x="6892925" y="3429000"/>
          <p14:tracePt t="81459" x="6919913" y="3402013"/>
          <p14:tracePt t="81468" x="6946900" y="3375025"/>
          <p14:tracePt t="81476" x="6964363" y="3355975"/>
          <p14:tracePt t="81483" x="6973888" y="3338513"/>
          <p14:tracePt t="81500" x="6983413" y="3319463"/>
          <p14:tracePt t="81508" x="6992938" y="3309938"/>
          <p14:tracePt t="81520" x="6992938" y="3302000"/>
          <p14:tracePt t="81605" x="7010400" y="3302000"/>
          <p14:tracePt t="81613" x="7029450" y="3302000"/>
          <p14:tracePt t="81621" x="7065963" y="3309938"/>
          <p14:tracePt t="81629" x="7146925" y="3338513"/>
          <p14:tracePt t="81638" x="7219950" y="3355975"/>
          <p14:tracePt t="81645" x="7348538" y="3355975"/>
          <p14:tracePt t="81652" x="7448550" y="3365500"/>
          <p14:tracePt t="81660" x="7575550" y="3365500"/>
          <p14:tracePt t="81667" x="7704138" y="3365500"/>
          <p14:tracePt t="81676" x="7813675" y="3365500"/>
          <p14:tracePt t="81683" x="7958138" y="3365500"/>
          <p14:tracePt t="81691" x="8113713" y="3365500"/>
          <p14:tracePt t="81700" x="8277225" y="3365500"/>
          <p14:tracePt t="81707" x="8432800" y="3346450"/>
          <p14:tracePt t="81717" x="8569325" y="3346450"/>
          <p14:tracePt t="81725" x="8724900" y="3319463"/>
          <p14:tracePt t="81739" x="8997950" y="3273425"/>
          <p14:tracePt t="81747" x="9090025" y="32734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オフセット調整</a:t>
            </a:r>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0" y="1815152"/>
            <a:ext cx="8272715" cy="3091789"/>
          </a:xfrm>
        </p:spPr>
      </p:pic>
      <p:sp>
        <p:nvSpPr>
          <p:cNvPr id="5" name="テキスト ボックス 4"/>
          <p:cNvSpPr txBox="1"/>
          <p:nvPr/>
        </p:nvSpPr>
        <p:spPr>
          <a:xfrm>
            <a:off x="457200" y="5500048"/>
            <a:ext cx="8414483" cy="1015663"/>
          </a:xfrm>
          <a:prstGeom prst="rect">
            <a:avLst/>
          </a:prstGeom>
          <a:noFill/>
        </p:spPr>
        <p:txBody>
          <a:bodyPr wrap="none" rtlCol="0">
            <a:spAutoFit/>
          </a:bodyPr>
          <a:lstStyle/>
          <a:p>
            <a:r>
              <a:rPr kumimoji="1" lang="ja-JP" altLang="en-US" sz="2000" dirty="0"/>
              <a:t>オペアンプは増幅度が余りにも大きいため、</a:t>
            </a:r>
            <a:r>
              <a:rPr kumimoji="1" lang="en-US" altLang="ja-JP" sz="2000" dirty="0"/>
              <a:t>2</a:t>
            </a:r>
            <a:r>
              <a:rPr kumimoji="1" lang="ja-JP" altLang="en-US" sz="2000" dirty="0" err="1"/>
              <a:t>つの</a:t>
            </a:r>
            <a:r>
              <a:rPr kumimoji="1" lang="ja-JP" altLang="en-US" sz="2000" dirty="0"/>
              <a:t>入力の電位差を</a:t>
            </a:r>
            <a:r>
              <a:rPr kumimoji="1" lang="en-US" altLang="ja-JP" sz="2000" dirty="0"/>
              <a:t>0</a:t>
            </a:r>
            <a:r>
              <a:rPr kumimoji="1" lang="ja-JP" altLang="en-US" sz="2000" dirty="0"/>
              <a:t>にしても</a:t>
            </a:r>
            <a:endParaRPr kumimoji="1" lang="en-US" altLang="ja-JP" sz="2000" dirty="0"/>
          </a:p>
          <a:p>
            <a:r>
              <a:rPr lang="ja-JP" altLang="en-US" sz="2000" dirty="0"/>
              <a:t>出力が生じてしまう。これをオフセット電圧と呼ぶ。実際のオペアンプにはこの</a:t>
            </a:r>
            <a:endParaRPr lang="en-US" altLang="ja-JP" sz="2000" dirty="0"/>
          </a:p>
          <a:p>
            <a:r>
              <a:rPr kumimoji="1" lang="ja-JP" altLang="en-US" sz="2000" dirty="0"/>
              <a:t>調節機能がある</a:t>
            </a:r>
          </a:p>
        </p:txBody>
      </p:sp>
      <p:pic>
        <p:nvPicPr>
          <p:cNvPr id="3" name="オーディオ 2">
            <a:hlinkClick r:id="" action="ppaction://media"/>
            <a:extLst>
              <a:ext uri="{FF2B5EF4-FFF2-40B4-BE49-F238E27FC236}">
                <a16:creationId xmlns:a16="http://schemas.microsoft.com/office/drawing/2014/main" id="{BB645CA5-035C-4646-BE50-A588AAECC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8501455"/>
      </p:ext>
    </p:extLst>
  </p:cSld>
  <p:clrMapOvr>
    <a:masterClrMapping/>
  </p:clrMapOvr>
  <mc:AlternateContent xmlns:mc="http://schemas.openxmlformats.org/markup-compatibility/2006" xmlns:p14="http://schemas.microsoft.com/office/powerpoint/2010/main">
    <mc:Choice Requires="p14">
      <p:transition spd="slow" p14:dur="2000" advTm="54672"/>
    </mc:Choice>
    <mc:Fallback xmlns="">
      <p:transition spd="slow" advTm="5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12" x="8824913" y="3721100"/>
          <p14:tracePt t="1720" x="8661400" y="3748088"/>
          <p14:tracePt t="1731" x="8505825" y="3767138"/>
          <p14:tracePt t="1737" x="8359775" y="3794125"/>
          <p14:tracePt t="1747" x="8286750" y="3811588"/>
          <p14:tracePt t="1751" x="8177213" y="3821113"/>
          <p14:tracePt t="1760" x="8096250" y="3821113"/>
          <p14:tracePt t="1768" x="8023225" y="3840163"/>
          <p14:tracePt t="1778" x="7977188" y="3840163"/>
          <p14:tracePt t="1787" x="7940675" y="3857625"/>
          <p14:tracePt t="1792" x="7921625" y="3857625"/>
          <p14:tracePt t="1799" x="7885113" y="3867150"/>
          <p14:tracePt t="2003" x="7877175" y="3867150"/>
          <p14:tracePt t="2006" x="7840663" y="3875088"/>
          <p14:tracePt t="2016" x="7831138" y="3875088"/>
          <p14:tracePt t="2024" x="7794625" y="3884613"/>
          <p14:tracePt t="2032" x="7785100" y="3884613"/>
          <p14:tracePt t="2040" x="7740650" y="3903663"/>
          <p14:tracePt t="2048" x="7721600" y="3903663"/>
          <p14:tracePt t="2056" x="7704138" y="3911600"/>
          <p14:tracePt t="2064" x="7658100" y="3921125"/>
          <p14:tracePt t="2072" x="7648575" y="3921125"/>
          <p14:tracePt t="2081" x="7621588" y="3930650"/>
          <p14:tracePt t="2088" x="7602538" y="3930650"/>
          <p14:tracePt t="2097" x="7558088" y="3957638"/>
          <p14:tracePt t="2104" x="7521575" y="3967163"/>
          <p14:tracePt t="2111" x="7494588" y="3976688"/>
          <p14:tracePt t="2118" x="7448550" y="3984625"/>
          <p14:tracePt t="2127" x="7385050" y="4003675"/>
          <p14:tracePt t="2136" x="7356475" y="4021138"/>
          <p14:tracePt t="2145" x="7329488" y="4021138"/>
          <p14:tracePt t="2150" x="7302500" y="4030663"/>
          <p14:tracePt t="2160" x="7265988" y="4040188"/>
          <p14:tracePt t="2166" x="7239000" y="4040188"/>
          <p14:tracePt t="2175" x="7212013" y="4057650"/>
          <p14:tracePt t="2184" x="7175500" y="4067175"/>
          <p14:tracePt t="2190" x="7138988" y="4094163"/>
          <p14:tracePt t="2198" x="7129463" y="4094163"/>
          <p14:tracePt t="2206" x="7102475" y="4094163"/>
          <p14:tracePt t="2215" x="7083425" y="4113213"/>
          <p14:tracePt t="2230" x="7073900" y="4122738"/>
          <p14:tracePt t="2416" x="7065963" y="4122738"/>
          <p14:tracePt t="2424" x="7056438" y="4122738"/>
          <p14:tracePt t="2432" x="7046913" y="4122738"/>
          <p14:tracePt t="2440" x="7037388" y="4122738"/>
          <p14:tracePt t="2448" x="7029450" y="4122738"/>
          <p14:tracePt t="2456" x="7010400" y="4122738"/>
          <p14:tracePt t="2464" x="7000875" y="4122738"/>
          <p14:tracePt t="2473" x="6983413" y="4122738"/>
          <p14:tracePt t="2480" x="6973888" y="4122738"/>
          <p14:tracePt t="2512" x="6964363" y="4122738"/>
          <p14:tracePt t="2840" x="6937375" y="4122738"/>
          <p14:tracePt t="2849" x="6900863" y="4122738"/>
          <p14:tracePt t="2856" x="6864350" y="4122738"/>
          <p14:tracePt t="2864" x="6819900" y="4122738"/>
          <p14:tracePt t="2874" x="6764338" y="4122738"/>
          <p14:tracePt t="2880" x="6727825" y="4122738"/>
          <p14:tracePt t="2888" x="6681788" y="4122738"/>
          <p14:tracePt t="2897" x="6654800" y="4130675"/>
          <p14:tracePt t="2904" x="6618288" y="4130675"/>
          <p14:tracePt t="2911" x="6573838" y="4130675"/>
          <p14:tracePt t="2934" x="6500813" y="4130675"/>
          <p14:tracePt t="2938" x="6445250" y="4130675"/>
          <p14:tracePt t="2944" x="6418263" y="4130675"/>
          <p14:tracePt t="2952" x="6362700" y="4130675"/>
          <p14:tracePt t="2961" x="6326188" y="4130675"/>
          <p14:tracePt t="2967" x="6291263" y="4130675"/>
          <p14:tracePt t="2976" x="6245225" y="4130675"/>
          <p14:tracePt t="2983" x="6181725" y="4130675"/>
          <p14:tracePt t="2990" x="6126163" y="4130675"/>
          <p14:tracePt t="2998" x="6072188" y="4130675"/>
          <p14:tracePt t="3006" x="6026150" y="4130675"/>
          <p14:tracePt t="3014" x="5972175" y="4130675"/>
          <p14:tracePt t="3024" x="5935663" y="4130675"/>
          <p14:tracePt t="3033" x="5907088" y="4130675"/>
          <p14:tracePt t="3040" x="5880100" y="4130675"/>
          <p14:tracePt t="3050" x="5843588" y="4130675"/>
          <p14:tracePt t="3064" x="5834063" y="4130675"/>
          <p14:tracePt t="4440" x="5826125" y="4140200"/>
          <p14:tracePt t="4694" x="5826125" y="4149725"/>
          <p14:tracePt t="4735" x="5826125" y="4159250"/>
          <p14:tracePt t="4777" x="5816600" y="4176713"/>
          <p14:tracePt t="4817" x="5816600" y="4195763"/>
          <p14:tracePt t="4833" x="5797550" y="4213225"/>
          <p14:tracePt t="5497" x="5780088" y="4213225"/>
          <p14:tracePt t="5505" x="5734050" y="4213225"/>
          <p14:tracePt t="5512" x="5697538" y="4213225"/>
          <p14:tracePt t="5520" x="5670550" y="4213225"/>
          <p14:tracePt t="5528" x="5624513" y="4213225"/>
          <p14:tracePt t="5536" x="5588000" y="4213225"/>
          <p14:tracePt t="5545" x="5543550" y="4213225"/>
          <p14:tracePt t="5552" x="5507038" y="4213225"/>
          <p14:tracePt t="5561" x="5470525" y="4213225"/>
          <p14:tracePt t="5569" x="5434013" y="4213225"/>
          <p14:tracePt t="5580" x="5405438" y="4213225"/>
          <p14:tracePt t="5584" x="5397500" y="4213225"/>
          <p14:tracePt t="5595" x="5378450" y="4213225"/>
          <p14:tracePt t="5600" x="5334000" y="4203700"/>
          <p14:tracePt t="5616" x="5278438" y="4186238"/>
          <p14:tracePt t="5624" x="5268913" y="4186238"/>
          <p14:tracePt t="5632" x="5241925" y="4176713"/>
          <p14:tracePt t="5640" x="5195888" y="4149725"/>
          <p14:tracePt t="5648" x="5159375" y="4130675"/>
          <p14:tracePt t="5656" x="5114925" y="4122738"/>
          <p14:tracePt t="5664" x="5032375" y="4094163"/>
          <p14:tracePt t="5672" x="4959350" y="4086225"/>
          <p14:tracePt t="5683" x="4895850" y="4076700"/>
          <p14:tracePt t="5687" x="4840288" y="4057650"/>
          <p14:tracePt t="5696" x="4722813" y="4021138"/>
          <p14:tracePt t="5706" x="4649788" y="4021138"/>
          <p14:tracePt t="5712" x="4540250" y="3994150"/>
          <p14:tracePt t="5719" x="4476750" y="3967163"/>
          <p14:tracePt t="5728" x="4367213" y="3948113"/>
          <p14:tracePt t="5735" x="4284663" y="3940175"/>
          <p14:tracePt t="5743" x="4211638" y="3930650"/>
          <p14:tracePt t="5751" x="4148138" y="3903663"/>
          <p14:tracePt t="5760" x="4075113" y="3903663"/>
          <p14:tracePt t="5766" x="4011613" y="3894138"/>
          <p14:tracePt t="5775" x="3938588" y="3875088"/>
          <p14:tracePt t="5782" x="3846513" y="3867150"/>
          <p14:tracePt t="5791" x="3792538" y="3867150"/>
          <p14:tracePt t="5799" x="3673475" y="3848100"/>
          <p14:tracePt t="5807" x="3563938" y="3821113"/>
          <p14:tracePt t="5815" x="3436938" y="3803650"/>
          <p14:tracePt t="5823" x="3317875" y="3794125"/>
          <p14:tracePt t="5831" x="3171825" y="3767138"/>
          <p14:tracePt t="5839" x="3044825" y="3748088"/>
          <p14:tracePt t="5847" x="2917825" y="3738563"/>
          <p14:tracePt t="5856" x="2808288" y="3721100"/>
          <p14:tracePt t="5863" x="2689225" y="3694113"/>
          <p14:tracePt t="5872" x="2598738" y="3675063"/>
          <p14:tracePt t="5879" x="2525713" y="3675063"/>
          <p14:tracePt t="5887" x="2479675" y="3665538"/>
          <p14:tracePt t="5895" x="2452688" y="3665538"/>
          <p14:tracePt t="5902" x="2406650" y="3657600"/>
          <p14:tracePt t="5931" x="2360613" y="3648075"/>
          <p14:tracePt t="5936" x="2352675" y="3638550"/>
          <p14:tracePt t="5976" x="2343150" y="3638550"/>
          <p14:tracePt t="5983" x="2333625" y="3629025"/>
          <p14:tracePt t="6000" x="2324100" y="3629025"/>
          <p14:tracePt t="6008" x="2316163" y="3621088"/>
          <p14:tracePt t="6015" x="2297113" y="3621088"/>
          <p14:tracePt t="6024" x="2279650" y="3602038"/>
          <p14:tracePt t="6032" x="2270125" y="3592513"/>
          <p14:tracePt t="6073" x="2260600" y="3584575"/>
          <p14:tracePt t="6519" x="2233613" y="3575050"/>
          <p14:tracePt t="6527" x="2224088" y="3556000"/>
          <p14:tracePt t="6559" x="2224088" y="3548063"/>
          <p14:tracePt t="6584" x="2214563" y="3548063"/>
          <p14:tracePt t="6593" x="2206625" y="3538538"/>
          <p14:tracePt t="6633" x="2206625" y="3519488"/>
          <p14:tracePt t="6648" x="2206625" y="3511550"/>
          <p14:tracePt t="6664" x="2206625" y="3502025"/>
          <p14:tracePt t="6673" x="2206625" y="3482975"/>
          <p14:tracePt t="6680" x="2187575" y="3465513"/>
          <p14:tracePt t="6687" x="2179638" y="3455988"/>
          <p14:tracePt t="6696" x="2170113" y="3429000"/>
          <p14:tracePt t="6703" x="2151063" y="3411538"/>
          <p14:tracePt t="6711" x="2133600" y="3382963"/>
          <p14:tracePt t="6718" x="2124075" y="3375025"/>
          <p14:tracePt t="6726" x="2114550" y="3365500"/>
          <p14:tracePt t="6735" x="2106613" y="3355975"/>
          <p14:tracePt t="6743" x="2097088" y="3338513"/>
          <p14:tracePt t="6751" x="2087563" y="3328988"/>
          <p14:tracePt t="6759" x="2070100" y="3309938"/>
          <p14:tracePt t="6766" x="2060575" y="3302000"/>
          <p14:tracePt t="6775" x="2051050" y="3292475"/>
          <p14:tracePt t="6791" x="2051050" y="3282950"/>
          <p14:tracePt t="6799" x="2051050" y="3265488"/>
          <p14:tracePt t="7214" x="2051050" y="3246438"/>
          <p14:tracePt t="7222" x="2041525" y="3236913"/>
          <p14:tracePt t="7230" x="2033588" y="3228975"/>
          <p14:tracePt t="7238" x="2033588" y="3219450"/>
          <p14:tracePt t="7255" x="2033588" y="3209925"/>
          <p14:tracePt t="7271" x="2033588" y="3200400"/>
          <p14:tracePt t="7279" x="2024063" y="3182938"/>
          <p14:tracePt t="7295" x="2024063" y="3173413"/>
          <p14:tracePt t="7315" x="2014538" y="3163888"/>
          <p14:tracePt t="7336" x="2014538" y="3155950"/>
          <p14:tracePt t="7385" x="2014538" y="3146425"/>
          <p14:tracePt t="7408" x="2014538" y="3136900"/>
          <p14:tracePt t="7433" x="2014538" y="3127375"/>
          <p14:tracePt t="7441" x="2005013" y="3119438"/>
          <p14:tracePt t="7512" x="2005013" y="3100388"/>
          <p14:tracePt t="7528" x="2005013" y="3090863"/>
          <p14:tracePt t="7545" x="2005013" y="3082925"/>
          <p14:tracePt t="7568" x="2005013" y="3063875"/>
          <p14:tracePt t="7577" x="2005013" y="3054350"/>
          <p14:tracePt t="7586" x="2005013" y="3046413"/>
          <p14:tracePt t="7593" x="2005013" y="3036888"/>
          <p14:tracePt t="7609" x="2005013" y="3017838"/>
          <p14:tracePt t="7620" x="2005013" y="3000375"/>
          <p14:tracePt t="7640" x="2005013" y="2990850"/>
          <p14:tracePt t="7664" x="2005013" y="2982913"/>
          <p14:tracePt t="7680" x="2005013" y="2973388"/>
          <p14:tracePt t="7696" x="2005013" y="2963863"/>
          <p14:tracePt t="7704" x="2024063" y="2946400"/>
          <p14:tracePt t="7711" x="2024063" y="2936875"/>
          <p14:tracePt t="7719" x="2033588" y="2917825"/>
          <p14:tracePt t="7735" x="2051050" y="2900363"/>
          <p14:tracePt t="7743" x="2078038" y="2854325"/>
          <p14:tracePt t="7750" x="2087563" y="2854325"/>
          <p14:tracePt t="7759" x="2097088" y="2827338"/>
          <p14:tracePt t="7766" x="2097088" y="2817813"/>
          <p14:tracePt t="7775" x="2114550" y="2800350"/>
          <p14:tracePt t="7782" x="2124075" y="2781300"/>
          <p14:tracePt t="7790" x="2133600" y="2771775"/>
          <p14:tracePt t="7800" x="2151063" y="2744788"/>
          <p14:tracePt t="7815" x="2170113" y="2735263"/>
          <p14:tracePt t="7863" x="2179638" y="2727325"/>
          <p14:tracePt t="7880" x="2197100" y="2727325"/>
          <p14:tracePt t="7888" x="2206625" y="2727325"/>
          <p14:tracePt t="7904" x="2214563" y="2717800"/>
          <p14:tracePt t="7912" x="2224088" y="2708275"/>
          <p14:tracePt t="7928" x="2243138" y="2698750"/>
          <p14:tracePt t="7936" x="2260600" y="2698750"/>
          <p14:tracePt t="7952" x="2279650" y="2698750"/>
          <p14:tracePt t="7961" x="2287588" y="2690813"/>
          <p14:tracePt t="8186" x="2297113" y="2690813"/>
          <p14:tracePt t="8271" x="2297113" y="2698750"/>
          <p14:tracePt t="8280" x="2287588" y="2708275"/>
          <p14:tracePt t="8296" x="2287588" y="2727325"/>
          <p14:tracePt t="8303" x="2279650" y="2735263"/>
          <p14:tracePt t="8311" x="2279650" y="2744788"/>
          <p14:tracePt t="8318" x="2270125" y="2754313"/>
          <p14:tracePt t="8326" x="2270125" y="2763838"/>
          <p14:tracePt t="8334" x="2270125" y="2771775"/>
          <p14:tracePt t="8343" x="2270125" y="2781300"/>
          <p14:tracePt t="8350" x="2270125" y="2790825"/>
          <p14:tracePt t="8359" x="2270125" y="2817813"/>
          <p14:tracePt t="8367" x="2270125" y="2827338"/>
          <p14:tracePt t="8424" x="2297113" y="2827338"/>
          <p14:tracePt t="8432" x="2333625" y="2827338"/>
          <p14:tracePt t="8440" x="2379663" y="2827338"/>
          <p14:tracePt t="8448" x="2433638" y="2827338"/>
          <p14:tracePt t="8456" x="2489200" y="2827338"/>
          <p14:tracePt t="8464" x="2533650" y="2827338"/>
          <p14:tracePt t="8472" x="2589213" y="2827338"/>
          <p14:tracePt t="8480" x="2679700" y="2827338"/>
          <p14:tracePt t="8489" x="2752725" y="2827338"/>
          <p14:tracePt t="8496" x="2825750" y="2827338"/>
          <p14:tracePt t="8503" x="2935288" y="2827338"/>
          <p14:tracePt t="8511" x="2990850" y="2827338"/>
          <p14:tracePt t="8519" x="3081338" y="2844800"/>
          <p14:tracePt t="8528" x="3144838" y="2873375"/>
          <p14:tracePt t="8536" x="3227388" y="2881313"/>
          <p14:tracePt t="8545" x="3281363" y="2881313"/>
          <p14:tracePt t="8552" x="3317875" y="2890838"/>
          <p14:tracePt t="8561" x="3382963" y="2890838"/>
          <p14:tracePt t="8568" x="3436938" y="2909888"/>
          <p14:tracePt t="8579" x="3482975" y="2909888"/>
          <p14:tracePt t="8584" x="3509963" y="2909888"/>
          <p14:tracePt t="8594" x="3556000" y="2927350"/>
          <p14:tracePt t="8600" x="3582988" y="2927350"/>
          <p14:tracePt t="8608" x="3609975" y="2927350"/>
          <p14:tracePt t="8616" x="3636963" y="2927350"/>
          <p14:tracePt t="8624" x="3665538" y="2927350"/>
          <p14:tracePt t="8632" x="3702050" y="2927350"/>
          <p14:tracePt t="8640" x="3729038" y="2927350"/>
          <p14:tracePt t="8651" x="3756025" y="2927350"/>
          <p14:tracePt t="8655" x="3765550" y="2927350"/>
          <p14:tracePt t="8663" x="3775075" y="2927350"/>
          <p14:tracePt t="8671" x="3802063" y="2927350"/>
          <p14:tracePt t="8687" x="3819525" y="2927350"/>
          <p14:tracePt t="8695" x="3846513" y="2927350"/>
          <p14:tracePt t="8703" x="3865563" y="2927350"/>
          <p14:tracePt t="8711" x="3911600" y="2927350"/>
          <p14:tracePt t="8719" x="3965575" y="2927350"/>
          <p14:tracePt t="8727" x="4021138" y="2936875"/>
          <p14:tracePt t="8735" x="4102100" y="2936875"/>
          <p14:tracePt t="8743" x="4157663" y="2936875"/>
          <p14:tracePt t="8751" x="4248150" y="2954338"/>
          <p14:tracePt t="8759" x="4311650" y="2963863"/>
          <p14:tracePt t="8767" x="4340225" y="2963863"/>
          <p14:tracePt t="8776" x="4384675" y="2982913"/>
          <p14:tracePt t="8783" x="4413250" y="2982913"/>
          <p14:tracePt t="8791" x="4421188" y="2982913"/>
          <p14:tracePt t="9080" x="4421188" y="2990850"/>
          <p14:tracePt t="9495" x="4413250" y="2990850"/>
          <p14:tracePt t="9502" x="4384675" y="3000375"/>
          <p14:tracePt t="11680" x="4376738" y="3000375"/>
          <p14:tracePt t="12132" x="4367213" y="3000375"/>
          <p14:tracePt t="12168" x="4348163" y="3000375"/>
          <p14:tracePt t="12200" x="4348163" y="3009900"/>
          <p14:tracePt t="14847" x="4340225" y="3009900"/>
          <p14:tracePt t="14854" x="4330700" y="3009900"/>
          <p14:tracePt t="14862" x="4311650" y="3027363"/>
          <p14:tracePt t="14871" x="4303713" y="3027363"/>
          <p14:tracePt t="14879" x="4284663" y="3036888"/>
          <p14:tracePt t="14895" x="4267200" y="3036888"/>
          <p14:tracePt t="14904" x="4248150" y="3046413"/>
          <p14:tracePt t="14921" x="4238625" y="3046413"/>
          <p14:tracePt t="14942" x="4230688" y="3046413"/>
          <p14:tracePt t="14958" x="4221163" y="3046413"/>
          <p14:tracePt t="14967" x="4202113" y="3046413"/>
          <p14:tracePt t="14975" x="4175125" y="3046413"/>
          <p14:tracePt t="14982" x="4165600" y="3046413"/>
          <p14:tracePt t="14991" x="4157663" y="3046413"/>
          <p14:tracePt t="14998" x="4138613" y="3046413"/>
          <p14:tracePt t="15007" x="4129088" y="3046413"/>
          <p14:tracePt t="15048" x="4121150" y="3046413"/>
          <p14:tracePt t="15062" x="4102100" y="3046413"/>
          <p14:tracePt t="15070" x="4094163" y="3046413"/>
          <p14:tracePt t="15233" x="4084638" y="3054350"/>
          <p14:tracePt t="15243" x="4084638" y="3073400"/>
          <p14:tracePt t="15247" x="4084638" y="3090863"/>
          <p14:tracePt t="15254" x="4084638" y="3100388"/>
          <p14:tracePt t="15263" x="4084638" y="3119438"/>
          <p14:tracePt t="15270" x="4084638" y="3127375"/>
          <p14:tracePt t="15870" x="4084638" y="3119438"/>
          <p14:tracePt t="16136" x="4075113" y="3119438"/>
          <p14:tracePt t="16146" x="4038600" y="3127375"/>
          <p14:tracePt t="16150" x="4029075" y="3136900"/>
          <p14:tracePt t="16158" x="4002088" y="3173413"/>
          <p14:tracePt t="16166" x="3984625" y="3200400"/>
          <p14:tracePt t="16176" x="3965575" y="3219450"/>
          <p14:tracePt t="16182" x="3938588" y="3246438"/>
          <p14:tracePt t="16191" x="3911600" y="3273425"/>
          <p14:tracePt t="16200" x="3892550" y="3282950"/>
          <p14:tracePt t="16224" x="3883025" y="3282950"/>
          <p14:tracePt t="16232" x="3875088" y="3292475"/>
          <p14:tracePt t="16432" x="3865563" y="3292475"/>
          <p14:tracePt t="16456" x="3856038" y="3292475"/>
          <p14:tracePt t="16496" x="3846513" y="3273425"/>
          <p14:tracePt t="16504" x="3838575" y="3265488"/>
          <p14:tracePt t="16512" x="3819525" y="3255963"/>
          <p14:tracePt t="16519" x="3802063" y="3246438"/>
          <p14:tracePt t="16527" x="3775075" y="3228975"/>
          <p14:tracePt t="16535" x="3729038" y="3219450"/>
          <p14:tracePt t="16543" x="3702050" y="3209925"/>
          <p14:tracePt t="16551" x="3665538" y="3200400"/>
          <p14:tracePt t="16561" x="3656013" y="3200400"/>
          <p14:tracePt t="16566" x="3636963" y="3200400"/>
          <p14:tracePt t="16576" x="3619500" y="3200400"/>
          <p14:tracePt t="16582" x="3582988" y="3200400"/>
          <p14:tracePt t="16591" x="3573463" y="3200400"/>
          <p14:tracePt t="16598" x="3527425" y="3219450"/>
          <p14:tracePt t="16607" x="3482975" y="3246438"/>
          <p14:tracePt t="16615" x="3446463" y="3273425"/>
          <p14:tracePt t="16623" x="3419475" y="3302000"/>
          <p14:tracePt t="16631" x="3390900" y="3309938"/>
          <p14:tracePt t="16639" x="3354388" y="3319463"/>
          <p14:tracePt t="16646" x="3346450" y="3328988"/>
          <p14:tracePt t="16655" x="3336925" y="3338513"/>
          <p14:tracePt t="16663" x="3327400" y="3338513"/>
          <p14:tracePt t="16670" x="3317875" y="3338513"/>
          <p14:tracePt t="16679" x="3309938" y="3346450"/>
          <p14:tracePt t="16687" x="3290888" y="3365500"/>
          <p14:tracePt t="16695" x="3281363" y="3365500"/>
          <p14:tracePt t="16703" x="3273425" y="3375025"/>
          <p14:tracePt t="16762" x="3263900" y="3382963"/>
          <p14:tracePt t="16768" x="3254375" y="3392488"/>
          <p14:tracePt t="16779" x="3217863" y="3411538"/>
          <p14:tracePt t="16784" x="3171825" y="3438525"/>
          <p14:tracePt t="16794" x="3144838" y="3465513"/>
          <p14:tracePt t="16800" x="3117850" y="3475038"/>
          <p14:tracePt t="16810" x="3071813" y="3502025"/>
          <p14:tracePt t="16818" x="3008313" y="3538538"/>
          <p14:tracePt t="16824" x="2981325" y="3548063"/>
          <p14:tracePt t="16832" x="2944813" y="3575050"/>
          <p14:tracePt t="16840" x="2917825" y="3584575"/>
          <p14:tracePt t="16848" x="2908300" y="3592513"/>
          <p14:tracePt t="16872" x="2898775" y="3592513"/>
          <p14:tracePt t="17017" x="2908300" y="3592513"/>
          <p14:tracePt t="17024" x="2917825" y="3575050"/>
          <p14:tracePt t="17032" x="2925763" y="3548063"/>
          <p14:tracePt t="17040" x="2935288" y="3519488"/>
          <p14:tracePt t="17051" x="2935288" y="3475038"/>
          <p14:tracePt t="17056" x="2935288" y="3438525"/>
          <p14:tracePt t="17064" x="2935288" y="3392488"/>
          <p14:tracePt t="17072" x="2935288" y="3375025"/>
          <p14:tracePt t="17080" x="2935288" y="3346450"/>
          <p14:tracePt t="17352" x="2935288" y="3365500"/>
          <p14:tracePt t="17376" x="2944813" y="3382963"/>
          <p14:tracePt t="17408" x="2954338" y="3392488"/>
          <p14:tracePt t="17424" x="2954338" y="3411538"/>
          <p14:tracePt t="17488" x="2962275" y="3419475"/>
          <p14:tracePt t="17608" x="2962275" y="3411538"/>
          <p14:tracePt t="17991" x="2962275" y="3419475"/>
          <p14:tracePt t="18016" x="2962275" y="3429000"/>
          <p14:tracePt t="18032" x="2962275" y="3446463"/>
          <p14:tracePt t="18048" x="2962275" y="3455988"/>
          <p14:tracePt t="18054" x="2962275" y="3465513"/>
          <p14:tracePt t="18070" x="2962275" y="3475038"/>
          <p14:tracePt t="18078" x="2962275" y="3482975"/>
          <p14:tracePt t="18094" x="2962275" y="3492500"/>
          <p14:tracePt t="18102" x="2971800" y="3502025"/>
          <p14:tracePt t="18176" x="2971800" y="3511550"/>
          <p14:tracePt t="18200" x="2981325" y="3511550"/>
          <p14:tracePt t="18224" x="2990850" y="3511550"/>
          <p14:tracePt t="18240" x="2998788" y="3511550"/>
          <p14:tracePt t="18246" x="2998788" y="3502025"/>
          <p14:tracePt t="18254" x="3008313" y="3492500"/>
          <p14:tracePt t="18287" x="3017838" y="3492500"/>
          <p14:tracePt t="18319" x="3017838" y="3475038"/>
          <p14:tracePt t="18720" x="3017838" y="3465513"/>
          <p14:tracePt t="18735" x="2998788" y="3475038"/>
          <p14:tracePt t="18742" x="2990850" y="3482975"/>
          <p14:tracePt t="18750" x="2990850" y="3492500"/>
          <p14:tracePt t="18775" x="2981325" y="3502025"/>
          <p14:tracePt t="18926" x="2990850" y="3482975"/>
          <p14:tracePt t="18934" x="2990850" y="3475038"/>
          <p14:tracePt t="18943" x="2998788" y="3465513"/>
          <p14:tracePt t="18959" x="2998788" y="3455988"/>
          <p14:tracePt t="19232" x="2998788" y="3446463"/>
          <p14:tracePt t="19240" x="2981325" y="3446463"/>
          <p14:tracePt t="19246" x="2971800" y="3446463"/>
          <p14:tracePt t="19262" x="2962275" y="3446463"/>
          <p14:tracePt t="19270" x="2954338" y="3446463"/>
          <p14:tracePt t="19278" x="2944813" y="3446463"/>
          <p14:tracePt t="19286" x="2917825" y="3429000"/>
          <p14:tracePt t="19294" x="2898775" y="3411538"/>
          <p14:tracePt t="19302" x="2889250" y="3402013"/>
          <p14:tracePt t="19311" x="2871788" y="3365500"/>
          <p14:tracePt t="19319" x="2862263" y="3355975"/>
          <p14:tracePt t="19327" x="2852738" y="3338513"/>
          <p14:tracePt t="19335" x="2835275" y="3319463"/>
          <p14:tracePt t="19342" x="2825750" y="3309938"/>
          <p14:tracePt t="19350" x="2817813" y="3292475"/>
          <p14:tracePt t="19358" x="2808288" y="3292475"/>
          <p14:tracePt t="19375" x="2808288" y="3282950"/>
          <p14:tracePt t="19399" x="2798763" y="3273425"/>
          <p14:tracePt t="19415" x="2789238" y="3265488"/>
          <p14:tracePt t="19432" x="2781300" y="3265488"/>
          <p14:tracePt t="19440" x="2752725" y="3265488"/>
          <p14:tracePt t="19451" x="2725738" y="3236913"/>
          <p14:tracePt t="19454" x="2716213" y="3228975"/>
          <p14:tracePt t="19462" x="2698750" y="3219450"/>
          <p14:tracePt t="19470" x="2679700" y="3200400"/>
          <p14:tracePt t="19478" x="2643188" y="3173413"/>
          <p14:tracePt t="19495" x="2625725" y="3155950"/>
          <p14:tracePt t="19503" x="2606675" y="3146425"/>
          <p14:tracePt t="19519" x="2598738" y="3146425"/>
          <p14:tracePt t="19527" x="2589213" y="3136900"/>
          <p14:tracePt t="19545" x="2579688" y="3127375"/>
          <p14:tracePt t="19550" x="2562225" y="3119438"/>
          <p14:tracePt t="19566" x="2552700" y="3109913"/>
          <p14:tracePt t="19575" x="2533650" y="3090863"/>
          <p14:tracePt t="19583" x="2516188" y="3082925"/>
          <p14:tracePt t="19593" x="2498725" y="3063875"/>
          <p14:tracePt t="19600" x="2462213" y="3054350"/>
          <p14:tracePt t="19609" x="2416175" y="3027363"/>
          <p14:tracePt t="19616" x="2397125" y="3009900"/>
          <p14:tracePt t="19624" x="2360613" y="2990850"/>
          <p14:tracePt t="19632" x="2352675" y="2990850"/>
          <p14:tracePt t="19640" x="2324100" y="2982913"/>
          <p14:tracePt t="19656" x="2316163" y="2982913"/>
          <p14:tracePt t="19664" x="2297113" y="2963863"/>
          <p14:tracePt t="19712" x="2287588" y="2963863"/>
          <p14:tracePt t="19784" x="2279650" y="2963863"/>
          <p14:tracePt t="19800" x="2270125" y="2954338"/>
          <p14:tracePt t="19816" x="2260600" y="2954338"/>
          <p14:tracePt t="19824" x="2251075" y="2954338"/>
          <p14:tracePt t="19832" x="2233613" y="2954338"/>
          <p14:tracePt t="19840" x="2224088" y="2954338"/>
          <p14:tracePt t="19848" x="2206625" y="2954338"/>
          <p14:tracePt t="19861" x="2197100" y="2954338"/>
          <p14:tracePt t="19864" x="2187575" y="2946400"/>
          <p14:tracePt t="19927" x="2179638" y="2946400"/>
          <p14:tracePt t="19942" x="2170113" y="2954338"/>
          <p14:tracePt t="19958" x="2160588" y="2963863"/>
          <p14:tracePt t="19999" x="2151063" y="2973388"/>
          <p14:tracePt t="20042" x="2143125" y="2982913"/>
          <p14:tracePt t="20049" x="2133600" y="2990850"/>
          <p14:tracePt t="20064" x="2124075" y="2990850"/>
          <p14:tracePt t="20080" x="2114550" y="3000375"/>
          <p14:tracePt t="20112" x="2106613" y="3009900"/>
          <p14:tracePt t="20130" x="2106613" y="3027363"/>
          <p14:tracePt t="20134" x="2097088" y="3036888"/>
          <p14:tracePt t="20232" x="2097088" y="3046413"/>
          <p14:tracePt t="20240" x="2097088" y="3054350"/>
          <p14:tracePt t="20248" x="2087563" y="3054350"/>
          <p14:tracePt t="20257" x="2078038" y="3063875"/>
          <p14:tracePt t="20278" x="2078038" y="3073400"/>
          <p14:tracePt t="20801" x="2078038" y="3090863"/>
          <p14:tracePt t="20816" x="2078038" y="3109913"/>
          <p14:tracePt t="20824" x="2078038" y="3119438"/>
          <p14:tracePt t="20831" x="2087563" y="3127375"/>
          <p14:tracePt t="20864" x="2097088" y="3127375"/>
          <p14:tracePt t="20878" x="2114550" y="3146425"/>
          <p14:tracePt t="20886" x="2114550" y="3155950"/>
          <p14:tracePt t="20910" x="2124075" y="3163888"/>
          <p14:tracePt t="20982" x="2133600" y="3173413"/>
          <p14:tracePt t="20998" x="2143125" y="3173413"/>
          <p14:tracePt t="21007" x="2151063" y="3173413"/>
          <p14:tracePt t="21032" x="2160588" y="3173413"/>
          <p14:tracePt t="21048" x="2170113" y="3173413"/>
          <p14:tracePt t="21063" x="2179638" y="3173413"/>
          <p14:tracePt t="21131" x="2187575" y="3173413"/>
          <p14:tracePt t="21152" x="2197100" y="3173413"/>
          <p14:tracePt t="21166" x="2206625" y="3173413"/>
          <p14:tracePt t="21175" x="2233613" y="3173413"/>
          <p14:tracePt t="21182" x="2251075" y="3173413"/>
          <p14:tracePt t="21191" x="2287588" y="3173413"/>
          <p14:tracePt t="21199" x="2360613" y="3173413"/>
          <p14:tracePt t="21207" x="2433638" y="3173413"/>
          <p14:tracePt t="21214" x="2525713" y="3173413"/>
          <p14:tracePt t="21223" x="2616200" y="3173413"/>
          <p14:tracePt t="21231" x="2725738" y="3173413"/>
          <p14:tracePt t="21239" x="2817813" y="3173413"/>
          <p14:tracePt t="21247" x="2917825" y="3182938"/>
          <p14:tracePt t="21255" x="2990850" y="3182938"/>
          <p14:tracePt t="21264" x="3054350" y="3209925"/>
          <p14:tracePt t="21271" x="3071813" y="3219450"/>
          <p14:tracePt t="21279" x="3081338" y="3219450"/>
          <p14:tracePt t="21319" x="3090863" y="3219450"/>
          <p14:tracePt t="21398" x="3108325" y="3219450"/>
          <p14:tracePt t="21407" x="3127375" y="3219450"/>
          <p14:tracePt t="21415" x="3144838" y="3219450"/>
          <p14:tracePt t="21423" x="3163888" y="3209925"/>
          <p14:tracePt t="21431" x="3181350" y="3209925"/>
          <p14:tracePt t="21439" x="3200400" y="3209925"/>
          <p14:tracePt t="21447" x="3227388" y="3200400"/>
          <p14:tracePt t="21455" x="3244850" y="3200400"/>
          <p14:tracePt t="21463" x="3281363" y="3192463"/>
          <p14:tracePt t="21471" x="3309938" y="3155950"/>
          <p14:tracePt t="21478" x="3336925" y="3155950"/>
          <p14:tracePt t="21486" x="3382963" y="3146425"/>
          <p14:tracePt t="21495" x="3409950" y="3146425"/>
          <p14:tracePt t="21502" x="3436938" y="3136900"/>
          <p14:tracePt t="21511" x="3473450" y="3119438"/>
          <p14:tracePt t="21519" x="3500438" y="3109913"/>
          <p14:tracePt t="21534" x="3519488" y="3100388"/>
          <p14:tracePt t="21543" x="3527425" y="3100388"/>
          <p14:tracePt t="21560" x="3536950" y="3090863"/>
          <p14:tracePt t="21566" x="3546475" y="3090863"/>
          <p14:tracePt t="21582" x="3563938" y="3082925"/>
          <p14:tracePt t="21632" x="3573463" y="3073400"/>
          <p14:tracePt t="21872" x="3600450" y="3073400"/>
          <p14:tracePt t="21880" x="3619500" y="3082925"/>
          <p14:tracePt t="21888" x="3665538" y="3090863"/>
          <p14:tracePt t="21896" x="3709988" y="3119438"/>
          <p14:tracePt t="21904" x="3738563" y="3127375"/>
          <p14:tracePt t="21912" x="3783013" y="3136900"/>
          <p14:tracePt t="21920" x="3783013" y="3146425"/>
          <p14:tracePt t="21930" x="3829050" y="3163888"/>
          <p14:tracePt t="21946" x="3856038" y="3182938"/>
          <p14:tracePt t="22072" x="3865563" y="3182938"/>
          <p14:tracePt t="22449" x="3875088" y="3182938"/>
          <p14:tracePt t="22473" x="3883025" y="3155950"/>
          <p14:tracePt t="22496" x="3902075" y="3136900"/>
          <p14:tracePt t="22514" x="3902075" y="3127375"/>
          <p14:tracePt t="22520" x="3911600" y="3109913"/>
          <p14:tracePt t="22536" x="3919538" y="3100388"/>
          <p14:tracePt t="22552" x="3919538" y="3090863"/>
          <p14:tracePt t="24447" x="3911600" y="3100388"/>
          <p14:tracePt t="24488" x="3911600" y="3109913"/>
          <p14:tracePt t="24505" x="3902075" y="3119438"/>
          <p14:tracePt t="26096" x="3902075" y="3127375"/>
          <p14:tracePt t="26120" x="3902075" y="3136900"/>
          <p14:tracePt t="26616" x="3902075" y="3155950"/>
          <p14:tracePt t="26640" x="3892550" y="3163888"/>
          <p14:tracePt t="26672" x="3892550" y="3173413"/>
          <p14:tracePt t="29768" x="3883025" y="3163888"/>
          <p14:tracePt t="29880" x="3875088" y="3163888"/>
          <p14:tracePt t="30128" x="3865563" y="3173413"/>
          <p14:tracePt t="30928" x="3856038" y="3182938"/>
          <p14:tracePt t="31801" x="3838575" y="3200400"/>
          <p14:tracePt t="31808" x="3829050" y="3209925"/>
          <p14:tracePt t="31984" x="3819525" y="3219450"/>
          <p14:tracePt t="32736" x="3802063" y="3219450"/>
          <p14:tracePt t="32761" x="3792538" y="3219450"/>
          <p14:tracePt t="32992" x="3775075" y="3228975"/>
          <p14:tracePt t="33489" x="3775075" y="3236913"/>
          <p14:tracePt t="33496" x="3783013" y="3236913"/>
          <p14:tracePt t="33502" x="3802063" y="3236913"/>
          <p14:tracePt t="33510" x="3819525" y="3236913"/>
          <p14:tracePt t="33518" x="3819525" y="3228975"/>
          <p14:tracePt t="33536" x="3829050" y="3228975"/>
          <p14:tracePt t="33552" x="3846513" y="3228975"/>
          <p14:tracePt t="33602" x="3856038" y="3228975"/>
          <p14:tracePt t="33609" x="3865563" y="3228975"/>
          <p14:tracePt t="33625" x="3892550" y="3219450"/>
          <p14:tracePt t="33632" x="3902075" y="3209925"/>
          <p14:tracePt t="33648" x="3911600" y="3209925"/>
          <p14:tracePt t="33657" x="3919538" y="3200400"/>
          <p14:tracePt t="33663" x="3938588" y="3192463"/>
          <p14:tracePt t="33936" x="3948113" y="3182938"/>
          <p14:tracePt t="33944" x="3948113" y="3173413"/>
          <p14:tracePt t="33952" x="3948113" y="3163888"/>
          <p14:tracePt t="33970" x="3956050" y="3136900"/>
          <p14:tracePt t="33977" x="3956050" y="3127375"/>
          <p14:tracePt t="33986" x="3956050" y="3119438"/>
          <p14:tracePt t="33994" x="3965575" y="3100388"/>
          <p14:tracePt t="34003" x="3965575" y="3090863"/>
          <p14:tracePt t="34006" x="3975100" y="3073400"/>
          <p14:tracePt t="34023" x="3992563" y="3054350"/>
          <p14:tracePt t="34032" x="3992563" y="3046413"/>
          <p14:tracePt t="34039" x="4002088" y="3027363"/>
          <p14:tracePt t="34046" x="4011613" y="3027363"/>
          <p14:tracePt t="34063" x="4021138" y="3017838"/>
          <p14:tracePt t="34071" x="4021138" y="3000375"/>
          <p14:tracePt t="34079" x="4029075" y="3000375"/>
          <p14:tracePt t="34087" x="4038600" y="3000375"/>
          <p14:tracePt t="34095" x="4057650" y="2982913"/>
          <p14:tracePt t="34102" x="4065588" y="2982913"/>
          <p14:tracePt t="34110" x="4084638" y="2982913"/>
          <p14:tracePt t="34118" x="4111625" y="2973388"/>
          <p14:tracePt t="34127" x="4129088" y="2973388"/>
          <p14:tracePt t="34135" x="4157663" y="2954338"/>
          <p14:tracePt t="34143" x="4175125" y="2954338"/>
          <p14:tracePt t="34151" x="4211638" y="2936875"/>
          <p14:tracePt t="34159" x="4230688" y="2936875"/>
          <p14:tracePt t="34176" x="4257675" y="2927350"/>
          <p14:tracePt t="34183" x="4267200" y="2927350"/>
          <p14:tracePt t="34191" x="4294188" y="2927350"/>
          <p14:tracePt t="34201" x="4303713" y="2927350"/>
          <p14:tracePt t="34206" x="4311650" y="2927350"/>
          <p14:tracePt t="34239" x="4321175" y="2927350"/>
          <p14:tracePt t="34270" x="4321175" y="2936875"/>
          <p14:tracePt t="34286" x="4321175" y="2946400"/>
          <p14:tracePt t="34303" x="4321175" y="2954338"/>
          <p14:tracePt t="34319" x="4321175" y="2973388"/>
          <p14:tracePt t="34327" x="4321175" y="2982913"/>
          <p14:tracePt t="34360" x="4321175" y="3000375"/>
          <p14:tracePt t="34376" x="4303713" y="3009900"/>
          <p14:tracePt t="34391" x="4294188" y="3027363"/>
          <p14:tracePt t="34419" x="4284663" y="3036888"/>
          <p14:tracePt t="34439" x="4275138" y="3046413"/>
          <p14:tracePt t="34454" x="4257675" y="3054350"/>
          <p14:tracePt t="34479" x="4248150" y="3063875"/>
          <p14:tracePt t="36910" x="4238625" y="3073400"/>
          <p14:tracePt t="36919" x="4230688" y="3073400"/>
          <p14:tracePt t="36951" x="4211638" y="3082925"/>
          <p14:tracePt t="37144" x="4194175" y="3090863"/>
          <p14:tracePt t="37160" x="4175125" y="3109913"/>
          <p14:tracePt t="37216" x="4165600" y="3119438"/>
          <p14:tracePt t="37873" x="4138613" y="3127375"/>
          <p14:tracePt t="37888" x="4129088" y="3136900"/>
          <p14:tracePt t="37923" x="4121150" y="3136900"/>
          <p14:tracePt t="38184" x="4111625" y="3146425"/>
          <p14:tracePt t="38240" x="4102100" y="3155950"/>
          <p14:tracePt t="38249" x="4094163" y="3163888"/>
          <p14:tracePt t="38270" x="4094163" y="3173413"/>
          <p14:tracePt t="38280" x="4094163" y="3182938"/>
          <p14:tracePt t="38286" x="4084638" y="3200400"/>
          <p14:tracePt t="38303" x="4075113" y="3200400"/>
          <p14:tracePt t="38311" x="4057650" y="3219450"/>
          <p14:tracePt t="38319" x="4057650" y="3228975"/>
          <p14:tracePt t="38326" x="4057650" y="3236913"/>
          <p14:tracePt t="38334" x="4048125" y="3246438"/>
          <p14:tracePt t="38350" x="4038600" y="3255963"/>
          <p14:tracePt t="38359" x="4038600" y="3265488"/>
          <p14:tracePt t="38374" x="4029075" y="3273425"/>
          <p14:tracePt t="38382" x="4029075" y="3282950"/>
          <p14:tracePt t="38391" x="4021138" y="3309938"/>
          <p14:tracePt t="38398" x="4021138" y="3319463"/>
          <p14:tracePt t="38406" x="4011613" y="3328988"/>
          <p14:tracePt t="38414" x="4002088" y="3346450"/>
          <p14:tracePt t="38423" x="3992563" y="3375025"/>
          <p14:tracePt t="38430" x="3992563" y="3392488"/>
          <p14:tracePt t="38439" x="3984625" y="3411538"/>
          <p14:tracePt t="38447" x="3975100" y="3419475"/>
          <p14:tracePt t="38454" x="3965575" y="3429000"/>
          <p14:tracePt t="38478" x="3965575" y="3438525"/>
          <p14:tracePt t="38495" x="3956050" y="3455988"/>
          <p14:tracePt t="38511" x="3948113" y="3465513"/>
          <p14:tracePt t="38527" x="3948113" y="3475038"/>
          <p14:tracePt t="38575" x="3938588" y="3492500"/>
          <p14:tracePt t="38591" x="3929063" y="3502025"/>
          <p14:tracePt t="38606" x="3919538" y="3502025"/>
          <p14:tracePt t="38614" x="3919538" y="3511550"/>
          <p14:tracePt t="38623" x="3911600" y="3519488"/>
          <p14:tracePt t="38630" x="3902075" y="3538538"/>
          <p14:tracePt t="38647" x="3892550" y="3548063"/>
          <p14:tracePt t="38656" x="3883025" y="3556000"/>
          <p14:tracePt t="38672" x="3875088" y="3575050"/>
          <p14:tracePt t="38736" x="3865563" y="3575050"/>
          <p14:tracePt t="38775" x="3865563" y="3592513"/>
          <p14:tracePt t="38782" x="3856038" y="3602038"/>
          <p14:tracePt t="39209" x="3846513" y="3602038"/>
          <p14:tracePt t="39219" x="3846513" y="3592513"/>
          <p14:tracePt t="39230" x="3846513" y="3584575"/>
          <p14:tracePt t="39246" x="3846513" y="3575050"/>
          <p14:tracePt t="39255" x="3846513" y="3556000"/>
          <p14:tracePt t="39270" x="3856038" y="3548063"/>
          <p14:tracePt t="39278" x="3856038" y="3538538"/>
          <p14:tracePt t="39286" x="3856038" y="3529013"/>
          <p14:tracePt t="39310" x="3856038" y="3511550"/>
          <p14:tracePt t="39335" x="3865563" y="3492500"/>
          <p14:tracePt t="39351" x="3883025" y="3475038"/>
          <p14:tracePt t="39366" x="3892550" y="3465513"/>
          <p14:tracePt t="39374" x="3902075" y="3446463"/>
          <p14:tracePt t="39390" x="3902075" y="3438525"/>
          <p14:tracePt t="39398" x="3911600" y="3411538"/>
          <p14:tracePt t="39406" x="3929063" y="3382963"/>
          <p14:tracePt t="39414" x="3929063" y="3346450"/>
          <p14:tracePt t="39424" x="3938588" y="3328988"/>
          <p14:tracePt t="39432" x="3938588" y="3292475"/>
          <p14:tracePt t="39441" x="3956050" y="3236913"/>
          <p14:tracePt t="39448" x="3965575" y="3200400"/>
          <p14:tracePt t="39458" x="3965575" y="3146425"/>
          <p14:tracePt t="39464" x="3975100" y="3119438"/>
          <p14:tracePt t="39474" x="3984625" y="3100388"/>
          <p14:tracePt t="39484" x="3984625" y="3082925"/>
          <p14:tracePt t="39487" x="3984625" y="3073400"/>
          <p14:tracePt t="39495" x="3984625" y="3046413"/>
          <p14:tracePt t="39696" x="3984625" y="3036888"/>
          <p14:tracePt t="39726" x="3984625" y="3046413"/>
          <p14:tracePt t="39734" x="3975100" y="3054350"/>
          <p14:tracePt t="39751" x="3975100" y="3073400"/>
          <p14:tracePt t="39759" x="3965575" y="3082925"/>
          <p14:tracePt t="39775" x="3956050" y="3100388"/>
          <p14:tracePt t="39786" x="3956050" y="3109913"/>
          <p14:tracePt t="40022" x="3938588" y="3109913"/>
          <p14:tracePt t="40038" x="3938588" y="3119438"/>
          <p14:tracePt t="41449" x="3938588" y="3136900"/>
          <p14:tracePt t="41464" x="3938588" y="3155950"/>
          <p14:tracePt t="41473" x="3929063" y="3173413"/>
          <p14:tracePt t="41513" x="3929063" y="3182938"/>
          <p14:tracePt t="42536" x="3919538" y="3182938"/>
          <p14:tracePt t="42560" x="3911600" y="3182938"/>
          <p14:tracePt t="42712" x="3892550" y="3182938"/>
          <p14:tracePt t="42722" x="3856038" y="3246438"/>
          <p14:tracePt t="42729" x="3819525" y="3292475"/>
          <p14:tracePt t="42739" x="3802063" y="3309938"/>
          <p14:tracePt t="42746" x="3775075" y="3338513"/>
          <p14:tracePt t="42753" x="3738563" y="3392488"/>
          <p14:tracePt t="42763" x="3702050" y="3419475"/>
          <p14:tracePt t="42767" x="3673475" y="3446463"/>
          <p14:tracePt t="42775" x="3629025" y="3475038"/>
          <p14:tracePt t="42783" x="3592513" y="3492500"/>
          <p14:tracePt t="42792" x="3563938" y="3511550"/>
          <p14:tracePt t="42799" x="3546475" y="3511550"/>
          <p14:tracePt t="42809" x="3536950" y="3519488"/>
          <p14:tracePt t="42816" x="3509963" y="3529013"/>
          <p14:tracePt t="42826" x="3482975" y="3556000"/>
          <p14:tracePt t="42832" x="3427413" y="3565525"/>
          <p14:tracePt t="42841" x="3346450" y="3575050"/>
          <p14:tracePt t="42848" x="3254375" y="3575050"/>
          <p14:tracePt t="42857" x="3163888" y="3602038"/>
          <p14:tracePt t="42863" x="3071813" y="3621088"/>
          <p14:tracePt t="42872" x="2935288" y="3629025"/>
          <p14:tracePt t="42879" x="2808288" y="3629025"/>
          <p14:tracePt t="42889" x="2662238" y="3629025"/>
          <p14:tracePt t="42895" x="2516188" y="3648075"/>
          <p14:tracePt t="42903" x="2370138" y="3648075"/>
          <p14:tracePt t="42924" x="2206625" y="3648075"/>
          <p14:tracePt t="42928" x="2151063" y="3648075"/>
          <p14:tracePt t="42936" x="2087563" y="3648075"/>
          <p14:tracePt t="42943" x="2060575" y="3621088"/>
          <p14:tracePt t="42950" x="2051050" y="3611563"/>
          <p14:tracePt t="42959" x="2041525" y="3611563"/>
          <p14:tracePt t="42967" x="2041525" y="3602038"/>
          <p14:tracePt t="42975" x="2024063" y="3575050"/>
          <p14:tracePt t="42982" x="2024063" y="3565525"/>
          <p14:tracePt t="42990" x="2014538" y="3538538"/>
          <p14:tracePt t="42999" x="2014538" y="3519488"/>
          <p14:tracePt t="43006" x="1987550" y="3475038"/>
          <p14:tracePt t="43015" x="1987550" y="3446463"/>
          <p14:tracePt t="43022" x="1987550" y="3429000"/>
          <p14:tracePt t="43032" x="1987550" y="3392488"/>
          <p14:tracePt t="43040" x="1987550" y="3375025"/>
          <p14:tracePt t="43046" x="1987550" y="3328988"/>
          <p14:tracePt t="43055" x="1987550" y="3302000"/>
          <p14:tracePt t="43062" x="1987550" y="3273425"/>
          <p14:tracePt t="43070" x="1987550" y="3246438"/>
          <p14:tracePt t="43079" x="1987550" y="3192463"/>
          <p14:tracePt t="43087" x="2005013" y="3146425"/>
          <p14:tracePt t="43095" x="2014538" y="3109913"/>
          <p14:tracePt t="43103" x="2051050" y="3054350"/>
          <p14:tracePt t="43111" x="2070100" y="3027363"/>
          <p14:tracePt t="43119" x="2106613" y="2982913"/>
          <p14:tracePt t="43127" x="2151063" y="2927350"/>
          <p14:tracePt t="43134" x="2179638" y="2900363"/>
          <p14:tracePt t="43143" x="2251075" y="2827338"/>
          <p14:tracePt t="43150" x="2333625" y="2763838"/>
          <p14:tracePt t="43159" x="2397125" y="2708275"/>
          <p14:tracePt t="43166" x="2479675" y="2671763"/>
          <p14:tracePt t="43175" x="2562225" y="2617788"/>
          <p14:tracePt t="43183" x="2643188" y="2571750"/>
          <p14:tracePt t="43191" x="2725738" y="2544763"/>
          <p14:tracePt t="43199" x="2817813" y="2535238"/>
          <p14:tracePt t="43208" x="2898775" y="2508250"/>
          <p14:tracePt t="43215" x="3008313" y="2489200"/>
          <p14:tracePt t="43226" x="3100388" y="2489200"/>
          <p14:tracePt t="43230" x="3171825" y="2489200"/>
          <p14:tracePt t="43239" x="3281363" y="2489200"/>
          <p14:tracePt t="43246" x="3373438" y="2489200"/>
          <p14:tracePt t="43255" x="3473450" y="2498725"/>
          <p14:tracePt t="43263" x="3527425" y="2525713"/>
          <p14:tracePt t="43270" x="3609975" y="2581275"/>
          <p14:tracePt t="43278" x="3673475" y="2617788"/>
          <p14:tracePt t="43286" x="3709988" y="2644775"/>
          <p14:tracePt t="43294" x="3756025" y="2681288"/>
          <p14:tracePt t="43302" x="3765550" y="2698750"/>
          <p14:tracePt t="43310" x="3783013" y="2735263"/>
          <p14:tracePt t="43318" x="3792538" y="2763838"/>
          <p14:tracePt t="43326" x="3810000" y="2800350"/>
          <p14:tracePt t="43334" x="3810000" y="2817813"/>
          <p14:tracePt t="43342" x="3819525" y="2854325"/>
          <p14:tracePt t="43352" x="3819525" y="2881313"/>
          <p14:tracePt t="43360" x="3819525" y="2900363"/>
          <p14:tracePt t="43369" x="3829050" y="2936875"/>
          <p14:tracePt t="43376" x="3838575" y="2973388"/>
          <p14:tracePt t="43385" x="3846513" y="2990850"/>
          <p14:tracePt t="43395" x="3856038" y="3027363"/>
          <p14:tracePt t="43398" x="3856038" y="3046413"/>
          <p14:tracePt t="43406" x="3856038" y="3100388"/>
          <p14:tracePt t="43414" x="3856038" y="3146425"/>
          <p14:tracePt t="43423" x="3865563" y="3182938"/>
          <p14:tracePt t="43430" x="3865563" y="3200400"/>
          <p14:tracePt t="43439" x="3865563" y="3246438"/>
          <p14:tracePt t="43448" x="3865563" y="3282950"/>
          <p14:tracePt t="43458" x="3865563" y="3328988"/>
          <p14:tracePt t="43464" x="3865563" y="3355975"/>
          <p14:tracePt t="43474" x="3865563" y="3382963"/>
          <p14:tracePt t="43480" x="3865563" y="3402013"/>
          <p14:tracePt t="43488" x="3865563" y="3438525"/>
          <p14:tracePt t="43496" x="3865563" y="3475038"/>
          <p14:tracePt t="43504" x="3865563" y="3492500"/>
          <p14:tracePt t="43520" x="3838575" y="3538538"/>
          <p14:tracePt t="43527" x="3829050" y="3548063"/>
          <p14:tracePt t="43534" x="3802063" y="3584575"/>
          <p14:tracePt t="43542" x="3746500" y="3592513"/>
          <p14:tracePt t="43550" x="3683000" y="3611563"/>
          <p14:tracePt t="43559" x="3600450" y="3648075"/>
          <p14:tracePt t="43566" x="3527425" y="3648075"/>
          <p14:tracePt t="43575" x="3436938" y="3648075"/>
          <p14:tracePt t="43583" x="3346450" y="3657600"/>
          <p14:tracePt t="43591" x="3254375" y="3657600"/>
          <p14:tracePt t="43598" x="3154363" y="3657600"/>
          <p14:tracePt t="43606" x="3081338" y="3657600"/>
          <p14:tracePt t="43614" x="3008313" y="3657600"/>
          <p14:tracePt t="43622" x="2954338" y="3657600"/>
          <p14:tracePt t="43632" x="2889250" y="3648075"/>
          <p14:tracePt t="43641" x="2852738" y="3638550"/>
          <p14:tracePt t="43648" x="2789238" y="3611563"/>
          <p14:tracePt t="43660" x="2771775" y="3592513"/>
          <p14:tracePt t="43663" x="2735263" y="3565525"/>
          <p14:tracePt t="43673" x="2716213" y="3538538"/>
          <p14:tracePt t="43680" x="2698750" y="3519488"/>
          <p14:tracePt t="43688" x="2679700" y="3492500"/>
          <p14:tracePt t="43697" x="2671763" y="3475038"/>
          <p14:tracePt t="43704" x="2652713" y="3446463"/>
          <p14:tracePt t="43712" x="2635250" y="3429000"/>
          <p14:tracePt t="43720" x="2625725" y="3411538"/>
          <p14:tracePt t="43728" x="2616200" y="3392488"/>
          <p14:tracePt t="43734" x="2598738" y="3365500"/>
          <p14:tracePt t="43743" x="2589213" y="3346450"/>
          <p14:tracePt t="43750" x="2579688" y="3328988"/>
          <p14:tracePt t="43759" x="2570163" y="3302000"/>
          <p14:tracePt t="43766" x="2533650" y="3255963"/>
          <p14:tracePt t="43775" x="2525713" y="3236913"/>
          <p14:tracePt t="43782" x="2516188" y="3192463"/>
          <p14:tracePt t="43791" x="2498725" y="3173413"/>
          <p14:tracePt t="43798" x="2489200" y="3127375"/>
          <p14:tracePt t="43807" x="2479675" y="3100388"/>
          <p14:tracePt t="43815" x="2479675" y="3073400"/>
          <p14:tracePt t="43822" x="2470150" y="3036888"/>
          <p14:tracePt t="43832" x="2470150" y="3009900"/>
          <p14:tracePt t="43844" x="2470150" y="2982913"/>
          <p14:tracePt t="43848" x="2470150" y="2946400"/>
          <p14:tracePt t="43860" x="2470150" y="2927350"/>
          <p14:tracePt t="43864" x="2470150" y="2881313"/>
          <p14:tracePt t="43873" x="2470150" y="2854325"/>
          <p14:tracePt t="43879" x="2470150" y="2827338"/>
          <p14:tracePt t="43887" x="2470150" y="2781300"/>
          <p14:tracePt t="43897" x="2498725" y="2727325"/>
          <p14:tracePt t="43905" x="2516188" y="2708275"/>
          <p14:tracePt t="43915" x="2562225" y="2662238"/>
          <p14:tracePt t="43932" x="2652713" y="2598738"/>
          <p14:tracePt t="43935" x="2735263" y="2562225"/>
          <p14:tracePt t="43945" x="2798763" y="2535238"/>
          <p14:tracePt t="43952" x="2889250" y="2525713"/>
          <p14:tracePt t="43961" x="2981325" y="2498725"/>
          <p14:tracePt t="43968" x="3081338" y="2481263"/>
          <p14:tracePt t="43976" x="3154363" y="2471738"/>
          <p14:tracePt t="43983" x="3244850" y="2471738"/>
          <p14:tracePt t="43991" x="3317875" y="2471738"/>
          <p14:tracePt t="43999" x="3419475" y="2471738"/>
          <p14:tracePt t="44007" x="3455988" y="2471738"/>
          <p14:tracePt t="44015" x="3500438" y="2471738"/>
          <p14:tracePt t="44023" x="3536950" y="2498725"/>
          <p14:tracePt t="44030" x="3573463" y="2508250"/>
          <p14:tracePt t="44041" x="3619500" y="2525713"/>
          <p14:tracePt t="44048" x="3619500" y="2535238"/>
          <p14:tracePt t="44060" x="3646488" y="2562225"/>
          <p14:tracePt t="44064" x="3673475" y="2589213"/>
          <p14:tracePt t="44074" x="3683000" y="2608263"/>
          <p14:tracePt t="44080" x="3702050" y="2625725"/>
          <p14:tracePt t="44088" x="3719513" y="2671763"/>
          <p14:tracePt t="44098" x="3756025" y="2708275"/>
          <p14:tracePt t="44104" x="3775075" y="2735263"/>
          <p14:tracePt t="44112" x="3792538" y="2763838"/>
          <p14:tracePt t="44120" x="3810000" y="2800350"/>
          <p14:tracePt t="44130" x="3838575" y="2827338"/>
          <p14:tracePt t="44136" x="3856038" y="2863850"/>
          <p14:tracePt t="44144" x="3865563" y="2890838"/>
          <p14:tracePt t="44152" x="3875088" y="2909888"/>
          <p14:tracePt t="44162" x="3883025" y="2946400"/>
          <p14:tracePt t="44167" x="3883025" y="2982913"/>
          <p14:tracePt t="44177" x="3883025" y="3009900"/>
          <p14:tracePt t="44184" x="3883025" y="3036888"/>
          <p14:tracePt t="44192" x="3883025" y="3082925"/>
          <p14:tracePt t="44200" x="3883025" y="3109913"/>
          <p14:tracePt t="44207" x="3883025" y="3146425"/>
          <p14:tracePt t="44216" x="3883025" y="3192463"/>
          <p14:tracePt t="44224" x="3883025" y="3209925"/>
          <p14:tracePt t="44232" x="3883025" y="3236913"/>
          <p14:tracePt t="44241" x="3883025" y="3273425"/>
          <p14:tracePt t="44248" x="3883025" y="3282950"/>
          <p14:tracePt t="44257" x="3865563" y="3319463"/>
          <p14:tracePt t="44263" x="3865563" y="3328988"/>
          <p14:tracePt t="44271" x="3856038" y="3346450"/>
          <p14:tracePt t="44279" x="3846513" y="3365500"/>
          <p14:tracePt t="44287" x="3846513" y="3382963"/>
          <p14:tracePt t="44295" x="3829050" y="3402013"/>
          <p14:tracePt t="44302" x="3810000" y="3419475"/>
          <p14:tracePt t="44311" x="3802063" y="3429000"/>
          <p14:tracePt t="44319" x="3775075" y="3455988"/>
          <p14:tracePt t="44327" x="3746500" y="3492500"/>
          <p14:tracePt t="44335" x="3692525" y="3529013"/>
          <p14:tracePt t="44345" x="3665538" y="3538538"/>
          <p14:tracePt t="44350" x="3609975" y="3556000"/>
          <p14:tracePt t="44359" x="3546475" y="3584575"/>
          <p14:tracePt t="44366" x="3473450" y="3592513"/>
          <p14:tracePt t="44375" x="3390900" y="3611563"/>
          <p14:tracePt t="44382" x="3317875" y="3621088"/>
          <p14:tracePt t="44390" x="3227388" y="3621088"/>
          <p14:tracePt t="44398" x="3127375" y="3648075"/>
          <p14:tracePt t="44407" x="3090863" y="3648075"/>
          <p14:tracePt t="44415" x="3017838" y="3648075"/>
          <p14:tracePt t="44423" x="2981325" y="3648075"/>
          <p14:tracePt t="44430" x="2944813" y="3648075"/>
          <p14:tracePt t="44439" x="2917825" y="3648075"/>
          <p14:tracePt t="44446" x="2889250" y="3648075"/>
          <p14:tracePt t="44456" x="2871788" y="3648075"/>
          <p14:tracePt t="44471" x="2844800" y="3638550"/>
          <p14:tracePt t="44479" x="2835275" y="3629025"/>
          <p14:tracePt t="44495" x="2817813" y="3611563"/>
          <p14:tracePt t="44504" x="2798763" y="3602038"/>
          <p14:tracePt t="44512" x="2789238" y="3592513"/>
          <p14:tracePt t="44520" x="2771775" y="3565525"/>
          <p14:tracePt t="44528" x="2771775" y="3556000"/>
          <p14:tracePt t="44535" x="2735263" y="3492500"/>
          <p14:tracePt t="44543" x="2725738" y="3475038"/>
          <p14:tracePt t="44550" x="2689225" y="3419475"/>
          <p14:tracePt t="44559" x="2679700" y="3382963"/>
          <p14:tracePt t="44566" x="2679700" y="3346450"/>
          <p14:tracePt t="44575" x="2671763" y="3309938"/>
          <p14:tracePt t="44582" x="2662238" y="3292475"/>
          <p14:tracePt t="44591" x="2662238" y="3255963"/>
          <p14:tracePt t="44599" x="2662238" y="3236913"/>
          <p14:tracePt t="44606" x="2662238" y="3209925"/>
          <p14:tracePt t="44614" x="2643188" y="3192463"/>
          <p14:tracePt t="44622" x="2643188" y="3155950"/>
          <p14:tracePt t="44630" x="2643188" y="3146425"/>
          <p14:tracePt t="44641" x="2643188" y="3109913"/>
          <p14:tracePt t="44648" x="2643188" y="3090863"/>
          <p14:tracePt t="44657" x="2643188" y="3063875"/>
          <p14:tracePt t="44664" x="2643188" y="3054350"/>
          <p14:tracePt t="44673" x="2643188" y="3017838"/>
          <p14:tracePt t="44688" x="2643188" y="3009900"/>
          <p14:tracePt t="44696" x="2652713" y="2973388"/>
          <p14:tracePt t="44704" x="2652713" y="2963863"/>
          <p14:tracePt t="44712" x="2662238" y="2936875"/>
          <p14:tracePt t="44720" x="2662238" y="2927350"/>
          <p14:tracePt t="44728" x="2679700" y="2909888"/>
          <p14:tracePt t="44736" x="2689225" y="2890838"/>
          <p14:tracePt t="44746" x="2708275" y="2873375"/>
          <p14:tracePt t="44751" x="2716213" y="2844800"/>
          <p14:tracePt t="44762" x="2735263" y="2827338"/>
          <p14:tracePt t="44768" x="2744788" y="2817813"/>
          <p14:tracePt t="44778" x="2762250" y="2800350"/>
          <p14:tracePt t="44784" x="2781300" y="2781300"/>
          <p14:tracePt t="44793" x="2789238" y="2771775"/>
          <p14:tracePt t="44800" x="2825750" y="2744788"/>
          <p14:tracePt t="44807" x="2835275" y="2735263"/>
          <p14:tracePt t="44816" x="2862263" y="2727325"/>
          <p14:tracePt t="44824" x="2889250" y="2698750"/>
          <p14:tracePt t="44832" x="2925763" y="2681288"/>
          <p14:tracePt t="44841" x="2962275" y="2671763"/>
          <p14:tracePt t="44850" x="2981325" y="2654300"/>
          <p14:tracePt t="44857" x="3017838" y="2644775"/>
          <p14:tracePt t="44864" x="3071813" y="2635250"/>
          <p14:tracePt t="44873" x="3127375" y="2617788"/>
          <p14:tracePt t="44880" x="3190875" y="2608263"/>
          <p14:tracePt t="44888" x="3244850" y="2598738"/>
          <p14:tracePt t="44896" x="3309938" y="2598738"/>
          <p14:tracePt t="44904" x="3363913" y="2598738"/>
          <p14:tracePt t="44912" x="3400425" y="2598738"/>
          <p14:tracePt t="44927" x="3509963" y="2598738"/>
          <p14:tracePt t="44935" x="3546475" y="2598738"/>
          <p14:tracePt t="44944" x="3600450" y="2598738"/>
          <p14:tracePt t="44950" x="3636963" y="2598738"/>
          <p14:tracePt t="44959" x="3665538" y="2598738"/>
          <p14:tracePt t="44966" x="3702050" y="2598738"/>
          <p14:tracePt t="44975" x="3729038" y="2608263"/>
          <p14:tracePt t="44982" x="3756025" y="2635250"/>
          <p14:tracePt t="44990" x="3775075" y="2644775"/>
          <p14:tracePt t="44999" x="3783013" y="2654300"/>
          <p14:tracePt t="45006" x="3802063" y="2662238"/>
          <p14:tracePt t="45015" x="3819525" y="2698750"/>
          <p14:tracePt t="45024" x="3838575" y="2708275"/>
          <p14:tracePt t="45031" x="3846513" y="2727325"/>
          <p14:tracePt t="45041" x="3875088" y="2744788"/>
          <p14:tracePt t="45048" x="3875088" y="2754313"/>
          <p14:tracePt t="45064" x="3892550" y="2781300"/>
          <p14:tracePt t="45080" x="3911600" y="2800350"/>
          <p14:tracePt t="45090" x="3919538" y="2817813"/>
          <p14:tracePt t="45096" x="3919538" y="2827338"/>
          <p14:tracePt t="45104" x="3929063" y="2836863"/>
          <p14:tracePt t="45112" x="3929063" y="2863850"/>
          <p14:tracePt t="45119" x="3938588" y="2873375"/>
          <p14:tracePt t="45128" x="3938588" y="2900363"/>
          <p14:tracePt t="45136" x="3938588" y="2917825"/>
          <p14:tracePt t="45151" x="3938588" y="2946400"/>
          <p14:tracePt t="45160" x="3938588" y="2990850"/>
          <p14:tracePt t="45167" x="3938588" y="3009900"/>
          <p14:tracePt t="45176" x="3938588" y="3036888"/>
          <p14:tracePt t="45183" x="3938588" y="3063875"/>
          <p14:tracePt t="45192" x="3938588" y="3090863"/>
          <p14:tracePt t="45200" x="3938588" y="3109913"/>
          <p14:tracePt t="45207" x="3938588" y="3155950"/>
          <p14:tracePt t="45217" x="3938588" y="3182938"/>
          <p14:tracePt t="45223" x="3938588" y="3200400"/>
          <p14:tracePt t="45233" x="3938588" y="3209925"/>
          <p14:tracePt t="45238" x="3938588" y="3246438"/>
          <p14:tracePt t="45247" x="3929063" y="3265488"/>
          <p14:tracePt t="45255" x="3892550" y="3309938"/>
          <p14:tracePt t="45263" x="3883025" y="3328988"/>
          <p14:tracePt t="45271" x="3865563" y="3346450"/>
          <p14:tracePt t="45279" x="3846513" y="3365500"/>
          <p14:tracePt t="45287" x="3838575" y="3375025"/>
          <p14:tracePt t="45294" x="3810000" y="3402013"/>
          <p14:tracePt t="45311" x="3765550" y="3419475"/>
          <p14:tracePt t="45319" x="3746500" y="3446463"/>
          <p14:tracePt t="45327" x="3719513" y="3455988"/>
          <p14:tracePt t="45335" x="3673475" y="3465513"/>
          <p14:tracePt t="45343" x="3656013" y="3465513"/>
          <p14:tracePt t="45351" x="3600450" y="3482975"/>
          <p14:tracePt t="45359" x="3592513" y="3482975"/>
          <p14:tracePt t="45367" x="3546475" y="3482975"/>
          <p14:tracePt t="45376" x="3500438" y="3502025"/>
          <p14:tracePt t="45383" x="3463925" y="3502025"/>
          <p14:tracePt t="45391" x="3409950" y="3502025"/>
          <p14:tracePt t="45399" x="3336925" y="3502025"/>
          <p14:tracePt t="45407" x="3254375" y="3502025"/>
          <p14:tracePt t="45415" x="3144838" y="3502025"/>
          <p14:tracePt t="45422" x="3071813" y="3502025"/>
          <p14:tracePt t="45431" x="2998788" y="3502025"/>
          <p14:tracePt t="45441" x="2944813" y="3502025"/>
          <p14:tracePt t="45446" x="2881313" y="3492500"/>
          <p14:tracePt t="45456" x="2825750" y="3465513"/>
          <p14:tracePt t="45462" x="2762250" y="3455988"/>
          <p14:tracePt t="45470" x="2735263" y="3455988"/>
          <p14:tracePt t="45478" x="2716213" y="3438525"/>
          <p14:tracePt t="45486" x="2679700" y="3429000"/>
          <p14:tracePt t="45494" x="2679700" y="3419475"/>
          <p14:tracePt t="45511" x="2635250" y="3402013"/>
          <p14:tracePt t="45519" x="2635250" y="3392488"/>
          <p14:tracePt t="45530" x="2625725" y="3375025"/>
          <p14:tracePt t="45536" x="2616200" y="3365500"/>
          <p14:tracePt t="45544" x="2598738" y="3338513"/>
          <p14:tracePt t="45552" x="2589213" y="3338513"/>
          <p14:tracePt t="45563" x="2589213" y="3319463"/>
          <p14:tracePt t="45569" x="2589213" y="3302000"/>
          <p14:tracePt t="45577" x="2579688" y="3282950"/>
          <p14:tracePt t="45583" x="2570163" y="3255963"/>
          <p14:tracePt t="45591" x="2570163" y="3246438"/>
          <p14:tracePt t="45599" x="2552700" y="3219450"/>
          <p14:tracePt t="45607" x="2552700" y="3200400"/>
          <p14:tracePt t="45616" x="2552700" y="3182938"/>
          <p14:tracePt t="45627" x="2552700" y="3163888"/>
          <p14:tracePt t="45632" x="2552700" y="3136900"/>
          <p14:tracePt t="45642" x="2552700" y="3119438"/>
          <p14:tracePt t="45648" x="2552700" y="3073400"/>
          <p14:tracePt t="45659" x="2552700" y="3054350"/>
          <p14:tracePt t="45663" x="2552700" y="3027363"/>
          <p14:tracePt t="45672" x="2552700" y="3009900"/>
          <p14:tracePt t="45679" x="2562225" y="2973388"/>
          <p14:tracePt t="45687" x="2570163" y="2963863"/>
          <p14:tracePt t="45695" x="2598738" y="2936875"/>
          <p14:tracePt t="45703" x="2606675" y="2927350"/>
          <p14:tracePt t="45711" x="2625725" y="2909888"/>
          <p14:tracePt t="45719" x="2643188" y="2890838"/>
          <p14:tracePt t="45727" x="2652713" y="2881313"/>
          <p14:tracePt t="45735" x="2679700" y="2863850"/>
          <p14:tracePt t="45743" x="2698750" y="2863850"/>
          <p14:tracePt t="45751" x="2744788" y="2827338"/>
          <p14:tracePt t="45759" x="2771775" y="2827338"/>
          <p14:tracePt t="45767" x="2798763" y="2817813"/>
          <p14:tracePt t="45776" x="2871788" y="2771775"/>
          <p14:tracePt t="45783" x="2917825" y="2771775"/>
          <p14:tracePt t="45791" x="2998788" y="2744788"/>
          <p14:tracePt t="45799" x="3071813" y="2744788"/>
          <p14:tracePt t="45807" x="3136900" y="2744788"/>
          <p14:tracePt t="45815" x="3208338" y="2717800"/>
          <p14:tracePt t="45825" x="3317875" y="2717800"/>
          <p14:tracePt t="45830" x="3373438" y="2717800"/>
          <p14:tracePt t="45839" x="3455988" y="2717800"/>
          <p14:tracePt t="45846" x="3527425" y="2717800"/>
          <p14:tracePt t="45856" x="3563938" y="2717800"/>
          <p14:tracePt t="45862" x="3619500" y="2717800"/>
          <p14:tracePt t="45870" x="3665538" y="2735263"/>
          <p14:tracePt t="45878" x="3729038" y="2744788"/>
          <p14:tracePt t="45889" x="3756025" y="2763838"/>
          <p14:tracePt t="45894" x="3775075" y="2763838"/>
          <p14:tracePt t="45902" x="3802063" y="2771775"/>
          <p14:tracePt t="45912" x="3810000" y="2781300"/>
          <p14:tracePt t="45928" x="3838575" y="2790825"/>
          <p14:tracePt t="45935" x="3846513" y="2790825"/>
          <p14:tracePt t="45944" x="3875088" y="2800350"/>
          <p14:tracePt t="45952" x="3875088" y="2808288"/>
          <p14:tracePt t="45960" x="3883025" y="2817813"/>
          <p14:tracePt t="45976" x="3892550" y="2817813"/>
          <p14:tracePt t="46016" x="3892550" y="2836863"/>
          <p14:tracePt t="46038" x="3892550" y="2844800"/>
          <p14:tracePt t="46263" x="3902075" y="2854325"/>
          <p14:tracePt t="46278" x="3919538" y="2854325"/>
          <p14:tracePt t="46287" x="3956050" y="2854325"/>
          <p14:tracePt t="46294" x="4029075" y="2863850"/>
          <p14:tracePt t="46302" x="4075113" y="2863850"/>
          <p14:tracePt t="46311" x="4129088" y="2881313"/>
          <p14:tracePt t="46319" x="4221163" y="2881313"/>
          <p14:tracePt t="46327" x="4311650" y="2909888"/>
          <p14:tracePt t="46335" x="4413250" y="2917825"/>
          <p14:tracePt t="46343" x="4521200" y="2936875"/>
          <p14:tracePt t="46351" x="4613275" y="2946400"/>
          <p14:tracePt t="46359" x="4759325" y="2973388"/>
          <p14:tracePt t="46367" x="4840288" y="2973388"/>
          <p14:tracePt t="46375" x="4932363" y="2990850"/>
          <p14:tracePt t="46383" x="4986338" y="2990850"/>
          <p14:tracePt t="46391" x="5059363" y="2990850"/>
          <p14:tracePt t="46399" x="5078413" y="2990850"/>
          <p14:tracePt t="46407" x="5122863" y="2990850"/>
          <p14:tracePt t="46415" x="5159375" y="2990850"/>
          <p14:tracePt t="46423" x="5168900" y="2990850"/>
          <p14:tracePt t="46431" x="5195888" y="2990850"/>
          <p14:tracePt t="46439" x="5214938" y="2990850"/>
          <p14:tracePt t="46447" x="5224463" y="2990850"/>
          <p14:tracePt t="46456" x="5268913" y="2990850"/>
          <p14:tracePt t="46463" x="5305425" y="2990850"/>
          <p14:tracePt t="46470" x="5378450" y="2990850"/>
          <p14:tracePt t="46480" x="5470525" y="2990850"/>
          <p14:tracePt t="46486" x="5561013" y="3000375"/>
          <p14:tracePt t="46495" x="5680075" y="3017838"/>
          <p14:tracePt t="46504" x="5753100" y="3046413"/>
          <p14:tracePt t="46511" x="5853113" y="3054350"/>
          <p14:tracePt t="46518" x="5943600" y="3054350"/>
          <p14:tracePt t="46526" x="6016625" y="3063875"/>
          <p14:tracePt t="46534" x="6080125" y="3082925"/>
          <p14:tracePt t="46542" x="6135688" y="3109913"/>
          <p14:tracePt t="46550" x="6181725" y="3119438"/>
          <p14:tracePt t="46559" x="6199188" y="3119438"/>
          <p14:tracePt t="46566" x="6218238" y="3119438"/>
          <p14:tracePt t="46575" x="6235700" y="3127375"/>
          <p14:tracePt t="46598" x="6245225" y="3127375"/>
          <p14:tracePt t="46659" x="6254750" y="3127375"/>
          <p14:tracePt t="46672" x="6262688" y="3127375"/>
          <p14:tracePt t="46680" x="6272213" y="3136900"/>
          <p14:tracePt t="46696" x="6281738" y="3136900"/>
          <p14:tracePt t="46703" x="6291263" y="3136900"/>
          <p14:tracePt t="46711" x="6299200" y="3146425"/>
          <p14:tracePt t="46719" x="6308725" y="3155950"/>
          <p14:tracePt t="46727" x="6318250" y="3155950"/>
          <p14:tracePt t="46734" x="6318250" y="3163888"/>
          <p14:tracePt t="46766" x="6326188" y="3163888"/>
          <p14:tracePt t="46775" x="6335713" y="3173413"/>
          <p14:tracePt t="46843" x="6335713" y="3182938"/>
          <p14:tracePt t="46857" x="6335713" y="3192463"/>
          <p14:tracePt t="46864" x="6335713" y="3200400"/>
          <p14:tracePt t="46880" x="6354763" y="3246438"/>
          <p14:tracePt t="46891" x="6362700" y="3246438"/>
          <p14:tracePt t="46897" x="6372225" y="3255963"/>
          <p14:tracePt t="46905" x="6381750" y="3273425"/>
          <p14:tracePt t="46924" x="6408738" y="3302000"/>
          <p14:tracePt t="46928" x="6418263" y="3319463"/>
          <p14:tracePt t="46936" x="6427788" y="3338513"/>
          <p14:tracePt t="46943" x="6427788" y="3365500"/>
          <p14:tracePt t="46950" x="6445250" y="3402013"/>
          <p14:tracePt t="46959" x="6464300" y="3419475"/>
          <p14:tracePt t="46967" x="6472238" y="3429000"/>
          <p14:tracePt t="46975" x="6481763" y="3429000"/>
          <p14:tracePt t="46982" x="6491288" y="3438525"/>
          <p14:tracePt t="47056" x="6500813" y="3438525"/>
          <p14:tracePt t="47064" x="6508750" y="3446463"/>
          <p14:tracePt t="47073" x="6518275" y="3455988"/>
          <p14:tracePt t="47082" x="6537325" y="3465513"/>
          <p14:tracePt t="47090" x="6564313" y="3465513"/>
          <p14:tracePt t="47095" x="6581775" y="3465513"/>
          <p14:tracePt t="47103" x="6627813" y="3475038"/>
          <p14:tracePt t="47111" x="6645275" y="3482975"/>
          <p14:tracePt t="47119" x="6681788" y="3482975"/>
          <p14:tracePt t="47128" x="6718300" y="3502025"/>
          <p14:tracePt t="47142" x="6746875" y="3502025"/>
          <p14:tracePt t="47145" x="6773863" y="3502025"/>
          <p14:tracePt t="47152" x="6791325" y="3511550"/>
          <p14:tracePt t="47160" x="6819900" y="3511550"/>
          <p14:tracePt t="47167" x="6827838" y="3511550"/>
          <p14:tracePt t="47479" x="6837363" y="3511550"/>
          <p14:tracePt t="47487" x="6856413" y="3511550"/>
          <p14:tracePt t="47494" x="6873875" y="3519488"/>
          <p14:tracePt t="47502" x="6900863" y="3538538"/>
          <p14:tracePt t="47510" x="6919913" y="3538538"/>
          <p14:tracePt t="47520" x="6929438" y="3538538"/>
          <p14:tracePt t="47528" x="6946900" y="3538538"/>
          <p14:tracePt t="47536" x="6956425" y="3538538"/>
          <p14:tracePt t="47552" x="6964363" y="3538538"/>
          <p14:tracePt t="47816" x="6973888" y="3538538"/>
          <p14:tracePt t="47832" x="6973888" y="3529013"/>
          <p14:tracePt t="47844" x="6973888" y="3511550"/>
          <p14:tracePt t="47849" x="6973888" y="3502025"/>
          <p14:tracePt t="47858" x="6973888" y="3465513"/>
          <p14:tracePt t="47863" x="6973888" y="3438525"/>
          <p14:tracePt t="47872" x="6973888" y="3411538"/>
          <p14:tracePt t="47879" x="6973888" y="3365500"/>
          <p14:tracePt t="47887" x="6973888" y="3309938"/>
          <p14:tracePt t="47895" x="6956425" y="3255963"/>
          <p14:tracePt t="47903" x="6956425" y="3219450"/>
          <p14:tracePt t="47926" x="6956425" y="3136900"/>
          <p14:tracePt t="47928" x="6956425" y="3100388"/>
          <p14:tracePt t="47935" x="6956425" y="3054350"/>
          <p14:tracePt t="47942" x="6956425" y="3017838"/>
          <p14:tracePt t="47950" x="6956425" y="2963863"/>
          <p14:tracePt t="47959" x="6956425" y="2936875"/>
          <p14:tracePt t="47966" x="6946900" y="2900363"/>
          <p14:tracePt t="47975" x="6946900" y="2844800"/>
          <p14:tracePt t="47982" x="6946900" y="2827338"/>
          <p14:tracePt t="47991" x="6946900" y="2790825"/>
          <p14:tracePt t="47999" x="6946900" y="2763838"/>
          <p14:tracePt t="48008" x="6946900" y="2727325"/>
          <p14:tracePt t="48015" x="6946900" y="2698750"/>
          <p14:tracePt t="48023" x="6946900" y="2681288"/>
          <p14:tracePt t="48031" x="6946900" y="2654300"/>
          <p14:tracePt t="48041" x="6946900" y="2644775"/>
          <p14:tracePt t="48048" x="6946900" y="2635250"/>
          <p14:tracePt t="48059" x="6946900" y="2625725"/>
          <p14:tracePt t="48184" x="6946900" y="2644775"/>
          <p14:tracePt t="48192" x="6946900" y="2690813"/>
          <p14:tracePt t="48200" x="6946900" y="2717800"/>
          <p14:tracePt t="48208" x="6946900" y="2763838"/>
          <p14:tracePt t="48216" x="6956425" y="2790825"/>
          <p14:tracePt t="48226" x="6973888" y="2817813"/>
          <p14:tracePt t="48232" x="7037388" y="2873375"/>
          <p14:tracePt t="48246" x="7056438" y="2890838"/>
          <p14:tracePt t="48248" x="7102475" y="2917825"/>
          <p14:tracePt t="48257" x="7129463" y="2927350"/>
          <p14:tracePt t="48263" x="7192963" y="2963863"/>
          <p14:tracePt t="48272" x="7229475" y="2982913"/>
          <p14:tracePt t="48278" x="7248525" y="2990850"/>
          <p14:tracePt t="48286" x="7265988" y="2990850"/>
          <p14:tracePt t="48294" x="7275513" y="2990850"/>
          <p14:tracePt t="48302" x="7302500" y="3009900"/>
          <p14:tracePt t="48310" x="7312025" y="3017838"/>
          <p14:tracePt t="48318" x="7329488" y="3027363"/>
          <p14:tracePt t="48326" x="7339013" y="3036888"/>
          <p14:tracePt t="48335" x="7366000" y="3054350"/>
          <p14:tracePt t="48343" x="7385050" y="3073400"/>
          <p14:tracePt t="48350" x="7412038" y="3082925"/>
          <p14:tracePt t="48359" x="7429500" y="3100388"/>
          <p14:tracePt t="48366" x="7448550" y="3109913"/>
          <p14:tracePt t="48374" x="7458075" y="3146425"/>
          <p14:tracePt t="48382" x="7485063" y="3173413"/>
          <p14:tracePt t="48391" x="7521575" y="3209925"/>
          <p14:tracePt t="48398" x="7567613" y="3228975"/>
          <p14:tracePt t="48406" x="7602538" y="3236913"/>
          <p14:tracePt t="48414" x="7631113" y="3265488"/>
          <p14:tracePt t="48600" x="7602538" y="3273425"/>
          <p14:tracePt t="48610" x="7548563" y="3282950"/>
          <p14:tracePt t="48614" x="7512050" y="3282950"/>
          <p14:tracePt t="48624" x="7439025" y="3292475"/>
          <p14:tracePt t="48630" x="7319963" y="3319463"/>
          <p14:tracePt t="48638" x="7229475" y="3338513"/>
          <p14:tracePt t="48646" x="7138988" y="3346450"/>
          <p14:tracePt t="48655" x="7073900" y="3355975"/>
          <p14:tracePt t="48662" x="7010400" y="3382963"/>
          <p14:tracePt t="48671" x="6973888" y="3411538"/>
          <p14:tracePt t="48678" x="6937375" y="3411538"/>
          <p14:tracePt t="48687" x="6910388" y="3419475"/>
          <p14:tracePt t="48695" x="6892925" y="3429000"/>
          <p14:tracePt t="48704" x="6883400" y="3438525"/>
          <p14:tracePt t="48720" x="6873875" y="3438525"/>
          <p14:tracePt t="48896" x="6873875" y="3429000"/>
          <p14:tracePt t="48904" x="6873875" y="3402013"/>
          <p14:tracePt t="48913" x="6873875" y="3382963"/>
          <p14:tracePt t="48920" x="6900863" y="3355975"/>
          <p14:tracePt t="48945" x="6910388" y="3255963"/>
          <p14:tracePt t="48952" x="6910388" y="3209925"/>
          <p14:tracePt t="48960" x="6910388" y="3182938"/>
          <p14:tracePt t="48967" x="6910388" y="3127375"/>
          <p14:tracePt t="48975" x="6910388" y="3082925"/>
          <p14:tracePt t="48983" x="6910388" y="3046413"/>
          <p14:tracePt t="48991" x="6910388" y="3027363"/>
          <p14:tracePt t="48999" x="6900863" y="3000375"/>
          <p14:tracePt t="49007" x="6900863" y="2982913"/>
          <p14:tracePt t="49015" x="6900863" y="2963863"/>
          <p14:tracePt t="49025" x="6900863" y="2954338"/>
          <p14:tracePt t="49031" x="6900863" y="2946400"/>
          <p14:tracePt t="49259" x="6900863" y="2936875"/>
          <p14:tracePt t="49262" x="6910388" y="2936875"/>
          <p14:tracePt t="49272" x="6929438" y="2954338"/>
          <p14:tracePt t="49278" x="6964363" y="2963863"/>
          <p14:tracePt t="49286" x="7019925" y="2982913"/>
          <p14:tracePt t="49294" x="7138988" y="3017838"/>
          <p14:tracePt t="49303" x="7175500" y="3017838"/>
          <p14:tracePt t="49311" x="7229475" y="3046413"/>
          <p14:tracePt t="49319" x="7248525" y="3046413"/>
          <p14:tracePt t="49335" x="7256463" y="3046413"/>
          <p14:tracePt t="49430" x="7248525" y="3054350"/>
          <p14:tracePt t="49446" x="7229475" y="3082925"/>
          <p14:tracePt t="49456" x="7202488" y="3082925"/>
          <p14:tracePt t="49462" x="7183438" y="3100388"/>
          <p14:tracePt t="49470" x="7165975" y="3127375"/>
          <p14:tracePt t="49478" x="7138988" y="3136900"/>
          <p14:tracePt t="49487" x="7110413" y="3163888"/>
          <p14:tracePt t="49495" x="7092950" y="3182938"/>
          <p14:tracePt t="49503" x="7073900" y="3200400"/>
          <p14:tracePt t="49510" x="7056438" y="3219450"/>
          <p14:tracePt t="49519" x="7019925" y="3246438"/>
          <p14:tracePt t="49527" x="7000875" y="3273425"/>
          <p14:tracePt t="49535" x="6992938" y="3282950"/>
          <p14:tracePt t="49551" x="6983413" y="3292475"/>
          <p14:tracePt t="49558" x="6973888" y="3302000"/>
          <p14:tracePt t="49696" x="6983413" y="3309938"/>
          <p14:tracePt t="49704" x="6992938" y="3309938"/>
          <p14:tracePt t="49712" x="7000875" y="3309938"/>
          <p14:tracePt t="49720" x="7010400" y="3319463"/>
          <p14:tracePt t="49814" x="7029450" y="3319463"/>
          <p14:tracePt t="49841" x="7037388" y="3319463"/>
          <p14:tracePt t="49887" x="7046913" y="3309938"/>
          <p14:tracePt t="50096" x="7046913" y="3319463"/>
          <p14:tracePt t="50142" x="7046913" y="3338513"/>
          <p14:tracePt t="50150" x="7083425" y="3355975"/>
          <p14:tracePt t="50158" x="7102475" y="3365500"/>
          <p14:tracePt t="50166" x="7138988" y="3365500"/>
          <p14:tracePt t="50174" x="7192963" y="3382963"/>
          <p14:tracePt t="50183" x="7239000" y="3402013"/>
          <p14:tracePt t="50191" x="7302500" y="3411538"/>
          <p14:tracePt t="50199" x="7339013" y="3411538"/>
          <p14:tracePt t="50209" x="7375525" y="3411538"/>
          <p14:tracePt t="50214" x="7412038" y="3411538"/>
          <p14:tracePt t="50223" x="7439025" y="3411538"/>
          <p14:tracePt t="50230" x="7458075" y="3411538"/>
          <p14:tracePt t="50238" x="7466013" y="3411538"/>
          <p14:tracePt t="50247" x="7485063" y="3411538"/>
          <p14:tracePt t="50257" x="7494588" y="3411538"/>
          <p14:tracePt t="50271" x="7502525" y="3402013"/>
          <p14:tracePt t="50278" x="7512050" y="3392488"/>
          <p14:tracePt t="50295" x="7531100" y="3365500"/>
          <p14:tracePt t="50302" x="7548563" y="3355975"/>
          <p14:tracePt t="50310" x="7567613" y="3346450"/>
          <p14:tracePt t="50319" x="7585075" y="3338513"/>
          <p14:tracePt t="50326" x="7621588" y="3319463"/>
          <p14:tracePt t="50334" x="7639050" y="3302000"/>
          <p14:tracePt t="50342" x="7658100" y="3273425"/>
          <p14:tracePt t="50351" x="7675563" y="3265488"/>
          <p14:tracePt t="50359" x="7694613" y="3255963"/>
          <p14:tracePt t="50366" x="7712075" y="3246438"/>
          <p14:tracePt t="50375" x="7721600" y="3246438"/>
          <p14:tracePt t="50382" x="7731125" y="3228975"/>
          <p14:tracePt t="50391" x="7740650" y="3219450"/>
          <p14:tracePt t="50662" x="7740650" y="3228975"/>
          <p14:tracePt t="50671" x="7740650" y="3236913"/>
          <p14:tracePt t="50678" x="7740650" y="3255963"/>
          <p14:tracePt t="50686" x="7740650" y="3265488"/>
          <p14:tracePt t="50695" x="7740650" y="3273425"/>
          <p14:tracePt t="50703" x="7748588" y="3292475"/>
          <p14:tracePt t="50711" x="7767638" y="3309938"/>
          <p14:tracePt t="50727" x="7767638" y="3319463"/>
          <p14:tracePt t="50736" x="7767638" y="3328988"/>
          <p14:tracePt t="50744" x="7767638" y="3338513"/>
          <p14:tracePt t="50752" x="7767638" y="3355975"/>
          <p14:tracePt t="50760" x="7767638" y="3365500"/>
          <p14:tracePt t="50768" x="7777163" y="3392488"/>
          <p14:tracePt t="50776" x="7777163" y="3438525"/>
          <p14:tracePt t="50784" x="7777163" y="3455988"/>
          <p14:tracePt t="50792" x="7777163" y="3482975"/>
          <p14:tracePt t="50799" x="7777163" y="3502025"/>
          <p14:tracePt t="50808" x="7777163" y="3529013"/>
          <p14:tracePt t="50814" x="7777163" y="3538538"/>
          <p14:tracePt t="50823" x="7777163" y="3556000"/>
          <p14:tracePt t="50830" x="7777163" y="3575050"/>
          <p14:tracePt t="50846" x="7767638" y="3602038"/>
          <p14:tracePt t="50855" x="7748588" y="3621088"/>
          <p14:tracePt t="50862" x="7712075" y="3648075"/>
          <p14:tracePt t="50871" x="7658100" y="3665538"/>
          <p14:tracePt t="50879" x="7612063" y="3694113"/>
          <p14:tracePt t="50888" x="7531100" y="3721100"/>
          <p14:tracePt t="50894" x="7458075" y="3757613"/>
          <p14:tracePt t="50902" x="7392988" y="3767138"/>
          <p14:tracePt t="50910" x="7339013" y="3784600"/>
          <p14:tracePt t="50920" x="7239000" y="3811588"/>
          <p14:tracePt t="50944" x="7046913" y="3830638"/>
          <p14:tracePt t="50952" x="6992938" y="3830638"/>
          <p14:tracePt t="50959" x="6929438" y="3830638"/>
          <p14:tracePt t="50968" x="6873875" y="3830638"/>
          <p14:tracePt t="50976" x="6819900" y="3830638"/>
          <p14:tracePt t="50984" x="6791325" y="3830638"/>
          <p14:tracePt t="50992" x="6764338" y="3830638"/>
          <p14:tracePt t="50999" x="6727825" y="3821113"/>
          <p14:tracePt t="51008" x="6700838" y="3803650"/>
          <p14:tracePt t="51015" x="6654800" y="3775075"/>
          <p14:tracePt t="51026" x="6637338" y="3757613"/>
          <p14:tracePt t="51032" x="6591300" y="3738563"/>
          <p14:tracePt t="51043" x="6554788" y="3694113"/>
          <p14:tracePt t="51048" x="6537325" y="3657600"/>
          <p14:tracePt t="51058" x="6527800" y="3629025"/>
          <p14:tracePt t="51064" x="6491288" y="3584575"/>
          <p14:tracePt t="51074" x="6472238" y="3538538"/>
          <p14:tracePt t="51080" x="6445250" y="3475038"/>
          <p14:tracePt t="51090" x="6435725" y="3438525"/>
          <p14:tracePt t="51097" x="6427788" y="3392488"/>
          <p14:tracePt t="51104" x="6418263" y="3365500"/>
          <p14:tracePt t="51112" x="6381750" y="3302000"/>
          <p14:tracePt t="51120" x="6381750" y="3265488"/>
          <p14:tracePt t="51128" x="6372225" y="3219450"/>
          <p14:tracePt t="51135" x="6362700" y="3182938"/>
          <p14:tracePt t="51143" x="6335713" y="3136900"/>
          <p14:tracePt t="51151" x="6335713" y="3100388"/>
          <p14:tracePt t="51159" x="6335713" y="3063875"/>
          <p14:tracePt t="51166" x="6335713" y="3017838"/>
          <p14:tracePt t="51175" x="6335713" y="2990850"/>
          <p14:tracePt t="51182" x="6335713" y="2954338"/>
          <p14:tracePt t="51191" x="6335713" y="2900363"/>
          <p14:tracePt t="51199" x="6335713" y="2854325"/>
          <p14:tracePt t="51207" x="6335713" y="2836863"/>
          <p14:tracePt t="51215" x="6354763" y="2781300"/>
          <p14:tracePt t="51223" x="6372225" y="2754313"/>
          <p14:tracePt t="51231" x="6399213" y="2717800"/>
          <p14:tracePt t="51241" x="6435725" y="2690813"/>
          <p14:tracePt t="51248" x="6508750" y="2662238"/>
          <p14:tracePt t="51259" x="6573838" y="2654300"/>
          <p14:tracePt t="51264" x="6591300" y="2625725"/>
          <p14:tracePt t="51272" x="6637338" y="2617788"/>
          <p14:tracePt t="51279" x="6673850" y="2617788"/>
          <p14:tracePt t="51287" x="6718300" y="2617788"/>
          <p14:tracePt t="51295" x="6754813" y="2617788"/>
          <p14:tracePt t="51303" x="6783388" y="2608263"/>
          <p14:tracePt t="51311" x="6837363" y="2608263"/>
          <p14:tracePt t="51319" x="6883400" y="2608263"/>
          <p14:tracePt t="51327" x="6919913" y="2608263"/>
          <p14:tracePt t="51335" x="6973888" y="2608263"/>
          <p14:tracePt t="51343" x="7019925" y="2608263"/>
          <p14:tracePt t="51351" x="7083425" y="2608263"/>
          <p14:tracePt t="51359" x="7146925" y="2608263"/>
          <p14:tracePt t="51367" x="7219950" y="2608263"/>
          <p14:tracePt t="51376" x="7275513" y="2608263"/>
          <p14:tracePt t="51383" x="7348538" y="2608263"/>
          <p14:tracePt t="51391" x="7448550" y="2644775"/>
          <p14:tracePt t="51399" x="7521575" y="2654300"/>
          <p14:tracePt t="51406" x="7602538" y="2681288"/>
          <p14:tracePt t="51416" x="7648575" y="2708275"/>
          <p14:tracePt t="51422" x="7704138" y="2717800"/>
          <p14:tracePt t="51432" x="7767638" y="2727325"/>
          <p14:tracePt t="51440" x="7794625" y="2744788"/>
          <p14:tracePt t="51447" x="7840663" y="2771775"/>
          <p14:tracePt t="51454" x="7858125" y="2781300"/>
          <p14:tracePt t="51462" x="7877175" y="2800350"/>
          <p14:tracePt t="51471" x="7885113" y="2817813"/>
          <p14:tracePt t="51479" x="7894638" y="2844800"/>
          <p14:tracePt t="51487" x="7913688" y="2881313"/>
          <p14:tracePt t="51495" x="7931150" y="2900363"/>
          <p14:tracePt t="51503" x="7931150" y="2927350"/>
          <p14:tracePt t="51511" x="7940675" y="2963863"/>
          <p14:tracePt t="51519" x="7940675" y="3009900"/>
          <p14:tracePt t="51530" x="7940675" y="3046413"/>
          <p14:tracePt t="51536" x="7950200" y="3109913"/>
          <p14:tracePt t="51545" x="7950200" y="3146425"/>
          <p14:tracePt t="51550" x="7967663" y="3200400"/>
          <p14:tracePt t="51559" x="7967663" y="3236913"/>
          <p14:tracePt t="51566" x="7967663" y="3292475"/>
          <p14:tracePt t="51575" x="7967663" y="3319463"/>
          <p14:tracePt t="51582" x="7967663" y="3346450"/>
          <p14:tracePt t="51591" x="7967663" y="3392488"/>
          <p14:tracePt t="51598" x="7967663" y="3419475"/>
          <p14:tracePt t="51606" x="7967663" y="3446463"/>
          <p14:tracePt t="51614" x="7967663" y="3475038"/>
          <p14:tracePt t="51622" x="7967663" y="3492500"/>
          <p14:tracePt t="51631" x="7967663" y="3519488"/>
          <p14:tracePt t="51638" x="7958138" y="3556000"/>
          <p14:tracePt t="51647" x="7950200" y="3584575"/>
          <p14:tracePt t="51656" x="7921625" y="3611563"/>
          <p14:tracePt t="51663" x="7904163" y="3629025"/>
          <p14:tracePt t="51672" x="7850188" y="3684588"/>
          <p14:tracePt t="51679" x="7821613" y="3702050"/>
          <p14:tracePt t="51688" x="7767638" y="3721100"/>
          <p14:tracePt t="51695" x="7721600" y="3748088"/>
          <p14:tracePt t="51703" x="7675563" y="3767138"/>
          <p14:tracePt t="51711" x="7631113" y="3794125"/>
          <p14:tracePt t="51719" x="7585075" y="3803650"/>
          <p14:tracePt t="51727" x="7531100" y="3811588"/>
          <p14:tracePt t="51734" x="7485063" y="3811588"/>
          <p14:tracePt t="51742" x="7466013" y="3811588"/>
          <p14:tracePt t="51750" x="7429500" y="3811588"/>
          <p14:tracePt t="51758" x="7385050" y="3811588"/>
          <p14:tracePt t="51766" x="7329488" y="3811588"/>
          <p14:tracePt t="51775" x="7275513" y="3811588"/>
          <p14:tracePt t="51783" x="7239000" y="3811588"/>
          <p14:tracePt t="51791" x="7183438" y="3811588"/>
          <p14:tracePt t="51799" x="7138988" y="3803650"/>
          <p14:tracePt t="51808" x="7092950" y="3794125"/>
          <p14:tracePt t="51815" x="7056438" y="3775075"/>
          <p14:tracePt t="51825" x="6992938" y="3767138"/>
          <p14:tracePt t="51832" x="6946900" y="3748088"/>
          <p14:tracePt t="51842" x="6929438" y="3738563"/>
          <p14:tracePt t="51848" x="6883400" y="3711575"/>
          <p14:tracePt t="51858" x="6864350" y="3694113"/>
          <p14:tracePt t="51877" x="6827838" y="3657600"/>
          <p14:tracePt t="51879" x="6810375" y="3621088"/>
          <p14:tracePt t="51888" x="6783388" y="3592513"/>
          <p14:tracePt t="51895" x="6773863" y="3565525"/>
          <p14:tracePt t="51904" x="6754813" y="3502025"/>
          <p14:tracePt t="51910" x="6727825" y="3446463"/>
          <p14:tracePt t="51918" x="6718300" y="3402013"/>
          <p14:tracePt t="51926" x="6710363" y="3355975"/>
          <p14:tracePt t="51934" x="6681788" y="3282950"/>
          <p14:tracePt t="51942" x="6681788" y="3255963"/>
          <p14:tracePt t="51950" x="6673850" y="3209925"/>
          <p14:tracePt t="51958" x="6645275" y="3127375"/>
          <p14:tracePt t="51966" x="6645275" y="3109913"/>
          <p14:tracePt t="51975" x="6645275" y="3054350"/>
          <p14:tracePt t="51983" x="6645275" y="3017838"/>
          <p14:tracePt t="51991" x="6645275" y="2973388"/>
          <p14:tracePt t="51999" x="6645275" y="2963863"/>
          <p14:tracePt t="52007" x="6645275" y="2917825"/>
          <p14:tracePt t="52015" x="6645275" y="2863850"/>
          <p14:tracePt t="52023" x="6645275" y="2827338"/>
          <p14:tracePt t="52031" x="6645275" y="2781300"/>
          <p14:tracePt t="52039" x="6664325" y="2754313"/>
          <p14:tracePt t="52047" x="6691313" y="2690813"/>
          <p14:tracePt t="52055" x="6737350" y="2644775"/>
          <p14:tracePt t="52062" x="6773863" y="2598738"/>
          <p14:tracePt t="52071" x="6819900" y="2571750"/>
          <p14:tracePt t="52078" x="6837363" y="2544763"/>
          <p14:tracePt t="52087" x="6856413" y="2525713"/>
          <p14:tracePt t="52094" x="6919913" y="2489200"/>
          <p14:tracePt t="52102" x="6956425" y="2481263"/>
          <p14:tracePt t="52110" x="7019925" y="2462213"/>
          <p14:tracePt t="52119" x="7073900" y="2462213"/>
          <p14:tracePt t="52127" x="7138988" y="2452688"/>
          <p14:tracePt t="52137" x="7192963" y="2452688"/>
          <p14:tracePt t="52143" x="7265988" y="2452688"/>
          <p14:tracePt t="52151" x="7302500" y="2452688"/>
          <p14:tracePt t="52159" x="7356475" y="2452688"/>
          <p14:tracePt t="52167" x="7439025" y="2471738"/>
          <p14:tracePt t="52175" x="7502525" y="2508250"/>
          <p14:tracePt t="52187" x="7567613" y="2562225"/>
          <p14:tracePt t="52191" x="7602538" y="2581275"/>
          <p14:tracePt t="52198" x="7658100" y="2625725"/>
          <p14:tracePt t="52206" x="7694613" y="2654300"/>
          <p14:tracePt t="52214" x="7721600" y="2681288"/>
          <p14:tracePt t="52222" x="7758113" y="2717800"/>
          <p14:tracePt t="52230" x="7785100" y="2744788"/>
          <p14:tracePt t="52240" x="7831138" y="2790825"/>
          <p14:tracePt t="52248" x="7858125" y="2827338"/>
          <p14:tracePt t="52261" x="7885113" y="2854325"/>
          <p14:tracePt t="52266" x="7894638" y="2890838"/>
          <p14:tracePt t="52272" x="7940675" y="2936875"/>
          <p14:tracePt t="52279" x="7950200" y="2936875"/>
          <p14:tracePt t="52288" x="7958138" y="2982913"/>
          <p14:tracePt t="52295" x="7977188" y="3000375"/>
          <p14:tracePt t="52303" x="7986713" y="3036888"/>
          <p14:tracePt t="52311" x="8004175" y="3082925"/>
          <p14:tracePt t="52319" x="8013700" y="3100388"/>
          <p14:tracePt t="52327" x="8013700" y="3136900"/>
          <p14:tracePt t="52335" x="8013700" y="3182938"/>
          <p14:tracePt t="52343" x="8013700" y="3219450"/>
          <p14:tracePt t="52350" x="8013700" y="3236913"/>
          <p14:tracePt t="52359" x="8013700" y="3282950"/>
          <p14:tracePt t="52366" x="8013700" y="3319463"/>
          <p14:tracePt t="52375" x="8013700" y="3338513"/>
          <p14:tracePt t="52382" x="8004175" y="3392488"/>
          <p14:tracePt t="52391" x="7986713" y="3419475"/>
          <p14:tracePt t="52399" x="7967663" y="3438525"/>
          <p14:tracePt t="52407" x="7958138" y="3438525"/>
          <p14:tracePt t="52415" x="7931150" y="3475038"/>
          <p14:tracePt t="52423" x="7913688" y="3492500"/>
          <p14:tracePt t="52431" x="7894638" y="3511550"/>
          <p14:tracePt t="52438" x="7867650" y="3529013"/>
          <p14:tracePt t="52447" x="7840663" y="3548063"/>
          <p14:tracePt t="52454" x="7821613" y="3556000"/>
          <p14:tracePt t="52463" x="7804150" y="3575050"/>
          <p14:tracePt t="52471" x="7785100" y="3584575"/>
          <p14:tracePt t="52479" x="7758113" y="3592513"/>
          <p14:tracePt t="52488" x="7740650" y="3602038"/>
          <p14:tracePt t="52495" x="7712075" y="3602038"/>
          <p14:tracePt t="52503" x="7694613" y="3629025"/>
          <p14:tracePt t="52511" x="7658100" y="3638550"/>
          <p14:tracePt t="52519" x="7639050" y="3648075"/>
          <p14:tracePt t="52527" x="7621588" y="3657600"/>
          <p14:tracePt t="52534" x="7602538" y="3657600"/>
          <p14:tracePt t="52542" x="7594600" y="3657600"/>
          <p14:tracePt t="52551" x="7585075" y="3665538"/>
          <p14:tracePt t="52568" x="7575550" y="3675063"/>
          <p14:tracePt t="53392" x="7594600" y="3675063"/>
          <p14:tracePt t="53400" x="7648575" y="3675063"/>
          <p14:tracePt t="53408" x="7694613" y="3675063"/>
          <p14:tracePt t="53416" x="7767638" y="3665538"/>
          <p14:tracePt t="53423" x="7840663" y="3657600"/>
          <p14:tracePt t="53432" x="7921625" y="3611563"/>
          <p14:tracePt t="53440" x="7967663" y="3602038"/>
          <p14:tracePt t="53448" x="8023225" y="3584575"/>
          <p14:tracePt t="53456" x="8067675" y="3548063"/>
          <p14:tracePt t="53464" x="8132763" y="3519488"/>
          <p14:tracePt t="53474" x="8177213" y="3482975"/>
          <p14:tracePt t="53480" x="8240713" y="3475038"/>
          <p14:tracePt t="53488" x="8269288" y="3465513"/>
          <p14:tracePt t="53495" x="8323263" y="3465513"/>
          <p14:tracePt t="53502" x="8369300" y="3465513"/>
          <p14:tracePt t="53512" x="8405813" y="3465513"/>
          <p14:tracePt t="53520" x="8451850" y="3465513"/>
          <p14:tracePt t="53529" x="8505825" y="3465513"/>
          <p14:tracePt t="53534" x="8559800" y="3465513"/>
          <p14:tracePt t="53542" x="8632825" y="3465513"/>
          <p14:tracePt t="53550" x="8742363" y="3465513"/>
          <p14:tracePt t="53560" x="8851900" y="3465513"/>
          <p14:tracePt t="53568" x="8961438" y="3465513"/>
          <p14:tracePt t="53576" x="9053513" y="3465513"/>
          <p14:tracePt t="53584" x="9107488" y="34655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同相利得とは？</a:t>
            </a:r>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368982" y="1417638"/>
            <a:ext cx="6406036" cy="2404441"/>
          </a:xfrm>
        </p:spPr>
      </p:pic>
      <p:sp>
        <p:nvSpPr>
          <p:cNvPr id="5" name="テキスト ボックス 4"/>
          <p:cNvSpPr txBox="1"/>
          <p:nvPr/>
        </p:nvSpPr>
        <p:spPr>
          <a:xfrm>
            <a:off x="614149" y="3822079"/>
            <a:ext cx="7996674" cy="2554545"/>
          </a:xfrm>
          <a:prstGeom prst="rect">
            <a:avLst/>
          </a:prstGeom>
          <a:noFill/>
        </p:spPr>
        <p:txBody>
          <a:bodyPr wrap="square" rtlCol="0">
            <a:spAutoFit/>
          </a:bodyPr>
          <a:lstStyle/>
          <a:p>
            <a:r>
              <a:rPr kumimoji="1" lang="en-US" altLang="ja-JP" sz="3200" dirty="0"/>
              <a:t>Ac=Vo/</a:t>
            </a:r>
            <a:r>
              <a:rPr kumimoji="1" lang="en-US" altLang="ja-JP" sz="3200" dirty="0" err="1"/>
              <a:t>Vc</a:t>
            </a:r>
            <a:endParaRPr kumimoji="1" lang="en-US" altLang="ja-JP" sz="3200" dirty="0"/>
          </a:p>
          <a:p>
            <a:r>
              <a:rPr lang="ja-JP" altLang="en-US" sz="3200" dirty="0"/>
              <a:t>理想的には</a:t>
            </a:r>
            <a:r>
              <a:rPr lang="en-US" altLang="ja-JP" sz="3200" dirty="0"/>
              <a:t>0</a:t>
            </a:r>
          </a:p>
          <a:p>
            <a:endParaRPr kumimoji="1" lang="en-US" altLang="ja-JP" sz="3200" dirty="0"/>
          </a:p>
          <a:p>
            <a:r>
              <a:rPr lang="ja-JP" altLang="en-US" sz="3200" dirty="0"/>
              <a:t>同相除去比（</a:t>
            </a:r>
            <a:r>
              <a:rPr lang="en-US" altLang="ja-JP" sz="3200" dirty="0"/>
              <a:t>CMRR</a:t>
            </a:r>
            <a:r>
              <a:rPr lang="ja-JP" altLang="en-US" sz="3200" dirty="0"/>
              <a:t>：</a:t>
            </a:r>
            <a:r>
              <a:rPr lang="en-US" altLang="ja-JP" sz="3200" dirty="0"/>
              <a:t>Common Mode Reduction Ratio) = Ad/Ac = </a:t>
            </a:r>
            <a:r>
              <a:rPr lang="ja-JP" altLang="en-US" sz="3200"/>
              <a:t>理想は無限</a:t>
            </a:r>
            <a:r>
              <a:rPr lang="ja-JP" altLang="en-US" sz="3200" dirty="0"/>
              <a:t>大</a:t>
            </a:r>
            <a:endParaRPr kumimoji="1" lang="ja-JP" altLang="en-US" sz="3200" dirty="0"/>
          </a:p>
        </p:txBody>
      </p:sp>
      <p:pic>
        <p:nvPicPr>
          <p:cNvPr id="3" name="オーディオ 2">
            <a:hlinkClick r:id="" action="ppaction://media"/>
            <a:extLst>
              <a:ext uri="{FF2B5EF4-FFF2-40B4-BE49-F238E27FC236}">
                <a16:creationId xmlns:a16="http://schemas.microsoft.com/office/drawing/2014/main" id="{94B6BC43-3660-4D53-9356-A60F566B7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36216658"/>
      </p:ext>
    </p:extLst>
  </p:cSld>
  <p:clrMapOvr>
    <a:masterClrMapping/>
  </p:clrMapOvr>
  <mc:AlternateContent xmlns:mc="http://schemas.openxmlformats.org/markup-compatibility/2006" xmlns:p14="http://schemas.microsoft.com/office/powerpoint/2010/main">
    <mc:Choice Requires="p14">
      <p:transition spd="slow" p14:dur="2000" advTm="77714"/>
    </mc:Choice>
    <mc:Fallback xmlns="">
      <p:transition spd="slow" advTm="7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37" x="8861425" y="3665538"/>
          <p14:tracePt t="546" x="8651875" y="3721100"/>
          <p14:tracePt t="553" x="8505825" y="3721100"/>
          <p14:tracePt t="561" x="8359775" y="3721100"/>
          <p14:tracePt t="570" x="8232775" y="3721100"/>
          <p14:tracePt t="578" x="8123238" y="3721100"/>
          <p14:tracePt t="586" x="8031163" y="3721100"/>
          <p14:tracePt t="594" x="7950200" y="3721100"/>
          <p14:tracePt t="603" x="7913688" y="3721100"/>
          <p14:tracePt t="610" x="7894638" y="3721100"/>
          <p14:tracePt t="618" x="7867650" y="3730625"/>
          <p14:tracePt t="625" x="7858125" y="3730625"/>
          <p14:tracePt t="634" x="7850188" y="3730625"/>
          <p14:tracePt t="650" x="7840663" y="3730625"/>
          <p14:tracePt t="658" x="7813675" y="3738563"/>
          <p14:tracePt t="673" x="7785100" y="3757613"/>
          <p14:tracePt t="681" x="7767638" y="3757613"/>
          <p14:tracePt t="690" x="7721600" y="3767138"/>
          <p14:tracePt t="697" x="7694613" y="3767138"/>
          <p14:tracePt t="706" x="7639050" y="3794125"/>
          <p14:tracePt t="713" x="7575550" y="3830638"/>
          <p14:tracePt t="722" x="7512050" y="3840163"/>
          <p14:tracePt t="730" x="7458075" y="3848100"/>
          <p14:tracePt t="738" x="7392988" y="3875088"/>
          <p14:tracePt t="746" x="7339013" y="3884613"/>
          <p14:tracePt t="755" x="7292975" y="3903663"/>
          <p14:tracePt t="762" x="7248525" y="3911600"/>
          <p14:tracePt t="769" x="7202488" y="3930650"/>
          <p14:tracePt t="778" x="7183438" y="3930650"/>
          <p14:tracePt t="786" x="7183438" y="3940175"/>
          <p14:tracePt t="802" x="7165975" y="3940175"/>
          <p14:tracePt t="825" x="7156450" y="3948113"/>
          <p14:tracePt t="849" x="7146925" y="3948113"/>
          <p14:tracePt t="874" x="7138988" y="3957638"/>
          <p14:tracePt t="8891" x="7119938" y="3957638"/>
          <p14:tracePt t="10090" x="7102475" y="3957638"/>
          <p14:tracePt t="14387" x="7046913" y="3957638"/>
          <p14:tracePt t="14395" x="7010400" y="3957638"/>
          <p14:tracePt t="14403" x="6983413" y="3957638"/>
          <p14:tracePt t="14413" x="6946900" y="3967163"/>
          <p14:tracePt t="14422" x="6937375" y="3976688"/>
          <p14:tracePt t="14446" x="6929438" y="3976688"/>
          <p14:tracePt t="14449" x="6919913" y="3976688"/>
          <p14:tracePt t="14457" x="6910388" y="3976688"/>
          <p14:tracePt t="14465" x="6892925" y="3976688"/>
          <p14:tracePt t="14473" x="6873875" y="3976688"/>
          <p14:tracePt t="14481" x="6837363" y="3976688"/>
          <p14:tracePt t="14490" x="6819900" y="3976688"/>
          <p14:tracePt t="14497" x="6773863" y="3976688"/>
          <p14:tracePt t="14505" x="6718300" y="3976688"/>
          <p14:tracePt t="14514" x="6645275" y="3976688"/>
          <p14:tracePt t="14522" x="6573838" y="3976688"/>
          <p14:tracePt t="14530" x="6445250" y="3976688"/>
          <p14:tracePt t="14538" x="6299200" y="3967163"/>
          <p14:tracePt t="14546" x="6189663" y="3957638"/>
          <p14:tracePt t="14554" x="6062663" y="3940175"/>
          <p14:tracePt t="14562" x="5943600" y="3911600"/>
          <p14:tracePt t="14569" x="5834063" y="3884613"/>
          <p14:tracePt t="14578" x="5734050" y="3840163"/>
          <p14:tracePt t="14586" x="5643563" y="3830638"/>
          <p14:tracePt t="14594" x="5580063" y="3803650"/>
          <p14:tracePt t="14605" x="5514975" y="3775075"/>
          <p14:tracePt t="14611" x="5497513" y="3767138"/>
          <p14:tracePt t="14621" x="5470525" y="3757613"/>
          <p14:tracePt t="14627" x="5461000" y="3748088"/>
          <p14:tracePt t="14643" x="5441950" y="3738563"/>
          <p14:tracePt t="14650" x="5441950" y="3721100"/>
          <p14:tracePt t="14658" x="5441950" y="3684588"/>
          <p14:tracePt t="14666" x="5441950" y="3675063"/>
          <p14:tracePt t="14675" x="5441950" y="3638550"/>
          <p14:tracePt t="14682" x="5441950" y="3621088"/>
          <p14:tracePt t="14690" x="5434013" y="3592513"/>
          <p14:tracePt t="14698" x="5424488" y="3565525"/>
          <p14:tracePt t="14707" x="5405438" y="3529013"/>
          <p14:tracePt t="14715" x="5405438" y="3492500"/>
          <p14:tracePt t="14723" x="5397500" y="3475038"/>
          <p14:tracePt t="14730" x="5341938" y="3411538"/>
          <p14:tracePt t="14738" x="5334000" y="3382963"/>
          <p14:tracePt t="14745" x="5314950" y="3355975"/>
          <p14:tracePt t="14756" x="5287963" y="3319463"/>
          <p14:tracePt t="14763" x="5260975" y="3273425"/>
          <p14:tracePt t="14770" x="5241925" y="3255963"/>
          <p14:tracePt t="14780" x="5232400" y="3219450"/>
          <p14:tracePt t="14787" x="5195888" y="3182938"/>
          <p14:tracePt t="14794" x="5178425" y="3163888"/>
          <p14:tracePt t="14801" x="5168900" y="3119438"/>
          <p14:tracePt t="14810" x="5151438" y="3100388"/>
          <p14:tracePt t="14818" x="5141913" y="3082925"/>
          <p14:tracePt t="14825" x="5141913" y="3073400"/>
          <p14:tracePt t="14834" x="5132388" y="3054350"/>
          <p14:tracePt t="14841" x="5132388" y="3046413"/>
          <p14:tracePt t="14849" x="5132388" y="3036888"/>
          <p14:tracePt t="14857" x="5122863" y="3017838"/>
          <p14:tracePt t="14865" x="5122863" y="3000375"/>
          <p14:tracePt t="14873" x="5105400" y="2973388"/>
          <p14:tracePt t="14886" x="5105400" y="2936875"/>
          <p14:tracePt t="14889" x="5086350" y="2917825"/>
          <p14:tracePt t="14898" x="5049838" y="2873375"/>
          <p14:tracePt t="14906" x="4986338" y="2854325"/>
          <p14:tracePt t="14914" x="4922838" y="2808288"/>
          <p14:tracePt t="14922" x="4849813" y="2781300"/>
          <p14:tracePt t="14930" x="4730750" y="2727325"/>
          <p14:tracePt t="14937" x="4630738" y="2717800"/>
          <p14:tracePt t="14945" x="4521200" y="2671763"/>
          <p14:tracePt t="14954" x="4440238" y="2644775"/>
          <p14:tracePt t="14962" x="4367213" y="2617788"/>
          <p14:tracePt t="14970" x="4303713" y="2608263"/>
          <p14:tracePt t="14978" x="4248150" y="2589213"/>
          <p14:tracePt t="14985" x="4211638" y="2581275"/>
          <p14:tracePt t="14995" x="4184650" y="2571750"/>
          <p14:tracePt t="15004" x="4175125" y="2562225"/>
          <p14:tracePt t="15011" x="4165600" y="2562225"/>
          <p14:tracePt t="15020" x="4157663" y="2554288"/>
          <p14:tracePt t="15027" x="4157663" y="2544763"/>
          <p14:tracePt t="15036" x="4148138" y="2535238"/>
          <p14:tracePt t="15043" x="4138613" y="2517775"/>
          <p14:tracePt t="15051" x="4129088" y="2508250"/>
          <p14:tracePt t="15059" x="4121150" y="2498725"/>
          <p14:tracePt t="15067" x="4102100" y="2489200"/>
          <p14:tracePt t="15074" x="4084638" y="2462213"/>
          <p14:tracePt t="15083" x="4065588" y="2452688"/>
          <p14:tracePt t="15090" x="4048125" y="2435225"/>
          <p14:tracePt t="15099" x="4021138" y="2425700"/>
          <p14:tracePt t="15106" x="3992563" y="2416175"/>
          <p14:tracePt t="15114" x="3965575" y="2408238"/>
          <p14:tracePt t="15122" x="3948113" y="2389188"/>
          <p14:tracePt t="15130" x="3938588" y="2389188"/>
          <p14:tracePt t="15410" x="3929063" y="2379663"/>
          <p14:tracePt t="15425" x="3929063" y="2352675"/>
          <p14:tracePt t="15433" x="3929063" y="2335213"/>
          <p14:tracePt t="15441" x="3929063" y="2325688"/>
          <p14:tracePt t="15452" x="3929063" y="2298700"/>
          <p14:tracePt t="15459" x="3929063" y="2289175"/>
          <p14:tracePt t="15468" x="3929063" y="2243138"/>
          <p14:tracePt t="15475" x="3929063" y="2225675"/>
          <p14:tracePt t="15484" x="3929063" y="2206625"/>
          <p14:tracePt t="15491" x="3929063" y="2189163"/>
          <p14:tracePt t="15509" x="3929063" y="2125663"/>
          <p14:tracePt t="15514" x="3929063" y="2106613"/>
          <p14:tracePt t="15522" x="3929063" y="2060575"/>
          <p14:tracePt t="15530" x="3929063" y="2024063"/>
          <p14:tracePt t="15538" x="3929063" y="2006600"/>
          <p14:tracePt t="15545" x="3929063" y="1970088"/>
          <p14:tracePt t="15553" x="3929063" y="1960563"/>
          <p14:tracePt t="15561" x="3929063" y="1951038"/>
          <p14:tracePt t="15569" x="3929063" y="1933575"/>
          <p14:tracePt t="15577" x="3929063" y="1914525"/>
          <p14:tracePt t="15594" x="3929063" y="1906588"/>
          <p14:tracePt t="15850" x="3938588" y="1897063"/>
          <p14:tracePt t="15865" x="3965575" y="1897063"/>
          <p14:tracePt t="15874" x="3984625" y="1897063"/>
          <p14:tracePt t="15882" x="4011613" y="1897063"/>
          <p14:tracePt t="15889" x="4029075" y="1897063"/>
          <p14:tracePt t="15897" x="4057650" y="1897063"/>
          <p14:tracePt t="15905" x="4075113" y="1897063"/>
          <p14:tracePt t="15913" x="4094163" y="1897063"/>
          <p14:tracePt t="15922" x="4111625" y="1897063"/>
          <p14:tracePt t="15929" x="4121150" y="1897063"/>
          <p14:tracePt t="15938" x="4148138" y="1897063"/>
          <p14:tracePt t="15945" x="4157663" y="1897063"/>
          <p14:tracePt t="15954" x="4165600" y="1897063"/>
          <p14:tracePt t="15961" x="4175125" y="1897063"/>
          <p14:tracePt t="15969" x="4184650" y="1897063"/>
          <p14:tracePt t="15977" x="4194175" y="1887538"/>
          <p14:tracePt t="15985" x="4202113" y="1887538"/>
          <p14:tracePt t="16026" x="4211638" y="1878013"/>
          <p14:tracePt t="16042" x="4221163" y="1878013"/>
          <p14:tracePt t="16139" x="4194175" y="1878013"/>
          <p14:tracePt t="16147" x="4121150" y="1878013"/>
          <p14:tracePt t="16155" x="4011613" y="1878013"/>
          <p14:tracePt t="16164" x="3883025" y="1878013"/>
          <p14:tracePt t="16170" x="3719513" y="1878013"/>
          <p14:tracePt t="16177" x="3556000" y="1878013"/>
          <p14:tracePt t="16185" x="3390900" y="1878013"/>
          <p14:tracePt t="16193" x="3227388" y="1878013"/>
          <p14:tracePt t="16201" x="3063875" y="1860550"/>
          <p14:tracePt t="16210" x="2917825" y="1841500"/>
          <p14:tracePt t="16220" x="2771775" y="1814513"/>
          <p14:tracePt t="16226" x="2698750" y="1814513"/>
          <p14:tracePt t="16236" x="2606675" y="1804988"/>
          <p14:tracePt t="16243" x="2562225" y="1797050"/>
          <p14:tracePt t="16249" x="2543175" y="1797050"/>
          <p14:tracePt t="16443" x="2552700" y="1797050"/>
          <p14:tracePt t="16453" x="2562225" y="1797050"/>
          <p14:tracePt t="16475" x="2570163" y="1797050"/>
          <p14:tracePt t="16483" x="2589213" y="1797050"/>
          <p14:tracePt t="16491" x="2598738" y="1814513"/>
          <p14:tracePt t="16500" x="2598738" y="1841500"/>
          <p14:tracePt t="16507" x="2616200" y="1870075"/>
          <p14:tracePt t="16514" x="2635250" y="1924050"/>
          <p14:tracePt t="16523" x="2643188" y="1960563"/>
          <p14:tracePt t="16530" x="2652713" y="2016125"/>
          <p14:tracePt t="16538" x="2662238" y="2070100"/>
          <p14:tracePt t="16545" x="2679700" y="2116138"/>
          <p14:tracePt t="16554" x="2679700" y="2143125"/>
          <p14:tracePt t="16561" x="2698750" y="2189163"/>
          <p14:tracePt t="16569" x="2708275" y="2243138"/>
          <p14:tracePt t="16577" x="2716213" y="2279650"/>
          <p14:tracePt t="16587" x="2725738" y="2306638"/>
          <p14:tracePt t="16593" x="2725738" y="2335213"/>
          <p14:tracePt t="16601" x="2752725" y="2352675"/>
          <p14:tracePt t="17027" x="2762250" y="2343150"/>
          <p14:tracePt t="17055" x="2771775" y="2335213"/>
          <p14:tracePt t="17067" x="2781300" y="2325688"/>
          <p14:tracePt t="17075" x="2789238" y="2316163"/>
          <p14:tracePt t="17084" x="2798763" y="2306638"/>
          <p14:tracePt t="17091" x="2808288" y="2306638"/>
          <p14:tracePt t="17115" x="2817813" y="2298700"/>
          <p14:tracePt t="17123" x="2825750" y="2289175"/>
          <p14:tracePt t="17131" x="2835275" y="2279650"/>
          <p14:tracePt t="17140" x="2844800" y="2270125"/>
          <p14:tracePt t="17162" x="2862263" y="2270125"/>
          <p14:tracePt t="17170" x="2871788" y="2262188"/>
          <p14:tracePt t="17203" x="2871788" y="2252663"/>
          <p14:tracePt t="17235" x="2881313" y="2243138"/>
          <p14:tracePt t="17250" x="2889250" y="2243138"/>
          <p14:tracePt t="17275" x="2908300" y="2225675"/>
          <p14:tracePt t="17379" x="2871788" y="2216150"/>
          <p14:tracePt t="17389" x="2817813" y="2216150"/>
          <p14:tracePt t="17395" x="2771775" y="2206625"/>
          <p14:tracePt t="17407" x="2679700" y="2179638"/>
          <p14:tracePt t="17411" x="2635250" y="2179638"/>
          <p14:tracePt t="17421" x="2570163" y="2160588"/>
          <p14:tracePt t="17427" x="2506663" y="2160588"/>
          <p14:tracePt t="17438" x="2452688" y="2152650"/>
          <p14:tracePt t="17443" x="2397125" y="2152650"/>
          <p14:tracePt t="17453" x="2360613" y="2143125"/>
          <p14:tracePt t="17459" x="2352675" y="2143125"/>
          <p14:tracePt t="17470" x="2343150" y="2143125"/>
          <p14:tracePt t="17667" x="2316163" y="2143125"/>
          <p14:tracePt t="17675" x="2306638" y="2143125"/>
          <p14:tracePt t="17684" x="2297113" y="2143125"/>
          <p14:tracePt t="17692" x="2279650" y="2143125"/>
          <p14:tracePt t="17804" x="2270125" y="2143125"/>
          <p14:tracePt t="17829" x="2260600" y="2143125"/>
          <p14:tracePt t="17845" x="2243138" y="2143125"/>
          <p14:tracePt t="17854" x="2233613" y="2143125"/>
          <p14:tracePt t="18089" x="2224088" y="2152650"/>
          <p14:tracePt t="18099" x="2224088" y="2160588"/>
          <p14:tracePt t="18108" x="2224088" y="2170113"/>
          <p14:tracePt t="18115" x="2224088" y="2206625"/>
          <p14:tracePt t="18121" x="2224088" y="2216150"/>
          <p14:tracePt t="18130" x="2224088" y="2262188"/>
          <p14:tracePt t="18137" x="2224088" y="2316163"/>
          <p14:tracePt t="18145" x="2224088" y="2352675"/>
          <p14:tracePt t="18154" x="2224088" y="2408238"/>
          <p14:tracePt t="18161" x="2224088" y="2452688"/>
          <p14:tracePt t="18169" x="2224088" y="2508250"/>
          <p14:tracePt t="18177" x="2224088" y="2535238"/>
          <p14:tracePt t="18185" x="2224088" y="2589213"/>
          <p14:tracePt t="18193" x="2224088" y="2635250"/>
          <p14:tracePt t="18202" x="2224088" y="2671763"/>
          <p14:tracePt t="18209" x="2224088" y="2717800"/>
          <p14:tracePt t="18218" x="2224088" y="2754313"/>
          <p14:tracePt t="18225" x="2224088" y="2790825"/>
          <p14:tracePt t="18234" x="2214563" y="2836863"/>
          <p14:tracePt t="18241" x="2214563" y="2863850"/>
          <p14:tracePt t="18250" x="2206625" y="2881313"/>
          <p14:tracePt t="18258" x="2206625" y="2927350"/>
          <p14:tracePt t="18266" x="2187575" y="2954338"/>
          <p14:tracePt t="18274" x="2179638" y="2973388"/>
          <p14:tracePt t="18282" x="2179638" y="2982913"/>
          <p14:tracePt t="18290" x="2170113" y="3017838"/>
          <p14:tracePt t="18298" x="2160588" y="3036888"/>
          <p14:tracePt t="18306" x="2160588" y="3046413"/>
          <p14:tracePt t="18314" x="2143125" y="3063875"/>
          <p14:tracePt t="18322" x="2143125" y="3073400"/>
          <p14:tracePt t="18330" x="2133600" y="3100388"/>
          <p14:tracePt t="18346" x="2124075" y="3119438"/>
          <p14:tracePt t="18354" x="2124075" y="3127375"/>
          <p14:tracePt t="18362" x="2114550" y="3127375"/>
          <p14:tracePt t="18378" x="2114550" y="3146425"/>
          <p14:tracePt t="18386" x="2106613" y="3163888"/>
          <p14:tracePt t="18394" x="2097088" y="3173413"/>
          <p14:tracePt t="18410" x="2097088" y="3182938"/>
          <p14:tracePt t="18418" x="2087563" y="3192463"/>
          <p14:tracePt t="18435" x="2087563" y="3200400"/>
          <p14:tracePt t="18442" x="2087563" y="3209925"/>
          <p14:tracePt t="18452" x="2078038" y="3219450"/>
          <p14:tracePt t="18457" x="2078038" y="3228975"/>
          <p14:tracePt t="18466" x="2070100" y="3236913"/>
          <p14:tracePt t="18619" x="2070100" y="3228975"/>
          <p14:tracePt t="18662" x="2070100" y="3209925"/>
          <p14:tracePt t="18684" x="2070100" y="3200400"/>
          <p14:tracePt t="18771" x="2070100" y="3192463"/>
          <p14:tracePt t="18860" x="2060575" y="3182938"/>
          <p14:tracePt t="18873" x="2051050" y="3173413"/>
          <p14:tracePt t="18881" x="2024063" y="3173413"/>
          <p14:tracePt t="18889" x="2005013" y="3155950"/>
          <p14:tracePt t="18897" x="1968500" y="3146425"/>
          <p14:tracePt t="18906" x="1951038" y="3136900"/>
          <p14:tracePt t="18913" x="1931988" y="3127375"/>
          <p14:tracePt t="18922" x="1905000" y="3119438"/>
          <p14:tracePt t="18929" x="1887538" y="3100388"/>
          <p14:tracePt t="18938" x="1878013" y="3090863"/>
          <p14:tracePt t="18945" x="1868488" y="3082925"/>
          <p14:tracePt t="18962" x="1860550" y="3073400"/>
          <p14:tracePt t="18978" x="1851025" y="3063875"/>
          <p14:tracePt t="18994" x="1851025" y="3054350"/>
          <p14:tracePt t="19002" x="1851025" y="3027363"/>
          <p14:tracePt t="19020" x="1851025" y="3017838"/>
          <p14:tracePt t="19026" x="1831975" y="2990850"/>
          <p14:tracePt t="19036" x="1831975" y="2973388"/>
          <p14:tracePt t="19042" x="1831975" y="2963863"/>
          <p14:tracePt t="19052" x="1824038" y="2936875"/>
          <p14:tracePt t="19058" x="1814513" y="2917825"/>
          <p14:tracePt t="19065" x="1814513" y="2890838"/>
          <p14:tracePt t="19074" x="1814513" y="2881313"/>
          <p14:tracePt t="19081" x="1814513" y="2854325"/>
          <p14:tracePt t="19089" x="1804988" y="2844800"/>
          <p14:tracePt t="19098" x="1804988" y="2836863"/>
          <p14:tracePt t="19105" x="1804988" y="2800350"/>
          <p14:tracePt t="19113" x="1778000" y="2771775"/>
          <p14:tracePt t="19122" x="1778000" y="2763838"/>
          <p14:tracePt t="19130" x="1778000" y="2754313"/>
          <p14:tracePt t="19138" x="1778000" y="2744788"/>
          <p14:tracePt t="19146" x="1778000" y="2727325"/>
          <p14:tracePt t="19154" x="1778000" y="2717800"/>
          <p14:tracePt t="19161" x="1778000" y="2708275"/>
          <p14:tracePt t="19170" x="1778000" y="2698750"/>
          <p14:tracePt t="19177" x="1778000" y="2671763"/>
          <p14:tracePt t="19185" x="1778000" y="2654300"/>
          <p14:tracePt t="19194" x="1778000" y="2635250"/>
          <p14:tracePt t="19209" x="1778000" y="2617788"/>
          <p14:tracePt t="19218" x="1778000" y="2598738"/>
          <p14:tracePt t="19225" x="1778000" y="2589213"/>
          <p14:tracePt t="19235" x="1778000" y="2571750"/>
          <p14:tracePt t="19242" x="1778000" y="2554288"/>
          <p14:tracePt t="19250" x="1778000" y="2544763"/>
          <p14:tracePt t="19265" x="1778000" y="2525713"/>
          <p14:tracePt t="19281" x="1787525" y="2508250"/>
          <p14:tracePt t="19289" x="1795463" y="2508250"/>
          <p14:tracePt t="19298" x="1795463" y="2498725"/>
          <p14:tracePt t="19314" x="1814513" y="2481263"/>
          <p14:tracePt t="19323" x="1824038" y="2471738"/>
          <p14:tracePt t="19338" x="1831975" y="2462213"/>
          <p14:tracePt t="19355" x="1841500" y="2452688"/>
          <p14:tracePt t="19370" x="1860550" y="2444750"/>
          <p14:tracePt t="19443" x="1868488" y="2444750"/>
          <p14:tracePt t="19451" x="1887538" y="2444750"/>
          <p14:tracePt t="19466" x="1895475" y="2444750"/>
          <p14:tracePt t="19482" x="1905000" y="2444750"/>
          <p14:tracePt t="19499" x="1914525" y="2444750"/>
          <p14:tracePt t="19513" x="1931988" y="2444750"/>
          <p14:tracePt t="19545" x="1941513" y="2444750"/>
          <p14:tracePt t="19587" x="1951038" y="2444750"/>
          <p14:tracePt t="19595" x="1968500" y="2444750"/>
          <p14:tracePt t="19611" x="1978025" y="2435225"/>
          <p14:tracePt t="19627" x="1987550" y="2435225"/>
          <p14:tracePt t="19661" x="2005013" y="2435225"/>
          <p14:tracePt t="19689" x="2014538" y="2435225"/>
          <p14:tracePt t="20164" x="2005013" y="2435225"/>
          <p14:tracePt t="20172" x="1987550" y="2435225"/>
          <p14:tracePt t="20185" x="1978025" y="2435225"/>
          <p14:tracePt t="20193" x="1968500" y="2435225"/>
          <p14:tracePt t="20201" x="1951038" y="2435225"/>
          <p14:tracePt t="20209" x="1941513" y="2435225"/>
          <p14:tracePt t="20225" x="1931988" y="2435225"/>
          <p14:tracePt t="20235" x="1924050" y="2435225"/>
          <p14:tracePt t="20257" x="1895475" y="2452688"/>
          <p14:tracePt t="20305" x="1895475" y="2462213"/>
          <p14:tracePt t="20321" x="1887538" y="2462213"/>
          <p14:tracePt t="20345" x="1868488" y="2471738"/>
          <p14:tracePt t="20361" x="1860550" y="2471738"/>
          <p14:tracePt t="20531" x="1841500" y="2481263"/>
          <p14:tracePt t="20539" x="1831975" y="2489200"/>
          <p14:tracePt t="20549" x="1824038" y="2498725"/>
          <p14:tracePt t="20570" x="1814513" y="2508250"/>
          <p14:tracePt t="20578" x="1804988" y="2508250"/>
          <p14:tracePt t="20594" x="1795463" y="2517775"/>
          <p14:tracePt t="20609" x="1778000" y="2535238"/>
          <p14:tracePt t="20651" x="1768475" y="2544763"/>
          <p14:tracePt t="20699" x="1768475" y="2554288"/>
          <p14:tracePt t="20707" x="1758950" y="2571750"/>
          <p14:tracePt t="20723" x="1758950" y="2581275"/>
          <p14:tracePt t="20739" x="1751013" y="2581275"/>
          <p14:tracePt t="20747" x="1751013" y="2589213"/>
          <p14:tracePt t="20787" x="1741488" y="2617788"/>
          <p14:tracePt t="20811" x="1741488" y="2625725"/>
          <p14:tracePt t="20819" x="1741488" y="2635250"/>
          <p14:tracePt t="20828" x="1731963" y="2662238"/>
          <p14:tracePt t="20845" x="1731963" y="2671763"/>
          <p14:tracePt t="20851" x="1731963" y="2681288"/>
          <p14:tracePt t="20862" x="1731963" y="2708275"/>
          <p14:tracePt t="20866" x="1731963" y="2717800"/>
          <p14:tracePt t="20886" x="1731963" y="2754313"/>
          <p14:tracePt t="20891" x="1731963" y="2781300"/>
          <p14:tracePt t="20897" x="1731963" y="2800350"/>
          <p14:tracePt t="20906" x="1731963" y="2808288"/>
          <p14:tracePt t="20913" x="1731963" y="2827338"/>
          <p14:tracePt t="20922" x="1731963" y="2836863"/>
          <p14:tracePt t="20937" x="1731963" y="2854325"/>
          <p14:tracePt t="20954" x="1731963" y="2873375"/>
          <p14:tracePt t="20962" x="1731963" y="2881313"/>
          <p14:tracePt t="21044" x="1731963" y="2890838"/>
          <p14:tracePt t="21051" x="1731963" y="2909888"/>
          <p14:tracePt t="21059" x="1731963" y="2917825"/>
          <p14:tracePt t="21075" x="1731963" y="2927350"/>
          <p14:tracePt t="21083" x="1741488" y="2936875"/>
          <p14:tracePt t="21882" x="1758950" y="2936875"/>
          <p14:tracePt t="21889" x="1768475" y="2936875"/>
          <p14:tracePt t="21897" x="1778000" y="2927350"/>
          <p14:tracePt t="21938" x="1787525" y="2917825"/>
          <p14:tracePt t="22781" x="1787525" y="2927350"/>
          <p14:tracePt t="22787" x="1787525" y="2982913"/>
          <p14:tracePt t="22796" x="1768475" y="3046413"/>
          <p14:tracePt t="22802" x="1768475" y="3100388"/>
          <p14:tracePt t="22811" x="1768475" y="3155950"/>
          <p14:tracePt t="22821" x="1768475" y="3209925"/>
          <p14:tracePt t="22828" x="1768475" y="3236913"/>
          <p14:tracePt t="22835" x="1768475" y="3273425"/>
          <p14:tracePt t="22843" x="1768475" y="3309938"/>
          <p14:tracePt t="22852" x="1778000" y="3319463"/>
          <p14:tracePt t="22858" x="1778000" y="3346450"/>
          <p14:tracePt t="22872" x="1787525" y="3365500"/>
          <p14:tracePt t="22874" x="1795463" y="3375025"/>
          <p14:tracePt t="22891" x="1814513" y="3392488"/>
          <p14:tracePt t="22914" x="1814513" y="3402013"/>
          <p14:tracePt t="22930" x="1831975" y="3402013"/>
          <p14:tracePt t="22938" x="1841500" y="3402013"/>
          <p14:tracePt t="22946" x="1851025" y="3402013"/>
          <p14:tracePt t="22954" x="1878013" y="3411538"/>
          <p14:tracePt t="22961" x="1895475" y="3411538"/>
          <p14:tracePt t="22969" x="1931988" y="3411538"/>
          <p14:tracePt t="22978" x="1951038" y="3411538"/>
          <p14:tracePt t="22988" x="2005013" y="3419475"/>
          <p14:tracePt t="22995" x="2051050" y="3419475"/>
          <p14:tracePt t="23002" x="2124075" y="3419475"/>
          <p14:tracePt t="23011" x="2233613" y="3419475"/>
          <p14:tracePt t="23020" x="2343150" y="3419475"/>
          <p14:tracePt t="23027" x="2470150" y="3419475"/>
          <p14:tracePt t="23037" x="2643188" y="3419475"/>
          <p14:tracePt t="23043" x="2825750" y="3419475"/>
          <p14:tracePt t="23052" x="3054350" y="3419475"/>
          <p14:tracePt t="23059" x="3244850" y="3419475"/>
          <p14:tracePt t="23070" x="3473450" y="3419475"/>
          <p14:tracePt t="23074" x="3629025" y="3419475"/>
          <p14:tracePt t="23082" x="3829050" y="3419475"/>
          <p14:tracePt t="23091" x="3992563" y="3411538"/>
          <p14:tracePt t="23101" x="4148138" y="3365500"/>
          <p14:tracePt t="23106" x="4294188" y="3355975"/>
          <p14:tracePt t="23114" x="4384675" y="3309938"/>
          <p14:tracePt t="23124" x="4484688" y="3302000"/>
          <p14:tracePt t="23130" x="4540250" y="3282950"/>
          <p14:tracePt t="23139" x="4622800" y="3273425"/>
          <p14:tracePt t="23147" x="4695825" y="3246438"/>
          <p14:tracePt t="23155" x="4795838" y="3236913"/>
          <p14:tracePt t="23163" x="4886325" y="3236913"/>
          <p14:tracePt t="23172" x="4995863" y="3219450"/>
          <p14:tracePt t="23177" x="5086350" y="3209925"/>
          <p14:tracePt t="23185" x="5205413" y="3173413"/>
          <p14:tracePt t="23193" x="5278438" y="3173413"/>
          <p14:tracePt t="23202" x="5368925" y="3173413"/>
          <p14:tracePt t="23209" x="5461000" y="3173413"/>
          <p14:tracePt t="23218" x="5534025" y="3173413"/>
          <p14:tracePt t="23225" x="5607050" y="3173413"/>
          <p14:tracePt t="23234" x="5697538" y="3173413"/>
          <p14:tracePt t="23241" x="5780088" y="3173413"/>
          <p14:tracePt t="23250" x="5834063" y="3173413"/>
          <p14:tracePt t="23257" x="5870575" y="3173413"/>
          <p14:tracePt t="23265" x="5889625" y="3163888"/>
          <p14:tracePt t="23273" x="5899150" y="3163888"/>
          <p14:tracePt t="23422" x="5926138" y="3163888"/>
          <p14:tracePt t="23428" x="5943600" y="3163888"/>
          <p14:tracePt t="23436" x="5980113" y="3163888"/>
          <p14:tracePt t="23444" x="6035675" y="3163888"/>
          <p14:tracePt t="23455" x="6099175" y="3163888"/>
          <p14:tracePt t="23459" x="6189663" y="3163888"/>
          <p14:tracePt t="23467" x="6281738" y="3163888"/>
          <p14:tracePt t="23474" x="6354763" y="3163888"/>
          <p14:tracePt t="23482" x="6408738" y="3163888"/>
          <p14:tracePt t="23490" x="6481763" y="3163888"/>
          <p14:tracePt t="23499" x="6537325" y="3163888"/>
          <p14:tracePt t="23505" x="6581775" y="3163888"/>
          <p14:tracePt t="23515" x="6610350" y="3163888"/>
          <p14:tracePt t="23521" x="6618288" y="3163888"/>
          <p14:tracePt t="23547" x="6627813" y="3155950"/>
          <p14:tracePt t="23668" x="6637338" y="3155950"/>
          <p14:tracePt t="23678" x="6654800" y="3155950"/>
          <p14:tracePt t="23691" x="6664325" y="3155950"/>
          <p14:tracePt t="23699" x="6673850" y="3155950"/>
          <p14:tracePt t="23707" x="6700838" y="3146425"/>
          <p14:tracePt t="23715" x="6710363" y="3136900"/>
          <p14:tracePt t="23723" x="6727825" y="3127375"/>
          <p14:tracePt t="23731" x="6754813" y="3127375"/>
          <p14:tracePt t="23739" x="6764338" y="3127375"/>
          <p14:tracePt t="23746" x="6791325" y="3119438"/>
          <p14:tracePt t="23754" x="6810375" y="3119438"/>
          <p14:tracePt t="23761" x="6837363" y="3109913"/>
          <p14:tracePt t="23770" x="6864350" y="3090863"/>
          <p14:tracePt t="23777" x="6873875" y="3090863"/>
          <p14:tracePt t="23786" x="6892925" y="3082925"/>
          <p14:tracePt t="23793" x="6900863" y="3082925"/>
          <p14:tracePt t="23801" x="6919913" y="3082925"/>
          <p14:tracePt t="23809" x="6929438" y="3082925"/>
          <p14:tracePt t="23931" x="6929438" y="3073400"/>
          <p14:tracePt t="24067" x="6919913" y="3073400"/>
          <p14:tracePt t="24081" x="6900863" y="3073400"/>
          <p14:tracePt t="24155" x="6892925" y="3073400"/>
          <p14:tracePt t="24306" x="6883400" y="3073400"/>
          <p14:tracePt t="24356" x="6873875" y="3073400"/>
          <p14:tracePt t="24395" x="6864350" y="3073400"/>
          <p14:tracePt t="24475" x="6856413" y="3073400"/>
          <p14:tracePt t="24594" x="6846888" y="3073400"/>
          <p14:tracePt t="24683" x="6819900" y="3073400"/>
          <p14:tracePt t="24691" x="6791325" y="3073400"/>
          <p14:tracePt t="24700" x="6746875" y="3073400"/>
          <p14:tracePt t="24707" x="6710363" y="3073400"/>
          <p14:tracePt t="24715" x="6691313" y="3063875"/>
          <p14:tracePt t="24723" x="6645275" y="3054350"/>
          <p14:tracePt t="24730" x="6637338" y="3046413"/>
          <p14:tracePt t="24739" x="6627813" y="3036888"/>
          <p14:tracePt t="24746" x="6600825" y="3027363"/>
          <p14:tracePt t="24771" x="6591300" y="3017838"/>
          <p14:tracePt t="24778" x="6573838" y="3009900"/>
          <p14:tracePt t="24795" x="6564313" y="2990850"/>
          <p14:tracePt t="24819" x="6554788" y="2973388"/>
          <p14:tracePt t="24828" x="6554788" y="2963863"/>
          <p14:tracePt t="24835" x="6545263" y="2946400"/>
          <p14:tracePt t="24843" x="6527800" y="2927350"/>
          <p14:tracePt t="24852" x="6527800" y="2917825"/>
          <p14:tracePt t="24858" x="6527800" y="2900363"/>
          <p14:tracePt t="24872" x="6518275" y="2900363"/>
          <p14:tracePt t="24883" x="6508750" y="2873375"/>
          <p14:tracePt t="24906" x="6508750" y="2863850"/>
          <p14:tracePt t="24930" x="6508750" y="2854325"/>
          <p14:tracePt t="24939" x="6508750" y="2836863"/>
          <p14:tracePt t="24954" x="6508750" y="2827338"/>
          <p14:tracePt t="24961" x="6508750" y="2817813"/>
          <p14:tracePt t="24977" x="6508750" y="2800350"/>
          <p14:tracePt t="24985" x="6508750" y="2781300"/>
          <p14:tracePt t="24994" x="6518275" y="2771775"/>
          <p14:tracePt t="25001" x="6537325" y="2763838"/>
          <p14:tracePt t="25009" x="6545263" y="2754313"/>
          <p14:tracePt t="25017" x="6554788" y="2735263"/>
          <p14:tracePt t="25025" x="6581775" y="2727325"/>
          <p14:tracePt t="25041" x="6591300" y="2727325"/>
          <p14:tracePt t="25050" x="6600825" y="2717800"/>
          <p14:tracePt t="25057" x="6618288" y="2698750"/>
          <p14:tracePt t="25065" x="6627813" y="2690813"/>
          <p14:tracePt t="25073" x="6645275" y="2690813"/>
          <p14:tracePt t="25081" x="6664325" y="2681288"/>
          <p14:tracePt t="25089" x="6710363" y="2654300"/>
          <p14:tracePt t="25097" x="6737350" y="2644775"/>
          <p14:tracePt t="25106" x="6754813" y="2635250"/>
          <p14:tracePt t="25114" x="6800850" y="2635250"/>
          <p14:tracePt t="25123" x="6837363" y="2625725"/>
          <p14:tracePt t="25130" x="6864350" y="2625725"/>
          <p14:tracePt t="25140" x="6929438" y="2617788"/>
          <p14:tracePt t="25146" x="6946900" y="2608263"/>
          <p14:tracePt t="25155" x="6973888" y="2608263"/>
          <p14:tracePt t="25163" x="7010400" y="2589213"/>
          <p14:tracePt t="25173" x="7046913" y="2589213"/>
          <p14:tracePt t="25177" x="7073900" y="2589213"/>
          <p14:tracePt t="25185" x="7102475" y="2589213"/>
          <p14:tracePt t="25193" x="7119938" y="2581275"/>
          <p14:tracePt t="25202" x="7138988" y="2581275"/>
          <p14:tracePt t="25209" x="7146925" y="2581275"/>
          <p14:tracePt t="25219" x="7156450" y="2581275"/>
          <p14:tracePt t="25699" x="7146925" y="2581275"/>
          <p14:tracePt t="25739" x="7138988" y="2581275"/>
          <p14:tracePt t="25787" x="7119938" y="2581275"/>
          <p14:tracePt t="25829" x="7110413" y="2581275"/>
          <p14:tracePt t="25867" x="7110413" y="2589213"/>
          <p14:tracePt t="26244" x="7102475" y="2589213"/>
          <p14:tracePt t="26252" x="7073900" y="2598738"/>
          <p14:tracePt t="26266" x="7056438" y="2608263"/>
          <p14:tracePt t="26469" x="7029450" y="2617788"/>
          <p14:tracePt t="26473" x="7019925" y="2625725"/>
          <p14:tracePt t="26481" x="7010400" y="2635250"/>
          <p14:tracePt t="26738" x="6992938" y="2644775"/>
          <p14:tracePt t="26747" x="6983413" y="2654300"/>
          <p14:tracePt t="26755" x="6964363" y="2662238"/>
          <p14:tracePt t="26770" x="6946900" y="2662238"/>
          <p14:tracePt t="26779" x="6937375" y="2671763"/>
          <p14:tracePt t="27419" x="6929438" y="2681288"/>
          <p14:tracePt t="27429" x="6919913" y="2690813"/>
          <p14:tracePt t="27451" x="6910388" y="2690813"/>
          <p14:tracePt t="27537" x="6900863" y="2690813"/>
          <p14:tracePt t="27554" x="6892925" y="2690813"/>
          <p14:tracePt t="28107" x="6883400" y="2681288"/>
          <p14:tracePt t="28115" x="6837363" y="2671763"/>
          <p14:tracePt t="28123" x="6764338" y="2671763"/>
          <p14:tracePt t="28131" x="6654800" y="2671763"/>
          <p14:tracePt t="28139" x="6564313" y="2671763"/>
          <p14:tracePt t="28147" x="6454775" y="2671763"/>
          <p14:tracePt t="28155" x="6308725" y="2662238"/>
          <p14:tracePt t="28163" x="6172200" y="2617788"/>
          <p14:tracePt t="28172" x="5989638" y="2589213"/>
          <p14:tracePt t="28180" x="5789613" y="2571750"/>
          <p14:tracePt t="28188" x="5607050" y="2525713"/>
          <p14:tracePt t="28194" x="5424488" y="2508250"/>
          <p14:tracePt t="28204" x="5278438" y="2462213"/>
          <p14:tracePt t="28210" x="5159375" y="2435225"/>
          <p14:tracePt t="28217" x="5078413" y="2398713"/>
          <p14:tracePt t="28226" x="4995863" y="2352675"/>
          <p14:tracePt t="28235" x="4968875" y="2335213"/>
          <p14:tracePt t="28242" x="4949825" y="2316163"/>
          <p14:tracePt t="28252" x="4932363" y="2298700"/>
          <p14:tracePt t="28258" x="4913313" y="2279650"/>
          <p14:tracePt t="28267" x="4905375" y="2270125"/>
          <p14:tracePt t="28275" x="4895850" y="2262188"/>
          <p14:tracePt t="28282" x="4876800" y="2243138"/>
          <p14:tracePt t="28290" x="4849813" y="2233613"/>
          <p14:tracePt t="28298" x="4803775" y="2206625"/>
          <p14:tracePt t="28306" x="4740275" y="2170113"/>
          <p14:tracePt t="28314" x="4713288" y="2160588"/>
          <p14:tracePt t="28322" x="4676775" y="2152650"/>
          <p14:tracePt t="28331" x="4603750" y="2125663"/>
          <p14:tracePt t="28338" x="4549775" y="2116138"/>
          <p14:tracePt t="28345" x="4484688" y="2106613"/>
          <p14:tracePt t="28354" x="4421188" y="2070100"/>
          <p14:tracePt t="28361" x="4367213" y="2043113"/>
          <p14:tracePt t="28369" x="4348163" y="2033588"/>
          <p14:tracePt t="28377" x="4303713" y="2006600"/>
          <p14:tracePt t="28386" x="4284663" y="1997075"/>
          <p14:tracePt t="28393" x="4275138" y="1997075"/>
          <p14:tracePt t="28401" x="4257675" y="1987550"/>
          <p14:tracePt t="28409" x="4230688" y="1951038"/>
          <p14:tracePt t="28417" x="4221163" y="1943100"/>
          <p14:tracePt t="28442" x="4211638" y="1924050"/>
          <p14:tracePt t="28459" x="4202113" y="1924050"/>
          <p14:tracePt t="28475" x="4202113" y="1914525"/>
          <p14:tracePt t="28485" x="4194175" y="1906588"/>
          <p14:tracePt t="28499" x="4184650" y="1897063"/>
          <p14:tracePt t="28643" x="4184650" y="1914525"/>
          <p14:tracePt t="28651" x="4184650" y="1933575"/>
          <p14:tracePt t="28659" x="4184650" y="1970088"/>
          <p14:tracePt t="28667" x="4184650" y="2016125"/>
          <p14:tracePt t="28675" x="4184650" y="2070100"/>
          <p14:tracePt t="28684" x="4184650" y="2125663"/>
          <p14:tracePt t="28691" x="4202113" y="2189163"/>
          <p14:tracePt t="28699" x="4202113" y="2225675"/>
          <p14:tracePt t="28706" x="4202113" y="2279650"/>
          <p14:tracePt t="28713" x="4211638" y="2316163"/>
          <p14:tracePt t="28721" x="4248150" y="2362200"/>
          <p14:tracePt t="28729" x="4248150" y="2398713"/>
          <p14:tracePt t="28737" x="4248150" y="2444750"/>
          <p14:tracePt t="28746" x="4257675" y="2471738"/>
          <p14:tracePt t="28753" x="4257675" y="2489200"/>
          <p14:tracePt t="28761" x="4257675" y="2517775"/>
          <p14:tracePt t="28770" x="4257675" y="2535238"/>
          <p14:tracePt t="28778" x="4257675" y="2544763"/>
          <p14:tracePt t="28786" x="4257675" y="2562225"/>
          <p14:tracePt t="28802" x="4257675" y="2571750"/>
          <p14:tracePt t="29083" x="4267200" y="2581275"/>
          <p14:tracePt t="29097" x="4267200" y="2571750"/>
          <p14:tracePt t="29105" x="4267200" y="2535238"/>
          <p14:tracePt t="29113" x="4267200" y="2498725"/>
          <p14:tracePt t="29121" x="4267200" y="2444750"/>
          <p14:tracePt t="29130" x="4267200" y="2362200"/>
          <p14:tracePt t="29137" x="4267200" y="2289175"/>
          <p14:tracePt t="29145" x="4267200" y="2233613"/>
          <p14:tracePt t="29153" x="4267200" y="2179638"/>
          <p14:tracePt t="29162" x="4267200" y="2133600"/>
          <p14:tracePt t="29170" x="4257675" y="2079625"/>
          <p14:tracePt t="29178" x="4238625" y="2016125"/>
          <p14:tracePt t="29187" x="4221163" y="1987550"/>
          <p14:tracePt t="29194" x="4211638" y="1960563"/>
          <p14:tracePt t="29203" x="4202113" y="1933575"/>
          <p14:tracePt t="29211" x="4184650" y="1906588"/>
          <p14:tracePt t="29218" x="4184650" y="1878013"/>
          <p14:tracePt t="29225" x="4175125" y="1860550"/>
          <p14:tracePt t="29233" x="4165600" y="1824038"/>
          <p14:tracePt t="29250" x="4157663" y="1778000"/>
          <p14:tracePt t="29257" x="4148138" y="1760538"/>
          <p14:tracePt t="29266" x="4138613" y="1741488"/>
          <p14:tracePt t="29274" x="4129088" y="1731963"/>
          <p14:tracePt t="29281" x="4129088" y="1714500"/>
          <p14:tracePt t="29292" x="4121150" y="1687513"/>
          <p14:tracePt t="29310" x="4121150" y="1677988"/>
          <p14:tracePt t="29417" x="4121150" y="1687513"/>
          <p14:tracePt t="29425" x="4121150" y="1697038"/>
          <p14:tracePt t="29433" x="4121150" y="1731963"/>
          <p14:tracePt t="29441" x="4129088" y="1768475"/>
          <p14:tracePt t="29450" x="4138613" y="1814513"/>
          <p14:tracePt t="29458" x="4148138" y="1841500"/>
          <p14:tracePt t="29467" x="4148138" y="1878013"/>
          <p14:tracePt t="29474" x="4157663" y="1897063"/>
          <p14:tracePt t="29484" x="4184650" y="1933575"/>
          <p14:tracePt t="29490" x="4194175" y="1951038"/>
          <p14:tracePt t="29498" x="4202113" y="1970088"/>
          <p14:tracePt t="29506" x="4202113" y="1979613"/>
          <p14:tracePt t="29513" x="4211638" y="2006600"/>
          <p14:tracePt t="29521" x="4211638" y="2024063"/>
          <p14:tracePt t="29531" x="4230688" y="2060575"/>
          <p14:tracePt t="29537" x="4230688" y="2070100"/>
          <p14:tracePt t="29545" x="4238625" y="2106613"/>
          <p14:tracePt t="29553" x="4238625" y="2133600"/>
          <p14:tracePt t="29562" x="4248150" y="2179638"/>
          <p14:tracePt t="29570" x="4248150" y="2206625"/>
          <p14:tracePt t="29578" x="4248150" y="2243138"/>
          <p14:tracePt t="29586" x="4248150" y="2289175"/>
          <p14:tracePt t="29595" x="4248150" y="2325688"/>
          <p14:tracePt t="29601" x="4248150" y="2371725"/>
          <p14:tracePt t="29609" x="4248150" y="2425700"/>
          <p14:tracePt t="29617" x="4248150" y="2444750"/>
          <p14:tracePt t="29625" x="4248150" y="2481263"/>
          <p14:tracePt t="29634" x="4248150" y="2525713"/>
          <p14:tracePt t="29641" x="4248150" y="2544763"/>
          <p14:tracePt t="29650" x="4248150" y="2571750"/>
          <p14:tracePt t="29657" x="4248150" y="2589213"/>
          <p14:tracePt t="29667" x="4248150" y="2608263"/>
          <p14:tracePt t="29683" x="4238625" y="2635250"/>
          <p14:tracePt t="29690" x="4238625" y="2644775"/>
          <p14:tracePt t="29697" x="4238625" y="2654300"/>
          <p14:tracePt t="30275" x="4230688" y="2654300"/>
          <p14:tracePt t="30291" x="4230688" y="2644775"/>
          <p14:tracePt t="30307" x="4221163" y="2625725"/>
          <p14:tracePt t="30409" x="4211638" y="2617788"/>
          <p14:tracePt t="30417" x="4184650" y="2608263"/>
          <p14:tracePt t="30426" x="4165600" y="2598738"/>
          <p14:tracePt t="30434" x="4138613" y="2581275"/>
          <p14:tracePt t="30442" x="4121150" y="2581275"/>
          <p14:tracePt t="30452" x="4057650" y="2562225"/>
          <p14:tracePt t="30459" x="4021138" y="2554288"/>
          <p14:tracePt t="30469" x="3938588" y="2544763"/>
          <p14:tracePt t="30475" x="3846513" y="2544763"/>
          <p14:tracePt t="30484" x="3775075" y="2517775"/>
          <p14:tracePt t="30491" x="3673475" y="2498725"/>
          <p14:tracePt t="30499" x="3582988" y="2489200"/>
          <p14:tracePt t="30507" x="3473450" y="2471738"/>
          <p14:tracePt t="30515" x="3400425" y="2471738"/>
          <p14:tracePt t="30522" x="3336925" y="2452688"/>
          <p14:tracePt t="30531" x="3254375" y="2435225"/>
          <p14:tracePt t="30539" x="3217863" y="2435225"/>
          <p14:tracePt t="30549" x="3181350" y="2435225"/>
          <p14:tracePt t="30555" x="3171825" y="2435225"/>
          <p14:tracePt t="30564" x="3163888" y="2425700"/>
          <p14:tracePt t="30843" x="3136900" y="2425700"/>
          <p14:tracePt t="30852" x="3117850" y="2444750"/>
          <p14:tracePt t="30859" x="3100388" y="2462213"/>
          <p14:tracePt t="30870" x="3071813" y="2489200"/>
          <p14:tracePt t="30875" x="3044825" y="2517775"/>
          <p14:tracePt t="30882" x="3008313" y="2554288"/>
          <p14:tracePt t="30890" x="2962275" y="2598738"/>
          <p14:tracePt t="30898" x="2944813" y="2625725"/>
          <p14:tracePt t="30906" x="2908300" y="2662238"/>
          <p14:tracePt t="30915" x="2898775" y="2671763"/>
          <p14:tracePt t="30923" x="2881313" y="2698750"/>
          <p14:tracePt t="30933" x="2881313" y="2708275"/>
          <p14:tracePt t="30941" x="2871788" y="2717800"/>
          <p14:tracePt t="30951" x="2862263" y="2727325"/>
          <p14:tracePt t="30955" x="2862263" y="2735263"/>
          <p14:tracePt t="30970" x="2852738" y="2744788"/>
          <p14:tracePt t="30995" x="2852738" y="2754313"/>
          <p14:tracePt t="31002" x="2844800" y="2781300"/>
          <p14:tracePt t="31017" x="2844800" y="2790825"/>
          <p14:tracePt t="31026" x="2825750" y="2808288"/>
          <p14:tracePt t="31033" x="2825750" y="2817813"/>
          <p14:tracePt t="31042" x="2817813" y="2836863"/>
          <p14:tracePt t="31050" x="2817813" y="2844800"/>
          <p14:tracePt t="31058" x="2817813" y="2854325"/>
          <p14:tracePt t="31074" x="2817813" y="2863850"/>
          <p14:tracePt t="31090" x="2817813" y="2873375"/>
          <p14:tracePt t="31106" x="2817813" y="2881313"/>
          <p14:tracePt t="31113" x="2808288" y="2890838"/>
          <p14:tracePt t="31213" x="2781300" y="2917825"/>
          <p14:tracePt t="31217" x="2771775" y="2927350"/>
          <p14:tracePt t="31227" x="2762250" y="2946400"/>
          <p14:tracePt t="31235" x="2744788" y="2973388"/>
          <p14:tracePt t="31243" x="2725738" y="2990850"/>
          <p14:tracePt t="31252" x="2716213" y="3009900"/>
          <p14:tracePt t="31259" x="2689225" y="3046413"/>
          <p14:tracePt t="31268" x="2679700" y="3046413"/>
          <p14:tracePt t="31275" x="2671763" y="3054350"/>
          <p14:tracePt t="31713" x="2652713" y="3054350"/>
          <p14:tracePt t="31721" x="2635250" y="3054350"/>
          <p14:tracePt t="31738" x="2606675" y="3063875"/>
          <p14:tracePt t="31747" x="2598738" y="3063875"/>
          <p14:tracePt t="31754" x="2579688" y="3063875"/>
          <p14:tracePt t="31763" x="2562225" y="3063875"/>
          <p14:tracePt t="31770" x="2543175" y="3063875"/>
          <p14:tracePt t="31778" x="2525713" y="3054350"/>
          <p14:tracePt t="31786" x="2506663" y="3036888"/>
          <p14:tracePt t="31794" x="2498725" y="3027363"/>
          <p14:tracePt t="31802" x="2479675" y="3009900"/>
          <p14:tracePt t="31810" x="2470150" y="2990850"/>
          <p14:tracePt t="31825" x="2462213" y="2982913"/>
          <p14:tracePt t="31892" x="2452688" y="2982913"/>
          <p14:tracePt t="31932" x="2443163" y="2973388"/>
          <p14:tracePt t="31939" x="2433638" y="2973388"/>
          <p14:tracePt t="31954" x="2425700" y="2973388"/>
          <p14:tracePt t="31962" x="2416175" y="2973388"/>
          <p14:tracePt t="31970" x="2397125" y="2963863"/>
          <p14:tracePt t="31978" x="2397125" y="2954338"/>
          <p14:tracePt t="31987" x="2389188" y="2946400"/>
          <p14:tracePt t="31996" x="2379663" y="2936875"/>
          <p14:tracePt t="32004" x="2370138" y="2917825"/>
          <p14:tracePt t="32017" x="2370138" y="2909888"/>
          <p14:tracePt t="32025" x="2370138" y="2900363"/>
          <p14:tracePt t="32034" x="2360613" y="2890838"/>
          <p14:tracePt t="32050" x="2360613" y="2881313"/>
          <p14:tracePt t="32165" x="2360613" y="2873375"/>
          <p14:tracePt t="32274" x="2360613" y="2854325"/>
          <p14:tracePt t="32298" x="2360613" y="2844800"/>
          <p14:tracePt t="32525" x="2352675" y="2836863"/>
          <p14:tracePt t="32532" x="2343150" y="2827338"/>
          <p14:tracePt t="32545" x="2333625" y="2808288"/>
          <p14:tracePt t="32569" x="2333625" y="2800350"/>
          <p14:tracePt t="32602" x="2324100" y="2790825"/>
          <p14:tracePt t="32715" x="2324100" y="2771775"/>
          <p14:tracePt t="32723" x="2316163" y="2771775"/>
          <p14:tracePt t="32731" x="2306638" y="2763838"/>
          <p14:tracePt t="32739" x="2297113" y="2754313"/>
          <p14:tracePt t="32748" x="2287588" y="2744788"/>
          <p14:tracePt t="32763" x="2270125" y="2727325"/>
          <p14:tracePt t="32772" x="2270125" y="2717800"/>
          <p14:tracePt t="32779" x="2260600" y="2708275"/>
          <p14:tracePt t="32799" x="2251075" y="2708275"/>
          <p14:tracePt t="32817" x="2243138" y="2698750"/>
          <p14:tracePt t="32833" x="2233613" y="2690813"/>
          <p14:tracePt t="32874" x="2224088" y="2681288"/>
          <p14:tracePt t="32899" x="2214563" y="2671763"/>
          <p14:tracePt t="32931" x="2214563" y="2654300"/>
          <p14:tracePt t="32947" x="2206625" y="2644775"/>
          <p14:tracePt t="32963" x="2206625" y="2635250"/>
          <p14:tracePt t="32971" x="2197100" y="2625725"/>
          <p14:tracePt t="32979" x="2187575" y="2617788"/>
          <p14:tracePt t="32997" x="2179638" y="2598738"/>
          <p14:tracePt t="33009" x="2179638" y="2589213"/>
          <p14:tracePt t="33017" x="2170113" y="2571750"/>
          <p14:tracePt t="33033" x="2160588" y="2554288"/>
          <p14:tracePt t="33049" x="2160588" y="2535238"/>
          <p14:tracePt t="33057" x="2143125" y="2517775"/>
          <p14:tracePt t="33131" x="2133600" y="2498725"/>
          <p14:tracePt t="33139" x="2133600" y="2489200"/>
          <p14:tracePt t="33147" x="2124075" y="2481263"/>
          <p14:tracePt t="33163" x="2114550" y="2462213"/>
          <p14:tracePt t="33193" x="2106613" y="2452688"/>
          <p14:tracePt t="33201" x="2097088" y="2444750"/>
          <p14:tracePt t="33291" x="2097088" y="2435225"/>
          <p14:tracePt t="33321" x="2097088" y="2425700"/>
          <p14:tracePt t="33329" x="2087563" y="2416175"/>
          <p14:tracePt t="33354" x="2087563" y="2408238"/>
          <p14:tracePt t="33498" x="2087563" y="2398713"/>
          <p14:tracePt t="33515" x="2078038" y="2389188"/>
          <p14:tracePt t="33561" x="2078038" y="2379663"/>
          <p14:tracePt t="33594" x="2078038" y="2371725"/>
          <p14:tracePt t="33625" x="2078038" y="2362200"/>
          <p14:tracePt t="33642" x="2078038" y="2352675"/>
          <p14:tracePt t="33691" x="2078038" y="2343150"/>
          <p14:tracePt t="33810" x="2070100" y="2335213"/>
          <p14:tracePt t="33818" x="2060575" y="2335213"/>
          <p14:tracePt t="33825" x="2051050" y="2335213"/>
          <p14:tracePt t="33857" x="2033588" y="2335213"/>
          <p14:tracePt t="33867" x="2024063" y="2335213"/>
          <p14:tracePt t="33897" x="2005013" y="2352675"/>
          <p14:tracePt t="33913" x="1997075" y="2362200"/>
          <p14:tracePt t="33930" x="1987550" y="2371725"/>
          <p14:tracePt t="33954" x="1978025" y="2371725"/>
          <p14:tracePt t="33971" x="1968500" y="2379663"/>
          <p14:tracePt t="33987" x="1960563" y="2389188"/>
          <p14:tracePt t="33995" x="1941513" y="2398713"/>
          <p14:tracePt t="34029" x="1931988" y="2408238"/>
          <p14:tracePt t="34137" x="1924050" y="2416175"/>
          <p14:tracePt t="34146" x="1924050" y="2425700"/>
          <p14:tracePt t="34155" x="1914525" y="2435225"/>
          <p14:tracePt t="34163" x="1895475" y="2452688"/>
          <p14:tracePt t="34187" x="1887538" y="2462213"/>
          <p14:tracePt t="34195" x="1887538" y="2471738"/>
          <p14:tracePt t="34211" x="1887538" y="2481263"/>
          <p14:tracePt t="34217" x="1878013" y="2489200"/>
          <p14:tracePt t="34237" x="1868488" y="2498725"/>
          <p14:tracePt t="34254" x="1860550" y="2517775"/>
          <p14:tracePt t="34259" x="1851025" y="2517775"/>
          <p14:tracePt t="34284" x="1841500" y="2535238"/>
          <p14:tracePt t="34291" x="1841500" y="2544763"/>
          <p14:tracePt t="34299" x="1831975" y="2562225"/>
          <p14:tracePt t="34307" x="1831975" y="2571750"/>
          <p14:tracePt t="34314" x="1814513" y="2608263"/>
          <p14:tracePt t="34321" x="1804988" y="2617788"/>
          <p14:tracePt t="34329" x="1804988" y="2644775"/>
          <p14:tracePt t="34338" x="1795463" y="2681288"/>
          <p14:tracePt t="34345" x="1787525" y="2698750"/>
          <p14:tracePt t="34353" x="1787525" y="2735263"/>
          <p14:tracePt t="34361" x="1787525" y="2754313"/>
          <p14:tracePt t="34369" x="1787525" y="2781300"/>
          <p14:tracePt t="34377" x="1768475" y="2808288"/>
          <p14:tracePt t="34385" x="1768475" y="2836863"/>
          <p14:tracePt t="34393" x="1768475" y="2854325"/>
          <p14:tracePt t="34402" x="1768475" y="2881313"/>
          <p14:tracePt t="34409" x="1768475" y="2927350"/>
          <p14:tracePt t="34417" x="1768475" y="2946400"/>
          <p14:tracePt t="34425" x="1768475" y="2954338"/>
          <p14:tracePt t="34435" x="1768475" y="2982913"/>
          <p14:tracePt t="34441" x="1768475" y="3000375"/>
          <p14:tracePt t="34450" x="1768475" y="3017838"/>
          <p14:tracePt t="34457" x="1778000" y="3017838"/>
          <p14:tracePt t="34466" x="1787525" y="3036888"/>
          <p14:tracePt t="34481" x="1804988" y="3054350"/>
          <p14:tracePt t="34490" x="1814513" y="3073400"/>
          <p14:tracePt t="34497" x="1824038" y="3082925"/>
          <p14:tracePt t="34505" x="1831975" y="3090863"/>
          <p14:tracePt t="34513" x="1851025" y="3109913"/>
          <p14:tracePt t="34522" x="1851025" y="3119438"/>
          <p14:tracePt t="34529" x="1860550" y="3127375"/>
          <p14:tracePt t="34537" x="1868488" y="3136900"/>
          <p14:tracePt t="34545" x="1895475" y="3155950"/>
          <p14:tracePt t="34554" x="1905000" y="3155950"/>
          <p14:tracePt t="34561" x="1924050" y="3163888"/>
          <p14:tracePt t="34570" x="1941513" y="3173413"/>
          <p14:tracePt t="34577" x="1960563" y="3200400"/>
          <p14:tracePt t="34586" x="1978025" y="3209925"/>
          <p14:tracePt t="34602" x="1987550" y="3209925"/>
          <p14:tracePt t="34675" x="1997075" y="3209925"/>
          <p14:tracePt t="34684" x="2024063" y="3209925"/>
          <p14:tracePt t="34692" x="2033588" y="3209925"/>
          <p14:tracePt t="34721" x="2060575" y="3209925"/>
          <p14:tracePt t="34737" x="2070100" y="3200400"/>
          <p14:tracePt t="34754" x="2097088" y="3200400"/>
          <p14:tracePt t="34762" x="2114550" y="3192463"/>
          <p14:tracePt t="34770" x="2143125" y="3192463"/>
          <p14:tracePt t="34778" x="2187575" y="3182938"/>
          <p14:tracePt t="34786" x="2270125" y="3155950"/>
          <p14:tracePt t="34794" x="2360613" y="3155950"/>
          <p14:tracePt t="34801" x="2489200" y="3155950"/>
          <p14:tracePt t="34809" x="2652713" y="3155950"/>
          <p14:tracePt t="34817" x="2871788" y="3155950"/>
          <p14:tracePt t="34825" x="3108325" y="3136900"/>
          <p14:tracePt t="34833" x="3419475" y="3100388"/>
          <p14:tracePt t="34843" x="3600450" y="3063875"/>
          <p14:tracePt t="34852" x="3838575" y="3036888"/>
          <p14:tracePt t="34859" x="4038600" y="3017838"/>
          <p14:tracePt t="34869" x="4221163" y="2973388"/>
          <p14:tracePt t="34875" x="4348163" y="2946400"/>
          <p14:tracePt t="34885" x="4430713" y="2917825"/>
          <p14:tracePt t="34902" x="4557713" y="2854325"/>
          <p14:tracePt t="34908" x="4594225" y="2844800"/>
          <p14:tracePt t="34917" x="4640263" y="2836863"/>
          <p14:tracePt t="34922" x="4659313" y="2827338"/>
          <p14:tracePt t="34930" x="4703763" y="2800350"/>
          <p14:tracePt t="34938" x="4759325" y="2790825"/>
          <p14:tracePt t="34946" x="4840288" y="2790825"/>
          <p14:tracePt t="34953" x="4949825" y="2771775"/>
          <p14:tracePt t="34961" x="5059363" y="2763838"/>
          <p14:tracePt t="34969" x="5205413" y="2763838"/>
          <p14:tracePt t="34977" x="5351463" y="2763838"/>
          <p14:tracePt t="34986" x="5514975" y="2763838"/>
          <p14:tracePt t="34993" x="5643563" y="2763838"/>
          <p14:tracePt t="35001" x="5753100" y="2763838"/>
          <p14:tracePt t="35009" x="5862638" y="2763838"/>
          <p14:tracePt t="35017" x="5953125" y="2735263"/>
          <p14:tracePt t="35025" x="5999163" y="2727325"/>
          <p14:tracePt t="35034" x="6026150" y="2727325"/>
          <p14:tracePt t="35041" x="6072188" y="2717800"/>
          <p14:tracePt t="35049" x="6108700" y="2698750"/>
          <p14:tracePt t="35058" x="6135688" y="2681288"/>
          <p14:tracePt t="35066" x="6135688" y="2671763"/>
          <p14:tracePt t="35083" x="6153150" y="2662238"/>
          <p14:tracePt t="35211" x="6162675" y="2662238"/>
          <p14:tracePt t="35218" x="6199188" y="2662238"/>
          <p14:tracePt t="35225" x="6272213" y="2662238"/>
          <p14:tracePt t="35234" x="6345238" y="2681288"/>
          <p14:tracePt t="35241" x="6472238" y="2681288"/>
          <p14:tracePt t="35250" x="6581775" y="2681288"/>
          <p14:tracePt t="35257" x="6673850" y="2681288"/>
          <p14:tracePt t="35267" x="6754813" y="2681288"/>
          <p14:tracePt t="35274" x="6810375" y="2681288"/>
          <p14:tracePt t="35284" x="6846888" y="2681288"/>
          <p14:tracePt t="35290" x="6883400" y="2681288"/>
          <p14:tracePt t="35306" x="6892925" y="2681288"/>
          <p14:tracePt t="35330" x="6900863" y="2671763"/>
          <p14:tracePt t="35355" x="6900863" y="2662238"/>
          <p14:tracePt t="35363" x="6910388" y="2654300"/>
          <p14:tracePt t="35371" x="6919913" y="2644775"/>
          <p14:tracePt t="35377" x="6929438" y="2635250"/>
          <p14:tracePt t="35386" x="6929438" y="2625725"/>
          <p14:tracePt t="35393" x="6956425" y="2598738"/>
          <p14:tracePt t="35402" x="6964363" y="2598738"/>
          <p14:tracePt t="35409" x="6983413" y="2589213"/>
          <p14:tracePt t="35417" x="6992938" y="2581275"/>
          <p14:tracePt t="35425" x="7000875" y="2571750"/>
          <p14:tracePt t="35435" x="7019925" y="2562225"/>
          <p14:tracePt t="35441" x="7029450" y="2554288"/>
          <p14:tracePt t="35485" x="7037388" y="2544763"/>
          <p14:tracePt t="35555" x="7037388" y="2535238"/>
          <p14:tracePt t="35563" x="7037388" y="2525713"/>
          <p14:tracePt t="35579" x="7037388" y="2517775"/>
          <p14:tracePt t="35602" x="7037388" y="2508250"/>
          <p14:tracePt t="35626" x="7037388" y="2489200"/>
          <p14:tracePt t="35723" x="7029450" y="2489200"/>
          <p14:tracePt t="35747" x="7019925" y="2489200"/>
          <p14:tracePt t="35755" x="7000875" y="2489200"/>
          <p14:tracePt t="35763" x="6983413" y="2489200"/>
          <p14:tracePt t="35771" x="6964363" y="2498725"/>
          <p14:tracePt t="35777" x="6956425" y="2508250"/>
          <p14:tracePt t="35786" x="6929438" y="2535238"/>
          <p14:tracePt t="35793" x="6919913" y="2544763"/>
          <p14:tracePt t="35801" x="6910388" y="2571750"/>
          <p14:tracePt t="35817" x="6883400" y="2598738"/>
          <p14:tracePt t="35826" x="6873875" y="2617788"/>
          <p14:tracePt t="35834" x="6864350" y="2635250"/>
          <p14:tracePt t="35842" x="6846888" y="2671763"/>
          <p14:tracePt t="35849" x="6827838" y="2690813"/>
          <p14:tracePt t="35867" x="6810375" y="2717800"/>
          <p14:tracePt t="35873" x="6810375" y="2727325"/>
          <p14:tracePt t="35885" x="6800850" y="2744788"/>
          <p14:tracePt t="35889" x="6791325" y="2754313"/>
          <p14:tracePt t="35898" x="6783388" y="2763838"/>
          <p14:tracePt t="35914" x="6773863" y="2781300"/>
          <p14:tracePt t="35922" x="6764338" y="2781300"/>
          <p14:tracePt t="35938" x="6764338" y="2790825"/>
          <p14:tracePt t="35946" x="6764338" y="2800350"/>
          <p14:tracePt t="35954" x="6754813" y="2817813"/>
          <p14:tracePt t="35962" x="6746875" y="2827338"/>
          <p14:tracePt t="35970" x="6737350" y="2844800"/>
          <p14:tracePt t="35978" x="6737350" y="2854325"/>
          <p14:tracePt t="35986" x="6727825" y="2863850"/>
          <p14:tracePt t="35994" x="6727825" y="2873375"/>
          <p14:tracePt t="36002" x="6727825" y="2890838"/>
          <p14:tracePt t="36010" x="6727825" y="2900363"/>
          <p14:tracePt t="36018" x="6727825" y="2927350"/>
          <p14:tracePt t="36026" x="6727825" y="2936875"/>
          <p14:tracePt t="36034" x="6727825" y="2946400"/>
          <p14:tracePt t="36042" x="6727825" y="2954338"/>
          <p14:tracePt t="36050" x="6727825" y="2963863"/>
          <p14:tracePt t="36058" x="6727825" y="2973388"/>
          <p14:tracePt t="36067" x="6727825" y="2982913"/>
          <p14:tracePt t="36074" x="6727825" y="3000375"/>
          <p14:tracePt t="36090" x="6727825" y="3009900"/>
          <p14:tracePt t="36099" x="6727825" y="3017838"/>
          <p14:tracePt t="36131" x="6727825" y="3036888"/>
          <p14:tracePt t="36139" x="6727825" y="3046413"/>
          <p14:tracePt t="36145" x="6727825" y="3054350"/>
          <p14:tracePt t="36161" x="6737350" y="3063875"/>
          <p14:tracePt t="36633" x="6737350" y="3082925"/>
          <p14:tracePt t="36649" x="6746875" y="3100388"/>
          <p14:tracePt t="36666" x="6746875" y="3109913"/>
          <p14:tracePt t="36674" x="6754813" y="3119438"/>
          <p14:tracePt t="36690" x="6764338" y="3136900"/>
          <p14:tracePt t="36699" x="6773863" y="3163888"/>
          <p14:tracePt t="36706" x="6791325" y="3182938"/>
          <p14:tracePt t="36714" x="6800850" y="3192463"/>
          <p14:tracePt t="36723" x="6810375" y="3192463"/>
          <p14:tracePt t="36731" x="6827838" y="3200400"/>
          <p14:tracePt t="36743" x="6846888" y="3209925"/>
          <p14:tracePt t="36745" x="6864350" y="3219450"/>
          <p14:tracePt t="36754" x="6873875" y="3228975"/>
          <p14:tracePt t="36761" x="6883400" y="3228975"/>
          <p14:tracePt t="36770" x="6892925" y="3228975"/>
          <p14:tracePt t="36777" x="6900863" y="3228975"/>
          <p14:tracePt t="36786" x="6910388" y="3228975"/>
          <p14:tracePt t="36810" x="6919913" y="3228975"/>
          <p14:tracePt t="36825" x="6929438" y="3228975"/>
          <p14:tracePt t="36858" x="6946900" y="3228975"/>
          <p14:tracePt t="36867" x="6956425" y="3228975"/>
          <p14:tracePt t="36884" x="6964363" y="3228975"/>
          <p14:tracePt t="36903" x="7000875" y="3228975"/>
          <p14:tracePt t="36907" x="7010400" y="3228975"/>
          <p14:tracePt t="36915" x="7029450" y="3228975"/>
          <p14:tracePt t="36931" x="7037388" y="3228975"/>
          <p14:tracePt t="37143" x="7065963" y="3228975"/>
          <p14:tracePt t="37148" x="7083425" y="3228975"/>
          <p14:tracePt t="37156" x="7110413" y="3228975"/>
          <p14:tracePt t="37163" x="7119938" y="3228975"/>
          <p14:tracePt t="37173" x="7129463" y="3228975"/>
          <p14:tracePt t="37179" x="7138988" y="3228975"/>
          <p14:tracePt t="37187" x="7165975" y="3236913"/>
          <p14:tracePt t="37442" x="7138988" y="3236913"/>
          <p14:tracePt t="37451" x="7110413" y="3236913"/>
          <p14:tracePt t="37459" x="7083425" y="3236913"/>
          <p14:tracePt t="37468" x="7037388" y="3246438"/>
          <p14:tracePt t="37475" x="7019925" y="3246438"/>
          <p14:tracePt t="37486" x="7010400" y="3246438"/>
          <p14:tracePt t="37724" x="6992938" y="3246438"/>
          <p14:tracePt t="37729" x="6956425" y="3273425"/>
          <p14:tracePt t="37737" x="6929438" y="3273425"/>
          <p14:tracePt t="37745" x="6873875" y="3282950"/>
          <p14:tracePt t="37753" x="6800850" y="3282950"/>
          <p14:tracePt t="37762" x="6700838" y="3292475"/>
          <p14:tracePt t="37770" x="6610350" y="3309938"/>
          <p14:tracePt t="37778" x="6518275" y="3319463"/>
          <p14:tracePt t="37787" x="6418263" y="3346450"/>
          <p14:tracePt t="37794" x="6326188" y="3346450"/>
          <p14:tracePt t="37804" x="6199188" y="3365500"/>
          <p14:tracePt t="37810" x="6072188" y="3365500"/>
          <p14:tracePt t="37821" x="5943600" y="3375025"/>
          <p14:tracePt t="37826" x="5834063" y="3375025"/>
          <p14:tracePt t="37835" x="5707063" y="3375025"/>
          <p14:tracePt t="37843" x="5561013" y="3375025"/>
          <p14:tracePt t="37850" x="5397500" y="3375025"/>
          <p14:tracePt t="37858" x="5232400" y="3375025"/>
          <p14:tracePt t="37867" x="5049838" y="3375025"/>
          <p14:tracePt t="37874" x="4886325" y="3375025"/>
          <p14:tracePt t="37883" x="4722813" y="3375025"/>
          <p14:tracePt t="37903" x="4367213" y="3375025"/>
          <p14:tracePt t="37906" x="4221163" y="3375025"/>
          <p14:tracePt t="37915" x="4075113" y="3375025"/>
          <p14:tracePt t="37922" x="3938588" y="3346450"/>
          <p14:tracePt t="37930" x="3865563" y="3328988"/>
          <p14:tracePt t="37940" x="3783013" y="3319463"/>
          <p14:tracePt t="37945" x="3729038" y="3319463"/>
          <p14:tracePt t="37954" x="3702050" y="3309938"/>
          <p14:tracePt t="37961" x="3673475" y="3302000"/>
          <p14:tracePt t="37970" x="3629025" y="3273425"/>
          <p14:tracePt t="37987" x="3582988" y="3265488"/>
          <p14:tracePt t="38002" x="3556000" y="3265488"/>
          <p14:tracePt t="38010" x="3546475" y="3255963"/>
          <p14:tracePt t="38020" x="3519488" y="3236913"/>
          <p14:tracePt t="38025" x="3490913" y="3228975"/>
          <p14:tracePt t="38033" x="3463925" y="3219450"/>
          <p14:tracePt t="38042" x="3427413" y="3209925"/>
          <p14:tracePt t="38051" x="3373438" y="3200400"/>
          <p14:tracePt t="38058" x="3363913" y="3192463"/>
          <p14:tracePt t="38066" x="3336925" y="3182938"/>
          <p14:tracePt t="38073" x="3300413" y="3173413"/>
          <p14:tracePt t="38082" x="3236913" y="3155950"/>
          <p14:tracePt t="38089" x="3217863" y="3146425"/>
          <p14:tracePt t="38098" x="3200400" y="3136900"/>
          <p14:tracePt t="38106" x="3171825" y="3127375"/>
          <p14:tracePt t="38114" x="3154363" y="3127375"/>
          <p14:tracePt t="38122" x="3136900" y="3119438"/>
          <p14:tracePt t="38130" x="3108325" y="3119438"/>
          <p14:tracePt t="38138" x="3090863" y="3109913"/>
          <p14:tracePt t="38145" x="3044825" y="3109913"/>
          <p14:tracePt t="38153" x="3017838" y="3090863"/>
          <p14:tracePt t="38161" x="2971800" y="3082925"/>
          <p14:tracePt t="38169" x="2898775" y="3082925"/>
          <p14:tracePt t="38178" x="2825750" y="3063875"/>
          <p14:tracePt t="38186" x="2762250" y="3054350"/>
          <p14:tracePt t="38194" x="2689225" y="3054350"/>
          <p14:tracePt t="38202" x="2606675" y="3027363"/>
          <p14:tracePt t="38210" x="2552700" y="3027363"/>
          <p14:tracePt t="38218" x="2498725" y="3017838"/>
          <p14:tracePt t="38225" x="2433638" y="3009900"/>
          <p14:tracePt t="38233" x="2406650" y="3009900"/>
          <p14:tracePt t="38243" x="2379663" y="3009900"/>
          <p14:tracePt t="38250" x="2360613" y="3009900"/>
          <p14:tracePt t="38476" x="2343150" y="3009900"/>
          <p14:tracePt t="38484" x="2333625" y="3009900"/>
          <p14:tracePt t="38491" x="2316163" y="3009900"/>
          <p14:tracePt t="38500" x="2297113" y="3009900"/>
          <p14:tracePt t="38515" x="2270125" y="3017838"/>
          <p14:tracePt t="38524" x="2260600" y="3017838"/>
          <p14:tracePt t="38531" x="2224088" y="3027363"/>
          <p14:tracePt t="38539" x="2206625" y="3036888"/>
          <p14:tracePt t="38547" x="2143125" y="3073400"/>
          <p14:tracePt t="38554" x="2114550" y="3082925"/>
          <p14:tracePt t="38562" x="2060575" y="3100388"/>
          <p14:tracePt t="38570" x="2014538" y="3100388"/>
          <p14:tracePt t="38577" x="1987550" y="3119438"/>
          <p14:tracePt t="38586" x="1960563" y="3119438"/>
          <p14:tracePt t="38593" x="1941513" y="3119438"/>
          <p14:tracePt t="38602" x="1924050" y="3119438"/>
          <p14:tracePt t="38610" x="1914525" y="3119438"/>
          <p14:tracePt t="38617" x="1905000" y="3119438"/>
          <p14:tracePt t="38625" x="1895475" y="3119438"/>
          <p14:tracePt t="38644" x="1868488" y="3119438"/>
          <p14:tracePt t="38660" x="1860550" y="3119438"/>
          <p14:tracePt t="38675" x="1824038" y="3119438"/>
          <p14:tracePt t="38684" x="1814513" y="3109913"/>
          <p14:tracePt t="38693" x="1804988" y="3090863"/>
          <p14:tracePt t="38698" x="1787525" y="3073400"/>
          <p14:tracePt t="38709" x="1768475" y="3054350"/>
          <p14:tracePt t="38714" x="1758950" y="3036888"/>
          <p14:tracePt t="38725" x="1731963" y="3009900"/>
          <p14:tracePt t="38729" x="1714500" y="2982913"/>
          <p14:tracePt t="38737" x="1704975" y="2982913"/>
          <p14:tracePt t="38745" x="1695450" y="2963863"/>
          <p14:tracePt t="38753" x="1677988" y="2946400"/>
          <p14:tracePt t="38761" x="1668463" y="2936875"/>
          <p14:tracePt t="38769" x="1668463" y="2927350"/>
          <p14:tracePt t="38786" x="1668463" y="2909888"/>
          <p14:tracePt t="38794" x="1668463" y="2900363"/>
          <p14:tracePt t="38802" x="1668463" y="2890838"/>
          <p14:tracePt t="38810" x="1668463" y="2881313"/>
          <p14:tracePt t="38818" x="1668463" y="2873375"/>
          <p14:tracePt t="38834" x="1668463" y="2854325"/>
          <p14:tracePt t="38843" x="1668463" y="2844800"/>
          <p14:tracePt t="38851" x="1685925" y="2817813"/>
          <p14:tracePt t="38859" x="1722438" y="2800350"/>
          <p14:tracePt t="38867" x="1751013" y="2781300"/>
          <p14:tracePt t="38876" x="1804988" y="2771775"/>
          <p14:tracePt t="38887" x="1868488" y="2763838"/>
          <p14:tracePt t="38891" x="1924050" y="2754313"/>
          <p14:tracePt t="38900" x="2014538" y="2754313"/>
          <p14:tracePt t="38909" x="2087563" y="2754313"/>
          <p14:tracePt t="38914" x="2170113" y="2754313"/>
          <p14:tracePt t="38926" x="2243138" y="2754313"/>
          <p14:tracePt t="38929" x="2297113" y="2754313"/>
          <p14:tracePt t="38937" x="2360613" y="2763838"/>
          <p14:tracePt t="38945" x="2397125" y="2781300"/>
          <p14:tracePt t="38953" x="2433638" y="2790825"/>
          <p14:tracePt t="38961" x="2452688" y="2808288"/>
          <p14:tracePt t="38969" x="2452688" y="2817813"/>
          <p14:tracePt t="38986" x="2452688" y="2836863"/>
          <p14:tracePt t="38994" x="2452688" y="2854325"/>
          <p14:tracePt t="39002" x="2452688" y="2863850"/>
          <p14:tracePt t="39010" x="2452688" y="2900363"/>
          <p14:tracePt t="39018" x="2443163" y="2909888"/>
          <p14:tracePt t="39025" x="2406650" y="2927350"/>
          <p14:tracePt t="39033" x="2389188" y="2946400"/>
          <p14:tracePt t="39041" x="2370138" y="2954338"/>
          <p14:tracePt t="39050" x="2343150" y="2963863"/>
          <p14:tracePt t="39082" x="2333625" y="2973388"/>
          <p14:tracePt t="39187" x="2343150" y="2982913"/>
          <p14:tracePt t="39195" x="2397125" y="2982913"/>
          <p14:tracePt t="39203" x="2489200" y="2982913"/>
          <p14:tracePt t="39211" x="2635250" y="2963863"/>
          <p14:tracePt t="39220" x="2781300" y="2963863"/>
          <p14:tracePt t="39225" x="2944813" y="2963863"/>
          <p14:tracePt t="39233" x="3163888" y="2963863"/>
          <p14:tracePt t="39241" x="3390900" y="2963863"/>
          <p14:tracePt t="39250" x="3592513" y="2963863"/>
          <p14:tracePt t="39257" x="3783013" y="2963863"/>
          <p14:tracePt t="39266" x="4038600" y="2963863"/>
          <p14:tracePt t="39273" x="4257675" y="2963863"/>
          <p14:tracePt t="39282" x="4484688" y="2963863"/>
          <p14:tracePt t="39290" x="4749800" y="2963863"/>
          <p14:tracePt t="39299" x="4949825" y="2963863"/>
          <p14:tracePt t="39306" x="5151438" y="2963863"/>
          <p14:tracePt t="39314" x="5305425" y="2963863"/>
          <p14:tracePt t="39322" x="5451475" y="2963863"/>
          <p14:tracePt t="39330" x="5580063" y="2963863"/>
          <p14:tracePt t="39338" x="5661025" y="2963863"/>
          <p14:tracePt t="39347" x="5734050" y="2963863"/>
          <p14:tracePt t="39354" x="5807075" y="2982913"/>
          <p14:tracePt t="39362" x="5853113" y="2982913"/>
          <p14:tracePt t="39369" x="5889625" y="2982913"/>
          <p14:tracePt t="39377" x="5916613" y="2982913"/>
          <p14:tracePt t="39385" x="5953125" y="2982913"/>
          <p14:tracePt t="39393" x="5989638" y="2982913"/>
          <p14:tracePt t="39402" x="6043613" y="2982913"/>
          <p14:tracePt t="39409" x="6072188" y="2982913"/>
          <p14:tracePt t="39418" x="6089650" y="2982913"/>
          <p14:tracePt t="39425" x="6099175" y="2982913"/>
          <p14:tracePt t="39515" x="6126163" y="2982913"/>
          <p14:tracePt t="39528" x="6145213" y="2982913"/>
          <p14:tracePt t="39530" x="6181725" y="2982913"/>
          <p14:tracePt t="39539" x="6226175" y="2982913"/>
          <p14:tracePt t="39551" x="6299200" y="2982913"/>
          <p14:tracePt t="39555" x="6354763" y="2982913"/>
          <p14:tracePt t="39563" x="6427788" y="2982913"/>
          <p14:tracePt t="39571" x="6537325" y="2982913"/>
          <p14:tracePt t="39579" x="6591300" y="2982913"/>
          <p14:tracePt t="39587" x="6664325" y="2982913"/>
          <p14:tracePt t="39594" x="6718300" y="2982913"/>
          <p14:tracePt t="39602" x="6754813" y="2982913"/>
          <p14:tracePt t="39618" x="6764338" y="2982913"/>
          <p14:tracePt t="39625" x="6791325" y="2982913"/>
          <p14:tracePt t="39633" x="6800850" y="2982913"/>
          <p14:tracePt t="39641" x="6810375" y="2973388"/>
          <p14:tracePt t="39650" x="6819900" y="2973388"/>
          <p14:tracePt t="39657" x="6837363" y="2963863"/>
          <p14:tracePt t="39666" x="6856413" y="2946400"/>
          <p14:tracePt t="39697" x="6864350" y="2946400"/>
          <p14:tracePt t="39803" x="6864350" y="2936875"/>
          <p14:tracePt t="39811" x="6846888" y="2936875"/>
          <p14:tracePt t="39819" x="6800850" y="2936875"/>
          <p14:tracePt t="39827" x="6746875" y="2917825"/>
          <p14:tracePt t="39837" x="6727825" y="2917825"/>
          <p14:tracePt t="39843" x="6681788" y="2890838"/>
          <p14:tracePt t="39851" x="6664325" y="2873375"/>
          <p14:tracePt t="39858" x="6645275" y="2844800"/>
          <p14:tracePt t="39867" x="6627813" y="2827338"/>
          <p14:tracePt t="39874" x="6618288" y="2790825"/>
          <p14:tracePt t="39883" x="6618288" y="2754313"/>
          <p14:tracePt t="39891" x="6591300" y="2717800"/>
          <p14:tracePt t="39902" x="6591300" y="2690813"/>
          <p14:tracePt t="39906" x="6591300" y="2654300"/>
          <p14:tracePt t="39914" x="6591300" y="2635250"/>
          <p14:tracePt t="39924" x="6600825" y="2598738"/>
          <p14:tracePt t="39929" x="6600825" y="2581275"/>
          <p14:tracePt t="39937" x="6637338" y="2554288"/>
          <p14:tracePt t="39945" x="6654800" y="2535238"/>
          <p14:tracePt t="39953" x="6673850" y="2517775"/>
          <p14:tracePt t="39961" x="6718300" y="2489200"/>
          <p14:tracePt t="39969" x="6764338" y="2471738"/>
          <p14:tracePt t="39977" x="6810375" y="2462213"/>
          <p14:tracePt t="39986" x="6883400" y="2435225"/>
          <p14:tracePt t="39993" x="6983413" y="2416175"/>
          <p14:tracePt t="40004" x="7073900" y="2416175"/>
          <p14:tracePt t="40011" x="7165975" y="2416175"/>
          <p14:tracePt t="40020" x="7275513" y="2416175"/>
          <p14:tracePt t="40025" x="7385050" y="2416175"/>
          <p14:tracePt t="40033" x="7475538" y="2416175"/>
          <p14:tracePt t="40041" x="7539038" y="2435225"/>
          <p14:tracePt t="40049" x="7594600" y="2462213"/>
          <p14:tracePt t="40057" x="7621588" y="2481263"/>
          <p14:tracePt t="40066" x="7639050" y="2498725"/>
          <p14:tracePt t="40073" x="7648575" y="2517775"/>
          <p14:tracePt t="40083" x="7648575" y="2525713"/>
          <p14:tracePt t="40090" x="7648575" y="2544763"/>
          <p14:tracePt t="40099" x="7648575" y="2581275"/>
          <p14:tracePt t="40106" x="7648575" y="2608263"/>
          <p14:tracePt t="40114" x="7648575" y="2625725"/>
          <p14:tracePt t="40122" x="7648575" y="2662238"/>
          <p14:tracePt t="40129" x="7648575" y="2690813"/>
          <p14:tracePt t="40137" x="7621588" y="2717800"/>
          <p14:tracePt t="40145" x="7594600" y="2754313"/>
          <p14:tracePt t="40153" x="7594600" y="2763838"/>
          <p14:tracePt t="40162" x="7585075" y="2771775"/>
          <p14:tracePt t="40169" x="7575550" y="2817813"/>
          <p14:tracePt t="40179" x="7558088" y="2836863"/>
          <p14:tracePt t="40186" x="7539038" y="2854325"/>
          <p14:tracePt t="40193" x="7531100" y="2863850"/>
          <p14:tracePt t="40202" x="7502525" y="2890838"/>
          <p14:tracePt t="40209" x="7485063" y="2909888"/>
          <p14:tracePt t="40218" x="7448550" y="2917825"/>
          <p14:tracePt t="40226" x="7412038" y="2936875"/>
          <p14:tracePt t="40235" x="7348538" y="2946400"/>
          <p14:tracePt t="40242" x="7275513" y="2946400"/>
          <p14:tracePt t="40250" x="7202488" y="2946400"/>
          <p14:tracePt t="40258" x="7110413" y="2946400"/>
          <p14:tracePt t="40267" x="7037388" y="2946400"/>
          <p14:tracePt t="40274" x="6964363" y="2946400"/>
          <p14:tracePt t="40283" x="6919913" y="2946400"/>
          <p14:tracePt t="40290" x="6873875" y="2927350"/>
          <p14:tracePt t="40299" x="6846888" y="2909888"/>
          <p14:tracePt t="40306" x="6819900" y="2890838"/>
          <p14:tracePt t="40314" x="6783388" y="2863850"/>
          <p14:tracePt t="40322" x="6773863" y="2854325"/>
          <p14:tracePt t="40330" x="6754813" y="2836863"/>
          <p14:tracePt t="40338" x="6746875" y="2817813"/>
          <p14:tracePt t="40348" x="6746875" y="2808288"/>
          <p14:tracePt t="40354" x="6746875" y="2790825"/>
          <p14:tracePt t="40364" x="6746875" y="2771775"/>
          <p14:tracePt t="40377" x="6746875" y="2763838"/>
          <p14:tracePt t="40401" x="6746875" y="2744788"/>
          <p14:tracePt t="40426" x="6754813" y="2735263"/>
          <p14:tracePt t="40433" x="6764338" y="2735263"/>
          <p14:tracePt t="40441" x="6783388" y="2735263"/>
          <p14:tracePt t="40449" x="6791325" y="2727325"/>
          <p14:tracePt t="40474" x="6800850" y="2727325"/>
          <p14:tracePt t="40490" x="6819900" y="2727325"/>
          <p14:tracePt t="40531" x="6827838" y="2727325"/>
          <p14:tracePt t="40681" x="6819900" y="2735263"/>
          <p14:tracePt t="40698" x="6810375" y="2735263"/>
          <p14:tracePt t="40706" x="6800850" y="2735263"/>
          <p14:tracePt t="40731" x="6800850" y="2744788"/>
          <p14:tracePt t="40813" x="6791325" y="2744788"/>
          <p14:tracePt t="40827" x="6783388" y="2744788"/>
          <p14:tracePt t="40860" x="6773863" y="2754313"/>
          <p14:tracePt t="40871" x="6764338" y="2754313"/>
          <p14:tracePt t="40876" x="6754813" y="2754313"/>
          <p14:tracePt t="40883" x="6746875" y="2763838"/>
          <p14:tracePt t="40890" x="6746875" y="2771775"/>
          <p14:tracePt t="40945" x="6727825" y="2781300"/>
          <p14:tracePt t="40962" x="6710363" y="2790825"/>
          <p14:tracePt t="40978" x="6691313" y="2800350"/>
          <p14:tracePt t="40995" x="6681788" y="2800350"/>
          <p14:tracePt t="41003" x="6673850" y="2808288"/>
          <p14:tracePt t="41011" x="6664325" y="2817813"/>
          <p14:tracePt t="41035" x="6654800" y="2827338"/>
          <p14:tracePt t="41505" x="6627813" y="2836863"/>
          <p14:tracePt t="41521" x="6610350" y="2854325"/>
          <p14:tracePt t="41529" x="6591300" y="2863850"/>
          <p14:tracePt t="41553" x="6581775" y="2873375"/>
          <p14:tracePt t="42027" x="6573838" y="2873375"/>
          <p14:tracePt t="42043" x="6554788" y="2873375"/>
          <p14:tracePt t="42051" x="6545263" y="2873375"/>
          <p14:tracePt t="42067" x="6527800" y="2881313"/>
          <p14:tracePt t="42099" x="6527800" y="2890838"/>
          <p14:tracePt t="42267" x="6518275" y="2900363"/>
          <p14:tracePt t="42284" x="6500813" y="2927350"/>
          <p14:tracePt t="42291" x="6491288" y="2954338"/>
          <p14:tracePt t="42301" x="6491288" y="2982913"/>
          <p14:tracePt t="42307" x="6481763" y="3000375"/>
          <p14:tracePt t="42520" x="6472238" y="3000375"/>
          <p14:tracePt t="42522" x="6464300" y="3000375"/>
          <p14:tracePt t="42747" x="6454775" y="3000375"/>
          <p14:tracePt t="42761" x="6445250" y="3009900"/>
          <p14:tracePt t="43316" x="6445250" y="3000375"/>
          <p14:tracePt t="43323" x="6445250" y="2990850"/>
          <p14:tracePt t="43339" x="6445250" y="2973388"/>
          <p14:tracePt t="43467" x="6445250" y="2963863"/>
          <p14:tracePt t="43484" x="6445250" y="2954338"/>
          <p14:tracePt t="43491" x="6445250" y="2946400"/>
          <p14:tracePt t="43501" x="6435725" y="2936875"/>
          <p14:tracePt t="43507" x="6427788" y="2927350"/>
          <p14:tracePt t="43517" x="6418263" y="2917825"/>
          <p14:tracePt t="43530" x="6408738" y="2909888"/>
          <p14:tracePt t="43545" x="6408738" y="2900363"/>
          <p14:tracePt t="43553" x="6408738" y="2890838"/>
          <p14:tracePt t="43569" x="6399213" y="2881313"/>
          <p14:tracePt t="43826" x="6399213" y="2873375"/>
          <p14:tracePt t="43842" x="6399213" y="2854325"/>
          <p14:tracePt t="43857" x="6399213" y="2844800"/>
          <p14:tracePt t="43865" x="6399213" y="2827338"/>
          <p14:tracePt t="43874" x="6362700" y="2817813"/>
          <p14:tracePt t="43882" x="6308725" y="2800350"/>
          <p14:tracePt t="43890" x="6226175" y="2781300"/>
          <p14:tracePt t="43898" x="6116638" y="2771775"/>
          <p14:tracePt t="43905" x="5989638" y="2754313"/>
          <p14:tracePt t="43914" x="5862638" y="2727325"/>
          <p14:tracePt t="43921" x="5734050" y="2708275"/>
          <p14:tracePt t="43929" x="5597525" y="2698750"/>
          <p14:tracePt t="43938" x="5470525" y="2681288"/>
          <p14:tracePt t="43945" x="5360988" y="2654300"/>
          <p14:tracePt t="43956" x="5251450" y="2635250"/>
          <p14:tracePt t="43961" x="5168900" y="2635250"/>
          <p14:tracePt t="43969" x="5078413" y="2625725"/>
          <p14:tracePt t="43977" x="5022850" y="2617788"/>
          <p14:tracePt t="43985" x="4986338" y="2617788"/>
          <p14:tracePt t="43995" x="4949825" y="2589213"/>
          <p14:tracePt t="44001" x="4913313" y="2589213"/>
          <p14:tracePt t="44009" x="4859338" y="2581275"/>
          <p14:tracePt t="44017" x="4832350" y="2581275"/>
          <p14:tracePt t="44025" x="4749800" y="2581275"/>
          <p14:tracePt t="44034" x="4676775" y="2581275"/>
          <p14:tracePt t="44041" x="4586288" y="2581275"/>
          <p14:tracePt t="44049" x="4457700" y="2581275"/>
          <p14:tracePt t="44057" x="4330700" y="2581275"/>
          <p14:tracePt t="44066" x="4165600" y="2581275"/>
          <p14:tracePt t="44073" x="4038600" y="2581275"/>
          <p14:tracePt t="44082" x="3892550" y="2562225"/>
          <p14:tracePt t="44089" x="3792538" y="2554288"/>
          <p14:tracePt t="44099" x="3702050" y="2554288"/>
          <p14:tracePt t="44106" x="3629025" y="2525713"/>
          <p14:tracePt t="44114" x="3563938" y="2517775"/>
          <p14:tracePt t="44122" x="3527425" y="2517775"/>
          <p14:tracePt t="44130" x="3519488" y="2508250"/>
          <p14:tracePt t="44138" x="3500438" y="2508250"/>
          <p14:tracePt t="44146" x="3482975" y="2508250"/>
          <p14:tracePt t="44154" x="3473450" y="2498725"/>
          <p14:tracePt t="44170" x="3463925" y="2498725"/>
          <p14:tracePt t="44178" x="3455988" y="2498725"/>
          <p14:tracePt t="44186" x="3419475" y="2498725"/>
          <p14:tracePt t="44194" x="3390900" y="2498725"/>
          <p14:tracePt t="44202" x="3336925" y="2481263"/>
          <p14:tracePt t="44210" x="3290888" y="2462213"/>
          <p14:tracePt t="44218" x="3254375" y="2462213"/>
          <p14:tracePt t="44226" x="3208338" y="2462213"/>
          <p14:tracePt t="44234" x="3171825" y="2452688"/>
          <p14:tracePt t="44243" x="3108325" y="2444750"/>
          <p14:tracePt t="44252" x="3090863" y="2444750"/>
          <p14:tracePt t="44261" x="3054350" y="2444750"/>
          <p14:tracePt t="44268" x="3027363" y="2444750"/>
          <p14:tracePt t="44274" x="2998788" y="2425700"/>
          <p14:tracePt t="44290" x="2971800" y="2425700"/>
          <p14:tracePt t="44300" x="2962275" y="2425700"/>
          <p14:tracePt t="44385" x="2954338" y="2416175"/>
          <p14:tracePt t="44515" x="2954338" y="2408238"/>
          <p14:tracePt t="44729" x="2925763" y="2398713"/>
          <p14:tracePt t="44738" x="2908300" y="2398713"/>
          <p14:tracePt t="44745" x="2871788" y="2398713"/>
          <p14:tracePt t="44753" x="2835275" y="2398713"/>
          <p14:tracePt t="45042" x="2825750" y="2389188"/>
          <p14:tracePt t="45050" x="2817813" y="2371725"/>
          <p14:tracePt t="45073" x="2817813" y="2352675"/>
          <p14:tracePt t="45098" x="2817813" y="2343150"/>
          <p14:tracePt t="45265" x="2817813" y="2335213"/>
          <p14:tracePt t="45811" x="2817813" y="2316163"/>
          <p14:tracePt t="45819" x="2844800" y="2298700"/>
          <p14:tracePt t="45835" x="2871788" y="2289175"/>
          <p14:tracePt t="45844" x="2889250" y="2279650"/>
          <p14:tracePt t="45852" x="2898775" y="2270125"/>
          <p14:tracePt t="45864" x="2908300" y="2270125"/>
          <p14:tracePt t="45867" x="2925763" y="2262188"/>
          <p14:tracePt t="45874" x="2935288" y="2243138"/>
          <p14:tracePt t="45890" x="2944813" y="2233613"/>
          <p14:tracePt t="45898" x="2954338" y="2225675"/>
          <p14:tracePt t="45907" x="2971800" y="2206625"/>
          <p14:tracePt t="45922" x="2981325" y="2197100"/>
          <p14:tracePt t="45947" x="2990850" y="2170113"/>
          <p14:tracePt t="45971" x="3008313" y="2152650"/>
          <p14:tracePt t="46290" x="2998788" y="2143125"/>
          <p14:tracePt t="46297" x="2981325" y="2143125"/>
          <p14:tracePt t="46305" x="2944813" y="2143125"/>
          <p14:tracePt t="46314" x="2925763" y="2160588"/>
          <p14:tracePt t="46322" x="2908300" y="2160588"/>
          <p14:tracePt t="46329" x="2881313" y="2170113"/>
          <p14:tracePt t="46337" x="2862263" y="2170113"/>
          <p14:tracePt t="46345" x="2825750" y="2179638"/>
          <p14:tracePt t="46353" x="2817813" y="2179638"/>
          <p14:tracePt t="46369" x="2808288" y="2179638"/>
          <p14:tracePt t="46475" x="2781300" y="2179638"/>
          <p14:tracePt t="46483" x="2771775" y="2179638"/>
          <p14:tracePt t="46491" x="2752725" y="2189163"/>
          <p14:tracePt t="46500" x="2744788" y="2189163"/>
          <p14:tracePt t="46521" x="2725738" y="2189163"/>
          <p14:tracePt t="46529" x="2708275" y="2189163"/>
          <p14:tracePt t="46537" x="2689225" y="2189163"/>
          <p14:tracePt t="46545" x="2643188" y="2189163"/>
          <p14:tracePt t="46562" x="2616200" y="2189163"/>
          <p14:tracePt t="46569" x="2598738" y="2189163"/>
          <p14:tracePt t="46585" x="2570163" y="2189163"/>
          <p14:tracePt t="46602" x="2562225" y="2189163"/>
          <p14:tracePt t="46609" x="2552700" y="2189163"/>
          <p14:tracePt t="46626" x="2543175" y="2189163"/>
          <p14:tracePt t="46634" x="2516188" y="2189163"/>
          <p14:tracePt t="46642" x="2506663" y="2189163"/>
          <p14:tracePt t="46651" x="2498725" y="2189163"/>
          <p14:tracePt t="46659" x="2470150" y="2189163"/>
          <p14:tracePt t="46674" x="2462213" y="2189163"/>
          <p14:tracePt t="46690" x="2433638" y="2197100"/>
          <p14:tracePt t="46715" x="2425700" y="2216150"/>
          <p14:tracePt t="46730" x="2416175" y="2225675"/>
          <p14:tracePt t="46746" x="2406650" y="2233613"/>
          <p14:tracePt t="46763" x="2389188" y="2252663"/>
          <p14:tracePt t="46769" x="2379663" y="2252663"/>
          <p14:tracePt t="46777" x="2370138" y="2262188"/>
          <p14:tracePt t="46786" x="2370138" y="2270125"/>
          <p14:tracePt t="46794" x="2360613" y="2289175"/>
          <p14:tracePt t="46802" x="2352675" y="2298700"/>
          <p14:tracePt t="46810" x="2343150" y="2306638"/>
          <p14:tracePt t="46826" x="2333625" y="2316163"/>
          <p14:tracePt t="46835" x="2324100" y="2316163"/>
          <p14:tracePt t="46842" x="2316163" y="2335213"/>
          <p14:tracePt t="46850" x="2297113" y="2352675"/>
          <p14:tracePt t="46858" x="2287588" y="2379663"/>
          <p14:tracePt t="46867" x="2279650" y="2398713"/>
          <p14:tracePt t="46874" x="2260600" y="2425700"/>
          <p14:tracePt t="46883" x="2251075" y="2444750"/>
          <p14:tracePt t="46890" x="2251075" y="2481263"/>
          <p14:tracePt t="46899" x="2243138" y="2525713"/>
          <p14:tracePt t="46906" x="2233613" y="2544763"/>
          <p14:tracePt t="46915" x="2233613" y="2589213"/>
          <p14:tracePt t="46922" x="2206625" y="2617788"/>
          <p14:tracePt t="46930" x="2197100" y="2644775"/>
          <p14:tracePt t="46938" x="2187575" y="2690813"/>
          <p14:tracePt t="46945" x="2187575" y="2698750"/>
          <p14:tracePt t="46953" x="2187575" y="2727325"/>
          <p14:tracePt t="46964" x="2179638" y="2727325"/>
          <p14:tracePt t="46969" x="2179638" y="2735263"/>
          <p14:tracePt t="46978" x="2170113" y="2763838"/>
          <p14:tracePt t="46985" x="2170113" y="2771775"/>
          <p14:tracePt t="47169" x="2170113" y="2781300"/>
          <p14:tracePt t="47177" x="2197100" y="2781300"/>
          <p14:tracePt t="47185" x="2251075" y="2781300"/>
          <p14:tracePt t="47194" x="2324100" y="2781300"/>
          <p14:tracePt t="47201" x="2462213" y="2763838"/>
          <p14:tracePt t="47211" x="2589213" y="2744788"/>
          <p14:tracePt t="47218" x="2752725" y="2735263"/>
          <p14:tracePt t="47226" x="2917825" y="2717800"/>
          <p14:tracePt t="47233" x="3136900" y="2717800"/>
          <p14:tracePt t="47241" x="3363913" y="2717800"/>
          <p14:tracePt t="47249" x="3609975" y="2681288"/>
          <p14:tracePt t="47258" x="3838575" y="2681288"/>
          <p14:tracePt t="47265" x="4057650" y="2681288"/>
          <p14:tracePt t="47274" x="4321175" y="2681288"/>
          <p14:tracePt t="47282" x="4549775" y="2681288"/>
          <p14:tracePt t="47290" x="4730750" y="2681288"/>
          <p14:tracePt t="47299" x="4949825" y="2681288"/>
          <p14:tracePt t="47306" x="5114925" y="2681288"/>
          <p14:tracePt t="47315" x="5278438" y="2681288"/>
          <p14:tracePt t="47322" x="5405438" y="2681288"/>
          <p14:tracePt t="47330" x="5534025" y="2681288"/>
          <p14:tracePt t="47338" x="5661025" y="2681288"/>
          <p14:tracePt t="47346" x="5770563" y="2681288"/>
          <p14:tracePt t="47354" x="5880100" y="2681288"/>
          <p14:tracePt t="47364" x="6007100" y="2681288"/>
          <p14:tracePt t="47370" x="6099175" y="2681288"/>
          <p14:tracePt t="47379" x="6189663" y="2681288"/>
          <p14:tracePt t="47385" x="6281738" y="2681288"/>
          <p14:tracePt t="47394" x="6354763" y="2681288"/>
          <p14:tracePt t="47402" x="6445250" y="2681288"/>
          <p14:tracePt t="47410" x="6481763" y="2681288"/>
          <p14:tracePt t="47418" x="6537325" y="2681288"/>
          <p14:tracePt t="47425" x="6564313" y="2681288"/>
          <p14:tracePt t="47434" x="6581775" y="2681288"/>
          <p14:tracePt t="47442" x="6600825" y="2671763"/>
          <p14:tracePt t="47481" x="6610350" y="2671763"/>
          <p14:tracePt t="47498" x="6618288" y="2671763"/>
          <p14:tracePt t="47505" x="6645275" y="2671763"/>
          <p14:tracePt t="47513" x="6664325" y="2671763"/>
          <p14:tracePt t="47521" x="6691313" y="2671763"/>
          <p14:tracePt t="47529" x="6700838" y="2671763"/>
          <p14:tracePt t="47537" x="6710363" y="2671763"/>
          <p14:tracePt t="47554" x="6727825" y="2671763"/>
          <p14:tracePt t="47601" x="6737350" y="2671763"/>
          <p14:tracePt t="47609" x="6746875" y="2671763"/>
          <p14:tracePt t="47618" x="6754813" y="2671763"/>
          <p14:tracePt t="47625" x="6764338" y="2671763"/>
          <p14:tracePt t="47633" x="6773863" y="2671763"/>
          <p14:tracePt t="47642" x="6783388" y="2671763"/>
          <p14:tracePt t="47649" x="6791325" y="2671763"/>
          <p14:tracePt t="47658" x="6810375" y="2671763"/>
          <p14:tracePt t="47682" x="6819900" y="2671763"/>
          <p14:tracePt t="47706" x="6827838" y="2662238"/>
          <p14:tracePt t="47715" x="6837363" y="2654300"/>
          <p14:tracePt t="47729" x="6856413" y="2635250"/>
          <p14:tracePt t="47737" x="6864350" y="2635250"/>
          <p14:tracePt t="47753" x="6873875" y="2625725"/>
          <p14:tracePt t="47785" x="6873875" y="2608263"/>
          <p14:tracePt t="48026" x="6873875" y="2598738"/>
          <p14:tracePt t="48034" x="6873875" y="2589213"/>
          <p14:tracePt t="48052" x="6883400" y="2571750"/>
          <p14:tracePt t="48066" x="6892925" y="2554288"/>
          <p14:tracePt t="48089" x="6900863" y="2544763"/>
          <p14:tracePt t="48114" x="6919913" y="2535238"/>
          <p14:tracePt t="48132" x="6929438" y="2535238"/>
          <p14:tracePt t="48163" x="6937375" y="2535238"/>
          <p14:tracePt t="48201" x="6956425" y="2535238"/>
          <p14:tracePt t="48578" x="6946900" y="2544763"/>
          <p14:tracePt t="48723" x="6937375" y="2544763"/>
          <p14:tracePt t="48747" x="6929438" y="2554288"/>
          <p14:tracePt t="49662" x="6910388" y="2554288"/>
          <p14:tracePt t="49667" x="6900863" y="2554288"/>
          <p14:tracePt t="49683" x="6892925" y="2554288"/>
          <p14:tracePt t="50882" x="6883400" y="2554288"/>
          <p14:tracePt t="50892" x="6873875" y="2554288"/>
          <p14:tracePt t="50900" x="6864350" y="2554288"/>
          <p14:tracePt t="52635" x="6856413" y="2554288"/>
          <p14:tracePt t="52651" x="6846888" y="2554288"/>
          <p14:tracePt t="54676" x="6827838" y="2554288"/>
          <p14:tracePt t="55925" x="6810375" y="2554288"/>
          <p14:tracePt t="55932" x="6810375" y="2562225"/>
          <p14:tracePt t="55939" x="6791325" y="2562225"/>
          <p14:tracePt t="55946" x="6783388" y="2571750"/>
          <p14:tracePt t="55954" x="6737350" y="2608263"/>
          <p14:tracePt t="55962" x="6718300" y="2617788"/>
          <p14:tracePt t="55986" x="6691313" y="2644775"/>
          <p14:tracePt t="56001" x="6654800" y="2671763"/>
          <p14:tracePt t="56009" x="6637338" y="2698750"/>
          <p14:tracePt t="56018" x="6618288" y="2717800"/>
          <p14:tracePt t="56026" x="6581775" y="2754313"/>
          <p14:tracePt t="56034" x="6564313" y="2781300"/>
          <p14:tracePt t="56043" x="6537325" y="2808288"/>
          <p14:tracePt t="56052" x="6500813" y="2844800"/>
          <p14:tracePt t="56059" x="6472238" y="2873375"/>
          <p14:tracePt t="56066" x="6454775" y="2900363"/>
          <p14:tracePt t="56075" x="6418263" y="2927350"/>
          <p14:tracePt t="56088" x="6399213" y="2954338"/>
          <p14:tracePt t="56089" x="6362700" y="2990850"/>
          <p14:tracePt t="56097" x="6345238" y="3017838"/>
          <p14:tracePt t="56105" x="6318250" y="3054350"/>
          <p14:tracePt t="56114" x="6272213" y="3090863"/>
          <p14:tracePt t="56121" x="6235700" y="3119438"/>
          <p14:tracePt t="56130" x="6189663" y="3163888"/>
          <p14:tracePt t="56137" x="6135688" y="3200400"/>
          <p14:tracePt t="56146" x="6108700" y="3255963"/>
          <p14:tracePt t="56154" x="6072188" y="3282950"/>
          <p14:tracePt t="56162" x="6043613" y="3309938"/>
          <p14:tracePt t="56170" x="6007100" y="3365500"/>
          <p14:tracePt t="56178" x="5972175" y="3411538"/>
          <p14:tracePt t="56186" x="5953125" y="3429000"/>
          <p14:tracePt t="56194" x="5889625" y="3492500"/>
          <p14:tracePt t="56201" x="5862638" y="3511550"/>
          <p14:tracePt t="56209" x="5834063" y="3538538"/>
          <p14:tracePt t="56218" x="5816600" y="3584575"/>
          <p14:tracePt t="56225" x="5797550" y="3602038"/>
          <p14:tracePt t="56233" x="5780088" y="3638550"/>
          <p14:tracePt t="56241" x="5734050" y="3665538"/>
          <p14:tracePt t="56250" x="5707063" y="3684588"/>
          <p14:tracePt t="56257" x="5688013" y="3730625"/>
          <p14:tracePt t="56265" x="5661025" y="3767138"/>
          <p14:tracePt t="56273" x="5653088" y="3775075"/>
          <p14:tracePt t="56283" x="5634038" y="3784600"/>
          <p14:tracePt t="56289" x="5616575" y="3811588"/>
          <p14:tracePt t="56298" x="5607050" y="3811588"/>
          <p14:tracePt t="56305" x="5597525" y="3830638"/>
          <p14:tracePt t="56314" x="5588000" y="3840163"/>
          <p14:tracePt t="56322" x="5561013" y="3867150"/>
          <p14:tracePt t="56330" x="5551488" y="3884613"/>
          <p14:tracePt t="56338" x="5534025" y="3921125"/>
          <p14:tracePt t="56346" x="5487988" y="3948113"/>
          <p14:tracePt t="56353" x="5470525" y="3984625"/>
          <p14:tracePt t="56363" x="5434013" y="4013200"/>
          <p14:tracePt t="56371" x="5387975" y="4067175"/>
          <p14:tracePt t="56379" x="5351463" y="4113213"/>
          <p14:tracePt t="56389" x="5314950" y="4140200"/>
          <p14:tracePt t="56395" x="5268913" y="4195763"/>
          <p14:tracePt t="56403" x="5224463" y="4232275"/>
          <p14:tracePt t="56409" x="5168900" y="4276725"/>
          <p14:tracePt t="56418" x="5105400" y="4332288"/>
          <p14:tracePt t="56425" x="5059363" y="4376738"/>
          <p14:tracePt t="56434" x="4995863" y="4413250"/>
          <p14:tracePt t="56441" x="4905375" y="4486275"/>
          <p14:tracePt t="56450" x="4840288" y="4541838"/>
          <p14:tracePt t="56458" x="4740275" y="4614863"/>
          <p14:tracePt t="56465" x="4676775" y="4651375"/>
          <p14:tracePt t="56474" x="4613275" y="4687888"/>
          <p14:tracePt t="56483" x="4513263" y="4741863"/>
          <p14:tracePt t="56490" x="4421188" y="4787900"/>
          <p14:tracePt t="56500" x="4321175" y="4814888"/>
          <p14:tracePt t="56505" x="4238625" y="4851400"/>
          <p14:tracePt t="56514" x="4165600" y="4878388"/>
          <p14:tracePt t="56521" x="4084638" y="4906963"/>
          <p14:tracePt t="56530" x="4038600" y="4943475"/>
          <p14:tracePt t="56538" x="3992563" y="4951413"/>
          <p14:tracePt t="56546" x="3929063" y="4987925"/>
          <p14:tracePt t="56554" x="3846513" y="5016500"/>
          <p14:tracePt t="56563" x="3802063" y="5043488"/>
          <p14:tracePt t="56571" x="3775075" y="5053013"/>
          <p14:tracePt t="56578" x="3729038" y="5070475"/>
          <p14:tracePt t="56587" x="3673475" y="5097463"/>
          <p14:tracePt t="56594" x="3656013" y="5106988"/>
          <p14:tracePt t="56603" x="3636963" y="5116513"/>
          <p14:tracePt t="56610" x="3619500" y="5116513"/>
          <p14:tracePt t="56619" x="3582988" y="5126038"/>
          <p14:tracePt t="56626" x="3556000" y="5160963"/>
          <p14:tracePt t="56634" x="3527425" y="5170488"/>
          <p14:tracePt t="56642" x="3519488" y="5170488"/>
          <p14:tracePt t="56651" x="3482975" y="5197475"/>
          <p14:tracePt t="56658" x="3455988" y="5216525"/>
          <p14:tracePt t="56668" x="3427413" y="5226050"/>
          <p14:tracePt t="56675" x="3400425" y="5253038"/>
          <p14:tracePt t="56682" x="3363913" y="5280025"/>
          <p14:tracePt t="56690" x="3317875" y="5307013"/>
          <p14:tracePt t="56702" x="3263900" y="5335588"/>
          <p14:tracePt t="56705" x="3200400" y="5372100"/>
          <p14:tracePt t="56714" x="3136900" y="5380038"/>
          <p14:tracePt t="56721" x="3054350" y="5426075"/>
          <p14:tracePt t="56730" x="2990850" y="5453063"/>
          <p14:tracePt t="56737" x="2917825" y="5489575"/>
          <p14:tracePt t="56745" x="2871788" y="5499100"/>
          <p14:tracePt t="56753" x="2808288" y="5526088"/>
          <p14:tracePt t="56761" x="2762250" y="5562600"/>
          <p14:tracePt t="56770" x="2698750" y="5572125"/>
          <p14:tracePt t="56778" x="2625725" y="5608638"/>
          <p14:tracePt t="56785" x="2589213" y="5626100"/>
          <p14:tracePt t="56793" x="2552700" y="5645150"/>
          <p14:tracePt t="56801" x="2506663" y="5662613"/>
          <p14:tracePt t="56809" x="2489200" y="5672138"/>
          <p14:tracePt t="56818" x="2462213" y="5691188"/>
          <p14:tracePt t="56826" x="2425700" y="5708650"/>
          <p14:tracePt t="56834" x="2416175" y="5718175"/>
          <p14:tracePt t="56842" x="2406650" y="5727700"/>
          <p14:tracePt t="56850" x="2389188" y="5735638"/>
          <p14:tracePt t="56867" x="2379663" y="5735638"/>
          <p14:tracePt t="56874" x="2370138" y="5735638"/>
          <p14:tracePt t="56882" x="2370138" y="5754688"/>
          <p14:tracePt t="56898" x="2370138" y="5764213"/>
          <p14:tracePt t="56914" x="2360613" y="5772150"/>
          <p14:tracePt t="56930" x="2352675" y="5781675"/>
          <p14:tracePt t="56963" x="2333625" y="5791200"/>
          <p14:tracePt t="56973" x="2324100" y="5800725"/>
          <p14:tracePt t="56986" x="2316163" y="5800725"/>
          <p14:tracePt t="57203" x="2306638" y="5808663"/>
          <p14:tracePt t="57219" x="2343150" y="5808663"/>
          <p14:tracePt t="57227" x="2397125" y="5808663"/>
          <p14:tracePt t="57235" x="2452688" y="5808663"/>
          <p14:tracePt t="57243" x="2525713" y="5808663"/>
          <p14:tracePt t="57251" x="2606675" y="5808663"/>
          <p14:tracePt t="57259" x="2735263" y="5808663"/>
          <p14:tracePt t="57266" x="2808288" y="5808663"/>
          <p14:tracePt t="57275" x="2917825" y="5808663"/>
          <p14:tracePt t="57284" x="2971800" y="5808663"/>
          <p14:tracePt t="57289" x="3008313" y="5808663"/>
          <p14:tracePt t="57299" x="3027363" y="5808663"/>
          <p14:tracePt t="57305" x="3035300" y="5808663"/>
          <p14:tracePt t="57876" x="3071813" y="5808663"/>
          <p14:tracePt t="57883" x="3100388" y="5808663"/>
          <p14:tracePt t="57891" x="3108325" y="5808663"/>
          <p14:tracePt t="57899" x="3127375" y="5818188"/>
          <p14:tracePt t="57922" x="3144838" y="5818188"/>
          <p14:tracePt t="57938" x="3154363" y="5818188"/>
          <p14:tracePt t="57948" x="3163888" y="5818188"/>
          <p14:tracePt t="57955" x="3171825" y="5818188"/>
          <p14:tracePt t="57972" x="3200400" y="5818188"/>
          <p14:tracePt t="58331" x="3263900" y="5818188"/>
          <p14:tracePt t="58339" x="3400425" y="5854700"/>
          <p14:tracePt t="58347" x="3527425" y="5864225"/>
          <p14:tracePt t="58355" x="3636963" y="5881688"/>
          <p14:tracePt t="58363" x="3746500" y="5891213"/>
          <p14:tracePt t="58371" x="3865563" y="5918200"/>
          <p14:tracePt t="58379" x="3938588" y="5918200"/>
          <p14:tracePt t="58389" x="4011613" y="5937250"/>
          <p14:tracePt t="58395" x="4057650" y="5937250"/>
          <p14:tracePt t="58405" x="4075113" y="5937250"/>
          <p14:tracePt t="58409" x="4102100" y="5937250"/>
          <p14:tracePt t="58634" x="4094163" y="5937250"/>
          <p14:tracePt t="58642" x="4075113" y="5937250"/>
          <p14:tracePt t="58659" x="4065588" y="5937250"/>
          <p14:tracePt t="58890" x="4057650" y="5937250"/>
          <p14:tracePt t="59115" x="4048125" y="5937250"/>
          <p14:tracePt t="59123" x="4065588" y="5937250"/>
          <p14:tracePt t="59133" x="4084638" y="5927725"/>
          <p14:tracePt t="59139" x="4121150" y="5918200"/>
          <p14:tracePt t="59149" x="4165600" y="5918200"/>
          <p14:tracePt t="59155" x="4184650" y="5910263"/>
          <p14:tracePt t="59163" x="4211638" y="5881688"/>
          <p14:tracePt t="59171" x="4230688" y="5881688"/>
          <p14:tracePt t="59180" x="4257675" y="5873750"/>
          <p14:tracePt t="59187" x="4267200" y="5873750"/>
          <p14:tracePt t="59195" x="4275138" y="5873750"/>
          <p14:tracePt t="59203" x="4303713" y="5864225"/>
          <p14:tracePt t="59218" x="4311650" y="5864225"/>
          <p14:tracePt t="59226" x="4321175" y="5864225"/>
          <p14:tracePt t="59258" x="4340225" y="5864225"/>
          <p14:tracePt t="59299" x="4348163" y="5864225"/>
          <p14:tracePt t="59339" x="4357688" y="5864225"/>
          <p14:tracePt t="59659" x="4384675" y="5864225"/>
          <p14:tracePt t="59668" x="4440238" y="5864225"/>
          <p14:tracePt t="59675" x="4513263" y="5864225"/>
          <p14:tracePt t="59683" x="4640263" y="5864225"/>
          <p14:tracePt t="59691" x="4730750" y="5864225"/>
          <p14:tracePt t="59701" x="4859338" y="5864225"/>
          <p14:tracePt t="59708" x="4986338" y="5864225"/>
          <p14:tracePt t="59716" x="5114925" y="5864225"/>
          <p14:tracePt t="59723" x="5205413" y="5864225"/>
          <p14:tracePt t="59734" x="5278438" y="5864225"/>
          <p14:tracePt t="59739" x="5341938" y="5864225"/>
          <p14:tracePt t="59749" x="5368925" y="5854700"/>
          <p14:tracePt t="59755" x="5387975" y="5854700"/>
          <p14:tracePt t="59764" x="5397500" y="5845175"/>
          <p14:tracePt t="60459" x="5368925" y="5837238"/>
          <p14:tracePt t="60467" x="5241925" y="5837238"/>
          <p14:tracePt t="60475" x="5095875" y="5837238"/>
          <p14:tracePt t="60483" x="4949825" y="5837238"/>
          <p14:tracePt t="60494" x="4803775" y="5854700"/>
          <p14:tracePt t="60500" x="4649788" y="5864225"/>
          <p14:tracePt t="60508" x="4503738" y="5881688"/>
          <p14:tracePt t="60515" x="4413250" y="5910263"/>
          <p14:tracePt t="60525" x="4284663" y="5927725"/>
          <p14:tracePt t="60532" x="4202113" y="5937250"/>
          <p14:tracePt t="60543" x="4148138" y="5937250"/>
          <p14:tracePt t="60549" x="4121150" y="5946775"/>
          <p14:tracePt t="60555" x="4111625" y="5946775"/>
          <p14:tracePt t="60578" x="4094163" y="5964238"/>
          <p14:tracePt t="60604" x="4084638" y="5964238"/>
          <p14:tracePt t="60611" x="4065588" y="5973763"/>
          <p14:tracePt t="60619" x="4057650" y="5983288"/>
          <p14:tracePt t="60627" x="4011613" y="5991225"/>
          <p14:tracePt t="60635" x="3965575" y="6000750"/>
          <p14:tracePt t="60643" x="3911600" y="6027738"/>
          <p14:tracePt t="60652" x="3865563" y="6027738"/>
          <p14:tracePt t="60659" x="3792538" y="6037263"/>
          <p14:tracePt t="60668" x="3738563" y="6037263"/>
          <p14:tracePt t="60675" x="3665538" y="6046788"/>
          <p14:tracePt t="60682" x="3619500" y="6046788"/>
          <p14:tracePt t="60691" x="3592513" y="6046788"/>
          <p14:tracePt t="60698" x="3563938" y="6064250"/>
          <p14:tracePt t="60706" x="3546475" y="6073775"/>
          <p14:tracePt t="60714" x="3536950" y="6073775"/>
          <p14:tracePt t="60753" x="3527425" y="6073775"/>
          <p14:tracePt t="60762" x="3519488" y="6073775"/>
          <p14:tracePt t="60769" x="3490913" y="6073775"/>
          <p14:tracePt t="60777" x="3473450" y="6073775"/>
          <p14:tracePt t="60785" x="3446463" y="6083300"/>
          <p14:tracePt t="60793" x="3419475" y="6083300"/>
          <p14:tracePt t="60802" x="3373438" y="6083300"/>
          <p14:tracePt t="60810" x="3336925" y="6100763"/>
          <p14:tracePt t="60817" x="3281363" y="6100763"/>
          <p14:tracePt t="60825" x="3217863" y="6100763"/>
          <p14:tracePt t="60833" x="3163888" y="6100763"/>
          <p14:tracePt t="60841" x="3090863" y="6127750"/>
          <p14:tracePt t="60850" x="3044825" y="6127750"/>
          <p14:tracePt t="60858" x="2990850" y="6127750"/>
          <p14:tracePt t="60866" x="2935288" y="6137275"/>
          <p14:tracePt t="60884" x="2798763" y="6137275"/>
          <p14:tracePt t="60890" x="2708275" y="6137275"/>
          <p14:tracePt t="60898" x="2635250" y="6137275"/>
          <p14:tracePt t="60905" x="2543175" y="6146800"/>
          <p14:tracePt t="60914" x="2443163" y="6164263"/>
          <p14:tracePt t="60921" x="2352675" y="6164263"/>
          <p14:tracePt t="60930" x="2243138" y="6164263"/>
          <p14:tracePt t="60937" x="2133600" y="6192838"/>
          <p14:tracePt t="60946" x="2024063" y="6192838"/>
          <p14:tracePt t="60954" x="1951038" y="6192838"/>
          <p14:tracePt t="60962" x="1887538" y="6192838"/>
          <p14:tracePt t="60970" x="1851025" y="6192838"/>
          <p14:tracePt t="60978" x="1841500" y="6192838"/>
          <p14:tracePt t="60986" x="1831975" y="6192838"/>
          <p14:tracePt t="61235" x="1851025" y="6183313"/>
          <p14:tracePt t="61243" x="1905000" y="6173788"/>
          <p14:tracePt t="61251" x="1978025" y="6173788"/>
          <p14:tracePt t="61261" x="2070100" y="6173788"/>
          <p14:tracePt t="61267" x="2179638" y="6173788"/>
          <p14:tracePt t="61275" x="2287588" y="6173788"/>
          <p14:tracePt t="61285" x="2397125" y="6173788"/>
          <p14:tracePt t="61291" x="2516188" y="6173788"/>
          <p14:tracePt t="61299" x="2625725" y="6173788"/>
          <p14:tracePt t="61307" x="2716213" y="6173788"/>
          <p14:tracePt t="61316" x="2789238" y="6173788"/>
          <p14:tracePt t="61322" x="2825750" y="6173788"/>
          <p14:tracePt t="61331" x="2871788" y="6173788"/>
          <p14:tracePt t="61338" x="2881313" y="6173788"/>
          <p14:tracePt t="61451" x="2898775" y="6173788"/>
          <p14:tracePt t="61460" x="2925763" y="6173788"/>
          <p14:tracePt t="61467" x="2962275" y="6173788"/>
          <p14:tracePt t="61476" x="2971800" y="6173788"/>
          <p14:tracePt t="61481" x="2990850" y="6173788"/>
          <p14:tracePt t="61489" x="3008313" y="6173788"/>
          <p14:tracePt t="61497" x="3017838" y="6173788"/>
          <p14:tracePt t="61505" x="3044825" y="6173788"/>
          <p14:tracePt t="61513" x="3054350" y="6173788"/>
          <p14:tracePt t="61521" x="3081338" y="6173788"/>
          <p14:tracePt t="61530" x="3090863" y="6173788"/>
          <p14:tracePt t="61538" x="3100388" y="6173788"/>
          <p14:tracePt t="61563" x="3117850" y="6173788"/>
          <p14:tracePt t="61579" x="3127375" y="6173788"/>
          <p14:tracePt t="61594" x="3136900" y="6173788"/>
          <p14:tracePt t="61707" x="3144838" y="6173788"/>
          <p14:tracePt t="61849" x="3171825" y="6173788"/>
          <p14:tracePt t="61859" x="3208338" y="6173788"/>
          <p14:tracePt t="61866" x="3263900" y="6173788"/>
          <p14:tracePt t="61875" x="3309938" y="6173788"/>
          <p14:tracePt t="61882" x="3373438" y="6173788"/>
          <p14:tracePt t="61890" x="3427413" y="6173788"/>
          <p14:tracePt t="61897" x="3490913" y="6173788"/>
          <p14:tracePt t="61906" x="3563938" y="6173788"/>
          <p14:tracePt t="61913" x="3636963" y="6173788"/>
          <p14:tracePt t="61921" x="3709988" y="6173788"/>
          <p14:tracePt t="61931" x="3802063" y="6173788"/>
          <p14:tracePt t="61939" x="3875088" y="6173788"/>
          <p14:tracePt t="61948" x="3919538" y="6173788"/>
          <p14:tracePt t="61955" x="3956050" y="6173788"/>
          <p14:tracePt t="61963" x="3975100" y="6173788"/>
          <p14:tracePt t="61971" x="3992563" y="6173788"/>
          <p14:tracePt t="63707" x="4002088" y="6164263"/>
          <p14:tracePt t="63715" x="4002088" y="6156325"/>
          <p14:tracePt t="63733" x="4002088" y="6146800"/>
          <p14:tracePt t="63739" x="3984625" y="6127750"/>
          <p14:tracePt t="64844" x="3992563" y="6127750"/>
          <p14:tracePt t="64851" x="4011613" y="6146800"/>
          <p14:tracePt t="64859" x="4021138" y="6146800"/>
          <p14:tracePt t="64885" x="4048125" y="6146800"/>
          <p14:tracePt t="64891" x="4057650" y="6146800"/>
          <p14:tracePt t="64897" x="4075113" y="6156325"/>
          <p14:tracePt t="64906" x="4094163" y="6156325"/>
          <p14:tracePt t="64913" x="4102100" y="6156325"/>
          <p14:tracePt t="64921" x="4111625" y="6156325"/>
          <p14:tracePt t="64932" x="4129088" y="6164263"/>
          <p14:tracePt t="64938" x="4138613" y="6164263"/>
          <p14:tracePt t="64947" x="4148138" y="6164263"/>
          <p14:tracePt t="64954" x="4165600" y="6173788"/>
          <p14:tracePt t="64962" x="4175125" y="6173788"/>
          <p14:tracePt t="64986" x="4184650" y="6173788"/>
          <p14:tracePt t="65002" x="4194175" y="6173788"/>
          <p14:tracePt t="65033" x="4202113" y="6183313"/>
          <p14:tracePt t="65058" x="4211638" y="6192838"/>
          <p14:tracePt t="65074" x="4221163" y="6192838"/>
          <p14:tracePt t="65099" x="4230688" y="6192838"/>
          <p14:tracePt t="65110" x="4238625" y="6192838"/>
          <p14:tracePt t="65115" x="4257675" y="6192838"/>
          <p14:tracePt t="65124" x="4275138" y="6192838"/>
          <p14:tracePt t="65141" x="4311650" y="6200775"/>
          <p14:tracePt t="65154" x="4348163" y="6200775"/>
          <p14:tracePt t="65161" x="4367213" y="6210300"/>
          <p14:tracePt t="65427" x="4348163" y="6210300"/>
          <p14:tracePt t="65435" x="4311650" y="6210300"/>
          <p14:tracePt t="65443" x="4303713" y="6210300"/>
          <p14:tracePt t="65450" x="4284663" y="6210300"/>
          <p14:tracePt t="65457" x="4275138" y="6210300"/>
          <p14:tracePt t="65466" x="4257675" y="6210300"/>
          <p14:tracePt t="65481" x="4230688" y="6210300"/>
          <p14:tracePt t="65523" x="4221163" y="6210300"/>
          <p14:tracePt t="65571" x="4211638" y="6210300"/>
          <p14:tracePt t="65585" x="4202113" y="6210300"/>
          <p14:tracePt t="65593" x="4202113" y="6200775"/>
          <p14:tracePt t="65601" x="4194175" y="6192838"/>
          <p14:tracePt t="65609" x="4184650" y="6183313"/>
          <p14:tracePt t="65617" x="4165600" y="6183313"/>
          <p14:tracePt t="65625" x="4157663" y="6183313"/>
          <p14:tracePt t="65634" x="4138613" y="6164263"/>
          <p14:tracePt t="65641" x="4129088" y="6156325"/>
          <p14:tracePt t="65649" x="4129088" y="6146800"/>
          <p14:tracePt t="65666" x="4111625" y="6127750"/>
          <p14:tracePt t="65674" x="4102100" y="6119813"/>
          <p14:tracePt t="65691" x="4102100" y="6110288"/>
          <p14:tracePt t="65698" x="4102100" y="6100763"/>
          <p14:tracePt t="65710" x="4102100" y="6091238"/>
          <p14:tracePt t="65713" x="4102100" y="6083300"/>
          <p14:tracePt t="65724" x="4102100" y="6073775"/>
          <p14:tracePt t="65730" x="4102100" y="6046788"/>
          <p14:tracePt t="65737" x="4102100" y="6037263"/>
          <p14:tracePt t="65747" x="4102100" y="6018213"/>
          <p14:tracePt t="65754" x="4102100" y="5991225"/>
          <p14:tracePt t="65761" x="4102100" y="5973763"/>
          <p14:tracePt t="65769" x="4102100" y="5946775"/>
          <p14:tracePt t="65778" x="4102100" y="5927725"/>
          <p14:tracePt t="65786" x="4102100" y="5900738"/>
          <p14:tracePt t="65794" x="4102100" y="5891213"/>
          <p14:tracePt t="65802" x="4102100" y="5864225"/>
          <p14:tracePt t="65810" x="4102100" y="5854700"/>
          <p14:tracePt t="65818" x="4111625" y="5837238"/>
          <p14:tracePt t="65826" x="4111625" y="5818188"/>
          <p14:tracePt t="65841" x="4121150" y="5808663"/>
          <p14:tracePt t="65850" x="4138613" y="5791200"/>
          <p14:tracePt t="65857" x="4148138" y="5781675"/>
          <p14:tracePt t="65865" x="4157663" y="5772150"/>
          <p14:tracePt t="65881" x="4184650" y="5754688"/>
          <p14:tracePt t="65889" x="4194175" y="5745163"/>
          <p14:tracePt t="65898" x="4221163" y="5727700"/>
          <p14:tracePt t="65905" x="4248150" y="5718175"/>
          <p14:tracePt t="65914" x="4275138" y="5718175"/>
          <p14:tracePt t="65926" x="4321175" y="5718175"/>
          <p14:tracePt t="65931" x="4357688" y="5708650"/>
          <p14:tracePt t="65938" x="4403725" y="5699125"/>
          <p14:tracePt t="65948" x="4457700" y="5699125"/>
          <p14:tracePt t="65955" x="4513263" y="5699125"/>
          <p14:tracePt t="65963" x="4576763" y="5672138"/>
          <p14:tracePt t="65970" x="4649788" y="5662613"/>
          <p14:tracePt t="65979" x="4695825" y="5662613"/>
          <p14:tracePt t="65987" x="4749800" y="5662613"/>
          <p14:tracePt t="65995" x="4786313" y="5662613"/>
          <p14:tracePt t="66003" x="4813300" y="5662613"/>
          <p14:tracePt t="66011" x="4822825" y="5662613"/>
          <p14:tracePt t="66019" x="4832350" y="5662613"/>
          <p14:tracePt t="66050" x="4840288" y="5662613"/>
          <p14:tracePt t="66068" x="4849813" y="5672138"/>
          <p14:tracePt t="66075" x="4849813" y="5681663"/>
          <p14:tracePt t="66083" x="4849813" y="5699125"/>
          <p14:tracePt t="66091" x="4849813" y="5718175"/>
          <p14:tracePt t="66098" x="4859338" y="5754688"/>
          <p14:tracePt t="66107" x="4868863" y="5754688"/>
          <p14:tracePt t="66116" x="4876800" y="5764213"/>
          <p14:tracePt t="66123" x="4886325" y="5791200"/>
          <p14:tracePt t="66132" x="4895850" y="5808663"/>
          <p14:tracePt t="66140" x="4895850" y="5827713"/>
          <p14:tracePt t="66149" x="4913313" y="5864225"/>
          <p14:tracePt t="66156" x="4922838" y="5864225"/>
          <p14:tracePt t="66165" x="4932363" y="5881688"/>
          <p14:tracePt t="66180" x="4932363" y="5891213"/>
          <p14:tracePt t="66188" x="4941888" y="5900738"/>
          <p14:tracePt t="66211" x="4941888" y="5918200"/>
          <p14:tracePt t="66250" x="4941888" y="5937250"/>
          <p14:tracePt t="66274" x="4941888" y="5964238"/>
          <p14:tracePt t="66282" x="4941888" y="5973763"/>
          <p14:tracePt t="66290" x="4941888" y="5983288"/>
          <p14:tracePt t="66306" x="4941888" y="5991225"/>
          <p14:tracePt t="66314" x="4941888" y="6000750"/>
          <p14:tracePt t="66322" x="4922838" y="6018213"/>
          <p14:tracePt t="66331" x="4905375" y="6037263"/>
          <p14:tracePt t="66339" x="4905375" y="6046788"/>
          <p14:tracePt t="66348" x="4895850" y="6054725"/>
          <p14:tracePt t="66355" x="4886325" y="6073775"/>
          <p14:tracePt t="66361" x="4876800" y="6083300"/>
          <p14:tracePt t="66369" x="4876800" y="6091238"/>
          <p14:tracePt t="66377" x="4876800" y="6100763"/>
          <p14:tracePt t="66386" x="4868863" y="6127750"/>
          <p14:tracePt t="66393" x="4859338" y="6146800"/>
          <p14:tracePt t="66410" x="4849813" y="6183313"/>
          <p14:tracePt t="66425" x="4832350" y="6200775"/>
          <p14:tracePt t="66442" x="4832350" y="6219825"/>
          <p14:tracePt t="66450" x="4822825" y="6229350"/>
          <p14:tracePt t="66458" x="4813300" y="6246813"/>
          <p14:tracePt t="66474" x="4803775" y="6256338"/>
          <p14:tracePt t="66484" x="4795838" y="6273800"/>
          <p14:tracePt t="66490" x="4776788" y="6283325"/>
          <p14:tracePt t="66506" x="4776788" y="6292850"/>
          <p14:tracePt t="66514" x="4767263" y="6292850"/>
          <p14:tracePt t="66522" x="4759325" y="6292850"/>
          <p14:tracePt t="66531" x="4740275" y="6310313"/>
          <p14:tracePt t="66538" x="4730750" y="6310313"/>
          <p14:tracePt t="66549" x="4703763" y="6310313"/>
          <p14:tracePt t="66554" x="4676775" y="6319838"/>
          <p14:tracePt t="66562" x="4649788" y="6319838"/>
          <p14:tracePt t="66570" x="4603750" y="6319838"/>
          <p14:tracePt t="66579" x="4567238" y="6319838"/>
          <p14:tracePt t="66585" x="4513263" y="6319838"/>
          <p14:tracePt t="66594" x="4476750" y="6319838"/>
          <p14:tracePt t="66601" x="4440238" y="6319838"/>
          <p14:tracePt t="66609" x="4413250" y="6319838"/>
          <p14:tracePt t="66617" x="4403725" y="6319838"/>
          <p14:tracePt t="66626" x="4394200" y="6319838"/>
          <p14:tracePt t="66659" x="4384675" y="6319838"/>
          <p14:tracePt t="66667" x="4376738" y="6319838"/>
          <p14:tracePt t="66691" x="4367213" y="6302375"/>
          <p14:tracePt t="66698" x="4367213" y="6292850"/>
          <p14:tracePt t="66707" x="4367213" y="6273800"/>
          <p14:tracePt t="66716" x="4348163" y="6246813"/>
          <p14:tracePt t="66724" x="4348163" y="6237288"/>
          <p14:tracePt t="66730" x="4340225" y="6229350"/>
          <p14:tracePt t="66737" x="4330700" y="6210300"/>
          <p14:tracePt t="66746" x="4311650" y="6192838"/>
          <p14:tracePt t="66753" x="4303713" y="6173788"/>
          <p14:tracePt t="66762" x="4294188" y="6164263"/>
          <p14:tracePt t="66769" x="4284663" y="6146800"/>
          <p14:tracePt t="66777" x="4275138" y="6146800"/>
          <p14:tracePt t="66785" x="4257675" y="6137275"/>
          <p14:tracePt t="66801" x="4248150" y="6119813"/>
          <p14:tracePt t="66809" x="4238625" y="6100763"/>
          <p14:tracePt t="66817" x="4221163" y="6073775"/>
          <p14:tracePt t="66835" x="4211638" y="6064250"/>
          <p14:tracePt t="66845" x="4202113" y="6054725"/>
          <p14:tracePt t="66868" x="4202113" y="6046788"/>
          <p14:tracePt t="66887" x="4202113" y="6018213"/>
          <p14:tracePt t="66891" x="4184650" y="6000750"/>
          <p14:tracePt t="66906" x="4184650" y="5991225"/>
          <p14:tracePt t="66913" x="4184650" y="5983288"/>
          <p14:tracePt t="66922" x="4184650" y="5973763"/>
          <p14:tracePt t="66930" x="4184650" y="5964238"/>
          <p14:tracePt t="66938" x="4184650" y="5946775"/>
          <p14:tracePt t="66946" x="4184650" y="5937250"/>
          <p14:tracePt t="66954" x="4184650" y="5927725"/>
          <p14:tracePt t="66978" x="4184650" y="5910263"/>
          <p14:tracePt t="66995" x="4184650" y="5900738"/>
          <p14:tracePt t="67015" x="4184650" y="5891213"/>
          <p14:tracePt t="67046" x="4194175" y="5881688"/>
          <p14:tracePt t="67052" x="4202113" y="5864225"/>
          <p14:tracePt t="67060" x="4221163" y="5845175"/>
          <p14:tracePt t="67075" x="4257675" y="5818188"/>
          <p14:tracePt t="67082" x="4275138" y="5808663"/>
          <p14:tracePt t="67091" x="4275138" y="5800725"/>
          <p14:tracePt t="67101" x="4303713" y="5791200"/>
          <p14:tracePt t="67107" x="4321175" y="5791200"/>
          <p14:tracePt t="67116" x="4357688" y="5781675"/>
          <p14:tracePt t="67131" x="4384675" y="5764213"/>
          <p14:tracePt t="67138" x="4394200" y="5764213"/>
          <p14:tracePt t="67149" x="4403725" y="5764213"/>
          <p14:tracePt t="67155" x="4413250" y="5764213"/>
          <p14:tracePt t="67164" x="4440238" y="5764213"/>
          <p14:tracePt t="67170" x="4448175" y="5764213"/>
          <p14:tracePt t="67178" x="4484688" y="5764213"/>
          <p14:tracePt t="67186" x="4494213" y="5764213"/>
          <p14:tracePt t="67195" x="4503738" y="5764213"/>
          <p14:tracePt t="67202" x="4540250" y="5764213"/>
          <p14:tracePt t="67213" x="4549775" y="5764213"/>
          <p14:tracePt t="67217" x="4586288" y="5764213"/>
          <p14:tracePt t="67233" x="4594225" y="5764213"/>
          <p14:tracePt t="67258" x="4603750" y="5764213"/>
          <p14:tracePt t="67298" x="4603750" y="5772150"/>
          <p14:tracePt t="67306" x="4603750" y="5791200"/>
          <p14:tracePt t="67315" x="4622800" y="5818188"/>
          <p14:tracePt t="67323" x="4630738" y="5837238"/>
          <p14:tracePt t="67339" x="4649788" y="5881688"/>
          <p14:tracePt t="67348" x="4649788" y="5900738"/>
          <p14:tracePt t="67355" x="4667250" y="5937250"/>
          <p14:tracePt t="67364" x="4686300" y="5954713"/>
          <p14:tracePt t="67371" x="4686300" y="5973763"/>
          <p14:tracePt t="67379" x="4695825" y="5983288"/>
          <p14:tracePt t="67387" x="4703763" y="6000750"/>
          <p14:tracePt t="67403" x="4713288" y="6027738"/>
          <p14:tracePt t="67419" x="4722813" y="6037263"/>
          <p14:tracePt t="67467" x="4722813" y="6046788"/>
          <p14:tracePt t="67476" x="4722813" y="6073775"/>
          <p14:tracePt t="67483" x="4722813" y="6083300"/>
          <p14:tracePt t="67491" x="4722813" y="6091238"/>
          <p14:tracePt t="67498" x="4722813" y="6100763"/>
          <p14:tracePt t="67507" x="4722813" y="6119813"/>
          <p14:tracePt t="67514" x="4722813" y="6146800"/>
          <p14:tracePt t="67523" x="4722813" y="6156325"/>
          <p14:tracePt t="67532" x="4722813" y="6173788"/>
          <p14:tracePt t="67539" x="4722813" y="6192838"/>
          <p14:tracePt t="67548" x="4695825" y="6210300"/>
          <p14:tracePt t="67563" x="4676775" y="6229350"/>
          <p14:tracePt t="67570" x="4667250" y="6237288"/>
          <p14:tracePt t="67579" x="4667250" y="6256338"/>
          <p14:tracePt t="67586" x="4640263" y="6265863"/>
          <p14:tracePt t="67594" x="4640263" y="6273800"/>
          <p14:tracePt t="67602" x="4622800" y="6292850"/>
          <p14:tracePt t="67612" x="4586288" y="6302375"/>
          <p14:tracePt t="67617" x="4586288" y="6310313"/>
          <p14:tracePt t="67628" x="4557713" y="6319838"/>
          <p14:tracePt t="67635" x="4521200" y="6329363"/>
          <p14:tracePt t="67643" x="4494213" y="6346825"/>
          <p14:tracePt t="67651" x="4484688" y="6346825"/>
          <p14:tracePt t="67660" x="4457700" y="6346825"/>
          <p14:tracePt t="67667" x="4448175" y="6356350"/>
          <p14:tracePt t="67683" x="4440238" y="6356350"/>
          <p14:tracePt t="67859" x="4484688" y="6329363"/>
          <p14:tracePt t="67867" x="4521200" y="6310313"/>
          <p14:tracePt t="67876" x="4576763" y="6292850"/>
          <p14:tracePt t="67883" x="4594225" y="6283325"/>
          <p14:tracePt t="67893" x="4649788" y="6256338"/>
          <p14:tracePt t="67899" x="4703763" y="6219825"/>
          <p14:tracePt t="67906" x="4722813" y="6200775"/>
          <p14:tracePt t="67914" x="4776788" y="6156325"/>
          <p14:tracePt t="67921" x="4803775" y="6137275"/>
          <p14:tracePt t="67929" x="4832350" y="6100763"/>
          <p14:tracePt t="67937" x="4840288" y="6073775"/>
          <p14:tracePt t="67946" x="4859338" y="6054725"/>
          <p14:tracePt t="67953" x="4859338" y="6010275"/>
          <p14:tracePt t="67962" x="4876800" y="5991225"/>
          <p14:tracePt t="67969" x="4886325" y="5973763"/>
          <p14:tracePt t="67977" x="4886325" y="5964238"/>
          <p14:tracePt t="67985" x="4886325" y="5954713"/>
          <p14:tracePt t="67993" x="4886325" y="5937250"/>
          <p14:tracePt t="68131" x="4876800" y="5946775"/>
          <p14:tracePt t="68139" x="4868863" y="5946775"/>
          <p14:tracePt t="68148" x="4849813" y="5954713"/>
          <p14:tracePt t="68155" x="4849813" y="5964238"/>
          <p14:tracePt t="68164" x="4832350" y="5983288"/>
          <p14:tracePt t="68171" x="4832350" y="6000750"/>
          <p14:tracePt t="68179" x="4822825" y="6010275"/>
          <p14:tracePt t="68186" x="4803775" y="6027738"/>
          <p14:tracePt t="68195" x="4795838" y="6037263"/>
          <p14:tracePt t="68202" x="4786313" y="6054725"/>
          <p14:tracePt t="68218" x="4767263" y="6083300"/>
          <p14:tracePt t="68229" x="4759325" y="6091238"/>
          <p14:tracePt t="68235" x="4740275" y="6119813"/>
          <p14:tracePt t="68246" x="4740275" y="6127750"/>
          <p14:tracePt t="68252" x="4722813" y="6146800"/>
          <p14:tracePt t="68259" x="4713288" y="6156325"/>
          <p14:tracePt t="68282" x="4703763" y="6183313"/>
          <p14:tracePt t="68388" x="4703763" y="6192838"/>
          <p14:tracePt t="68444" x="4703763" y="6210300"/>
          <p14:tracePt t="68461" x="4703763" y="6219825"/>
          <p14:tracePt t="68475" x="4703763" y="6229350"/>
          <p14:tracePt t="68483" x="4703763" y="6237288"/>
          <p14:tracePt t="68492" x="4703763" y="6256338"/>
          <p14:tracePt t="68507" x="4713288" y="6273800"/>
          <p14:tracePt t="68516" x="4722813" y="6283325"/>
          <p14:tracePt t="68523" x="4740275" y="6302375"/>
          <p14:tracePt t="68532" x="4749800" y="6310313"/>
          <p14:tracePt t="68547" x="4767263" y="6319838"/>
          <p14:tracePt t="68554" x="4803775" y="6329363"/>
          <p14:tracePt t="68578" x="4813300" y="6338888"/>
          <p14:tracePt t="68724" x="4813300" y="6319838"/>
          <p14:tracePt t="68732" x="4813300" y="6310313"/>
          <p14:tracePt t="68748" x="4813300" y="6283325"/>
          <p14:tracePt t="68755" x="4813300" y="6273800"/>
          <p14:tracePt t="68763" x="4813300" y="6256338"/>
          <p14:tracePt t="68770" x="4822825" y="6229350"/>
          <p14:tracePt t="68778" x="4822825" y="6210300"/>
          <p14:tracePt t="68786" x="4822825" y="6192838"/>
          <p14:tracePt t="68794" x="4832350" y="6164263"/>
          <p14:tracePt t="68802" x="4840288" y="6146800"/>
          <p14:tracePt t="68812" x="4859338" y="6119813"/>
          <p14:tracePt t="68829" x="4859338" y="6091238"/>
          <p14:tracePt t="68835" x="4859338" y="6083300"/>
          <p14:tracePt t="68843" x="4868863" y="6054725"/>
          <p14:tracePt t="68851" x="4868863" y="6037263"/>
          <p14:tracePt t="68862" x="4895850" y="6018213"/>
          <p14:tracePt t="68886" x="4895850" y="5983288"/>
          <p14:tracePt t="68889" x="4905375" y="5964238"/>
          <p14:tracePt t="68906" x="4905375" y="5954713"/>
          <p14:tracePt t="68985" x="4905375" y="5983288"/>
          <p14:tracePt t="68994" x="4905375" y="6000750"/>
          <p14:tracePt t="69002" x="4905375" y="6046788"/>
          <p14:tracePt t="69010" x="4905375" y="6064250"/>
          <p14:tracePt t="69018" x="4905375" y="6091238"/>
          <p14:tracePt t="69026" x="4905375" y="6127750"/>
          <p14:tracePt t="69035" x="4905375" y="6146800"/>
          <p14:tracePt t="69046" x="4905375" y="6192838"/>
          <p14:tracePt t="69051" x="4905375" y="6210300"/>
          <p14:tracePt t="69062" x="4905375" y="6237288"/>
          <p14:tracePt t="69067" x="4905375" y="6256338"/>
          <p14:tracePt t="69075" x="4905375" y="6273800"/>
          <p14:tracePt t="69093" x="4905375" y="6283325"/>
          <p14:tracePt t="69098" x="4905375" y="6292850"/>
          <p14:tracePt t="69107" x="4905375" y="6310313"/>
          <p14:tracePt t="69258" x="4905375" y="6292850"/>
          <p14:tracePt t="69266" x="4905375" y="6283325"/>
          <p14:tracePt t="69290" x="4905375" y="6273800"/>
          <p14:tracePt t="69305" x="4905375" y="6256338"/>
          <p14:tracePt t="69403" x="4905375" y="6246813"/>
          <p14:tracePt t="69431" x="4905375" y="6237288"/>
          <p14:tracePt t="69441" x="4941888" y="6229350"/>
          <p14:tracePt t="69481" x="4949825" y="6219825"/>
          <p14:tracePt t="69491" x="4968875" y="6219825"/>
          <p14:tracePt t="69505" x="4986338" y="6200775"/>
          <p14:tracePt t="69578" x="4995863" y="6192838"/>
          <p14:tracePt t="69627" x="5005388" y="6192838"/>
          <p14:tracePt t="69643" x="5014913" y="6183313"/>
          <p14:tracePt t="69867" x="4995863" y="6183313"/>
          <p14:tracePt t="69877" x="4968875" y="6183313"/>
          <p14:tracePt t="69892" x="4959350" y="6200775"/>
          <p14:tracePt t="69898" x="4949825" y="6210300"/>
          <p14:tracePt t="69906" x="4941888" y="6219825"/>
          <p14:tracePt t="69961" x="4941888" y="6229350"/>
          <p14:tracePt t="70735" x="4932363" y="6237288"/>
          <p14:tracePt t="70740" x="4905375" y="6237288"/>
          <p14:tracePt t="70750" x="4849813" y="6237288"/>
          <p14:tracePt t="70756" x="4795838" y="6237288"/>
          <p14:tracePt t="70765" x="4722813" y="6265863"/>
          <p14:tracePt t="70770" x="4640263" y="6273800"/>
          <p14:tracePt t="70778" x="4557713" y="6319838"/>
          <p14:tracePt t="70786" x="4448175" y="6319838"/>
          <p14:tracePt t="70794" x="4376738" y="6329363"/>
          <p14:tracePt t="70802" x="4303713" y="6329363"/>
          <p14:tracePt t="70810" x="4238625" y="6329363"/>
          <p14:tracePt t="70818" x="4184650" y="6329363"/>
          <p14:tracePt t="70826" x="4148138" y="6329363"/>
          <p14:tracePt t="70835" x="4102100" y="6329363"/>
          <p14:tracePt t="70842" x="4075113" y="6319838"/>
          <p14:tracePt t="70851" x="4048125" y="6302375"/>
          <p14:tracePt t="70858" x="4002088" y="6273800"/>
          <p14:tracePt t="70866" x="3992563" y="6256338"/>
          <p14:tracePt t="70874" x="3984625" y="6246813"/>
          <p14:tracePt t="70883" x="3975100" y="6246813"/>
          <p14:tracePt t="70890" x="3965575" y="6229350"/>
          <p14:tracePt t="70899" x="3956050" y="6219825"/>
          <p14:tracePt t="70930" x="3956050" y="6210300"/>
          <p14:tracePt t="70938" x="3956050" y="6192838"/>
          <p14:tracePt t="70962" x="3956050" y="6183313"/>
          <p14:tracePt t="70977" x="3956050" y="6173788"/>
          <p14:tracePt t="71033" x="3956050" y="6156325"/>
          <p14:tracePt t="71043" x="3956050" y="6146800"/>
          <p14:tracePt t="71051" x="3965575" y="6127750"/>
          <p14:tracePt t="71059" x="4011613" y="6091238"/>
          <p14:tracePt t="71068" x="4048125" y="6073775"/>
          <p14:tracePt t="71075" x="4065588" y="6064250"/>
          <p14:tracePt t="71082" x="4121150" y="6018213"/>
          <p14:tracePt t="71091" x="4148138" y="6010275"/>
          <p14:tracePt t="71098" x="4175125" y="5991225"/>
          <p14:tracePt t="71106" x="4211638" y="5973763"/>
          <p14:tracePt t="71114" x="4257675" y="5964238"/>
          <p14:tracePt t="71122" x="4284663" y="5954713"/>
          <p14:tracePt t="71135" x="4340225" y="5937250"/>
          <p14:tracePt t="71138" x="4376738" y="5937250"/>
          <p14:tracePt t="71150" x="4413250" y="5937250"/>
          <p14:tracePt t="71153" x="4457700" y="5937250"/>
          <p14:tracePt t="71162" x="4494213" y="5918200"/>
          <p14:tracePt t="71169" x="4557713" y="5910263"/>
          <p14:tracePt t="71179" x="4613275" y="5910263"/>
          <p14:tracePt t="71187" x="4649788" y="5910263"/>
          <p14:tracePt t="71195" x="4695825" y="5910263"/>
          <p14:tracePt t="71203" x="4713288" y="5910263"/>
          <p14:tracePt t="71211" x="4740275" y="5910263"/>
          <p14:tracePt t="71219" x="4767263" y="5910263"/>
          <p14:tracePt t="71225" x="4786313" y="5910263"/>
          <p14:tracePt t="71236" x="4803775" y="5910263"/>
          <p14:tracePt t="71243" x="4803775" y="5918200"/>
          <p14:tracePt t="71252" x="4813300" y="5927725"/>
          <p14:tracePt t="71259" x="4813300" y="5937250"/>
          <p14:tracePt t="71267" x="4832350" y="5973763"/>
          <p14:tracePt t="71274" x="4849813" y="6000750"/>
          <p14:tracePt t="71282" x="4859338" y="6018213"/>
          <p14:tracePt t="71290" x="4895850" y="6054725"/>
          <p14:tracePt t="71298" x="4913313" y="6083300"/>
          <p14:tracePt t="71306" x="4949825" y="6119813"/>
          <p14:tracePt t="71322" x="4978400" y="6127750"/>
          <p14:tracePt t="71333" x="4986338" y="6137275"/>
          <p14:tracePt t="71534" x="4995863" y="6146800"/>
          <p14:tracePt t="71537" x="4995863" y="6156325"/>
          <p14:tracePt t="71553" x="4986338" y="6173788"/>
          <p14:tracePt t="71570" x="4978400" y="6183313"/>
          <p14:tracePt t="71577" x="4968875" y="6183313"/>
          <p14:tracePt t="72067" x="4978400" y="6183313"/>
          <p14:tracePt t="72075" x="5014913" y="6183313"/>
          <p14:tracePt t="72084" x="5032375" y="6183313"/>
          <p14:tracePt t="72091" x="5059363" y="6183313"/>
          <p14:tracePt t="72098" x="5086350" y="6183313"/>
          <p14:tracePt t="72107" x="5122863" y="6183313"/>
          <p14:tracePt t="72115" x="5141913" y="6183313"/>
          <p14:tracePt t="72123" x="5178425" y="6183313"/>
          <p14:tracePt t="72135" x="5214938" y="6183313"/>
          <p14:tracePt t="72139" x="5268913" y="6183313"/>
          <p14:tracePt t="72153" x="5278438" y="6183313"/>
          <p14:tracePt t="72154" x="5287963" y="6183313"/>
          <p14:tracePt t="72180" x="5305425" y="6183313"/>
          <p14:tracePt t="72535" x="5378450" y="6183313"/>
          <p14:tracePt t="72538" x="5451475" y="6210300"/>
          <p14:tracePt t="72546" x="5580063" y="6210300"/>
          <p14:tracePt t="72553" x="5688013" y="6210300"/>
          <p14:tracePt t="72562" x="5816600" y="6210300"/>
          <p14:tracePt t="72569" x="5962650" y="6210300"/>
          <p14:tracePt t="72577" x="6108700" y="6210300"/>
          <p14:tracePt t="72585" x="6235700" y="6210300"/>
          <p14:tracePt t="72593" x="6381750" y="6210300"/>
          <p14:tracePt t="72602" x="6508750" y="6210300"/>
          <p14:tracePt t="72610" x="6581775" y="6210300"/>
          <p14:tracePt t="72618" x="6654800" y="6210300"/>
          <p14:tracePt t="72626" x="6700838" y="6210300"/>
          <p14:tracePt t="72634" x="6727825" y="6210300"/>
          <p14:tracePt t="72657" x="6737350" y="6210300"/>
          <p14:tracePt t="72715" x="6746875" y="6210300"/>
          <p14:tracePt t="72723" x="6783388" y="6210300"/>
          <p14:tracePt t="72731" x="6837363" y="6210300"/>
          <p14:tracePt t="72739" x="6892925" y="6219825"/>
          <p14:tracePt t="72751" x="6946900" y="6219825"/>
          <p14:tracePt t="72755" x="7010400" y="6219825"/>
          <p14:tracePt t="72768" x="7046913" y="6219825"/>
          <p14:tracePt t="72771" x="7065963" y="6219825"/>
          <p14:tracePt t="72781" x="7073900" y="6219825"/>
          <p14:tracePt t="72787" x="7102475" y="6219825"/>
          <p14:tracePt t="72876" x="7110413" y="6219825"/>
          <p14:tracePt t="72883" x="7129463" y="6219825"/>
          <p14:tracePt t="72891" x="7156450" y="6219825"/>
          <p14:tracePt t="72900" x="7202488" y="6219825"/>
          <p14:tracePt t="72907" x="7239000" y="6229350"/>
          <p14:tracePt t="72914" x="7283450" y="6229350"/>
          <p14:tracePt t="72923" x="7302500" y="6229350"/>
          <p14:tracePt t="72933" x="7319963" y="6229350"/>
          <p14:tracePt t="72939" x="7339013" y="6237288"/>
          <p14:tracePt t="72947" x="7356475" y="6237288"/>
          <p14:tracePt t="72954" x="7392988" y="6246813"/>
          <p14:tracePt t="72962" x="7412038" y="6256338"/>
          <p14:tracePt t="72970" x="7458075" y="6265863"/>
          <p14:tracePt t="72978" x="7494588" y="6265863"/>
          <p14:tracePt t="72986" x="7548563" y="6265863"/>
          <p14:tracePt t="72994" x="7594600" y="6283325"/>
          <p14:tracePt t="73002" x="7612063" y="6283325"/>
          <p14:tracePt t="73010" x="7639050" y="6283325"/>
          <p14:tracePt t="73161" x="7631113" y="6283325"/>
          <p14:tracePt t="73169" x="7594600" y="6292850"/>
          <p14:tracePt t="73177" x="7558088" y="6292850"/>
          <p14:tracePt t="73185" x="7531100" y="6292850"/>
          <p14:tracePt t="73194" x="7502525" y="6292850"/>
          <p14:tracePt t="73202" x="7485063" y="6292850"/>
          <p14:tracePt t="73210" x="7458075" y="6292850"/>
          <p14:tracePt t="73218" x="7429500" y="6292850"/>
          <p14:tracePt t="73226" x="7402513" y="6292850"/>
          <p14:tracePt t="73236" x="7356475" y="6292850"/>
          <p14:tracePt t="73241" x="7319963" y="6292850"/>
          <p14:tracePt t="73250" x="7283450" y="6292850"/>
          <p14:tracePt t="73257" x="7248525" y="6292850"/>
          <p14:tracePt t="73266" x="7202488" y="6292850"/>
          <p14:tracePt t="73275" x="7146925" y="6292850"/>
          <p14:tracePt t="73283" x="7073900" y="6292850"/>
          <p14:tracePt t="73291" x="7019925" y="6292850"/>
          <p14:tracePt t="73298" x="6946900" y="6292850"/>
          <p14:tracePt t="73307" x="6856413" y="6292850"/>
          <p14:tracePt t="73314" x="6783388" y="6292850"/>
          <p14:tracePt t="73323" x="6710363" y="6292850"/>
          <p14:tracePt t="73331" x="6645275" y="6292850"/>
          <p14:tracePt t="73339" x="6591300" y="6292850"/>
          <p14:tracePt t="73348" x="6554788" y="6292850"/>
          <p14:tracePt t="73354" x="6537325" y="6292850"/>
          <p14:tracePt t="73364" x="6508750" y="6292850"/>
          <p14:tracePt t="73370" x="6500813" y="6292850"/>
          <p14:tracePt t="73378" x="6472238" y="6292850"/>
          <p14:tracePt t="73386" x="6464300" y="6302375"/>
          <p14:tracePt t="73394" x="6454775" y="6302375"/>
          <p14:tracePt t="73410" x="6445250" y="6302375"/>
          <p14:tracePt t="73418" x="6435725" y="6302375"/>
          <p14:tracePt t="73427" x="6418263" y="6302375"/>
          <p14:tracePt t="73439" x="6399213" y="6302375"/>
          <p14:tracePt t="73441" x="6381750" y="6302375"/>
          <p14:tracePt t="73453" x="6335713" y="6302375"/>
          <p14:tracePt t="73459" x="6318250" y="6310313"/>
          <p14:tracePt t="73467" x="6291263" y="6310313"/>
          <p14:tracePt t="73475" x="6272213" y="6310313"/>
          <p14:tracePt t="73486" x="6262688" y="6310313"/>
          <p14:tracePt t="73491" x="6235700" y="6319838"/>
          <p14:tracePt t="73499" x="6226175" y="6319838"/>
          <p14:tracePt t="73737" x="6262688" y="6319838"/>
          <p14:tracePt t="73745" x="6372225" y="6319838"/>
          <p14:tracePt t="73753" x="6454775" y="6310313"/>
          <p14:tracePt t="73762" x="6581775" y="6292850"/>
          <p14:tracePt t="73770" x="6691313" y="6273800"/>
          <p14:tracePt t="73778" x="6764338" y="6273800"/>
          <p14:tracePt t="73786" x="6856413" y="6265863"/>
          <p14:tracePt t="73795" x="6973888" y="6219825"/>
          <p14:tracePt t="73803" x="7046913" y="6219825"/>
          <p14:tracePt t="73811" x="7102475" y="6219825"/>
          <p14:tracePt t="73819" x="7192963" y="6219825"/>
          <p14:tracePt t="73826" x="7275513" y="6219825"/>
          <p14:tracePt t="73837" x="7329488" y="6219825"/>
          <p14:tracePt t="73841" x="7385050" y="6219825"/>
          <p14:tracePt t="73849" x="7402513" y="6219825"/>
          <p14:tracePt t="73857" x="7412038" y="6219825"/>
          <p14:tracePt t="73866" x="7429500" y="6219825"/>
          <p14:tracePt t="74004" x="7429500" y="6210300"/>
          <p14:tracePt t="74027" x="7385050" y="6200775"/>
          <p14:tracePt t="74035" x="7356475" y="6200775"/>
          <p14:tracePt t="74044" x="7339013" y="6200775"/>
          <p14:tracePt t="74051" x="7319963" y="6192838"/>
          <p14:tracePt t="74065" x="7302500" y="6183313"/>
          <p14:tracePt t="74068" x="7283450" y="6183313"/>
          <p14:tracePt t="74075" x="7275513" y="6173788"/>
          <p14:tracePt t="74082" x="7265988" y="6173788"/>
          <p14:tracePt t="74090" x="7256463" y="6173788"/>
          <p14:tracePt t="74115" x="7248525" y="6173788"/>
          <p14:tracePt t="74193" x="7229475" y="6173788"/>
          <p14:tracePt t="74235" x="7219950" y="6164263"/>
          <p14:tracePt t="74243" x="7219950" y="6156325"/>
          <p14:tracePt t="74251" x="7219950" y="6146800"/>
          <p14:tracePt t="74261" x="7219950" y="6137275"/>
          <p14:tracePt t="74267" x="7219950" y="6110288"/>
          <p14:tracePt t="74274" x="7219950" y="6091238"/>
          <p14:tracePt t="74283" x="7219950" y="6064250"/>
          <p14:tracePt t="74290" x="7219950" y="6054725"/>
          <p14:tracePt t="74300" x="7229475" y="6037263"/>
          <p14:tracePt t="74315" x="7239000" y="6018213"/>
          <p14:tracePt t="74323" x="7256463" y="6000750"/>
          <p14:tracePt t="74347" x="7265988" y="5991225"/>
          <p14:tracePt t="74442" x="7256463" y="5991225"/>
          <p14:tracePt t="74450" x="7219950" y="5991225"/>
          <p14:tracePt t="74457" x="7175500" y="5991225"/>
          <p14:tracePt t="74466" x="7102475" y="6018213"/>
          <p14:tracePt t="74473" x="7065963" y="6018213"/>
          <p14:tracePt t="74481" x="6992938" y="6018213"/>
          <p14:tracePt t="74489" x="6937375" y="6018213"/>
          <p14:tracePt t="74497" x="6864350" y="6018213"/>
          <p14:tracePt t="74506" x="6783388" y="6018213"/>
          <p14:tracePt t="74514" x="6673850" y="6018213"/>
          <p14:tracePt t="74523" x="6581775" y="6018213"/>
          <p14:tracePt t="74529" x="6454775" y="6018213"/>
          <p14:tracePt t="74537" x="6326188" y="6018213"/>
          <p14:tracePt t="74546" x="6218238" y="6018213"/>
          <p14:tracePt t="74555" x="6108700" y="6018213"/>
          <p14:tracePt t="74562" x="6035675" y="6018213"/>
          <p14:tracePt t="74569" x="5999163" y="6018213"/>
          <p14:tracePt t="74578" x="5953125" y="6018213"/>
          <p14:tracePt t="74585" x="5916613" y="6018213"/>
          <p14:tracePt t="74593" x="5907088" y="6010275"/>
          <p14:tracePt t="74601" x="5899150" y="6010275"/>
          <p14:tracePt t="74617" x="5889625" y="6010275"/>
          <p14:tracePt t="74625" x="5870575" y="6010275"/>
          <p14:tracePt t="74634" x="5862638" y="6010275"/>
          <p14:tracePt t="74642" x="5853113" y="6010275"/>
          <p14:tracePt t="74649" x="5834063" y="6010275"/>
          <p14:tracePt t="74657" x="5797550" y="6010275"/>
          <p14:tracePt t="74666" x="5770563" y="6010275"/>
          <p14:tracePt t="74674" x="5753100" y="6010275"/>
          <p14:tracePt t="74682" x="5716588" y="6010275"/>
          <p14:tracePt t="74690" x="5670550" y="6010275"/>
          <p14:tracePt t="74698" x="5653088" y="6010275"/>
          <p14:tracePt t="74706" x="5624513" y="6010275"/>
          <p14:tracePt t="74714" x="5607050" y="6010275"/>
          <p14:tracePt t="74722" x="5580063" y="6010275"/>
          <p14:tracePt t="74730" x="5561013" y="6010275"/>
          <p14:tracePt t="74738" x="5543550" y="6010275"/>
          <p14:tracePt t="74746" x="5534025" y="6010275"/>
          <p14:tracePt t="74926" x="5507038" y="6010275"/>
          <p14:tracePt t="74931" x="5470525" y="6010275"/>
          <p14:tracePt t="74941" x="5434013" y="6010275"/>
          <p14:tracePt t="74948" x="5387975" y="6010275"/>
          <p14:tracePt t="74958" x="5378450" y="6010275"/>
          <p14:tracePt t="74962" x="5334000" y="6010275"/>
          <p14:tracePt t="74969" x="5297488" y="6010275"/>
          <p14:tracePt t="74978" x="5251450" y="6010275"/>
          <p14:tracePt t="74985" x="5224463" y="6010275"/>
          <p14:tracePt t="74993" x="5195888" y="6010275"/>
          <p14:tracePt t="75001" x="5141913" y="6010275"/>
          <p14:tracePt t="75009" x="5122863" y="6010275"/>
          <p14:tracePt t="75017" x="5095875" y="6010275"/>
          <p14:tracePt t="75025" x="5078413" y="6010275"/>
          <p14:tracePt t="75034" x="5041900" y="6010275"/>
          <p14:tracePt t="75050" x="5032375" y="6010275"/>
          <p14:tracePt t="75539" x="5005388" y="6027738"/>
          <p14:tracePt t="75553" x="4995863" y="6027738"/>
          <p14:tracePt t="75565" x="4986338" y="6037263"/>
          <p14:tracePt t="75764" x="4978400" y="6037263"/>
          <p14:tracePt t="75779" x="4978400" y="6027738"/>
          <p14:tracePt t="75787" x="4978400" y="6010275"/>
          <p14:tracePt t="75797" x="4995863" y="5991225"/>
          <p14:tracePt t="75803" x="5005388" y="5973763"/>
          <p14:tracePt t="75810" x="5032375" y="5927725"/>
          <p14:tracePt t="75818" x="5032375" y="5918200"/>
          <p14:tracePt t="75826" x="5049838" y="5900738"/>
          <p14:tracePt t="75834" x="5078413" y="5873750"/>
          <p14:tracePt t="75842" x="5086350" y="5854700"/>
          <p14:tracePt t="75849" x="5114925" y="5818188"/>
          <p14:tracePt t="75857" x="5122863" y="5808663"/>
          <p14:tracePt t="75866" x="5151438" y="5781675"/>
          <p14:tracePt t="75881" x="5168900" y="5735638"/>
          <p14:tracePt t="75882" x="5205413" y="5708650"/>
          <p14:tracePt t="75889" x="5224463" y="5691188"/>
          <p14:tracePt t="75898" x="5260975" y="5654675"/>
          <p14:tracePt t="75905" x="5278438" y="5626100"/>
          <p14:tracePt t="75914" x="5305425" y="5589588"/>
          <p14:tracePt t="75921" x="5324475" y="5562600"/>
          <p14:tracePt t="75931" x="5324475" y="5554663"/>
          <p14:tracePt t="75938" x="5351463" y="5526088"/>
          <p14:tracePt t="75946" x="5360988" y="5518150"/>
          <p14:tracePt t="75953" x="5378450" y="5481638"/>
          <p14:tracePt t="75962" x="5387975" y="5472113"/>
          <p14:tracePt t="75969" x="5397500" y="5445125"/>
          <p14:tracePt t="75977" x="5405438" y="5445125"/>
          <p14:tracePt t="75985" x="5414963" y="5426075"/>
          <p14:tracePt t="76001" x="5434013" y="5408613"/>
          <p14:tracePt t="76017" x="5441950" y="5389563"/>
          <p14:tracePt t="76051" x="5451475" y="5362575"/>
          <p14:tracePt t="76064" x="5470525" y="5343525"/>
          <p14:tracePt t="76065" x="5487988" y="5335588"/>
          <p14:tracePt t="76073" x="5524500" y="5326063"/>
          <p14:tracePt t="76082" x="5580063" y="5289550"/>
          <p14:tracePt t="76089" x="5661025" y="5262563"/>
          <p14:tracePt t="76097" x="5761038" y="5226050"/>
          <p14:tracePt t="76106" x="5870575" y="5180013"/>
          <p14:tracePt t="76115" x="6026150" y="5133975"/>
          <p14:tracePt t="76123" x="6189663" y="5080000"/>
          <p14:tracePt t="76131" x="6354763" y="5033963"/>
          <p14:tracePt t="76139" x="6564313" y="4979988"/>
          <p14:tracePt t="76147" x="6737350" y="4914900"/>
          <p14:tracePt t="76155" x="6900863" y="4870450"/>
          <p14:tracePt t="76164" x="7056438" y="4814888"/>
          <p14:tracePt t="76171" x="7202488" y="4751388"/>
          <p14:tracePt t="76180" x="7366000" y="4705350"/>
          <p14:tracePt t="76187" x="7502525" y="4651375"/>
          <p14:tracePt t="76196" x="7639050" y="4587875"/>
          <p14:tracePt t="76203" x="7785100" y="4532313"/>
          <p14:tracePt t="76211" x="7921625" y="4495800"/>
          <p14:tracePt t="76219" x="8067675" y="4422775"/>
          <p14:tracePt t="76229" x="8223250" y="4368800"/>
          <p14:tracePt t="76235" x="8350250" y="4303713"/>
          <p14:tracePt t="76245" x="8505825" y="4276725"/>
          <p14:tracePt t="76251" x="8615363" y="4232275"/>
          <p14:tracePt t="76262" x="8770938" y="4203700"/>
          <p14:tracePt t="76265" x="8897938" y="4159250"/>
          <p14:tracePt t="76275" x="9024938" y="41306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82600" y="0"/>
            <a:ext cx="8229600" cy="1143000"/>
          </a:xfrm>
        </p:spPr>
        <p:txBody>
          <a:bodyPr/>
          <a:lstStyle/>
          <a:p>
            <a:pPr eaLnBrk="1" hangingPunct="1"/>
            <a:r>
              <a:rPr lang="ja-JP" altLang="en-US"/>
              <a:t>反転増幅回路</a:t>
            </a:r>
          </a:p>
        </p:txBody>
      </p:sp>
      <p:pic>
        <p:nvPicPr>
          <p:cNvPr id="32772" name="Picture 4" descr="図05_09"/>
          <p:cNvPicPr>
            <a:picLocks noChangeAspect="1" noChangeArrowheads="1"/>
          </p:cNvPicPr>
          <p:nvPr/>
        </p:nvPicPr>
        <p:blipFill>
          <a:blip r:embed="rId5" cstate="print"/>
          <a:srcRect/>
          <a:stretch>
            <a:fillRect/>
          </a:stretch>
        </p:blipFill>
        <p:spPr bwMode="auto">
          <a:xfrm>
            <a:off x="639763" y="1054100"/>
            <a:ext cx="8026400" cy="4432300"/>
          </a:xfrm>
          <a:prstGeom prst="rect">
            <a:avLst/>
          </a:prstGeom>
          <a:noFill/>
          <a:ln w="9525">
            <a:noFill/>
            <a:miter lim="800000"/>
            <a:headEnd/>
            <a:tailEnd/>
          </a:ln>
        </p:spPr>
      </p:pic>
      <p:sp>
        <p:nvSpPr>
          <p:cNvPr id="2" name="テキスト ボックス 1"/>
          <p:cNvSpPr txBox="1"/>
          <p:nvPr/>
        </p:nvSpPr>
        <p:spPr>
          <a:xfrm>
            <a:off x="4940489" y="5024735"/>
            <a:ext cx="1805238" cy="1815882"/>
          </a:xfrm>
          <a:prstGeom prst="rect">
            <a:avLst/>
          </a:prstGeom>
          <a:noFill/>
        </p:spPr>
        <p:txBody>
          <a:bodyPr wrap="none" rtlCol="0">
            <a:spAutoFit/>
          </a:bodyPr>
          <a:lstStyle/>
          <a:p>
            <a:r>
              <a:rPr kumimoji="1" lang="en-US" altLang="ja-JP" sz="2800" i="1" dirty="0"/>
              <a:t>V1-Vi</a:t>
            </a:r>
            <a:r>
              <a:rPr kumimoji="1" lang="ja-JP" altLang="en-US" sz="2800" i="1" dirty="0"/>
              <a:t> </a:t>
            </a:r>
            <a:r>
              <a:rPr kumimoji="1" lang="en-US" altLang="ja-JP" sz="2800" i="1" dirty="0"/>
              <a:t>=</a:t>
            </a:r>
            <a:r>
              <a:rPr kumimoji="1" lang="en-US" altLang="ja-JP" sz="2800" i="1" dirty="0" err="1"/>
              <a:t>IRi</a:t>
            </a:r>
            <a:endParaRPr kumimoji="1" lang="en-US" altLang="ja-JP" sz="2800" i="1" dirty="0"/>
          </a:p>
          <a:p>
            <a:r>
              <a:rPr lang="en-US" altLang="ja-JP" sz="2800" i="1" dirty="0"/>
              <a:t>Vi-Vo=</a:t>
            </a:r>
            <a:r>
              <a:rPr lang="en-US" altLang="ja-JP" sz="2800" i="1" dirty="0" err="1"/>
              <a:t>IRf</a:t>
            </a:r>
            <a:endParaRPr lang="en-US" altLang="ja-JP" sz="2800" i="1" dirty="0"/>
          </a:p>
          <a:p>
            <a:r>
              <a:rPr lang="en-US" altLang="ja-JP" sz="2800" i="1" dirty="0"/>
              <a:t>Vo=</a:t>
            </a:r>
            <a:r>
              <a:rPr lang="ja-JP" altLang="en-US" sz="2800" i="1" dirty="0"/>
              <a:t> </a:t>
            </a:r>
            <a:r>
              <a:rPr lang="en-US" altLang="ja-JP" sz="2800" i="1" dirty="0"/>
              <a:t>-</a:t>
            </a:r>
            <a:r>
              <a:rPr lang="en-US" altLang="ja-JP" sz="2800" i="1" dirty="0" err="1"/>
              <a:t>AdVi</a:t>
            </a:r>
            <a:endParaRPr lang="en-US" altLang="ja-JP" sz="2800" i="1" dirty="0"/>
          </a:p>
          <a:p>
            <a:endParaRPr lang="en-US" altLang="ja-JP" sz="2800" dirty="0"/>
          </a:p>
        </p:txBody>
      </p:sp>
      <p:pic>
        <p:nvPicPr>
          <p:cNvPr id="3" name="オーディオ 2">
            <a:hlinkClick r:id="" action="ppaction://media"/>
            <a:extLst>
              <a:ext uri="{FF2B5EF4-FFF2-40B4-BE49-F238E27FC236}">
                <a16:creationId xmlns:a16="http://schemas.microsoft.com/office/drawing/2014/main" id="{9E1DCD03-965D-434A-8E88-2E853E91B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818"/>
    </mc:Choice>
    <mc:Fallback xmlns="">
      <p:transition spd="slow" advTm="9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954" x="9017000" y="3465513"/>
          <p14:tracePt t="2961" x="8943975" y="3465513"/>
          <p14:tracePt t="2969" x="8870950" y="3465513"/>
          <p14:tracePt t="2977" x="8815388" y="3465513"/>
          <p14:tracePt t="2985" x="8734425" y="3465513"/>
          <p14:tracePt t="2993" x="8697913" y="3465513"/>
          <p14:tracePt t="3002" x="8642350" y="3465513"/>
          <p14:tracePt t="3008" x="8578850" y="3455988"/>
          <p14:tracePt t="3016" x="8523288" y="3455988"/>
          <p14:tracePt t="3024" x="8469313" y="3446463"/>
          <p14:tracePt t="3034" x="8386763" y="3429000"/>
          <p14:tracePt t="3040" x="8350250" y="3429000"/>
          <p14:tracePt t="3050" x="8296275" y="3411538"/>
          <p14:tracePt t="3056" x="8259763" y="3411538"/>
          <p14:tracePt t="3064" x="8240713" y="3402013"/>
          <p14:tracePt t="3073" x="8213725" y="3402013"/>
          <p14:tracePt t="3082" x="8196263" y="3402013"/>
          <p14:tracePt t="3090" x="8169275" y="3402013"/>
          <p14:tracePt t="3098" x="8150225" y="3402013"/>
          <p14:tracePt t="3105" x="8132763" y="3402013"/>
          <p14:tracePt t="3112" x="8113713" y="3392488"/>
          <p14:tracePt t="3120" x="8104188" y="3392488"/>
          <p14:tracePt t="3128" x="8086725" y="3392488"/>
          <p14:tracePt t="3144" x="8077200" y="3392488"/>
          <p14:tracePt t="3152" x="8067675" y="3392488"/>
          <p14:tracePt t="3160" x="8050213" y="3382963"/>
          <p14:tracePt t="3169" x="8040688" y="3382963"/>
          <p14:tracePt t="3177" x="8031163" y="3382963"/>
          <p14:tracePt t="3248" x="8023225" y="3382963"/>
          <p14:tracePt t="3256" x="8013700" y="3382963"/>
          <p14:tracePt t="3264" x="8004175" y="3382963"/>
          <p14:tracePt t="3272" x="7977188" y="3375025"/>
          <p14:tracePt t="3281" x="7967663" y="3365500"/>
          <p14:tracePt t="3289" x="7950200" y="3365500"/>
          <p14:tracePt t="3297" x="7940675" y="3355975"/>
          <p14:tracePt t="3320" x="7921625" y="3355975"/>
          <p14:tracePt t="3337" x="7913688" y="3355975"/>
          <p14:tracePt t="3344" x="7904163" y="3346450"/>
          <p14:tracePt t="3360" x="7885113" y="3346450"/>
          <p14:tracePt t="3403" x="7877175" y="3346450"/>
          <p14:tracePt t="3410" x="7858125" y="3346450"/>
          <p14:tracePt t="3419" x="7831138" y="3346450"/>
          <p14:tracePt t="3426" x="7804150" y="3346450"/>
          <p14:tracePt t="3436" x="7767638" y="3346450"/>
          <p14:tracePt t="3442" x="7731125" y="3346450"/>
          <p14:tracePt t="3452" x="7694613" y="3338513"/>
          <p14:tracePt t="3458" x="7675563" y="3319463"/>
          <p14:tracePt t="3467" x="7639050" y="3319463"/>
          <p14:tracePt t="3474" x="7639050" y="3309938"/>
          <p14:tracePt t="3482" x="7621588" y="3309938"/>
          <p14:tracePt t="3490" x="7602538" y="3309938"/>
          <p14:tracePt t="3585" x="7594600" y="3309938"/>
          <p14:tracePt t="3610" x="7585075" y="3309938"/>
          <p14:tracePt t="3752" x="7558088" y="3309938"/>
          <p14:tracePt t="3776" x="7548563" y="3309938"/>
          <p14:tracePt t="4205" x="7512050" y="3309938"/>
          <p14:tracePt t="4208" x="7458075" y="3309938"/>
          <p14:tracePt t="4216" x="7366000" y="3328988"/>
          <p14:tracePt t="4224" x="7202488" y="3365500"/>
          <p14:tracePt t="4233" x="6964363" y="3411538"/>
          <p14:tracePt t="4240" x="6727825" y="3429000"/>
          <p14:tracePt t="4249" x="6545263" y="3475038"/>
          <p14:tracePt t="4256" x="6335713" y="3502025"/>
          <p14:tracePt t="4264" x="6189663" y="3519488"/>
          <p14:tracePt t="4272" x="6062663" y="3548063"/>
          <p14:tracePt t="4280" x="5953125" y="3565525"/>
          <p14:tracePt t="4288" x="5889625" y="3575050"/>
          <p14:tracePt t="4296" x="5834063" y="3575050"/>
          <p14:tracePt t="4304" x="5807075" y="3584575"/>
          <p14:tracePt t="4312" x="5797550" y="3584575"/>
          <p14:tracePt t="4442" x="5789613" y="3584575"/>
          <p14:tracePt t="4738" x="5761038" y="3584575"/>
          <p14:tracePt t="4746" x="5743575" y="3584575"/>
          <p14:tracePt t="4755" x="5688013" y="3584575"/>
          <p14:tracePt t="4762" x="5643563" y="3584575"/>
          <p14:tracePt t="4770" x="5588000" y="3556000"/>
          <p14:tracePt t="4779" x="5507038" y="3548063"/>
          <p14:tracePt t="4787" x="5441950" y="3519488"/>
          <p14:tracePt t="4793" x="5351463" y="3492500"/>
          <p14:tracePt t="4802" x="5268913" y="3465513"/>
          <p14:tracePt t="4809" x="5178425" y="3429000"/>
          <p14:tracePt t="4817" x="5095875" y="3382963"/>
          <p14:tracePt t="4825" x="4995863" y="3346450"/>
          <p14:tracePt t="4833" x="4913313" y="3319463"/>
          <p14:tracePt t="4840" x="4832350" y="3265488"/>
          <p14:tracePt t="4850" x="4767263" y="3228975"/>
          <p14:tracePt t="4856" x="4722813" y="3200400"/>
          <p14:tracePt t="4864" x="4676775" y="3182938"/>
          <p14:tracePt t="4872" x="4659313" y="3163888"/>
          <p14:tracePt t="4884" x="4649788" y="3136900"/>
          <p14:tracePt t="5162" x="4649788" y="3146425"/>
          <p14:tracePt t="5170" x="4630738" y="3182938"/>
          <p14:tracePt t="5178" x="4630738" y="3219450"/>
          <p14:tracePt t="5187" x="4630738" y="3246438"/>
          <p14:tracePt t="5194" x="4630738" y="3302000"/>
          <p14:tracePt t="5202" x="4630738" y="3338513"/>
          <p14:tracePt t="5210" x="4630738" y="3392488"/>
          <p14:tracePt t="5220" x="4630738" y="3446463"/>
          <p14:tracePt t="5226" x="4630738" y="3502025"/>
          <p14:tracePt t="5237" x="4630738" y="3575050"/>
          <p14:tracePt t="5242" x="4622800" y="3657600"/>
          <p14:tracePt t="5255" x="4622800" y="3711575"/>
          <p14:tracePt t="5257" x="4603750" y="3784600"/>
          <p14:tracePt t="5266" x="4603750" y="3811588"/>
          <p14:tracePt t="5272" x="4594225" y="3857625"/>
          <p14:tracePt t="5280" x="4594225" y="3884613"/>
          <p14:tracePt t="5288" x="4594225" y="3903663"/>
          <p14:tracePt t="5296" x="4586288" y="3948113"/>
          <p14:tracePt t="5304" x="4576763" y="3957638"/>
          <p14:tracePt t="5312" x="4576763" y="3967163"/>
          <p14:tracePt t="5352" x="4576763" y="3976688"/>
          <p14:tracePt t="5506" x="4567238" y="3994150"/>
          <p14:tracePt t="5681" x="4567238" y="4003675"/>
          <p14:tracePt t="5689" x="4576763" y="4003675"/>
          <p14:tracePt t="5697" x="4603750" y="4003675"/>
          <p14:tracePt t="5706" x="4622800" y="4003675"/>
          <p14:tracePt t="5714" x="4659313" y="3984625"/>
          <p14:tracePt t="5720" x="4703763" y="3957638"/>
          <p14:tracePt t="5728" x="4759325" y="3921125"/>
          <p14:tracePt t="5737" x="4813300" y="3894138"/>
          <p14:tracePt t="5744" x="4895850" y="3840163"/>
          <p14:tracePt t="5753" x="4995863" y="3784600"/>
          <p14:tracePt t="5760" x="5059363" y="3748088"/>
          <p14:tracePt t="5768" x="5141913" y="3711575"/>
          <p14:tracePt t="5776" x="5205413" y="3684588"/>
          <p14:tracePt t="5785" x="5268913" y="3648075"/>
          <p14:tracePt t="5793" x="5297488" y="3621088"/>
          <p14:tracePt t="5800" x="5314950" y="3602038"/>
          <p14:tracePt t="5808" x="5351463" y="3592513"/>
          <p14:tracePt t="5818" x="5368925" y="3584575"/>
          <p14:tracePt t="5826" x="5378450" y="3575050"/>
          <p14:tracePt t="5836" x="5397500" y="3565525"/>
          <p14:tracePt t="5841" x="5397500" y="3556000"/>
          <p14:tracePt t="5856" x="5405438" y="3556000"/>
          <p14:tracePt t="5888" x="5414963" y="3548063"/>
          <p14:tracePt t="5905" x="5424488" y="3548063"/>
          <p14:tracePt t="5920" x="5434013" y="3548063"/>
          <p14:tracePt t="5929" x="5441950" y="3548063"/>
          <p14:tracePt t="5937" x="5451475" y="3538538"/>
          <p14:tracePt t="5944" x="5461000" y="3538538"/>
          <p14:tracePt t="5953" x="5470525" y="3538538"/>
          <p14:tracePt t="5968" x="5478463" y="3538538"/>
          <p14:tracePt t="6154" x="5487988" y="3538538"/>
          <p14:tracePt t="6170" x="5487988" y="3548063"/>
          <p14:tracePt t="6186" x="5497513" y="3548063"/>
          <p14:tracePt t="6201" x="5514975" y="3565525"/>
          <p14:tracePt t="6210" x="5524500" y="3575050"/>
          <p14:tracePt t="6222" x="5551488" y="3592513"/>
          <p14:tracePt t="6224" x="5570538" y="3602038"/>
          <p14:tracePt t="6241" x="5588000" y="3611563"/>
          <p14:tracePt t="6275" x="5597525" y="3611563"/>
          <p14:tracePt t="6330" x="5607050" y="3611563"/>
          <p14:tracePt t="6410" x="5616575" y="3611563"/>
          <p14:tracePt t="6426" x="5624513" y="3602038"/>
          <p14:tracePt t="6483" x="5634038" y="3592513"/>
          <p14:tracePt t="6490" x="5634038" y="3584575"/>
          <p14:tracePt t="6562" x="5643563" y="3584575"/>
          <p14:tracePt t="6570" x="5653088" y="3584575"/>
          <p14:tracePt t="6578" x="5688013" y="3565525"/>
          <p14:tracePt t="6587" x="5743575" y="3565525"/>
          <p14:tracePt t="6594" x="5826125" y="3565525"/>
          <p14:tracePt t="6601" x="5935663" y="3565525"/>
          <p14:tracePt t="6610" x="6080125" y="3565525"/>
          <p14:tracePt t="6621" x="6208713" y="3565525"/>
          <p14:tracePt t="6626" x="6335713" y="3565525"/>
          <p14:tracePt t="6636" x="6464300" y="3565525"/>
          <p14:tracePt t="6642" x="6591300" y="3565525"/>
          <p14:tracePt t="6654" x="6664325" y="3565525"/>
          <p14:tracePt t="6658" x="6737350" y="3565525"/>
          <p14:tracePt t="6672" x="6764338" y="3565525"/>
          <p14:tracePt t="6675" x="6791325" y="3565525"/>
          <p14:tracePt t="6834" x="6773863" y="3556000"/>
          <p14:tracePt t="6842" x="6764338" y="3556000"/>
          <p14:tracePt t="6849" x="6754813" y="3556000"/>
          <p14:tracePt t="6857" x="6718300" y="3556000"/>
          <p14:tracePt t="6864" x="6681788" y="3548063"/>
          <p14:tracePt t="6872" x="6673850" y="3548063"/>
          <p14:tracePt t="6884" x="6627813" y="3548063"/>
          <p14:tracePt t="6888" x="6573838" y="3538538"/>
          <p14:tracePt t="6896" x="6554788" y="3538538"/>
          <p14:tracePt t="6904" x="6500813" y="3511550"/>
          <p14:tracePt t="6912" x="6399213" y="3502025"/>
          <p14:tracePt t="6922" x="6326188" y="3502025"/>
          <p14:tracePt t="6930" x="6254750" y="3482975"/>
          <p14:tracePt t="6938" x="6172200" y="3475038"/>
          <p14:tracePt t="6946" x="6043613" y="3446463"/>
          <p14:tracePt t="6954" x="5989638" y="3446463"/>
          <p14:tracePt t="6962" x="5926138" y="3429000"/>
          <p14:tracePt t="6971" x="5870575" y="3419475"/>
          <p14:tracePt t="6977" x="5816600" y="3419475"/>
          <p14:tracePt t="6985" x="5770563" y="3411538"/>
          <p14:tracePt t="6993" x="5707063" y="3402013"/>
          <p14:tracePt t="7001" x="5680075" y="3375025"/>
          <p14:tracePt t="7009" x="5661025" y="3375025"/>
          <p14:tracePt t="7019" x="5643563" y="3375025"/>
          <p14:tracePt t="7025" x="5624513" y="3375025"/>
          <p14:tracePt t="7082" x="5607050" y="3375025"/>
          <p14:tracePt t="7090" x="5570538" y="3375025"/>
          <p14:tracePt t="7098" x="5534025" y="3375025"/>
          <p14:tracePt t="7109" x="5507038" y="3375025"/>
          <p14:tracePt t="7113" x="5451475" y="3375025"/>
          <p14:tracePt t="7123" x="5405438" y="3375025"/>
          <p14:tracePt t="7130" x="5368925" y="3375025"/>
          <p14:tracePt t="7138" x="5341938" y="3375025"/>
          <p14:tracePt t="7146" x="5305425" y="3375025"/>
          <p14:tracePt t="7155" x="5278438" y="3375025"/>
          <p14:tracePt t="7162" x="5260975" y="3375025"/>
          <p14:tracePt t="7169" x="5251450" y="3375025"/>
          <p14:tracePt t="7218" x="5241925" y="3375025"/>
          <p14:tracePt t="7242" x="5232400" y="3375025"/>
          <p14:tracePt t="7251" x="5224463" y="3375025"/>
          <p14:tracePt t="7258" x="5214938" y="3382963"/>
          <p14:tracePt t="7282" x="5214938" y="3392488"/>
          <p14:tracePt t="7290" x="5205413" y="3411538"/>
          <p14:tracePt t="7310" x="5205413" y="3419475"/>
          <p14:tracePt t="7361" x="5224463" y="3429000"/>
          <p14:tracePt t="7370" x="5232400" y="3429000"/>
          <p14:tracePt t="7378" x="5268913" y="3438525"/>
          <p14:tracePt t="7386" x="5278438" y="3438525"/>
          <p14:tracePt t="7394" x="5297488" y="3438525"/>
          <p14:tracePt t="7401" x="5334000" y="3465513"/>
          <p14:tracePt t="7419" x="5351463" y="3465513"/>
          <p14:tracePt t="7426" x="5360988" y="3465513"/>
          <p14:tracePt t="7442" x="5368925" y="3465513"/>
          <p14:tracePt t="7455" x="5387975" y="3465513"/>
          <p14:tracePt t="7458" x="5405438" y="3465513"/>
          <p14:tracePt t="7469" x="5434013" y="3465513"/>
          <p14:tracePt t="7474" x="5451475" y="3475038"/>
          <p14:tracePt t="7482" x="5487988" y="3475038"/>
          <p14:tracePt t="7489" x="5497513" y="3475038"/>
          <p14:tracePt t="7497" x="5514975" y="3482975"/>
          <p14:tracePt t="7506" x="5534025" y="3482975"/>
          <p14:tracePt t="7513" x="5543550" y="3482975"/>
          <p14:tracePt t="7666" x="5551488" y="3482975"/>
          <p14:tracePt t="7674" x="5580063" y="3482975"/>
          <p14:tracePt t="7682" x="5607050" y="3482975"/>
          <p14:tracePt t="7690" x="5634038" y="3482975"/>
          <p14:tracePt t="7698" x="5688013" y="3482975"/>
          <p14:tracePt t="7708" x="5734050" y="3482975"/>
          <p14:tracePt t="7714" x="5770563" y="3482975"/>
          <p14:tracePt t="7723" x="5816600" y="3482975"/>
          <p14:tracePt t="7730" x="5870575" y="3465513"/>
          <p14:tracePt t="7741" x="5899150" y="3455988"/>
          <p14:tracePt t="7745" x="5943600" y="3455988"/>
          <p14:tracePt t="7755" x="5999163" y="3455988"/>
          <p14:tracePt t="7760" x="6053138" y="3455988"/>
          <p14:tracePt t="7770" x="6108700" y="3455988"/>
          <p14:tracePt t="7776" x="6181725" y="3455988"/>
          <p14:tracePt t="7784" x="6245225" y="3455988"/>
          <p14:tracePt t="7792" x="6299200" y="3455988"/>
          <p14:tracePt t="7800" x="6335713" y="3455988"/>
          <p14:tracePt t="7808" x="6391275" y="3455988"/>
          <p14:tracePt t="7816" x="6408738" y="3455988"/>
          <p14:tracePt t="7824" x="6445250" y="3465513"/>
          <p14:tracePt t="7832" x="6464300" y="3475038"/>
          <p14:tracePt t="7840" x="6518275" y="3502025"/>
          <p14:tracePt t="7849" x="6564313" y="3511550"/>
          <p14:tracePt t="7857" x="6618288" y="3519488"/>
          <p14:tracePt t="7866" x="6691313" y="3519488"/>
          <p14:tracePt t="7874" x="6737350" y="3519488"/>
          <p14:tracePt t="7883" x="6773863" y="3519488"/>
          <p14:tracePt t="7902" x="6783388" y="3519488"/>
          <p14:tracePt t="15946" x="6727825" y="3529013"/>
          <p14:tracePt t="15952" x="6637338" y="3548063"/>
          <p14:tracePt t="15960" x="6573838" y="3575050"/>
          <p14:tracePt t="15968" x="6537325" y="3584575"/>
          <p14:tracePt t="15976" x="6527800" y="3584575"/>
          <p14:tracePt t="15984" x="6500813" y="3592513"/>
          <p14:tracePt t="15992" x="6491288" y="3592513"/>
          <p14:tracePt t="16000" x="6481763" y="3602038"/>
          <p14:tracePt t="16008" x="6464300" y="3602038"/>
          <p14:tracePt t="16016" x="6445250" y="3611563"/>
          <p14:tracePt t="16256" x="6445250" y="3584575"/>
          <p14:tracePt t="16272" x="6445250" y="3575050"/>
          <p14:tracePt t="16281" x="6445250" y="3548063"/>
          <p14:tracePt t="16288" x="6445250" y="3538538"/>
          <p14:tracePt t="16296" x="6454775" y="3519488"/>
          <p14:tracePt t="16304" x="6454775" y="3502025"/>
          <p14:tracePt t="16312" x="6464300" y="3482975"/>
          <p14:tracePt t="16320" x="6464300" y="3475038"/>
          <p14:tracePt t="16328" x="6472238" y="3446463"/>
          <p14:tracePt t="16336" x="6472238" y="3411538"/>
          <p14:tracePt t="16344" x="6491288" y="3382963"/>
          <p14:tracePt t="16352" x="6508750" y="3346450"/>
          <p14:tracePt t="16360" x="6508750" y="3309938"/>
          <p14:tracePt t="16368" x="6518275" y="3273425"/>
          <p14:tracePt t="16376" x="6527800" y="3236913"/>
          <p14:tracePt t="16385" x="6564313" y="3173413"/>
          <p14:tracePt t="16393" x="6564313" y="3127375"/>
          <p14:tracePt t="16401" x="6573838" y="3090863"/>
          <p14:tracePt t="16409" x="6581775" y="3054350"/>
          <p14:tracePt t="16419" x="6600825" y="3000375"/>
          <p14:tracePt t="16426" x="6610350" y="2973388"/>
          <p14:tracePt t="16434" x="6610350" y="2954338"/>
          <p14:tracePt t="16442" x="6610350" y="2927350"/>
          <p14:tracePt t="16452" x="6610350" y="2909888"/>
          <p14:tracePt t="16458" x="6618288" y="2881313"/>
          <p14:tracePt t="16467" x="6618288" y="2873375"/>
          <p14:tracePt t="16474" x="6618288" y="2863850"/>
          <p14:tracePt t="16484" x="6627813" y="2836863"/>
          <p14:tracePt t="16506" x="6627813" y="2827338"/>
          <p14:tracePt t="16514" x="6627813" y="2817813"/>
          <p14:tracePt t="16520" x="6627813" y="2800350"/>
          <p14:tracePt t="16528" x="6627813" y="2790825"/>
          <p14:tracePt t="16536" x="6627813" y="2754313"/>
          <p14:tracePt t="16552" x="6637338" y="2708275"/>
          <p14:tracePt t="16560" x="6637338" y="2681288"/>
          <p14:tracePt t="16568" x="6645275" y="2644775"/>
          <p14:tracePt t="16576" x="6654800" y="2608263"/>
          <p14:tracePt t="16585" x="6654800" y="2581275"/>
          <p14:tracePt t="16593" x="6654800" y="2544763"/>
          <p14:tracePt t="16601" x="6654800" y="2508250"/>
          <p14:tracePt t="16611" x="6654800" y="2481263"/>
          <p14:tracePt t="16617" x="6654800" y="2444750"/>
          <p14:tracePt t="16624" x="6664325" y="2416175"/>
          <p14:tracePt t="16633" x="6664325" y="2398713"/>
          <p14:tracePt t="16640" x="6664325" y="2352675"/>
          <p14:tracePt t="16648" x="6664325" y="2335213"/>
          <p14:tracePt t="16656" x="6664325" y="2298700"/>
          <p14:tracePt t="16665" x="6664325" y="2262188"/>
          <p14:tracePt t="16672" x="6664325" y="2233613"/>
          <p14:tracePt t="16681" x="6673850" y="2197100"/>
          <p14:tracePt t="16689" x="6673850" y="2160588"/>
          <p14:tracePt t="16698" x="6673850" y="2133600"/>
          <p14:tracePt t="16705" x="6673850" y="2106613"/>
          <p14:tracePt t="16713" x="6673850" y="2089150"/>
          <p14:tracePt t="16721" x="6673850" y="2070100"/>
          <p14:tracePt t="16729" x="6673850" y="2052638"/>
          <p14:tracePt t="16737" x="6673850" y="2043113"/>
          <p14:tracePt t="16745" x="6673850" y="2033588"/>
          <p14:tracePt t="16753" x="6673850" y="2024063"/>
          <p14:tracePt t="17034" x="6681788" y="2006600"/>
          <p14:tracePt t="17040" x="6681788" y="1987550"/>
          <p14:tracePt t="17048" x="6681788" y="1979613"/>
          <p14:tracePt t="17056" x="6681788" y="1970088"/>
          <p14:tracePt t="17065" x="6681788" y="1960563"/>
          <p14:tracePt t="17072" x="6681788" y="1951038"/>
          <p14:tracePt t="17081" x="6681788" y="1943100"/>
          <p14:tracePt t="17088" x="6681788" y="1933575"/>
          <p14:tracePt t="17113" x="6691313" y="1924050"/>
          <p14:tracePt t="17210" x="6700838" y="1914525"/>
          <p14:tracePt t="17236" x="6700838" y="1906588"/>
          <p14:tracePt t="17378" x="6673850" y="1906588"/>
          <p14:tracePt t="17384" x="6645275" y="1906588"/>
          <p14:tracePt t="17392" x="6600825" y="1906588"/>
          <p14:tracePt t="17400" x="6545263" y="1887538"/>
          <p14:tracePt t="17408" x="6472238" y="1878013"/>
          <p14:tracePt t="17416" x="6418263" y="1878013"/>
          <p14:tracePt t="17424" x="6372225" y="1870075"/>
          <p14:tracePt t="17432" x="6299200" y="1870075"/>
          <p14:tracePt t="17441" x="6226175" y="1870075"/>
          <p14:tracePt t="17448" x="6181725" y="1870075"/>
          <p14:tracePt t="17457" x="6126163" y="1841500"/>
          <p14:tracePt t="17467" x="6080125" y="1841500"/>
          <p14:tracePt t="17473" x="6043613" y="1841500"/>
          <p14:tracePt t="17483" x="6026150" y="1841500"/>
          <p14:tracePt t="17489" x="5999163" y="1841500"/>
          <p14:tracePt t="17500" x="5980113" y="1841500"/>
          <p14:tracePt t="17505" x="5962650" y="1841500"/>
          <p14:tracePt t="17514" x="5953125" y="1841500"/>
          <p14:tracePt t="17665" x="5943600" y="1841500"/>
          <p14:tracePt t="17673" x="5916613" y="1841500"/>
          <p14:tracePt t="17690" x="5907088" y="1841500"/>
          <p14:tracePt t="17700" x="5880100" y="1841500"/>
          <p14:tracePt t="17714" x="5870575" y="1841500"/>
          <p14:tracePt t="17761" x="5862638" y="1841500"/>
          <p14:tracePt t="17777" x="5853113" y="1841500"/>
          <p14:tracePt t="17856" x="5834063" y="1841500"/>
          <p14:tracePt t="17875" x="5826125" y="1841500"/>
          <p14:tracePt t="17882" x="5789613" y="1841500"/>
          <p14:tracePt t="17889" x="5770563" y="1841500"/>
          <p14:tracePt t="17897" x="5743575" y="1841500"/>
          <p14:tracePt t="17905" x="5734050" y="1841500"/>
          <p14:tracePt t="17913" x="5724525" y="1841500"/>
          <p14:tracePt t="17921" x="5707063" y="1841500"/>
          <p14:tracePt t="18088" x="5697538" y="1833563"/>
          <p14:tracePt t="18114" x="5697538" y="1824038"/>
          <p14:tracePt t="18120" x="5697538" y="1814513"/>
          <p14:tracePt t="18128" x="5697538" y="1804988"/>
          <p14:tracePt t="18136" x="5697538" y="1797050"/>
          <p14:tracePt t="18144" x="5697538" y="1787525"/>
          <p14:tracePt t="18152" x="5697538" y="1768475"/>
          <p14:tracePt t="18169" x="5697538" y="1760538"/>
          <p14:tracePt t="18259" x="5707063" y="1751013"/>
          <p14:tracePt t="18268" x="5707063" y="1731963"/>
          <p14:tracePt t="18285" x="5707063" y="1724025"/>
          <p14:tracePt t="18410" x="5707063" y="1741488"/>
          <p14:tracePt t="18419" x="5707063" y="1760538"/>
          <p14:tracePt t="18424" x="5707063" y="1787525"/>
          <p14:tracePt t="18432" x="5707063" y="1804988"/>
          <p14:tracePt t="18440" x="5707063" y="1841500"/>
          <p14:tracePt t="18449" x="5707063" y="1860550"/>
          <p14:tracePt t="18456" x="5707063" y="1887538"/>
          <p14:tracePt t="18465" x="5707063" y="1906588"/>
          <p14:tracePt t="18472" x="5707063" y="1914525"/>
          <p14:tracePt t="18483" x="5707063" y="1943100"/>
          <p14:tracePt t="18504" x="5707063" y="1951038"/>
          <p14:tracePt t="18736" x="5697538" y="1960563"/>
          <p14:tracePt t="18745" x="5661025" y="1960563"/>
          <p14:tracePt t="18753" x="5616575" y="1960563"/>
          <p14:tracePt t="18760" x="5588000" y="1960563"/>
          <p14:tracePt t="18768" x="5561013" y="1960563"/>
          <p14:tracePt t="18776" x="5543550" y="1960563"/>
          <p14:tracePt t="18784" x="5534025" y="1960563"/>
          <p14:tracePt t="18792" x="5514975" y="1960563"/>
          <p14:tracePt t="18801" x="5507038" y="1960563"/>
          <p14:tracePt t="18808" x="5497513" y="1960563"/>
          <p14:tracePt t="18840" x="5478463" y="1960563"/>
          <p14:tracePt t="18856" x="5470525" y="1960563"/>
          <p14:tracePt t="18864" x="5461000" y="1960563"/>
          <p14:tracePt t="18873" x="5434013" y="1960563"/>
          <p14:tracePt t="18882" x="5414963" y="1960563"/>
          <p14:tracePt t="18888" x="5378450" y="1960563"/>
          <p14:tracePt t="18897" x="5351463" y="1960563"/>
          <p14:tracePt t="18904" x="5305425" y="1960563"/>
          <p14:tracePt t="18913" x="5251450" y="1960563"/>
          <p14:tracePt t="18920" x="5195888" y="1960563"/>
          <p14:tracePt t="18929" x="5151438" y="1960563"/>
          <p14:tracePt t="18937" x="5114925" y="1960563"/>
          <p14:tracePt t="18945" x="5095875" y="1960563"/>
          <p14:tracePt t="18952" x="5068888" y="1960563"/>
          <p14:tracePt t="18961" x="5049838" y="1960563"/>
          <p14:tracePt t="18969" x="5032375" y="1960563"/>
          <p14:tracePt t="18977" x="5022850" y="1960563"/>
          <p14:tracePt t="18993" x="5014913" y="1960563"/>
          <p14:tracePt t="19008" x="5005388" y="1960563"/>
          <p14:tracePt t="19025" x="4995863" y="1951038"/>
          <p14:tracePt t="19050" x="4978400" y="1951038"/>
          <p14:tracePt t="19058" x="4968875" y="1951038"/>
          <p14:tracePt t="19069" x="4941888" y="1951038"/>
          <p14:tracePt t="19073" x="4895850" y="1951038"/>
          <p14:tracePt t="19083" x="4868863" y="1951038"/>
          <p14:tracePt t="19090" x="4840288" y="1951038"/>
          <p14:tracePt t="19101" x="4822825" y="1951038"/>
          <p14:tracePt t="19104" x="4795838" y="1951038"/>
          <p14:tracePt t="19112" x="4776788" y="1951038"/>
          <p14:tracePt t="19128" x="4759325" y="1951038"/>
          <p14:tracePt t="19284" x="4749800" y="1943100"/>
          <p14:tracePt t="19290" x="4749800" y="1933575"/>
          <p14:tracePt t="19303" x="4759325" y="1924050"/>
          <p14:tracePt t="19318" x="4759325" y="1914525"/>
          <p14:tracePt t="19325" x="4759325" y="1897063"/>
          <p14:tracePt t="19330" x="4759325" y="1878013"/>
          <p14:tracePt t="19338" x="4767263" y="1860550"/>
          <p14:tracePt t="19345" x="4767263" y="1833563"/>
          <p14:tracePt t="19353" x="4767263" y="1804988"/>
          <p14:tracePt t="19361" x="4786313" y="1768475"/>
          <p14:tracePt t="19369" x="4786313" y="1731963"/>
          <p14:tracePt t="19377" x="4786313" y="1714500"/>
          <p14:tracePt t="19385" x="4786313" y="1687513"/>
          <p14:tracePt t="19393" x="4786313" y="1651000"/>
          <p14:tracePt t="19400" x="4786313" y="1624013"/>
          <p14:tracePt t="19408" x="4786313" y="1614488"/>
          <p14:tracePt t="19416" x="4795838" y="1577975"/>
          <p14:tracePt t="19432" x="4795838" y="1568450"/>
          <p14:tracePt t="19448" x="4795838" y="1550988"/>
          <p14:tracePt t="19608" x="4813300" y="1550988"/>
          <p14:tracePt t="19616" x="4832350" y="1550988"/>
          <p14:tracePt t="19624" x="4886325" y="1558925"/>
          <p14:tracePt t="19632" x="4949825" y="1587500"/>
          <p14:tracePt t="19640" x="5014913" y="1595438"/>
          <p14:tracePt t="19649" x="5086350" y="1604963"/>
          <p14:tracePt t="19657" x="5159375" y="1624013"/>
          <p14:tracePt t="19667" x="5241925" y="1651000"/>
          <p14:tracePt t="19672" x="5314950" y="1651000"/>
          <p14:tracePt t="19682" x="5341938" y="1651000"/>
          <p14:tracePt t="19688" x="5387975" y="1651000"/>
          <p14:tracePt t="19700" x="5414963" y="1651000"/>
          <p14:tracePt t="19704" x="5424488" y="1651000"/>
          <p14:tracePt t="19728" x="5434013" y="1651000"/>
          <p14:tracePt t="19769" x="5441950" y="1651000"/>
          <p14:tracePt t="19777" x="5470525" y="1651000"/>
          <p14:tracePt t="19793" x="5497513" y="1651000"/>
          <p14:tracePt t="19800" x="5514975" y="1651000"/>
          <p14:tracePt t="19808" x="5524500" y="1651000"/>
          <p14:tracePt t="19816" x="5543550" y="1641475"/>
          <p14:tracePt t="20072" x="5551488" y="1641475"/>
          <p14:tracePt t="20081" x="5551488" y="1660525"/>
          <p14:tracePt t="20088" x="5543550" y="1668463"/>
          <p14:tracePt t="20097" x="5534025" y="1668463"/>
          <p14:tracePt t="20104" x="5514975" y="1687513"/>
          <p14:tracePt t="20112" x="5507038" y="1697038"/>
          <p14:tracePt t="20170" x="5507038" y="1704975"/>
          <p14:tracePt t="20234" x="5507038" y="1724025"/>
          <p14:tracePt t="20248" x="5507038" y="1731963"/>
          <p14:tracePt t="20272" x="5507038" y="1751013"/>
          <p14:tracePt t="20298" x="5507038" y="1760538"/>
          <p14:tracePt t="20304" x="5507038" y="1768475"/>
          <p14:tracePt t="20406" x="5497513" y="1778000"/>
          <p14:tracePt t="20416" x="5487988" y="1778000"/>
          <p14:tracePt t="20424" x="5478463" y="1778000"/>
          <p14:tracePt t="20432" x="5461000" y="1778000"/>
          <p14:tracePt t="20440" x="5434013" y="1778000"/>
          <p14:tracePt t="20448" x="5414963" y="1778000"/>
          <p14:tracePt t="20456" x="5387975" y="1778000"/>
          <p14:tracePt t="20464" x="5334000" y="1778000"/>
          <p14:tracePt t="20473" x="5287963" y="1778000"/>
          <p14:tracePt t="20483" x="5232400" y="1778000"/>
          <p14:tracePt t="20489" x="5159375" y="1778000"/>
          <p14:tracePt t="20499" x="5086350" y="1778000"/>
          <p14:tracePt t="20504" x="5014913" y="1778000"/>
          <p14:tracePt t="20514" x="4949825" y="1760538"/>
          <p14:tracePt t="20520" x="4859338" y="1751013"/>
          <p14:tracePt t="20528" x="4803775" y="1751013"/>
          <p14:tracePt t="20536" x="4759325" y="1741488"/>
          <p14:tracePt t="20544" x="4722813" y="1741488"/>
          <p14:tracePt t="20552" x="4676775" y="1741488"/>
          <p14:tracePt t="20561" x="4640263" y="1741488"/>
          <p14:tracePt t="20569" x="4594225" y="1741488"/>
          <p14:tracePt t="20577" x="4567238" y="1741488"/>
          <p14:tracePt t="20585" x="4521200" y="1741488"/>
          <p14:tracePt t="20592" x="4503738" y="1741488"/>
          <p14:tracePt t="20600" x="4494213" y="1741488"/>
          <p14:tracePt t="20608" x="4448175" y="1741488"/>
          <p14:tracePt t="20616" x="4421188" y="1741488"/>
          <p14:tracePt t="20626" x="4367213" y="1741488"/>
          <p14:tracePt t="20635" x="4311650" y="1741488"/>
          <p14:tracePt t="20641" x="4248150" y="1741488"/>
          <p14:tracePt t="20649" x="4157663" y="1741488"/>
          <p14:tracePt t="20657" x="4084638" y="1741488"/>
          <p14:tracePt t="20668" x="4029075" y="1741488"/>
          <p14:tracePt t="20674" x="3956050" y="1741488"/>
          <p14:tracePt t="20684" x="3929063" y="1741488"/>
          <p14:tracePt t="20689" x="3902075" y="1741488"/>
          <p14:tracePt t="20702" x="3865563" y="1741488"/>
          <p14:tracePt t="20704" x="3846513" y="1741488"/>
          <p14:tracePt t="20714" x="3829050" y="1741488"/>
          <p14:tracePt t="21020" x="3819525" y="1741488"/>
          <p14:tracePt t="21026" x="3819525" y="1751013"/>
          <p14:tracePt t="21034" x="3819525" y="1797050"/>
          <p14:tracePt t="21041" x="3810000" y="1824038"/>
          <p14:tracePt t="21049" x="3810000" y="1851025"/>
          <p14:tracePt t="21058" x="3802063" y="1897063"/>
          <p14:tracePt t="21068" x="3802063" y="1924050"/>
          <p14:tracePt t="21074" x="3802063" y="1970088"/>
          <p14:tracePt t="21082" x="3802063" y="2024063"/>
          <p14:tracePt t="21089" x="3775075" y="2089150"/>
          <p14:tracePt t="21097" x="3765550" y="2143125"/>
          <p14:tracePt t="21104" x="3765550" y="2197100"/>
          <p14:tracePt t="21112" x="3746500" y="2279650"/>
          <p14:tracePt t="21122" x="3746500" y="2335213"/>
          <p14:tracePt t="21129" x="3738563" y="2389188"/>
          <p14:tracePt t="21139" x="3709988" y="2452688"/>
          <p14:tracePt t="21145" x="3709988" y="2481263"/>
          <p14:tracePt t="21154" x="3709988" y="2525713"/>
          <p14:tracePt t="21161" x="3709988" y="2535238"/>
          <p14:tracePt t="21171" x="3709988" y="2544763"/>
          <p14:tracePt t="21177" x="3709988" y="2581275"/>
          <p14:tracePt t="21186" x="3709988" y="2589213"/>
          <p14:tracePt t="21193" x="3709988" y="2608263"/>
          <p14:tracePt t="21202" x="3709988" y="2617788"/>
          <p14:tracePt t="21209" x="3709988" y="2625725"/>
          <p14:tracePt t="21218" x="3709988" y="2635250"/>
          <p14:tracePt t="21225" x="3709988" y="2662238"/>
          <p14:tracePt t="21234" x="3709988" y="2671763"/>
          <p14:tracePt t="21249" x="3709988" y="2698750"/>
          <p14:tracePt t="21265" x="3709988" y="2708275"/>
          <p14:tracePt t="21272" x="3709988" y="2727325"/>
          <p14:tracePt t="21281" x="3709988" y="2744788"/>
          <p14:tracePt t="21288" x="3709988" y="2754313"/>
          <p14:tracePt t="21297" x="3709988" y="2763838"/>
          <p14:tracePt t="21312" x="3709988" y="2781300"/>
          <p14:tracePt t="21394" x="3702050" y="2800350"/>
          <p14:tracePt t="21410" x="3702050" y="2827338"/>
          <p14:tracePt t="21420" x="3702050" y="2844800"/>
          <p14:tracePt t="21425" x="3692525" y="2881313"/>
          <p14:tracePt t="21434" x="3692525" y="2900363"/>
          <p14:tracePt t="21441" x="3692525" y="2927350"/>
          <p14:tracePt t="21448" x="3692525" y="2936875"/>
          <p14:tracePt t="21457" x="3692525" y="2946400"/>
          <p14:tracePt t="21466" x="3692525" y="2954338"/>
          <p14:tracePt t="21473" x="3683000" y="2973388"/>
          <p14:tracePt t="21489" x="3683000" y="2982913"/>
          <p14:tracePt t="21498" x="3683000" y="3000375"/>
          <p14:tracePt t="21545" x="3683000" y="3009900"/>
          <p14:tracePt t="21594" x="3683000" y="3017838"/>
          <p14:tracePt t="21610" x="3683000" y="3027363"/>
          <p14:tracePt t="21642" x="3683000" y="3036888"/>
          <p14:tracePt t="21994" x="3673475" y="3046413"/>
          <p14:tracePt t="22026" x="3656013" y="3046413"/>
          <p14:tracePt t="22034" x="3629025" y="3046413"/>
          <p14:tracePt t="22042" x="3609975" y="3046413"/>
          <p14:tracePt t="22051" x="3573463" y="3046413"/>
          <p14:tracePt t="22058" x="3527425" y="3046413"/>
          <p14:tracePt t="22067" x="3490913" y="3046413"/>
          <p14:tracePt t="22073" x="3446463" y="3046413"/>
          <p14:tracePt t="22082" x="3390900" y="3046413"/>
          <p14:tracePt t="22089" x="3336925" y="3046413"/>
          <p14:tracePt t="22098" x="3309938" y="3046413"/>
          <p14:tracePt t="22105" x="3263900" y="3046413"/>
          <p14:tracePt t="22113" x="3244850" y="3046413"/>
          <p14:tracePt t="22128" x="3227388" y="3046413"/>
          <p14:tracePt t="22715" x="3217863" y="3036888"/>
          <p14:tracePt t="23369" x="3208338" y="3036888"/>
          <p14:tracePt t="23378" x="3200400" y="3046413"/>
          <p14:tracePt t="23386" x="3190875" y="3054350"/>
          <p14:tracePt t="23394" x="3163888" y="3073400"/>
          <p14:tracePt t="23403" x="3154363" y="3073400"/>
          <p14:tracePt t="23410" x="3144838" y="3073400"/>
          <p14:tracePt t="23418" x="3127375" y="3090863"/>
          <p14:tracePt t="23433" x="3117850" y="3100388"/>
          <p14:tracePt t="23459" x="3100388" y="3100388"/>
          <p14:tracePt t="23465" x="3090863" y="3100388"/>
          <p14:tracePt t="23481" x="3081338" y="3100388"/>
          <p14:tracePt t="23497" x="3071813" y="3109913"/>
          <p14:tracePt t="23522" x="3063875" y="3109913"/>
          <p14:tracePt t="23528" x="3035300" y="3119438"/>
          <p14:tracePt t="23536" x="2998788" y="3127375"/>
          <p14:tracePt t="23544" x="2990850" y="3136900"/>
          <p14:tracePt t="23552" x="2981325" y="3146425"/>
          <p14:tracePt t="23560" x="2954338" y="3146425"/>
          <p14:tracePt t="23569" x="2944813" y="3155950"/>
          <p14:tracePt t="23577" x="2935288" y="3155950"/>
          <p14:tracePt t="23784" x="2925763" y="3155950"/>
          <p14:tracePt t="23792" x="2908300" y="3155950"/>
          <p14:tracePt t="23800" x="2881313" y="3173413"/>
          <p14:tracePt t="23808" x="2844800" y="3200400"/>
          <p14:tracePt t="23816" x="2825750" y="3209925"/>
          <p14:tracePt t="23824" x="2798763" y="3236913"/>
          <p14:tracePt t="23832" x="2781300" y="3246438"/>
          <p14:tracePt t="23841" x="2744788" y="3273425"/>
          <p14:tracePt t="23848" x="2725738" y="3282950"/>
          <p14:tracePt t="23856" x="2708275" y="3292475"/>
          <p14:tracePt t="23865" x="2698750" y="3302000"/>
          <p14:tracePt t="23881" x="2635250" y="3309938"/>
          <p14:tracePt t="23888" x="2616200" y="3328988"/>
          <p14:tracePt t="23897" x="2606675" y="3328988"/>
          <p14:tracePt t="23904" x="2589213" y="3328988"/>
          <p14:tracePt t="23912" x="2570163" y="3338513"/>
          <p14:tracePt t="23971" x="2562225" y="3338513"/>
          <p14:tracePt t="23986" x="2533650" y="3338513"/>
          <p14:tracePt t="23994" x="2525713" y="3328988"/>
          <p14:tracePt t="24002" x="2525713" y="3319463"/>
          <p14:tracePt t="24010" x="2506663" y="3309938"/>
          <p14:tracePt t="24017" x="2489200" y="3292475"/>
          <p14:tracePt t="24025" x="2452688" y="3265488"/>
          <p14:tracePt t="24034" x="2443163" y="3265488"/>
          <p14:tracePt t="24050" x="2433638" y="3255963"/>
          <p14:tracePt t="24057" x="2425700" y="3246438"/>
          <p14:tracePt t="24073" x="2425700" y="3236913"/>
          <p14:tracePt t="24112" x="2416175" y="3219450"/>
          <p14:tracePt t="24120" x="2406650" y="3209925"/>
          <p14:tracePt t="24128" x="2406650" y="3200400"/>
          <p14:tracePt t="24144" x="2406650" y="3163888"/>
          <p14:tracePt t="24153" x="2406650" y="3155950"/>
          <p14:tracePt t="24161" x="2406650" y="3127375"/>
          <p14:tracePt t="24170" x="2406650" y="3100388"/>
          <p14:tracePt t="24177" x="2406650" y="3063875"/>
          <p14:tracePt t="24186" x="2406650" y="3054350"/>
          <p14:tracePt t="24193" x="2406650" y="3017838"/>
          <p14:tracePt t="24201" x="2406650" y="3000375"/>
          <p14:tracePt t="24209" x="2406650" y="2973388"/>
          <p14:tracePt t="24217" x="2406650" y="2963863"/>
          <p14:tracePt t="24243" x="2406650" y="2946400"/>
          <p14:tracePt t="24265" x="2406650" y="2936875"/>
          <p14:tracePt t="24321" x="2416175" y="2917825"/>
          <p14:tracePt t="24328" x="2443163" y="2900363"/>
          <p14:tracePt t="24336" x="2462213" y="2890838"/>
          <p14:tracePt t="24345" x="2552700" y="2873375"/>
          <p14:tracePt t="24353" x="2606675" y="2863850"/>
          <p14:tracePt t="24361" x="2671763" y="2854325"/>
          <p14:tracePt t="24368" x="2725738" y="2827338"/>
          <p14:tracePt t="24377" x="2789238" y="2817813"/>
          <p14:tracePt t="24385" x="2825750" y="2817813"/>
          <p14:tracePt t="24393" x="2871788" y="2808288"/>
          <p14:tracePt t="24401" x="2908300" y="2808288"/>
          <p14:tracePt t="24409" x="2925763" y="2808288"/>
          <p14:tracePt t="24416" x="2944813" y="2808288"/>
          <p14:tracePt t="24427" x="2954338" y="2808288"/>
          <p14:tracePt t="24433" x="2962275" y="2808288"/>
          <p14:tracePt t="24444" x="2971800" y="2808288"/>
          <p14:tracePt t="24450" x="2990850" y="2827338"/>
          <p14:tracePt t="24459" x="2998788" y="2836863"/>
          <p14:tracePt t="24467" x="3008313" y="2863850"/>
          <p14:tracePt t="24476" x="3008313" y="2873375"/>
          <p14:tracePt t="24483" x="3017838" y="2909888"/>
          <p14:tracePt t="24492" x="3044825" y="2927350"/>
          <p14:tracePt t="24500" x="3054350" y="2954338"/>
          <p14:tracePt t="24506" x="3054350" y="2963863"/>
          <p14:tracePt t="24516" x="3063875" y="2990850"/>
          <p14:tracePt t="24525" x="3063875" y="3000375"/>
          <p14:tracePt t="24528" x="3063875" y="3009900"/>
          <p14:tracePt t="24560" x="3071813" y="3017838"/>
          <p14:tracePt t="24618" x="3071813" y="3027363"/>
          <p14:tracePt t="24627" x="3071813" y="3036888"/>
          <p14:tracePt t="24634" x="3071813" y="3046413"/>
          <p14:tracePt t="24642" x="3071813" y="3073400"/>
          <p14:tracePt t="24649" x="3054350" y="3090863"/>
          <p14:tracePt t="24659" x="3044825" y="3100388"/>
          <p14:tracePt t="24667" x="3027363" y="3119438"/>
          <p14:tracePt t="24674" x="3027363" y="3127375"/>
          <p14:tracePt t="24693" x="3017838" y="3136900"/>
          <p14:tracePt t="24699" x="2998788" y="3155950"/>
          <p14:tracePt t="24716" x="2990850" y="3155950"/>
          <p14:tracePt t="27067" x="2981325" y="3163888"/>
          <p14:tracePt t="28666" x="2971800" y="3173413"/>
          <p14:tracePt t="28688" x="2954338" y="3200400"/>
          <p14:tracePt t="28720" x="2944813" y="3219450"/>
          <p14:tracePt t="29881" x="2944813" y="3236913"/>
          <p14:tracePt t="30210" x="2944813" y="3246438"/>
          <p14:tracePt t="30227" x="2944813" y="3265488"/>
          <p14:tracePt t="30237" x="2944813" y="3292475"/>
          <p14:tracePt t="30249" x="2971800" y="3309938"/>
          <p14:tracePt t="30256" x="2990850" y="3319463"/>
          <p14:tracePt t="30265" x="3027363" y="3346450"/>
          <p14:tracePt t="30272" x="3063875" y="3355975"/>
          <p14:tracePt t="30281" x="3117850" y="3402013"/>
          <p14:tracePt t="30288" x="3154363" y="3411538"/>
          <p14:tracePt t="30297" x="3181350" y="3411538"/>
          <p14:tracePt t="30304" x="3217863" y="3419475"/>
          <p14:tracePt t="30313" x="3281363" y="3455988"/>
          <p14:tracePt t="30320" x="3290888" y="3455988"/>
          <p14:tracePt t="30328" x="3327400" y="3465513"/>
          <p14:tracePt t="30338" x="3336925" y="3465513"/>
          <p14:tracePt t="30344" x="3354388" y="3475038"/>
          <p14:tracePt t="30352" x="3363913" y="3482975"/>
          <p14:tracePt t="30360" x="3373438" y="3482975"/>
          <p14:tracePt t="30400" x="3419475" y="3502025"/>
          <p14:tracePt t="30408" x="3427413" y="3511550"/>
          <p14:tracePt t="30417" x="3436938" y="3529013"/>
          <p14:tracePt t="30424" x="3463925" y="3538538"/>
          <p14:tracePt t="30432" x="3482975" y="3556000"/>
          <p14:tracePt t="30440" x="3500438" y="3565525"/>
          <p14:tracePt t="30448" x="3527425" y="3575050"/>
          <p14:tracePt t="30456" x="3556000" y="3602038"/>
          <p14:tracePt t="30465" x="3592513" y="3621088"/>
          <p14:tracePt t="30474" x="3600450" y="3621088"/>
          <p14:tracePt t="30483" x="3619500" y="3629025"/>
          <p14:tracePt t="30490" x="3656013" y="3648075"/>
          <p14:tracePt t="30506" x="3683000" y="3657600"/>
          <p14:tracePt t="30522" x="3692525" y="3657600"/>
          <p14:tracePt t="30648" x="3702050" y="3665538"/>
          <p14:tracePt t="30657" x="3702050" y="3675063"/>
          <p14:tracePt t="30664" x="3683000" y="3694113"/>
          <p14:tracePt t="30672" x="3665538" y="3702050"/>
          <p14:tracePt t="30680" x="3656013" y="3711575"/>
          <p14:tracePt t="30696" x="3636963" y="3711575"/>
          <p14:tracePt t="30704" x="3619500" y="3721100"/>
          <p14:tracePt t="30721" x="3609975" y="3721100"/>
          <p14:tracePt t="30729" x="3609975" y="3730625"/>
          <p14:tracePt t="30737" x="3600450" y="3730625"/>
          <p14:tracePt t="30761" x="3582988" y="3730625"/>
          <p14:tracePt t="30769" x="3573463" y="3738563"/>
          <p14:tracePt t="30777" x="3563938" y="3738563"/>
          <p14:tracePt t="30785" x="3556000" y="3748088"/>
          <p14:tracePt t="30793" x="3546475" y="3748088"/>
          <p14:tracePt t="30801" x="3527425" y="3748088"/>
          <p14:tracePt t="30809" x="3490913" y="3748088"/>
          <p14:tracePt t="30817" x="3463925" y="3757613"/>
          <p14:tracePt t="30825" x="3436938" y="3757613"/>
          <p14:tracePt t="30833" x="3419475" y="3757613"/>
          <p14:tracePt t="30841" x="3390900" y="3757613"/>
          <p14:tracePt t="30850" x="3346450" y="3757613"/>
          <p14:tracePt t="30857" x="3327400" y="3757613"/>
          <p14:tracePt t="30865" x="3300413" y="3757613"/>
          <p14:tracePt t="30873" x="3281363" y="3757613"/>
          <p14:tracePt t="30883" x="3273425" y="3757613"/>
          <p14:tracePt t="30889" x="3254375" y="3757613"/>
          <p14:tracePt t="30898" x="3244850" y="3757613"/>
          <p14:tracePt t="30905" x="3236913" y="3757613"/>
          <p14:tracePt t="30914" x="3217863" y="3738563"/>
          <p14:tracePt t="30929" x="3200400" y="3730625"/>
          <p14:tracePt t="30961" x="3190875" y="3730625"/>
          <p14:tracePt t="30977" x="3181350" y="3711575"/>
          <p14:tracePt t="30985" x="3181350" y="3702050"/>
          <p14:tracePt t="30993" x="3163888" y="3684588"/>
          <p14:tracePt t="31001" x="3163888" y="3665538"/>
          <p14:tracePt t="31009" x="3154363" y="3648075"/>
          <p14:tracePt t="31017" x="3144838" y="3621088"/>
          <p14:tracePt t="31025" x="3144838" y="3611563"/>
          <p14:tracePt t="31033" x="3144838" y="3592513"/>
          <p14:tracePt t="31043" x="3144838" y="3548063"/>
          <p14:tracePt t="31050" x="3136900" y="3548063"/>
          <p14:tracePt t="31058" x="3136900" y="3529013"/>
          <p14:tracePt t="31065" x="3136900" y="3511550"/>
          <p14:tracePt t="31073" x="3136900" y="3502025"/>
          <p14:tracePt t="31081" x="3136900" y="3475038"/>
          <p14:tracePt t="31088" x="3136900" y="3465513"/>
          <p14:tracePt t="31097" x="3136900" y="3438525"/>
          <p14:tracePt t="31105" x="3136900" y="3429000"/>
          <p14:tracePt t="31115" x="3136900" y="3419475"/>
          <p14:tracePt t="31121" x="3136900" y="3392488"/>
          <p14:tracePt t="31131" x="3136900" y="3382963"/>
          <p14:tracePt t="31137" x="3136900" y="3355975"/>
          <p14:tracePt t="31146" x="3136900" y="3346450"/>
          <p14:tracePt t="31153" x="3136900" y="3328988"/>
          <p14:tracePt t="31161" x="3154363" y="3309938"/>
          <p14:tracePt t="31170" x="3181350" y="3282950"/>
          <p14:tracePt t="31177" x="3208338" y="3246438"/>
          <p14:tracePt t="31186" x="3217863" y="3246438"/>
          <p14:tracePt t="31193" x="3244850" y="3236913"/>
          <p14:tracePt t="31202" x="3254375" y="3236913"/>
          <p14:tracePt t="31209" x="3290888" y="3228975"/>
          <p14:tracePt t="31217" x="3309938" y="3228975"/>
          <p14:tracePt t="31226" x="3336925" y="3228975"/>
          <p14:tracePt t="31234" x="3354388" y="3228975"/>
          <p14:tracePt t="31241" x="3382963" y="3228975"/>
          <p14:tracePt t="31250" x="3400425" y="3228975"/>
          <p14:tracePt t="31260" x="3409950" y="3228975"/>
          <p14:tracePt t="31265" x="3446463" y="3228975"/>
          <p14:tracePt t="31280" x="3463925" y="3228975"/>
          <p14:tracePt t="31288" x="3482975" y="3228975"/>
          <p14:tracePt t="31297" x="3500438" y="3246438"/>
          <p14:tracePt t="31314" x="3509963" y="3255963"/>
          <p14:tracePt t="31320" x="3519488" y="3255963"/>
          <p14:tracePt t="31336" x="3527425" y="3265488"/>
          <p14:tracePt t="31346" x="3536950" y="3273425"/>
          <p14:tracePt t="31353" x="3546475" y="3292475"/>
          <p14:tracePt t="31361" x="3546475" y="3302000"/>
          <p14:tracePt t="31369" x="3556000" y="3328988"/>
          <p14:tracePt t="31377" x="3563938" y="3338513"/>
          <p14:tracePt t="31393" x="3563938" y="3355975"/>
          <p14:tracePt t="31401" x="3563938" y="3375025"/>
          <p14:tracePt t="31409" x="3573463" y="3382963"/>
          <p14:tracePt t="31417" x="3573463" y="3411538"/>
          <p14:tracePt t="31426" x="3573463" y="3419475"/>
          <p14:tracePt t="31433" x="3573463" y="3429000"/>
          <p14:tracePt t="31441" x="3573463" y="3438525"/>
          <p14:tracePt t="31450" x="3573463" y="3446463"/>
          <p14:tracePt t="31460" x="3573463" y="3455988"/>
          <p14:tracePt t="31464" x="3573463" y="3465513"/>
          <p14:tracePt t="31472" x="3573463" y="3482975"/>
          <p14:tracePt t="31480" x="3573463" y="3492500"/>
          <p14:tracePt t="31489" x="3573463" y="3502025"/>
          <p14:tracePt t="31506" x="3573463" y="3529013"/>
          <p14:tracePt t="31515" x="3573463" y="3538538"/>
          <p14:tracePt t="31525" x="3573463" y="3556000"/>
          <p14:tracePt t="31529" x="3556000" y="3575050"/>
          <p14:tracePt t="31538" x="3556000" y="3584575"/>
          <p14:tracePt t="31544" x="3546475" y="3592513"/>
          <p14:tracePt t="31552" x="3536950" y="3611563"/>
          <p14:tracePt t="31561" x="3527425" y="3629025"/>
          <p14:tracePt t="31576" x="3519488" y="3638550"/>
          <p14:tracePt t="31605" x="3509963" y="3638550"/>
          <p14:tracePt t="31608" x="3490913" y="3638550"/>
          <p14:tracePt t="31616" x="3463925" y="3675063"/>
          <p14:tracePt t="31633" x="3427413" y="3684588"/>
          <p14:tracePt t="31640" x="3390900" y="3694113"/>
          <p14:tracePt t="31648" x="3354388" y="3711575"/>
          <p14:tracePt t="31656" x="3327400" y="3730625"/>
          <p14:tracePt t="31665" x="3290888" y="3730625"/>
          <p14:tracePt t="31672" x="3254375" y="3738563"/>
          <p14:tracePt t="31680" x="3227388" y="3738563"/>
          <p14:tracePt t="31688" x="3190875" y="3738563"/>
          <p14:tracePt t="31697" x="3154363" y="3748088"/>
          <p14:tracePt t="31705" x="3127375" y="3748088"/>
          <p14:tracePt t="31714" x="3117850" y="3748088"/>
          <p14:tracePt t="31721" x="3090863" y="3748088"/>
          <p14:tracePt t="31738" x="3081338" y="3757613"/>
          <p14:tracePt t="31760" x="3071813" y="3757613"/>
          <p14:tracePt t="31809" x="3054350" y="3757613"/>
          <p14:tracePt t="31818" x="3044825" y="3757613"/>
          <p14:tracePt t="31826" x="3027363" y="3757613"/>
          <p14:tracePt t="31834" x="2998788" y="3757613"/>
          <p14:tracePt t="31842" x="2990850" y="3757613"/>
          <p14:tracePt t="31849" x="2971800" y="3757613"/>
          <p14:tracePt t="31857" x="2954338" y="3748088"/>
          <p14:tracePt t="31864" x="2935288" y="3738563"/>
          <p14:tracePt t="31882" x="2925763" y="3730625"/>
          <p14:tracePt t="31888" x="2917825" y="3721100"/>
          <p14:tracePt t="31897" x="2908300" y="3711575"/>
          <p14:tracePt t="31904" x="2898775" y="3702050"/>
          <p14:tracePt t="31929" x="2889250" y="3694113"/>
          <p14:tracePt t="31936" x="2889250" y="3684588"/>
          <p14:tracePt t="31946" x="2881313" y="3684588"/>
          <p14:tracePt t="31954" x="2871788" y="3675063"/>
          <p14:tracePt t="31962" x="2871788" y="3657600"/>
          <p14:tracePt t="31970" x="2871788" y="3648075"/>
          <p14:tracePt t="31978" x="2871788" y="3629025"/>
          <p14:tracePt t="31986" x="2871788" y="3611563"/>
          <p14:tracePt t="32001" x="2871788" y="3592513"/>
          <p14:tracePt t="32009" x="2871788" y="3575050"/>
          <p14:tracePt t="32017" x="2871788" y="3556000"/>
          <p14:tracePt t="32033" x="2871788" y="3538538"/>
          <p14:tracePt t="32040" x="2871788" y="3529013"/>
          <p14:tracePt t="32048" x="2871788" y="3519488"/>
          <p14:tracePt t="32056" x="2871788" y="3511550"/>
          <p14:tracePt t="32081" x="2871788" y="3492500"/>
          <p14:tracePt t="32088" x="2871788" y="3482975"/>
          <p14:tracePt t="32098" x="2881313" y="3475038"/>
          <p14:tracePt t="32113" x="2889250" y="3455988"/>
          <p14:tracePt t="32130" x="2898775" y="3438525"/>
          <p14:tracePt t="32138" x="2917825" y="3429000"/>
          <p14:tracePt t="32152" x="2925763" y="3419475"/>
          <p14:tracePt t="32168" x="2954338" y="3419475"/>
          <p14:tracePt t="32176" x="2962275" y="3411538"/>
          <p14:tracePt t="32184" x="2990850" y="3411538"/>
          <p14:tracePt t="32193" x="3008313" y="3411538"/>
          <p14:tracePt t="32201" x="3035300" y="3411538"/>
          <p14:tracePt t="32209" x="3054350" y="3411538"/>
          <p14:tracePt t="32217" x="3081338" y="3411538"/>
          <p14:tracePt t="32225" x="3100388" y="3411538"/>
          <p14:tracePt t="32233" x="3108325" y="3411538"/>
          <p14:tracePt t="32240" x="3144838" y="3411538"/>
          <p14:tracePt t="32248" x="3171825" y="3411538"/>
          <p14:tracePt t="32256" x="3190875" y="3411538"/>
          <p14:tracePt t="32264" x="3217863" y="3411538"/>
          <p14:tracePt t="32272" x="3227388" y="3411538"/>
          <p14:tracePt t="32280" x="3244850" y="3411538"/>
          <p14:tracePt t="32288" x="3273425" y="3411538"/>
          <p14:tracePt t="32297" x="3281363" y="3411538"/>
          <p14:tracePt t="32320" x="3290888" y="3411538"/>
          <p14:tracePt t="33634" x="3309938" y="3411538"/>
          <p14:tracePt t="33643" x="3327400" y="3411538"/>
          <p14:tracePt t="33648" x="3363913" y="3411538"/>
          <p14:tracePt t="33656" x="3390900" y="3411538"/>
          <p14:tracePt t="33665" x="3419475" y="3411538"/>
          <p14:tracePt t="33672" x="3473450" y="3411538"/>
          <p14:tracePt t="33680" x="3527425" y="3411538"/>
          <p14:tracePt t="33688" x="3582988" y="3411538"/>
          <p14:tracePt t="33696" x="3636963" y="3411538"/>
          <p14:tracePt t="33705" x="3702050" y="3411538"/>
          <p14:tracePt t="33714" x="3738563" y="3411538"/>
          <p14:tracePt t="33721" x="3783013" y="3411538"/>
          <p14:tracePt t="33729" x="3810000" y="3411538"/>
          <p14:tracePt t="33737" x="3838575" y="3411538"/>
          <p14:tracePt t="33745" x="3846513" y="3411538"/>
          <p14:tracePt t="33753" x="3865563" y="3392488"/>
          <p14:tracePt t="33777" x="3875088" y="3392488"/>
          <p14:tracePt t="34027" x="3883025" y="3392488"/>
          <p14:tracePt t="34440" x="3911600" y="3392488"/>
          <p14:tracePt t="34451" x="3929063" y="3382963"/>
          <p14:tracePt t="34456" x="3975100" y="3365500"/>
          <p14:tracePt t="34464" x="3992563" y="3365500"/>
          <p14:tracePt t="34472" x="4038600" y="3338513"/>
          <p14:tracePt t="34482" x="4075113" y="3338513"/>
          <p14:tracePt t="34488" x="4121150" y="3328988"/>
          <p14:tracePt t="34497" x="4165600" y="3302000"/>
          <p14:tracePt t="34504" x="4211638" y="3282950"/>
          <p14:tracePt t="34513" x="4275138" y="3255963"/>
          <p14:tracePt t="34520" x="4340225" y="3219450"/>
          <p14:tracePt t="34528" x="4376738" y="3209925"/>
          <p14:tracePt t="34536" x="4457700" y="3163888"/>
          <p14:tracePt t="34544" x="4503738" y="3155950"/>
          <p14:tracePt t="34554" x="4557713" y="3127375"/>
          <p14:tracePt t="34562" x="4622800" y="3090863"/>
          <p14:tracePt t="34570" x="4667250" y="3082925"/>
          <p14:tracePt t="34578" x="4749800" y="3036888"/>
          <p14:tracePt t="34588" x="4795838" y="3027363"/>
          <p14:tracePt t="34594" x="4868863" y="3017838"/>
          <p14:tracePt t="34602" x="4922838" y="3009900"/>
          <p14:tracePt t="34609" x="4978400" y="2973388"/>
          <p14:tracePt t="34617" x="5032375" y="2954338"/>
          <p14:tracePt t="34625" x="5078413" y="2917825"/>
          <p14:tracePt t="34633" x="5114925" y="2909888"/>
          <p14:tracePt t="34641" x="5151438" y="2900363"/>
          <p14:tracePt t="34648" x="5168900" y="2890838"/>
          <p14:tracePt t="34656" x="5205413" y="2873375"/>
          <p14:tracePt t="34664" x="5232400" y="2863850"/>
          <p14:tracePt t="34672" x="5251450" y="2854325"/>
          <p14:tracePt t="34682" x="5278438" y="2844800"/>
          <p14:tracePt t="34688" x="5297488" y="2827338"/>
          <p14:tracePt t="34696" x="5305425" y="2817813"/>
          <p14:tracePt t="34704" x="5334000" y="2808288"/>
          <p14:tracePt t="34720" x="5341938" y="2800350"/>
          <p14:tracePt t="34737" x="5360988" y="2781300"/>
          <p14:tracePt t="34747" x="5378450" y="2763838"/>
          <p14:tracePt t="34760" x="5397500" y="2754313"/>
          <p14:tracePt t="34768" x="5434013" y="2717800"/>
          <p14:tracePt t="34776" x="5441950" y="2717800"/>
          <p14:tracePt t="34784" x="5441950" y="2698750"/>
          <p14:tracePt t="34792" x="5451475" y="2690813"/>
          <p14:tracePt t="34801" x="5470525" y="2671763"/>
          <p14:tracePt t="34809" x="5470525" y="2654300"/>
          <p14:tracePt t="34817" x="5478463" y="2644775"/>
          <p14:tracePt t="34825" x="5478463" y="2635250"/>
          <p14:tracePt t="34833" x="5478463" y="2625725"/>
          <p14:tracePt t="34849" x="5478463" y="2617788"/>
          <p14:tracePt t="35074" x="5478463" y="2608263"/>
          <p14:tracePt t="35097" x="5470525" y="2608263"/>
          <p14:tracePt t="35249" x="5461000" y="2617788"/>
          <p14:tracePt t="35265" x="5451475" y="2617788"/>
          <p14:tracePt t="35272" x="5441950" y="2625725"/>
          <p14:tracePt t="35288" x="5434013" y="2635250"/>
          <p14:tracePt t="35330" x="5424488" y="2644775"/>
          <p14:tracePt t="35353" x="5414963" y="2654300"/>
          <p14:tracePt t="35378" x="5405438" y="2671763"/>
          <p14:tracePt t="35410" x="5397500" y="2681288"/>
          <p14:tracePt t="35700" x="5387975" y="2690813"/>
          <p14:tracePt t="35722" x="5378450" y="2698750"/>
          <p14:tracePt t="35748" x="5378450" y="2708275"/>
          <p14:tracePt t="35954" x="5368925" y="2717800"/>
          <p14:tracePt t="35986" x="5360988" y="2727325"/>
          <p14:tracePt t="36186" x="5351463" y="2727325"/>
          <p14:tracePt t="36210" x="5351463" y="2735263"/>
          <p14:tracePt t="36642" x="5334000" y="2754313"/>
          <p14:tracePt t="36672" x="5324475" y="2763838"/>
          <p14:tracePt t="36688" x="5314950" y="2771775"/>
          <p14:tracePt t="36810" x="5305425" y="2781300"/>
          <p14:tracePt t="36848" x="5305425" y="2790825"/>
          <p14:tracePt t="37568" x="5297488" y="2808288"/>
          <p14:tracePt t="37577" x="5287963" y="2817813"/>
          <p14:tracePt t="37585" x="5268913" y="2836863"/>
          <p14:tracePt t="37602" x="5260975" y="2844800"/>
          <p14:tracePt t="37618" x="5260975" y="2854325"/>
          <p14:tracePt t="37674" x="5260975" y="2873375"/>
          <p14:tracePt t="37680" x="5232400" y="2900363"/>
          <p14:tracePt t="37688" x="5232400" y="2909888"/>
          <p14:tracePt t="37696" x="5224463" y="2927350"/>
          <p14:tracePt t="37704" x="5195888" y="2954338"/>
          <p14:tracePt t="37713" x="5168900" y="2990850"/>
          <p14:tracePt t="37720" x="5151438" y="3009900"/>
          <p14:tracePt t="37730" x="5132388" y="3036888"/>
          <p14:tracePt t="37737" x="5105400" y="3063875"/>
          <p14:tracePt t="37745" x="5086350" y="3090863"/>
          <p14:tracePt t="37753" x="5059363" y="3119438"/>
          <p14:tracePt t="37761" x="5022850" y="3146425"/>
          <p14:tracePt t="37769" x="5014913" y="3155950"/>
          <p14:tracePt t="37777" x="4978400" y="3173413"/>
          <p14:tracePt t="37785" x="4968875" y="3182938"/>
          <p14:tracePt t="37793" x="4941888" y="3192463"/>
          <p14:tracePt t="37801" x="4905375" y="3200400"/>
          <p14:tracePt t="37809" x="4886325" y="3228975"/>
          <p14:tracePt t="37817" x="4849813" y="3236913"/>
          <p14:tracePt t="37824" x="4795838" y="3255963"/>
          <p14:tracePt t="37832" x="4776788" y="3255963"/>
          <p14:tracePt t="37840" x="4722813" y="3255963"/>
          <p14:tracePt t="37850" x="4676775" y="3282950"/>
          <p14:tracePt t="37856" x="4640263" y="3282950"/>
          <p14:tracePt t="37864" x="4586288" y="3282950"/>
          <p14:tracePt t="37882" x="4448175" y="3282950"/>
          <p14:tracePt t="37888" x="4376738" y="3282950"/>
          <p14:tracePt t="37896" x="4340225" y="3282950"/>
          <p14:tracePt t="37904" x="4294188" y="3282950"/>
          <p14:tracePt t="37913" x="4267200" y="3282950"/>
          <p14:tracePt t="37920" x="4238625" y="3282950"/>
          <p14:tracePt t="37929" x="4221163" y="3273425"/>
          <p14:tracePt t="37936" x="4175125" y="3236913"/>
          <p14:tracePt t="37945" x="4157663" y="3228975"/>
          <p14:tracePt t="37953" x="4121150" y="3209925"/>
          <p14:tracePt t="37961" x="4121150" y="3200400"/>
          <p14:tracePt t="37968" x="4094163" y="3173413"/>
          <p14:tracePt t="37976" x="4075113" y="3155950"/>
          <p14:tracePt t="37984" x="4057650" y="3127375"/>
          <p14:tracePt t="37992" x="4038600" y="3073400"/>
          <p14:tracePt t="38000" x="4029075" y="3046413"/>
          <p14:tracePt t="38008" x="4021138" y="3017838"/>
          <p14:tracePt t="38016" x="4011613" y="2982913"/>
          <p14:tracePt t="38024" x="3992563" y="2927350"/>
          <p14:tracePt t="38032" x="3984625" y="2881313"/>
          <p14:tracePt t="38040" x="3975100" y="2854325"/>
          <p14:tracePt t="38048" x="3975100" y="2817813"/>
          <p14:tracePt t="38057" x="3975100" y="2763838"/>
          <p14:tracePt t="38064" x="3975100" y="2754313"/>
          <p14:tracePt t="38072" x="3975100" y="2717800"/>
          <p14:tracePt t="38080" x="3975100" y="2690813"/>
          <p14:tracePt t="38088" x="3975100" y="2662238"/>
          <p14:tracePt t="38096" x="3984625" y="2617788"/>
          <p14:tracePt t="38104" x="4011613" y="2598738"/>
          <p14:tracePt t="38113" x="4038600" y="2571750"/>
          <p14:tracePt t="38120" x="4065588" y="2554288"/>
          <p14:tracePt t="38129" x="4102100" y="2525713"/>
          <p14:tracePt t="38136" x="4148138" y="2498725"/>
          <p14:tracePt t="38144" x="4202113" y="2489200"/>
          <p14:tracePt t="38154" x="4267200" y="2452688"/>
          <p14:tracePt t="38160" x="4348163" y="2435225"/>
          <p14:tracePt t="38168" x="4421188" y="2425700"/>
          <p14:tracePt t="38176" x="4503738" y="2398713"/>
          <p14:tracePt t="38184" x="4594225" y="2398713"/>
          <p14:tracePt t="38192" x="4686300" y="2398713"/>
          <p14:tracePt t="38200" x="4776788" y="2398713"/>
          <p14:tracePt t="38208" x="4849813" y="2398713"/>
          <p14:tracePt t="38216" x="4922838" y="2398713"/>
          <p14:tracePt t="38224" x="4986338" y="2416175"/>
          <p14:tracePt t="38232" x="5086350" y="2471738"/>
          <p14:tracePt t="38240" x="5114925" y="2489200"/>
          <p14:tracePt t="38248" x="5159375" y="2535238"/>
          <p14:tracePt t="38256" x="5232400" y="2608263"/>
          <p14:tracePt t="38264" x="5241925" y="2635250"/>
          <p14:tracePt t="38274" x="5251450" y="2690813"/>
          <p14:tracePt t="38280" x="5278438" y="2754313"/>
          <p14:tracePt t="38289" x="5278438" y="2808288"/>
          <p14:tracePt t="38297" x="5287963" y="2854325"/>
          <p14:tracePt t="38304" x="5287963" y="2909888"/>
          <p14:tracePt t="38313" x="5287963" y="2936875"/>
          <p14:tracePt t="38321" x="5287963" y="2982913"/>
          <p14:tracePt t="38331" x="5287963" y="3017838"/>
          <p14:tracePt t="38337" x="5287963" y="3036888"/>
          <p14:tracePt t="38346" x="5278438" y="3063875"/>
          <p14:tracePt t="38356" x="5268913" y="3082925"/>
          <p14:tracePt t="38360" x="5251450" y="3127375"/>
          <p14:tracePt t="38368" x="5232400" y="3146425"/>
          <p14:tracePt t="38376" x="5224463" y="3155950"/>
          <p14:tracePt t="38384" x="5214938" y="3182938"/>
          <p14:tracePt t="38392" x="5178425" y="3200400"/>
          <p14:tracePt t="38400" x="5159375" y="3219450"/>
          <p14:tracePt t="38408" x="5141913" y="3228975"/>
          <p14:tracePt t="38416" x="5095875" y="3236913"/>
          <p14:tracePt t="38425" x="5068888" y="3265488"/>
          <p14:tracePt t="38432" x="5049838" y="3273425"/>
          <p14:tracePt t="38444" x="5041900" y="3282950"/>
          <p14:tracePt t="38448" x="5022850" y="3292475"/>
          <p14:tracePt t="38464" x="5005388" y="3292475"/>
          <p14:tracePt t="38666" x="5005388" y="3302000"/>
          <p14:tracePt t="38680" x="5005388" y="3309938"/>
          <p14:tracePt t="38689" x="5005388" y="3319463"/>
          <p14:tracePt t="38705" x="5005388" y="3346450"/>
          <p14:tracePt t="38714" x="5014913" y="3355975"/>
          <p14:tracePt t="38721" x="5022850" y="3392488"/>
          <p14:tracePt t="38731" x="5032375" y="3402013"/>
          <p14:tracePt t="38737" x="5032375" y="3419475"/>
          <p14:tracePt t="38747" x="5041900" y="3438525"/>
          <p14:tracePt t="38753" x="5041900" y="3455988"/>
          <p14:tracePt t="38765" x="5049838" y="3482975"/>
          <p14:tracePt t="38769" x="5059363" y="3502025"/>
          <p14:tracePt t="38777" x="5059363" y="3529013"/>
          <p14:tracePt t="38786" x="5059363" y="3538538"/>
          <p14:tracePt t="38794" x="5068888" y="3575050"/>
          <p14:tracePt t="38801" x="5078413" y="3584575"/>
          <p14:tracePt t="38810" x="5086350" y="3602038"/>
          <p14:tracePt t="38817" x="5086350" y="3611563"/>
          <p14:tracePt t="38824" x="5086350" y="3621088"/>
          <p14:tracePt t="38832" x="5095875" y="3629025"/>
          <p14:tracePt t="38850" x="5095875" y="3648075"/>
          <p14:tracePt t="38864" x="5095875" y="3657600"/>
          <p14:tracePt t="38896" x="5095875" y="3665538"/>
          <p14:tracePt t="38921" x="5095875" y="3675063"/>
          <p14:tracePt t="38937" x="5095875" y="3694113"/>
          <p14:tracePt t="38953" x="5095875" y="3702050"/>
          <p14:tracePt t="38961" x="5095875" y="3711575"/>
          <p14:tracePt t="38969" x="5095875" y="3730625"/>
          <p14:tracePt t="38977" x="5086350" y="3748088"/>
          <p14:tracePt t="38985" x="5078413" y="3757613"/>
          <p14:tracePt t="38993" x="5059363" y="3767138"/>
          <p14:tracePt t="39002" x="5032375" y="3767138"/>
          <p14:tracePt t="39009" x="5014913" y="3775075"/>
          <p14:tracePt t="39018" x="4986338" y="3784600"/>
          <p14:tracePt t="39025" x="4968875" y="3794125"/>
          <p14:tracePt t="39042" x="4949825" y="3803650"/>
          <p14:tracePt t="39052" x="4932363" y="3811588"/>
          <p14:tracePt t="39056" x="4913313" y="3830638"/>
          <p14:tracePt t="39064" x="4905375" y="3830638"/>
          <p14:tracePt t="39072" x="4886325" y="3840163"/>
          <p14:tracePt t="39088" x="4868863" y="3848100"/>
          <p14:tracePt t="39097" x="4859338" y="3857625"/>
          <p14:tracePt t="39104" x="4840288" y="3875088"/>
          <p14:tracePt t="39120" x="4832350" y="3884613"/>
          <p14:tracePt t="39129" x="4832350" y="3911600"/>
          <p14:tracePt t="39137" x="4832350" y="3940175"/>
          <p14:tracePt t="39146" x="4832350" y="3967163"/>
          <p14:tracePt t="39152" x="4832350" y="4003675"/>
          <p14:tracePt t="39161" x="4832350" y="4040188"/>
          <p14:tracePt t="39168" x="4832350" y="4076700"/>
          <p14:tracePt t="39176" x="4832350" y="4130675"/>
          <p14:tracePt t="39184" x="4886325" y="4203700"/>
          <p14:tracePt t="39192" x="4941888" y="4268788"/>
          <p14:tracePt t="39200" x="4995863" y="4332288"/>
          <p14:tracePt t="39209" x="5014913" y="4359275"/>
          <p14:tracePt t="39217" x="5059363" y="4405313"/>
          <p14:tracePt t="39225" x="5095875" y="4459288"/>
          <p14:tracePt t="39233" x="5132388" y="4505325"/>
          <p14:tracePt t="39241" x="5159375" y="4532313"/>
          <p14:tracePt t="39249" x="5178425" y="4568825"/>
          <p14:tracePt t="39258" x="5205413" y="4595813"/>
          <p14:tracePt t="39265" x="5224463" y="4614863"/>
          <p14:tracePt t="39272" x="5241925" y="4641850"/>
          <p14:tracePt t="39280" x="5251450" y="4678363"/>
          <p14:tracePt t="39288" x="5268913" y="4705350"/>
          <p14:tracePt t="39297" x="5268913" y="4714875"/>
          <p14:tracePt t="39304" x="5278438" y="4732338"/>
          <p14:tracePt t="39312" x="5278438" y="4741863"/>
          <p14:tracePt t="39320" x="5278438" y="4751388"/>
          <p14:tracePt t="39336" x="5278438" y="4768850"/>
          <p14:tracePt t="39345" x="5278438" y="4778375"/>
          <p14:tracePt t="39352" x="5278438" y="4787900"/>
          <p14:tracePt t="39360" x="5260975" y="4814888"/>
          <p14:tracePt t="39368" x="5251450" y="4833938"/>
          <p14:tracePt t="39376" x="5224463" y="4860925"/>
          <p14:tracePt t="39384" x="5214938" y="4887913"/>
          <p14:tracePt t="39392" x="5205413" y="4914900"/>
          <p14:tracePt t="39400" x="5195888" y="4933950"/>
          <p14:tracePt t="39408" x="5178425" y="4960938"/>
          <p14:tracePt t="39416" x="5151438" y="4997450"/>
          <p14:tracePt t="39424" x="5141913" y="5024438"/>
          <p14:tracePt t="39432" x="5132388" y="5043488"/>
          <p14:tracePt t="39440" x="5122863" y="5053013"/>
          <p14:tracePt t="39449" x="5114925" y="5060950"/>
          <p14:tracePt t="39456" x="5105400" y="5080000"/>
          <p14:tracePt t="39473" x="5095875" y="5106988"/>
          <p14:tracePt t="39480" x="5086350" y="5116513"/>
          <p14:tracePt t="39488" x="5078413" y="5143500"/>
          <p14:tracePt t="39497" x="5068888" y="5160963"/>
          <p14:tracePt t="39504" x="5059363" y="5170488"/>
          <p14:tracePt t="39512" x="5041900" y="5197475"/>
          <p14:tracePt t="39520" x="5041900" y="5216525"/>
          <p14:tracePt t="39529" x="5032375" y="5243513"/>
          <p14:tracePt t="39536" x="5022850" y="5262563"/>
          <p14:tracePt t="39545" x="5014913" y="5299075"/>
          <p14:tracePt t="39560" x="5014913" y="5307013"/>
          <p14:tracePt t="39569" x="5014913" y="5326063"/>
          <p14:tracePt t="39577" x="5014913" y="5335588"/>
          <p14:tracePt t="39584" x="5014913" y="5343525"/>
          <p14:tracePt t="39593" x="5014913" y="5353050"/>
          <p14:tracePt t="39609" x="5014913" y="5362575"/>
          <p14:tracePt t="39617" x="5014913" y="5372100"/>
          <p14:tracePt t="39624" x="5014913" y="5380038"/>
          <p14:tracePt t="39649" x="5014913" y="5389563"/>
          <p14:tracePt t="39688" x="5022850" y="5399088"/>
          <p14:tracePt t="39696" x="5041900" y="5399088"/>
          <p14:tracePt t="39713" x="5068888" y="5399088"/>
          <p14:tracePt t="39721" x="5122863" y="5399088"/>
          <p14:tracePt t="39730" x="5151438" y="5399088"/>
          <p14:tracePt t="39737" x="5214938" y="5380038"/>
          <p14:tracePt t="39746" x="5260975" y="5343525"/>
          <p14:tracePt t="39753" x="5324475" y="5307013"/>
          <p14:tracePt t="39760" x="5341938" y="5299075"/>
          <p14:tracePt t="39768" x="5368925" y="5280025"/>
          <p14:tracePt t="39776" x="5387975" y="5280025"/>
          <p14:tracePt t="39784" x="5397500" y="5270500"/>
          <p14:tracePt t="39792" x="5405438" y="5262563"/>
          <p14:tracePt t="40114" x="5405438" y="5270500"/>
          <p14:tracePt t="40218" x="5405438" y="5280025"/>
          <p14:tracePt t="40228" x="5414963" y="5280025"/>
          <p14:tracePt t="40256" x="5424488" y="5270500"/>
          <p14:tracePt t="40363" x="5441950" y="5253038"/>
          <p14:tracePt t="40387" x="5451475" y="5243513"/>
          <p14:tracePt t="40433" x="5470525" y="5243513"/>
          <p14:tracePt t="40441" x="5478463" y="5233988"/>
          <p14:tracePt t="40452" x="5487988" y="5226050"/>
          <p14:tracePt t="40466" x="5497513" y="5216525"/>
          <p14:tracePt t="40472" x="5507038" y="5207000"/>
          <p14:tracePt t="40570" x="5507038" y="5216525"/>
          <p14:tracePt t="40578" x="5507038" y="5233988"/>
          <p14:tracePt t="40585" x="5507038" y="5262563"/>
          <p14:tracePt t="40592" x="5497513" y="5280025"/>
          <p14:tracePt t="40600" x="5478463" y="5299075"/>
          <p14:tracePt t="40608" x="5478463" y="5307013"/>
          <p14:tracePt t="40616" x="5478463" y="5316538"/>
          <p14:tracePt t="40624" x="5461000" y="5343525"/>
          <p14:tracePt t="40632" x="5461000" y="5353050"/>
          <p14:tracePt t="40648" x="5461000" y="5372100"/>
          <p14:tracePt t="40656" x="5461000" y="5380038"/>
          <p14:tracePt t="40672" x="5461000" y="5389563"/>
          <p14:tracePt t="40682" x="5461000" y="5399088"/>
          <p14:tracePt t="40690" x="5451475" y="5408613"/>
          <p14:tracePt t="40701" x="5441950" y="5416550"/>
          <p14:tracePt t="40731" x="5441950" y="5426075"/>
          <p14:tracePt t="40744" x="5434013" y="5445125"/>
          <p14:tracePt t="40938" x="5441950" y="5435600"/>
          <p14:tracePt t="40947" x="5451475" y="5426075"/>
          <p14:tracePt t="40952" x="5470525" y="5399088"/>
          <p14:tracePt t="40960" x="5487988" y="5380038"/>
          <p14:tracePt t="40968" x="5507038" y="5353050"/>
          <p14:tracePt t="40976" x="5514975" y="5353050"/>
          <p14:tracePt t="40984" x="5524500" y="5343525"/>
          <p14:tracePt t="41050" x="5534025" y="5335588"/>
          <p14:tracePt t="41172" x="5543550" y="5335588"/>
          <p14:tracePt t="41186" x="5543550" y="5343525"/>
          <p14:tracePt t="41194" x="5551488" y="5343525"/>
          <p14:tracePt t="41233" x="5561013" y="5343525"/>
          <p14:tracePt t="41249" x="5570538" y="5343525"/>
          <p14:tracePt t="41264" x="5580063" y="5343525"/>
          <p14:tracePt t="41288" x="5597525" y="5343525"/>
          <p14:tracePt t="41297" x="5607050" y="5343525"/>
          <p14:tracePt t="41320" x="5616575" y="5343525"/>
          <p14:tracePt t="41336" x="5643563" y="5343525"/>
          <p14:tracePt t="41361" x="5653088" y="5343525"/>
          <p14:tracePt t="41378" x="5670550" y="5335588"/>
          <p14:tracePt t="41385" x="5680075" y="5335588"/>
          <p14:tracePt t="41400" x="5697538" y="5326063"/>
          <p14:tracePt t="41408" x="5716588" y="5316538"/>
          <p14:tracePt t="41416" x="5724525" y="5307013"/>
          <p14:tracePt t="41432" x="5724525" y="5299075"/>
          <p14:tracePt t="41585" x="5734050" y="5299075"/>
          <p14:tracePt t="41602" x="5743575" y="5299075"/>
          <p14:tracePt t="41610" x="5753100" y="5307013"/>
          <p14:tracePt t="41626" x="5761038" y="5343525"/>
          <p14:tracePt t="41634" x="5770563" y="5353050"/>
          <p14:tracePt t="41648" x="5780088" y="5380038"/>
          <p14:tracePt t="41656" x="5780088" y="5389563"/>
          <p14:tracePt t="41664" x="5780088" y="5399088"/>
          <p14:tracePt t="41672" x="5780088" y="5426075"/>
          <p14:tracePt t="41680" x="5780088" y="5435600"/>
          <p14:tracePt t="41688" x="5780088" y="5445125"/>
          <p14:tracePt t="41696" x="5789613" y="5462588"/>
          <p14:tracePt t="41784" x="5797550" y="5462588"/>
          <p14:tracePt t="41817" x="5807075" y="5462588"/>
          <p14:tracePt t="41826" x="5816600" y="5462588"/>
          <p14:tracePt t="41840" x="5826125" y="5462588"/>
          <p14:tracePt t="41849" x="5834063" y="5445125"/>
          <p14:tracePt t="41856" x="5843588" y="5408613"/>
          <p14:tracePt t="41865" x="5853113" y="5408613"/>
          <p14:tracePt t="41872" x="5880100" y="5380038"/>
          <p14:tracePt t="41880" x="5899150" y="5353050"/>
          <p14:tracePt t="41888" x="5935663" y="5326063"/>
          <p14:tracePt t="41897" x="5953125" y="5307013"/>
          <p14:tracePt t="41904" x="5972175" y="5280025"/>
          <p14:tracePt t="41912" x="5980113" y="5270500"/>
          <p14:tracePt t="41920" x="5999163" y="5226050"/>
          <p14:tracePt t="41936" x="6007100" y="5226050"/>
          <p14:tracePt t="42147" x="5999163" y="5233988"/>
          <p14:tracePt t="42154" x="5989638" y="5243513"/>
          <p14:tracePt t="42166" x="5989638" y="5262563"/>
          <p14:tracePt t="42170" x="5980113" y="5270500"/>
          <p14:tracePt t="42177" x="5980113" y="5280025"/>
          <p14:tracePt t="42185" x="5962650" y="5289550"/>
          <p14:tracePt t="42192" x="5953125" y="5316538"/>
          <p14:tracePt t="42217" x="5943600" y="5335588"/>
          <p14:tracePt t="42241" x="5935663" y="5335588"/>
          <p14:tracePt t="42257" x="5935663" y="5343525"/>
          <p14:tracePt t="42265" x="5935663" y="5353050"/>
          <p14:tracePt t="42272" x="5926138" y="5372100"/>
          <p14:tracePt t="42290" x="5916613" y="5389563"/>
          <p14:tracePt t="42298" x="5916613" y="5399088"/>
          <p14:tracePt t="42306" x="5907088" y="5416550"/>
          <p14:tracePt t="42315" x="5889625" y="5445125"/>
          <p14:tracePt t="42322" x="5889625" y="5453063"/>
          <p14:tracePt t="42330" x="5889625" y="5462588"/>
          <p14:tracePt t="42337" x="5889625" y="5472113"/>
          <p14:tracePt t="42472" x="5889625" y="5462588"/>
          <p14:tracePt t="42480" x="5907088" y="5426075"/>
          <p14:tracePt t="42488" x="5926138" y="5416550"/>
          <p14:tracePt t="42496" x="5926138" y="5408613"/>
          <p14:tracePt t="42504" x="5943600" y="5380038"/>
          <p14:tracePt t="42513" x="5953125" y="5380038"/>
          <p14:tracePt t="42520" x="5962650" y="5380038"/>
          <p14:tracePt t="42529" x="5972175" y="5362575"/>
          <p14:tracePt t="42536" x="5980113" y="5343525"/>
          <p14:tracePt t="42586" x="5989638" y="5335588"/>
          <p14:tracePt t="42780" x="5999163" y="5335588"/>
          <p14:tracePt t="42794" x="6007100" y="5335588"/>
          <p14:tracePt t="42817" x="6016625" y="5335588"/>
          <p14:tracePt t="42864" x="6035675" y="5335588"/>
          <p14:tracePt t="42880" x="6043613" y="5335588"/>
          <p14:tracePt t="42962" x="6053138" y="5326063"/>
          <p14:tracePt t="42968" x="6062663" y="5316538"/>
          <p14:tracePt t="42994" x="6072188" y="5316538"/>
          <p14:tracePt t="43010" x="6080125" y="5307013"/>
          <p14:tracePt t="43018" x="6089650" y="5307013"/>
          <p14:tracePt t="43026" x="6116638" y="5307013"/>
          <p14:tracePt t="43042" x="6135688" y="5307013"/>
          <p14:tracePt t="43050" x="6153150" y="5307013"/>
          <p14:tracePt t="43058" x="6162675" y="5307013"/>
          <p14:tracePt t="43068" x="6181725" y="5307013"/>
          <p14:tracePt t="43073" x="6199188" y="5307013"/>
          <p14:tracePt t="43194" x="6172200" y="5326063"/>
          <p14:tracePt t="43203" x="6162675" y="5335588"/>
          <p14:tracePt t="43221" x="6135688" y="5335588"/>
          <p14:tracePt t="43226" x="6126163" y="5343525"/>
          <p14:tracePt t="43520" x="6116638" y="5353050"/>
          <p14:tracePt t="43529" x="6072188" y="5353050"/>
          <p14:tracePt t="43537" x="5999163" y="5343525"/>
          <p14:tracePt t="43547" x="5889625" y="5307013"/>
          <p14:tracePt t="43553" x="5807075" y="5253038"/>
          <p14:tracePt t="43562" x="5653088" y="5170488"/>
          <p14:tracePt t="43570" x="5470525" y="5060950"/>
          <p14:tracePt t="43578" x="5287963" y="4943475"/>
          <p14:tracePt t="43585" x="5049838" y="4851400"/>
          <p14:tracePt t="43593" x="4832350" y="4724400"/>
          <p14:tracePt t="43602" x="4622800" y="4624388"/>
          <p14:tracePt t="43609" x="4494213" y="4541838"/>
          <p14:tracePt t="43620" x="4413250" y="4505325"/>
          <p14:tracePt t="43626" x="4330700" y="4432300"/>
          <p14:tracePt t="43635" x="4311650" y="4413250"/>
          <p14:tracePt t="43642" x="4284663" y="4395788"/>
          <p14:tracePt t="43669" x="4284663" y="4376738"/>
          <p14:tracePt t="43672" x="4284663" y="4359275"/>
          <p14:tracePt t="43680" x="4284663" y="4349750"/>
          <p14:tracePt t="43688" x="4284663" y="4340225"/>
          <p14:tracePt t="43696" x="4284663" y="4332288"/>
          <p14:tracePt t="43800" x="4284663" y="4322763"/>
          <p14:tracePt t="43808" x="4284663" y="4313238"/>
          <p14:tracePt t="43816" x="4284663" y="4295775"/>
          <p14:tracePt t="43824" x="4284663" y="4286250"/>
          <p14:tracePt t="43833" x="4284663" y="4276725"/>
          <p14:tracePt t="43843" x="4284663" y="4240213"/>
          <p14:tracePt t="43848" x="4267200" y="4213225"/>
          <p14:tracePt t="43858" x="4248150" y="4186238"/>
          <p14:tracePt t="43869" x="4202113" y="4149725"/>
          <p14:tracePt t="43872" x="4165600" y="4113213"/>
          <p14:tracePt t="43880" x="4094163" y="4094163"/>
          <p14:tracePt t="43898" x="3984625" y="4030663"/>
          <p14:tracePt t="43904" x="3948113" y="4013200"/>
          <p14:tracePt t="43912" x="3919538" y="3984625"/>
          <p14:tracePt t="43920" x="3892550" y="3967163"/>
          <p14:tracePt t="43929" x="3883025" y="3957638"/>
          <p14:tracePt t="43937" x="3875088" y="3948113"/>
          <p14:tracePt t="43946" x="3865563" y="3948113"/>
          <p14:tracePt t="43961" x="3856038" y="3930650"/>
          <p14:tracePt t="43969" x="3846513" y="3921125"/>
          <p14:tracePt t="44001" x="3846513" y="3911600"/>
          <p14:tracePt t="44025" x="3838575" y="3903663"/>
          <p14:tracePt t="44041" x="3819525" y="3884613"/>
          <p14:tracePt t="44049" x="3810000" y="3884613"/>
          <p14:tracePt t="44057" x="3802063" y="3875088"/>
          <p14:tracePt t="44066" x="3792538" y="3875088"/>
          <p14:tracePt t="44080" x="3765550" y="3857625"/>
          <p14:tracePt t="44088" x="3756025" y="3848100"/>
          <p14:tracePt t="44097" x="3756025" y="3840163"/>
          <p14:tracePt t="44104" x="3746500" y="3830638"/>
          <p14:tracePt t="44113" x="3729038" y="3811588"/>
          <p14:tracePt t="44122" x="3729038" y="3794125"/>
          <p14:tracePt t="44131" x="3719513" y="3767138"/>
          <p14:tracePt t="44138" x="3709988" y="3748088"/>
          <p14:tracePt t="44147" x="3709988" y="3721100"/>
          <p14:tracePt t="44154" x="3709988" y="3702050"/>
          <p14:tracePt t="44163" x="3702050" y="3665538"/>
          <p14:tracePt t="44171" x="3702050" y="3638550"/>
          <p14:tracePt t="44176" x="3702050" y="3611563"/>
          <p14:tracePt t="44184" x="3702050" y="3592513"/>
          <p14:tracePt t="44192" x="3702050" y="3575050"/>
          <p14:tracePt t="44200" x="3702050" y="3565525"/>
          <p14:tracePt t="44208" x="3702050" y="3556000"/>
          <p14:tracePt t="44224" x="3702050" y="3538538"/>
          <p14:tracePt t="44233" x="3702050" y="3519488"/>
          <p14:tracePt t="44241" x="3719513" y="3511550"/>
          <p14:tracePt t="44249" x="3719513" y="3502025"/>
          <p14:tracePt t="44257" x="3765550" y="3482975"/>
          <p14:tracePt t="44265" x="3783013" y="3475038"/>
          <p14:tracePt t="44273" x="3819525" y="3475038"/>
          <p14:tracePt t="44281" x="3865563" y="3475038"/>
          <p14:tracePt t="44290" x="3902075" y="3475038"/>
          <p14:tracePt t="44296" x="3919538" y="3475038"/>
          <p14:tracePt t="44305" x="3965575" y="3475038"/>
          <p14:tracePt t="44315" x="3992563" y="3482975"/>
          <p14:tracePt t="44323" x="4029075" y="3529013"/>
          <p14:tracePt t="44331" x="4048125" y="3556000"/>
          <p14:tracePt t="44338" x="4065588" y="3592513"/>
          <p14:tracePt t="44347" x="4075113" y="3629025"/>
          <p14:tracePt t="44355" x="4084638" y="3675063"/>
          <p14:tracePt t="44361" x="4084638" y="3694113"/>
          <p14:tracePt t="44369" x="4084638" y="3702050"/>
          <p14:tracePt t="44376" x="4084638" y="3730625"/>
          <p14:tracePt t="44392" x="4084638" y="3738563"/>
          <p14:tracePt t="44408" x="4084638" y="3757613"/>
          <p14:tracePt t="44416" x="4075113" y="3784600"/>
          <p14:tracePt t="44424" x="4065588" y="3784600"/>
          <p14:tracePt t="44432" x="4048125" y="3794125"/>
          <p14:tracePt t="44440" x="4011613" y="3830638"/>
          <p14:tracePt t="44449" x="3992563" y="3830638"/>
          <p14:tracePt t="44457" x="3975100" y="3840163"/>
          <p14:tracePt t="44465" x="3965575" y="3840163"/>
          <p14:tracePt t="44473" x="3938588" y="3840163"/>
          <p14:tracePt t="44529" x="3929063" y="3840163"/>
          <p14:tracePt t="44572" x="3919538" y="3830638"/>
          <p14:tracePt t="44576" x="3919538" y="3811588"/>
          <p14:tracePt t="44584" x="3919538" y="3767138"/>
          <p14:tracePt t="44592" x="3911600" y="3748088"/>
          <p14:tracePt t="44600" x="3883025" y="3711575"/>
          <p14:tracePt t="44608" x="3875088" y="3665538"/>
          <p14:tracePt t="44616" x="3875088" y="3638550"/>
          <p14:tracePt t="44624" x="3865563" y="3621088"/>
          <p14:tracePt t="44633" x="3829050" y="3575050"/>
          <p14:tracePt t="44641" x="3819525" y="3556000"/>
          <p14:tracePt t="44649" x="3819525" y="3538538"/>
          <p14:tracePt t="44657" x="3792538" y="3502025"/>
          <p14:tracePt t="44665" x="3775075" y="3482975"/>
          <p14:tracePt t="44673" x="3738563" y="3465513"/>
          <p14:tracePt t="44681" x="3673475" y="3455988"/>
          <p14:tracePt t="44690" x="3592513" y="3438525"/>
          <p14:tracePt t="44696" x="3490913" y="3402013"/>
          <p14:tracePt t="44706" x="3400425" y="3382963"/>
          <p14:tracePt t="44712" x="3254375" y="3375025"/>
          <p14:tracePt t="44720" x="3108325" y="3338513"/>
          <p14:tracePt t="44728" x="2944813" y="3328988"/>
          <p14:tracePt t="44736" x="2762250" y="3309938"/>
          <p14:tracePt t="44745" x="2606675" y="3265488"/>
          <p14:tracePt t="44752" x="2443163" y="3255963"/>
          <p14:tracePt t="44760" x="2316163" y="3236913"/>
          <p14:tracePt t="44768" x="2224088" y="3219450"/>
          <p14:tracePt t="44776" x="2151063" y="3219450"/>
          <p14:tracePt t="44784" x="2033588" y="3192463"/>
          <p14:tracePt t="44792" x="1978025" y="3182938"/>
          <p14:tracePt t="44800" x="1931988" y="3173413"/>
          <p14:tracePt t="44808" x="1914525" y="3173413"/>
          <p14:tracePt t="44816" x="1887538" y="3173413"/>
          <p14:tracePt t="44824" x="1868488" y="3173413"/>
          <p14:tracePt t="44833" x="1860550" y="3173413"/>
          <p14:tracePt t="44840" x="1831975" y="3173413"/>
          <p14:tracePt t="44848" x="1814513" y="3163888"/>
          <p14:tracePt t="44856" x="1795463" y="3163888"/>
          <p14:tracePt t="44881" x="1778000" y="3163888"/>
          <p14:tracePt t="44938" x="1768475" y="3155950"/>
          <p14:tracePt t="44954" x="1751013" y="3136900"/>
          <p14:tracePt t="44963" x="1741488" y="3127375"/>
          <p14:tracePt t="44970" x="1731963" y="3119438"/>
          <p14:tracePt t="44977" x="1722438" y="3119438"/>
          <p14:tracePt t="44985" x="1704975" y="3100388"/>
          <p14:tracePt t="44993" x="1704975" y="3090863"/>
          <p14:tracePt t="45009" x="1695450" y="3063875"/>
          <p14:tracePt t="45116" x="1658938" y="3063875"/>
          <p14:tracePt t="45122" x="1649413" y="3063875"/>
          <p14:tracePt t="45131" x="1604963" y="3063875"/>
          <p14:tracePt t="45139" x="1585913" y="3063875"/>
          <p14:tracePt t="45148" x="1558925" y="3063875"/>
          <p14:tracePt t="45155" x="1549400" y="3063875"/>
          <p14:tracePt t="45170" x="1531938" y="3063875"/>
          <p14:tracePt t="45773" x="1558925" y="3063875"/>
          <p14:tracePt t="45778" x="1612900" y="3063875"/>
          <p14:tracePt t="45786" x="1649413" y="3063875"/>
          <p14:tracePt t="45796" x="1704975" y="3063875"/>
          <p14:tracePt t="45802" x="1741488" y="3073400"/>
          <p14:tracePt t="45812" x="1804988" y="3082925"/>
          <p14:tracePt t="45819" x="1851025" y="3082925"/>
          <p14:tracePt t="45825" x="1887538" y="3082925"/>
          <p14:tracePt t="45832" x="1931988" y="3100388"/>
          <p14:tracePt t="45840" x="1951038" y="3100388"/>
          <p14:tracePt t="45848" x="1978025" y="3119438"/>
          <p14:tracePt t="45856" x="1997075" y="3119438"/>
          <p14:tracePt t="45865" x="2033588" y="3119438"/>
          <p14:tracePt t="45882" x="2070100" y="3127375"/>
          <p14:tracePt t="45898" x="2087563" y="3136900"/>
          <p14:tracePt t="45907" x="2133600" y="3155950"/>
          <p14:tracePt t="45922" x="2160588" y="3163888"/>
          <p14:tracePt t="45931" x="2197100" y="3163888"/>
          <p14:tracePt t="45938" x="2233613" y="3173413"/>
          <p14:tracePt t="45948" x="2260600" y="3173413"/>
          <p14:tracePt t="45953" x="2297113" y="3173413"/>
          <p14:tracePt t="45962" x="2333625" y="3173413"/>
          <p14:tracePt t="45970" x="2379663" y="3173413"/>
          <p14:tracePt t="45977" x="2433638" y="3173413"/>
          <p14:tracePt t="45985" x="2489200" y="3173413"/>
          <p14:tracePt t="45993" x="2525713" y="3173413"/>
          <p14:tracePt t="46001" x="2579688" y="3173413"/>
          <p14:tracePt t="46009" x="2635250" y="3173413"/>
          <p14:tracePt t="46018" x="2671763" y="3173413"/>
          <p14:tracePt t="46025" x="2698750" y="3173413"/>
          <p14:tracePt t="46035" x="2716213" y="3173413"/>
          <p14:tracePt t="46041" x="2744788" y="3173413"/>
          <p14:tracePt t="46049" x="2752725" y="3173413"/>
          <p14:tracePt t="46057" x="2762250" y="3173413"/>
          <p14:tracePt t="46067" x="2771775" y="3173413"/>
          <p14:tracePt t="46073" x="2781300" y="3173413"/>
          <p14:tracePt t="46082" x="2789238" y="3173413"/>
          <p14:tracePt t="46089" x="2817813" y="3173413"/>
          <p14:tracePt t="46098" x="2825750" y="3173413"/>
          <p14:tracePt t="46113" x="2835275" y="3173413"/>
          <p14:tracePt t="46121" x="2844800" y="3173413"/>
          <p14:tracePt t="46130" x="2852738" y="3173413"/>
          <p14:tracePt t="46137" x="2862263" y="3173413"/>
          <p14:tracePt t="46147" x="2881313" y="3173413"/>
          <p14:tracePt t="46155" x="2898775" y="3173413"/>
          <p14:tracePt t="46162" x="2908300" y="3173413"/>
          <p14:tracePt t="46171" x="2925763" y="3173413"/>
          <p14:tracePt t="46176" x="2944813" y="3173413"/>
          <p14:tracePt t="46194" x="2962275" y="3173413"/>
          <p14:tracePt t="46200" x="2981325" y="3173413"/>
          <p14:tracePt t="46208" x="2998788" y="3173413"/>
          <p14:tracePt t="46216" x="3017838" y="3182938"/>
          <p14:tracePt t="46225" x="3035300" y="3182938"/>
          <p14:tracePt t="46232" x="3044825" y="3182938"/>
          <p14:tracePt t="46240" x="3071813" y="3182938"/>
          <p14:tracePt t="46248" x="3090863" y="3182938"/>
          <p14:tracePt t="46256" x="3100388" y="3182938"/>
          <p14:tracePt t="46265" x="3117850" y="3182938"/>
          <p14:tracePt t="46272" x="3127375" y="3182938"/>
          <p14:tracePt t="46280" x="3154363" y="3182938"/>
          <p14:tracePt t="46296" x="3163888" y="3182938"/>
          <p14:tracePt t="46313" x="3171825" y="3182938"/>
          <p14:tracePt t="46331" x="3181350" y="3182938"/>
          <p14:tracePt t="46337" x="3200400" y="3182938"/>
          <p14:tracePt t="46355" x="3236913" y="3182938"/>
          <p14:tracePt t="46360" x="3244850" y="3182938"/>
          <p14:tracePt t="46368" x="3281363" y="3182938"/>
          <p14:tracePt t="46376" x="3290888" y="3182938"/>
          <p14:tracePt t="46384" x="3309938" y="3182938"/>
          <p14:tracePt t="46395" x="3336925" y="3182938"/>
          <p14:tracePt t="46401" x="3354388" y="3182938"/>
          <p14:tracePt t="46413" x="3373438" y="3182938"/>
          <p14:tracePt t="46417" x="3390900" y="3182938"/>
          <p14:tracePt t="46428" x="3400425" y="3182938"/>
          <p14:tracePt t="46434" x="3427413" y="3182938"/>
          <p14:tracePt t="46449" x="3446463" y="3163888"/>
          <p14:tracePt t="46476" x="3463925" y="3155950"/>
          <p14:tracePt t="46488" x="3482975" y="3146425"/>
          <p14:tracePt t="46496" x="3490913" y="3136900"/>
          <p14:tracePt t="46513" x="3500438" y="3119438"/>
          <p14:tracePt t="46529" x="3519488" y="3100388"/>
          <p14:tracePt t="46536" x="3527425" y="3090863"/>
          <p14:tracePt t="46545" x="3527425" y="3082925"/>
          <p14:tracePt t="46552" x="3536950" y="3073400"/>
          <p14:tracePt t="46560" x="3546475" y="3054350"/>
          <p14:tracePt t="46568" x="3573463" y="3027363"/>
          <p14:tracePt t="46576" x="3582988" y="3009900"/>
          <p14:tracePt t="46593" x="3592513" y="2973388"/>
          <p14:tracePt t="46600" x="3600450" y="2954338"/>
          <p14:tracePt t="46609" x="3609975" y="2936875"/>
          <p14:tracePt t="46616" x="3619500" y="2927350"/>
          <p14:tracePt t="46624" x="3629025" y="2900363"/>
          <p14:tracePt t="46632" x="3636963" y="2873375"/>
          <p14:tracePt t="46640" x="3636963" y="2854325"/>
          <p14:tracePt t="46649" x="3656013" y="2827338"/>
          <p14:tracePt t="46657" x="3665538" y="2771775"/>
          <p14:tracePt t="46665" x="3665538" y="2763838"/>
          <p14:tracePt t="46672" x="3665538" y="2735263"/>
          <p14:tracePt t="46680" x="3665538" y="2690813"/>
          <p14:tracePt t="46688" x="3665538" y="2671763"/>
          <p14:tracePt t="46696" x="3665538" y="2635250"/>
          <p14:tracePt t="46706" x="3665538" y="2589213"/>
          <p14:tracePt t="46714" x="3665538" y="2571750"/>
          <p14:tracePt t="46722" x="3665538" y="2544763"/>
          <p14:tracePt t="46730" x="3665538" y="2525713"/>
          <p14:tracePt t="46738" x="3665538" y="2498725"/>
          <p14:tracePt t="46747" x="3665538" y="2489200"/>
          <p14:tracePt t="46754" x="3665538" y="2452688"/>
          <p14:tracePt t="46763" x="3665538" y="2435225"/>
          <p14:tracePt t="46769" x="3665538" y="2408238"/>
          <p14:tracePt t="46776" x="3665538" y="2362200"/>
          <p14:tracePt t="46784" x="3665538" y="2335213"/>
          <p14:tracePt t="46794" x="3665538" y="2298700"/>
          <p14:tracePt t="46800" x="3665538" y="2252663"/>
          <p14:tracePt t="46809" x="3665538" y="2216150"/>
          <p14:tracePt t="46816" x="3665538" y="2189163"/>
          <p14:tracePt t="46825" x="3665538" y="2152650"/>
          <p14:tracePt t="46832" x="3665538" y="2116138"/>
          <p14:tracePt t="46840" x="3665538" y="2097088"/>
          <p14:tracePt t="46849" x="3665538" y="2070100"/>
          <p14:tracePt t="46856" x="3665538" y="2060575"/>
          <p14:tracePt t="46865" x="3665538" y="2043113"/>
          <p14:tracePt t="46872" x="3665538" y="2024063"/>
          <p14:tracePt t="46880" x="3665538" y="2016125"/>
          <p14:tracePt t="46888" x="3665538" y="2006600"/>
          <p14:tracePt t="46905" x="3665538" y="1979613"/>
          <p14:tracePt t="46921" x="3665538" y="1970088"/>
          <p14:tracePt t="46946" x="3665538" y="1960563"/>
          <p14:tracePt t="46961" x="3673475" y="1933575"/>
          <p14:tracePt t="46993" x="3683000" y="1924050"/>
          <p14:tracePt t="47009" x="3683000" y="1914525"/>
          <p14:tracePt t="47018" x="3692525" y="1887538"/>
          <p14:tracePt t="47025" x="3702050" y="1887538"/>
          <p14:tracePt t="47036" x="3719513" y="1878013"/>
          <p14:tracePt t="47040" x="3729038" y="1870075"/>
          <p14:tracePt t="47056" x="3746500" y="1851025"/>
          <p14:tracePt t="47065" x="3756025" y="1841500"/>
          <p14:tracePt t="47072" x="3765550" y="1833563"/>
          <p14:tracePt t="47081" x="3783013" y="1833563"/>
          <p14:tracePt t="47088" x="3792538" y="1824038"/>
          <p14:tracePt t="47096" x="3810000" y="1804988"/>
          <p14:tracePt t="47104" x="3829050" y="1797050"/>
          <p14:tracePt t="47113" x="3846513" y="1787525"/>
          <p14:tracePt t="47120" x="3865563" y="1787525"/>
          <p14:tracePt t="47136" x="3875088" y="1787525"/>
          <p14:tracePt t="47145" x="3902075" y="1768475"/>
          <p14:tracePt t="47153" x="3911600" y="1768475"/>
          <p14:tracePt t="47160" x="3929063" y="1760538"/>
          <p14:tracePt t="47168" x="3948113" y="1760538"/>
          <p14:tracePt t="47176" x="3956050" y="1760538"/>
          <p14:tracePt t="47184" x="3975100" y="1760538"/>
          <p14:tracePt t="47192" x="3984625" y="1760538"/>
          <p14:tracePt t="47200" x="3992563" y="1760538"/>
          <p14:tracePt t="47209" x="4011613" y="1751013"/>
          <p14:tracePt t="47225" x="4029075" y="1751013"/>
          <p14:tracePt t="47232" x="4038600" y="1751013"/>
          <p14:tracePt t="47241" x="4057650" y="1751013"/>
          <p14:tracePt t="47248" x="4075113" y="1751013"/>
          <p14:tracePt t="47256" x="4084638" y="1751013"/>
          <p14:tracePt t="47274" x="4111625" y="1751013"/>
          <p14:tracePt t="47281" x="4129088" y="1751013"/>
          <p14:tracePt t="47290" x="4157663" y="1751013"/>
          <p14:tracePt t="47298" x="4175125" y="1751013"/>
          <p14:tracePt t="47306" x="4221163" y="1751013"/>
          <p14:tracePt t="47313" x="4238625" y="1751013"/>
          <p14:tracePt t="47322" x="4267200" y="1751013"/>
          <p14:tracePt t="47331" x="4294188" y="1751013"/>
          <p14:tracePt t="47338" x="4321175" y="1751013"/>
          <p14:tracePt t="47348" x="4357688" y="1751013"/>
          <p14:tracePt t="47353" x="4376738" y="1751013"/>
          <p14:tracePt t="47363" x="4403725" y="1751013"/>
          <p14:tracePt t="47370" x="4413250" y="1751013"/>
          <p14:tracePt t="47386" x="4421188" y="1751013"/>
          <p14:tracePt t="47398" x="4440238" y="1751013"/>
          <p14:tracePt t="47418" x="4448175" y="1751013"/>
          <p14:tracePt t="47445" x="4457700" y="1751013"/>
          <p14:tracePt t="47450" x="4467225" y="1751013"/>
          <p14:tracePt t="47458" x="4476750" y="1751013"/>
          <p14:tracePt t="47466" x="4484688" y="1751013"/>
          <p14:tracePt t="47476" x="4494213" y="1751013"/>
          <p14:tracePt t="47480" x="4503738" y="1751013"/>
          <p14:tracePt t="47488" x="4530725" y="1751013"/>
          <p14:tracePt t="47496" x="4549775" y="1751013"/>
          <p14:tracePt t="47504" x="4576763" y="1751013"/>
          <p14:tracePt t="47512" x="4594225" y="1751013"/>
          <p14:tracePt t="47520" x="4622800" y="1751013"/>
          <p14:tracePt t="47528" x="4640263" y="1751013"/>
          <p14:tracePt t="47536" x="4695825" y="1751013"/>
          <p14:tracePt t="47545" x="4740275" y="1751013"/>
          <p14:tracePt t="47552" x="4795838" y="1751013"/>
          <p14:tracePt t="47560" x="4832350" y="1751013"/>
          <p14:tracePt t="47568" x="4905375" y="1751013"/>
          <p14:tracePt t="47578" x="4978400" y="1768475"/>
          <p14:tracePt t="47585" x="5059363" y="1778000"/>
          <p14:tracePt t="47597" x="5132388" y="1778000"/>
          <p14:tracePt t="47601" x="5205413" y="1787525"/>
          <p14:tracePt t="47612" x="5278438" y="1787525"/>
          <p14:tracePt t="47616" x="5368925" y="1787525"/>
          <p14:tracePt t="47625" x="5478463" y="1787525"/>
          <p14:tracePt t="47632" x="5597525" y="1787525"/>
          <p14:tracePt t="47641" x="5688013" y="1804988"/>
          <p14:tracePt t="47648" x="5797550" y="1804988"/>
          <p14:tracePt t="47656" x="5889625" y="1833563"/>
          <p14:tracePt t="47664" x="5953125" y="1841500"/>
          <p14:tracePt t="47672" x="6026150" y="1841500"/>
          <p14:tracePt t="47680" x="6089650" y="1851025"/>
          <p14:tracePt t="47688" x="6145213" y="1870075"/>
          <p14:tracePt t="47696" x="6189663" y="1870075"/>
          <p14:tracePt t="47704" x="6226175" y="1870075"/>
          <p14:tracePt t="47713" x="6254750" y="1887538"/>
          <p14:tracePt t="47720" x="6262688" y="1887538"/>
          <p14:tracePt t="47729" x="6281738" y="1887538"/>
          <p14:tracePt t="47761" x="6291263" y="1887538"/>
          <p14:tracePt t="47769" x="6299200" y="1887538"/>
          <p14:tracePt t="47778" x="6318250" y="1887538"/>
          <p14:tracePt t="47799" x="6354763" y="1887538"/>
          <p14:tracePt t="47801" x="6372225" y="1887538"/>
          <p14:tracePt t="47810" x="6391275" y="1887538"/>
          <p14:tracePt t="47817" x="6408738" y="1897063"/>
          <p14:tracePt t="47829" x="6418263" y="1897063"/>
          <p14:tracePt t="47834" x="6445250" y="1897063"/>
          <p14:tracePt t="47841" x="6464300" y="1897063"/>
          <p14:tracePt t="47849" x="6491288" y="1897063"/>
          <p14:tracePt t="47856" x="6508750" y="1906588"/>
          <p14:tracePt t="47865" x="6537325" y="1906588"/>
          <p14:tracePt t="47879" x="6545263" y="1914525"/>
          <p14:tracePt t="48282" x="6554788" y="1914525"/>
          <p14:tracePt t="48290" x="6573838" y="1914525"/>
          <p14:tracePt t="48301" x="6600825" y="1933575"/>
          <p14:tracePt t="48304" x="6618288" y="1933575"/>
          <p14:tracePt t="48313" x="6637338" y="1943100"/>
          <p14:tracePt t="48320" x="6645275" y="1951038"/>
          <p14:tracePt t="48336" x="6664325" y="1951038"/>
          <p14:tracePt t="48345" x="6673850" y="1951038"/>
          <p14:tracePt t="48352" x="6681788" y="1951038"/>
          <p14:tracePt t="48377" x="6681788" y="1960563"/>
          <p14:tracePt t="50306" x="6691313" y="1970088"/>
          <p14:tracePt t="50322" x="6691313" y="1979613"/>
          <p14:tracePt t="50339" x="6681788" y="1997075"/>
          <p14:tracePt t="50354" x="6673850" y="1997075"/>
          <p14:tracePt t="50370" x="6673850" y="2006600"/>
          <p14:tracePt t="50378" x="6664325" y="2016125"/>
          <p14:tracePt t="50623" x="6664325" y="2024063"/>
          <p14:tracePt t="50627" x="6645275" y="2043113"/>
          <p14:tracePt t="50635" x="6627813" y="2060575"/>
          <p14:tracePt t="50642" x="6610350" y="2079625"/>
          <p14:tracePt t="50652" x="6600825" y="2089150"/>
          <p14:tracePt t="50658" x="6573838" y="2116138"/>
          <p14:tracePt t="50668" x="6537325" y="2133600"/>
          <p14:tracePt t="50674" x="6491288" y="2170113"/>
          <p14:tracePt t="50681" x="6464300" y="2189163"/>
          <p14:tracePt t="50688" x="6408738" y="2233613"/>
          <p14:tracePt t="50696" x="6308725" y="2298700"/>
          <p14:tracePt t="50704" x="6208713" y="2352675"/>
          <p14:tracePt t="50713" x="6072188" y="2425700"/>
          <p14:tracePt t="50720" x="5953125" y="2481263"/>
          <p14:tracePt t="50728" x="5853113" y="2544763"/>
          <p14:tracePt t="50736" x="5724525" y="2617788"/>
          <p14:tracePt t="50745" x="5607050" y="2690813"/>
          <p14:tracePt t="50752" x="5487988" y="2744788"/>
          <p14:tracePt t="50761" x="5387975" y="2817813"/>
          <p14:tracePt t="50768" x="5268913" y="2881313"/>
          <p14:tracePt t="50777" x="5187950" y="2936875"/>
          <p14:tracePt t="50784" x="5078413" y="2973388"/>
          <p14:tracePt t="50792" x="4978400" y="3036888"/>
          <p14:tracePt t="50800" x="4895850" y="3090863"/>
          <p14:tracePt t="50808" x="4759325" y="3163888"/>
          <p14:tracePt t="50816" x="4640263" y="3219450"/>
          <p14:tracePt t="50824" x="4503738" y="3292475"/>
          <p14:tracePt t="50832" x="4394200" y="3338513"/>
          <p14:tracePt t="50840" x="4275138" y="3382963"/>
          <p14:tracePt t="50848" x="4165600" y="3419475"/>
          <p14:tracePt t="50856" x="4129088" y="3455988"/>
          <p14:tracePt t="50865" x="4065588" y="3492500"/>
          <p14:tracePt t="50872" x="4021138" y="3502025"/>
          <p14:tracePt t="50881" x="3992563" y="3529013"/>
          <p14:tracePt t="50896" x="3975100" y="3548063"/>
          <p14:tracePt t="51314" x="3965575" y="3556000"/>
          <p14:tracePt t="51322" x="3965575" y="3575050"/>
          <p14:tracePt t="51330" x="3956050" y="3592513"/>
          <p14:tracePt t="51338" x="3948113" y="3638550"/>
          <p14:tracePt t="51351" x="3948113" y="3657600"/>
          <p14:tracePt t="51353" x="3938588" y="3684588"/>
          <p14:tracePt t="51361" x="3938588" y="3711575"/>
          <p14:tracePt t="51370" x="3938588" y="3748088"/>
          <p14:tracePt t="51376" x="3919538" y="3775075"/>
          <p14:tracePt t="51384" x="3919538" y="3794125"/>
          <p14:tracePt t="51392" x="3919538" y="3803650"/>
          <p14:tracePt t="51400" x="3911600" y="3830638"/>
          <p14:tracePt t="51408" x="3911600" y="3840163"/>
          <p14:tracePt t="51424" x="3911600" y="3857625"/>
          <p14:tracePt t="51432" x="3911600" y="3867150"/>
          <p14:tracePt t="51440" x="3902075" y="3884613"/>
          <p14:tracePt t="51548" x="3892550" y="3894138"/>
          <p14:tracePt t="51556" x="3892550" y="3903663"/>
          <p14:tracePt t="51753" x="3875088" y="3921125"/>
          <p14:tracePt t="51761" x="3865563" y="3921125"/>
          <p14:tracePt t="51777" x="3865563" y="3940175"/>
          <p14:tracePt t="51786" x="3856038" y="3948113"/>
          <p14:tracePt t="51793" x="3846513" y="3967163"/>
          <p14:tracePt t="51808" x="3829050" y="3984625"/>
          <p14:tracePt t="51816" x="3829050" y="3994150"/>
          <p14:tracePt t="51824" x="3810000" y="4013200"/>
          <p14:tracePt t="51832" x="3802063" y="4030663"/>
          <p14:tracePt t="51848" x="3802063" y="4040188"/>
          <p14:tracePt t="51856" x="3783013" y="4057650"/>
          <p14:tracePt t="52474" x="3792538" y="4057650"/>
          <p14:tracePt t="52482" x="3792538" y="4049713"/>
          <p14:tracePt t="52498" x="3792538" y="4040188"/>
          <p14:tracePt t="52506" x="3802063" y="4030663"/>
          <p14:tracePt t="52515" x="3819525" y="4013200"/>
          <p14:tracePt t="52524" x="3819525" y="4003675"/>
          <p14:tracePt t="52531" x="3829050" y="3994150"/>
          <p14:tracePt t="52538" x="3838575" y="3967163"/>
          <p14:tracePt t="52547" x="3838575" y="3957638"/>
          <p14:tracePt t="52557" x="3838575" y="3921125"/>
          <p14:tracePt t="52564" x="3846513" y="3903663"/>
          <p14:tracePt t="52569" x="3846513" y="3894138"/>
          <p14:tracePt t="52577" x="3846513" y="3884613"/>
          <p14:tracePt t="52586" x="3846513" y="3867150"/>
          <p14:tracePt t="52594" x="3846513" y="3840163"/>
          <p14:tracePt t="52602" x="3846513" y="3830638"/>
          <p14:tracePt t="52610" x="3846513" y="3821113"/>
          <p14:tracePt t="52618" x="3846513" y="3811588"/>
          <p14:tracePt t="52630" x="3846513" y="3794125"/>
          <p14:tracePt t="52633" x="3846513" y="3775075"/>
          <p14:tracePt t="52641" x="3846513" y="3767138"/>
          <p14:tracePt t="52649" x="3846513" y="3757613"/>
          <p14:tracePt t="52657" x="3846513" y="3748088"/>
          <p14:tracePt t="52665" x="3846513" y="3738563"/>
          <p14:tracePt t="52673" x="3846513" y="3730625"/>
          <p14:tracePt t="52681" x="3846513" y="3702050"/>
          <p14:tracePt t="52689" x="3846513" y="3694113"/>
          <p14:tracePt t="52697" x="3846513" y="3665538"/>
          <p14:tracePt t="52713" x="3846513" y="3657600"/>
          <p14:tracePt t="52721" x="3846513" y="3629025"/>
          <p14:tracePt t="52728" x="3846513" y="3621088"/>
          <p14:tracePt t="52736" x="3846513" y="3611563"/>
          <p14:tracePt t="52745" x="3846513" y="3602038"/>
          <p14:tracePt t="52752" x="3846513" y="3584575"/>
          <p14:tracePt t="53216" x="3875088" y="3575050"/>
          <p14:tracePt t="53224" x="3965575" y="3548063"/>
          <p14:tracePt t="53232" x="4057650" y="3519488"/>
          <p14:tracePt t="53241" x="4184650" y="3492500"/>
          <p14:tracePt t="53248" x="4321175" y="3446463"/>
          <p14:tracePt t="53256" x="4448175" y="3419475"/>
          <p14:tracePt t="53265" x="4586288" y="3355975"/>
          <p14:tracePt t="53273" x="4713288" y="3328988"/>
          <p14:tracePt t="53280" x="4813300" y="3302000"/>
          <p14:tracePt t="53288" x="4905375" y="3255963"/>
          <p14:tracePt t="53296" x="4968875" y="3219450"/>
          <p14:tracePt t="53304" x="5032375" y="3209925"/>
          <p14:tracePt t="53312" x="5049838" y="3200400"/>
          <p14:tracePt t="53320" x="5078413" y="3182938"/>
          <p14:tracePt t="53328" x="5095875" y="3173413"/>
          <p14:tracePt t="53344" x="5105400" y="3173413"/>
          <p14:tracePt t="53352" x="5132388" y="3163888"/>
          <p14:tracePt t="53369" x="5151438" y="3155950"/>
          <p14:tracePt t="53379" x="5168900" y="3155950"/>
          <p14:tracePt t="53385" x="5205413" y="3127375"/>
          <p14:tracePt t="53393" x="5214938" y="3127375"/>
          <p14:tracePt t="53401" x="5251450" y="3127375"/>
          <p14:tracePt t="53412" x="5268913" y="3127375"/>
          <p14:tracePt t="53416" x="5268913" y="3119438"/>
          <p14:tracePt t="53424" x="5278438" y="3119438"/>
          <p14:tracePt t="53432" x="5287963" y="3119438"/>
          <p14:tracePt t="53464" x="5305425" y="3119438"/>
          <p14:tracePt t="53492" x="5314950" y="3119438"/>
          <p14:tracePt t="53498" x="5324475" y="3119438"/>
          <p14:tracePt t="53506" x="5334000" y="3119438"/>
          <p14:tracePt t="53522" x="5341938" y="3119438"/>
          <p14:tracePt t="53531" x="5360988" y="3127375"/>
          <p14:tracePt t="53538" x="5368925" y="3127375"/>
          <p14:tracePt t="53548" x="5378450" y="3136900"/>
          <p14:tracePt t="53554" x="5387975" y="3146425"/>
          <p14:tracePt t="53564" x="5397500" y="3155950"/>
          <p14:tracePt t="53570" x="5397500" y="3163888"/>
          <p14:tracePt t="53579" x="5405438" y="3173413"/>
          <p14:tracePt t="53784" x="5414963" y="3173413"/>
          <p14:tracePt t="53792" x="5424488" y="3173413"/>
          <p14:tracePt t="53800" x="5434013" y="3173413"/>
          <p14:tracePt t="53808" x="5441950" y="3173413"/>
          <p14:tracePt t="53816" x="5451475" y="3163888"/>
          <p14:tracePt t="53824" x="5478463" y="3155950"/>
          <p14:tracePt t="53832" x="5497513" y="3146425"/>
          <p14:tracePt t="53840" x="5524500" y="3109913"/>
          <p14:tracePt t="53848" x="5534025" y="3109913"/>
          <p14:tracePt t="53856" x="5561013" y="3082925"/>
          <p14:tracePt t="53864" x="5570538" y="3073400"/>
          <p14:tracePt t="53872" x="5624513" y="3054350"/>
          <p14:tracePt t="53896" x="5643563" y="3017838"/>
          <p14:tracePt t="53897" x="5661025" y="3009900"/>
          <p14:tracePt t="53904" x="5661025" y="3000375"/>
          <p14:tracePt t="53914" x="5670550" y="2982913"/>
          <p14:tracePt t="53953" x="5680075" y="2973388"/>
          <p14:tracePt t="54313" x="5680075" y="2946400"/>
          <p14:tracePt t="54320" x="5670550" y="2946400"/>
          <p14:tracePt t="54337" x="5661025" y="2936875"/>
          <p14:tracePt t="54346" x="5643563" y="2936875"/>
          <p14:tracePt t="54353" x="5624513" y="2936875"/>
          <p14:tracePt t="54361" x="5597525" y="2927350"/>
          <p14:tracePt t="54369" x="5561013" y="2917825"/>
          <p14:tracePt t="54377" x="5507038" y="2900363"/>
          <p14:tracePt t="54385" x="5487988" y="2890838"/>
          <p14:tracePt t="54393" x="5434013" y="2863850"/>
          <p14:tracePt t="54400" x="5378450" y="2827338"/>
          <p14:tracePt t="54410" x="5351463" y="2817813"/>
          <p14:tracePt t="54420" x="5297488" y="2771775"/>
          <p14:tracePt t="54426" x="5260975" y="2727325"/>
          <p14:tracePt t="54433" x="5178425" y="2681288"/>
          <p14:tracePt t="54441" x="5132388" y="2662238"/>
          <p14:tracePt t="54449" x="5095875" y="2608263"/>
          <p14:tracePt t="54457" x="5049838" y="2562225"/>
          <p14:tracePt t="54465" x="5022850" y="2535238"/>
          <p14:tracePt t="54473" x="4995863" y="2489200"/>
          <p14:tracePt t="54481" x="4949825" y="2425700"/>
          <p14:tracePt t="54489" x="4922838" y="2389188"/>
          <p14:tracePt t="54497" x="4895850" y="2343150"/>
          <p14:tracePt t="54506" x="4876800" y="2325688"/>
          <p14:tracePt t="54513" x="4859338" y="2306638"/>
          <p14:tracePt t="54522" x="4849813" y="2298700"/>
          <p14:tracePt t="54535" x="4840288" y="2289175"/>
          <p14:tracePt t="54538" x="4832350" y="2289175"/>
          <p14:tracePt t="54546" x="4822825" y="2279650"/>
          <p14:tracePt t="54553" x="4813300" y="2279650"/>
          <p14:tracePt t="54569" x="4803775" y="2279650"/>
          <p14:tracePt t="54577" x="4795838" y="2270125"/>
          <p14:tracePt t="54617" x="4776788" y="2252663"/>
          <p14:tracePt t="54625" x="4759325" y="2233613"/>
          <p14:tracePt t="54634" x="4749800" y="2225675"/>
          <p14:tracePt t="54641" x="4740275" y="2216150"/>
          <p14:tracePt t="54649" x="4740275" y="2197100"/>
          <p14:tracePt t="54657" x="4713288" y="2179638"/>
          <p14:tracePt t="54665" x="4713288" y="2170113"/>
          <p14:tracePt t="54674" x="4713288" y="2152650"/>
          <p14:tracePt t="54682" x="4703763" y="2143125"/>
          <p14:tracePt t="54689" x="4695825" y="2125663"/>
          <p14:tracePt t="54706" x="4686300" y="2097088"/>
          <p14:tracePt t="54715" x="4676775" y="2097088"/>
          <p14:tracePt t="54736" x="4676775" y="2089150"/>
          <p14:tracePt t="54745" x="4667250" y="2079625"/>
          <p14:tracePt t="54768" x="4667250" y="2070100"/>
          <p14:tracePt t="54801" x="4659313" y="2060575"/>
          <p14:tracePt t="54824" x="4659313" y="2052638"/>
          <p14:tracePt t="54864" x="4649788" y="2043113"/>
          <p14:tracePt t="54962" x="4640263" y="2043113"/>
          <p14:tracePt t="54978" x="4630738" y="2043113"/>
          <p14:tracePt t="54985" x="4613275" y="2043113"/>
          <p14:tracePt t="54996" x="4586288" y="2043113"/>
          <p14:tracePt t="55002" x="4576763" y="2043113"/>
          <p14:tracePt t="55010" x="4540250" y="2024063"/>
          <p14:tracePt t="55018" x="4521200" y="2016125"/>
          <p14:tracePt t="55025" x="4484688" y="1997075"/>
          <p14:tracePt t="55032" x="4467225" y="1987550"/>
          <p14:tracePt t="55040" x="4448175" y="1970088"/>
          <p14:tracePt t="55048" x="4430713" y="1960563"/>
          <p14:tracePt t="55056" x="4403725" y="1943100"/>
          <p14:tracePt t="55064" x="4340225" y="1906588"/>
          <p14:tracePt t="55072" x="4321175" y="1887538"/>
          <p14:tracePt t="55080" x="4294188" y="1860550"/>
          <p14:tracePt t="55088" x="4257675" y="1824038"/>
          <p14:tracePt t="55097" x="4230688" y="1797050"/>
          <p14:tracePt t="55105" x="4202113" y="1751013"/>
          <p14:tracePt t="55115" x="4175125" y="1714500"/>
          <p14:tracePt t="55120" x="4121150" y="1668463"/>
          <p14:tracePt t="55130" x="4111625" y="1651000"/>
          <p14:tracePt t="55136" x="4094163" y="1614488"/>
          <p14:tracePt t="55146" x="4075113" y="1587500"/>
          <p14:tracePt t="55153" x="4065588" y="1577975"/>
          <p14:tracePt t="55165" x="4057650" y="1558925"/>
          <p14:tracePt t="55169" x="4048125" y="1541463"/>
          <p14:tracePt t="55180" x="4048125" y="1531938"/>
          <p14:tracePt t="55186" x="4048125" y="1522413"/>
          <p14:tracePt t="55199" x="4038600" y="1495425"/>
          <p14:tracePt t="55202" x="4029075" y="1495425"/>
          <p14:tracePt t="55210" x="4021138" y="1485900"/>
          <p14:tracePt t="55218" x="4021138" y="1477963"/>
          <p14:tracePt t="55226" x="4021138" y="1458913"/>
          <p14:tracePt t="55234" x="4021138" y="1431925"/>
          <p14:tracePt t="55241" x="4011613" y="1404938"/>
          <p14:tracePt t="55249" x="4011613" y="1385888"/>
          <p14:tracePt t="55257" x="4011613" y="1376363"/>
          <p14:tracePt t="55265" x="4011613" y="1358900"/>
          <p14:tracePt t="55273" x="4011613" y="1331913"/>
          <p14:tracePt t="55289" x="4011613" y="1312863"/>
          <p14:tracePt t="55296" x="4011613" y="1295400"/>
          <p14:tracePt t="55304" x="4011613" y="1276350"/>
          <p14:tracePt t="55312" x="4011613" y="1258888"/>
          <p14:tracePt t="55320" x="4021138" y="1231900"/>
          <p14:tracePt t="55328" x="4029075" y="1231900"/>
          <p14:tracePt t="55338" x="4048125" y="1212850"/>
          <p14:tracePt t="55348" x="4094163" y="1203325"/>
          <p14:tracePt t="55354" x="4121150" y="1176338"/>
          <p14:tracePt t="55364" x="4148138" y="1166813"/>
          <p14:tracePt t="55370" x="4184650" y="1158875"/>
          <p14:tracePt t="55381" x="4238625" y="1139825"/>
          <p14:tracePt t="55386" x="4303713" y="1122363"/>
          <p14:tracePt t="55398" x="4330700" y="1112838"/>
          <p14:tracePt t="55403" x="4357688" y="1112838"/>
          <p14:tracePt t="55408" x="4413250" y="1112838"/>
          <p14:tracePt t="55416" x="4457700" y="1103313"/>
          <p14:tracePt t="55424" x="4494213" y="1103313"/>
          <p14:tracePt t="55432" x="4540250" y="1103313"/>
          <p14:tracePt t="55440" x="4567238" y="1103313"/>
          <p14:tracePt t="55448" x="4594225" y="1103313"/>
          <p14:tracePt t="55456" x="4649788" y="1103313"/>
          <p14:tracePt t="55464" x="4695825" y="1103313"/>
          <p14:tracePt t="55473" x="4722813" y="1103313"/>
          <p14:tracePt t="55481" x="4776788" y="1103313"/>
          <p14:tracePt t="55489" x="4832350" y="1103313"/>
          <p14:tracePt t="55496" x="4922838" y="1103313"/>
          <p14:tracePt t="55504" x="4986338" y="1103313"/>
          <p14:tracePt t="55512" x="5049838" y="1149350"/>
          <p14:tracePt t="55520" x="5122863" y="1158875"/>
          <p14:tracePt t="55528" x="5187950" y="1185863"/>
          <p14:tracePt t="55536" x="5251450" y="1212850"/>
          <p14:tracePt t="55545" x="5305425" y="1222375"/>
          <p14:tracePt t="55552" x="5368925" y="1249363"/>
          <p14:tracePt t="55560" x="5414963" y="1276350"/>
          <p14:tracePt t="55568" x="5441950" y="1295400"/>
          <p14:tracePt t="55577" x="5461000" y="1312863"/>
          <p14:tracePt t="55584" x="5497513" y="1322388"/>
          <p14:tracePt t="55594" x="5524500" y="1339850"/>
          <p14:tracePt t="55600" x="5534025" y="1349375"/>
          <p14:tracePt t="55608" x="5551488" y="1376363"/>
          <p14:tracePt t="55616" x="5570538" y="1395413"/>
          <p14:tracePt t="55624" x="5588000" y="1422400"/>
          <p14:tracePt t="55632" x="5597525" y="1441450"/>
          <p14:tracePt t="55641" x="5634038" y="1477963"/>
          <p14:tracePt t="55649" x="5643563" y="1504950"/>
          <p14:tracePt t="55657" x="5680075" y="1550988"/>
          <p14:tracePt t="55665" x="5697538" y="1577975"/>
          <p14:tracePt t="55673" x="5734050" y="1624013"/>
          <p14:tracePt t="55681" x="5743575" y="1641475"/>
          <p14:tracePt t="55688" x="5753100" y="1677988"/>
          <p14:tracePt t="55696" x="5780088" y="1704975"/>
          <p14:tracePt t="55704" x="5789613" y="1724025"/>
          <p14:tracePt t="55712" x="5789613" y="1751013"/>
          <p14:tracePt t="55720" x="5789613" y="1768475"/>
          <p14:tracePt t="55729" x="5797550" y="1778000"/>
          <p14:tracePt t="55736" x="5797550" y="1797050"/>
          <p14:tracePt t="55752" x="5797550" y="1814513"/>
          <p14:tracePt t="55763" x="5797550" y="1824038"/>
          <p14:tracePt t="55768" x="5797550" y="1841500"/>
          <p14:tracePt t="55776" x="5797550" y="1851025"/>
          <p14:tracePt t="55784" x="5797550" y="1887538"/>
          <p14:tracePt t="55792" x="5797550" y="1906588"/>
          <p14:tracePt t="55808" x="5797550" y="1933575"/>
          <p14:tracePt t="55817" x="5797550" y="1970088"/>
          <p14:tracePt t="55824" x="5780088" y="1997075"/>
          <p14:tracePt t="55832" x="5770563" y="2006600"/>
          <p14:tracePt t="55840" x="5761038" y="2033588"/>
          <p14:tracePt t="55848" x="5724525" y="2060575"/>
          <p14:tracePt t="55856" x="5716588" y="2079625"/>
          <p14:tracePt t="55864" x="5697538" y="2089150"/>
          <p14:tracePt t="55879" x="5680075" y="2106613"/>
          <p14:tracePt t="55881" x="5670550" y="2116138"/>
          <p14:tracePt t="55888" x="5661025" y="2125663"/>
          <p14:tracePt t="55896" x="5661025" y="2133600"/>
          <p14:tracePt t="55904" x="5653088" y="2143125"/>
          <p14:tracePt t="55912" x="5643563" y="2143125"/>
          <p14:tracePt t="55920" x="5634038" y="2152650"/>
          <p14:tracePt t="55929" x="5597525" y="2160588"/>
          <p14:tracePt t="55936" x="5588000" y="2170113"/>
          <p14:tracePt t="55944" x="5561013" y="2179638"/>
          <p14:tracePt t="55952" x="5543550" y="2179638"/>
          <p14:tracePt t="55961" x="5514975" y="2179638"/>
          <p14:tracePt t="55968" x="5470525" y="2189163"/>
          <p14:tracePt t="55977" x="5441950" y="2189163"/>
          <p14:tracePt t="55984" x="5405438" y="2189163"/>
          <p14:tracePt t="55993" x="5360988" y="2197100"/>
          <p14:tracePt t="56000" x="5324475" y="2197100"/>
          <p14:tracePt t="56008" x="5305425" y="2197100"/>
          <p14:tracePt t="56016" x="5260975" y="2197100"/>
          <p14:tracePt t="56024" x="5241925" y="2197100"/>
          <p14:tracePt t="56032" x="5224463" y="2197100"/>
          <p14:tracePt t="56048" x="5214938" y="2197100"/>
          <p14:tracePt t="56057" x="5187950" y="2197100"/>
          <p14:tracePt t="56065" x="5178425" y="2197100"/>
          <p14:tracePt t="56072" x="5159375" y="2197100"/>
          <p14:tracePt t="56081" x="5132388" y="2197100"/>
          <p14:tracePt t="56088" x="5105400" y="2179638"/>
          <p14:tracePt t="56097" x="5068888" y="2152650"/>
          <p14:tracePt t="56104" x="5041900" y="2143125"/>
          <p14:tracePt t="56112" x="5005388" y="2116138"/>
          <p14:tracePt t="56121" x="4968875" y="2106613"/>
          <p14:tracePt t="56129" x="4922838" y="2079625"/>
          <p14:tracePt t="56138" x="4905375" y="2070100"/>
          <p14:tracePt t="56147" x="4886325" y="2060575"/>
          <p14:tracePt t="56154" x="4849813" y="2052638"/>
          <p14:tracePt t="56163" x="4840288" y="2052638"/>
          <p14:tracePt t="56169" x="4832350" y="2043113"/>
          <p14:tracePt t="56179" x="4813300" y="2033588"/>
          <p14:tracePt t="56185" x="4803775" y="2024063"/>
          <p14:tracePt t="56193" x="4786313" y="2016125"/>
          <p14:tracePt t="56201" x="4776788" y="2016125"/>
          <p14:tracePt t="56209" x="4767263" y="2006600"/>
          <p14:tracePt t="56217" x="4759325" y="2006600"/>
          <p14:tracePt t="56225" x="4722813" y="1970088"/>
          <p14:tracePt t="56233" x="4695825" y="1951038"/>
          <p14:tracePt t="56241" x="4676775" y="1933575"/>
          <p14:tracePt t="56249" x="4640263" y="1906588"/>
          <p14:tracePt t="56257" x="4586288" y="1860550"/>
          <p14:tracePt t="56265" x="4557713" y="1841500"/>
          <p14:tracePt t="56273" x="4530725" y="1797050"/>
          <p14:tracePt t="56281" x="4513263" y="1768475"/>
          <p14:tracePt t="56289" x="4476750" y="1724025"/>
          <p14:tracePt t="56297" x="4457700" y="1704975"/>
          <p14:tracePt t="56305" x="4413250" y="1668463"/>
          <p14:tracePt t="56315" x="4394200" y="1651000"/>
          <p14:tracePt t="56320" x="4367213" y="1631950"/>
          <p14:tracePt t="56329" x="4348163" y="1614488"/>
          <p14:tracePt t="56336" x="4321175" y="1587500"/>
          <p14:tracePt t="56344" x="4311650" y="1587500"/>
          <p14:tracePt t="56352" x="4303713" y="1577975"/>
          <p14:tracePt t="56361" x="4294188" y="1558925"/>
          <p14:tracePt t="56368" x="4275138" y="1541463"/>
          <p14:tracePt t="56377" x="4267200" y="1531938"/>
          <p14:tracePt t="56386" x="4267200" y="1522413"/>
          <p14:tracePt t="56394" x="4267200" y="1504950"/>
          <p14:tracePt t="56401" x="4267200" y="1485900"/>
          <p14:tracePt t="56413" x="4257675" y="1468438"/>
          <p14:tracePt t="56416" x="4257675" y="1458913"/>
          <p14:tracePt t="56425" x="4257675" y="1441450"/>
          <p14:tracePt t="56434" x="4257675" y="1431925"/>
          <p14:tracePt t="56442" x="4257675" y="1395413"/>
          <p14:tracePt t="56457" x="4257675" y="1376363"/>
          <p14:tracePt t="56466" x="4257675" y="1339850"/>
          <p14:tracePt t="56474" x="4257675" y="1331913"/>
          <p14:tracePt t="56483" x="4284663" y="1295400"/>
          <p14:tracePt t="56488" x="4294188" y="1285875"/>
          <p14:tracePt t="56497" x="4321175" y="1268413"/>
          <p14:tracePt t="56504" x="4348163" y="1249363"/>
          <p14:tracePt t="56512" x="4376738" y="1231900"/>
          <p14:tracePt t="56522" x="4421188" y="1222375"/>
          <p14:tracePt t="56529" x="4448175" y="1185863"/>
          <p14:tracePt t="56539" x="4484688" y="1185863"/>
          <p14:tracePt t="56546" x="4540250" y="1176338"/>
          <p14:tracePt t="56553" x="4594225" y="1176338"/>
          <p14:tracePt t="56563" x="4667250" y="1176338"/>
          <p14:tracePt t="56569" x="4749800" y="1166813"/>
          <p14:tracePt t="56579" x="4840288" y="1166813"/>
          <p14:tracePt t="56585" x="4895850" y="1166813"/>
          <p14:tracePt t="56594" x="4968875" y="1166813"/>
          <p14:tracePt t="56602" x="5041900" y="1166813"/>
          <p14:tracePt t="56610" x="5095875" y="1166813"/>
          <p14:tracePt t="56618" x="5141913" y="1166813"/>
          <p14:tracePt t="56625" x="5195888" y="1166813"/>
          <p14:tracePt t="56633" x="5260975" y="1185863"/>
          <p14:tracePt t="56641" x="5268913" y="1185863"/>
          <p14:tracePt t="56649" x="5287963" y="1195388"/>
          <p14:tracePt t="56656" x="5334000" y="1212850"/>
          <p14:tracePt t="56665" x="5351463" y="1222375"/>
          <p14:tracePt t="56673" x="5360988" y="1222375"/>
          <p14:tracePt t="56681" x="5378450" y="1239838"/>
          <p14:tracePt t="56689" x="5387975" y="1249363"/>
          <p14:tracePt t="56697" x="5414963" y="1276350"/>
          <p14:tracePt t="56704" x="5434013" y="1295400"/>
          <p14:tracePt t="56712" x="5441950" y="1312863"/>
          <p14:tracePt t="56720" x="5451475" y="1349375"/>
          <p14:tracePt t="56729" x="5461000" y="1385888"/>
          <p14:tracePt t="56737" x="5478463" y="1422400"/>
          <p14:tracePt t="56744" x="5487988" y="1441450"/>
          <p14:tracePt t="56752" x="5514975" y="1495425"/>
          <p14:tracePt t="56769" x="5534025" y="1522413"/>
          <p14:tracePt t="56778" x="5543550" y="1550988"/>
          <p14:tracePt t="56792" x="5551488" y="1577975"/>
          <p14:tracePt t="56800" x="5551488" y="1587500"/>
          <p14:tracePt t="56808" x="5551488" y="1595438"/>
          <p14:tracePt t="56816" x="5561013" y="1624013"/>
          <p14:tracePt t="56824" x="5561013" y="1631950"/>
          <p14:tracePt t="56832" x="5561013" y="1660525"/>
          <p14:tracePt t="56840" x="5561013" y="1677988"/>
          <p14:tracePt t="56856" x="5561013" y="1697038"/>
          <p14:tracePt t="56864" x="5561013" y="1714500"/>
          <p14:tracePt t="56872" x="5561013" y="1741488"/>
          <p14:tracePt t="56880" x="5561013" y="1751013"/>
          <p14:tracePt t="56895" x="5543550" y="1778000"/>
          <p14:tracePt t="56897" x="5524500" y="1797050"/>
          <p14:tracePt t="56904" x="5497513" y="1833563"/>
          <p14:tracePt t="56912" x="5487988" y="1841500"/>
          <p14:tracePt t="56921" x="5470525" y="1860550"/>
          <p14:tracePt t="56929" x="5451475" y="1870075"/>
          <p14:tracePt t="56937" x="5441950" y="1870075"/>
          <p14:tracePt t="56944" x="5414963" y="1887538"/>
          <p14:tracePt t="56953" x="5397500" y="1897063"/>
          <p14:tracePt t="56961" x="5368925" y="1914525"/>
          <p14:tracePt t="56968" x="5360988" y="1914525"/>
          <p14:tracePt t="56977" x="5341938" y="1924050"/>
          <p14:tracePt t="56984" x="5334000" y="1933575"/>
          <p14:tracePt t="56992" x="5324475" y="1933575"/>
          <p14:tracePt t="57155" x="5324475" y="1943100"/>
          <p14:tracePt t="57162" x="5351463" y="1951038"/>
          <p14:tracePt t="57171" x="5397500" y="1960563"/>
          <p14:tracePt t="57179" x="5424488" y="1997075"/>
          <p14:tracePt t="57184" x="5507038" y="2024063"/>
          <p14:tracePt t="57192" x="5570538" y="2060575"/>
          <p14:tracePt t="57200" x="5634038" y="2079625"/>
          <p14:tracePt t="57208" x="5680075" y="2116138"/>
          <p14:tracePt t="57216" x="5780088" y="2179638"/>
          <p14:tracePt t="57224" x="5853113" y="2197100"/>
          <p14:tracePt t="57232" x="5916613" y="2225675"/>
          <p14:tracePt t="57240" x="5962650" y="2252663"/>
          <p14:tracePt t="57248" x="5989638" y="2262188"/>
          <p14:tracePt t="57256" x="6026150" y="2270125"/>
          <p14:tracePt t="57264" x="6062663" y="2289175"/>
          <p14:tracePt t="57272" x="6072188" y="2298700"/>
          <p14:tracePt t="57280" x="6089650" y="2298700"/>
          <p14:tracePt t="57288" x="6116638" y="2298700"/>
          <p14:tracePt t="57296" x="6135688" y="2306638"/>
          <p14:tracePt t="57312" x="6172200" y="2306638"/>
          <p14:tracePt t="57321" x="6189663" y="2306638"/>
          <p14:tracePt t="57329" x="6218238" y="2316163"/>
          <p14:tracePt t="57340" x="6235700" y="2316163"/>
          <p14:tracePt t="57346" x="6272213" y="2316163"/>
          <p14:tracePt t="57355" x="6291263" y="2325688"/>
          <p14:tracePt t="57363" x="6326188" y="2335213"/>
          <p14:tracePt t="57370" x="6326188" y="2343150"/>
          <p14:tracePt t="57379" x="6354763" y="2343150"/>
          <p14:tracePt t="57385" x="6362700" y="2352675"/>
          <p14:tracePt t="57394" x="6372225" y="2352675"/>
          <p14:tracePt t="57403" x="6391275" y="2352675"/>
          <p14:tracePt t="57408" x="6408738" y="2362200"/>
          <p14:tracePt t="57424" x="6427788" y="2379663"/>
          <p14:tracePt t="57432" x="6445250" y="2389188"/>
          <p14:tracePt t="57448" x="6454775" y="2389188"/>
          <p14:tracePt t="57456" x="6481763" y="2389188"/>
          <p14:tracePt t="57465" x="6508750" y="2389188"/>
          <p14:tracePt t="57473" x="6527800" y="2398713"/>
          <p14:tracePt t="57481" x="6537325" y="2408238"/>
          <p14:tracePt t="57489" x="6545263" y="2408238"/>
          <p14:tracePt t="57497" x="6573838" y="2425700"/>
          <p14:tracePt t="57504" x="6600825" y="2444750"/>
          <p14:tracePt t="57512" x="6627813" y="2452688"/>
          <p14:tracePt t="57520" x="6664325" y="2489200"/>
          <p14:tracePt t="57528" x="6691313" y="2498725"/>
          <p14:tracePt t="57538" x="6700838" y="2508250"/>
          <p14:tracePt t="57544" x="6737350" y="2535238"/>
          <p14:tracePt t="57552" x="6754813" y="2544763"/>
          <p14:tracePt t="57560" x="6791325" y="2562225"/>
          <p14:tracePt t="57569" x="6810375" y="2581275"/>
          <p14:tracePt t="57577" x="6819900" y="2589213"/>
          <p14:tracePt t="57584" x="6837363" y="2617788"/>
          <p14:tracePt t="57600" x="6856413" y="2625725"/>
          <p14:tracePt t="57618" x="6864350" y="2644775"/>
          <p14:tracePt t="57626" x="6873875" y="2654300"/>
          <p14:tracePt t="57634" x="6873875" y="2662238"/>
          <p14:tracePt t="57641" x="6883400" y="2681288"/>
          <p14:tracePt t="57650" x="6883400" y="2708275"/>
          <p14:tracePt t="57658" x="6892925" y="2727325"/>
          <p14:tracePt t="57666" x="6892925" y="2754313"/>
          <p14:tracePt t="57674" x="6892925" y="2771775"/>
          <p14:tracePt t="57681" x="6900863" y="2817813"/>
          <p14:tracePt t="57690" x="6900863" y="2844800"/>
          <p14:tracePt t="57697" x="6900863" y="2890838"/>
          <p14:tracePt t="57705" x="6919913" y="2927350"/>
          <p14:tracePt t="57714" x="6919913" y="2973388"/>
          <p14:tracePt t="57726" x="6919913" y="3009900"/>
          <p14:tracePt t="57728" x="6919913" y="3063875"/>
          <p14:tracePt t="57736" x="6929438" y="3109913"/>
          <p14:tracePt t="57745" x="6929438" y="3136900"/>
          <p14:tracePt t="57753" x="6937375" y="3182938"/>
          <p14:tracePt t="57763" x="6937375" y="3192463"/>
          <p14:tracePt t="57770" x="6937375" y="3200400"/>
          <p14:tracePt t="57778" x="6937375" y="3219450"/>
          <p14:tracePt t="57954" x="6937375" y="3228975"/>
          <p14:tracePt t="57963" x="6937375" y="3246438"/>
          <p14:tracePt t="57970" x="6937375" y="3255963"/>
          <p14:tracePt t="57979" x="6937375" y="3265488"/>
          <p14:tracePt t="57986" x="6937375" y="3302000"/>
          <p14:tracePt t="57997" x="6937375" y="3319463"/>
          <p14:tracePt t="58001" x="6937375" y="3355975"/>
          <p14:tracePt t="58009" x="6937375" y="3402013"/>
          <p14:tracePt t="58017" x="6937375" y="3455988"/>
          <p14:tracePt t="58025" x="6937375" y="3492500"/>
          <p14:tracePt t="58033" x="6937375" y="3548063"/>
          <p14:tracePt t="58041" x="6937375" y="3575050"/>
          <p14:tracePt t="58049" x="6929438" y="3611563"/>
          <p14:tracePt t="58057" x="6929438" y="3648075"/>
          <p14:tracePt t="58067" x="6929438" y="3665538"/>
          <p14:tracePt t="58073" x="6929438" y="3702050"/>
          <p14:tracePt t="58082" x="6929438" y="3721100"/>
          <p14:tracePt t="58089" x="6929438" y="3757613"/>
          <p14:tracePt t="58097" x="6929438" y="3794125"/>
          <p14:tracePt t="58105" x="6929438" y="3811588"/>
          <p14:tracePt t="58113" x="6929438" y="3857625"/>
          <p14:tracePt t="58129" x="6929438" y="3884613"/>
          <p14:tracePt t="58137" x="6937375" y="3894138"/>
          <p14:tracePt t="58145" x="6937375" y="3903663"/>
          <p14:tracePt t="58153" x="6937375" y="3911600"/>
          <p14:tracePt t="58281" x="6946900" y="3903663"/>
          <p14:tracePt t="58293" x="6946900" y="3884613"/>
          <p14:tracePt t="58296" x="6946900" y="3848100"/>
          <p14:tracePt t="58304" x="6964363" y="3811588"/>
          <p14:tracePt t="58312" x="6964363" y="3775075"/>
          <p14:tracePt t="58320" x="6964363" y="3748088"/>
          <p14:tracePt t="58328" x="6973888" y="3702050"/>
          <p14:tracePt t="58336" x="6973888" y="3648075"/>
          <p14:tracePt t="58344" x="6992938" y="3602038"/>
          <p14:tracePt t="58352" x="6992938" y="3529013"/>
          <p14:tracePt t="58361" x="7000875" y="3455988"/>
          <p14:tracePt t="58368" x="7029450" y="3392488"/>
          <p14:tracePt t="58378" x="7029450" y="3319463"/>
          <p14:tracePt t="58385" x="7029450" y="3228975"/>
          <p14:tracePt t="58396" x="7029450" y="3146425"/>
          <p14:tracePt t="58401" x="7029450" y="3073400"/>
          <p14:tracePt t="58411" x="7029450" y="2982913"/>
          <p14:tracePt t="58418" x="7029450" y="2873375"/>
          <p14:tracePt t="58426" x="7029450" y="2817813"/>
          <p14:tracePt t="58434" x="7029450" y="2708275"/>
          <p14:tracePt t="58447" x="7029450" y="2617788"/>
          <p14:tracePt t="58449" x="7010400" y="2517775"/>
          <p14:tracePt t="58458" x="6992938" y="2444750"/>
          <p14:tracePt t="58466" x="6973888" y="2379663"/>
          <p14:tracePt t="58474" x="6964363" y="2352675"/>
          <p14:tracePt t="58483" x="6964363" y="2325688"/>
          <p14:tracePt t="58490" x="6956425" y="2306638"/>
          <p14:tracePt t="58499" x="6937375" y="2270125"/>
          <p14:tracePt t="58514" x="6937375" y="2262188"/>
          <p14:tracePt t="58552" x="6929438" y="2233613"/>
          <p14:tracePt t="58576" x="6929438" y="2225675"/>
          <p14:tracePt t="58601" x="6919913" y="2225675"/>
          <p14:tracePt t="58608" x="6900863" y="2216150"/>
          <p14:tracePt t="58616" x="6892925" y="2216150"/>
          <p14:tracePt t="58624" x="6873875" y="2206625"/>
          <p14:tracePt t="58633" x="6819900" y="2179638"/>
          <p14:tracePt t="58643" x="6810375" y="2179638"/>
          <p14:tracePt t="58649" x="6754813" y="2160588"/>
          <p14:tracePt t="58660" x="6681788" y="2160588"/>
          <p14:tracePt t="58666" x="6610350" y="2152650"/>
          <p14:tracePt t="58675" x="6491288" y="2125663"/>
          <p14:tracePt t="58682" x="6464300" y="2125663"/>
          <p14:tracePt t="58690" x="6391275" y="2106613"/>
          <p14:tracePt t="58699" x="6335713" y="2106613"/>
          <p14:tracePt t="58708" x="6299200" y="2097088"/>
          <p14:tracePt t="58712" x="6235700" y="2089150"/>
          <p14:tracePt t="58720" x="6208713" y="2070100"/>
          <p14:tracePt t="58728" x="6181725" y="2070100"/>
          <p14:tracePt t="58736" x="6135688" y="2070100"/>
          <p14:tracePt t="58744" x="6099175" y="2070100"/>
          <p14:tracePt t="58752" x="6035675" y="2052638"/>
          <p14:tracePt t="58761" x="5999163" y="2043113"/>
          <p14:tracePt t="58768" x="5953125" y="2043113"/>
          <p14:tracePt t="58777" x="5889625" y="2043113"/>
          <p14:tracePt t="58784" x="5816600" y="2043113"/>
          <p14:tracePt t="58793" x="5753100" y="2033588"/>
          <p14:tracePt t="58801" x="5661025" y="2006600"/>
          <p14:tracePt t="58809" x="5580063" y="1997075"/>
          <p14:tracePt t="58817" x="5487988" y="1997075"/>
          <p14:tracePt t="58826" x="5397500" y="1979613"/>
          <p14:tracePt t="58832" x="5334000" y="1970088"/>
          <p14:tracePt t="58840" x="5278438" y="1970088"/>
          <p14:tracePt t="58849" x="5214938" y="1943100"/>
          <p14:tracePt t="58856" x="5159375" y="1933575"/>
          <p14:tracePt t="58865" x="5105400" y="1933575"/>
          <p14:tracePt t="58879" x="5041900" y="1933575"/>
          <p14:tracePt t="58880" x="4986338" y="1933575"/>
          <p14:tracePt t="58888" x="4913313" y="1933575"/>
          <p14:tracePt t="58896" x="4859338" y="1933575"/>
          <p14:tracePt t="58904" x="4767263" y="1933575"/>
          <p14:tracePt t="58912" x="4713288" y="1933575"/>
          <p14:tracePt t="58920" x="4630738" y="1933575"/>
          <p14:tracePt t="58928" x="4576763" y="1933575"/>
          <p14:tracePt t="58936" x="4521200" y="1933575"/>
          <p14:tracePt t="58944" x="4467225" y="1933575"/>
          <p14:tracePt t="58952" x="4421188" y="1933575"/>
          <p14:tracePt t="58961" x="4394200" y="1933575"/>
          <p14:tracePt t="58968" x="4357688" y="1933575"/>
          <p14:tracePt t="58977" x="4321175" y="1933575"/>
          <p14:tracePt t="58993" x="4311650" y="1933575"/>
          <p14:tracePt t="59000" x="4294188" y="1933575"/>
          <p14:tracePt t="59009" x="4284663" y="1933575"/>
          <p14:tracePt t="59017" x="4267200" y="1933575"/>
          <p14:tracePt t="59025" x="4257675" y="1933575"/>
          <p14:tracePt t="59033" x="4238625" y="1933575"/>
          <p14:tracePt t="59041" x="4211638" y="1943100"/>
          <p14:tracePt t="59049" x="4202113" y="1943100"/>
          <p14:tracePt t="59057" x="4184650" y="1943100"/>
          <p14:tracePt t="59066" x="4148138" y="1943100"/>
          <p14:tracePt t="59073" x="4148138" y="1951038"/>
          <p14:tracePt t="59082" x="4129088" y="1951038"/>
          <p14:tracePt t="59090" x="4102100" y="1951038"/>
          <p14:tracePt t="59099" x="4094163" y="1951038"/>
          <p14:tracePt t="59105" x="4084638" y="1951038"/>
          <p14:tracePt t="59290" x="4075113" y="1960563"/>
          <p14:tracePt t="59298" x="4075113" y="1970088"/>
          <p14:tracePt t="59306" x="4075113" y="1987550"/>
          <p14:tracePt t="59313" x="4075113" y="2016125"/>
          <p14:tracePt t="59322" x="4075113" y="2033588"/>
          <p14:tracePt t="59331" x="4075113" y="2079625"/>
          <p14:tracePt t="59338" x="4075113" y="2116138"/>
          <p14:tracePt t="59344" x="4075113" y="2160588"/>
          <p14:tracePt t="59352" x="4075113" y="2189163"/>
          <p14:tracePt t="59361" x="4075113" y="2243138"/>
          <p14:tracePt t="59368" x="4075113" y="2298700"/>
          <p14:tracePt t="59377" x="4075113" y="2335213"/>
          <p14:tracePt t="59384" x="4075113" y="2389188"/>
          <p14:tracePt t="59392" x="4075113" y="2435225"/>
          <p14:tracePt t="59400" x="4075113" y="2471738"/>
          <p14:tracePt t="59408" x="4075113" y="2508250"/>
          <p14:tracePt t="59416" x="4075113" y="2544763"/>
          <p14:tracePt t="59424" x="4075113" y="2571750"/>
          <p14:tracePt t="59432" x="4075113" y="2608263"/>
          <p14:tracePt t="59441" x="4075113" y="2635250"/>
          <p14:tracePt t="59448" x="4075113" y="2654300"/>
          <p14:tracePt t="59456" x="4057650" y="2681288"/>
          <p14:tracePt t="59464" x="4057650" y="2690813"/>
          <p14:tracePt t="59473" x="4057650" y="2698750"/>
          <p14:tracePt t="59480" x="4048125" y="2727325"/>
          <p14:tracePt t="59496" x="4038600" y="2744788"/>
          <p14:tracePt t="59520" x="4038600" y="2763838"/>
          <p14:tracePt t="59536" x="4029075" y="2781300"/>
          <p14:tracePt t="59553" x="4011613" y="2817813"/>
          <p14:tracePt t="59569" x="4002088" y="2836863"/>
          <p14:tracePt t="59578" x="3975100" y="2881313"/>
          <p14:tracePt t="59584" x="3956050" y="2909888"/>
          <p14:tracePt t="59592" x="3938588" y="2936875"/>
          <p14:tracePt t="59600" x="3929063" y="2973388"/>
          <p14:tracePt t="59608" x="3902075" y="3009900"/>
          <p14:tracePt t="59616" x="3892550" y="3027363"/>
          <p14:tracePt t="59624" x="3883025" y="3073400"/>
          <p14:tracePt t="59632" x="3875088" y="3090863"/>
          <p14:tracePt t="59640" x="3856038" y="3109913"/>
          <p14:tracePt t="59648" x="3856038" y="3127375"/>
          <p14:tracePt t="59656" x="3846513" y="3136900"/>
          <p14:tracePt t="59664" x="3846513" y="3155950"/>
          <p14:tracePt t="59672" x="3846513" y="3163888"/>
          <p14:tracePt t="59689" x="3838575" y="3173413"/>
          <p14:tracePt t="59714" x="3829050" y="3182938"/>
          <p14:tracePt t="59722" x="3829050" y="3192463"/>
          <p14:tracePt t="59731" x="3819525" y="3209925"/>
          <p14:tracePt t="59738" x="3810000" y="3219450"/>
          <p14:tracePt t="59747" x="3810000" y="3228975"/>
          <p14:tracePt t="59763" x="3810000" y="3236913"/>
          <p14:tracePt t="59770" x="3802063" y="3255963"/>
          <p14:tracePt t="59921" x="3792538" y="3255963"/>
          <p14:tracePt t="59929" x="3783013" y="3255963"/>
          <p14:tracePt t="59961" x="3775075" y="3255963"/>
          <p14:tracePt t="59978" x="3765550" y="3255963"/>
          <p14:tracePt t="59985" x="3756025" y="3255963"/>
          <p14:tracePt t="59994" x="3729038" y="3255963"/>
          <p14:tracePt t="60002" x="3719513" y="3255963"/>
          <p14:tracePt t="60010" x="3673475" y="3255963"/>
          <p14:tracePt t="60017" x="3636963" y="3255963"/>
          <p14:tracePt t="60025" x="3573463" y="3246438"/>
          <p14:tracePt t="60034" x="3519488" y="3246438"/>
          <p14:tracePt t="60042" x="3446463" y="3246438"/>
          <p14:tracePt t="60049" x="3382963" y="3236913"/>
          <p14:tracePt t="60058" x="3309938" y="3219450"/>
          <p14:tracePt t="60066" x="3254375" y="3219450"/>
          <p14:tracePt t="60075" x="3208338" y="3209925"/>
          <p14:tracePt t="60082" x="3171825" y="3209925"/>
          <p14:tracePt t="60090" x="3127375" y="3192463"/>
          <p14:tracePt t="60098" x="3100388" y="3192463"/>
          <p14:tracePt t="60107" x="3054350" y="3173413"/>
          <p14:tracePt t="60112" x="3044825" y="3173413"/>
          <p14:tracePt t="60120" x="3017838" y="3173413"/>
          <p14:tracePt t="60128" x="2998788" y="3163888"/>
          <p14:tracePt t="60136" x="2981325" y="3163888"/>
          <p14:tracePt t="60152" x="2971800" y="3163888"/>
          <p14:tracePt t="60168" x="2962275" y="3163888"/>
          <p14:tracePt t="60178" x="2944813" y="3163888"/>
          <p14:tracePt t="60185" x="2925763" y="3163888"/>
          <p14:tracePt t="60195" x="2917825" y="3163888"/>
          <p14:tracePt t="60201" x="2889250" y="3163888"/>
          <p14:tracePt t="60209" x="2862263" y="3136900"/>
          <p14:tracePt t="60217" x="2844800" y="3136900"/>
          <p14:tracePt t="60225" x="2835275" y="3136900"/>
          <p14:tracePt t="60233" x="2808288" y="3136900"/>
          <p14:tracePt t="60240" x="2789238" y="3127375"/>
          <p14:tracePt t="60248" x="2762250" y="3127375"/>
          <p14:tracePt t="60256" x="2752725" y="3127375"/>
          <p14:tracePt t="60264" x="2735263" y="3127375"/>
          <p14:tracePt t="60272" x="2716213" y="3127375"/>
          <p14:tracePt t="60280" x="2708275" y="3127375"/>
          <p14:tracePt t="60288" x="2698750" y="3127375"/>
          <p14:tracePt t="60297" x="2671763" y="3127375"/>
          <p14:tracePt t="60306" x="2652713" y="3127375"/>
          <p14:tracePt t="60312" x="2625725" y="3127375"/>
          <p14:tracePt t="60320" x="2579688" y="3127375"/>
          <p14:tracePt t="60328" x="2562225" y="3127375"/>
          <p14:tracePt t="60336" x="2506663" y="3127375"/>
          <p14:tracePt t="60344" x="2470150" y="3127375"/>
          <p14:tracePt t="60353" x="2452688" y="3127375"/>
          <p14:tracePt t="60363" x="2406650" y="3127375"/>
          <p14:tracePt t="60369" x="2379663" y="3127375"/>
          <p14:tracePt t="60382" x="2360613" y="3127375"/>
          <p14:tracePt t="60385" x="2333625" y="3127375"/>
          <p14:tracePt t="60393" x="2316163" y="3127375"/>
          <p14:tracePt t="60401" x="2306638" y="3127375"/>
          <p14:tracePt t="60413" x="2279650" y="3127375"/>
          <p14:tracePt t="60416" x="2270125" y="3127375"/>
          <p14:tracePt t="60425" x="2233613" y="3127375"/>
          <p14:tracePt t="60434" x="2214563" y="3127375"/>
          <p14:tracePt t="60441" x="2179638" y="3127375"/>
          <p14:tracePt t="60450" x="2133600" y="3127375"/>
          <p14:tracePt t="60457" x="2097088" y="3127375"/>
          <p14:tracePt t="60466" x="2078038" y="3127375"/>
          <p14:tracePt t="60473" x="2041525" y="3127375"/>
          <p14:tracePt t="60481" x="2014538" y="3119438"/>
          <p14:tracePt t="60498" x="2005013" y="3119438"/>
          <p14:tracePt t="60505" x="1997075" y="3119438"/>
          <p14:tracePt t="60618" x="1987550" y="3119438"/>
          <p14:tracePt t="60626" x="1978025" y="3119438"/>
          <p14:tracePt t="60633" x="1960563" y="3119438"/>
          <p14:tracePt t="60650" x="1941513" y="3119438"/>
          <p14:tracePt t="60666" x="1931988" y="3119438"/>
          <p14:tracePt t="60864" x="1960563" y="3119438"/>
          <p14:tracePt t="60872" x="2051050" y="3119438"/>
          <p14:tracePt t="60880" x="2143125" y="3119438"/>
          <p14:tracePt t="60888" x="2270125" y="3119438"/>
          <p14:tracePt t="60896" x="2379663" y="3119438"/>
          <p14:tracePt t="60904" x="2489200" y="3119438"/>
          <p14:tracePt t="60912" x="2616200" y="3119438"/>
          <p14:tracePt t="60920" x="2708275" y="3119438"/>
          <p14:tracePt t="60928" x="2798763" y="3119438"/>
          <p14:tracePt t="60936" x="2852738" y="3119438"/>
          <p14:tracePt t="60945" x="2898775" y="3119438"/>
          <p14:tracePt t="60952" x="2908300" y="3119438"/>
          <p14:tracePt t="60961" x="2917825" y="3119438"/>
          <p14:tracePt t="60968" x="2925763" y="3119438"/>
          <p14:tracePt t="61136" x="2925763" y="3127375"/>
          <p14:tracePt t="61144" x="2925763" y="3136900"/>
          <p14:tracePt t="61152" x="2935288" y="3146425"/>
          <p14:tracePt t="61169" x="2935288" y="3155950"/>
          <p14:tracePt t="61178" x="2944813" y="3163888"/>
          <p14:tracePt t="61185" x="2954338" y="3173413"/>
          <p14:tracePt t="61195" x="2962275" y="3182938"/>
          <p14:tracePt t="61209" x="2962275" y="3200400"/>
          <p14:tracePt t="61217" x="2962275" y="3209925"/>
          <p14:tracePt t="61225" x="2971800" y="3219450"/>
          <p14:tracePt t="61232" x="2990850" y="3246438"/>
          <p14:tracePt t="61240" x="2998788" y="3265488"/>
          <p14:tracePt t="61249" x="3008313" y="3282950"/>
          <p14:tracePt t="61256" x="3017838" y="3309938"/>
          <p14:tracePt t="61264" x="3044825" y="3338513"/>
          <p14:tracePt t="61272" x="3044825" y="3355975"/>
          <p14:tracePt t="61281" x="3063875" y="3402013"/>
          <p14:tracePt t="61288" x="3071813" y="3411538"/>
          <p14:tracePt t="61297" x="3090863" y="3438525"/>
          <p14:tracePt t="61305" x="3108325" y="3465513"/>
          <p14:tracePt t="61314" x="3136900" y="3511550"/>
          <p14:tracePt t="61320" x="3163888" y="3556000"/>
          <p14:tracePt t="61328" x="3190875" y="3592513"/>
          <p14:tracePt t="61336" x="3217863" y="3621088"/>
          <p14:tracePt t="61346" x="3254375" y="3648075"/>
          <p14:tracePt t="61354" x="3273425" y="3684588"/>
          <p14:tracePt t="61363" x="3290888" y="3738563"/>
          <p14:tracePt t="61369" x="3327400" y="3784600"/>
          <p14:tracePt t="61379" x="3363913" y="3821113"/>
          <p14:tracePt t="61386" x="3382963" y="3848100"/>
          <p14:tracePt t="61395" x="3390900" y="3894138"/>
          <p14:tracePt t="61401" x="3427413" y="3940175"/>
          <p14:tracePt t="61412" x="3455988" y="3984625"/>
          <p14:tracePt t="61417" x="3482975" y="4013200"/>
          <p14:tracePt t="61425" x="3519488" y="4067175"/>
          <p14:tracePt t="61434" x="3536950" y="4113213"/>
          <p14:tracePt t="61441" x="3563938" y="4159250"/>
          <p14:tracePt t="61448" x="3600450" y="4203700"/>
          <p14:tracePt t="61456" x="3619500" y="4249738"/>
          <p14:tracePt t="61464" x="3646488" y="4295775"/>
          <p14:tracePt t="61472" x="3665538" y="4322763"/>
          <p14:tracePt t="61480" x="3702050" y="4368800"/>
          <p14:tracePt t="61490" x="3709988" y="4413250"/>
          <p14:tracePt t="61499" x="3729038" y="4459288"/>
          <p14:tracePt t="61505" x="3765550" y="4486275"/>
          <p14:tracePt t="61515" x="3783013" y="4514850"/>
          <p14:tracePt t="61521" x="3810000" y="4578350"/>
          <p14:tracePt t="61528" x="3829050" y="4624388"/>
          <p14:tracePt t="61538" x="3838575" y="4660900"/>
          <p14:tracePt t="61550" x="3846513" y="4697413"/>
          <p14:tracePt t="61554" x="3875088" y="4724400"/>
          <p14:tracePt t="61562" x="3883025" y="4768850"/>
          <p14:tracePt t="61570" x="3892550" y="4797425"/>
          <p14:tracePt t="61580" x="3919538" y="4841875"/>
          <p14:tracePt t="61585" x="3938588" y="4870450"/>
          <p14:tracePt t="61596" x="3948113" y="4897438"/>
          <p14:tracePt t="61602" x="3948113" y="4914900"/>
          <p14:tracePt t="61614" x="3965575" y="4933950"/>
          <p14:tracePt t="61616" x="3975100" y="4970463"/>
          <p14:tracePt t="61624" x="3984625" y="4987925"/>
          <p14:tracePt t="61632" x="3992563" y="5016500"/>
          <p14:tracePt t="61640" x="4011613" y="5043488"/>
          <p14:tracePt t="61648" x="4021138" y="5060950"/>
          <p14:tracePt t="61656" x="4021138" y="5070475"/>
          <p14:tracePt t="61664" x="4029075" y="5106988"/>
          <p14:tracePt t="61672" x="4038600" y="5126038"/>
          <p14:tracePt t="61680" x="4038600" y="5160963"/>
          <p14:tracePt t="61688" x="4065588" y="5189538"/>
          <p14:tracePt t="61697" x="4075113" y="5216525"/>
          <p14:tracePt t="61705" x="4084638" y="5233988"/>
          <p14:tracePt t="61713" x="4094163" y="5270500"/>
          <p14:tracePt t="61721" x="4111625" y="5299075"/>
          <p14:tracePt t="61730" x="4121150" y="5307013"/>
          <p14:tracePt t="61738" x="4121150" y="5326063"/>
          <p14:tracePt t="61750" x="4129088" y="5353050"/>
          <p14:tracePt t="61754" x="4138613" y="5362575"/>
          <p14:tracePt t="61767" x="4157663" y="5389563"/>
          <p14:tracePt t="61770" x="4157663" y="5399088"/>
          <p14:tracePt t="61781" x="4165600" y="5426075"/>
          <p14:tracePt t="61798" x="4175125" y="5445125"/>
          <p14:tracePt t="61801" x="4184650" y="5462588"/>
          <p14:tracePt t="61814" x="4184650" y="5472113"/>
          <p14:tracePt t="61820" x="4184650" y="5489575"/>
          <p14:tracePt t="61825" x="4202113" y="5508625"/>
          <p14:tracePt t="61833" x="4202113" y="5518150"/>
          <p14:tracePt t="61841" x="4211638" y="5526088"/>
          <p14:tracePt t="61850" x="4211638" y="5545138"/>
          <p14:tracePt t="61864" x="4221163" y="5562600"/>
          <p14:tracePt t="61872" x="4221163" y="5572125"/>
          <p14:tracePt t="61898" x="4221163" y="5581650"/>
          <p14:tracePt t="61906" x="4230688" y="5599113"/>
          <p14:tracePt t="61932" x="4230688" y="5608638"/>
          <p14:tracePt t="61936" x="4230688" y="5618163"/>
          <p14:tracePt t="61944" x="4238625" y="5626100"/>
          <p14:tracePt t="61952" x="4238625" y="5635625"/>
          <p14:tracePt t="61968" x="4248150" y="5645150"/>
          <p14:tracePt t="61977" x="4248150" y="5654675"/>
          <p14:tracePt t="61992" x="4257675" y="5672138"/>
          <p14:tracePt t="62000" x="4257675" y="5681663"/>
          <p14:tracePt t="62008" x="4257675" y="5691188"/>
          <p14:tracePt t="62017" x="4267200" y="5699125"/>
          <p14:tracePt t="62066" x="4275138" y="5708650"/>
          <p14:tracePt t="62097" x="4284663" y="5718175"/>
          <p14:tracePt t="62130" x="4294188" y="5727700"/>
          <p14:tracePt t="62212" x="4303713" y="5727700"/>
          <p14:tracePt t="62217" x="4311650" y="5727700"/>
          <p14:tracePt t="62225" x="4330700" y="5727700"/>
          <p14:tracePt t="62236" x="4340225" y="5718175"/>
          <p14:tracePt t="62241" x="4367213" y="5718175"/>
          <p14:tracePt t="62252" x="4394200" y="5691188"/>
          <p14:tracePt t="62257" x="4430713" y="5662613"/>
          <p14:tracePt t="62266" x="4467225" y="5654675"/>
          <p14:tracePt t="62274" x="4540250" y="5608638"/>
          <p14:tracePt t="62281" x="4576763" y="5589588"/>
          <p14:tracePt t="62289" x="4613275" y="5562600"/>
          <p14:tracePt t="62299" x="4676775" y="5508625"/>
          <p14:tracePt t="62305" x="4695825" y="5499100"/>
          <p14:tracePt t="62313" x="4713288" y="5489575"/>
          <p14:tracePt t="62321" x="4730750" y="5472113"/>
          <p14:tracePt t="62330" x="4740275" y="5462588"/>
          <p14:tracePt t="62338" x="4749800" y="5453063"/>
          <p14:tracePt t="62354" x="4767263" y="5445125"/>
          <p14:tracePt t="62850" x="4767263" y="5453063"/>
          <p14:tracePt t="62856" x="4740275" y="5462588"/>
          <p14:tracePt t="62865" x="4722813" y="5472113"/>
          <p14:tracePt t="62872" x="4703763" y="5481638"/>
          <p14:tracePt t="62897" x="4659313" y="5518150"/>
          <p14:tracePt t="62904" x="4649788" y="5526088"/>
          <p14:tracePt t="62913" x="4630738" y="5545138"/>
          <p14:tracePt t="62920" x="4622800" y="5554663"/>
          <p14:tracePt t="62928" x="4613275" y="5554663"/>
          <p14:tracePt t="62952" x="4603750" y="5572125"/>
          <p14:tracePt t="62960" x="4603750" y="5581650"/>
          <p14:tracePt t="63026" x="4603750" y="5589588"/>
          <p14:tracePt t="63037" x="4622800" y="5589588"/>
          <p14:tracePt t="63042" x="4667250" y="5589588"/>
          <p14:tracePt t="63052" x="4686300" y="5589588"/>
          <p14:tracePt t="63058" x="4722813" y="5589588"/>
          <p14:tracePt t="63068" x="4730750" y="5581650"/>
          <p14:tracePt t="63074" x="4759325" y="5572125"/>
          <p14:tracePt t="63082" x="4767263" y="5562600"/>
          <p14:tracePt t="63090" x="4786313" y="5545138"/>
          <p14:tracePt t="63101" x="4803775" y="5526088"/>
          <p14:tracePt t="63106" x="4813300" y="5518150"/>
          <p14:tracePt t="63114" x="4822825" y="5508625"/>
          <p14:tracePt t="63128" x="4822825" y="5499100"/>
          <p14:tracePt t="63136" x="4822825" y="5489575"/>
          <p14:tracePt t="63162" x="4822825" y="5472113"/>
          <p14:tracePt t="63186" x="4822825" y="5462588"/>
          <p14:tracePt t="63202" x="4822825" y="5453063"/>
          <p14:tracePt t="63740" x="4840288" y="5445125"/>
          <p14:tracePt t="63745" x="4859338" y="5445125"/>
          <p14:tracePt t="63755" x="4886325" y="5445125"/>
          <p14:tracePt t="63763" x="4941888" y="5445125"/>
          <p14:tracePt t="63770" x="5005388" y="5445125"/>
          <p14:tracePt t="63780" x="5059363" y="5445125"/>
          <p14:tracePt t="63786" x="5114925" y="5445125"/>
          <p14:tracePt t="63796" x="5151438" y="5445125"/>
          <p14:tracePt t="63802" x="5187950" y="5445125"/>
          <p14:tracePt t="63812" x="5224463" y="5445125"/>
          <p14:tracePt t="63817" x="5251450" y="5445125"/>
          <p14:tracePt t="63825" x="5268913" y="5416550"/>
          <p14:tracePt t="64082" x="5268913" y="5389563"/>
          <p14:tracePt t="64090" x="5268913" y="5362575"/>
          <p14:tracePt t="64100" x="5268913" y="5316538"/>
          <p14:tracePt t="64106" x="5268913" y="5289550"/>
          <p14:tracePt t="64116" x="5268913" y="5262563"/>
          <p14:tracePt t="64121" x="5268913" y="5226050"/>
          <p14:tracePt t="64136" x="5268913" y="5216525"/>
          <p14:tracePt t="64145" x="5278438" y="5197475"/>
          <p14:tracePt t="64229" x="5278438" y="5207000"/>
          <p14:tracePt t="64235" x="5260975" y="5226050"/>
          <p14:tracePt t="64242" x="5241925" y="5243513"/>
          <p14:tracePt t="64250" x="5241925" y="5262563"/>
          <p14:tracePt t="64259" x="5224463" y="5280025"/>
          <p14:tracePt t="64265" x="5214938" y="5289550"/>
          <p14:tracePt t="64273" x="5205413" y="5299075"/>
          <p14:tracePt t="64282" x="5195888" y="5316538"/>
          <p14:tracePt t="64297" x="5178425" y="5326063"/>
          <p14:tracePt t="64328" x="5168900" y="5335588"/>
          <p14:tracePt t="64361" x="5168900" y="5343525"/>
          <p14:tracePt t="64450" x="5168900" y="5335588"/>
          <p14:tracePt t="64466" x="5168900" y="5326063"/>
          <p14:tracePt t="64476" x="5168900" y="5307013"/>
          <p14:tracePt t="64482" x="5168900" y="5289550"/>
          <p14:tracePt t="64498" x="5178425" y="5270500"/>
          <p14:tracePt t="64513" x="5178425" y="5262563"/>
          <p14:tracePt t="64529" x="5187950" y="5243513"/>
          <p14:tracePt t="64538" x="5187950" y="5233988"/>
          <p14:tracePt t="64544" x="5195888" y="5233988"/>
          <p14:tracePt t="64561" x="5205413" y="5226050"/>
          <p14:tracePt t="64577" x="5214938" y="5216525"/>
          <p14:tracePt t="64593" x="5224463" y="5216525"/>
          <p14:tracePt t="64602" x="5232400" y="5207000"/>
          <p14:tracePt t="64608" x="5241925" y="5197475"/>
          <p14:tracePt t="64632" x="5251450" y="5197475"/>
          <p14:tracePt t="64641" x="5260975" y="5197475"/>
          <p14:tracePt t="64659" x="5287963" y="5197475"/>
          <p14:tracePt t="64674" x="5297488" y="5197475"/>
          <p14:tracePt t="64706" x="5305425" y="5197475"/>
          <p14:tracePt t="64778" x="5314950" y="5197475"/>
          <p14:tracePt t="64819" x="5314950" y="5207000"/>
          <p14:tracePt t="64848" x="5314950" y="5226050"/>
          <p14:tracePt t="64864" x="5314950" y="5233988"/>
          <p14:tracePt t="64904" x="5305425" y="5243513"/>
          <p14:tracePt t="64938" x="5297488" y="5253038"/>
          <p14:tracePt t="64992" x="5297488" y="5262563"/>
          <p14:tracePt t="65000" x="5287963" y="5280025"/>
          <p14:tracePt t="65017" x="5287963" y="5289550"/>
          <p14:tracePt t="65025" x="5287963" y="5307013"/>
          <p14:tracePt t="65041" x="5287963" y="5316538"/>
          <p14:tracePt t="65049" x="5287963" y="5335588"/>
          <p14:tracePt t="65059" x="5305425" y="5353050"/>
          <p14:tracePt t="65064" x="5305425" y="5362575"/>
          <p14:tracePt t="65072" x="5314950" y="5380038"/>
          <p14:tracePt t="65080" x="5324475" y="5389563"/>
          <p14:tracePt t="65088" x="5324475" y="5399088"/>
          <p14:tracePt t="65096" x="5334000" y="5408613"/>
          <p14:tracePt t="65136" x="5341938" y="5408613"/>
          <p14:tracePt t="65562" x="5368925" y="5399088"/>
          <p14:tracePt t="65570" x="5387975" y="5389563"/>
          <p14:tracePt t="65576" x="5405438" y="5372100"/>
          <p14:tracePt t="65584" x="5451475" y="5343525"/>
          <p14:tracePt t="65593" x="5461000" y="5335588"/>
          <p14:tracePt t="65600" x="5487988" y="5316538"/>
          <p14:tracePt t="65608" x="5497513" y="5299075"/>
          <p14:tracePt t="65616" x="5507038" y="5280025"/>
          <p14:tracePt t="65624" x="5507038" y="5270500"/>
          <p14:tracePt t="65666" x="5507038" y="5262563"/>
          <p14:tracePt t="65786" x="5507038" y="5270500"/>
          <p14:tracePt t="65795" x="5507038" y="5280025"/>
          <p14:tracePt t="65802" x="5507038" y="5289550"/>
          <p14:tracePt t="65810" x="5507038" y="5299075"/>
          <p14:tracePt t="65819" x="5507038" y="5307013"/>
          <p14:tracePt t="65826" x="5497513" y="5316538"/>
          <p14:tracePt t="65845" x="5497513" y="5326063"/>
          <p14:tracePt t="65857" x="5487988" y="5335588"/>
          <p14:tracePt t="66017" x="5478463" y="5335588"/>
          <p14:tracePt t="66032" x="5451475" y="5335588"/>
          <p14:tracePt t="66040" x="5441950" y="5335588"/>
          <p14:tracePt t="66056" x="5414963" y="5343525"/>
          <p14:tracePt t="66064" x="5405438" y="5343525"/>
          <p14:tracePt t="66089" x="5397500" y="5362575"/>
          <p14:tracePt t="66114" x="5397500" y="5372100"/>
          <p14:tracePt t="66136" x="5397500" y="5380038"/>
          <p14:tracePt t="66145" x="5397500" y="5389563"/>
          <p14:tracePt t="66152" x="5405438" y="5389563"/>
          <p14:tracePt t="66160" x="5405438" y="5399088"/>
          <p14:tracePt t="66168" x="5434013" y="5399088"/>
          <p14:tracePt t="66178" x="5451475" y="5399088"/>
          <p14:tracePt t="66185" x="5487988" y="5416550"/>
          <p14:tracePt t="66194" x="5497513" y="5416550"/>
          <p14:tracePt t="66201" x="5534025" y="5426075"/>
          <p14:tracePt t="66209" x="5543550" y="5426075"/>
          <p14:tracePt t="66217" x="5543550" y="5435600"/>
          <p14:tracePt t="66224" x="5551488" y="5435600"/>
          <p14:tracePt t="66233" x="5580063" y="5445125"/>
          <p14:tracePt t="66248" x="5588000" y="5453063"/>
          <p14:tracePt t="66256" x="5597525" y="5462588"/>
          <p14:tracePt t="66264" x="5607050" y="5462588"/>
          <p14:tracePt t="66280" x="5616575" y="5481638"/>
          <p14:tracePt t="66289" x="5624513" y="5489575"/>
          <p14:tracePt t="66296" x="5624513" y="5499100"/>
          <p14:tracePt t="66304" x="5624513" y="5518150"/>
          <p14:tracePt t="66312" x="5634038" y="5545138"/>
          <p14:tracePt t="66320" x="5634038" y="5554663"/>
          <p14:tracePt t="66328" x="5634038" y="5562600"/>
          <p14:tracePt t="66337" x="5634038" y="5589588"/>
          <p14:tracePt t="66345" x="5634038" y="5608638"/>
          <p14:tracePt t="66354" x="5634038" y="5626100"/>
          <p14:tracePt t="66368" x="5634038" y="5635625"/>
          <p14:tracePt t="66377" x="5634038" y="5645150"/>
          <p14:tracePt t="66384" x="5634038" y="5662613"/>
          <p14:tracePt t="66394" x="5624513" y="5681663"/>
          <p14:tracePt t="66400" x="5616575" y="5691188"/>
          <p14:tracePt t="66408" x="5597525" y="5699125"/>
          <p14:tracePt t="66416" x="5580063" y="5718175"/>
          <p14:tracePt t="66424" x="5543550" y="5727700"/>
          <p14:tracePt t="66432" x="5534025" y="5727700"/>
          <p14:tracePt t="66443" x="5497513" y="5727700"/>
          <p14:tracePt t="66448" x="5470525" y="5727700"/>
          <p14:tracePt t="66456" x="5441950" y="5727700"/>
          <p14:tracePt t="66464" x="5424488" y="5727700"/>
          <p14:tracePt t="66472" x="5368925" y="5718175"/>
          <p14:tracePt t="66480" x="5314950" y="5662613"/>
          <p14:tracePt t="66488" x="5268913" y="5645150"/>
          <p14:tracePt t="66496" x="5232400" y="5589588"/>
          <p14:tracePt t="66504" x="5205413" y="5562600"/>
          <p14:tracePt t="66512" x="5187950" y="5535613"/>
          <p14:tracePt t="66520" x="5168900" y="5508625"/>
          <p14:tracePt t="66528" x="5168900" y="5499100"/>
          <p14:tracePt t="66536" x="5151438" y="5462588"/>
          <p14:tracePt t="66560" x="5151438" y="5453063"/>
          <p14:tracePt t="66584" x="5151438" y="5445125"/>
          <p14:tracePt t="66593" x="5159375" y="5435600"/>
          <p14:tracePt t="66600" x="5159375" y="5426075"/>
          <p14:tracePt t="66608" x="5168900" y="5416550"/>
          <p14:tracePt t="66616" x="5178425" y="5408613"/>
          <p14:tracePt t="66624" x="5195888" y="5399088"/>
          <p14:tracePt t="66633" x="5214938" y="5380038"/>
          <p14:tracePt t="66641" x="5232400" y="5362575"/>
          <p14:tracePt t="66649" x="5260975" y="5353050"/>
          <p14:tracePt t="66660" x="5278438" y="5353050"/>
          <p14:tracePt t="66664" x="5305425" y="5343525"/>
          <p14:tracePt t="66672" x="5351463" y="5343525"/>
          <p14:tracePt t="66680" x="5397500" y="5316538"/>
          <p14:tracePt t="66689" x="5434013" y="5316538"/>
          <p14:tracePt t="66696" x="5461000" y="5316538"/>
          <p14:tracePt t="66705" x="5507038" y="5316538"/>
          <p14:tracePt t="66712" x="5514975" y="5316538"/>
          <p14:tracePt t="66720" x="5551488" y="5316538"/>
          <p14:tracePt t="66729" x="5561013" y="5316538"/>
          <p14:tracePt t="66738" x="5588000" y="5316538"/>
          <p14:tracePt t="66749" x="5588000" y="5326063"/>
          <p14:tracePt t="66768" x="5597525" y="5343525"/>
          <p14:tracePt t="66777" x="5597525" y="5353050"/>
          <p14:tracePt t="66786" x="5597525" y="5362575"/>
          <p14:tracePt t="66797" x="5607050" y="5372100"/>
          <p14:tracePt t="66825" x="5607050" y="5389563"/>
          <p14:tracePt t="66924" x="5607050" y="5399088"/>
          <p14:tracePt t="67314" x="5607050" y="5408613"/>
          <p14:tracePt t="67324" x="5607050" y="5426075"/>
          <p14:tracePt t="67328" x="5597525" y="5445125"/>
          <p14:tracePt t="67336" x="5588000" y="5453063"/>
          <p14:tracePt t="67344" x="5588000" y="5472113"/>
          <p14:tracePt t="67352" x="5588000" y="5499100"/>
          <p14:tracePt t="67360" x="5588000" y="5526088"/>
          <p14:tracePt t="67377" x="5588000" y="5535613"/>
          <p14:tracePt t="67384" x="5588000" y="5545138"/>
          <p14:tracePt t="67525" x="5580063" y="5545138"/>
          <p14:tracePt t="67528" x="5561013" y="5535613"/>
          <p14:tracePt t="67536" x="5543550" y="5526088"/>
          <p14:tracePt t="67544" x="5534025" y="5526088"/>
          <p14:tracePt t="67552" x="5524500" y="5518150"/>
          <p14:tracePt t="67561" x="5514975" y="5518150"/>
          <p14:tracePt t="67568" x="5497513" y="5489575"/>
          <p14:tracePt t="67585" x="5497513" y="5481638"/>
          <p14:tracePt t="67595" x="5487988" y="5445125"/>
          <p14:tracePt t="67601" x="5478463" y="5426075"/>
          <p14:tracePt t="67611" x="5451475" y="5380038"/>
          <p14:tracePt t="67617" x="5441950" y="5353050"/>
          <p14:tracePt t="67626" x="5424488" y="5316538"/>
          <p14:tracePt t="67633" x="5424488" y="5280025"/>
          <p14:tracePt t="67643" x="5405438" y="5233988"/>
          <p14:tracePt t="67650" x="5397500" y="5216525"/>
          <p14:tracePt t="67659" x="5378450" y="5189538"/>
          <p14:tracePt t="67666" x="5378450" y="5170488"/>
          <p14:tracePt t="67676" x="5368925" y="5133975"/>
          <p14:tracePt t="67682" x="5360988" y="5116513"/>
          <p14:tracePt t="67690" x="5351463" y="5116513"/>
          <p14:tracePt t="67697" x="5351463" y="5097463"/>
          <p14:tracePt t="67706" x="5341938" y="5089525"/>
          <p14:tracePt t="67714" x="5324475" y="5070475"/>
          <p14:tracePt t="67721" x="5305425" y="5053013"/>
          <p14:tracePt t="67729" x="5297488" y="5043488"/>
          <p14:tracePt t="67738" x="5287963" y="5033963"/>
          <p14:tracePt t="67746" x="5268913" y="5024438"/>
          <p14:tracePt t="67754" x="5251450" y="5006975"/>
          <p14:tracePt t="67761" x="5224463" y="4987925"/>
          <p14:tracePt t="67769" x="5195888" y="4979988"/>
          <p14:tracePt t="67778" x="5141913" y="4943475"/>
          <p14:tracePt t="67785" x="5095875" y="4933950"/>
          <p14:tracePt t="67794" x="5041900" y="4906963"/>
          <p14:tracePt t="67801" x="4995863" y="4887913"/>
          <p14:tracePt t="67811" x="4932363" y="4870450"/>
          <p14:tracePt t="67817" x="4886325" y="4833938"/>
          <p14:tracePt t="67825" x="4859338" y="4824413"/>
          <p14:tracePt t="67833" x="4813300" y="4805363"/>
          <p14:tracePt t="67842" x="4795838" y="4805363"/>
          <p14:tracePt t="67850" x="4767263" y="4787900"/>
          <p14:tracePt t="67861" x="4759325" y="4778375"/>
          <p14:tracePt t="67865" x="4730750" y="4768850"/>
          <p14:tracePt t="67881" x="4713288" y="4768850"/>
          <p14:tracePt t="67890" x="4695825" y="4760913"/>
          <p14:tracePt t="67896" x="4659313" y="4732338"/>
          <p14:tracePt t="67912" x="4640263" y="4724400"/>
          <p14:tracePt t="67921" x="4630738" y="4724400"/>
          <p14:tracePt t="67931" x="4622800" y="4714875"/>
          <p14:tracePt t="67938" x="4603750" y="4714875"/>
          <p14:tracePt t="67945" x="4586288" y="4697413"/>
          <p14:tracePt t="67954" x="4576763" y="4687888"/>
          <p14:tracePt t="67970" x="4549775" y="4668838"/>
          <p14:tracePt t="67978" x="4521200" y="4660900"/>
          <p14:tracePt t="67986" x="4503738" y="4641850"/>
          <p14:tracePt t="67996" x="4448175" y="4614863"/>
          <p14:tracePt t="68002" x="4403725" y="4595813"/>
          <p14:tracePt t="68011" x="4367213" y="4568825"/>
          <p14:tracePt t="68017" x="4311650" y="4541838"/>
          <p14:tracePt t="68025" x="4267200" y="4514850"/>
          <p14:tracePt t="68032" x="4165600" y="4468813"/>
          <p14:tracePt t="68040" x="4084638" y="4449763"/>
          <p14:tracePt t="68048" x="4021138" y="4405313"/>
          <p14:tracePt t="68056" x="3965575" y="4395788"/>
          <p14:tracePt t="68064" x="3902075" y="4368800"/>
          <p14:tracePt t="68073" x="3875088" y="4349750"/>
          <p14:tracePt t="68080" x="3810000" y="4332288"/>
          <p14:tracePt t="68088" x="3783013" y="4313238"/>
          <p14:tracePt t="68096" x="3738563" y="4295775"/>
          <p14:tracePt t="68105" x="3709988" y="4286250"/>
          <p14:tracePt t="68112" x="3683000" y="4276725"/>
          <p14:tracePt t="68120" x="3673475" y="4268788"/>
          <p14:tracePt t="68128" x="3646488" y="4249738"/>
          <p14:tracePt t="68153" x="3636963" y="4249738"/>
          <p14:tracePt t="68323" x="3629025" y="4240213"/>
          <p14:tracePt t="68336" x="3619500" y="4232275"/>
          <p14:tracePt t="68360" x="3619500" y="4222750"/>
          <p14:tracePt t="68378" x="3609975" y="4195763"/>
          <p14:tracePt t="68394" x="3592513" y="4176713"/>
          <p14:tracePt t="68402" x="3592513" y="4167188"/>
          <p14:tracePt t="68410" x="3582988" y="4167188"/>
          <p14:tracePt t="69626" x="3573463" y="4159250"/>
          <p14:tracePt t="70904" x="3573463" y="4149725"/>
          <p14:tracePt t="70913" x="3573463" y="4130675"/>
          <p14:tracePt t="70921" x="3592513" y="4113213"/>
          <p14:tracePt t="70929" x="3592513" y="4103688"/>
          <p14:tracePt t="70937" x="3600450" y="4067175"/>
          <p14:tracePt t="70953" x="3600450" y="4040188"/>
          <p14:tracePt t="70961" x="3600450" y="4030663"/>
          <p14:tracePt t="70968" x="3600450" y="4021138"/>
          <p14:tracePt t="70984" x="3600450" y="4013200"/>
          <p14:tracePt t="71000" x="3600450" y="4003675"/>
          <p14:tracePt t="71009" x="3600450" y="3994150"/>
          <p14:tracePt t="71026" x="3600450" y="3984625"/>
          <p14:tracePt t="71048" x="3600450" y="3976688"/>
          <p14:tracePt t="71080" x="3600450" y="3957638"/>
          <p14:tracePt t="71114" x="3600450" y="3948113"/>
          <p14:tracePt t="71137" x="3600450" y="3940175"/>
          <p14:tracePt t="71152" x="3600450" y="3921125"/>
          <p14:tracePt t="71160" x="3600450" y="3911600"/>
          <p14:tracePt t="71168" x="3600450" y="3894138"/>
          <p14:tracePt t="71176" x="3600450" y="3867150"/>
          <p14:tracePt t="71184" x="3600450" y="3848100"/>
          <p14:tracePt t="71193" x="3592513" y="3821113"/>
          <p14:tracePt t="71200" x="3592513" y="3811588"/>
          <p14:tracePt t="71210" x="3592513" y="3784600"/>
          <p14:tracePt t="71216" x="3592513" y="3767138"/>
          <p14:tracePt t="71224" x="3582988" y="3757613"/>
          <p14:tracePt t="71232" x="3582988" y="3730625"/>
          <p14:tracePt t="71240" x="3582988" y="3721100"/>
          <p14:tracePt t="71249" x="3582988" y="3702050"/>
          <p14:tracePt t="71256" x="3582988" y="3694113"/>
          <p14:tracePt t="71265" x="3582988" y="3684588"/>
          <p14:tracePt t="71272" x="3582988" y="3665538"/>
          <p14:tracePt t="71280" x="3582988" y="3638550"/>
          <p14:tracePt t="71288" x="3582988" y="3629025"/>
          <p14:tracePt t="71297" x="3573463" y="3611563"/>
          <p14:tracePt t="71313" x="3573463" y="3602038"/>
          <p14:tracePt t="71330" x="3573463" y="3592513"/>
          <p14:tracePt t="71338" x="3563938" y="3584575"/>
          <p14:tracePt t="71377" x="3556000" y="3575050"/>
          <p14:tracePt t="71496" x="3556000" y="3592513"/>
          <p14:tracePt t="71504" x="3556000" y="3602038"/>
          <p14:tracePt t="71513" x="3556000" y="3648075"/>
          <p14:tracePt t="71521" x="3556000" y="3665538"/>
          <p14:tracePt t="71529" x="3556000" y="3721100"/>
          <p14:tracePt t="71537" x="3556000" y="3757613"/>
          <p14:tracePt t="71545" x="3556000" y="3803650"/>
          <p14:tracePt t="71553" x="3556000" y="3821113"/>
          <p14:tracePt t="71561" x="3556000" y="3875088"/>
          <p14:tracePt t="71569" x="3563938" y="3921125"/>
          <p14:tracePt t="71578" x="3609975" y="3984625"/>
          <p14:tracePt t="71585" x="3619500" y="4003675"/>
          <p14:tracePt t="71594" x="3629025" y="4030663"/>
          <p14:tracePt t="71601" x="3636963" y="4057650"/>
          <p14:tracePt t="71610" x="3646488" y="4076700"/>
          <p14:tracePt t="71617" x="3656013" y="4086225"/>
          <p14:tracePt t="71633" x="3665538" y="4094163"/>
          <p14:tracePt t="71842" x="3673475" y="4094163"/>
          <p14:tracePt t="71856" x="3692525" y="4086225"/>
          <p14:tracePt t="71872" x="3702050" y="4067175"/>
          <p14:tracePt t="71880" x="3709988" y="4057650"/>
          <p14:tracePt t="71889" x="3719513" y="4049713"/>
          <p14:tracePt t="71899" x="3729038" y="4049713"/>
          <p14:tracePt t="71905" x="3746500" y="4030663"/>
          <p14:tracePt t="71916" x="3756025" y="4030663"/>
          <p14:tracePt t="71937" x="3765550" y="4021138"/>
          <p14:tracePt t="71977" x="3775075" y="4013200"/>
          <p14:tracePt t="72097" x="3765550" y="3994150"/>
          <p14:tracePt t="72105" x="3746500" y="3984625"/>
          <p14:tracePt t="72121" x="3719513" y="3976688"/>
          <p14:tracePt t="72131" x="3702050" y="3948113"/>
          <p14:tracePt t="72137" x="3692525" y="3940175"/>
          <p14:tracePt t="72144" x="3692525" y="3930650"/>
          <p14:tracePt t="72152" x="3673475" y="3911600"/>
          <p14:tracePt t="72160" x="3673475" y="3903663"/>
          <p14:tracePt t="72168" x="3656013" y="3884613"/>
          <p14:tracePt t="72176" x="3646488" y="3857625"/>
          <p14:tracePt t="72184" x="3636963" y="3840163"/>
          <p14:tracePt t="72193" x="3619500" y="3811588"/>
          <p14:tracePt t="72211" x="3609975" y="3748088"/>
          <p14:tracePt t="72216" x="3600450" y="3738563"/>
          <p14:tracePt t="72224" x="3600450" y="3721100"/>
          <p14:tracePt t="72232" x="3600450" y="3711575"/>
          <p14:tracePt t="72240" x="3592513" y="3675063"/>
          <p14:tracePt t="72248" x="3582988" y="3657600"/>
          <p14:tracePt t="72256" x="3582988" y="3629025"/>
          <p14:tracePt t="72264" x="3573463" y="3602038"/>
          <p14:tracePt t="72280" x="3573463" y="3584575"/>
          <p14:tracePt t="72288" x="3573463" y="3575050"/>
          <p14:tracePt t="72296" x="3573463" y="3556000"/>
          <p14:tracePt t="72305" x="3573463" y="3538538"/>
          <p14:tracePt t="72340" x="3573463" y="3529013"/>
          <p14:tracePt t="72362" x="3573463" y="3511550"/>
          <p14:tracePt t="72372" x="3573463" y="3502025"/>
          <p14:tracePt t="72379" x="3573463" y="3492500"/>
          <p14:tracePt t="72385" x="3573463" y="3475038"/>
          <p14:tracePt t="72393" x="3573463" y="3455988"/>
          <p14:tracePt t="72409" x="3573463" y="3446463"/>
          <p14:tracePt t="72417" x="3573463" y="3438525"/>
          <p14:tracePt t="72425" x="3573463" y="3419475"/>
          <p14:tracePt t="72433" x="3582988" y="3402013"/>
          <p14:tracePt t="72446" x="3592513" y="3392488"/>
          <p14:tracePt t="72449" x="3600450" y="3382963"/>
          <p14:tracePt t="72458" x="3609975" y="3375025"/>
          <p14:tracePt t="72467" x="3619500" y="3365500"/>
          <p14:tracePt t="72481" x="3629025" y="3355975"/>
          <p14:tracePt t="72913" x="3636963" y="3346450"/>
          <p14:tracePt t="72920" x="3636963" y="3338513"/>
          <p14:tracePt t="72938" x="3636963" y="3328988"/>
          <p14:tracePt t="72955" x="3636963" y="3309938"/>
          <p14:tracePt t="72973" x="3646488" y="3302000"/>
          <p14:tracePt t="73090" x="3656013" y="3302000"/>
          <p14:tracePt t="73130" x="3665538" y="3292475"/>
          <p14:tracePt t="73184" x="3673475" y="3282950"/>
          <p14:tracePt t="73690" x="3665538" y="3292475"/>
          <p14:tracePt t="73698" x="3656013" y="3292475"/>
          <p14:tracePt t="73706" x="3646488" y="3302000"/>
          <p14:tracePt t="73722" x="3646488" y="3309938"/>
          <p14:tracePt t="73731" x="3636963" y="3319463"/>
          <p14:tracePt t="73738" x="3629025" y="3328988"/>
          <p14:tracePt t="73756" x="3619500" y="3338513"/>
          <p14:tracePt t="73761" x="3600450" y="3346450"/>
          <p14:tracePt t="73777" x="3592513" y="3365500"/>
          <p14:tracePt t="73800" x="3582988" y="3365500"/>
          <p14:tracePt t="73825" x="3582988" y="3375025"/>
          <p14:tracePt t="73834" x="3582988" y="3392488"/>
          <p14:tracePt t="73849" x="3573463" y="3402013"/>
          <p14:tracePt t="73913" x="3563938" y="3419475"/>
          <p14:tracePt t="73930" x="3563938" y="3429000"/>
          <p14:tracePt t="73938" x="3563938" y="3438525"/>
          <p14:tracePt t="73946" x="3556000" y="3446463"/>
          <p14:tracePt t="73954" x="3556000" y="3455988"/>
          <p14:tracePt t="73961" x="3556000" y="3482975"/>
          <p14:tracePt t="73969" x="3556000" y="3492500"/>
          <p14:tracePt t="73976" x="3556000" y="3519488"/>
          <p14:tracePt t="73984" x="3556000" y="3529013"/>
          <p14:tracePt t="73994" x="3556000" y="3575050"/>
          <p14:tracePt t="74000" x="3556000" y="3592513"/>
          <p14:tracePt t="74009" x="3556000" y="3621088"/>
          <p14:tracePt t="74016" x="3556000" y="3638550"/>
          <p14:tracePt t="74024" x="3556000" y="3665538"/>
          <p14:tracePt t="74032" x="3556000" y="3684588"/>
          <p14:tracePt t="74040" x="3556000" y="3702050"/>
          <p14:tracePt t="74048" x="3556000" y="3711575"/>
          <p14:tracePt t="74057" x="3556000" y="3721100"/>
          <p14:tracePt t="74065" x="3556000" y="3730625"/>
          <p14:tracePt t="74072" x="3556000" y="3738563"/>
          <p14:tracePt t="74250" x="3563938" y="3721100"/>
          <p14:tracePt t="74260" x="3573463" y="3711575"/>
          <p14:tracePt t="74264" x="3582988" y="3694113"/>
          <p14:tracePt t="74273" x="3600450" y="3694113"/>
          <p14:tracePt t="74281" x="3619500" y="3675063"/>
          <p14:tracePt t="74289" x="3656013" y="3657600"/>
          <p14:tracePt t="74298" x="3673475" y="3648075"/>
          <p14:tracePt t="74305" x="3709988" y="3621088"/>
          <p14:tracePt t="74313" x="3729038" y="3611563"/>
          <p14:tracePt t="74321" x="3765550" y="3602038"/>
          <p14:tracePt t="74329" x="3802063" y="3602038"/>
          <p14:tracePt t="74337" x="3856038" y="3602038"/>
          <p14:tracePt t="74345" x="3919538" y="3592513"/>
          <p14:tracePt t="74353" x="3992563" y="3592513"/>
          <p14:tracePt t="74360" x="4084638" y="3565525"/>
          <p14:tracePt t="74369" x="4175125" y="3565525"/>
          <p14:tracePt t="74376" x="4257675" y="3565525"/>
          <p14:tracePt t="74386" x="4367213" y="3565525"/>
          <p14:tracePt t="74395" x="4494213" y="3565525"/>
          <p14:tracePt t="74402" x="4603750" y="3565525"/>
          <p14:tracePt t="74412" x="4730750" y="3565525"/>
          <p14:tracePt t="74417" x="4876800" y="3565525"/>
          <p14:tracePt t="74427" x="5032375" y="3565525"/>
          <p14:tracePt t="74434" x="5195888" y="3565525"/>
          <p14:tracePt t="74442" x="5405438" y="3584575"/>
          <p14:tracePt t="74449" x="5607050" y="3584575"/>
          <p14:tracePt t="74463" x="5780088" y="3584575"/>
          <p14:tracePt t="74465" x="6007100" y="3584575"/>
          <p14:tracePt t="74473" x="6189663" y="3584575"/>
          <p14:tracePt t="74480" x="6381750" y="3584575"/>
          <p14:tracePt t="74489" x="6564313" y="3584575"/>
          <p14:tracePt t="74496" x="6764338" y="3584575"/>
          <p14:tracePt t="74504" x="6892925" y="3584575"/>
          <p14:tracePt t="74512" x="6983413" y="3584575"/>
          <p14:tracePt t="74520" x="7037388" y="3584575"/>
          <p14:tracePt t="74528" x="7092950" y="3584575"/>
          <p14:tracePt t="74536" x="7138988" y="3584575"/>
          <p14:tracePt t="74544" x="7156450" y="3584575"/>
          <p14:tracePt t="74552" x="7175500" y="3584575"/>
          <p14:tracePt t="74560" x="7192963" y="3584575"/>
          <p14:tracePt t="74569" x="7219950" y="3584575"/>
          <p14:tracePt t="74576" x="7229475" y="3584575"/>
          <p14:tracePt t="74584" x="7239000" y="3592513"/>
          <p14:tracePt t="74600" x="7265988" y="3592513"/>
          <p14:tracePt t="74609" x="7283450" y="3592513"/>
          <p14:tracePt t="74617" x="7312025" y="3592513"/>
          <p14:tracePt t="74625" x="7339013" y="3611563"/>
          <p14:tracePt t="74642" x="7356475" y="3611563"/>
          <p14:tracePt t="74756" x="7366000" y="3621088"/>
          <p14:tracePt t="74770" x="7375525" y="3629025"/>
          <p14:tracePt t="74779" x="7402513" y="3638550"/>
          <p14:tracePt t="74785" x="7421563" y="3638550"/>
          <p14:tracePt t="74795" x="7439025" y="3638550"/>
          <p14:tracePt t="74802" x="7448550" y="3638550"/>
          <p14:tracePt t="74812" x="7458075" y="3638550"/>
          <p14:tracePt t="74827" x="7475538" y="3638550"/>
          <p14:tracePt t="75139" x="7485063" y="3638550"/>
          <p14:tracePt t="75307" x="7494588" y="3638550"/>
          <p14:tracePt t="75314" x="7502525" y="3638550"/>
          <p14:tracePt t="75325" x="7531100" y="3638550"/>
          <p14:tracePt t="75330" x="7539038" y="3638550"/>
          <p14:tracePt t="75341" x="7558088" y="3638550"/>
          <p14:tracePt t="75345" x="7575550" y="3638550"/>
          <p14:tracePt t="75353" x="7621588" y="3638550"/>
          <p14:tracePt t="75361" x="7639050" y="3638550"/>
          <p14:tracePt t="75369" x="7667625" y="3638550"/>
          <p14:tracePt t="75377" x="7685088" y="3638550"/>
          <p14:tracePt t="75384" x="7704138" y="3638550"/>
          <p14:tracePt t="75393" x="7721600" y="3638550"/>
          <p14:tracePt t="75400" x="7731125" y="3638550"/>
          <p14:tracePt t="75409" x="7740650" y="3638550"/>
          <p14:tracePt t="75432" x="7748588" y="3638550"/>
          <p14:tracePt t="75449" x="7758113" y="3638550"/>
          <p14:tracePt t="75466" x="7767638" y="3638550"/>
          <p14:tracePt t="75482" x="7785100" y="3638550"/>
          <p14:tracePt t="75490" x="7804150" y="3638550"/>
          <p14:tracePt t="75498" x="7831138" y="3638550"/>
          <p14:tracePt t="75506" x="7850188" y="3638550"/>
          <p14:tracePt t="75514" x="7904163" y="3638550"/>
          <p14:tracePt t="75522" x="7913688" y="3638550"/>
          <p14:tracePt t="75530" x="7921625" y="3638550"/>
          <p14:tracePt t="75786" x="7894638" y="3638550"/>
          <p14:tracePt t="75794" x="7840663" y="3638550"/>
          <p14:tracePt t="75802" x="7785100" y="3638550"/>
          <p14:tracePt t="75811" x="7731125" y="3638550"/>
          <p14:tracePt t="75816" x="7648575" y="3638550"/>
          <p14:tracePt t="75824" x="7594600" y="3638550"/>
          <p14:tracePt t="75832" x="7539038" y="3638550"/>
          <p14:tracePt t="75840" x="7485063" y="3638550"/>
          <p14:tracePt t="75849" x="7439025" y="3638550"/>
          <p14:tracePt t="75856" x="7402513" y="3638550"/>
          <p14:tracePt t="75864" x="7375525" y="3638550"/>
          <p14:tracePt t="75878" x="7348538" y="3638550"/>
          <p14:tracePt t="75880" x="7329488" y="3638550"/>
          <p14:tracePt t="75889" x="7312025" y="3638550"/>
          <p14:tracePt t="75896" x="7302500" y="3638550"/>
          <p14:tracePt t="75904" x="7292975" y="3638550"/>
          <p14:tracePt t="75913" x="7283450" y="3638550"/>
          <p14:tracePt t="75920" x="7256463" y="3638550"/>
          <p14:tracePt t="75929" x="7248525" y="3638550"/>
          <p14:tracePt t="75936" x="7229475" y="3638550"/>
          <p14:tracePt t="75944" x="7192963" y="3638550"/>
          <p14:tracePt t="75952" x="7138988" y="3638550"/>
          <p14:tracePt t="75960" x="7102475" y="3638550"/>
          <p14:tracePt t="75968" x="7046913" y="3638550"/>
          <p14:tracePt t="75976" x="6992938" y="3638550"/>
          <p14:tracePt t="75984" x="6946900" y="3638550"/>
          <p14:tracePt t="75993" x="6910388" y="3638550"/>
          <p14:tracePt t="76000" x="6864350" y="3638550"/>
          <p14:tracePt t="76009" x="6837363" y="3638550"/>
          <p14:tracePt t="76017" x="6810375" y="3638550"/>
          <p14:tracePt t="76025" x="6800850" y="3638550"/>
          <p14:tracePt t="76106" x="6791325" y="3638550"/>
          <p14:tracePt t="76116" x="6773863" y="3629025"/>
          <p14:tracePt t="76122" x="6754813" y="3621088"/>
          <p14:tracePt t="76132" x="6718300" y="3621088"/>
          <p14:tracePt t="76138" x="6673850" y="3611563"/>
          <p14:tracePt t="76147" x="6645275" y="3611563"/>
          <p14:tracePt t="76153" x="6618288" y="3611563"/>
          <p14:tracePt t="76163" x="6581775" y="3602038"/>
          <p14:tracePt t="76180" x="6554788" y="3584575"/>
          <p14:tracePt t="76192" x="6545263" y="3584575"/>
          <p14:tracePt t="76290" x="6537325" y="3584575"/>
          <p14:tracePt t="76298" x="6537325" y="3565525"/>
          <p14:tracePt t="76306" x="6545263" y="3556000"/>
          <p14:tracePt t="76314" x="6554788" y="3548063"/>
          <p14:tracePt t="76322" x="6554788" y="3538538"/>
          <p14:tracePt t="76331" x="6564313" y="3519488"/>
          <p14:tracePt t="76338" x="6573838" y="3502025"/>
          <p14:tracePt t="76347" x="6591300" y="3475038"/>
          <p14:tracePt t="76354" x="6600825" y="3465513"/>
          <p14:tracePt t="76364" x="6610350" y="3438525"/>
          <p14:tracePt t="76369" x="6618288" y="3419475"/>
          <p14:tracePt t="76376" x="6637338" y="3375025"/>
          <p14:tracePt t="76384" x="6645275" y="3365500"/>
          <p14:tracePt t="76395" x="6654800" y="3328988"/>
          <p14:tracePt t="76402" x="6673850" y="3273425"/>
          <p14:tracePt t="76412" x="6673850" y="3246438"/>
          <p14:tracePt t="76417" x="6691313" y="3209925"/>
          <p14:tracePt t="76428" x="6700838" y="3173413"/>
          <p14:tracePt t="76433" x="6710363" y="3127375"/>
          <p14:tracePt t="76442" x="6710363" y="3109913"/>
          <p14:tracePt t="76448" x="6710363" y="3073400"/>
          <p14:tracePt t="76456" x="6710363" y="3027363"/>
          <p14:tracePt t="76464" x="6710363" y="3009900"/>
          <p14:tracePt t="76472" x="6718300" y="2973388"/>
          <p14:tracePt t="76482" x="6718300" y="2927350"/>
          <p14:tracePt t="76489" x="6718300" y="2873375"/>
          <p14:tracePt t="76497" x="6718300" y="2836863"/>
          <p14:tracePt t="76507" x="6718300" y="2800350"/>
          <p14:tracePt t="76513" x="6718300" y="2744788"/>
          <p14:tracePt t="76520" x="6718300" y="2708275"/>
          <p14:tracePt t="76530" x="6718300" y="2671763"/>
          <p14:tracePt t="76536" x="6718300" y="2635250"/>
          <p14:tracePt t="76546" x="6718300" y="2608263"/>
          <p14:tracePt t="76553" x="6718300" y="2571750"/>
          <p14:tracePt t="76562" x="6718300" y="2562225"/>
          <p14:tracePt t="76569" x="6718300" y="2525713"/>
          <p14:tracePt t="76581" x="6718300" y="2508250"/>
          <p14:tracePt t="76584" x="6718300" y="2481263"/>
          <p14:tracePt t="76593" x="6710363" y="2471738"/>
          <p14:tracePt t="76600" x="6710363" y="2462213"/>
          <p14:tracePt t="76609" x="6710363" y="2444750"/>
          <p14:tracePt t="76616" x="6700838" y="2435225"/>
          <p14:tracePt t="76625" x="6700838" y="2425700"/>
          <p14:tracePt t="76632" x="6691313" y="2408238"/>
          <p14:tracePt t="76640" x="6691313" y="2398713"/>
          <p14:tracePt t="76648" x="6691313" y="2389188"/>
          <p14:tracePt t="76656" x="6681788" y="2379663"/>
          <p14:tracePt t="76664" x="6681788" y="2362200"/>
          <p14:tracePt t="76672" x="6681788" y="2343150"/>
          <p14:tracePt t="76681" x="6664325" y="2325688"/>
          <p14:tracePt t="76689" x="6654800" y="2306638"/>
          <p14:tracePt t="76698" x="6654800" y="2289175"/>
          <p14:tracePt t="76705" x="6645275" y="2243138"/>
          <p14:tracePt t="76713" x="6637338" y="2243138"/>
          <p14:tracePt t="76721" x="6627813" y="2206625"/>
          <p14:tracePt t="76729" x="6600825" y="2170113"/>
          <p14:tracePt t="76738" x="6600825" y="2160588"/>
          <p14:tracePt t="76746" x="6600825" y="2143125"/>
          <p14:tracePt t="76754" x="6581775" y="2125663"/>
          <p14:tracePt t="76761" x="6573838" y="2106613"/>
          <p14:tracePt t="76769" x="6554788" y="2089150"/>
          <p14:tracePt t="76782" x="6554788" y="2079625"/>
          <p14:tracePt t="76784" x="6545263" y="2070100"/>
          <p14:tracePt t="76824" x="6537325" y="2060575"/>
          <p14:tracePt t="76840" x="6518275" y="2060575"/>
          <p14:tracePt t="76849" x="6508750" y="2060575"/>
          <p14:tracePt t="76856" x="6491288" y="2052638"/>
          <p14:tracePt t="76864" x="6472238" y="2052638"/>
          <p14:tracePt t="76877" x="6435725" y="2052638"/>
          <p14:tracePt t="76880" x="6391275" y="2052638"/>
          <p14:tracePt t="76888" x="6335713" y="2052638"/>
          <p14:tracePt t="76896" x="6281738" y="2052638"/>
          <p14:tracePt t="76904" x="6181725" y="2006600"/>
          <p14:tracePt t="76912" x="6108700" y="2006600"/>
          <p14:tracePt t="76920" x="5999163" y="2006600"/>
          <p14:tracePt t="76929" x="5907088" y="1997075"/>
          <p14:tracePt t="76936" x="5816600" y="1979613"/>
          <p14:tracePt t="76944" x="5716588" y="1970088"/>
          <p14:tracePt t="76952" x="5661025" y="1960563"/>
          <p14:tracePt t="76960" x="5597525" y="1943100"/>
          <p14:tracePt t="76968" x="5543550" y="1933575"/>
          <p14:tracePt t="76977" x="5497513" y="1933575"/>
          <p14:tracePt t="76984" x="5461000" y="1933575"/>
          <p14:tracePt t="76992" x="5441950" y="1924050"/>
          <p14:tracePt t="77000" x="5414963" y="1924050"/>
          <p14:tracePt t="77009" x="5387975" y="1906588"/>
          <p14:tracePt t="77016" x="5351463" y="1906588"/>
          <p14:tracePt t="77024" x="5334000" y="1897063"/>
          <p14:tracePt t="77033" x="5287963" y="1897063"/>
          <p14:tracePt t="77043" x="5251450" y="1897063"/>
          <p14:tracePt t="77048" x="5195888" y="1897063"/>
          <p14:tracePt t="77057" x="5178425" y="1897063"/>
          <p14:tracePt t="77065" x="5141913" y="1897063"/>
          <p14:tracePt t="77073" x="5095875" y="1897063"/>
          <p14:tracePt t="77082" x="5059363" y="1897063"/>
          <p14:tracePt t="77089" x="5022850" y="1897063"/>
          <p14:tracePt t="77100" x="4995863" y="1897063"/>
          <p14:tracePt t="77105" x="4959350" y="1897063"/>
          <p14:tracePt t="77115" x="4941888" y="1897063"/>
          <p14:tracePt t="77121" x="4895850" y="1897063"/>
          <p14:tracePt t="77130" x="4876800" y="1897063"/>
          <p14:tracePt t="77136" x="4822825" y="1897063"/>
          <p14:tracePt t="77145" x="4767263" y="1897063"/>
          <p14:tracePt t="77152" x="4713288" y="1897063"/>
          <p14:tracePt t="77160" x="4622800" y="1897063"/>
          <p14:tracePt t="77168" x="4549775" y="1897063"/>
          <p14:tracePt t="77176" x="4494213" y="1897063"/>
          <p14:tracePt t="77184" x="4430713" y="1897063"/>
          <p14:tracePt t="77193" x="4394200" y="1897063"/>
          <p14:tracePt t="77200" x="4348163" y="1897063"/>
          <p14:tracePt t="77209" x="4311650" y="1897063"/>
          <p14:tracePt t="77216" x="4267200" y="1897063"/>
          <p14:tracePt t="77224" x="4238625" y="1897063"/>
          <p14:tracePt t="77232" x="4230688" y="1897063"/>
          <p14:tracePt t="77464" x="4221163" y="1897063"/>
          <p14:tracePt t="77472" x="4175125" y="1897063"/>
          <p14:tracePt t="77480" x="4148138" y="1897063"/>
          <p14:tracePt t="77488" x="4121150" y="1897063"/>
          <p14:tracePt t="77496" x="4084638" y="1897063"/>
          <p14:tracePt t="77504" x="4075113" y="1897063"/>
          <p14:tracePt t="77512" x="4038600" y="1897063"/>
          <p14:tracePt t="77521" x="4021138" y="1897063"/>
          <p14:tracePt t="77529" x="4002088" y="1906588"/>
          <p14:tracePt t="77537" x="3984625" y="1914525"/>
          <p14:tracePt t="77554" x="3975100" y="1914525"/>
          <p14:tracePt t="77627" x="3956050" y="1924050"/>
          <p14:tracePt t="77650" x="3948113" y="1924050"/>
          <p14:tracePt t="77658" x="3938588" y="1933575"/>
          <p14:tracePt t="77666" x="3929063" y="1943100"/>
          <p14:tracePt t="77690" x="3911600" y="1943100"/>
          <p14:tracePt t="77706" x="3902075" y="1951038"/>
          <p14:tracePt t="77722" x="3892550" y="1970088"/>
          <p14:tracePt t="77738" x="3892550" y="1979613"/>
          <p14:tracePt t="77745" x="3883025" y="1997075"/>
          <p14:tracePt t="77761" x="3865563" y="2043113"/>
          <p14:tracePt t="77786" x="3865563" y="2052638"/>
          <p14:tracePt t="77794" x="3856038" y="2052638"/>
          <p14:tracePt t="77802" x="3846513" y="2070100"/>
          <p14:tracePt t="77818" x="3846513" y="2079625"/>
          <p14:tracePt t="77829" x="3838575" y="2089150"/>
          <p14:tracePt t="77833" x="3838575" y="2106613"/>
          <p14:tracePt t="77845" x="3819525" y="2125663"/>
          <p14:tracePt t="77850" x="3810000" y="2152650"/>
          <p14:tracePt t="77856" x="3802063" y="2170113"/>
          <p14:tracePt t="77864" x="3802063" y="2197100"/>
          <p14:tracePt t="77872" x="3792538" y="2233613"/>
          <p14:tracePt t="77897" x="3775075" y="2325688"/>
          <p14:tracePt t="77904" x="3775075" y="2352675"/>
          <p14:tracePt t="77912" x="3756025" y="2379663"/>
          <p14:tracePt t="77920" x="3756025" y="2416175"/>
          <p14:tracePt t="77928" x="3756025" y="2435225"/>
          <p14:tracePt t="77936" x="3756025" y="2462213"/>
          <p14:tracePt t="77945" x="3756025" y="2481263"/>
          <p14:tracePt t="77952" x="3756025" y="2508250"/>
          <p14:tracePt t="77960" x="3756025" y="2525713"/>
          <p14:tracePt t="77968" x="3756025" y="2562225"/>
          <p14:tracePt t="77976" x="3756025" y="2598738"/>
          <p14:tracePt t="77984" x="3756025" y="2608263"/>
          <p14:tracePt t="77992" x="3756025" y="2644775"/>
          <p14:tracePt t="78000" x="3756025" y="2671763"/>
          <p14:tracePt t="78009" x="3756025" y="2690813"/>
          <p14:tracePt t="78016" x="3756025" y="2708275"/>
          <p14:tracePt t="78026" x="3756025" y="2735263"/>
          <p14:tracePt t="78033" x="3756025" y="2763838"/>
          <p14:tracePt t="78043" x="3756025" y="2781300"/>
          <p14:tracePt t="78049" x="3756025" y="2800350"/>
          <p14:tracePt t="78057" x="3756025" y="2827338"/>
          <p14:tracePt t="78065" x="3756025" y="2844800"/>
          <p14:tracePt t="78073" x="3756025" y="2873375"/>
          <p14:tracePt t="78082" x="3756025" y="2881313"/>
          <p14:tracePt t="78090" x="3756025" y="2890838"/>
          <p14:tracePt t="78097" x="3756025" y="2900363"/>
          <p14:tracePt t="78105" x="3756025" y="2917825"/>
          <p14:tracePt t="78129" x="3756025" y="2927350"/>
          <p14:tracePt t="78137" x="3756025" y="2936875"/>
          <p14:tracePt t="78145" x="3756025" y="2954338"/>
          <p14:tracePt t="78155" x="3756025" y="2963863"/>
          <p14:tracePt t="78176" x="3756025" y="2973388"/>
          <p14:tracePt t="78184" x="3746500" y="2982913"/>
          <p14:tracePt t="78200" x="3746500" y="2990850"/>
          <p14:tracePt t="78209" x="3738563" y="3000375"/>
          <p14:tracePt t="78216" x="3729038" y="3009900"/>
          <p14:tracePt t="78240" x="3719513" y="3017838"/>
          <p14:tracePt t="78346" x="3709988" y="3027363"/>
          <p14:tracePt t="78378" x="3673475" y="3046413"/>
          <p14:tracePt t="78394" x="3646488" y="3054350"/>
          <p14:tracePt t="78403" x="3629025" y="3054350"/>
          <p14:tracePt t="78411" x="3600450" y="3054350"/>
          <p14:tracePt t="78416" x="3582988" y="3063875"/>
          <p14:tracePt t="78425" x="3573463" y="3063875"/>
          <p14:tracePt t="78433" x="3546475" y="3063875"/>
          <p14:tracePt t="78446" x="3536950" y="3063875"/>
          <p14:tracePt t="78448" x="3527425" y="3063875"/>
          <p14:tracePt t="78490" x="3509963" y="3063875"/>
          <p14:tracePt t="78514" x="3500438" y="3063875"/>
          <p14:tracePt t="78521" x="3490913" y="3063875"/>
          <p14:tracePt t="78529" x="3463925" y="3063875"/>
          <p14:tracePt t="78538" x="3446463" y="3063875"/>
          <p14:tracePt t="78545" x="3419475" y="3063875"/>
          <p14:tracePt t="78553" x="3400425" y="3063875"/>
          <p14:tracePt t="78562" x="3354388" y="3063875"/>
          <p14:tracePt t="78569" x="3327400" y="3063875"/>
          <p14:tracePt t="78577" x="3290888" y="3063875"/>
          <p14:tracePt t="78585" x="3244850" y="3054350"/>
          <p14:tracePt t="78594" x="3227388" y="3054350"/>
          <p14:tracePt t="78601" x="3208338" y="3054350"/>
          <p14:tracePt t="78613" x="3181350" y="3054350"/>
          <p14:tracePt t="78618" x="3171825" y="3054350"/>
          <p14:tracePt t="78629" x="3154363" y="3054350"/>
          <p14:tracePt t="78633" x="3136900" y="3054350"/>
          <p14:tracePt t="78641" x="3117850" y="3054350"/>
          <p14:tracePt t="78712" x="3090863" y="3054350"/>
          <p14:tracePt t="78729" x="3081338" y="3054350"/>
          <p14:tracePt t="78737" x="3054350" y="3054350"/>
          <p14:tracePt t="78746" x="3044825" y="3054350"/>
          <p14:tracePt t="78761" x="3035300" y="3054350"/>
          <p14:tracePt t="78769" x="3027363" y="3054350"/>
          <p14:tracePt t="78785" x="3017838" y="3054350"/>
          <p14:tracePt t="78811" x="3008313" y="3054350"/>
          <p14:tracePt t="78826" x="2998788" y="3054350"/>
          <p14:tracePt t="78841" x="2990850" y="3054350"/>
          <p14:tracePt t="78857" x="2971800" y="3054350"/>
          <p14:tracePt t="78865" x="2962275" y="3054350"/>
          <p14:tracePt t="78881" x="2954338" y="3054350"/>
          <p14:tracePt t="79200" x="2962275" y="3054350"/>
          <p14:tracePt t="79209" x="3008313" y="3054350"/>
          <p14:tracePt t="79217" x="3063875" y="3054350"/>
          <p14:tracePt t="79226" x="3136900" y="3054350"/>
          <p14:tracePt t="79232" x="3190875" y="3054350"/>
          <p14:tracePt t="79240" x="3281363" y="3054350"/>
          <p14:tracePt t="79248" x="3373438" y="3054350"/>
          <p14:tracePt t="79256" x="3463925" y="3054350"/>
          <p14:tracePt t="79265" x="3527425" y="3054350"/>
          <p14:tracePt t="79272" x="3582988" y="3054350"/>
          <p14:tracePt t="79280" x="3636963" y="3054350"/>
          <p14:tracePt t="79288" x="3673475" y="3054350"/>
          <p14:tracePt t="79298" x="3709988" y="3054350"/>
          <p14:tracePt t="79320" x="3719513" y="3046413"/>
          <p14:tracePt t="79610" x="3738563" y="3036888"/>
          <p14:tracePt t="79618" x="3765550" y="2990850"/>
          <p14:tracePt t="79629" x="3775075" y="2963863"/>
          <p14:tracePt t="79635" x="3783013" y="2927350"/>
          <p14:tracePt t="79645" x="3792538" y="2909888"/>
          <p14:tracePt t="79648" x="3810000" y="2873375"/>
          <p14:tracePt t="79656" x="3829050" y="2836863"/>
          <p14:tracePt t="79664" x="3846513" y="2781300"/>
          <p14:tracePt t="79672" x="3883025" y="2717800"/>
          <p14:tracePt t="79680" x="3892550" y="2671763"/>
          <p14:tracePt t="79688" x="3929063" y="2625725"/>
          <p14:tracePt t="79697" x="3938588" y="2571750"/>
          <p14:tracePt t="79704" x="3956050" y="2508250"/>
          <p14:tracePt t="79712" x="3965575" y="2471738"/>
          <p14:tracePt t="79720" x="3984625" y="2425700"/>
          <p14:tracePt t="79729" x="3984625" y="2379663"/>
          <p14:tracePt t="79736" x="3992563" y="2343150"/>
          <p14:tracePt t="79744" x="3992563" y="2325688"/>
          <p14:tracePt t="79752" x="3992563" y="2289175"/>
          <p14:tracePt t="79760" x="4002088" y="2289175"/>
          <p14:tracePt t="79776" x="4002088" y="2279650"/>
          <p14:tracePt t="79880" x="4011613" y="2252663"/>
          <p14:tracePt t="79888" x="4021138" y="2216150"/>
          <p14:tracePt t="79896" x="4038600" y="2197100"/>
          <p14:tracePt t="79904" x="4038600" y="2179638"/>
          <p14:tracePt t="79913" x="4057650" y="2143125"/>
          <p14:tracePt t="79920" x="4065588" y="2116138"/>
          <p14:tracePt t="79928" x="4084638" y="2089150"/>
          <p14:tracePt t="79936" x="4084638" y="2052638"/>
          <p14:tracePt t="79945" x="4094163" y="2043113"/>
          <p14:tracePt t="79952" x="4102100" y="2016125"/>
          <p14:tracePt t="79960" x="4102100" y="2006600"/>
          <p14:tracePt t="79969" x="4102100" y="1997075"/>
          <p14:tracePt t="79994" x="4102100" y="1979613"/>
          <p14:tracePt t="80011" x="4102100" y="1970088"/>
          <p14:tracePt t="80034" x="4102100" y="1960563"/>
          <p14:tracePt t="80058" x="4111625" y="1951038"/>
          <p14:tracePt t="80085" x="4121150" y="1943100"/>
          <p14:tracePt t="80100" x="4129088" y="1933575"/>
          <p14:tracePt t="80106" x="4138613" y="1933575"/>
          <p14:tracePt t="80115" x="4165600" y="1933575"/>
          <p14:tracePt t="80121" x="4175125" y="1924050"/>
          <p14:tracePt t="80130" x="4202113" y="1914525"/>
          <p14:tracePt t="80137" x="4238625" y="1878013"/>
          <p14:tracePt t="80148" x="4275138" y="1878013"/>
          <p14:tracePt t="80152" x="4303713" y="1870075"/>
          <p14:tracePt t="80160" x="4348163" y="1860550"/>
          <p14:tracePt t="80168" x="4376738" y="1851025"/>
          <p14:tracePt t="80176" x="4384675" y="1851025"/>
          <p14:tracePt t="80184" x="4413250" y="1851025"/>
          <p14:tracePt t="80193" x="4430713" y="1833563"/>
          <p14:tracePt t="80266" x="4440238" y="1833563"/>
          <p14:tracePt t="80274" x="4448175" y="1833563"/>
          <p14:tracePt t="80282" x="4467225" y="1824038"/>
          <p14:tracePt t="80290" x="4503738" y="1824038"/>
          <p14:tracePt t="80298" x="4521200" y="1824038"/>
          <p14:tracePt t="80306" x="4557713" y="1824038"/>
          <p14:tracePt t="80315" x="4603750" y="1824038"/>
          <p14:tracePt t="80321" x="4613275" y="1824038"/>
          <p14:tracePt t="80330" x="4649788" y="1824038"/>
          <p14:tracePt t="80337" x="4667250" y="1824038"/>
          <p14:tracePt t="80346" x="4703763" y="1824038"/>
          <p14:tracePt t="80354" x="4749800" y="1824038"/>
          <p14:tracePt t="80361" x="4786313" y="1824038"/>
          <p14:tracePt t="80370" x="4840288" y="1824038"/>
          <p14:tracePt t="80376" x="4895850" y="1824038"/>
          <p14:tracePt t="80384" x="4949825" y="1824038"/>
          <p14:tracePt t="80392" x="4986338" y="1824038"/>
          <p14:tracePt t="80400" x="5022850" y="1824038"/>
          <p14:tracePt t="80409" x="5068888" y="1824038"/>
          <p14:tracePt t="80425" x="5086350" y="1824038"/>
          <p14:tracePt t="80432" x="5105400" y="1824038"/>
          <p14:tracePt t="80441" x="5114925" y="1824038"/>
          <p14:tracePt t="80457" x="5122863" y="1824038"/>
          <p14:tracePt t="81148" x="5159375" y="1824038"/>
          <p14:tracePt t="81155" x="5187950" y="1824038"/>
          <p14:tracePt t="81163" x="5214938" y="1824038"/>
          <p14:tracePt t="81170" x="5241925" y="1824038"/>
          <p14:tracePt t="81181" x="5260975" y="1824038"/>
          <p14:tracePt t="81184" x="5297488" y="1824038"/>
          <p14:tracePt t="81200" x="5305425" y="1824038"/>
          <p14:tracePt t="81216" x="5324475" y="1824038"/>
          <p14:tracePt t="81514" x="5314950" y="1824038"/>
          <p14:tracePt t="81522" x="5305425" y="1824038"/>
          <p14:tracePt t="81531" x="5287963" y="1824038"/>
          <p14:tracePt t="81544" x="5260975" y="1824038"/>
          <p14:tracePt t="81552" x="5241925" y="1824038"/>
          <p14:tracePt t="81560" x="5214938" y="1824038"/>
          <p14:tracePt t="81568" x="5168900" y="1824038"/>
          <p14:tracePt t="81576" x="5151438" y="1824038"/>
          <p14:tracePt t="81584" x="5114925" y="1824038"/>
          <p14:tracePt t="81594" x="5095875" y="1824038"/>
          <p14:tracePt t="81602" x="5049838" y="1824038"/>
          <p14:tracePt t="81610" x="5014913" y="1824038"/>
          <p14:tracePt t="81619" x="4968875" y="1824038"/>
          <p14:tracePt t="81627" x="4932363" y="1824038"/>
          <p14:tracePt t="81634" x="4905375" y="1824038"/>
          <p14:tracePt t="81643" x="4859338" y="1824038"/>
          <p14:tracePt t="81652" x="4832350" y="1824038"/>
          <p14:tracePt t="81658" x="4803775" y="1824038"/>
          <p14:tracePt t="81665" x="4795838" y="1824038"/>
          <p14:tracePt t="81673" x="4776788" y="1824038"/>
          <p14:tracePt t="81746" x="4767263" y="1824038"/>
          <p14:tracePt t="81754" x="4759325" y="1824038"/>
          <p14:tracePt t="81762" x="4730750" y="1833563"/>
          <p14:tracePt t="81770" x="4713288" y="1833563"/>
          <p14:tracePt t="81777" x="4686300" y="1833563"/>
          <p14:tracePt t="81786" x="4667250" y="1833563"/>
          <p14:tracePt t="81795" x="4659313" y="1833563"/>
          <p14:tracePt t="81804" x="4622800" y="1841500"/>
          <p14:tracePt t="81825" x="4603750" y="1841500"/>
          <p14:tracePt t="81962" x="4594225" y="1833563"/>
          <p14:tracePt t="81970" x="4586288" y="1824038"/>
          <p14:tracePt t="81978" x="4576763" y="1814513"/>
          <p14:tracePt t="81987" x="4557713" y="1814513"/>
          <p14:tracePt t="81993" x="4540250" y="1814513"/>
          <p14:tracePt t="82001" x="4513263" y="1814513"/>
          <p14:tracePt t="82010" x="4494213" y="1804988"/>
          <p14:tracePt t="82017" x="4484688" y="1804988"/>
          <p14:tracePt t="82026" x="4448175" y="1804988"/>
          <p14:tracePt t="82041" x="4430713" y="1804988"/>
          <p14:tracePt t="82049" x="4421188" y="1804988"/>
          <p14:tracePt t="82234" x="4413250" y="1797050"/>
          <p14:tracePt t="82298" x="4413250" y="1787525"/>
          <p14:tracePt t="82314" x="4421188" y="1787525"/>
          <p14:tracePt t="82324" x="4430713" y="1787525"/>
          <p14:tracePt t="82330" x="4448175" y="1787525"/>
          <p14:tracePt t="82339" x="4457700" y="1787525"/>
          <p14:tracePt t="82346" x="4467225" y="1787525"/>
          <p14:tracePt t="82356" x="4484688" y="1787525"/>
          <p14:tracePt t="82361" x="4494213" y="1787525"/>
          <p14:tracePt t="82376" x="4503738" y="1787525"/>
          <p14:tracePt t="82512" x="4494213" y="1787525"/>
          <p14:tracePt t="82520" x="4467225" y="1787525"/>
          <p14:tracePt t="82529" x="4457700" y="1787525"/>
          <p14:tracePt t="82536" x="4440238" y="1787525"/>
          <p14:tracePt t="82658" x="4476750" y="1787525"/>
          <p14:tracePt t="82666" x="4586288" y="1797050"/>
          <p14:tracePt t="82674" x="4740275" y="1814513"/>
          <p14:tracePt t="82680" x="4905375" y="1824038"/>
          <p14:tracePt t="82688" x="5078413" y="1824038"/>
          <p14:tracePt t="82696" x="5241925" y="1841500"/>
          <p14:tracePt t="82704" x="5397500" y="1870075"/>
          <p14:tracePt t="82712" x="5543550" y="1887538"/>
          <p14:tracePt t="82720" x="5616575" y="1897063"/>
          <p14:tracePt t="82728" x="5688013" y="1897063"/>
          <p14:tracePt t="82736" x="5753100" y="1924050"/>
          <p14:tracePt t="82745" x="5770563" y="1933575"/>
          <p14:tracePt t="83234" x="5761038" y="1933575"/>
          <p14:tracePt t="83242" x="5753100" y="1933575"/>
          <p14:tracePt t="83249" x="5743575" y="1933575"/>
          <p14:tracePt t="83266" x="5734050" y="1933575"/>
          <p14:tracePt t="83714" x="5707063" y="1933575"/>
          <p14:tracePt t="83722" x="5697538" y="1933575"/>
          <p14:tracePt t="83729" x="5670550" y="1933575"/>
          <p14:tracePt t="83746" x="5653088" y="1933575"/>
          <p14:tracePt t="83753" x="5634038" y="1933575"/>
          <p14:tracePt t="83770" x="5624513" y="1933575"/>
          <p14:tracePt t="83785" x="5616575" y="1933575"/>
          <p14:tracePt t="83929" x="5607050" y="1933575"/>
          <p14:tracePt t="83937" x="5588000" y="1933575"/>
          <p14:tracePt t="83945" x="5570538" y="1933575"/>
          <p14:tracePt t="83962" x="5551488" y="1933575"/>
          <p14:tracePt t="83970" x="5524500" y="1924050"/>
          <p14:tracePt t="83985" x="5487988" y="1924050"/>
          <p14:tracePt t="83994" x="5478463" y="1924050"/>
          <p14:tracePt t="84001" x="5461000" y="1924050"/>
          <p14:tracePt t="84010" x="5451475" y="1924050"/>
          <p14:tracePt t="84018" x="5441950" y="1924050"/>
          <p14:tracePt t="84027" x="5434013" y="1924050"/>
          <p14:tracePt t="84033" x="5414963" y="1924050"/>
          <p14:tracePt t="84044" x="5405438" y="1924050"/>
          <p14:tracePt t="84072" x="5397500" y="1924050"/>
          <p14:tracePt t="84186" x="5378450" y="1924050"/>
          <p14:tracePt t="84193" x="5368925" y="1924050"/>
          <p14:tracePt t="84203" x="5360988" y="1914525"/>
          <p14:tracePt t="84211" x="5324475" y="1906588"/>
          <p14:tracePt t="84226" x="5305425" y="1906588"/>
          <p14:tracePt t="84233" x="5278438" y="1897063"/>
          <p14:tracePt t="84242" x="5268913" y="1887538"/>
          <p14:tracePt t="84249" x="5260975" y="1887538"/>
          <p14:tracePt t="84257" x="5224463" y="1887538"/>
          <p14:tracePt t="84265" x="5195888" y="1887538"/>
          <p14:tracePt t="84273" x="5178425" y="1878013"/>
          <p14:tracePt t="84281" x="5151438" y="1878013"/>
          <p14:tracePt t="84289" x="5122863" y="1878013"/>
          <p14:tracePt t="84298" x="5105400" y="1878013"/>
          <p14:tracePt t="84304" x="5068888" y="1870075"/>
          <p14:tracePt t="84312" x="5032375" y="1870075"/>
          <p14:tracePt t="84320" x="5005388" y="1870075"/>
          <p14:tracePt t="84328" x="4968875" y="1870075"/>
          <p14:tracePt t="84336" x="4913313" y="1870075"/>
          <p14:tracePt t="84344" x="4876800" y="1870075"/>
          <p14:tracePt t="84352" x="4822825" y="1870075"/>
          <p14:tracePt t="84360" x="4776788" y="1860550"/>
          <p14:tracePt t="84368" x="4740275" y="1860550"/>
          <p14:tracePt t="84376" x="4713288" y="1860550"/>
          <p14:tracePt t="84385" x="4676775" y="1860550"/>
          <p14:tracePt t="84400" x="4649788" y="1860550"/>
          <p14:tracePt t="84408" x="4640263" y="1860550"/>
          <p14:tracePt t="84417" x="4630738" y="1860550"/>
          <p14:tracePt t="84426" x="4622800" y="1860550"/>
          <p14:tracePt t="84433" x="4603750" y="1860550"/>
          <p14:tracePt t="84448" x="4594225" y="1860550"/>
          <p14:tracePt t="84464" x="4586288" y="1860550"/>
          <p14:tracePt t="84473" x="4567238" y="1860550"/>
          <p14:tracePt t="84480" x="4549775" y="1860550"/>
          <p14:tracePt t="84489" x="4521200" y="1860550"/>
          <p14:tracePt t="84497" x="4503738" y="1860550"/>
          <p14:tracePt t="84506" x="4476750" y="1841500"/>
          <p14:tracePt t="84514" x="4457700" y="1841500"/>
          <p14:tracePt t="84522" x="4440238" y="1841500"/>
          <p14:tracePt t="84530" x="4421188" y="1841500"/>
          <p14:tracePt t="84538" x="4413250" y="1841500"/>
          <p14:tracePt t="84546" x="4384675" y="1841500"/>
          <p14:tracePt t="84554" x="4376738" y="1841500"/>
          <p14:tracePt t="84564" x="4367213" y="1841500"/>
          <p14:tracePt t="84592" x="4348163" y="1841500"/>
          <p14:tracePt t="84600" x="4340225" y="1841500"/>
          <p14:tracePt t="84616" x="4330700" y="1841500"/>
          <p14:tracePt t="84640" x="4321175" y="1841500"/>
          <p14:tracePt t="84690" x="4303713" y="1841500"/>
          <p14:tracePt t="84778" x="4294188" y="1841500"/>
          <p14:tracePt t="84802" x="4284663" y="1841500"/>
          <p14:tracePt t="84821" x="4267200" y="1841500"/>
          <p14:tracePt t="84824" x="4248150" y="1851025"/>
          <p14:tracePt t="84840" x="4238625" y="1851025"/>
          <p14:tracePt t="84848" x="4221163" y="1851025"/>
          <p14:tracePt t="84856" x="4211638" y="1860550"/>
          <p14:tracePt t="84864" x="4211638" y="1870075"/>
          <p14:tracePt t="84895" x="4194175" y="1878013"/>
          <p14:tracePt t="84914" x="4184650" y="1878013"/>
          <p14:tracePt t="84970" x="4175125" y="1878013"/>
          <p14:tracePt t="84978" x="4165600" y="1878013"/>
          <p14:tracePt t="84987" x="4157663" y="1878013"/>
          <p14:tracePt t="85003" x="4148138" y="1878013"/>
          <p14:tracePt t="85016" x="4138613" y="1887538"/>
          <p14:tracePt t="85025" x="4129088" y="1887538"/>
          <p14:tracePt t="85041" x="4121150" y="1887538"/>
          <p14:tracePt t="85065" x="4102100" y="1887538"/>
          <p14:tracePt t="85090" x="4084638" y="1897063"/>
          <p14:tracePt t="85114" x="4075113" y="1897063"/>
          <p14:tracePt t="85130" x="4057650" y="1914525"/>
          <p14:tracePt t="85194" x="4048125" y="1914525"/>
          <p14:tracePt t="85218" x="4038600" y="1914525"/>
          <p14:tracePt t="85227" x="4029075" y="1924050"/>
          <p14:tracePt t="85242" x="4021138" y="1924050"/>
          <p14:tracePt t="85266" x="4011613" y="1924050"/>
          <p14:tracePt t="85274" x="3992563" y="1933575"/>
          <p14:tracePt t="85290" x="3975100" y="1933575"/>
          <p14:tracePt t="85298" x="3956050" y="1943100"/>
          <p14:tracePt t="85313" x="3956050" y="1951038"/>
          <p14:tracePt t="85329" x="3948113" y="1960563"/>
          <p14:tracePt t="85504" x="3938588" y="1970088"/>
          <p14:tracePt t="85544" x="3929063" y="1970088"/>
          <p14:tracePt t="85753" x="3965575" y="1970088"/>
          <p14:tracePt t="85761" x="4021138" y="1970088"/>
          <p14:tracePt t="85770" x="4057650" y="1979613"/>
          <p14:tracePt t="85776" x="4102100" y="1987550"/>
          <p14:tracePt t="85784" x="4129088" y="1997075"/>
          <p14:tracePt t="85793" x="4184650" y="1997075"/>
          <p14:tracePt t="85802" x="4221163" y="2006600"/>
          <p14:tracePt t="85809" x="4238625" y="2006600"/>
          <p14:tracePt t="85817" x="4267200" y="2006600"/>
          <p14:tracePt t="85828" x="4275138" y="2006600"/>
          <p14:tracePt t="85835" x="4275138" y="2016125"/>
          <p14:tracePt t="85880" x="4284663" y="2016125"/>
          <p14:tracePt t="85898" x="4311650" y="2016125"/>
          <p14:tracePt t="85914" x="4321175" y="2016125"/>
          <p14:tracePt t="85922" x="4348163" y="2016125"/>
          <p14:tracePt t="85930" x="4376738" y="2016125"/>
          <p14:tracePt t="85938" x="4394200" y="2016125"/>
          <p14:tracePt t="85946" x="4421188" y="2016125"/>
          <p14:tracePt t="85954" x="4457700" y="2024063"/>
          <p14:tracePt t="85963" x="4513263" y="2052638"/>
          <p14:tracePt t="85970" x="4549775" y="2060575"/>
          <p14:tracePt t="85977" x="4613275" y="2060575"/>
          <p14:tracePt t="85988" x="4686300" y="2079625"/>
          <p14:tracePt t="85994" x="4759325" y="2079625"/>
          <p14:tracePt t="86006" x="4895850" y="2116138"/>
          <p14:tracePt t="86007" x="4986338" y="2116138"/>
          <p14:tracePt t="86016" x="5132388" y="2152650"/>
          <p14:tracePt t="86025" x="5260975" y="2152650"/>
          <p14:tracePt t="86033" x="5397500" y="2189163"/>
          <p14:tracePt t="86041" x="5543550" y="2206625"/>
          <p14:tracePt t="86049" x="5653088" y="2225675"/>
          <p14:tracePt t="86056" x="5753100" y="2262188"/>
          <p14:tracePt t="86064" x="5826125" y="2289175"/>
          <p14:tracePt t="86072" x="5889625" y="2298700"/>
          <p14:tracePt t="86080" x="5953125" y="2325688"/>
          <p14:tracePt t="86088" x="5980113" y="2343150"/>
          <p14:tracePt t="86097" x="5999163" y="2352675"/>
          <p14:tracePt t="86104" x="6016625" y="2362200"/>
          <p14:tracePt t="86112" x="6035675" y="2398713"/>
          <p14:tracePt t="86120" x="6043613" y="2416175"/>
          <p14:tracePt t="86128" x="6043613" y="2425700"/>
          <p14:tracePt t="86136" x="6043613" y="2462213"/>
          <p14:tracePt t="86144" x="6043613" y="2471738"/>
          <p14:tracePt t="86152" x="6043613" y="2517775"/>
          <p14:tracePt t="86160" x="6043613" y="2554288"/>
          <p14:tracePt t="86168" x="6043613" y="2608263"/>
          <p14:tracePt t="86177" x="6016625" y="2690813"/>
          <p14:tracePt t="86187" x="5989638" y="2771775"/>
          <p14:tracePt t="86192" x="5962650" y="2854325"/>
          <p14:tracePt t="86200" x="5935663" y="2963863"/>
          <p14:tracePt t="86208" x="5935663" y="3036888"/>
          <p14:tracePt t="86217" x="5907088" y="3136900"/>
          <p14:tracePt t="86225" x="5907088" y="3209925"/>
          <p14:tracePt t="86232" x="5907088" y="3282950"/>
          <p14:tracePt t="86241" x="5907088" y="3355975"/>
          <p14:tracePt t="86248" x="5907088" y="3411538"/>
          <p14:tracePt t="86256" x="5907088" y="3465513"/>
          <p14:tracePt t="86264" x="5907088" y="3511550"/>
          <p14:tracePt t="86272" x="5907088" y="3548063"/>
          <p14:tracePt t="86281" x="5907088" y="3565525"/>
          <p14:tracePt t="86289" x="5907088" y="3584575"/>
          <p14:tracePt t="86297" x="5907088" y="3602038"/>
          <p14:tracePt t="86312" x="5907088" y="3611563"/>
          <p14:tracePt t="86328" x="5907088" y="3638550"/>
          <p14:tracePt t="86344" x="5899150" y="3657600"/>
          <p14:tracePt t="86353" x="5889625" y="3665538"/>
          <p14:tracePt t="86361" x="5880100" y="3675063"/>
          <p14:tracePt t="86369" x="5870575" y="3694113"/>
          <p14:tracePt t="86378" x="5862638" y="3694113"/>
          <p14:tracePt t="86388" x="5862638" y="3702050"/>
          <p14:tracePt t="86392" x="5853113" y="3730625"/>
          <p14:tracePt t="86404" x="5843588" y="3738563"/>
          <p14:tracePt t="86408" x="5826125" y="3757613"/>
          <p14:tracePt t="86416" x="5807075" y="3775075"/>
          <p14:tracePt t="86425" x="5780088" y="3803650"/>
          <p14:tracePt t="86433" x="5753100" y="3830638"/>
          <p14:tracePt t="86441" x="5734050" y="3848100"/>
          <p14:tracePt t="86448" x="5688013" y="3884613"/>
          <p14:tracePt t="86456" x="5661025" y="3894138"/>
          <p14:tracePt t="86464" x="5616575" y="3911600"/>
          <p14:tracePt t="86472" x="5570538" y="3940175"/>
          <p14:tracePt t="86480" x="5524500" y="3948113"/>
          <p14:tracePt t="86488" x="5470525" y="3957638"/>
          <p14:tracePt t="86496" x="5397500" y="3957638"/>
          <p14:tracePt t="86504" x="5341938" y="3957638"/>
          <p14:tracePt t="86512" x="5278438" y="3957638"/>
          <p14:tracePt t="86520" x="5224463" y="3957638"/>
          <p14:tracePt t="86528" x="5195888" y="3957638"/>
          <p14:tracePt t="86536" x="5141913" y="3957638"/>
          <p14:tracePt t="86545" x="5114925" y="3957638"/>
          <p14:tracePt t="86556" x="5105400" y="3957638"/>
          <p14:tracePt t="86564" x="5095875" y="3957638"/>
          <p14:tracePt t="86568" x="5059363" y="3948113"/>
          <p14:tracePt t="86576" x="5041900" y="3930650"/>
          <p14:tracePt t="86584" x="5005388" y="3894138"/>
          <p14:tracePt t="86592" x="4986338" y="3875088"/>
          <p14:tracePt t="86600" x="4968875" y="3857625"/>
          <p14:tracePt t="86608" x="4959350" y="3840163"/>
          <p14:tracePt t="86617" x="4949825" y="3794125"/>
          <p14:tracePt t="86625" x="4941888" y="3757613"/>
          <p14:tracePt t="86632" x="4895850" y="3675063"/>
          <p14:tracePt t="86641" x="4886325" y="3629025"/>
          <p14:tracePt t="86649" x="4849813" y="3584575"/>
          <p14:tracePt t="86656" x="4840288" y="3538538"/>
          <p14:tracePt t="86664" x="4840288" y="3511550"/>
          <p14:tracePt t="86672" x="4832350" y="3475038"/>
          <p14:tracePt t="86680" x="4832350" y="3438525"/>
          <p14:tracePt t="86688" x="4832350" y="3402013"/>
          <p14:tracePt t="86696" x="4832350" y="3355975"/>
          <p14:tracePt t="86704" x="4832350" y="3319463"/>
          <p14:tracePt t="86712" x="4832350" y="3292475"/>
          <p14:tracePt t="86720" x="4832350" y="3265488"/>
          <p14:tracePt t="86728" x="4832350" y="3219450"/>
          <p14:tracePt t="86736" x="4840288" y="3200400"/>
          <p14:tracePt t="86745" x="4849813" y="3192463"/>
          <p14:tracePt t="86753" x="4859338" y="3182938"/>
          <p14:tracePt t="86761" x="4868863" y="3163888"/>
          <p14:tracePt t="86769" x="4886325" y="3163888"/>
          <p14:tracePt t="86784" x="4913313" y="3155950"/>
          <p14:tracePt t="86792" x="4932363" y="3155950"/>
          <p14:tracePt t="86801" x="4978400" y="3155950"/>
          <p14:tracePt t="86808" x="4995863" y="3155950"/>
          <p14:tracePt t="86816" x="5032375" y="3155950"/>
          <p14:tracePt t="86824" x="5041900" y="3155950"/>
          <p14:tracePt t="86833" x="5068888" y="3155950"/>
          <p14:tracePt t="86841" x="5095875" y="3155950"/>
          <p14:tracePt t="86849" x="5132388" y="3200400"/>
          <p14:tracePt t="86864" x="5141913" y="3228975"/>
          <p14:tracePt t="86875" x="5141913" y="3255963"/>
          <p14:tracePt t="86881" x="5141913" y="3282950"/>
          <p14:tracePt t="86888" x="5141913" y="3328988"/>
          <p14:tracePt t="86896" x="5141913" y="3355975"/>
          <p14:tracePt t="86904" x="5141913" y="3375025"/>
          <p14:tracePt t="86913" x="5141913" y="3402013"/>
          <p14:tracePt t="86920" x="5141913" y="3429000"/>
          <p14:tracePt t="86928" x="5132388" y="3438525"/>
          <p14:tracePt t="86936" x="5132388" y="3446463"/>
          <p14:tracePt t="86944" x="5114925" y="3475038"/>
          <p14:tracePt t="86953" x="5105400" y="3482975"/>
          <p14:tracePt t="86961" x="5086350" y="3502025"/>
          <p14:tracePt t="86968" x="5078413" y="3511550"/>
          <p14:tracePt t="86976" x="5059363" y="3519488"/>
          <p14:tracePt t="86984" x="5041900" y="3529013"/>
          <p14:tracePt t="86992" x="4995863" y="3556000"/>
          <p14:tracePt t="87000" x="4978400" y="3565525"/>
          <p14:tracePt t="87008" x="4932363" y="3584575"/>
          <p14:tracePt t="87016" x="4886325" y="3592513"/>
          <p14:tracePt t="87024" x="4849813" y="3602038"/>
          <p14:tracePt t="87032" x="4813300" y="3611563"/>
          <p14:tracePt t="87041" x="4776788" y="3611563"/>
          <p14:tracePt t="87049" x="4749800" y="3611563"/>
          <p14:tracePt t="87057" x="4730750" y="3611563"/>
          <p14:tracePt t="87064" x="4703763" y="3611563"/>
          <p14:tracePt t="87090" x="4695825" y="3611563"/>
          <p14:tracePt t="87099" x="4686300" y="3611563"/>
          <p14:tracePt t="87104" x="4676775" y="3611563"/>
          <p14:tracePt t="87112" x="4667250" y="3602038"/>
          <p14:tracePt t="87120" x="4649788" y="3584575"/>
          <p14:tracePt t="87129" x="4649788" y="3565525"/>
          <p14:tracePt t="87136" x="4649788" y="3556000"/>
          <p14:tracePt t="87144" x="4649788" y="3511550"/>
          <p14:tracePt t="87152" x="4649788" y="3475038"/>
          <p14:tracePt t="87160" x="4649788" y="3419475"/>
          <p14:tracePt t="87168" x="4649788" y="3375025"/>
          <p14:tracePt t="87176" x="4667250" y="3309938"/>
          <p14:tracePt t="87184" x="4713288" y="3282950"/>
          <p14:tracePt t="87192" x="4730750" y="3236913"/>
          <p14:tracePt t="87200" x="4749800" y="3209925"/>
          <p14:tracePt t="87211" x="4786313" y="3163888"/>
          <p14:tracePt t="87218" x="4803775" y="3155950"/>
          <p14:tracePt t="87228" x="4822825" y="3136900"/>
          <p14:tracePt t="87234" x="4849813" y="3119438"/>
          <p14:tracePt t="87244" x="4868863" y="3109913"/>
          <p14:tracePt t="87250" x="4886325" y="3100388"/>
          <p14:tracePt t="87257" x="4905375" y="3090863"/>
          <p14:tracePt t="87266" x="4941888" y="3090863"/>
          <p14:tracePt t="87273" x="4959350" y="3090863"/>
          <p14:tracePt t="87281" x="5005388" y="3090863"/>
          <p14:tracePt t="87289" x="5041900" y="3090863"/>
          <p14:tracePt t="87297" x="5068888" y="3090863"/>
          <p14:tracePt t="87306" x="5114925" y="3109913"/>
          <p14:tracePt t="87312" x="5159375" y="3136900"/>
          <p14:tracePt t="87320" x="5205413" y="3163888"/>
          <p14:tracePt t="87328" x="5241925" y="3192463"/>
          <p14:tracePt t="87336" x="5287963" y="3228975"/>
          <p14:tracePt t="87344" x="5305425" y="3265488"/>
          <p14:tracePt t="87352" x="5324475" y="3292475"/>
          <p14:tracePt t="87360" x="5334000" y="3319463"/>
          <p14:tracePt t="87368" x="5334000" y="3355975"/>
          <p14:tracePt t="87376" x="5334000" y="3382963"/>
          <p14:tracePt t="87385" x="5334000" y="3411538"/>
          <p14:tracePt t="87393" x="5334000" y="3446463"/>
          <p14:tracePt t="87401" x="5334000" y="3465513"/>
          <p14:tracePt t="87408" x="5334000" y="3511550"/>
          <p14:tracePt t="87416" x="5314950" y="3529013"/>
          <p14:tracePt t="87425" x="5297488" y="3548063"/>
          <p14:tracePt t="87432" x="5268913" y="3565525"/>
          <p14:tracePt t="87441" x="5224463" y="3602038"/>
          <p14:tracePt t="87448" x="5187950" y="3611563"/>
          <p14:tracePt t="87457" x="5159375" y="3629025"/>
          <p14:tracePt t="87465" x="5114925" y="3657600"/>
          <p14:tracePt t="87472" x="5078413" y="3665538"/>
          <p14:tracePt t="87480" x="4995863" y="3675063"/>
          <p14:tracePt t="87492" x="4959350" y="3675063"/>
          <p14:tracePt t="87496" x="4941888" y="3684588"/>
          <p14:tracePt t="87504" x="4895850" y="3684588"/>
          <p14:tracePt t="87512" x="4859338" y="3684588"/>
          <p14:tracePt t="87520" x="4813300" y="3684588"/>
          <p14:tracePt t="87528" x="4795838" y="3684588"/>
          <p14:tracePt t="87546" x="4786313" y="3684588"/>
          <p14:tracePt t="87553" x="4767263" y="3684588"/>
          <p14:tracePt t="87561" x="4730750" y="3657600"/>
          <p14:tracePt t="87569" x="4730750" y="3648075"/>
          <p14:tracePt t="87578" x="4730750" y="3621088"/>
          <p14:tracePt t="87585" x="4713288" y="3584575"/>
          <p14:tracePt t="87592" x="4713288" y="3565525"/>
          <p14:tracePt t="87601" x="4713288" y="3519488"/>
          <p14:tracePt t="87610" x="4713288" y="3502025"/>
          <p14:tracePt t="87618" x="4713288" y="3475038"/>
          <p14:tracePt t="87627" x="4713288" y="3455988"/>
          <p14:tracePt t="87633" x="4713288" y="3429000"/>
          <p14:tracePt t="87643" x="4713288" y="3419475"/>
          <p14:tracePt t="87649" x="4713288" y="3392488"/>
          <p14:tracePt t="87659" x="4722813" y="3375025"/>
          <p14:tracePt t="87666" x="4740275" y="3328988"/>
          <p14:tracePt t="87673" x="4767263" y="3309938"/>
          <p14:tracePt t="87681" x="4795838" y="3282950"/>
          <p14:tracePt t="87691" x="4803775" y="3282950"/>
          <p14:tracePt t="87697" x="4832350" y="3265488"/>
          <p14:tracePt t="87706" x="4859338" y="3255963"/>
          <p14:tracePt t="87712" x="4868863" y="3255963"/>
          <p14:tracePt t="87720" x="4905375" y="3255963"/>
          <p14:tracePt t="87728" x="4932363" y="3255963"/>
          <p14:tracePt t="87736" x="4959350" y="3255963"/>
          <p14:tracePt t="87744" x="5005388" y="3255963"/>
          <p14:tracePt t="87752" x="5041900" y="3255963"/>
          <p14:tracePt t="87761" x="5086350" y="3255963"/>
          <p14:tracePt t="87769" x="5095875" y="3255963"/>
          <p14:tracePt t="87779" x="5132388" y="3255963"/>
          <p14:tracePt t="87785" x="5159375" y="3273425"/>
          <p14:tracePt t="87794" x="5168900" y="3282950"/>
          <p14:tracePt t="87802" x="5178425" y="3292475"/>
          <p14:tracePt t="87814" x="5187950" y="3292475"/>
          <p14:tracePt t="87833" x="5187950" y="3302000"/>
          <p14:tracePt t="87849" x="5187950" y="3309938"/>
          <p14:tracePt t="87858" x="5187950" y="3319463"/>
          <p14:tracePt t="87866" x="5187950" y="3328988"/>
          <p14:tracePt t="87874" x="5187950" y="3346450"/>
          <p14:tracePt t="87882" x="5187950" y="3365500"/>
          <p14:tracePt t="87900" x="5187950" y="3382963"/>
          <p14:tracePt t="87904" x="5178425" y="3402013"/>
          <p14:tracePt t="87928" x="5168900" y="3419475"/>
          <p14:tracePt t="88466" x="5168900" y="3446463"/>
          <p14:tracePt t="88474" x="5168900" y="3455988"/>
          <p14:tracePt t="88482" x="5168900" y="3465513"/>
          <p14:tracePt t="88490" x="5168900" y="3475038"/>
          <p14:tracePt t="88497" x="5168900" y="3482975"/>
          <p14:tracePt t="88504" x="5168900" y="3502025"/>
          <p14:tracePt t="88512" x="5178425" y="3538538"/>
          <p14:tracePt t="88520" x="5195888" y="3556000"/>
          <p14:tracePt t="88528" x="5205413" y="3556000"/>
          <p14:tracePt t="88536" x="5214938" y="3584575"/>
          <p14:tracePt t="88545" x="5224463" y="3592513"/>
          <p14:tracePt t="88552" x="5224463" y="3602038"/>
          <p14:tracePt t="88562" x="5232400" y="3611563"/>
          <p14:tracePt t="88568" x="5241925" y="3621088"/>
          <p14:tracePt t="89155" x="5278438" y="3621088"/>
          <p14:tracePt t="89163" x="5397500" y="3621088"/>
          <p14:tracePt t="89169" x="5543550" y="3621088"/>
          <p14:tracePt t="89178" x="5680075" y="3621088"/>
          <p14:tracePt t="89186" x="5853113" y="3629025"/>
          <p14:tracePt t="89193" x="6007100" y="3629025"/>
          <p14:tracePt t="89202" x="6208713" y="3629025"/>
          <p14:tracePt t="89210" x="6372225" y="3629025"/>
          <p14:tracePt t="89217" x="6518275" y="3629025"/>
          <p14:tracePt t="89226" x="6645275" y="3629025"/>
          <p14:tracePt t="89233" x="6718300" y="3629025"/>
          <p14:tracePt t="89242" x="6783388" y="3648075"/>
          <p14:tracePt t="89249" x="6819900" y="3648075"/>
          <p14:tracePt t="89258" x="6837363" y="3648075"/>
          <p14:tracePt t="89265" x="6864350" y="3657600"/>
          <p14:tracePt t="89273" x="6910388" y="3675063"/>
          <p14:tracePt t="89281" x="6937375" y="3684588"/>
          <p14:tracePt t="89289" x="7000875" y="3702050"/>
          <p14:tracePt t="89298" x="7092950" y="3730625"/>
          <p14:tracePt t="89304" x="7175500" y="3748088"/>
          <p14:tracePt t="89312" x="7248525" y="3775075"/>
          <p14:tracePt t="89320" x="7329488" y="3821113"/>
          <p14:tracePt t="89328" x="7392988" y="3848100"/>
          <p14:tracePt t="89336" x="7512050" y="3903663"/>
          <p14:tracePt t="89344" x="7575550" y="3940175"/>
          <p14:tracePt t="89352" x="7639050" y="3967163"/>
          <p14:tracePt t="89360" x="7704138" y="4003675"/>
          <p14:tracePt t="89369" x="7748588" y="4021138"/>
          <p14:tracePt t="89378" x="7785100" y="4049713"/>
          <p14:tracePt t="89385" x="7813675" y="4067175"/>
          <p14:tracePt t="89394" x="7813675" y="4076700"/>
          <p14:tracePt t="89401" x="7821613" y="4086225"/>
          <p14:tracePt t="89408" x="7831138" y="4094163"/>
          <p14:tracePt t="89428" x="7831138" y="4103688"/>
          <p14:tracePt t="89444" x="7831138" y="4130675"/>
          <p14:tracePt t="89450" x="7831138" y="4140200"/>
          <p14:tracePt t="89460" x="7850188" y="4159250"/>
          <p14:tracePt t="89466" x="7850188" y="4176713"/>
          <p14:tracePt t="89482" x="7858125" y="4186238"/>
          <p14:tracePt t="89490" x="7858125" y="4195763"/>
          <p14:tracePt t="89594" x="7858125" y="4203700"/>
          <p14:tracePt t="89602" x="7850188" y="4203700"/>
          <p14:tracePt t="89610" x="7840663" y="4195763"/>
          <p14:tracePt t="89617" x="7831138" y="4176713"/>
          <p14:tracePt t="89627" x="7831138" y="4159250"/>
          <p14:tracePt t="89634" x="7831138" y="4140200"/>
          <p14:tracePt t="89645" x="7831138" y="4103688"/>
          <p14:tracePt t="89650" x="7831138" y="4094163"/>
          <p14:tracePt t="89661" x="7831138" y="4086225"/>
          <p14:tracePt t="89665" x="7831138" y="4049713"/>
          <p14:tracePt t="89677" x="7885113" y="3994150"/>
          <p14:tracePt t="89681" x="7931150" y="3967163"/>
          <p14:tracePt t="89689" x="7977188" y="3940175"/>
          <p14:tracePt t="89697" x="8040688" y="3911600"/>
          <p14:tracePt t="89705" x="8096250" y="3911600"/>
          <p14:tracePt t="89713" x="8159750" y="3903663"/>
          <p14:tracePt t="89721" x="8213725" y="3875088"/>
          <p14:tracePt t="89728" x="8286750" y="3875088"/>
          <p14:tracePt t="89736" x="8369300" y="3875088"/>
          <p14:tracePt t="89745" x="8459788" y="3875088"/>
          <p14:tracePt t="89752" x="8496300" y="3875088"/>
          <p14:tracePt t="89760" x="8551863" y="3894138"/>
          <p14:tracePt t="89768" x="8578850" y="3903663"/>
          <p14:tracePt t="89776" x="8596313" y="3921125"/>
          <p14:tracePt t="89784" x="8605838" y="3940175"/>
          <p14:tracePt t="89794" x="8624888" y="3957638"/>
          <p14:tracePt t="89800" x="8624888" y="3976688"/>
          <p14:tracePt t="89809" x="8624888" y="4003675"/>
          <p14:tracePt t="89816" x="8624888" y="4021138"/>
          <p14:tracePt t="89825" x="8624888" y="4049713"/>
          <p14:tracePt t="89832" x="8624888" y="4067175"/>
          <p14:tracePt t="89841" x="8624888" y="4103688"/>
          <p14:tracePt t="89848" x="8624888" y="4113213"/>
          <p14:tracePt t="89856" x="8605838" y="4159250"/>
          <p14:tracePt t="89864" x="8605838" y="4167188"/>
          <p14:tracePt t="89876" x="8578850" y="4186238"/>
          <p14:tracePt t="89880" x="8542338" y="4203700"/>
          <p14:tracePt t="89888" x="8515350" y="4213225"/>
          <p14:tracePt t="89896" x="8459788" y="4232275"/>
          <p14:tracePt t="89904" x="8396288" y="4240213"/>
          <p14:tracePt t="89913" x="8323263" y="4240213"/>
          <p14:tracePt t="89920" x="8259763" y="4268788"/>
          <p14:tracePt t="89928" x="8223250" y="4268788"/>
          <p14:tracePt t="89936" x="8196263" y="4268788"/>
          <p14:tracePt t="89944" x="8150225" y="4268788"/>
          <p14:tracePt t="89952" x="8132763" y="4268788"/>
          <p14:tracePt t="89960" x="8123238" y="4268788"/>
          <p14:tracePt t="89968" x="8113713" y="4268788"/>
          <p14:tracePt t="89976" x="8104188" y="4268788"/>
          <p14:tracePt t="89984" x="8096250" y="4268788"/>
          <p14:tracePt t="90016" x="8096250" y="4259263"/>
          <p14:tracePt t="90024" x="8096250" y="4240213"/>
          <p14:tracePt t="90032" x="8096250" y="4232275"/>
          <p14:tracePt t="90042" x="8096250" y="4222750"/>
          <p14:tracePt t="90048" x="8096250" y="4186238"/>
          <p14:tracePt t="90056" x="8096250" y="4176713"/>
          <p14:tracePt t="90064" x="8096250" y="4159250"/>
          <p14:tracePt t="90073" x="8096250" y="4149725"/>
          <p14:tracePt t="90080" x="8096250" y="4122738"/>
          <p14:tracePt t="90088" x="8096250" y="4113213"/>
          <p14:tracePt t="90097" x="8104188" y="4103688"/>
          <p14:tracePt t="90104" x="8104188" y="4094163"/>
          <p14:tracePt t="90112" x="8104188" y="4086225"/>
          <p14:tracePt t="90120" x="8104188" y="4076700"/>
          <p14:tracePt t="90128" x="8104188" y="4067175"/>
          <p14:tracePt t="90145" x="8104188" y="4057650"/>
          <p14:tracePt t="90162" x="8096250" y="4040188"/>
          <p14:tracePt t="90170" x="7977188" y="4013200"/>
          <p14:tracePt t="90179" x="7831138" y="4013200"/>
          <p14:tracePt t="90186" x="7648575" y="4013200"/>
          <p14:tracePt t="90196" x="7375525" y="4013200"/>
          <p14:tracePt t="90202" x="7073900" y="4013200"/>
          <p14:tracePt t="90212" x="6783388" y="4013200"/>
          <p14:tracePt t="90218" x="6518275" y="4013200"/>
          <p14:tracePt t="90227" x="6291263" y="4013200"/>
          <p14:tracePt t="90234" x="6108700" y="4013200"/>
          <p14:tracePt t="90244" x="5943600" y="4013200"/>
          <p14:tracePt t="90250" x="5816600" y="4013200"/>
          <p14:tracePt t="90259" x="5707063" y="4013200"/>
          <p14:tracePt t="90266" x="5653088" y="4013200"/>
          <p14:tracePt t="90274" x="5597525" y="4013200"/>
          <p14:tracePt t="90282" x="5580063" y="4003675"/>
          <p14:tracePt t="90290" x="5551488" y="4003675"/>
          <p14:tracePt t="90298" x="5543550" y="4003675"/>
          <p14:tracePt t="90305" x="5534025" y="4003675"/>
          <p14:tracePt t="90313" x="5507038" y="4003675"/>
          <p14:tracePt t="90321" x="5487988" y="3994150"/>
          <p14:tracePt t="90329" x="5434013" y="3957638"/>
          <p14:tracePt t="90337" x="5368925" y="3948113"/>
          <p14:tracePt t="90345" x="5297488" y="3930650"/>
          <p14:tracePt t="90353" x="5178425" y="3894138"/>
          <p14:tracePt t="90361" x="5049838" y="3867150"/>
          <p14:tracePt t="90369" x="4895850" y="3821113"/>
          <p14:tracePt t="90379" x="4786313" y="3803650"/>
          <p14:tracePt t="90385" x="4676775" y="3794125"/>
          <p14:tracePt t="90395" x="4603750" y="3794125"/>
          <p14:tracePt t="90402" x="4540250" y="3748088"/>
          <p14:tracePt t="90409" x="4476750" y="3748088"/>
          <p14:tracePt t="90426" x="4448175" y="3748088"/>
          <p14:tracePt t="90586" x="4440238" y="3748088"/>
          <p14:tracePt t="90594" x="4448175" y="3767138"/>
          <p14:tracePt t="90602" x="4457700" y="3775075"/>
          <p14:tracePt t="90611" x="4457700" y="3784600"/>
          <p14:tracePt t="90618" x="4476750" y="3811588"/>
          <p14:tracePt t="90634" x="4484688" y="3821113"/>
          <p14:tracePt t="90644" x="4484688" y="3830638"/>
          <p14:tracePt t="90666" x="4494213" y="3840163"/>
          <p14:tracePt t="90690" x="4494213" y="3857625"/>
          <p14:tracePt t="90706" x="4494213" y="3867150"/>
          <p14:tracePt t="90731" x="4484688" y="3884613"/>
          <p14:tracePt t="90858" x="4494213" y="3884613"/>
          <p14:tracePt t="90866" x="4540250" y="3884613"/>
          <p14:tracePt t="90873" x="4576763" y="3884613"/>
          <p14:tracePt t="90894" x="4640263" y="3867150"/>
          <p14:tracePt t="90897" x="4649788" y="3867150"/>
          <p14:tracePt t="90904" x="4667250" y="3857625"/>
          <p14:tracePt t="90912" x="4676775" y="3857625"/>
          <p14:tracePt t="91050" x="4649788" y="3857625"/>
          <p14:tracePt t="91058" x="4603750" y="3867150"/>
          <p14:tracePt t="91065" x="4557713" y="3875088"/>
          <p14:tracePt t="91074" x="4530725" y="3875088"/>
          <p14:tracePt t="91082" x="4513263" y="3884613"/>
          <p14:tracePt t="91090" x="4484688" y="3894138"/>
          <p14:tracePt t="91098" x="4476750" y="3894138"/>
          <p14:tracePt t="91105" x="4457700" y="3903663"/>
          <p14:tracePt t="91114" x="4448175" y="3911600"/>
          <p14:tracePt t="91129" x="4440238" y="3921125"/>
          <p14:tracePt t="91146" x="4430713" y="3930650"/>
          <p14:tracePt t="91164" x="4430713" y="3940175"/>
          <p14:tracePt t="91169" x="4430713" y="3948113"/>
          <p14:tracePt t="91178" x="4430713" y="3957638"/>
          <p14:tracePt t="91185" x="4430713" y="3976688"/>
          <p14:tracePt t="91192" x="4430713" y="3994150"/>
          <p14:tracePt t="91203" x="4467225" y="4030663"/>
          <p14:tracePt t="91209" x="4530725" y="4067175"/>
          <p14:tracePt t="91218" x="4622800" y="4094163"/>
          <p14:tracePt t="91226" x="4703763" y="4130675"/>
          <p14:tracePt t="91233" x="4786313" y="4159250"/>
          <p14:tracePt t="91243" x="4876800" y="4213225"/>
          <p14:tracePt t="91249" x="4959350" y="4259263"/>
          <p14:tracePt t="91259" x="5022850" y="4286250"/>
          <p14:tracePt t="91265" x="5068888" y="4322763"/>
          <p14:tracePt t="91274" x="5105400" y="4340225"/>
          <p14:tracePt t="91281" x="5151438" y="4386263"/>
          <p14:tracePt t="91290" x="5159375" y="4395788"/>
          <p14:tracePt t="91298" x="5178425" y="4422775"/>
          <p14:tracePt t="91304" x="5195888" y="4449763"/>
          <p14:tracePt t="91312" x="5195888" y="4478338"/>
          <p14:tracePt t="91320" x="5205413" y="4522788"/>
          <p14:tracePt t="91328" x="5205413" y="4559300"/>
          <p14:tracePt t="91336" x="5205413" y="4595813"/>
          <p14:tracePt t="91344" x="5214938" y="4651375"/>
          <p14:tracePt t="91352" x="5214938" y="4705350"/>
          <p14:tracePt t="91361" x="5214938" y="4741863"/>
          <p14:tracePt t="91369" x="5224463" y="4787900"/>
          <p14:tracePt t="91377" x="5241925" y="4841875"/>
          <p14:tracePt t="91385" x="5251450" y="4878388"/>
          <p14:tracePt t="91394" x="5251450" y="4914900"/>
          <p14:tracePt t="91403" x="5260975" y="4970463"/>
          <p14:tracePt t="91409" x="5260975" y="5016500"/>
          <p14:tracePt t="91421" x="5268913" y="5070475"/>
          <p14:tracePt t="91424" x="5268913" y="5097463"/>
          <p14:tracePt t="91432" x="5268913" y="5126038"/>
          <p14:tracePt t="91441" x="5278438" y="5160963"/>
          <p14:tracePt t="91448" x="5278438" y="5170488"/>
          <p14:tracePt t="91472" x="5297488" y="5189538"/>
          <p14:tracePt t="91674" x="5297488" y="5207000"/>
          <p14:tracePt t="91682" x="5278438" y="5216525"/>
          <p14:tracePt t="91690" x="5178425" y="5216525"/>
          <p14:tracePt t="91698" x="5049838" y="5216525"/>
          <p14:tracePt t="91705" x="4905375" y="5216525"/>
          <p14:tracePt t="91714" x="4776788" y="5216525"/>
          <p14:tracePt t="91721" x="4667250" y="5216525"/>
          <p14:tracePt t="91730" x="4540250" y="5216525"/>
          <p14:tracePt t="91738" x="4430713" y="5216525"/>
          <p14:tracePt t="91746" x="4321175" y="5189538"/>
          <p14:tracePt t="91754" x="4165600" y="5153025"/>
          <p14:tracePt t="91762" x="4057650" y="5097463"/>
          <p14:tracePt t="91770" x="3975100" y="5060950"/>
          <p14:tracePt t="91779" x="3892550" y="5016500"/>
          <p14:tracePt t="91788" x="3829050" y="4979988"/>
          <p14:tracePt t="91792" x="3802063" y="4951413"/>
          <p14:tracePt t="91802" x="3783013" y="4914900"/>
          <p14:tracePt t="91809" x="3775075" y="4878388"/>
          <p14:tracePt t="91818" x="3775075" y="4833938"/>
          <p14:tracePt t="91824" x="3775075" y="4797425"/>
          <p14:tracePt t="91832" x="3775075" y="4768850"/>
          <p14:tracePt t="91841" x="3775075" y="4724400"/>
          <p14:tracePt t="91848" x="3775075" y="4697413"/>
          <p14:tracePt t="91856" x="3775075" y="4678363"/>
          <p14:tracePt t="91864" x="3775075" y="4651375"/>
          <p14:tracePt t="91872" x="3775075" y="4624388"/>
          <p14:tracePt t="91892" x="3775075" y="4559300"/>
          <p14:tracePt t="91896" x="3783013" y="4532313"/>
          <p14:tracePt t="91904" x="3783013" y="4486275"/>
          <p14:tracePt t="91913" x="3783013" y="4449763"/>
          <p14:tracePt t="91920" x="3783013" y="4422775"/>
          <p14:tracePt t="91928" x="3783013" y="4376738"/>
          <p14:tracePt t="91936" x="3783013" y="4349750"/>
          <p14:tracePt t="91944" x="3783013" y="4322763"/>
          <p14:tracePt t="91952" x="3783013" y="4276725"/>
          <p14:tracePt t="91960" x="3775075" y="4249738"/>
          <p14:tracePt t="91968" x="3765550" y="4203700"/>
          <p14:tracePt t="91976" x="3756025" y="4167188"/>
          <p14:tracePt t="91984" x="3746500" y="4130675"/>
          <p14:tracePt t="91992" x="3738563" y="4113213"/>
          <p14:tracePt t="92001" x="3738563" y="4086225"/>
          <p14:tracePt t="92010" x="3738563" y="4076700"/>
          <p14:tracePt t="92018" x="3738563" y="4067175"/>
          <p14:tracePt t="92027" x="3738563" y="4049713"/>
          <p14:tracePt t="92195" x="3729038" y="4049713"/>
          <p14:tracePt t="92226" x="3709988" y="4049713"/>
          <p14:tracePt t="92234" x="3702050" y="4049713"/>
          <p14:tracePt t="92243" x="3683000" y="4049713"/>
          <p14:tracePt t="92250" x="3646488" y="4049713"/>
          <p14:tracePt t="92260" x="3619500" y="4049713"/>
          <p14:tracePt t="92266" x="3592513" y="4049713"/>
          <p14:tracePt t="92275" x="3546475" y="4049713"/>
          <p14:tracePt t="92282" x="3490913" y="4049713"/>
          <p14:tracePt t="92290" x="3455988" y="4049713"/>
          <p14:tracePt t="92298" x="3436938" y="4049713"/>
          <p14:tracePt t="92306" x="3390900" y="4049713"/>
          <p14:tracePt t="92314" x="3363913" y="4049713"/>
          <p14:tracePt t="92322" x="3346450" y="4049713"/>
          <p14:tracePt t="92330" x="3336925" y="4049713"/>
          <p14:tracePt t="92338" x="3309938" y="4030663"/>
          <p14:tracePt t="92346" x="3300413" y="3994150"/>
          <p14:tracePt t="92354" x="3290888" y="3984625"/>
          <p14:tracePt t="92363" x="3281363" y="3967163"/>
          <p14:tracePt t="92369" x="3263900" y="3930650"/>
          <p14:tracePt t="92385" x="3263900" y="3903663"/>
          <p14:tracePt t="92394" x="3263900" y="3857625"/>
          <p14:tracePt t="92402" x="3263900" y="3848100"/>
          <p14:tracePt t="92408" x="3263900" y="3811588"/>
          <p14:tracePt t="92416" x="3263900" y="3784600"/>
          <p14:tracePt t="92427" x="3263900" y="3757613"/>
          <p14:tracePt t="92434" x="3263900" y="3730625"/>
          <p14:tracePt t="92443" x="3273425" y="3694113"/>
          <p14:tracePt t="92451" x="3281363" y="3657600"/>
          <p14:tracePt t="92460" x="3317875" y="3611563"/>
          <p14:tracePt t="92466" x="3346450" y="3575050"/>
          <p14:tracePt t="92474" x="3363913" y="3529013"/>
          <p14:tracePt t="92483" x="3382963" y="3511550"/>
          <p14:tracePt t="92489" x="3419475" y="3482975"/>
          <p14:tracePt t="92497" x="3436938" y="3465513"/>
          <p14:tracePt t="92507" x="3463925" y="3438525"/>
          <p14:tracePt t="92513" x="3482975" y="3429000"/>
          <p14:tracePt t="92520" x="3509963" y="3429000"/>
          <p14:tracePt t="92528" x="3556000" y="3429000"/>
          <p14:tracePt t="92536" x="3573463" y="3429000"/>
          <p14:tracePt t="92544" x="3609975" y="3429000"/>
          <p14:tracePt t="92552" x="3665538" y="3429000"/>
          <p14:tracePt t="92560" x="3683000" y="3429000"/>
          <p14:tracePt t="92568" x="3729038" y="3438525"/>
          <p14:tracePt t="92576" x="3746500" y="3455988"/>
          <p14:tracePt t="92584" x="3775075" y="3475038"/>
          <p14:tracePt t="92592" x="3783013" y="3492500"/>
          <p14:tracePt t="92600" x="3783013" y="3502025"/>
          <p14:tracePt t="92609" x="3792538" y="3519488"/>
          <p14:tracePt t="92616" x="3792538" y="3529013"/>
          <p14:tracePt t="92626" x="3792538" y="3538538"/>
          <p14:tracePt t="92636" x="3792538" y="3575050"/>
          <p14:tracePt t="92650" x="3792538" y="3584575"/>
          <p14:tracePt t="92659" x="3792538" y="3602038"/>
          <p14:tracePt t="92668" x="3792538" y="3621088"/>
          <p14:tracePt t="92674" x="3792538" y="3629025"/>
          <p14:tracePt t="92682" x="3792538" y="3657600"/>
          <p14:tracePt t="92690" x="3783013" y="3675063"/>
          <p14:tracePt t="92698" x="3775075" y="3684588"/>
          <p14:tracePt t="92706" x="3756025" y="3702050"/>
          <p14:tracePt t="92720" x="3738563" y="3721100"/>
          <p14:tracePt t="92728" x="3729038" y="3730625"/>
          <p14:tracePt t="92736" x="3709988" y="3748088"/>
          <p14:tracePt t="92744" x="3702050" y="3748088"/>
          <p14:tracePt t="92752" x="3683000" y="3757613"/>
          <p14:tracePt t="92760" x="3673475" y="3757613"/>
          <p14:tracePt t="92768" x="3656013" y="3767138"/>
          <p14:tracePt t="92776" x="3636963" y="3767138"/>
          <p14:tracePt t="92792" x="3609975" y="3767138"/>
          <p14:tracePt t="92802" x="3592513" y="3767138"/>
          <p14:tracePt t="92810" x="3563938" y="3767138"/>
          <p14:tracePt t="92820" x="3519488" y="3767138"/>
          <p14:tracePt t="92827" x="3500438" y="3767138"/>
          <p14:tracePt t="92834" x="3473450" y="3767138"/>
          <p14:tracePt t="92844" x="3446463" y="3767138"/>
          <p14:tracePt t="92857" x="3427413" y="3767138"/>
          <p14:tracePt t="93146" x="3427413" y="3784600"/>
          <p14:tracePt t="93162" x="3436938" y="3794125"/>
          <p14:tracePt t="93186" x="3455988" y="3811588"/>
          <p14:tracePt t="93193" x="3463925" y="3830638"/>
          <p14:tracePt t="93211" x="3473450" y="3848100"/>
          <p14:tracePt t="93274" x="3482975" y="3857625"/>
          <p14:tracePt t="93298" x="3500438" y="3830638"/>
          <p14:tracePt t="93314" x="3500438" y="3821113"/>
          <p14:tracePt t="93410" x="3509963" y="3840163"/>
          <p14:tracePt t="93426" x="3519488" y="3857625"/>
          <p14:tracePt t="93434" x="3546475" y="3875088"/>
          <p14:tracePt t="93443" x="3546475" y="3884613"/>
          <p14:tracePt t="93459" x="3573463" y="3884613"/>
          <p14:tracePt t="93466" x="3582988" y="3884613"/>
          <p14:tracePt t="93475" x="3619500" y="3884613"/>
          <p14:tracePt t="93484" x="3646488" y="3884613"/>
          <p14:tracePt t="93490" x="3702050" y="3884613"/>
          <p14:tracePt t="93498" x="3756025" y="3884613"/>
          <p14:tracePt t="93513" x="3965575" y="3857625"/>
          <p14:tracePt t="93522" x="4075113" y="3840163"/>
          <p14:tracePt t="93528" x="4211638" y="3821113"/>
          <p14:tracePt t="93536" x="4321175" y="3794125"/>
          <p14:tracePt t="93545" x="4467225" y="3794125"/>
          <p14:tracePt t="93552" x="4613275" y="3794125"/>
          <p14:tracePt t="93560" x="4740275" y="3794125"/>
          <p14:tracePt t="93568" x="4849813" y="3794125"/>
          <p14:tracePt t="93576" x="4959350" y="3794125"/>
          <p14:tracePt t="93584" x="5049838" y="3794125"/>
          <p14:tracePt t="93592" x="5122863" y="3794125"/>
          <p14:tracePt t="93600" x="5205413" y="3811588"/>
          <p14:tracePt t="93608" x="5241925" y="3821113"/>
          <p14:tracePt t="93616" x="5287963" y="3848100"/>
          <p14:tracePt t="93624" x="5334000" y="3857625"/>
          <p14:tracePt t="93632" x="5378450" y="3867150"/>
          <p14:tracePt t="93640" x="5434013" y="3875088"/>
          <p14:tracePt t="93648" x="5478463" y="3903663"/>
          <p14:tracePt t="93657" x="5561013" y="3911600"/>
          <p14:tracePt t="93664" x="5616575" y="3930650"/>
          <p14:tracePt t="93673" x="5643563" y="3930650"/>
          <p14:tracePt t="93681" x="5716588" y="3940175"/>
          <p14:tracePt t="93689" x="5797550" y="3976688"/>
          <p14:tracePt t="93697" x="5889625" y="3976688"/>
          <p14:tracePt t="93708" x="5980113" y="3994150"/>
          <p14:tracePt t="93712" x="6089650" y="4003675"/>
          <p14:tracePt t="93721" x="6208713" y="4030663"/>
          <p14:tracePt t="93728" x="6318250" y="4030663"/>
          <p14:tracePt t="93737" x="6391275" y="4049713"/>
          <p14:tracePt t="93745" x="6491288" y="4057650"/>
          <p14:tracePt t="93754" x="6564313" y="4076700"/>
          <p14:tracePt t="93762" x="6637338" y="4076700"/>
          <p14:tracePt t="93771" x="6681788" y="4076700"/>
          <p14:tracePt t="93779" x="6737350" y="4076700"/>
          <p14:tracePt t="93786" x="6764338" y="4076700"/>
          <p14:tracePt t="93796" x="6810375" y="4094163"/>
          <p14:tracePt t="93801" x="6837363" y="4103688"/>
          <p14:tracePt t="93812" x="6856413" y="4103688"/>
          <p14:tracePt t="93817" x="6883400" y="4103688"/>
          <p14:tracePt t="93824" x="6892925" y="4103688"/>
          <p14:tracePt t="93841" x="6900863" y="4103688"/>
          <p14:tracePt t="93913" x="6910388" y="4103688"/>
          <p14:tracePt t="93921" x="6937375" y="4103688"/>
          <p14:tracePt t="93937" x="6964363" y="4103688"/>
          <p14:tracePt t="93945" x="6983413" y="4103688"/>
          <p14:tracePt t="93953" x="6992938" y="4103688"/>
          <p14:tracePt t="93961" x="7019925" y="4103688"/>
          <p14:tracePt t="93969" x="7029450" y="4103688"/>
          <p14:tracePt t="93977" x="7056438" y="4103688"/>
          <p14:tracePt t="93985" x="7083425" y="4103688"/>
          <p14:tracePt t="93992" x="7110413" y="4103688"/>
          <p14:tracePt t="94001" x="7165975" y="4103688"/>
          <p14:tracePt t="94009" x="7183438" y="4103688"/>
          <p14:tracePt t="94017" x="7239000" y="4103688"/>
          <p14:tracePt t="94024" x="7275513" y="4103688"/>
          <p14:tracePt t="94033" x="7319963" y="4103688"/>
          <p14:tracePt t="94041" x="7356475" y="4103688"/>
          <p14:tracePt t="94049" x="7392988" y="4103688"/>
          <p14:tracePt t="94058" x="7429500" y="4103688"/>
          <p14:tracePt t="94066" x="7475538" y="4103688"/>
          <p14:tracePt t="94072" x="7502525" y="4103688"/>
          <p14:tracePt t="94080" x="7539038" y="4103688"/>
          <p14:tracePt t="94091" x="7575550" y="4103688"/>
          <p14:tracePt t="94096" x="7621588" y="4103688"/>
          <p14:tracePt t="94104" x="7685088" y="4103688"/>
          <p14:tracePt t="94112" x="7740650" y="4103688"/>
          <p14:tracePt t="94121" x="7794625" y="4103688"/>
          <p14:tracePt t="94128" x="7840663" y="4103688"/>
          <p14:tracePt t="94136" x="7894638" y="4103688"/>
          <p14:tracePt t="94145" x="7921625" y="4103688"/>
          <p14:tracePt t="94152" x="7977188" y="4103688"/>
          <p14:tracePt t="94161" x="8031163" y="4103688"/>
          <p14:tracePt t="94168" x="8067675" y="4103688"/>
          <p14:tracePt t="94176" x="8113713" y="4103688"/>
          <p14:tracePt t="94184" x="8169275" y="4103688"/>
          <p14:tracePt t="94192" x="8204200" y="4103688"/>
          <p14:tracePt t="94200" x="8259763" y="4103688"/>
          <p14:tracePt t="94209" x="8296275" y="4103688"/>
          <p14:tracePt t="94216" x="8342313" y="4103688"/>
          <p14:tracePt t="94227" x="8405813" y="4103688"/>
          <p14:tracePt t="94234" x="8459788" y="4103688"/>
          <p14:tracePt t="94244" x="8515350" y="4103688"/>
          <p14:tracePt t="94250" x="8559800" y="4103688"/>
          <p14:tracePt t="94259" x="8615363" y="4103688"/>
          <p14:tracePt t="94266" x="8651875" y="4103688"/>
          <p14:tracePt t="94274" x="8705850" y="4103688"/>
          <p14:tracePt t="94283" x="8742363" y="4103688"/>
          <p14:tracePt t="94290" x="8797925" y="4103688"/>
          <p14:tracePt t="94298" x="8861425" y="4103688"/>
          <p14:tracePt t="94306" x="8888413" y="4103688"/>
          <p14:tracePt t="94314" x="8924925" y="4103688"/>
          <p14:tracePt t="94320" x="8970963" y="4103688"/>
          <p14:tracePt t="94328" x="9007475" y="4103688"/>
          <p14:tracePt t="94336" x="9024938" y="4103688"/>
          <p14:tracePt t="94344" x="9080500" y="4103688"/>
          <p14:tracePt t="94352" x="9134475" y="41036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82600" y="0"/>
            <a:ext cx="8229600" cy="1143000"/>
          </a:xfrm>
        </p:spPr>
        <p:txBody>
          <a:bodyPr/>
          <a:lstStyle/>
          <a:p>
            <a:pPr eaLnBrk="1" hangingPunct="1"/>
            <a:r>
              <a:rPr lang="ja-JP" altLang="en-US"/>
              <a:t>反転増幅回路</a:t>
            </a:r>
          </a:p>
        </p:txBody>
      </p:sp>
      <p:pic>
        <p:nvPicPr>
          <p:cNvPr id="32772" name="Picture 4" descr="図05_09"/>
          <p:cNvPicPr>
            <a:picLocks noChangeAspect="1" noChangeArrowheads="1"/>
          </p:cNvPicPr>
          <p:nvPr/>
        </p:nvPicPr>
        <p:blipFill>
          <a:blip r:embed="rId5" cstate="print"/>
          <a:srcRect/>
          <a:stretch>
            <a:fillRect/>
          </a:stretch>
        </p:blipFill>
        <p:spPr bwMode="auto">
          <a:xfrm>
            <a:off x="3041774" y="1054100"/>
            <a:ext cx="4573682" cy="2525657"/>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テキスト ボックス 1"/>
              <p:cNvSpPr txBox="1"/>
              <p:nvPr/>
            </p:nvSpPr>
            <p:spPr>
              <a:xfrm>
                <a:off x="0" y="3579757"/>
                <a:ext cx="11102172" cy="3690241"/>
              </a:xfrm>
              <a:prstGeom prst="rect">
                <a:avLst/>
              </a:prstGeom>
              <a:noFill/>
            </p:spPr>
            <p:txBody>
              <a:bodyPr wrap="square" rtlCol="0">
                <a:spAutoFit/>
              </a:bodyPr>
              <a:lstStyle/>
              <a:p>
                <a:r>
                  <a:rPr kumimoji="1" lang="en-US" altLang="ja-JP" sz="2800" i="1" dirty="0"/>
                  <a:t>V1-Vi</a:t>
                </a:r>
                <a:r>
                  <a:rPr kumimoji="1" lang="ja-JP" altLang="en-US" sz="2800" i="1" dirty="0"/>
                  <a:t> </a:t>
                </a:r>
                <a:r>
                  <a:rPr kumimoji="1" lang="en-US" altLang="ja-JP" sz="2800" i="1" dirty="0"/>
                  <a:t>=</a:t>
                </a:r>
                <a:r>
                  <a:rPr kumimoji="1" lang="en-US" altLang="ja-JP" sz="2800" i="1" dirty="0" err="1"/>
                  <a:t>IRi</a:t>
                </a:r>
                <a:endParaRPr kumimoji="1" lang="en-US" altLang="ja-JP" sz="2800" i="1" dirty="0"/>
              </a:p>
              <a:p>
                <a:r>
                  <a:rPr lang="en-US" altLang="ja-JP" sz="2800" i="1" dirty="0"/>
                  <a:t>Vi-Vo=</a:t>
                </a:r>
                <a:r>
                  <a:rPr lang="en-US" altLang="ja-JP" sz="2800" i="1" dirty="0" err="1"/>
                  <a:t>IRf</a:t>
                </a:r>
                <a:endParaRPr lang="en-US" altLang="ja-JP" sz="2800" i="1" dirty="0"/>
              </a:p>
              <a:p>
                <a:r>
                  <a:rPr lang="en-US" altLang="ja-JP" sz="2800" i="1" dirty="0"/>
                  <a:t>Vo=</a:t>
                </a:r>
                <a:r>
                  <a:rPr lang="ja-JP" altLang="en-US" sz="2800" i="1" dirty="0"/>
                  <a:t> </a:t>
                </a:r>
                <a:r>
                  <a:rPr lang="en-US" altLang="ja-JP" sz="2800" i="1" dirty="0"/>
                  <a:t>-</a:t>
                </a:r>
                <a:r>
                  <a:rPr lang="en-US" altLang="ja-JP" sz="2800" i="1" dirty="0" err="1"/>
                  <a:t>AdVi</a:t>
                </a:r>
                <a:r>
                  <a:rPr lang="ja-JP" altLang="en-US" sz="2800" i="1" dirty="0"/>
                  <a:t>　</a:t>
                </a:r>
                <a:r>
                  <a:rPr lang="ja-JP" altLang="en-US" sz="2800" dirty="0"/>
                  <a:t>上の式から</a:t>
                </a:r>
                <a:r>
                  <a:rPr lang="en-US" altLang="ja-JP" sz="2800" dirty="0"/>
                  <a:t>I</a:t>
                </a:r>
                <a:r>
                  <a:rPr lang="ja-JP" altLang="en-US" sz="2800" dirty="0"/>
                  <a:t>を消去　</a:t>
                </a:r>
                <a:r>
                  <a:rPr lang="en-US" altLang="ja-JP" sz="2800" dirty="0"/>
                  <a:t>Vo</a:t>
                </a:r>
                <a:r>
                  <a:rPr lang="ja-JP" altLang="en-US" sz="2800" dirty="0"/>
                  <a:t>について解くと</a:t>
                </a:r>
                <a:endParaRPr lang="en-US" altLang="ja-JP" sz="2800" dirty="0"/>
              </a:p>
              <a:p>
                <a:r>
                  <a:rPr lang="en-US" altLang="ja-JP" sz="2800" i="1" dirty="0"/>
                  <a:t>Vo=</a:t>
                </a:r>
                <a:r>
                  <a:rPr lang="ja-JP" altLang="en-US" sz="2800" i="1" dirty="0"/>
                  <a:t>　</a:t>
                </a:r>
                <a:r>
                  <a:rPr lang="en-US" altLang="ja-JP" sz="2800" i="1" dirty="0"/>
                  <a:t>- </a:t>
                </a:r>
                <a14:m>
                  <m:oMath xmlns:m="http://schemas.openxmlformats.org/officeDocument/2006/math">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oMath>
                </a14:m>
                <a:r>
                  <a:rPr lang="en-US" altLang="ja-JP" sz="2800" i="1" dirty="0"/>
                  <a:t>V1+(1+</a:t>
                </a:r>
                <a14:m>
                  <m:oMath xmlns:m="http://schemas.openxmlformats.org/officeDocument/2006/math">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𝑅𝑓</m:t>
                        </m:r>
                      </m:num>
                      <m:den>
                        <m:r>
                          <a:rPr lang="en-US" altLang="ja-JP" sz="2800" b="0" i="1" smtClean="0">
                            <a:latin typeface="Cambria Math" panose="02040503050406030204" pitchFamily="18" charset="0"/>
                          </a:rPr>
                          <m:t>𝑅𝑖</m:t>
                        </m:r>
                      </m:den>
                    </m:f>
                  </m:oMath>
                </a14:m>
                <a:r>
                  <a:rPr lang="en-US" altLang="ja-JP" sz="2800" i="1" dirty="0"/>
                  <a:t>)Vi  </a:t>
                </a:r>
                <a:r>
                  <a:rPr lang="ja-JP" altLang="en-US" sz="2800" dirty="0"/>
                  <a:t>ここで</a:t>
                </a:r>
                <a:r>
                  <a:rPr lang="en-US" altLang="ja-JP" sz="2800" i="1" dirty="0"/>
                  <a:t>Vi=</a:t>
                </a:r>
                <a:r>
                  <a:rPr lang="ja-JP" altLang="en-US" sz="2800" i="1" dirty="0"/>
                  <a:t> </a:t>
                </a:r>
                <a:r>
                  <a:rPr lang="en-US" altLang="ja-JP" sz="2800" i="1" dirty="0"/>
                  <a:t>- </a:t>
                </a:r>
                <a14:m>
                  <m:oMath xmlns:m="http://schemas.openxmlformats.org/officeDocument/2006/math">
                    <m:f>
                      <m:fPr>
                        <m:ctrlPr>
                          <a:rPr lang="en-US" altLang="ja-JP" sz="2800" i="1" smtClean="0">
                            <a:latin typeface="Cambria Math" panose="02040503050406030204" pitchFamily="18" charset="0"/>
                          </a:rPr>
                        </m:ctrlPr>
                      </m:fPr>
                      <m:num>
                        <m:r>
                          <a:rPr lang="en-US" altLang="ja-JP" sz="2800" b="0" i="1" smtClean="0">
                            <a:latin typeface="Cambria Math" panose="02040503050406030204" pitchFamily="18" charset="0"/>
                          </a:rPr>
                          <m:t>𝑉𝑜</m:t>
                        </m:r>
                      </m:num>
                      <m:den>
                        <m:r>
                          <a:rPr lang="en-US" altLang="ja-JP" sz="2800" b="0" i="1" smtClean="0">
                            <a:latin typeface="Cambria Math" panose="02040503050406030204" pitchFamily="18" charset="0"/>
                          </a:rPr>
                          <m:t>𝐴𝑑</m:t>
                        </m:r>
                      </m:den>
                    </m:f>
                  </m:oMath>
                </a14:m>
                <a:endParaRPr lang="en-US" altLang="ja-JP" sz="2800" i="1" dirty="0"/>
              </a:p>
              <a:p>
                <a:r>
                  <a:rPr lang="en-US" altLang="ja-JP" sz="2800" i="1" dirty="0"/>
                  <a:t>Vo=</a:t>
                </a:r>
                <a:r>
                  <a:rPr lang="ja-JP" altLang="en-US" sz="2800" i="1" dirty="0"/>
                  <a:t>　</a:t>
                </a:r>
                <a:r>
                  <a:rPr lang="en-US" altLang="ja-JP" sz="2800" i="1" dirty="0"/>
                  <a:t> - </a:t>
                </a:r>
                <a14:m>
                  <m:oMath xmlns:m="http://schemas.openxmlformats.org/officeDocument/2006/math">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𝑅𝑓</m:t>
                        </m:r>
                      </m:num>
                      <m:den>
                        <m:r>
                          <a:rPr lang="en-US" altLang="ja-JP" sz="2800" i="1">
                            <a:latin typeface="Cambria Math" panose="02040503050406030204" pitchFamily="18" charset="0"/>
                          </a:rPr>
                          <m:t>𝑅𝑖</m:t>
                        </m:r>
                      </m:den>
                    </m:f>
                  </m:oMath>
                </a14:m>
                <a:r>
                  <a:rPr lang="en-US" altLang="ja-JP" sz="2800" i="1" dirty="0"/>
                  <a:t>V1‐(1+</a:t>
                </a:r>
                <a14:m>
                  <m:oMath xmlns:m="http://schemas.openxmlformats.org/officeDocument/2006/math">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𝑅𝑓</m:t>
                        </m:r>
                      </m:num>
                      <m:den>
                        <m:r>
                          <a:rPr lang="en-US" altLang="ja-JP" sz="2800" i="1">
                            <a:latin typeface="Cambria Math" panose="02040503050406030204" pitchFamily="18" charset="0"/>
                          </a:rPr>
                          <m:t>𝑅𝑖</m:t>
                        </m:r>
                      </m:den>
                    </m:f>
                  </m:oMath>
                </a14:m>
                <a:r>
                  <a:rPr lang="en-US" altLang="ja-JP" sz="2800" i="1" dirty="0"/>
                  <a:t>)</a:t>
                </a:r>
                <a14:m>
                  <m:oMath xmlns:m="http://schemas.openxmlformats.org/officeDocument/2006/math">
                    <m:f>
                      <m:fPr>
                        <m:ctrlPr>
                          <a:rPr lang="en-US" altLang="ja-JP" sz="2800" i="1" dirty="0" smtClean="0">
                            <a:latin typeface="Cambria Math" panose="02040503050406030204" pitchFamily="18" charset="0"/>
                          </a:rPr>
                        </m:ctrlPr>
                      </m:fPr>
                      <m:num>
                        <m:r>
                          <m:rPr>
                            <m:sty m:val="p"/>
                          </m:rPr>
                          <a:rPr lang="en-US" altLang="ja-JP" sz="2800" i="1" dirty="0">
                            <a:latin typeface="Cambria Math" panose="02040503050406030204" pitchFamily="18" charset="0"/>
                          </a:rPr>
                          <m:t>Vo</m:t>
                        </m:r>
                      </m:num>
                      <m:den>
                        <m:r>
                          <m:rPr>
                            <m:sty m:val="p"/>
                          </m:rPr>
                          <a:rPr lang="en-US" altLang="ja-JP" sz="2800" i="1" dirty="0">
                            <a:latin typeface="Cambria Math" panose="02040503050406030204" pitchFamily="18" charset="0"/>
                          </a:rPr>
                          <m:t>Ad</m:t>
                        </m:r>
                      </m:den>
                    </m:f>
                  </m:oMath>
                </a14:m>
                <a:r>
                  <a:rPr lang="ja-JP" altLang="en-US" sz="2800" i="1" dirty="0"/>
                  <a:t>　</a:t>
                </a:r>
                <a:r>
                  <a:rPr lang="en-US" altLang="ja-JP" sz="2800" i="1" dirty="0"/>
                  <a:t>Ad</a:t>
                </a:r>
                <a:r>
                  <a:rPr lang="ja-JP" altLang="en-US" sz="2800" dirty="0"/>
                  <a:t>が（</a:t>
                </a:r>
                <a:r>
                  <a:rPr lang="ja-JP" altLang="en-US" sz="2800" i="1" dirty="0"/>
                  <a:t>１＋</a:t>
                </a:r>
                <a:r>
                  <a:rPr lang="en-US" altLang="ja-JP" sz="2800" i="1" dirty="0" err="1"/>
                  <a:t>Rf</a:t>
                </a:r>
                <a:r>
                  <a:rPr lang="en-US" altLang="ja-JP" sz="2800" i="1" dirty="0"/>
                  <a:t>/</a:t>
                </a:r>
                <a:r>
                  <a:rPr lang="en-US" altLang="ja-JP" sz="2800" i="1" dirty="0" err="1"/>
                  <a:t>Ri</a:t>
                </a:r>
                <a:r>
                  <a:rPr lang="en-US" altLang="ja-JP" sz="2800" i="1" dirty="0"/>
                  <a:t>)Vo</a:t>
                </a:r>
                <a:r>
                  <a:rPr lang="ja-JP" altLang="en-US" sz="2800" dirty="0"/>
                  <a:t>より大きければ</a:t>
                </a:r>
                <a:endParaRPr lang="en-US" altLang="ja-JP" sz="2800" dirty="0"/>
              </a:p>
              <a:p>
                <a:r>
                  <a:rPr lang="en-US" altLang="ja-JP" sz="2800" i="1" dirty="0"/>
                  <a:t>Vo=</a:t>
                </a:r>
                <a:r>
                  <a:rPr lang="ja-JP" altLang="en-US" sz="2800" i="1" dirty="0"/>
                  <a:t>　</a:t>
                </a:r>
                <a:r>
                  <a:rPr lang="en-US" altLang="ja-JP" sz="2800" i="1" dirty="0"/>
                  <a:t> - </a:t>
                </a:r>
                <a14:m>
                  <m:oMath xmlns:m="http://schemas.openxmlformats.org/officeDocument/2006/math">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𝑅𝑓</m:t>
                        </m:r>
                      </m:num>
                      <m:den>
                        <m:r>
                          <a:rPr lang="en-US" altLang="ja-JP" sz="2800" i="1">
                            <a:latin typeface="Cambria Math" panose="02040503050406030204" pitchFamily="18" charset="0"/>
                          </a:rPr>
                          <m:t>𝑅𝑖</m:t>
                        </m:r>
                      </m:den>
                    </m:f>
                  </m:oMath>
                </a14:m>
                <a:r>
                  <a:rPr lang="en-US" altLang="ja-JP" sz="2800" i="1" dirty="0"/>
                  <a:t>V1</a:t>
                </a:r>
                <a:endParaRPr lang="en-US" altLang="ja-JP" sz="2800" dirty="0"/>
              </a:p>
              <a:p>
                <a:endParaRPr lang="en-US" altLang="ja-JP" sz="28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0" y="3579757"/>
                <a:ext cx="11102172" cy="3690241"/>
              </a:xfrm>
              <a:prstGeom prst="rect">
                <a:avLst/>
              </a:prstGeom>
              <a:blipFill rotWithShape="0">
                <a:blip r:embed="rId6"/>
                <a:stretch>
                  <a:fillRect l="-1098" t="-1650"/>
                </a:stretch>
              </a:blipFill>
            </p:spPr>
            <p:txBody>
              <a:bodyPr/>
              <a:lstStyle/>
              <a:p>
                <a:r>
                  <a:rPr lang="ja-JP" altLang="en-US">
                    <a:noFill/>
                  </a:rPr>
                  <a:t> </a:t>
                </a:r>
              </a:p>
            </p:txBody>
          </p:sp>
        </mc:Fallback>
      </mc:AlternateContent>
      <p:pic>
        <p:nvPicPr>
          <p:cNvPr id="3" name="オーディオ 2">
            <a:hlinkClick r:id="" action="ppaction://media"/>
            <a:extLst>
              <a:ext uri="{FF2B5EF4-FFF2-40B4-BE49-F238E27FC236}">
                <a16:creationId xmlns:a16="http://schemas.microsoft.com/office/drawing/2014/main" id="{AEBE84E4-639F-41B8-B556-4359E2E8B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8597932"/>
      </p:ext>
    </p:extLst>
  </p:cSld>
  <p:clrMapOvr>
    <a:masterClrMapping/>
  </p:clrMapOvr>
  <mc:AlternateContent xmlns:mc="http://schemas.openxmlformats.org/markup-compatibility/2006" xmlns:p14="http://schemas.microsoft.com/office/powerpoint/2010/main">
    <mc:Choice Requires="p14">
      <p:transition spd="slow" p14:dur="2000" advTm="66312"/>
    </mc:Choice>
    <mc:Fallback xmlns="">
      <p:transition spd="slow" advTm="6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90" x="8943975" y="3602038"/>
          <p14:tracePt t="998" x="8815388" y="3602038"/>
          <p14:tracePt t="1006" x="8724900" y="3611563"/>
          <p14:tracePt t="1014" x="8615363" y="3611563"/>
          <p14:tracePt t="1022" x="8523288" y="3629025"/>
          <p14:tracePt t="1030" x="8432800" y="3629025"/>
          <p14:tracePt t="1038" x="8359775" y="3629025"/>
          <p14:tracePt t="1048" x="8277225" y="3629025"/>
          <p14:tracePt t="1059" x="8186738" y="3629025"/>
          <p14:tracePt t="1063" x="8077200" y="3629025"/>
          <p14:tracePt t="1073" x="8023225" y="3629025"/>
          <p14:tracePt t="1080" x="7913688" y="3629025"/>
          <p14:tracePt t="1088" x="7840663" y="3629025"/>
          <p14:tracePt t="1095" x="7785100" y="3629025"/>
          <p14:tracePt t="1103" x="7740650" y="3629025"/>
          <p14:tracePt t="1112" x="7721600" y="3629025"/>
          <p14:tracePt t="1136" x="7704138" y="3629025"/>
          <p14:tracePt t="1280" x="7694613" y="3629025"/>
          <p14:tracePt t="1296" x="7694613" y="3621088"/>
          <p14:tracePt t="1312" x="7685088" y="3602038"/>
          <p14:tracePt t="1320" x="7675563" y="3592513"/>
          <p14:tracePt t="1335" x="7658100" y="3584575"/>
          <p14:tracePt t="1344" x="7639050" y="3575050"/>
          <p14:tracePt t="1360" x="7639050" y="3565525"/>
          <p14:tracePt t="1369" x="7631113" y="3565525"/>
          <p14:tracePt t="1376" x="7621588" y="3556000"/>
          <p14:tracePt t="1384" x="7612063" y="3548063"/>
          <p14:tracePt t="1408" x="7585075" y="3538538"/>
          <p14:tracePt t="1440" x="7575550" y="3519488"/>
          <p14:tracePt t="1459" x="7575550" y="3511550"/>
          <p14:tracePt t="1464" x="7567613" y="3502025"/>
          <p14:tracePt t="1475" x="7567613" y="3492500"/>
          <p14:tracePt t="1478" x="7567613" y="3482975"/>
          <p14:tracePt t="1487" x="7567613" y="3475038"/>
          <p14:tracePt t="1494" x="7567613" y="3455988"/>
          <p14:tracePt t="1502" x="7567613" y="3438525"/>
          <p14:tracePt t="1510" x="7567613" y="3429000"/>
          <p14:tracePt t="1519" x="7567613" y="3411538"/>
          <p14:tracePt t="1526" x="7567613" y="3402013"/>
          <p14:tracePt t="1534" x="7567613" y="3375025"/>
          <p14:tracePt t="1542" x="7575550" y="3365500"/>
          <p14:tracePt t="1550" x="7585075" y="3346450"/>
          <p14:tracePt t="1567" x="7602538" y="3338513"/>
          <p14:tracePt t="1575" x="7612063" y="3319463"/>
          <p14:tracePt t="1591" x="7621588" y="3309938"/>
          <p14:tracePt t="1607" x="7631113" y="3302000"/>
          <p14:tracePt t="2250" x="7602538" y="3309938"/>
          <p14:tracePt t="2256" x="7502525" y="3338513"/>
          <p14:tracePt t="2264" x="7375525" y="3382963"/>
          <p14:tracePt t="2272" x="7229475" y="3411538"/>
          <p14:tracePt t="2280" x="7056438" y="3438525"/>
          <p14:tracePt t="2288" x="6892925" y="3475038"/>
          <p14:tracePt t="2295" x="6664325" y="3482975"/>
          <p14:tracePt t="2303" x="6445250" y="3538538"/>
          <p14:tracePt t="2310" x="6208713" y="3556000"/>
          <p14:tracePt t="2318" x="6016625" y="3556000"/>
          <p14:tracePt t="2326" x="5816600" y="3556000"/>
          <p14:tracePt t="2334" x="5653088" y="3556000"/>
          <p14:tracePt t="2342" x="5507038" y="3556000"/>
          <p14:tracePt t="2350" x="5360988" y="3556000"/>
          <p14:tracePt t="2359" x="5251450" y="3556000"/>
          <p14:tracePt t="2366" x="5159375" y="3556000"/>
          <p14:tracePt t="2375" x="5049838" y="3556000"/>
          <p14:tracePt t="2382" x="4959350" y="3556000"/>
          <p14:tracePt t="2390" x="4849813" y="3565525"/>
          <p14:tracePt t="2399" x="4767263" y="3584575"/>
          <p14:tracePt t="2408" x="4676775" y="3584575"/>
          <p14:tracePt t="2417" x="4530725" y="3629025"/>
          <p14:tracePt t="2424" x="4413250" y="3638550"/>
          <p14:tracePt t="2432" x="4267200" y="3657600"/>
          <p14:tracePt t="2440" x="4138613" y="3684588"/>
          <p14:tracePt t="2448" x="4029075" y="3702050"/>
          <p14:tracePt t="2456" x="3902075" y="3711575"/>
          <p14:tracePt t="2462" x="3802063" y="3730625"/>
          <p14:tracePt t="2470" x="3765550" y="3730625"/>
          <p14:tracePt t="2478" x="3719513" y="3730625"/>
          <p14:tracePt t="2486" x="3692525" y="3748088"/>
          <p14:tracePt t="2535" x="3683000" y="3748088"/>
          <p14:tracePt t="2543" x="3673475" y="3748088"/>
          <p14:tracePt t="2551" x="3665538" y="3757613"/>
          <p14:tracePt t="2561" x="3629025" y="3767138"/>
          <p14:tracePt t="2567" x="3556000" y="3775075"/>
          <p14:tracePt t="2575" x="3490913" y="3803650"/>
          <p14:tracePt t="2582" x="3455988" y="3811588"/>
          <p14:tracePt t="2591" x="3390900" y="3811588"/>
          <p14:tracePt t="2599" x="3317875" y="3821113"/>
          <p14:tracePt t="2606" x="3273425" y="3821113"/>
          <p14:tracePt t="2614" x="3236913" y="3840163"/>
          <p14:tracePt t="2622" x="3190875" y="3840163"/>
          <p14:tracePt t="2630" x="3136900" y="3857625"/>
          <p14:tracePt t="2638" x="3108325" y="3857625"/>
          <p14:tracePt t="2646" x="3054350" y="3867150"/>
          <p14:tracePt t="2655" x="2971800" y="3884613"/>
          <p14:tracePt t="2664" x="2898775" y="3884613"/>
          <p14:tracePt t="2671" x="2825750" y="3894138"/>
          <p14:tracePt t="2679" x="2762250" y="3921125"/>
          <p14:tracePt t="2688" x="2698750" y="3930650"/>
          <p14:tracePt t="2695" x="2643188" y="3957638"/>
          <p14:tracePt t="2703" x="2635250" y="3957638"/>
          <p14:tracePt t="2712" x="2598738" y="3967163"/>
          <p14:tracePt t="2721" x="2589213" y="3976688"/>
          <p14:tracePt t="2823" x="2579688" y="3984625"/>
          <p14:tracePt t="2847" x="2579688" y="4003675"/>
          <p14:tracePt t="2854" x="2579688" y="4021138"/>
          <p14:tracePt t="2866" x="2570163" y="4030663"/>
          <p14:tracePt t="2870" x="2552700" y="4057650"/>
          <p14:tracePt t="2878" x="2543175" y="4067175"/>
          <p14:tracePt t="2886" x="2533650" y="4094163"/>
          <p14:tracePt t="2894" x="2506663" y="4140200"/>
          <p14:tracePt t="2902" x="2479675" y="4167188"/>
          <p14:tracePt t="2910" x="2452688" y="4195763"/>
          <p14:tracePt t="2918" x="2416175" y="4249738"/>
          <p14:tracePt t="2926" x="2379663" y="4295775"/>
          <p14:tracePt t="2934" x="2324100" y="4359275"/>
          <p14:tracePt t="2943" x="2260600" y="4422775"/>
          <p14:tracePt t="2952" x="2233613" y="4459288"/>
          <p14:tracePt t="2959" x="2160588" y="4522788"/>
          <p14:tracePt t="2967" x="2114550" y="4559300"/>
          <p14:tracePt t="2974" x="2014538" y="4614863"/>
          <p14:tracePt t="2982" x="1914525" y="4687888"/>
          <p14:tracePt t="2990" x="1887538" y="4697413"/>
          <p14:tracePt t="2999" x="1814513" y="4751388"/>
          <p14:tracePt t="3006" x="1751013" y="4778375"/>
          <p14:tracePt t="3014" x="1731963" y="4797425"/>
          <p14:tracePt t="3022" x="1695450" y="4805363"/>
          <p14:tracePt t="3030" x="1685925" y="4805363"/>
          <p14:tracePt t="3038" x="1649413" y="4814888"/>
          <p14:tracePt t="3046" x="1641475" y="4814888"/>
          <p14:tracePt t="3054" x="1622425" y="4824413"/>
          <p14:tracePt t="3062" x="1622425" y="4833938"/>
          <p14:tracePt t="3070" x="1612900" y="4833938"/>
          <p14:tracePt t="3078" x="1604963" y="4833938"/>
          <p14:tracePt t="3086" x="1576388" y="4833938"/>
          <p14:tracePt t="3095" x="1558925" y="4833938"/>
          <p14:tracePt t="3103" x="1531938" y="4833938"/>
          <p14:tracePt t="3111" x="1504950" y="4833938"/>
          <p14:tracePt t="3119" x="1458913" y="4833938"/>
          <p14:tracePt t="3127" x="1422400" y="4833938"/>
          <p14:tracePt t="3135" x="1376363" y="4833938"/>
          <p14:tracePt t="3143" x="1349375" y="4814888"/>
          <p14:tracePt t="3150" x="1303338" y="4805363"/>
          <p14:tracePt t="3159" x="1276350" y="4787900"/>
          <p14:tracePt t="3166" x="1249363" y="4778375"/>
          <p14:tracePt t="3175" x="1212850" y="4778375"/>
          <p14:tracePt t="3183" x="1212850" y="4768850"/>
          <p14:tracePt t="3200" x="1203325" y="4768850"/>
          <p14:tracePt t="3209" x="1193800" y="4760913"/>
          <p14:tracePt t="3216" x="1185863" y="4760913"/>
          <p14:tracePt t="3231" x="1166813" y="4741863"/>
          <p14:tracePt t="3240" x="1157288" y="4732338"/>
          <p14:tracePt t="3254" x="1130300" y="4714875"/>
          <p14:tracePt t="3262" x="1120775" y="4697413"/>
          <p14:tracePt t="3270" x="1120775" y="4687888"/>
          <p14:tracePt t="3278" x="1103313" y="4641850"/>
          <p14:tracePt t="3286" x="1076325" y="4595813"/>
          <p14:tracePt t="3294" x="1039813" y="4551363"/>
          <p14:tracePt t="3302" x="1011238" y="4495800"/>
          <p14:tracePt t="3310" x="984250" y="4449763"/>
          <p14:tracePt t="3319" x="930275" y="4368800"/>
          <p14:tracePt t="3326" x="893763" y="4303713"/>
          <p14:tracePt t="3334" x="866775" y="4259263"/>
          <p14:tracePt t="3342" x="830263" y="4195763"/>
          <p14:tracePt t="3350" x="820738" y="4159250"/>
          <p14:tracePt t="3358" x="811213" y="4113213"/>
          <p14:tracePt t="3368" x="793750" y="4086225"/>
          <p14:tracePt t="3380" x="765175" y="4040188"/>
          <p14:tracePt t="3382" x="765175" y="4013200"/>
          <p14:tracePt t="3390" x="765175" y="3967163"/>
          <p14:tracePt t="3399" x="765175" y="3948113"/>
          <p14:tracePt t="3406" x="765175" y="3921125"/>
          <p14:tracePt t="3415" x="765175" y="3894138"/>
          <p14:tracePt t="3423" x="784225" y="3848100"/>
          <p14:tracePt t="3430" x="801688" y="3830638"/>
          <p14:tracePt t="3440" x="830263" y="3803650"/>
          <p14:tracePt t="3448" x="874713" y="3775075"/>
          <p14:tracePt t="3456" x="939800" y="3738563"/>
          <p14:tracePt t="3465" x="1020763" y="3711575"/>
          <p14:tracePt t="3470" x="1112838" y="3684588"/>
          <p14:tracePt t="3478" x="1230313" y="3675063"/>
          <p14:tracePt t="3486" x="1339850" y="3675063"/>
          <p14:tracePt t="3494" x="1485900" y="3657600"/>
          <p14:tracePt t="3502" x="1595438" y="3638550"/>
          <p14:tracePt t="3510" x="1741488" y="3638550"/>
          <p14:tracePt t="3518" x="1868488" y="3638550"/>
          <p14:tracePt t="3526" x="1978025" y="3638550"/>
          <p14:tracePt t="3534" x="2070100" y="3638550"/>
          <p14:tracePt t="3542" x="2124075" y="3638550"/>
          <p14:tracePt t="3550" x="2170113" y="3638550"/>
          <p14:tracePt t="3558" x="2187575" y="3638550"/>
          <p14:tracePt t="3566" x="2214563" y="3638550"/>
          <p14:tracePt t="3574" x="2233613" y="3648075"/>
          <p14:tracePt t="3582" x="2243138" y="3665538"/>
          <p14:tracePt t="3599" x="2260600" y="3702050"/>
          <p14:tracePt t="3606" x="2260600" y="3711575"/>
          <p14:tracePt t="3616" x="2260600" y="3730625"/>
          <p14:tracePt t="3623" x="2260600" y="3757613"/>
          <p14:tracePt t="3630" x="2260600" y="3767138"/>
          <p14:tracePt t="3638" x="2260600" y="3784600"/>
          <p14:tracePt t="3646" x="2260600" y="3794125"/>
          <p14:tracePt t="3654" x="2260600" y="3811588"/>
          <p14:tracePt t="3663" x="2260600" y="3830638"/>
          <p14:tracePt t="3670" x="2260600" y="3848100"/>
          <p14:tracePt t="3678" x="2260600" y="3857625"/>
          <p14:tracePt t="3686" x="2260600" y="3875088"/>
          <p14:tracePt t="3703" x="2260600" y="3884613"/>
          <p14:tracePt t="3711" x="2260600" y="3911600"/>
          <p14:tracePt t="3720" x="2260600" y="3921125"/>
          <p14:tracePt t="3735" x="2251075" y="3940175"/>
          <p14:tracePt t="3743" x="2251075" y="3957638"/>
          <p14:tracePt t="3752" x="2251075" y="3976688"/>
          <p14:tracePt t="3758" x="2251075" y="3984625"/>
          <p14:tracePt t="3767" x="2243138" y="4013200"/>
          <p14:tracePt t="3782" x="2243138" y="4030663"/>
          <p14:tracePt t="3790" x="2243138" y="4057650"/>
          <p14:tracePt t="3799" x="2243138" y="4067175"/>
          <p14:tracePt t="3806" x="2243138" y="4103688"/>
          <p14:tracePt t="3814" x="2243138" y="4113213"/>
          <p14:tracePt t="3822" x="2243138" y="4130675"/>
          <p14:tracePt t="3830" x="2243138" y="4140200"/>
          <p14:tracePt t="3838" x="2243138" y="4149725"/>
          <p14:tracePt t="3846" x="2243138" y="4167188"/>
          <p14:tracePt t="3854" x="2243138" y="4176713"/>
          <p14:tracePt t="3866" x="2243138" y="4186238"/>
          <p14:tracePt t="3870" x="2243138" y="4213225"/>
          <p14:tracePt t="3878" x="2243138" y="4232275"/>
          <p14:tracePt t="3886" x="2243138" y="4240213"/>
          <p14:tracePt t="3894" x="2243138" y="4268788"/>
          <p14:tracePt t="3902" x="2243138" y="4286250"/>
          <p14:tracePt t="3910" x="2243138" y="4313238"/>
          <p14:tracePt t="3918" x="2243138" y="4332288"/>
          <p14:tracePt t="3926" x="2243138" y="4359275"/>
          <p14:tracePt t="3935" x="2243138" y="4368800"/>
          <p14:tracePt t="3942" x="2243138" y="4395788"/>
          <p14:tracePt t="3950" x="2243138" y="4405313"/>
          <p14:tracePt t="3959" x="2243138" y="4413250"/>
          <p14:tracePt t="3966" x="2243138" y="4432300"/>
          <p14:tracePt t="3974" x="2243138" y="4441825"/>
          <p14:tracePt t="3990" x="2243138" y="4449763"/>
          <p14:tracePt t="3999" x="2243138" y="4459288"/>
          <p14:tracePt t="4006" x="2243138" y="4478338"/>
          <p14:tracePt t="4022" x="2243138" y="4495800"/>
          <p14:tracePt t="4038" x="2243138" y="4514850"/>
          <p14:tracePt t="4046" x="2243138" y="4522788"/>
          <p14:tracePt t="4054" x="2243138" y="4532313"/>
          <p14:tracePt t="4063" x="2243138" y="4541838"/>
          <p14:tracePt t="4070" x="2243138" y="4559300"/>
          <p14:tracePt t="4079" x="2243138" y="4578350"/>
          <p14:tracePt t="4086" x="2251075" y="4595813"/>
          <p14:tracePt t="4094" x="2260600" y="4614863"/>
          <p14:tracePt t="4102" x="2270125" y="4624388"/>
          <p14:tracePt t="4110" x="2270125" y="4641850"/>
          <p14:tracePt t="4119" x="2279650" y="4651375"/>
          <p14:tracePt t="4126" x="2279650" y="4660900"/>
          <p14:tracePt t="4135" x="2279650" y="4668838"/>
          <p14:tracePt t="4143" x="2287588" y="4687888"/>
          <p14:tracePt t="4159" x="2287588" y="4697413"/>
          <p14:tracePt t="4167" x="2306638" y="4714875"/>
          <p14:tracePt t="4183" x="2316163" y="4714875"/>
          <p14:tracePt t="4191" x="2316163" y="4724400"/>
          <p14:tracePt t="4216" x="2324100" y="4732338"/>
          <p14:tracePt t="4223" x="2333625" y="4751388"/>
          <p14:tracePt t="4239" x="2333625" y="4760913"/>
          <p14:tracePt t="4271" x="2343150" y="4760913"/>
          <p14:tracePt t="4519" x="2352675" y="4760913"/>
          <p14:tracePt t="4528" x="2397125" y="4760913"/>
          <p14:tracePt t="4536" x="2479675" y="4760913"/>
          <p14:tracePt t="4544" x="2589213" y="4760913"/>
          <p14:tracePt t="4551" x="2679700" y="4760913"/>
          <p14:tracePt t="4560" x="2771775" y="4760913"/>
          <p14:tracePt t="4572" x="2862263" y="4760913"/>
          <p14:tracePt t="4576" x="2935288" y="4760913"/>
          <p14:tracePt t="4582" x="3027363" y="4760913"/>
          <p14:tracePt t="4590" x="3081338" y="4760913"/>
          <p14:tracePt t="4599" x="3136900" y="4760913"/>
          <p14:tracePt t="4606" x="3171825" y="4760913"/>
          <p14:tracePt t="4615" x="3200400" y="4760913"/>
          <p14:tracePt t="4622" x="3217863" y="4760913"/>
          <p14:tracePt t="4704" x="3236913" y="4760913"/>
          <p14:tracePt t="4714" x="3254375" y="4778375"/>
          <p14:tracePt t="4735" x="3263900" y="4787900"/>
          <p14:tracePt t="4768" x="3273425" y="4787900"/>
          <p14:tracePt t="4832" x="3281363" y="4787900"/>
          <p14:tracePt t="4840" x="3290888" y="4787900"/>
          <p14:tracePt t="4848" x="3327400" y="4797425"/>
          <p14:tracePt t="4856" x="3346450" y="4797425"/>
          <p14:tracePt t="4862" x="3400425" y="4805363"/>
          <p14:tracePt t="4870" x="3455988" y="4805363"/>
          <p14:tracePt t="4879" x="3519488" y="4805363"/>
          <p14:tracePt t="4886" x="3573463" y="4805363"/>
          <p14:tracePt t="4895" x="3609975" y="4805363"/>
          <p14:tracePt t="4904" x="3656013" y="4805363"/>
          <p14:tracePt t="4912" x="3673475" y="4805363"/>
          <p14:tracePt t="4920" x="3702050" y="4805363"/>
          <p14:tracePt t="5624" x="3709988" y="4805363"/>
          <p14:tracePt t="5640" x="3719513" y="4805363"/>
          <p14:tracePt t="5656" x="3729038" y="4805363"/>
          <p14:tracePt t="6006" x="3783013" y="4805363"/>
          <p14:tracePt t="6015" x="3838575" y="4805363"/>
          <p14:tracePt t="6022" x="3929063" y="4805363"/>
          <p14:tracePt t="6030" x="4057650" y="4805363"/>
          <p14:tracePt t="6038" x="4184650" y="4805363"/>
          <p14:tracePt t="6046" x="4294188" y="4805363"/>
          <p14:tracePt t="6054" x="4421188" y="4805363"/>
          <p14:tracePt t="6062" x="4549775" y="4805363"/>
          <p14:tracePt t="6070" x="4676775" y="4805363"/>
          <p14:tracePt t="6078" x="4767263" y="4805363"/>
          <p14:tracePt t="6086" x="4840288" y="4805363"/>
          <p14:tracePt t="6094" x="4913313" y="4797425"/>
          <p14:tracePt t="6102" x="4959350" y="4787900"/>
          <p14:tracePt t="6110" x="5005388" y="4787900"/>
          <p14:tracePt t="6118" x="5032375" y="4778375"/>
          <p14:tracePt t="6189" x="5049838" y="4778375"/>
          <p14:tracePt t="6193" x="5059363" y="4778375"/>
          <p14:tracePt t="6201" x="5086350" y="4768850"/>
          <p14:tracePt t="6217" x="5114925" y="4768850"/>
          <p14:tracePt t="6223" x="5151438" y="4768850"/>
          <p14:tracePt t="6231" x="5178425" y="4768850"/>
          <p14:tracePt t="6239" x="5214938" y="4768850"/>
          <p14:tracePt t="6247" x="5241925" y="4768850"/>
          <p14:tracePt t="6255" x="5278438" y="4768850"/>
          <p14:tracePt t="6263" x="5297488" y="4768850"/>
          <p14:tracePt t="6271" x="5334000" y="4768850"/>
          <p14:tracePt t="6279" x="5341938" y="4768850"/>
          <p14:tracePt t="6287" x="5368925" y="4768850"/>
          <p14:tracePt t="6295" x="5378450" y="4760913"/>
          <p14:tracePt t="7401" x="5368925" y="4760913"/>
          <p14:tracePt t="7408" x="5368925" y="4768850"/>
          <p14:tracePt t="7417" x="5368925" y="4778375"/>
          <p14:tracePt t="7424" x="5368925" y="4814888"/>
          <p14:tracePt t="7440" x="5368925" y="4824413"/>
          <p14:tracePt t="8105" x="5368925" y="4814888"/>
          <p14:tracePt t="8112" x="5368925" y="4805363"/>
          <p14:tracePt t="8120" x="5378450" y="4805363"/>
          <p14:tracePt t="8950" x="5334000" y="4805363"/>
          <p14:tracePt t="8958" x="5251450" y="4805363"/>
          <p14:tracePt t="8966" x="5141913" y="4805363"/>
          <p14:tracePt t="8974" x="5032375" y="4805363"/>
          <p14:tracePt t="8982" x="4849813" y="4805363"/>
          <p14:tracePt t="8991" x="4676775" y="4805363"/>
          <p14:tracePt t="8999" x="4448175" y="4805363"/>
          <p14:tracePt t="9006" x="4275138" y="4805363"/>
          <p14:tracePt t="9015" x="4075113" y="4805363"/>
          <p14:tracePt t="9022" x="3929063" y="4805363"/>
          <p14:tracePt t="9030" x="3819525" y="4805363"/>
          <p14:tracePt t="9038" x="3729038" y="4805363"/>
          <p14:tracePt t="9047" x="3683000" y="4805363"/>
          <p14:tracePt t="9055" x="3656013" y="4824413"/>
          <p14:tracePt t="9063" x="3636963" y="4833938"/>
          <p14:tracePt t="9079" x="3619500" y="4841875"/>
          <p14:tracePt t="9094" x="3609975" y="4851400"/>
          <p14:tracePt t="9110" x="3592513" y="4870450"/>
          <p14:tracePt t="9118" x="3573463" y="4878388"/>
          <p14:tracePt t="9126" x="3536950" y="4897438"/>
          <p14:tracePt t="9134" x="3509963" y="4906963"/>
          <p14:tracePt t="9143" x="3463925" y="4933950"/>
          <p14:tracePt t="9151" x="3409950" y="4951413"/>
          <p14:tracePt t="9159" x="3327400" y="4997450"/>
          <p14:tracePt t="9168" x="3263900" y="5006975"/>
          <p14:tracePt t="9176" x="3208338" y="5016500"/>
          <p14:tracePt t="9183" x="3144838" y="5033963"/>
          <p14:tracePt t="9192" x="3117850" y="5053013"/>
          <p14:tracePt t="9198" x="3071813" y="5053013"/>
          <p14:tracePt t="9206" x="3044825" y="5070475"/>
          <p14:tracePt t="9214" x="3017838" y="5080000"/>
          <p14:tracePt t="9222" x="2998788" y="5089525"/>
          <p14:tracePt t="9231" x="2962275" y="5097463"/>
          <p14:tracePt t="9238" x="2944813" y="5106988"/>
          <p14:tracePt t="9246" x="2917825" y="5116513"/>
          <p14:tracePt t="9254" x="2898775" y="5143500"/>
          <p14:tracePt t="9262" x="2871788" y="5153025"/>
          <p14:tracePt t="9271" x="2835275" y="5170488"/>
          <p14:tracePt t="9278" x="2789238" y="5189538"/>
          <p14:tracePt t="9286" x="2771775" y="5197475"/>
          <p14:tracePt t="9294" x="2752725" y="5207000"/>
          <p14:tracePt t="9302" x="2698750" y="5243513"/>
          <p14:tracePt t="9310" x="2689225" y="5253038"/>
          <p14:tracePt t="9319" x="2652713" y="5270500"/>
          <p14:tracePt t="9327" x="2606675" y="5299075"/>
          <p14:tracePt t="9335" x="2562225" y="5307013"/>
          <p14:tracePt t="9343" x="2498725" y="5335588"/>
          <p14:tracePt t="9354" x="2452688" y="5353050"/>
          <p14:tracePt t="9359" x="2416175" y="5362575"/>
          <p14:tracePt t="9368" x="2389188" y="5362575"/>
          <p14:tracePt t="9377" x="2370138" y="5372100"/>
          <p14:tracePt t="9382" x="2333625" y="5372100"/>
          <p14:tracePt t="9392" x="2333625" y="5380038"/>
          <p14:tracePt t="9398" x="2324100" y="5380038"/>
          <p14:tracePt t="9407" x="2306638" y="5380038"/>
          <p14:tracePt t="9422" x="2297113" y="5389563"/>
          <p14:tracePt t="9430" x="2287588" y="5399088"/>
          <p14:tracePt t="9446" x="2279650" y="5399088"/>
          <p14:tracePt t="9454" x="2251075" y="5399088"/>
          <p14:tracePt t="9463" x="2233613" y="5408613"/>
          <p14:tracePt t="9471" x="2214563" y="5408613"/>
          <p14:tracePt t="9478" x="2197100" y="5416550"/>
          <p14:tracePt t="9486" x="2133600" y="5426075"/>
          <p14:tracePt t="9494" x="2070100" y="5426075"/>
          <p14:tracePt t="9502" x="2033588" y="5426075"/>
          <p14:tracePt t="9510" x="1997075" y="5426075"/>
          <p14:tracePt t="9519" x="1951038" y="5426075"/>
          <p14:tracePt t="9527" x="1905000" y="5445125"/>
          <p14:tracePt t="9535" x="1868488" y="5445125"/>
          <p14:tracePt t="9543" x="1841500" y="5445125"/>
          <p14:tracePt t="9551" x="1795463" y="5445125"/>
          <p14:tracePt t="9559" x="1778000" y="5445125"/>
          <p14:tracePt t="9567" x="1768475" y="5445125"/>
          <p14:tracePt t="9576" x="1751013" y="5445125"/>
          <p14:tracePt t="9704" x="1741488" y="5445125"/>
          <p14:tracePt t="9840" x="1741488" y="5426075"/>
          <p14:tracePt t="9848" x="1741488" y="5408613"/>
          <p14:tracePt t="9856" x="1758950" y="5389563"/>
          <p14:tracePt t="9864" x="1768475" y="5380038"/>
          <p14:tracePt t="9872" x="1795463" y="5353050"/>
          <p14:tracePt t="9889" x="1831975" y="5307013"/>
          <p14:tracePt t="9894" x="1841500" y="5307013"/>
          <p14:tracePt t="10096" x="1841500" y="5299075"/>
          <p14:tracePt t="10104" x="1831975" y="5299075"/>
          <p14:tracePt t="10112" x="1814513" y="5307013"/>
          <p14:tracePt t="10120" x="1804988" y="5316538"/>
          <p14:tracePt t="10137" x="1795463" y="5316538"/>
          <p14:tracePt t="10144" x="1787525" y="5316538"/>
          <p14:tracePt t="10168" x="1758950" y="5326063"/>
          <p14:tracePt t="10195" x="1751013" y="5335588"/>
          <p14:tracePt t="10248" x="1741488" y="5335588"/>
          <p14:tracePt t="10258" x="1722438" y="5335588"/>
          <p14:tracePt t="10272" x="1714500" y="5343525"/>
          <p14:tracePt t="10280" x="1704975" y="5353050"/>
          <p14:tracePt t="10320" x="1685925" y="5353050"/>
          <p14:tracePt t="10481" x="1714500" y="5353050"/>
          <p14:tracePt t="10486" x="1741488" y="5343525"/>
          <p14:tracePt t="10494" x="1768475" y="5343525"/>
          <p14:tracePt t="10504" x="1831975" y="5335588"/>
          <p14:tracePt t="10512" x="1887538" y="5335588"/>
          <p14:tracePt t="10520" x="1960563" y="5307013"/>
          <p14:tracePt t="10528" x="2060575" y="5289550"/>
          <p14:tracePt t="10537" x="2133600" y="5289550"/>
          <p14:tracePt t="10543" x="2206625" y="5280025"/>
          <p14:tracePt t="10551" x="2260600" y="5280025"/>
          <p14:tracePt t="10559" x="2324100" y="5280025"/>
          <p14:tracePt t="10566" x="2397125" y="5280025"/>
          <p14:tracePt t="10574" x="2452688" y="5270500"/>
          <p14:tracePt t="10583" x="2506663" y="5270500"/>
          <p14:tracePt t="10591" x="2552700" y="5243513"/>
          <p14:tracePt t="10600" x="2562225" y="5243513"/>
          <p14:tracePt t="10760" x="2579688" y="5243513"/>
          <p14:tracePt t="10767" x="2589213" y="5243513"/>
          <p14:tracePt t="10777" x="2606675" y="5243513"/>
          <p14:tracePt t="10785" x="2643188" y="5243513"/>
          <p14:tracePt t="10794" x="2671763" y="5243513"/>
          <p14:tracePt t="10801" x="2735263" y="5243513"/>
          <p14:tracePt t="10806" x="2789238" y="5262563"/>
          <p14:tracePt t="10815" x="2844800" y="5262563"/>
          <p14:tracePt t="10822" x="2917825" y="5262563"/>
          <p14:tracePt t="10831" x="2981325" y="5262563"/>
          <p14:tracePt t="10838" x="3054350" y="5262563"/>
          <p14:tracePt t="10846" x="3090863" y="5262563"/>
          <p14:tracePt t="10854" x="3144838" y="5262563"/>
          <p14:tracePt t="10862" x="3163888" y="5262563"/>
          <p14:tracePt t="10870" x="3190875" y="5262563"/>
          <p14:tracePt t="10882" x="3200400" y="5262563"/>
          <p14:tracePt t="10992" x="3208338" y="5262563"/>
          <p14:tracePt t="11016" x="3200400" y="5270500"/>
          <p14:tracePt t="11024" x="3190875" y="5280025"/>
          <p14:tracePt t="11040" x="3190875" y="5289550"/>
          <p14:tracePt t="11056" x="3181350" y="5299075"/>
          <p14:tracePt t="11081" x="3171825" y="5299075"/>
          <p14:tracePt t="11414" x="3163888" y="5307013"/>
          <p14:tracePt t="11422" x="3163888" y="5316538"/>
          <p14:tracePt t="11638" x="3171825" y="5326063"/>
          <p14:tracePt t="13512" x="3181350" y="5343525"/>
          <p14:tracePt t="13592" x="3190875" y="5343525"/>
          <p14:tracePt t="13617" x="3200400" y="5343525"/>
          <p14:tracePt t="13634" x="3208338" y="5343525"/>
          <p14:tracePt t="13652" x="3227388" y="5343525"/>
          <p14:tracePt t="13657" x="3236913" y="5343525"/>
          <p14:tracePt t="13665" x="3244850" y="5343525"/>
          <p14:tracePt t="13688" x="3273425" y="5343525"/>
          <p14:tracePt t="13696" x="3281363" y="5353050"/>
          <p14:tracePt t="13705" x="3290888" y="5362575"/>
          <p14:tracePt t="13712" x="3309938" y="5372100"/>
          <p14:tracePt t="13720" x="3317875" y="5380038"/>
          <p14:tracePt t="13727" x="3336925" y="5380038"/>
          <p14:tracePt t="13735" x="3354388" y="5389563"/>
          <p14:tracePt t="13743" x="3373438" y="5408613"/>
          <p14:tracePt t="13752" x="3382963" y="5416550"/>
          <p14:tracePt t="13759" x="3390900" y="5416550"/>
          <p14:tracePt t="13769" x="3400425" y="5416550"/>
          <p14:tracePt t="13775" x="3419475" y="5426075"/>
          <p14:tracePt t="13791" x="3436938" y="5453063"/>
          <p14:tracePt t="13799" x="3446463" y="5453063"/>
          <p14:tracePt t="13807" x="3455988" y="5453063"/>
          <p14:tracePt t="13816" x="3463925" y="5462588"/>
          <p14:tracePt t="13823" x="3473450" y="5472113"/>
          <p14:tracePt t="13834" x="3482975" y="5472113"/>
          <p14:tracePt t="13847" x="3500438" y="5489575"/>
          <p14:tracePt t="13865" x="3509963" y="5499100"/>
          <p14:tracePt t="13888" x="3527425" y="5508625"/>
          <p14:tracePt t="13895" x="3546475" y="5518150"/>
          <p14:tracePt t="13904" x="3563938" y="5518150"/>
          <p14:tracePt t="13911" x="3573463" y="5526088"/>
          <p14:tracePt t="13927" x="3582988" y="5535613"/>
          <p14:tracePt t="13935" x="3592513" y="5545138"/>
          <p14:tracePt t="13943" x="3600450" y="5545138"/>
          <p14:tracePt t="13951" x="3619500" y="5554663"/>
          <p14:tracePt t="13968" x="3646488" y="5572125"/>
          <p14:tracePt t="13975" x="3656013" y="5581650"/>
          <p14:tracePt t="13991" x="3673475" y="5589588"/>
          <p14:tracePt t="14006" x="3683000" y="5599113"/>
          <p14:tracePt t="14015" x="3702050" y="5608638"/>
          <p14:tracePt t="14038" x="3709988" y="5626100"/>
          <p14:tracePt t="14046" x="3719513" y="5635625"/>
          <p14:tracePt t="14062" x="3729038" y="5654675"/>
          <p14:tracePt t="14070" x="3746500" y="5672138"/>
          <p14:tracePt t="14087" x="3756025" y="5681663"/>
          <p14:tracePt t="14094" x="3756025" y="5699125"/>
          <p14:tracePt t="14103" x="3765550" y="5718175"/>
          <p14:tracePt t="14121" x="3775075" y="5718175"/>
          <p14:tracePt t="14128" x="3783013" y="5727700"/>
          <p14:tracePt t="14192" x="3783013" y="5735638"/>
          <p14:tracePt t="14456" x="3792538" y="5754688"/>
          <p14:tracePt t="14472" x="3810000" y="5754688"/>
          <p14:tracePt t="14480" x="3856038" y="5764213"/>
          <p14:tracePt t="14491" x="3892550" y="5772150"/>
          <p14:tracePt t="14497" x="3965575" y="5772150"/>
          <p14:tracePt t="14505" x="4121150" y="5808663"/>
          <p14:tracePt t="14510" x="4230688" y="5808663"/>
          <p14:tracePt t="14520" x="4376738" y="5818188"/>
          <p14:tracePt t="14526" x="4521200" y="5818188"/>
          <p14:tracePt t="14534" x="4649788" y="5818188"/>
          <p14:tracePt t="14542" x="4759325" y="5818188"/>
          <p14:tracePt t="14552" x="4849813" y="5818188"/>
          <p14:tracePt t="14558" x="4905375" y="5818188"/>
          <p14:tracePt t="14566" x="4922838" y="5818188"/>
          <p14:tracePt t="14574" x="4932363" y="5818188"/>
          <p14:tracePt t="14582" x="4949825" y="5818188"/>
          <p14:tracePt t="14928" x="4949825" y="5808663"/>
          <p14:tracePt t="15030" x="4922838" y="5808663"/>
          <p14:tracePt t="15038" x="4913313" y="5808663"/>
          <p14:tracePt t="15047" x="4886325" y="5808663"/>
          <p14:tracePt t="15055" x="4876800" y="5808663"/>
          <p14:tracePt t="15063" x="4868863" y="5808663"/>
          <p14:tracePt t="15079" x="4849813" y="5808663"/>
          <p14:tracePt t="15087" x="4840288" y="5808663"/>
          <p14:tracePt t="15103" x="4832350" y="5808663"/>
          <p14:tracePt t="15120" x="4822825" y="5808663"/>
          <p14:tracePt t="15151" x="4803775" y="5818188"/>
          <p14:tracePt t="15175" x="4795838" y="5818188"/>
          <p14:tracePt t="15209" x="4786313" y="5827713"/>
          <p14:tracePt t="15230" x="4776788" y="5837238"/>
          <p14:tracePt t="15247" x="4767263" y="5837238"/>
          <p14:tracePt t="15255" x="4759325" y="5845175"/>
          <p14:tracePt t="15280" x="4759325" y="5854700"/>
          <p14:tracePt t="15296" x="4759325" y="5864225"/>
          <p14:tracePt t="15312" x="4759325" y="5873750"/>
          <p14:tracePt t="15328" x="4759325" y="5881688"/>
          <p14:tracePt t="15336" x="4759325" y="5891213"/>
          <p14:tracePt t="15351" x="4759325" y="5900738"/>
          <p14:tracePt t="15358" x="4759325" y="5927725"/>
          <p14:tracePt t="15374" x="4759325" y="5937250"/>
          <p14:tracePt t="15382" x="4759325" y="5954713"/>
          <p14:tracePt t="15392" x="4767263" y="5964238"/>
          <p14:tracePt t="15399" x="4776788" y="5973763"/>
          <p14:tracePt t="15408" x="4795838" y="6000750"/>
          <p14:tracePt t="15417" x="4803775" y="6000750"/>
          <p14:tracePt t="15425" x="4822825" y="6018213"/>
          <p14:tracePt t="15434" x="4832350" y="6027738"/>
          <p14:tracePt t="15441" x="4840288" y="6027738"/>
          <p14:tracePt t="15449" x="4840288" y="6037263"/>
          <p14:tracePt t="15487" x="4849813" y="6037263"/>
          <p14:tracePt t="15544" x="4868863" y="6037263"/>
          <p14:tracePt t="15552" x="4876800" y="6037263"/>
          <p14:tracePt t="15560" x="4886325" y="6037263"/>
          <p14:tracePt t="15576" x="4895850" y="6037263"/>
          <p14:tracePt t="15583" x="4895850" y="6027738"/>
          <p14:tracePt t="15601" x="4905375" y="6027738"/>
          <p14:tracePt t="15611" x="4913313" y="6018213"/>
          <p14:tracePt t="15626" x="4922838" y="6018213"/>
          <p14:tracePt t="15634" x="4932363" y="6018213"/>
          <p14:tracePt t="15640" x="4959350" y="6010275"/>
          <p14:tracePt t="15646" x="4978400" y="5983288"/>
          <p14:tracePt t="15665" x="4986338" y="5983288"/>
          <p14:tracePt t="15672" x="5005388" y="5973763"/>
          <p14:tracePt t="15928" x="5014913" y="5973763"/>
          <p14:tracePt t="15935" x="5032375" y="5964238"/>
          <p14:tracePt t="15944" x="5049838" y="5964238"/>
          <p14:tracePt t="15952" x="5086350" y="5937250"/>
          <p14:tracePt t="15960" x="5105400" y="5937250"/>
          <p14:tracePt t="15968" x="5132388" y="5937250"/>
          <p14:tracePt t="15976" x="5151438" y="5937250"/>
          <p14:tracePt t="15983" x="5159375" y="5937250"/>
          <p14:tracePt t="15992" x="5187950" y="5937250"/>
          <p14:tracePt t="16007" x="5214938" y="5937250"/>
          <p14:tracePt t="16015" x="5224463" y="5937250"/>
          <p14:tracePt t="16031" x="5232400" y="5937250"/>
          <p14:tracePt t="16046" x="5241925" y="5937250"/>
          <p14:tracePt t="16054" x="5251450" y="5927725"/>
          <p14:tracePt t="16078" x="5260975" y="5927725"/>
          <p14:tracePt t="16087" x="5268913" y="5927725"/>
          <p14:tracePt t="16098" x="5278438" y="5927725"/>
          <p14:tracePt t="16103" x="5305425" y="5927725"/>
          <p14:tracePt t="16120" x="5314950" y="5927725"/>
          <p14:tracePt t="16127" x="5341938" y="5927725"/>
          <p14:tracePt t="16135" x="5360988" y="5937250"/>
          <p14:tracePt t="16142" x="5387975" y="5937250"/>
          <p14:tracePt t="16151" x="5405438" y="5937250"/>
          <p14:tracePt t="16158" x="5434013" y="5937250"/>
          <p14:tracePt t="16166" x="5441950" y="5937250"/>
          <p14:tracePt t="16174" x="5451475" y="5937250"/>
          <p14:tracePt t="16182" x="5461000" y="5946775"/>
          <p14:tracePt t="16374" x="5478463" y="5946775"/>
          <p14:tracePt t="16382" x="5497513" y="5946775"/>
          <p14:tracePt t="16390" x="5507038" y="5946775"/>
          <p14:tracePt t="16398" x="5524500" y="5937250"/>
          <p14:tracePt t="16407" x="5543550" y="5937250"/>
          <p14:tracePt t="16416" x="5580063" y="5927725"/>
          <p14:tracePt t="16423" x="5588000" y="5927725"/>
          <p14:tracePt t="16439" x="5607050" y="5918200"/>
          <p14:tracePt t="16448" x="5624513" y="5910263"/>
          <p14:tracePt t="16455" x="5634038" y="5900738"/>
          <p14:tracePt t="16463" x="5653088" y="5900738"/>
          <p14:tracePt t="16471" x="5661025" y="5900738"/>
          <p14:tracePt t="16479" x="5680075" y="5891213"/>
          <p14:tracePt t="16487" x="5707063" y="5891213"/>
          <p14:tracePt t="16498" x="5716588" y="5881688"/>
          <p14:tracePt t="16504" x="5743575" y="5881688"/>
          <p14:tracePt t="16514" x="5753100" y="5873750"/>
          <p14:tracePt t="16529" x="5761038" y="5873750"/>
          <p14:tracePt t="16760" x="5789613" y="5873750"/>
          <p14:tracePt t="16767" x="5807075" y="5854700"/>
          <p14:tracePt t="16776" x="5816600" y="5845175"/>
          <p14:tracePt t="16783" x="5834063" y="5845175"/>
          <p14:tracePt t="16792" x="5843588" y="5845175"/>
          <p14:tracePt t="16800" x="5853113" y="5837238"/>
          <p14:tracePt t="16808" x="5862638" y="5837238"/>
          <p14:tracePt t="16817" x="5880100" y="5827713"/>
          <p14:tracePt t="16824" x="5889625" y="5827713"/>
          <p14:tracePt t="16833" x="5907088" y="5808663"/>
          <p14:tracePt t="16840" x="5916613" y="5808663"/>
          <p14:tracePt t="16849" x="5926138" y="5808663"/>
          <p14:tracePt t="16856" x="5943600" y="5800725"/>
          <p14:tracePt t="16865" x="5953125" y="5791200"/>
          <p14:tracePt t="16871" x="5972175" y="5772150"/>
          <p14:tracePt t="16886" x="5972175" y="5764213"/>
          <p14:tracePt t="16897" x="5980113" y="5754688"/>
          <p14:tracePt t="16916" x="5989638" y="5745163"/>
          <p14:tracePt t="17088" x="5980113" y="5745163"/>
          <p14:tracePt t="17098" x="5972175" y="5754688"/>
          <p14:tracePt t="17102" x="5962650" y="5764213"/>
          <p14:tracePt t="17110" x="5953125" y="5772150"/>
          <p14:tracePt t="17120" x="5943600" y="5781675"/>
          <p14:tracePt t="17129" x="5935663" y="5781675"/>
          <p14:tracePt t="17135" x="5916613" y="5800725"/>
          <p14:tracePt t="17152" x="5907088" y="5808663"/>
          <p14:tracePt t="17159" x="5907088" y="5827713"/>
          <p14:tracePt t="17175" x="5899150" y="5845175"/>
          <p14:tracePt t="17182" x="5870575" y="5864225"/>
          <p14:tracePt t="17206" x="5870575" y="5881688"/>
          <p14:tracePt t="17214" x="5862638" y="5900738"/>
          <p14:tracePt t="17239" x="5862638" y="5910263"/>
          <p14:tracePt t="17255" x="5853113" y="5918200"/>
          <p14:tracePt t="17271" x="5853113" y="5927725"/>
          <p14:tracePt t="17530" x="5853113" y="5937250"/>
          <p14:tracePt t="17536" x="5870575" y="5927725"/>
          <p14:tracePt t="17547" x="5889625" y="5918200"/>
          <p14:tracePt t="17553" x="5907088" y="5900738"/>
          <p14:tracePt t="17562" x="5916613" y="5891213"/>
          <p14:tracePt t="17569" x="5935663" y="5881688"/>
          <p14:tracePt t="17577" x="5953125" y="5873750"/>
          <p14:tracePt t="17592" x="5972175" y="5854700"/>
          <p14:tracePt t="17608" x="5980113" y="5845175"/>
          <p14:tracePt t="17618" x="5999163" y="5845175"/>
          <p14:tracePt t="17624" x="6016625" y="5837238"/>
          <p14:tracePt t="17648" x="6026150" y="5827713"/>
          <p14:tracePt t="17664" x="6043613" y="5808663"/>
          <p14:tracePt t="17688" x="6053138" y="5800725"/>
          <p14:tracePt t="17713" x="6062663" y="5800725"/>
          <p14:tracePt t="17888" x="6062663" y="5808663"/>
          <p14:tracePt t="17995" x="6072188" y="5818188"/>
          <p14:tracePt t="18001" x="6080125" y="5818188"/>
          <p14:tracePt t="18008" x="6099175" y="5818188"/>
          <p14:tracePt t="18023" x="6126163" y="5818188"/>
          <p14:tracePt t="18039" x="6145213" y="5818188"/>
          <p14:tracePt t="18048" x="6172200" y="5800725"/>
          <p14:tracePt t="18055" x="6181725" y="5800725"/>
          <p14:tracePt t="18063" x="6189663" y="5800725"/>
          <p14:tracePt t="18071" x="6199188" y="5800725"/>
          <p14:tracePt t="18168" x="6208713" y="5800725"/>
          <p14:tracePt t="18190" x="6208713" y="5808663"/>
          <p14:tracePt t="18206" x="6208713" y="5827713"/>
          <p14:tracePt t="18214" x="6208713" y="5837238"/>
          <p14:tracePt t="18230" x="6199188" y="5845175"/>
          <p14:tracePt t="18238" x="6189663" y="5845175"/>
          <p14:tracePt t="18263" x="6181725" y="5854700"/>
          <p14:tracePt t="18271" x="6172200" y="5873750"/>
          <p14:tracePt t="18286" x="6162675" y="5881688"/>
          <p14:tracePt t="18480" x="6172200" y="5873750"/>
          <p14:tracePt t="18496" x="6181725" y="5873750"/>
          <p14:tracePt t="18511" x="6199188" y="5864225"/>
          <p14:tracePt t="18527" x="6218238" y="5864225"/>
          <p14:tracePt t="18535" x="6235700" y="5864225"/>
          <p14:tracePt t="18542" x="6245225" y="5864225"/>
          <p14:tracePt t="18558" x="6262688" y="5864225"/>
          <p14:tracePt t="18574" x="6272213" y="5864225"/>
          <p14:tracePt t="18582" x="6281738" y="5864225"/>
          <p14:tracePt t="18594" x="6291263" y="5864225"/>
          <p14:tracePt t="18602" x="6299200" y="5873750"/>
          <p14:tracePt t="18620" x="6308725" y="5881688"/>
          <p14:tracePt t="18719" x="6318250" y="5881688"/>
          <p14:tracePt t="18856" x="6335713" y="5881688"/>
          <p14:tracePt t="18888" x="6345238" y="5881688"/>
          <p14:tracePt t="18896" x="6362700" y="5891213"/>
          <p14:tracePt t="18912" x="6372225" y="5910263"/>
          <p14:tracePt t="18920" x="6372225" y="5918200"/>
          <p14:tracePt t="18927" x="6381750" y="5927725"/>
          <p14:tracePt t="18935" x="6391275" y="5927725"/>
          <p14:tracePt t="19038" x="6408738" y="5927725"/>
          <p14:tracePt t="19047" x="6418263" y="5927725"/>
          <p14:tracePt t="19054" x="6435725" y="5927725"/>
          <p14:tracePt t="19062" x="6454775" y="5927725"/>
          <p14:tracePt t="19070" x="6491288" y="5910263"/>
          <p14:tracePt t="19078" x="6500813" y="5900738"/>
          <p14:tracePt t="19086" x="6537325" y="5891213"/>
          <p14:tracePt t="19094" x="6554788" y="5873750"/>
          <p14:tracePt t="19102" x="6573838" y="5864225"/>
          <p14:tracePt t="19110" x="6591300" y="5854700"/>
          <p14:tracePt t="19118" x="6618288" y="5845175"/>
          <p14:tracePt t="19134" x="6627813" y="5837238"/>
          <p14:tracePt t="19304" x="6637338" y="5827713"/>
          <p14:tracePt t="19353" x="6645275" y="5827713"/>
          <p14:tracePt t="19360" x="6654800" y="5837238"/>
          <p14:tracePt t="19367" x="6664325" y="5837238"/>
          <p14:tracePt t="19376" x="6673850" y="5845175"/>
          <p14:tracePt t="19386" x="6691313" y="5845175"/>
          <p14:tracePt t="19391" x="6710363" y="5854700"/>
          <p14:tracePt t="19398" x="6718300" y="5864225"/>
          <p14:tracePt t="19407" x="6737350" y="5873750"/>
          <p14:tracePt t="19414" x="6746875" y="5873750"/>
          <p14:tracePt t="19422" x="6754813" y="5881688"/>
          <p14:tracePt t="19446" x="6773863" y="5881688"/>
          <p14:tracePt t="19922" x="6783388" y="5881688"/>
          <p14:tracePt t="20000" x="6783388" y="5891213"/>
          <p14:tracePt t="20106" x="6773863" y="5900738"/>
          <p14:tracePt t="20520" x="6764338" y="5910263"/>
          <p14:tracePt t="20528" x="6737350" y="5918200"/>
          <p14:tracePt t="20535" x="6700838" y="5927725"/>
          <p14:tracePt t="20544" x="6654800" y="5927725"/>
          <p14:tracePt t="20552" x="6591300" y="5927725"/>
          <p14:tracePt t="20559" x="6508750" y="5954713"/>
          <p14:tracePt t="20568" x="6435725" y="5973763"/>
          <p14:tracePt t="20576" x="6326188" y="5973763"/>
          <p14:tracePt t="20585" x="6162675" y="5983288"/>
          <p14:tracePt t="20592" x="6016625" y="6000750"/>
          <p14:tracePt t="20599" x="5843588" y="6046788"/>
          <p14:tracePt t="20611" x="5680075" y="6054725"/>
          <p14:tracePt t="20616" x="5570538" y="6073775"/>
          <p14:tracePt t="20626" x="5478463" y="6083300"/>
          <p14:tracePt t="20630" x="5305425" y="6119813"/>
          <p14:tracePt t="20639" x="5159375" y="6146800"/>
          <p14:tracePt t="20649" x="5014913" y="6173788"/>
          <p14:tracePt t="20656" x="4849813" y="6192838"/>
          <p14:tracePt t="20665" x="4686300" y="6210300"/>
          <p14:tracePt t="20671" x="4521200" y="6219825"/>
          <p14:tracePt t="20679" x="4340225" y="6265863"/>
          <p14:tracePt t="20687" x="4175125" y="6283325"/>
          <p14:tracePt t="20695" x="3992563" y="6302375"/>
          <p14:tracePt t="20704" x="3819525" y="6329363"/>
          <p14:tracePt t="20711" x="3673475" y="6338888"/>
          <p14:tracePt t="20720" x="3546475" y="6338888"/>
          <p14:tracePt t="20726" x="3419475" y="6338888"/>
          <p14:tracePt t="20734" x="3346450" y="6338888"/>
          <p14:tracePt t="20742" x="3290888" y="6338888"/>
          <p14:tracePt t="20750" x="3263900" y="6338888"/>
          <p14:tracePt t="20758" x="3254375" y="6338888"/>
          <p14:tracePt t="20830" x="3227388" y="6346825"/>
          <p14:tracePt t="20838" x="3208338" y="6356350"/>
          <p14:tracePt t="20847" x="3200400" y="6356350"/>
          <p14:tracePt t="20854" x="3163888" y="6392863"/>
          <p14:tracePt t="20862" x="3136900" y="6392863"/>
          <p14:tracePt t="20883" x="3071813" y="6402388"/>
          <p14:tracePt t="20890" x="3054350" y="6411913"/>
          <p14:tracePt t="20895" x="3027363" y="6411913"/>
          <p14:tracePt t="20904" x="3008313" y="6411913"/>
          <p14:tracePt t="20911" x="2971800" y="6429375"/>
          <p14:tracePt t="20919" x="2935288" y="6429375"/>
          <p14:tracePt t="20926" x="2908300" y="6429375"/>
          <p14:tracePt t="20934" x="2852738" y="6429375"/>
          <p14:tracePt t="20942" x="2808288" y="6429375"/>
          <p14:tracePt t="20950" x="2752725" y="6429375"/>
          <p14:tracePt t="20958" x="2698750" y="6438900"/>
          <p14:tracePt t="20966" x="2616200" y="6456363"/>
          <p14:tracePt t="20974" x="2562225" y="6456363"/>
          <p14:tracePt t="20982" x="2506663" y="6465888"/>
          <p14:tracePt t="20990" x="2406650" y="6511925"/>
          <p14:tracePt t="20999" x="2379663" y="6519863"/>
          <p14:tracePt t="21006" x="2324100" y="6529388"/>
          <p14:tracePt t="21016" x="2287588" y="6548438"/>
          <p14:tracePt t="21022" x="2270125" y="6548438"/>
          <p14:tracePt t="21032" x="2243138" y="6556375"/>
          <p14:tracePt t="21038" x="2233613" y="6556375"/>
          <p14:tracePt t="21047" x="2214563" y="6565900"/>
          <p14:tracePt t="21054" x="2206625" y="6565900"/>
          <p14:tracePt t="21087" x="2197100" y="6565900"/>
          <p14:tracePt t="21095" x="2170113" y="6565900"/>
          <p14:tracePt t="21103" x="2133600" y="6575425"/>
          <p14:tracePt t="21111" x="2097088" y="6575425"/>
          <p14:tracePt t="21119" x="2024063" y="6602413"/>
          <p14:tracePt t="21126" x="1931988" y="6602413"/>
          <p14:tracePt t="21134" x="1905000" y="6611938"/>
          <p14:tracePt t="21142" x="1804988" y="6611938"/>
          <p14:tracePt t="21150" x="1714500" y="6629400"/>
          <p14:tracePt t="21158" x="1595438" y="6638925"/>
          <p14:tracePt t="21167" x="1522413" y="6638925"/>
          <p14:tracePt t="21175" x="1449388" y="6638925"/>
          <p14:tracePt t="21182" x="1395413" y="6638925"/>
          <p14:tracePt t="21190" x="1349375" y="6638925"/>
          <p14:tracePt t="21198" x="1322388" y="6638925"/>
          <p14:tracePt t="21206" x="1312863" y="6638925"/>
          <p14:tracePt t="21214" x="1303338" y="6638925"/>
          <p14:tracePt t="21278" x="1293813" y="6638925"/>
          <p14:tracePt t="21288" x="1293813" y="6611938"/>
          <p14:tracePt t="21295" x="1293813" y="6584950"/>
          <p14:tracePt t="21303" x="1293813" y="6529388"/>
          <p14:tracePt t="21311" x="1293813" y="6502400"/>
          <p14:tracePt t="21319" x="1293813" y="6446838"/>
          <p14:tracePt t="21327" x="1293813" y="6411913"/>
          <p14:tracePt t="21335" x="1293813" y="6356350"/>
          <p14:tracePt t="21343" x="1293813" y="6310313"/>
          <p14:tracePt t="21351" x="1293813" y="6292850"/>
          <p14:tracePt t="21359" x="1293813" y="6265863"/>
          <p14:tracePt t="21367" x="1293813" y="6246813"/>
          <p14:tracePt t="21375" x="1303338" y="6200775"/>
          <p14:tracePt t="21384" x="1312863" y="6192838"/>
          <p14:tracePt t="21391" x="1322388" y="6192838"/>
          <p14:tracePt t="21398" x="1322388" y="6183313"/>
          <p14:tracePt t="21407" x="1330325" y="6173788"/>
          <p14:tracePt t="21416" x="1339850" y="6164263"/>
          <p14:tracePt t="21423" x="1366838" y="6164263"/>
          <p14:tracePt t="21431" x="1412875" y="6164263"/>
          <p14:tracePt t="21438" x="1468438" y="6164263"/>
          <p14:tracePt t="21447" x="1541463" y="6164263"/>
          <p14:tracePt t="21454" x="1595438" y="6164263"/>
          <p14:tracePt t="21462" x="1685925" y="6164263"/>
          <p14:tracePt t="21470" x="1741488" y="6164263"/>
          <p14:tracePt t="21478" x="1795463" y="6164263"/>
          <p14:tracePt t="21488" x="1831975" y="6164263"/>
          <p14:tracePt t="21494" x="1887538" y="6164263"/>
          <p14:tracePt t="21502" x="1924050" y="6164263"/>
          <p14:tracePt t="21510" x="1951038" y="6164263"/>
          <p14:tracePt t="21518" x="1987550" y="6164263"/>
          <p14:tracePt t="21526" x="2005013" y="6173788"/>
          <p14:tracePt t="21542" x="2024063" y="6173788"/>
          <p14:tracePt t="21550" x="2041525" y="6173788"/>
          <p14:tracePt t="21559" x="2051050" y="6183313"/>
          <p14:tracePt t="21582" x="2060575" y="6192838"/>
          <p14:tracePt t="21590" x="2070100" y="6200775"/>
          <p14:tracePt t="21598" x="2070100" y="6210300"/>
          <p14:tracePt t="21606" x="2070100" y="6219825"/>
          <p14:tracePt t="21615" x="2078038" y="6256338"/>
          <p14:tracePt t="21622" x="2087563" y="6265863"/>
          <p14:tracePt t="21631" x="2097088" y="6265863"/>
          <p14:tracePt t="21638" x="2097088" y="6292850"/>
          <p14:tracePt t="21647" x="2097088" y="6302375"/>
          <p14:tracePt t="21655" x="2097088" y="6310313"/>
          <p14:tracePt t="21664" x="2097088" y="6338888"/>
          <p14:tracePt t="21671" x="2097088" y="6346825"/>
          <p14:tracePt t="21679" x="2097088" y="6356350"/>
          <p14:tracePt t="21687" x="2097088" y="6365875"/>
          <p14:tracePt t="21729" x="2097088" y="6375400"/>
          <p14:tracePt t="21734" x="2097088" y="6383338"/>
          <p14:tracePt t="21742" x="2097088" y="6392863"/>
          <p14:tracePt t="21758" x="2087563" y="6429375"/>
          <p14:tracePt t="21767" x="2087563" y="6438900"/>
          <p14:tracePt t="21775" x="2060575" y="6446838"/>
          <p14:tracePt t="21784" x="2033588" y="6465888"/>
          <p14:tracePt t="21791" x="2005013" y="6483350"/>
          <p14:tracePt t="21800" x="1951038" y="6511925"/>
          <p14:tracePt t="21807" x="1931988" y="6529388"/>
          <p14:tracePt t="21814" x="1887538" y="6538913"/>
          <p14:tracePt t="21823" x="1860550" y="6575425"/>
          <p14:tracePt t="21831" x="1841500" y="6575425"/>
          <p14:tracePt t="21838" x="1804988" y="6584950"/>
          <p14:tracePt t="21854" x="1795463" y="6584950"/>
          <p14:tracePt t="21991" x="1787525" y="6584950"/>
          <p14:tracePt t="22014" x="1795463" y="6575425"/>
          <p14:tracePt t="22022" x="1804988" y="6575425"/>
          <p14:tracePt t="22038" x="1814513" y="6575425"/>
          <p14:tracePt t="22049" x="1841500" y="6575425"/>
          <p14:tracePt t="22056" x="1851025" y="6565900"/>
          <p14:tracePt t="22065" x="1878013" y="6556375"/>
          <p14:tracePt t="22072" x="1887538" y="6556375"/>
          <p14:tracePt t="22080" x="1914525" y="6538913"/>
          <p14:tracePt t="22088" x="1941513" y="6529388"/>
          <p14:tracePt t="22096" x="1987550" y="6519863"/>
          <p14:tracePt t="22104" x="2060575" y="6511925"/>
          <p14:tracePt t="22112" x="2106613" y="6483350"/>
          <p14:tracePt t="22121" x="2151063" y="6475413"/>
          <p14:tracePt t="22126" x="2206625" y="6446838"/>
          <p14:tracePt t="22134" x="2270125" y="6438900"/>
          <p14:tracePt t="22142" x="2287588" y="6429375"/>
          <p14:tracePt t="22150" x="2324100" y="6429375"/>
          <p14:tracePt t="22158" x="2360613" y="6429375"/>
          <p14:tracePt t="22174" x="2370138" y="6419850"/>
          <p14:tracePt t="22182" x="2379663" y="6419850"/>
          <p14:tracePt t="22198" x="2397125" y="6419850"/>
          <p14:tracePt t="22206" x="2406650" y="6419850"/>
          <p14:tracePt t="22214" x="2416175" y="6419850"/>
          <p14:tracePt t="22231" x="2443163" y="6419850"/>
          <p14:tracePt t="22247" x="2452688" y="6419850"/>
          <p14:tracePt t="22254" x="2479675" y="6419850"/>
          <p14:tracePt t="22262" x="2489200" y="6419850"/>
          <p14:tracePt t="22270" x="2498725" y="6419850"/>
          <p14:tracePt t="22278" x="2506663" y="6419850"/>
          <p14:tracePt t="22294" x="2525713" y="6419850"/>
          <p14:tracePt t="22535" x="2543175" y="6411913"/>
          <p14:tracePt t="22545" x="2543175" y="6402388"/>
          <p14:tracePt t="22551" x="2552700" y="6383338"/>
          <p14:tracePt t="22560" x="2570163" y="6365875"/>
          <p14:tracePt t="22576" x="2579688" y="6338888"/>
          <p14:tracePt t="22584" x="2589213" y="6329363"/>
          <p14:tracePt t="22593" x="2589213" y="6319838"/>
          <p14:tracePt t="22600" x="2598738" y="6310313"/>
          <p14:tracePt t="22607" x="2598738" y="6302375"/>
          <p14:tracePt t="22632" x="2606675" y="6292850"/>
          <p14:tracePt t="22650" x="2616200" y="6283325"/>
          <p14:tracePt t="22680" x="2625725" y="6273800"/>
          <p14:tracePt t="22696" x="2635250" y="6256338"/>
          <p14:tracePt t="22728" x="2652713" y="6246813"/>
          <p14:tracePt t="22768" x="2662238" y="6246813"/>
          <p14:tracePt t="22936" x="2671763" y="6256338"/>
          <p14:tracePt t="22945" x="2671763" y="6265863"/>
          <p14:tracePt t="22961" x="2671763" y="6292850"/>
          <p14:tracePt t="22968" x="2679700" y="6292850"/>
          <p14:tracePt t="22976" x="2679700" y="6319838"/>
          <p14:tracePt t="22983" x="2698750" y="6338888"/>
          <p14:tracePt t="22991" x="2716213" y="6365875"/>
          <p14:tracePt t="23008" x="2744788" y="6383338"/>
          <p14:tracePt t="23016" x="2771775" y="6392863"/>
          <p14:tracePt t="23025" x="2789238" y="6392863"/>
          <p14:tracePt t="23032" x="2808288" y="6392863"/>
          <p14:tracePt t="23040" x="2835275" y="6392863"/>
          <p14:tracePt t="23049" x="2844800" y="6392863"/>
          <p14:tracePt t="23056" x="2881313" y="6392863"/>
          <p14:tracePt t="23065" x="2898775" y="6392863"/>
          <p14:tracePt t="23071" x="2954338" y="6392863"/>
          <p14:tracePt t="23079" x="2971800" y="6365875"/>
          <p14:tracePt t="23087" x="3008313" y="6356350"/>
          <p14:tracePt t="23095" x="3044825" y="6356350"/>
          <p14:tracePt t="23103" x="3063875" y="6338888"/>
          <p14:tracePt t="23111" x="3100388" y="6329363"/>
          <p14:tracePt t="23118" x="3136900" y="6329363"/>
          <p14:tracePt t="23126" x="3154363" y="6329363"/>
          <p14:tracePt t="23134" x="3181350" y="6329363"/>
          <p14:tracePt t="23142" x="3200400" y="6329363"/>
          <p14:tracePt t="23150" x="3208338" y="6329363"/>
          <p14:tracePt t="23158" x="3227388" y="6329363"/>
          <p14:tracePt t="23167" x="3236913" y="6329363"/>
          <p14:tracePt t="23174" x="3263900" y="6329363"/>
          <p14:tracePt t="23182" x="3273425" y="6329363"/>
          <p14:tracePt t="23190" x="3281363" y="6329363"/>
          <p14:tracePt t="23198" x="3300413" y="6329363"/>
          <p14:tracePt t="23206" x="3327400" y="6329363"/>
          <p14:tracePt t="23215" x="3336925" y="6329363"/>
          <p14:tracePt t="23222" x="3363913" y="6329363"/>
          <p14:tracePt t="23239" x="3373438" y="6329363"/>
          <p14:tracePt t="23247" x="3390900" y="6329363"/>
          <p14:tracePt t="23456" x="3373438" y="6319838"/>
          <p14:tracePt t="23464" x="3327400" y="6310313"/>
          <p14:tracePt t="23472" x="3281363" y="6283325"/>
          <p14:tracePt t="23481" x="3263900" y="6273800"/>
          <p14:tracePt t="23488" x="3236913" y="6265863"/>
          <p14:tracePt t="23496" x="3208338" y="6256338"/>
          <p14:tracePt t="23503" x="3171825" y="6229350"/>
          <p14:tracePt t="23511" x="3163888" y="6229350"/>
          <p14:tracePt t="23519" x="3154363" y="6219825"/>
          <p14:tracePt t="23526" x="3144838" y="6200775"/>
          <p14:tracePt t="23534" x="3136900" y="6183313"/>
          <p14:tracePt t="23542" x="3136900" y="6173788"/>
          <p14:tracePt t="23550" x="3136900" y="6146800"/>
          <p14:tracePt t="23558" x="3136900" y="6127750"/>
          <p14:tracePt t="23566" x="3136900" y="6100763"/>
          <p14:tracePt t="23574" x="3136900" y="6054725"/>
          <p14:tracePt t="23583" x="3136900" y="6046788"/>
          <p14:tracePt t="23591" x="3136900" y="6010275"/>
          <p14:tracePt t="23599" x="3136900" y="5991225"/>
          <p14:tracePt t="23607" x="3136900" y="5964238"/>
          <p14:tracePt t="23614" x="3136900" y="5946775"/>
          <p14:tracePt t="23622" x="3136900" y="5937250"/>
          <p14:tracePt t="23633" x="3154363" y="5918200"/>
          <p14:tracePt t="23638" x="3163888" y="5918200"/>
          <p14:tracePt t="23648" x="3190875" y="5891213"/>
          <p14:tracePt t="23654" x="3200400" y="5881688"/>
          <p14:tracePt t="23664" x="3208338" y="5873750"/>
          <p14:tracePt t="23672" x="3236913" y="5864225"/>
          <p14:tracePt t="23682" x="3254375" y="5864225"/>
          <p14:tracePt t="23688" x="3290888" y="5854700"/>
          <p14:tracePt t="23698" x="3336925" y="5854700"/>
          <p14:tracePt t="23704" x="3373438" y="5854700"/>
          <p14:tracePt t="23712" x="3409950" y="5854700"/>
          <p14:tracePt t="23719" x="3446463" y="5854700"/>
          <p14:tracePt t="23727" x="3473450" y="5854700"/>
          <p14:tracePt t="23735" x="3500438" y="5854700"/>
          <p14:tracePt t="23743" x="3546475" y="5854700"/>
          <p14:tracePt t="23751" x="3582988" y="5854700"/>
          <p14:tracePt t="23759" x="3600450" y="5854700"/>
          <p14:tracePt t="23767" x="3646488" y="5854700"/>
          <p14:tracePt t="23775" x="3665538" y="5873750"/>
          <p14:tracePt t="23783" x="3683000" y="5873750"/>
          <p14:tracePt t="23791" x="3692525" y="5881688"/>
          <p14:tracePt t="23806" x="3702050" y="5891213"/>
          <p14:tracePt t="23838" x="3709988" y="5910263"/>
          <p14:tracePt t="23863" x="3709988" y="5937250"/>
          <p14:tracePt t="23870" x="3709988" y="5946775"/>
          <p14:tracePt t="23878" x="3719513" y="5973763"/>
          <p14:tracePt t="23887" x="3719513" y="5983288"/>
          <p14:tracePt t="23894" x="3738563" y="6010275"/>
          <p14:tracePt t="23902" x="3738563" y="6018213"/>
          <p14:tracePt t="23910" x="3738563" y="6037263"/>
          <p14:tracePt t="23918" x="3746500" y="6037263"/>
          <p14:tracePt t="23942" x="3746500" y="6046788"/>
          <p14:tracePt t="23966" x="3746500" y="6064250"/>
          <p14:tracePt t="23975" x="3746500" y="6083300"/>
          <p14:tracePt t="23983" x="3738563" y="6083300"/>
          <p14:tracePt t="23990" x="3738563" y="6091238"/>
          <p14:tracePt t="23998" x="3709988" y="6110288"/>
          <p14:tracePt t="24006" x="3665538" y="6127750"/>
          <p14:tracePt t="24014" x="3636963" y="6127750"/>
          <p14:tracePt t="24022" x="3619500" y="6137275"/>
          <p14:tracePt t="24030" x="3556000" y="6173788"/>
          <p14:tracePt t="24038" x="3527425" y="6173788"/>
          <p14:tracePt t="24047" x="3482975" y="6173788"/>
          <p14:tracePt t="24054" x="3455988" y="6183313"/>
          <p14:tracePt t="24064" x="3427413" y="6183313"/>
          <p14:tracePt t="24071" x="3409950" y="6183313"/>
          <p14:tracePt t="24079" x="3400425" y="6183313"/>
          <p14:tracePt t="24087" x="3390900" y="6183313"/>
          <p14:tracePt t="24150" x="3382963" y="6183313"/>
          <p14:tracePt t="24158" x="3382963" y="6173788"/>
          <p14:tracePt t="24167" x="3382963" y="6156325"/>
          <p14:tracePt t="24174" x="3373438" y="6137275"/>
          <p14:tracePt t="24183" x="3363913" y="6119813"/>
          <p14:tracePt t="24191" x="3346450" y="6083300"/>
          <p14:tracePt t="24200" x="3327400" y="6064250"/>
          <p14:tracePt t="24207" x="3317875" y="6046788"/>
          <p14:tracePt t="24223" x="3309938" y="6037263"/>
          <p14:tracePt t="24231" x="3309938" y="6027738"/>
          <p14:tracePt t="24239" x="3300413" y="6027738"/>
          <p14:tracePt t="24248" x="3281363" y="6010275"/>
          <p14:tracePt t="24256" x="3281363" y="6000750"/>
          <p14:tracePt t="24262" x="3281363" y="5991225"/>
          <p14:tracePt t="24271" x="3281363" y="5973763"/>
          <p14:tracePt t="24278" x="3281363" y="5954713"/>
          <p14:tracePt t="24295" x="3281363" y="5946775"/>
          <p14:tracePt t="24302" x="3281363" y="5937250"/>
          <p14:tracePt t="24310" x="3281363" y="5927725"/>
          <p14:tracePt t="24319" x="3290888" y="5910263"/>
          <p14:tracePt t="24326" x="3300413" y="5910263"/>
          <p14:tracePt t="24334" x="3327400" y="5900738"/>
          <p14:tracePt t="24342" x="3373438" y="5900738"/>
          <p14:tracePt t="24351" x="3427413" y="5873750"/>
          <p14:tracePt t="24359" x="3500438" y="5873750"/>
          <p14:tracePt t="24367" x="3573463" y="5873750"/>
          <p14:tracePt t="24375" x="3646488" y="5873750"/>
          <p14:tracePt t="24382" x="3738563" y="5873750"/>
          <p14:tracePt t="24390" x="3802063" y="5873750"/>
          <p14:tracePt t="24399" x="3856038" y="5873750"/>
          <p14:tracePt t="24407" x="3883025" y="5873750"/>
          <p14:tracePt t="24415" x="3911600" y="5873750"/>
          <p14:tracePt t="24422" x="3929063" y="5881688"/>
          <p14:tracePt t="24440" x="3938588" y="5891213"/>
          <p14:tracePt t="24449" x="3938588" y="5900738"/>
          <p14:tracePt t="24456" x="3938588" y="5910263"/>
          <p14:tracePt t="24465" x="3938588" y="5918200"/>
          <p14:tracePt t="24472" x="3938588" y="5927725"/>
          <p14:tracePt t="24480" x="3938588" y="5954713"/>
          <p14:tracePt t="24495" x="3938588" y="5983288"/>
          <p14:tracePt t="24504" x="3938588" y="5991225"/>
          <p14:tracePt t="24511" x="3938588" y="6010275"/>
          <p14:tracePt t="24519" x="3938588" y="6027738"/>
          <p14:tracePt t="24527" x="3938588" y="6037263"/>
          <p14:tracePt t="24535" x="3938588" y="6046788"/>
          <p14:tracePt t="24551" x="3938588" y="6064250"/>
          <p14:tracePt t="24558" x="3919538" y="6091238"/>
          <p14:tracePt t="24567" x="3911600" y="6091238"/>
          <p14:tracePt t="24575" x="3902075" y="6100763"/>
          <p14:tracePt t="24583" x="3892550" y="6119813"/>
          <p14:tracePt t="24608" x="3875088" y="6137275"/>
          <p14:tracePt t="24615" x="3875088" y="6146800"/>
          <p14:tracePt t="24631" x="3856038" y="6164263"/>
          <p14:tracePt t="24638" x="3846513" y="6164263"/>
          <p14:tracePt t="24654" x="3838575" y="6164263"/>
          <p14:tracePt t="24670" x="3829050" y="6173788"/>
          <p14:tracePt t="24686" x="3819525" y="6173788"/>
          <p14:tracePt t="24880" x="3802063" y="6183313"/>
          <p14:tracePt t="24888" x="3792538" y="6183313"/>
          <p14:tracePt t="24904" x="3792538" y="6192838"/>
          <p14:tracePt t="24912" x="3765550" y="6192838"/>
          <p14:tracePt t="24920" x="3756025" y="6200775"/>
          <p14:tracePt t="24928" x="3746500" y="6200775"/>
          <p14:tracePt t="25105" x="3738563" y="6200775"/>
          <p14:tracePt t="25120" x="3719513" y="6200775"/>
          <p14:tracePt t="25472" x="3702050" y="6200775"/>
          <p14:tracePt t="25480" x="3665538" y="6200775"/>
          <p14:tracePt t="25488" x="3646488" y="6210300"/>
          <p14:tracePt t="25497" x="3619500" y="6210300"/>
          <p14:tracePt t="25503" x="3600450" y="6210300"/>
          <p14:tracePt t="25511" x="3563938" y="6229350"/>
          <p14:tracePt t="25521" x="3556000" y="6229350"/>
          <p14:tracePt t="25526" x="3519488" y="6229350"/>
          <p14:tracePt t="25535" x="3509963" y="6229350"/>
          <p14:tracePt t="25790" x="3490913" y="6229350"/>
          <p14:tracePt t="25798" x="3473450" y="6229350"/>
          <p14:tracePt t="25806" x="3446463" y="6229350"/>
          <p14:tracePt t="25815" x="3427413" y="6229350"/>
          <p14:tracePt t="25824" x="3419475" y="6229350"/>
          <p14:tracePt t="25833" x="3390900" y="6229350"/>
          <p14:tracePt t="25840" x="3382963" y="6229350"/>
          <p14:tracePt t="25850" x="3373438" y="6229350"/>
          <p14:tracePt t="25856" x="3363913" y="6229350"/>
          <p14:tracePt t="25865" x="3354388" y="6229350"/>
          <p14:tracePt t="25887" x="3309938" y="6229350"/>
          <p14:tracePt t="25896" x="3300413" y="6229350"/>
          <p14:tracePt t="25902" x="3273425" y="6229350"/>
          <p14:tracePt t="25910" x="3263900" y="6229350"/>
          <p14:tracePt t="25918" x="3254375" y="6229350"/>
          <p14:tracePt t="25926" x="3236913" y="6229350"/>
          <p14:tracePt t="25934" x="3217863" y="6229350"/>
          <p14:tracePt t="25942" x="3208338" y="6229350"/>
          <p14:tracePt t="25951" x="3181350" y="6229350"/>
          <p14:tracePt t="25958" x="3163888" y="6229350"/>
          <p14:tracePt t="25968" x="3144838" y="6229350"/>
          <p14:tracePt t="25974" x="3117850" y="6229350"/>
          <p14:tracePt t="25983" x="3100388" y="6229350"/>
          <p14:tracePt t="25990" x="3081338" y="6229350"/>
          <p14:tracePt t="25998" x="3063875" y="6210300"/>
          <p14:tracePt t="26006" x="3044825" y="6210300"/>
          <p14:tracePt t="26014" x="3027363" y="6210300"/>
          <p14:tracePt t="26022" x="3008313" y="6210300"/>
          <p14:tracePt t="26030" x="2998788" y="6210300"/>
          <p14:tracePt t="26047" x="2990850" y="6200775"/>
          <p14:tracePt t="26078" x="2971800" y="6200775"/>
          <p14:tracePt t="26086" x="2962275" y="6200775"/>
          <p14:tracePt t="26094" x="2954338" y="6200775"/>
          <p14:tracePt t="26102" x="2925763" y="6200775"/>
          <p14:tracePt t="26111" x="2917825" y="6200775"/>
          <p14:tracePt t="26118" x="2908300" y="6200775"/>
          <p14:tracePt t="26127" x="2889250" y="6200775"/>
          <p14:tracePt t="26136" x="2881313" y="6200775"/>
          <p14:tracePt t="26142" x="2862263" y="6200775"/>
          <p14:tracePt t="26151" x="2844800" y="6200775"/>
          <p14:tracePt t="26158" x="2835275" y="6200775"/>
          <p14:tracePt t="26166" x="2825750" y="6200775"/>
          <p14:tracePt t="26183" x="2808288" y="6200775"/>
          <p14:tracePt t="26264" x="2789238" y="6192838"/>
          <p14:tracePt t="26288" x="2781300" y="6183313"/>
          <p14:tracePt t="26302" x="2762250" y="6183313"/>
          <p14:tracePt t="26310" x="2752725" y="6183313"/>
          <p14:tracePt t="26318" x="2744788" y="6173788"/>
          <p14:tracePt t="26600" x="2735263" y="6164263"/>
          <p14:tracePt t="26608" x="2725738" y="6156325"/>
          <p14:tracePt t="26616" x="2716213" y="6146800"/>
          <p14:tracePt t="26632" x="2708275" y="6146800"/>
          <p14:tracePt t="26643" x="2689225" y="6127750"/>
          <p14:tracePt t="26655" x="2679700" y="6119813"/>
          <p14:tracePt t="26664" x="2671763" y="6110288"/>
          <p14:tracePt t="26671" x="2662238" y="6110288"/>
          <p14:tracePt t="26687" x="2662238" y="6100763"/>
          <p14:tracePt t="26695" x="2662238" y="6091238"/>
          <p14:tracePt t="26702" x="2652713" y="6073775"/>
          <p14:tracePt t="26718" x="2625725" y="6054725"/>
          <p14:tracePt t="26726" x="2616200" y="6037263"/>
          <p14:tracePt t="26734" x="2616200" y="6027738"/>
          <p14:tracePt t="26742" x="2606675" y="6010275"/>
          <p14:tracePt t="26751" x="2606675" y="5991225"/>
          <p14:tracePt t="26758" x="2598738" y="5973763"/>
          <p14:tracePt t="26766" x="2598738" y="5954713"/>
          <p14:tracePt t="26782" x="2598738" y="5946775"/>
          <p14:tracePt t="26798" x="2589213" y="5946775"/>
          <p14:tracePt t="26825" x="2589213" y="5927725"/>
          <p14:tracePt t="26843" x="2589213" y="5918200"/>
          <p14:tracePt t="26846" x="2589213" y="5910263"/>
          <p14:tracePt t="26857" x="2589213" y="5881688"/>
          <p14:tracePt t="26868" x="2589213" y="5864225"/>
          <p14:tracePt t="26873" x="2598738" y="5854700"/>
          <p14:tracePt t="26881" x="2616200" y="5827713"/>
          <p14:tracePt t="26889" x="2635250" y="5808663"/>
          <p14:tracePt t="26895" x="2652713" y="5791200"/>
          <p14:tracePt t="26903" x="2679700" y="5764213"/>
          <p14:tracePt t="26911" x="2716213" y="5727700"/>
          <p14:tracePt t="26919" x="2744788" y="5708650"/>
          <p14:tracePt t="26926" x="2771775" y="5699125"/>
          <p14:tracePt t="26934" x="2798763" y="5681663"/>
          <p14:tracePt t="26942" x="2835275" y="5654675"/>
          <p14:tracePt t="26952" x="2844800" y="5654675"/>
          <p14:tracePt t="26959" x="2871788" y="5645150"/>
          <p14:tracePt t="26968" x="2889250" y="5626100"/>
          <p14:tracePt t="26975" x="2925763" y="5626100"/>
          <p14:tracePt t="26985" x="2944813" y="5618163"/>
          <p14:tracePt t="26991" x="2971800" y="5618163"/>
          <p14:tracePt t="26998" x="3008313" y="5618163"/>
          <p14:tracePt t="27006" x="3027363" y="5608638"/>
          <p14:tracePt t="27015" x="3054350" y="5608638"/>
          <p14:tracePt t="27022" x="3090863" y="5608638"/>
          <p14:tracePt t="27031" x="3117850" y="5608638"/>
          <p14:tracePt t="27038" x="3154363" y="5608638"/>
          <p14:tracePt t="27047" x="3190875" y="5608638"/>
          <p14:tracePt t="27054" x="3217863" y="5608638"/>
          <p14:tracePt t="27063" x="3254375" y="5608638"/>
          <p14:tracePt t="27070" x="3273425" y="5608638"/>
          <p14:tracePt t="27078" x="3300413" y="5608638"/>
          <p14:tracePt t="27087" x="3317875" y="5608638"/>
          <p14:tracePt t="27096" x="3363913" y="5608638"/>
          <p14:tracePt t="27104" x="3400425" y="5608638"/>
          <p14:tracePt t="27112" x="3419475" y="5608638"/>
          <p14:tracePt t="27120" x="3446463" y="5608638"/>
          <p14:tracePt t="27128" x="3463925" y="5608638"/>
          <p14:tracePt t="27140" x="3500438" y="5608638"/>
          <p14:tracePt t="27142" x="3519488" y="5618163"/>
          <p14:tracePt t="27150" x="3556000" y="5645150"/>
          <p14:tracePt t="27158" x="3563938" y="5645150"/>
          <p14:tracePt t="27167" x="3582988" y="5662613"/>
          <p14:tracePt t="27174" x="3592513" y="5672138"/>
          <p14:tracePt t="27183" x="3600450" y="5681663"/>
          <p14:tracePt t="27190" x="3629025" y="5708650"/>
          <p14:tracePt t="27207" x="3646488" y="5727700"/>
          <p14:tracePt t="27215" x="3656013" y="5735638"/>
          <p14:tracePt t="27223" x="3665538" y="5754688"/>
          <p14:tracePt t="27230" x="3673475" y="5764213"/>
          <p14:tracePt t="27248" x="3692525" y="5781675"/>
          <p14:tracePt t="27311" x="3702050" y="5791200"/>
          <p14:tracePt t="27326" x="3702050" y="5800725"/>
          <p14:tracePt t="27334" x="3709988" y="5808663"/>
          <p14:tracePt t="27351" x="3709988" y="5837238"/>
          <p14:tracePt t="27359" x="3729038" y="5854700"/>
          <p14:tracePt t="27367" x="3729038" y="5881688"/>
          <p14:tracePt t="27375" x="3729038" y="5900738"/>
          <p14:tracePt t="27383" x="3729038" y="5918200"/>
          <p14:tracePt t="27391" x="3729038" y="5927725"/>
          <p14:tracePt t="27399" x="3729038" y="5946775"/>
          <p14:tracePt t="27407" x="3729038" y="5964238"/>
          <p14:tracePt t="27415" x="3729038" y="5973763"/>
          <p14:tracePt t="27423" x="3729038" y="5983288"/>
          <p14:tracePt t="27439" x="3729038" y="6018213"/>
          <p14:tracePt t="27456" x="3719513" y="6046788"/>
          <p14:tracePt t="27466" x="3709988" y="6073775"/>
          <p14:tracePt t="27473" x="3692525" y="6091238"/>
          <p14:tracePt t="27481" x="3673475" y="6110288"/>
          <p14:tracePt t="27487" x="3665538" y="6127750"/>
          <p14:tracePt t="27495" x="3646488" y="6137275"/>
          <p14:tracePt t="27504" x="3636963" y="6146800"/>
          <p14:tracePt t="27510" x="3629025" y="6156325"/>
          <p14:tracePt t="27518" x="3609975" y="6156325"/>
          <p14:tracePt t="27526" x="3582988" y="6173788"/>
          <p14:tracePt t="27542" x="3563938" y="6173788"/>
          <p14:tracePt t="27552" x="3546475" y="6183313"/>
          <p14:tracePt t="27560" x="3527425" y="6183313"/>
          <p14:tracePt t="27568" x="3482975" y="6200775"/>
          <p14:tracePt t="27576" x="3455988" y="6200775"/>
          <p14:tracePt t="27585" x="3419475" y="6200775"/>
          <p14:tracePt t="27592" x="3390900" y="6200775"/>
          <p14:tracePt t="27598" x="3336925" y="6200775"/>
          <p14:tracePt t="27608" x="3290888" y="6200775"/>
          <p14:tracePt t="27617" x="3236913" y="6200775"/>
          <p14:tracePt t="27624" x="3163888" y="6200775"/>
          <p14:tracePt t="27632" x="3108325" y="6200775"/>
          <p14:tracePt t="27639" x="3044825" y="6200775"/>
          <p14:tracePt t="27647" x="2990850" y="6183313"/>
          <p14:tracePt t="27654" x="2925763" y="6173788"/>
          <p14:tracePt t="27663" x="2862263" y="6146800"/>
          <p14:tracePt t="27670" x="2825750" y="6146800"/>
          <p14:tracePt t="27678" x="2798763" y="6137275"/>
          <p14:tracePt t="27686" x="2762250" y="6127750"/>
          <p14:tracePt t="27694" x="2735263" y="6127750"/>
          <p14:tracePt t="27702" x="2716213" y="6119813"/>
          <p14:tracePt t="27710" x="2698750" y="6119813"/>
          <p14:tracePt t="27719" x="2679700" y="6100763"/>
          <p14:tracePt t="27729" x="2671763" y="6091238"/>
          <p14:tracePt t="27735" x="2652713" y="6091238"/>
          <p14:tracePt t="27743" x="2652713" y="6083300"/>
          <p14:tracePt t="27750" x="2643188" y="6073775"/>
          <p14:tracePt t="27758" x="2625725" y="6073775"/>
          <p14:tracePt t="27766" x="2616200" y="6064250"/>
          <p14:tracePt t="27774" x="2606675" y="6064250"/>
          <p14:tracePt t="27782" x="2616200" y="6054725"/>
          <p14:tracePt t="27790" x="2589213" y="6010275"/>
          <p14:tracePt t="27799" x="2579688" y="6000750"/>
          <p14:tracePt t="27824" x="2579688" y="5991225"/>
          <p14:tracePt t="27840" x="2579688" y="5973763"/>
          <p14:tracePt t="27849" x="2579688" y="5964238"/>
          <p14:tracePt t="27868" x="2579688" y="5954713"/>
          <p14:tracePt t="27871" x="2579688" y="5927725"/>
          <p14:tracePt t="27881" x="2579688" y="5910263"/>
          <p14:tracePt t="27888" x="2579688" y="5881688"/>
          <p14:tracePt t="27896" x="2579688" y="5864225"/>
          <p14:tracePt t="27905" x="2579688" y="5837238"/>
          <p14:tracePt t="27912" x="2579688" y="5818188"/>
          <p14:tracePt t="27920" x="2579688" y="5781675"/>
          <p14:tracePt t="27935" x="2579688" y="5754688"/>
          <p14:tracePt t="27943" x="2606675" y="5718175"/>
          <p14:tracePt t="27951" x="2616200" y="5708650"/>
          <p14:tracePt t="27959" x="2625725" y="5708650"/>
          <p14:tracePt t="27967" x="2652713" y="5681663"/>
          <p14:tracePt t="27983" x="2652713" y="5672138"/>
          <p14:tracePt t="27992" x="2679700" y="5662613"/>
          <p14:tracePt t="27998" x="2689225" y="5654675"/>
          <p14:tracePt t="28006" x="2698750" y="5654675"/>
          <p14:tracePt t="28015" x="2716213" y="5654675"/>
          <p14:tracePt t="28022" x="2735263" y="5645150"/>
          <p14:tracePt t="28031" x="2762250" y="5645150"/>
          <p14:tracePt t="28038" x="2789238" y="5635625"/>
          <p14:tracePt t="28047" x="2852738" y="5626100"/>
          <p14:tracePt t="28054" x="2889250" y="5626100"/>
          <p14:tracePt t="28063" x="2944813" y="5626100"/>
          <p14:tracePt t="28070" x="2998788" y="5626100"/>
          <p14:tracePt t="28078" x="3063875" y="5626100"/>
          <p14:tracePt t="28086" x="3136900" y="5626100"/>
          <p14:tracePt t="28095" x="3190875" y="5626100"/>
          <p14:tracePt t="28103" x="3281363" y="5626100"/>
          <p14:tracePt t="28111" x="3354388" y="5626100"/>
          <p14:tracePt t="28119" x="3409950" y="5626100"/>
          <p14:tracePt t="28129" x="3482975" y="5626100"/>
          <p14:tracePt t="28135" x="3546475" y="5626100"/>
          <p14:tracePt t="28145" x="3600450" y="5626100"/>
          <p14:tracePt t="28152" x="3656013" y="5626100"/>
          <p14:tracePt t="28159" x="3702050" y="5626100"/>
          <p14:tracePt t="28168" x="3775075" y="5654675"/>
          <p14:tracePt t="28176" x="3783013" y="5654675"/>
          <p14:tracePt t="28184" x="3810000" y="5662613"/>
          <p14:tracePt t="28192" x="3829050" y="5691188"/>
          <p14:tracePt t="28200" x="3846513" y="5699125"/>
          <p14:tracePt t="28208" x="3856038" y="5699125"/>
          <p14:tracePt t="28216" x="3865563" y="5708650"/>
          <p14:tracePt t="28264" x="3865563" y="5718175"/>
          <p14:tracePt t="28272" x="3865563" y="5727700"/>
          <p14:tracePt t="28296" x="3875088" y="5735638"/>
          <p14:tracePt t="28311" x="3875088" y="5745163"/>
          <p14:tracePt t="28319" x="3875088" y="5754688"/>
          <p14:tracePt t="28328" x="3875088" y="5764213"/>
          <p14:tracePt t="28334" x="3875088" y="5772150"/>
          <p14:tracePt t="28344" x="3875088" y="5791200"/>
          <p14:tracePt t="28350" x="3875088" y="5808663"/>
          <p14:tracePt t="28358" x="3875088" y="5827713"/>
          <p14:tracePt t="28366" x="3875088" y="5837238"/>
          <p14:tracePt t="28375" x="3875088" y="5854700"/>
          <p14:tracePt t="28390" x="3875088" y="5864225"/>
          <p14:tracePt t="28406" x="3875088" y="5873750"/>
          <p14:tracePt t="28894" x="3865563" y="5881688"/>
          <p14:tracePt t="28902" x="3846513" y="5900738"/>
          <p14:tracePt t="28911" x="3829050" y="5918200"/>
          <p14:tracePt t="28919" x="3783013" y="5954713"/>
          <p14:tracePt t="28929" x="3738563" y="5973763"/>
          <p14:tracePt t="28935" x="3636963" y="6018213"/>
          <p14:tracePt t="28942" x="3536950" y="6046788"/>
          <p14:tracePt t="28950" x="3409950" y="6091238"/>
          <p14:tracePt t="28958" x="3263900" y="6137275"/>
          <p14:tracePt t="28966" x="3127375" y="6183313"/>
          <p14:tracePt t="28975" x="2981325" y="6192838"/>
          <p14:tracePt t="28982" x="2844800" y="6237288"/>
          <p14:tracePt t="28991" x="2752725" y="6256338"/>
          <p14:tracePt t="28998" x="2662238" y="6256338"/>
          <p14:tracePt t="29006" x="2606675" y="6265863"/>
          <p14:tracePt t="29015" x="2525713" y="6273800"/>
          <p14:tracePt t="29022" x="2498725" y="6273800"/>
          <p14:tracePt t="29031" x="2452688" y="6273800"/>
          <p14:tracePt t="29038" x="2425700" y="6302375"/>
          <p14:tracePt t="29047" x="2406650" y="6302375"/>
          <p14:tracePt t="29054" x="2360613" y="6319838"/>
          <p14:tracePt t="29062" x="2343150" y="6319838"/>
          <p14:tracePt t="29070" x="2306638" y="6329363"/>
          <p14:tracePt t="29078" x="2287588" y="6346825"/>
          <p14:tracePt t="29086" x="2233613" y="6356350"/>
          <p14:tracePt t="29095" x="2170113" y="6375400"/>
          <p14:tracePt t="29103" x="2124075" y="6383338"/>
          <p14:tracePt t="29111" x="2070100" y="6383338"/>
          <p14:tracePt t="29119" x="2005013" y="6411913"/>
          <p14:tracePt t="29127" x="1978025" y="6411913"/>
          <p14:tracePt t="29134" x="1960563" y="6411913"/>
          <p14:tracePt t="29143" x="1951038" y="6411913"/>
          <p14:tracePt t="29152" x="1941513" y="6411913"/>
          <p14:tracePt t="29184" x="1931988" y="6411913"/>
          <p14:tracePt t="29193" x="1924050" y="6411913"/>
          <p14:tracePt t="29200" x="1914525" y="6411913"/>
          <p14:tracePt t="29210" x="1887538" y="6419850"/>
          <p14:tracePt t="29214" x="1878013" y="6429375"/>
          <p14:tracePt t="29224" x="1851025" y="6446838"/>
          <p14:tracePt t="29232" x="1824038" y="6456363"/>
          <p14:tracePt t="29242" x="1778000" y="6475413"/>
          <p14:tracePt t="29246" x="1758950" y="6483350"/>
          <p14:tracePt t="29255" x="1741488" y="6483350"/>
          <p14:tracePt t="29265" x="1722438" y="6502400"/>
          <p14:tracePt t="29272" x="1714500" y="6511925"/>
          <p14:tracePt t="29391" x="1704975" y="6511925"/>
          <p14:tracePt t="29400" x="1704975" y="6519863"/>
          <p14:tracePt t="29408" x="1722438" y="6529388"/>
          <p14:tracePt t="29415" x="1722438" y="6538913"/>
          <p14:tracePt t="29423" x="1731963" y="6538913"/>
          <p14:tracePt t="29435" x="1741488" y="6548438"/>
          <p14:tracePt t="29582" x="1722438" y="6548438"/>
          <p14:tracePt t="29590" x="1695450" y="6548438"/>
          <p14:tracePt t="29599" x="1668463" y="6556375"/>
          <p14:tracePt t="29609" x="1649413" y="6565900"/>
          <p14:tracePt t="29615" x="1585913" y="6602413"/>
          <p14:tracePt t="29623" x="1558925" y="6611938"/>
          <p14:tracePt t="29635" x="1549400" y="6611938"/>
          <p14:tracePt t="29638" x="1522413" y="6638925"/>
          <p14:tracePt t="29649" x="1512888" y="6648450"/>
          <p14:tracePt t="29666" x="1504950" y="6648450"/>
          <p14:tracePt t="29672" x="1495425" y="6657975"/>
          <p14:tracePt t="29704" x="1485900" y="6657975"/>
          <p14:tracePt t="29720" x="1458913" y="6657975"/>
          <p14:tracePt t="29728" x="1449388" y="6657975"/>
          <p14:tracePt t="29736" x="1412875" y="6665913"/>
          <p14:tracePt t="29744" x="1395413" y="6665913"/>
          <p14:tracePt t="29751" x="1358900" y="6665913"/>
          <p14:tracePt t="29759" x="1339850" y="6665913"/>
          <p14:tracePt t="29767" x="1312863" y="6665913"/>
          <p14:tracePt t="29775" x="1276350" y="6665913"/>
          <p14:tracePt t="29783" x="1266825" y="6665913"/>
          <p14:tracePt t="29791" x="1258888" y="6665913"/>
          <p14:tracePt t="29799" x="1239838" y="6665913"/>
          <p14:tracePt t="29865" x="1230313" y="6665913"/>
          <p14:tracePt t="29873" x="1222375" y="6648450"/>
          <p14:tracePt t="29880" x="1222375" y="6638925"/>
          <p14:tracePt t="29887" x="1222375" y="6611938"/>
          <p14:tracePt t="29895" x="1222375" y="6592888"/>
          <p14:tracePt t="29903" x="1222375" y="6584950"/>
          <p14:tracePt t="29911" x="1212850" y="6575425"/>
          <p14:tracePt t="29921" x="1212850" y="6556375"/>
          <p14:tracePt t="29927" x="1212850" y="6548438"/>
          <p14:tracePt t="29935" x="1212850" y="6529388"/>
          <p14:tracePt t="29943" x="1212850" y="6519863"/>
          <p14:tracePt t="29951" x="1212850" y="6502400"/>
          <p14:tracePt t="29959" x="1212850" y="6475413"/>
          <p14:tracePt t="29967" x="1212850" y="6465888"/>
          <p14:tracePt t="29974" x="1212850" y="6438900"/>
          <p14:tracePt t="29982" x="1212850" y="6419850"/>
          <p14:tracePt t="29998" x="1212850" y="6392863"/>
          <p14:tracePt t="30007" x="1212850" y="6383338"/>
          <p14:tracePt t="30030" x="1212850" y="6346825"/>
          <p14:tracePt t="30038" x="1222375" y="6346825"/>
          <p14:tracePt t="30046" x="1258888" y="6338888"/>
          <p14:tracePt t="30054" x="1285875" y="6319838"/>
          <p14:tracePt t="30063" x="1312863" y="6292850"/>
          <p14:tracePt t="30070" x="1349375" y="6273800"/>
          <p14:tracePt t="30080" x="1385888" y="6273800"/>
          <p14:tracePt t="30086" x="1422400" y="6265863"/>
          <p14:tracePt t="30094" x="1468438" y="6237288"/>
          <p14:tracePt t="30103" x="1512888" y="6237288"/>
          <p14:tracePt t="30111" x="1549400" y="6237288"/>
          <p14:tracePt t="30119" x="1595438" y="6229350"/>
          <p14:tracePt t="30126" x="1631950" y="6229350"/>
          <p14:tracePt t="30134" x="1649413" y="6229350"/>
          <p14:tracePt t="30143" x="1677988" y="6229350"/>
          <p14:tracePt t="30152" x="1695450" y="6229350"/>
          <p14:tracePt t="30160" x="1714500" y="6229350"/>
          <p14:tracePt t="30168" x="1722438" y="6229350"/>
          <p14:tracePt t="30176" x="1731963" y="6229350"/>
          <p14:tracePt t="30200" x="1741488" y="6229350"/>
          <p14:tracePt t="30215" x="1741488" y="6237288"/>
          <p14:tracePt t="30223" x="1758950" y="6256338"/>
          <p14:tracePt t="30232" x="1768475" y="6273800"/>
          <p14:tracePt t="30241" x="1778000" y="6283325"/>
          <p14:tracePt t="30248" x="1787525" y="6292850"/>
          <p14:tracePt t="30258" x="1795463" y="6319838"/>
          <p14:tracePt t="30263" x="1814513" y="6329363"/>
          <p14:tracePt t="30270" x="1824038" y="6338888"/>
          <p14:tracePt t="30294" x="1831975" y="6338888"/>
          <p14:tracePt t="30310" x="1831975" y="6346825"/>
          <p14:tracePt t="30327" x="1831975" y="6356350"/>
          <p14:tracePt t="30351" x="1831975" y="6365875"/>
          <p14:tracePt t="30399" x="1831975" y="6375400"/>
          <p14:tracePt t="30415" x="1831975" y="6392863"/>
          <p14:tracePt t="30439" x="1804988" y="6411913"/>
          <p14:tracePt t="30446" x="1795463" y="6419850"/>
          <p14:tracePt t="30454" x="1768475" y="6419850"/>
          <p14:tracePt t="30462" x="1741488" y="6456363"/>
          <p14:tracePt t="30470" x="1714500" y="6465888"/>
          <p14:tracePt t="30478" x="1704975" y="6475413"/>
          <p14:tracePt t="30486" x="1677988" y="6492875"/>
          <p14:tracePt t="30494" x="1658938" y="6502400"/>
          <p14:tracePt t="30502" x="1641475" y="6511925"/>
          <p14:tracePt t="30510" x="1604963" y="6519863"/>
          <p14:tracePt t="30528" x="1576388" y="6519863"/>
          <p14:tracePt t="30536" x="1558925" y="6538913"/>
          <p14:tracePt t="30872" x="1541463" y="6556375"/>
          <p14:tracePt t="30882" x="1522413" y="6565900"/>
          <p14:tracePt t="30897" x="1485900" y="6584950"/>
          <p14:tracePt t="30907" x="1485900" y="6592888"/>
          <p14:tracePt t="30910" x="1476375" y="6602413"/>
          <p14:tracePt t="30926" x="1468438" y="6611938"/>
          <p14:tracePt t="30942" x="1468438" y="6621463"/>
          <p14:tracePt t="30950" x="1458913" y="6629400"/>
          <p14:tracePt t="31015" x="1449388" y="6629400"/>
          <p14:tracePt t="31112" x="1468438" y="6629400"/>
          <p14:tracePt t="31120" x="1476375" y="6629400"/>
          <p14:tracePt t="31128" x="1485900" y="6629400"/>
          <p14:tracePt t="31153" x="1512888" y="6611938"/>
          <p14:tracePt t="31360" x="1476375" y="6629400"/>
          <p14:tracePt t="31382" x="1449388" y="6638925"/>
          <p14:tracePt t="31390" x="1439863" y="6638925"/>
          <p14:tracePt t="31398" x="1422400" y="6648450"/>
          <p14:tracePt t="31414" x="1403350" y="6648450"/>
          <p14:tracePt t="31422" x="1395413" y="6648450"/>
          <p14:tracePt t="31430" x="1376363" y="6648450"/>
          <p14:tracePt t="31438" x="1358900" y="6648450"/>
          <p14:tracePt t="31446" x="1349375" y="6648450"/>
          <p14:tracePt t="31454" x="1330325" y="6648450"/>
          <p14:tracePt t="31471" x="1312863" y="6648450"/>
          <p14:tracePt t="31480" x="1293813" y="6648450"/>
          <p14:tracePt t="31487" x="1266825" y="6648450"/>
          <p14:tracePt t="31495" x="1239838" y="6648450"/>
          <p14:tracePt t="31503" x="1212850" y="6648450"/>
          <p14:tracePt t="31513" x="1193800" y="6648450"/>
          <p14:tracePt t="31519" x="1166813" y="6648450"/>
          <p14:tracePt t="31527" x="1139825" y="6648450"/>
          <p14:tracePt t="31536" x="1120775" y="6648450"/>
          <p14:tracePt t="31543" x="1076325" y="6648450"/>
          <p14:tracePt t="31553" x="1066800" y="6648450"/>
          <p14:tracePt t="31559" x="1057275" y="6648450"/>
          <p14:tracePt t="31640" x="1047750" y="6648450"/>
          <p14:tracePt t="31648" x="1047750" y="6638925"/>
          <p14:tracePt t="31656" x="1047750" y="6629400"/>
          <p14:tracePt t="31664" x="1047750" y="6602413"/>
          <p14:tracePt t="31672" x="1057275" y="6575425"/>
          <p14:tracePt t="31681" x="1120775" y="6529388"/>
          <p14:tracePt t="31687" x="1212850" y="6465888"/>
          <p14:tracePt t="31698" x="1312863" y="6429375"/>
          <p14:tracePt t="31704" x="1449388" y="6365875"/>
          <p14:tracePt t="31712" x="1641475" y="6283325"/>
          <p14:tracePt t="31719" x="1841500" y="6200775"/>
          <p14:tracePt t="31727" x="2051050" y="6100763"/>
          <p14:tracePt t="31734" x="2287588" y="6010275"/>
          <p14:tracePt t="31743" x="2643188" y="5854700"/>
          <p14:tracePt t="31752" x="2844800" y="5772150"/>
          <p14:tracePt t="31760" x="2935288" y="5727700"/>
          <p14:tracePt t="31770" x="2981325" y="5708650"/>
          <p14:tracePt t="31775" x="3100388" y="5635625"/>
          <p14:tracePt t="31785" x="3200400" y="5608638"/>
          <p14:tracePt t="31792" x="3281363" y="5554663"/>
          <p14:tracePt t="31799" x="3327400" y="5526088"/>
          <p14:tracePt t="31808" x="3373438" y="5508625"/>
          <p14:tracePt t="31817" x="3400425" y="5481638"/>
          <p14:tracePt t="31824" x="3427413" y="5472113"/>
          <p14:tracePt t="31832" x="3446463" y="5462588"/>
          <p14:tracePt t="31840" x="3455988" y="5453063"/>
          <p14:tracePt t="31848" x="3473450" y="5445125"/>
          <p14:tracePt t="31856" x="3490913" y="5416550"/>
          <p14:tracePt t="31865" x="3519488" y="5399088"/>
          <p14:tracePt t="31888" x="3629025" y="5299075"/>
          <p14:tracePt t="31895" x="3656013" y="5270500"/>
          <p14:tracePt t="31903" x="3709988" y="5216525"/>
          <p14:tracePt t="31911" x="3756025" y="5170488"/>
          <p14:tracePt t="31919" x="3792538" y="5126038"/>
          <p14:tracePt t="31927" x="3846513" y="5053013"/>
          <p14:tracePt t="31935" x="3883025" y="5006975"/>
          <p14:tracePt t="31942" x="3919538" y="4943475"/>
          <p14:tracePt t="31950" x="3938588" y="4897438"/>
          <p14:tracePt t="31958" x="3984625" y="4833938"/>
          <p14:tracePt t="31967" x="4002088" y="4787900"/>
          <p14:tracePt t="31974" x="4011613" y="4760913"/>
          <p14:tracePt t="31983" x="4021138" y="4732338"/>
          <p14:tracePt t="31990" x="4029075" y="4697413"/>
          <p14:tracePt t="31998" x="4057650" y="4624388"/>
          <p14:tracePt t="32014" x="4065588" y="4587875"/>
          <p14:tracePt t="32022" x="4075113" y="4559300"/>
          <p14:tracePt t="32031" x="4084638" y="4522788"/>
          <p14:tracePt t="32038" x="4121150" y="4478338"/>
          <p14:tracePt t="32048" x="4129088" y="4468813"/>
          <p14:tracePt t="32055" x="4157663" y="4405313"/>
          <p14:tracePt t="32065" x="4175125" y="4386263"/>
          <p14:tracePt t="32071" x="4211638" y="4332288"/>
          <p14:tracePt t="32079" x="4248150" y="4286250"/>
          <p14:tracePt t="32086" x="4275138" y="4249738"/>
          <p14:tracePt t="32094" x="4321175" y="4176713"/>
          <p14:tracePt t="32102" x="4384675" y="4113213"/>
          <p14:tracePt t="32110" x="4457700" y="4040188"/>
          <p14:tracePt t="32119" x="4540250" y="3940175"/>
          <p14:tracePt t="32127" x="4603750" y="3903663"/>
          <p14:tracePt t="32135" x="4686300" y="3830638"/>
          <p14:tracePt t="32142" x="4759325" y="3784600"/>
          <p14:tracePt t="32150" x="4876800" y="3711575"/>
          <p14:tracePt t="32158" x="4978400" y="3638550"/>
          <p14:tracePt t="32166" x="5059363" y="3584575"/>
          <p14:tracePt t="32174" x="5187950" y="3502025"/>
          <p14:tracePt t="32183" x="5251450" y="3482975"/>
          <p14:tracePt t="32190" x="5351463" y="3429000"/>
          <p14:tracePt t="32198" x="5470525" y="3365500"/>
          <p14:tracePt t="32206" x="5543550" y="3355975"/>
          <p14:tracePt t="32215" x="5624513" y="3328988"/>
          <p14:tracePt t="32222" x="5716588" y="3302000"/>
          <p14:tracePt t="32231" x="5761038" y="3292475"/>
          <p14:tracePt t="32238" x="5816600" y="3273425"/>
          <p14:tracePt t="32246" x="5853113" y="3273425"/>
          <p14:tracePt t="32254" x="5889625" y="3273425"/>
          <p14:tracePt t="32262" x="5935663" y="3255963"/>
          <p14:tracePt t="32270" x="5943600" y="3255963"/>
          <p14:tracePt t="32279" x="5972175" y="3255963"/>
          <p14:tracePt t="32287" x="5980113" y="3255963"/>
          <p14:tracePt t="32398" x="5989638" y="3246438"/>
          <p14:tracePt t="32516" x="5989638" y="3236913"/>
          <p14:tracePt t="32544" x="5989638" y="3228975"/>
          <p14:tracePt t="32552" x="5989638" y="3200400"/>
          <p14:tracePt t="32568" x="5980113" y="3200400"/>
          <p14:tracePt t="32592" x="5980113" y="3192463"/>
          <p14:tracePt t="32644" x="5980113" y="3182938"/>
          <p14:tracePt t="32665" x="5980113" y="3173413"/>
          <p14:tracePt t="32675" x="5980113" y="3155950"/>
          <p14:tracePt t="32688" x="5980113" y="3119438"/>
          <p14:tracePt t="32696" x="5989638" y="3109913"/>
          <p14:tracePt t="32704" x="5989638" y="3100388"/>
          <p14:tracePt t="32710" x="6035675" y="3073400"/>
          <p14:tracePt t="32718" x="6053138" y="3063875"/>
          <p14:tracePt t="32726" x="6072188" y="3054350"/>
          <p14:tracePt t="32734" x="6089650" y="3046413"/>
          <p14:tracePt t="32742" x="6108700" y="3017838"/>
          <p14:tracePt t="32750" x="6116638" y="3017838"/>
          <p14:tracePt t="32758" x="6126163" y="3017838"/>
          <p14:tracePt t="32774" x="6145213" y="3009900"/>
          <p14:tracePt t="32791" x="6153150" y="3009900"/>
          <p14:tracePt t="32810" x="6162675" y="3000375"/>
          <p14:tracePt t="32816" x="6172200" y="2990850"/>
          <p14:tracePt t="32843" x="6189663" y="2990850"/>
          <p14:tracePt t="32864" x="6199188" y="2982913"/>
          <p14:tracePt t="33199" x="6218238" y="2973388"/>
          <p14:tracePt t="33215" x="6226175" y="2954338"/>
          <p14:tracePt t="33224" x="6235700" y="2936875"/>
          <p14:tracePt t="33231" x="6235700" y="2927350"/>
          <p14:tracePt t="33244" x="6245225" y="2917825"/>
          <p14:tracePt t="33248" x="6254750" y="2909888"/>
          <p14:tracePt t="33263" x="6262688" y="2900363"/>
          <p14:tracePt t="33270" x="6281738" y="2873375"/>
          <p14:tracePt t="33279" x="6291263" y="2854325"/>
          <p14:tracePt t="33294" x="6299200" y="2817813"/>
          <p14:tracePt t="33303" x="6308725" y="2817813"/>
          <p14:tracePt t="33310" x="6326188" y="2800350"/>
          <p14:tracePt t="33319" x="6345238" y="2763838"/>
          <p14:tracePt t="33336" x="6354763" y="2754313"/>
          <p14:tracePt t="33345" x="6362700" y="2735263"/>
          <p14:tracePt t="33352" x="6372225" y="2735263"/>
          <p14:tracePt t="33368" x="6381750" y="2727325"/>
          <p14:tracePt t="33952" x="6381750" y="2717800"/>
          <p14:tracePt t="33960" x="6362700" y="2717800"/>
          <p14:tracePt t="33968" x="6308725" y="2717800"/>
          <p14:tracePt t="33979" x="6262688" y="2727325"/>
          <p14:tracePt t="33983" x="6208713" y="2727325"/>
          <p14:tracePt t="33993" x="6153150" y="2735263"/>
          <p14:tracePt t="33998" x="6089650" y="2735263"/>
          <p14:tracePt t="34006" x="6053138" y="2735263"/>
          <p14:tracePt t="34014" x="5980113" y="2735263"/>
          <p14:tracePt t="34022" x="5907088" y="2735263"/>
          <p14:tracePt t="34030" x="5816600" y="2735263"/>
          <p14:tracePt t="34038" x="5743575" y="2735263"/>
          <p14:tracePt t="34046" x="5653088" y="2735263"/>
          <p14:tracePt t="34054" x="5561013" y="2735263"/>
          <p14:tracePt t="34063" x="5507038" y="2735263"/>
          <p14:tracePt t="34070" x="5434013" y="2735263"/>
          <p14:tracePt t="34079" x="5387975" y="2735263"/>
          <p14:tracePt t="34087" x="5334000" y="2735263"/>
          <p14:tracePt t="34095" x="5305425" y="2735263"/>
          <p14:tracePt t="34103" x="5260975" y="2735263"/>
          <p14:tracePt t="34111" x="5232400" y="2735263"/>
          <p14:tracePt t="34119" x="5178425" y="2735263"/>
          <p14:tracePt t="34127" x="5151438" y="2735263"/>
          <p14:tracePt t="34135" x="5122863" y="2735263"/>
          <p14:tracePt t="34143" x="5068888" y="2735263"/>
          <p14:tracePt t="34151" x="5022850" y="2735263"/>
          <p14:tracePt t="34159" x="4968875" y="2735263"/>
          <p14:tracePt t="34167" x="4895850" y="2735263"/>
          <p14:tracePt t="34175" x="4840288" y="2735263"/>
          <p14:tracePt t="34183" x="4767263" y="2735263"/>
          <p14:tracePt t="34190" x="4695825" y="2735263"/>
          <p14:tracePt t="34198" x="4603750" y="2735263"/>
          <p14:tracePt t="34206" x="4530725" y="2735263"/>
          <p14:tracePt t="34214" x="4448175" y="2735263"/>
          <p14:tracePt t="34222" x="4394200" y="2735263"/>
          <p14:tracePt t="34230" x="4340225" y="2735263"/>
          <p14:tracePt t="34240" x="4303713" y="2735263"/>
          <p14:tracePt t="34246" x="4257675" y="2735263"/>
          <p14:tracePt t="34255" x="4221163" y="2735263"/>
          <p14:tracePt t="34265" x="4148138" y="2735263"/>
          <p14:tracePt t="34271" x="4075113" y="2735263"/>
          <p14:tracePt t="34280" x="3984625" y="2735263"/>
          <p14:tracePt t="34288" x="3892550" y="2735263"/>
          <p14:tracePt t="34295" x="3802063" y="2735263"/>
          <p14:tracePt t="34303" x="3719513" y="2735263"/>
          <p14:tracePt t="34312" x="3665538" y="2735263"/>
          <p14:tracePt t="34320" x="3609975" y="2735263"/>
          <p14:tracePt t="34327" x="3556000" y="2735263"/>
          <p14:tracePt t="34335" x="3509963" y="2735263"/>
          <p14:tracePt t="34343" x="3482975" y="2735263"/>
          <p14:tracePt t="34351" x="3473450" y="2735263"/>
          <p14:tracePt t="34872" x="3463925" y="2744788"/>
          <p14:tracePt t="34881" x="3463925" y="2754313"/>
          <p14:tracePt t="34896" x="3463925" y="2763838"/>
          <p14:tracePt t="34912" x="3463925" y="2771775"/>
          <p14:tracePt t="34944" x="3463925" y="2790825"/>
          <p14:tracePt t="35374" x="3473450" y="2790825"/>
          <p14:tracePt t="35382" x="3490913" y="2808288"/>
          <p14:tracePt t="35390" x="3500438" y="2808288"/>
          <p14:tracePt t="35399" x="3509963" y="2808288"/>
          <p14:tracePt t="35407" x="3519488" y="2808288"/>
          <p14:tracePt t="35415" x="3536950" y="2808288"/>
          <p14:tracePt t="35544" x="3546475" y="2808288"/>
          <p14:tracePt t="35560" x="3556000" y="2808288"/>
          <p14:tracePt t="35570" x="3563938" y="2808288"/>
          <p14:tracePt t="35704" x="3573463" y="2817813"/>
          <p14:tracePt t="35744" x="3573463" y="2827338"/>
          <p14:tracePt t="35760" x="3563938" y="2827338"/>
          <p14:tracePt t="35770" x="3556000" y="2827338"/>
          <p14:tracePt t="35776" x="3536950" y="2844800"/>
          <p14:tracePt t="35784" x="3519488" y="2844800"/>
          <p14:tracePt t="35791" x="3500438" y="2854325"/>
          <p14:tracePt t="35799" x="3482975" y="2854325"/>
          <p14:tracePt t="35807" x="3455988" y="2863850"/>
          <p14:tracePt t="35816" x="3446463" y="2863850"/>
          <p14:tracePt t="35823" x="3419475" y="2873375"/>
          <p14:tracePt t="35839" x="3409950" y="2873375"/>
          <p14:tracePt t="35848" x="3373438" y="2890838"/>
          <p14:tracePt t="35855" x="3363913" y="2890838"/>
          <p14:tracePt t="35866" x="3346450" y="2900363"/>
          <p14:tracePt t="35882" x="3317875" y="2900363"/>
          <p14:tracePt t="35887" x="3300413" y="2900363"/>
          <p14:tracePt t="35897" x="3290888" y="2909888"/>
          <p14:tracePt t="35903" x="3281363" y="2909888"/>
          <p14:tracePt t="35913" x="3263900" y="2909888"/>
          <p14:tracePt t="35921" x="3254375" y="2917825"/>
          <p14:tracePt t="35927" x="3244850" y="2917825"/>
          <p14:tracePt t="35942" x="3236913" y="2917825"/>
          <p14:tracePt t="35950" x="3217863" y="2917825"/>
          <p14:tracePt t="35958" x="3208338" y="2927350"/>
          <p14:tracePt t="35974" x="3208338" y="2936875"/>
          <p14:tracePt t="36030" x="3200400" y="2936875"/>
          <p14:tracePt t="36055" x="3181350" y="2936875"/>
          <p14:tracePt t="36072" x="3171825" y="2936875"/>
          <p14:tracePt t="36088" x="3163888" y="2936875"/>
          <p14:tracePt t="36136" x="3154363" y="2936875"/>
          <p14:tracePt t="36144" x="3144838" y="2927350"/>
          <p14:tracePt t="36161" x="3136900" y="2917825"/>
          <p14:tracePt t="36166" x="3127375" y="2909888"/>
          <p14:tracePt t="36176" x="3117850" y="2900363"/>
          <p14:tracePt t="36184" x="3108325" y="2890838"/>
          <p14:tracePt t="36192" x="3090863" y="2844800"/>
          <p14:tracePt t="36201" x="3081338" y="2836863"/>
          <p14:tracePt t="36207" x="3081338" y="2817813"/>
          <p14:tracePt t="36215" x="3071813" y="2800350"/>
          <p14:tracePt t="36223" x="3071813" y="2790825"/>
          <p14:tracePt t="36232" x="3063875" y="2763838"/>
          <p14:tracePt t="36240" x="3054350" y="2744788"/>
          <p14:tracePt t="36247" x="3044825" y="2735263"/>
          <p14:tracePt t="36255" x="3044825" y="2727325"/>
          <p14:tracePt t="36270" x="3044825" y="2717800"/>
          <p14:tracePt t="36279" x="3044825" y="2708275"/>
          <p14:tracePt t="36287" x="3035300" y="2681288"/>
          <p14:tracePt t="36302" x="3035300" y="2662238"/>
          <p14:tracePt t="36318" x="3035300" y="2644775"/>
          <p14:tracePt t="36327" x="3035300" y="2635250"/>
          <p14:tracePt t="36335" x="3035300" y="2625725"/>
          <p14:tracePt t="36343" x="3035300" y="2608263"/>
          <p14:tracePt t="36353" x="3035300" y="2598738"/>
          <p14:tracePt t="36358" x="3035300" y="2581275"/>
          <p14:tracePt t="36366" x="3035300" y="2562225"/>
          <p14:tracePt t="36374" x="3035300" y="2554288"/>
          <p14:tracePt t="36382" x="3035300" y="2544763"/>
          <p14:tracePt t="36390" x="3035300" y="2535238"/>
          <p14:tracePt t="36398" x="3035300" y="2525713"/>
          <p14:tracePt t="36406" x="3035300" y="2508250"/>
          <p14:tracePt t="36414" x="3035300" y="2498725"/>
          <p14:tracePt t="36422" x="3054350" y="2481263"/>
          <p14:tracePt t="36430" x="3063875" y="2471738"/>
          <p14:tracePt t="36438" x="3081338" y="2452688"/>
          <p14:tracePt t="36448" x="3108325" y="2444750"/>
          <p14:tracePt t="36454" x="3136900" y="2425700"/>
          <p14:tracePt t="36463" x="3171825" y="2416175"/>
          <p14:tracePt t="36470" x="3200400" y="2389188"/>
          <p14:tracePt t="36479" x="3227388" y="2389188"/>
          <p14:tracePt t="36486" x="3254375" y="2371725"/>
          <p14:tracePt t="36494" x="3300413" y="2362200"/>
          <p14:tracePt t="36502" x="3346450" y="2362200"/>
          <p14:tracePt t="36510" x="3382963" y="2362200"/>
          <p14:tracePt t="36518" x="3436938" y="2362200"/>
          <p14:tracePt t="36526" x="3473450" y="2362200"/>
          <p14:tracePt t="36534" x="3509963" y="2362200"/>
          <p14:tracePt t="36542" x="3546475" y="2362200"/>
          <p14:tracePt t="36550" x="3573463" y="2362200"/>
          <p14:tracePt t="36560" x="3592513" y="2362200"/>
          <p14:tracePt t="36568" x="3609975" y="2362200"/>
          <p14:tracePt t="36576" x="3629025" y="2371725"/>
          <p14:tracePt t="36586" x="3636963" y="2371725"/>
          <p14:tracePt t="36592" x="3646488" y="2379663"/>
          <p14:tracePt t="36601" x="3656013" y="2389188"/>
          <p14:tracePt t="36608" x="3673475" y="2416175"/>
          <p14:tracePt t="36615" x="3683000" y="2425700"/>
          <p14:tracePt t="36623" x="3692525" y="2425700"/>
          <p14:tracePt t="36633" x="3702050" y="2452688"/>
          <p14:tracePt t="36640" x="3719513" y="2489200"/>
          <p14:tracePt t="36649" x="3738563" y="2508250"/>
          <p14:tracePt t="36657" x="3746500" y="2525713"/>
          <p14:tracePt t="36664" x="3765550" y="2554288"/>
          <p14:tracePt t="36672" x="3792538" y="2589213"/>
          <p14:tracePt t="36681" x="3810000" y="2608263"/>
          <p14:tracePt t="36688" x="3829050" y="2635250"/>
          <p14:tracePt t="36696" x="3838575" y="2644775"/>
          <p14:tracePt t="36702" x="3846513" y="2662238"/>
          <p14:tracePt t="36710" x="3846513" y="2690813"/>
          <p14:tracePt t="36718" x="3865563" y="2708275"/>
          <p14:tracePt t="36735" x="3865563" y="2727325"/>
          <p14:tracePt t="36742" x="3865563" y="2744788"/>
          <p14:tracePt t="36750" x="3865563" y="2754313"/>
          <p14:tracePt t="36758" x="3865563" y="2771775"/>
          <p14:tracePt t="36766" x="3865563" y="2790825"/>
          <p14:tracePt t="36774" x="3865563" y="2817813"/>
          <p14:tracePt t="36782" x="3856038" y="2827338"/>
          <p14:tracePt t="36790" x="3838575" y="2854325"/>
          <p14:tracePt t="36798" x="3819525" y="2873375"/>
          <p14:tracePt t="36807" x="3810000" y="2881313"/>
          <p14:tracePt t="36814" x="3802063" y="2900363"/>
          <p14:tracePt t="36822" x="3783013" y="2927350"/>
          <p14:tracePt t="36830" x="3765550" y="2946400"/>
          <p14:tracePt t="36838" x="3729038" y="2982913"/>
          <p14:tracePt t="36846" x="3719513" y="2982913"/>
          <p14:tracePt t="36855" x="3709988" y="2990850"/>
          <p14:tracePt t="36864" x="3709988" y="3000375"/>
          <p14:tracePt t="36884" x="3683000" y="3017838"/>
          <p14:tracePt t="36897" x="3673475" y="3017838"/>
          <p14:tracePt t="36903" x="3656013" y="3017838"/>
          <p14:tracePt t="36912" x="3646488" y="3027363"/>
          <p14:tracePt t="36920" x="3636963" y="3027363"/>
          <p14:tracePt t="36928" x="3619500" y="3027363"/>
          <p14:tracePt t="36936" x="3582988" y="3027363"/>
          <p14:tracePt t="36944" x="3546475" y="3027363"/>
          <p14:tracePt t="36952" x="3500438" y="3027363"/>
          <p14:tracePt t="36960" x="3463925" y="3027363"/>
          <p14:tracePt t="36968" x="3436938" y="3027363"/>
          <p14:tracePt t="36976" x="3409950" y="3027363"/>
          <p14:tracePt t="36984" x="3363913" y="3027363"/>
          <p14:tracePt t="36991" x="3346450" y="3027363"/>
          <p14:tracePt t="36998" x="3317875" y="3017838"/>
          <p14:tracePt t="37006" x="3290888" y="3017838"/>
          <p14:tracePt t="37014" x="3244850" y="3000375"/>
          <p14:tracePt t="37022" x="3236913" y="3000375"/>
          <p14:tracePt t="37030" x="3208338" y="2982913"/>
          <p14:tracePt t="37038" x="3190875" y="2954338"/>
          <p14:tracePt t="37047" x="3181350" y="2954338"/>
          <p14:tracePt t="37055" x="3154363" y="2936875"/>
          <p14:tracePt t="37062" x="3144838" y="2917825"/>
          <p14:tracePt t="37070" x="3136900" y="2909888"/>
          <p14:tracePt t="37078" x="3117850" y="2881313"/>
          <p14:tracePt t="37088" x="3100388" y="2863850"/>
          <p14:tracePt t="37097" x="3090863" y="2844800"/>
          <p14:tracePt t="37103" x="3071813" y="2817813"/>
          <p14:tracePt t="37112" x="3054350" y="2800350"/>
          <p14:tracePt t="37122" x="3044825" y="2790825"/>
          <p14:tracePt t="37127" x="3027363" y="2781300"/>
          <p14:tracePt t="37136" x="3017838" y="2771775"/>
          <p14:tracePt t="37144" x="3008313" y="2763838"/>
          <p14:tracePt t="37152" x="2998788" y="2744788"/>
          <p14:tracePt t="37168" x="2990850" y="2727325"/>
          <p14:tracePt t="37175" x="2990850" y="2717800"/>
          <p14:tracePt t="37183" x="2981325" y="2708275"/>
          <p14:tracePt t="37260" x="2981325" y="2698750"/>
          <p14:tracePt t="37262" x="2981325" y="2690813"/>
          <p14:tracePt t="37279" x="2981325" y="2662238"/>
          <p14:tracePt t="37286" x="2981325" y="2654300"/>
          <p14:tracePt t="37294" x="2981325" y="2635250"/>
          <p14:tracePt t="37302" x="2981325" y="2617788"/>
          <p14:tracePt t="37310" x="2990850" y="2608263"/>
          <p14:tracePt t="37318" x="2990850" y="2598738"/>
          <p14:tracePt t="37326" x="2998788" y="2581275"/>
          <p14:tracePt t="37343" x="3017838" y="2562225"/>
          <p14:tracePt t="37351" x="3027363" y="2554288"/>
          <p14:tracePt t="37366" x="3044825" y="2535238"/>
          <p14:tracePt t="37374" x="3054350" y="2525713"/>
          <p14:tracePt t="37382" x="3063875" y="2525713"/>
          <p14:tracePt t="37390" x="3071813" y="2517775"/>
          <p14:tracePt t="37398" x="3100388" y="2517775"/>
          <p14:tracePt t="37406" x="3117850" y="2508250"/>
          <p14:tracePt t="37415" x="3144838" y="2489200"/>
          <p14:tracePt t="37423" x="3163888" y="2489200"/>
          <p14:tracePt t="37431" x="3200400" y="2481263"/>
          <p14:tracePt t="37439" x="3217863" y="2481263"/>
          <p14:tracePt t="37446" x="3254375" y="2471738"/>
          <p14:tracePt t="37456" x="3281363" y="2471738"/>
          <p14:tracePt t="37463" x="3309938" y="2471738"/>
          <p14:tracePt t="37472" x="3336925" y="2471738"/>
          <p14:tracePt t="37479" x="3354388" y="2471738"/>
          <p14:tracePt t="37487" x="3373438" y="2471738"/>
          <p14:tracePt t="37494" x="3390900" y="2471738"/>
          <p14:tracePt t="37503" x="3400425" y="2471738"/>
          <p14:tracePt t="37510" x="3427413" y="2471738"/>
          <p14:tracePt t="37518" x="3436938" y="2471738"/>
          <p14:tracePt t="37526" x="3446463" y="2471738"/>
          <p14:tracePt t="37534" x="3490913" y="2481263"/>
          <p14:tracePt t="37543" x="3500438" y="2489200"/>
          <p14:tracePt t="37551" x="3519488" y="2498725"/>
          <p14:tracePt t="37558" x="3536950" y="2525713"/>
          <p14:tracePt t="37566" x="3546475" y="2535238"/>
          <p14:tracePt t="37574" x="3556000" y="2544763"/>
          <p14:tracePt t="37582" x="3573463" y="2581275"/>
          <p14:tracePt t="37590" x="3573463" y="2589213"/>
          <p14:tracePt t="37598" x="3582988" y="2625725"/>
          <p14:tracePt t="37606" x="3582988" y="2635250"/>
          <p14:tracePt t="37615" x="3592513" y="2662238"/>
          <p14:tracePt t="37623" x="3592513" y="2698750"/>
          <p14:tracePt t="37632" x="3592513" y="2717800"/>
          <p14:tracePt t="37639" x="3592513" y="2744788"/>
          <p14:tracePt t="37646" x="3592513" y="2781300"/>
          <p14:tracePt t="37657" x="3592513" y="2800350"/>
          <p14:tracePt t="37662" x="3592513" y="2808288"/>
          <p14:tracePt t="37670" x="3592513" y="2817813"/>
          <p14:tracePt t="37678" x="3592513" y="2836863"/>
          <p14:tracePt t="37686" x="3592513" y="2844800"/>
          <p14:tracePt t="37694" x="3582988" y="2863850"/>
          <p14:tracePt t="37710" x="3573463" y="2881313"/>
          <p14:tracePt t="37719" x="3563938" y="2890838"/>
          <p14:tracePt t="37726" x="3556000" y="2900363"/>
          <p14:tracePt t="37735" x="3536950" y="2909888"/>
          <p14:tracePt t="37751" x="3527425" y="2909888"/>
          <p14:tracePt t="37758" x="3500438" y="2927350"/>
          <p14:tracePt t="37766" x="3482975" y="2936875"/>
          <p14:tracePt t="37774" x="3455988" y="2936875"/>
          <p14:tracePt t="37782" x="3409950" y="2954338"/>
          <p14:tracePt t="37790" x="3382963" y="2954338"/>
          <p14:tracePt t="37798" x="3336925" y="2954338"/>
          <p14:tracePt t="37806" x="3300413" y="2954338"/>
          <p14:tracePt t="37815" x="3254375" y="2954338"/>
          <p14:tracePt t="37823" x="3236913" y="2954338"/>
          <p14:tracePt t="37839" x="3208338" y="2954338"/>
          <p14:tracePt t="38096" x="3200400" y="2954338"/>
          <p14:tracePt t="38104" x="3171825" y="2954338"/>
          <p14:tracePt t="38111" x="3163888" y="2954338"/>
          <p14:tracePt t="38122" x="3154363" y="2954338"/>
          <p14:tracePt t="38126" x="3144838" y="2954338"/>
          <p14:tracePt t="38150" x="3136900" y="2954338"/>
          <p14:tracePt t="38183" x="3127375" y="2954338"/>
          <p14:tracePt t="38262" x="3117850" y="2954338"/>
          <p14:tracePt t="38273" x="3117850" y="2936875"/>
          <p14:tracePt t="38281" x="3117850" y="2890838"/>
          <p14:tracePt t="38287" x="3117850" y="2873375"/>
          <p14:tracePt t="38296" x="3117850" y="2836863"/>
          <p14:tracePt t="38305" x="3117850" y="2790825"/>
          <p14:tracePt t="38311" x="3144838" y="2763838"/>
          <p14:tracePt t="38320" x="3144838" y="2744788"/>
          <p14:tracePt t="38327" x="3171825" y="2727325"/>
          <p14:tracePt t="38337" x="3181350" y="2698750"/>
          <p14:tracePt t="38343" x="3190875" y="2662238"/>
          <p14:tracePt t="38351" x="3190875" y="2644775"/>
          <p14:tracePt t="38359" x="3200400" y="2625725"/>
          <p14:tracePt t="38375" x="3208338" y="2598738"/>
          <p14:tracePt t="38382" x="3227388" y="2581275"/>
          <p14:tracePt t="38390" x="3236913" y="2571750"/>
          <p14:tracePt t="38406" x="3244850" y="2554288"/>
          <p14:tracePt t="38414" x="3254375" y="2544763"/>
          <p14:tracePt t="38423" x="3263900" y="2535238"/>
          <p14:tracePt t="38430" x="3273425" y="2535238"/>
          <p14:tracePt t="38438" x="3281363" y="2525713"/>
          <p14:tracePt t="38447" x="3290888" y="2517775"/>
          <p14:tracePt t="38454" x="3309938" y="2517775"/>
          <p14:tracePt t="38462" x="3317875" y="2508250"/>
          <p14:tracePt t="38470" x="3336925" y="2508250"/>
          <p14:tracePt t="38479" x="3354388" y="2498725"/>
          <p14:tracePt t="38495" x="3373438" y="2498725"/>
          <p14:tracePt t="38502" x="3390900" y="2498725"/>
          <p14:tracePt t="38510" x="3419475" y="2498725"/>
          <p14:tracePt t="38518" x="3482975" y="2489200"/>
          <p14:tracePt t="38526" x="3509963" y="2489200"/>
          <p14:tracePt t="38534" x="3546475" y="2489200"/>
          <p14:tracePt t="38542" x="3592513" y="2489200"/>
          <p14:tracePt t="38550" x="3609975" y="2489200"/>
          <p14:tracePt t="38558" x="3629025" y="2489200"/>
          <p14:tracePt t="38566" x="3656013" y="2489200"/>
          <p14:tracePt t="38574" x="3673475" y="2508250"/>
          <p14:tracePt t="38582" x="3692525" y="2525713"/>
          <p14:tracePt t="38590" x="3702050" y="2535238"/>
          <p14:tracePt t="38598" x="3729038" y="2554288"/>
          <p14:tracePt t="38606" x="3738563" y="2589213"/>
          <p14:tracePt t="38615" x="3738563" y="2625725"/>
          <p14:tracePt t="38623" x="3746500" y="2654300"/>
          <p14:tracePt t="38630" x="3746500" y="2671763"/>
          <p14:tracePt t="38639" x="3746500" y="2708275"/>
          <p14:tracePt t="38647" x="3746500" y="2744788"/>
          <p14:tracePt t="38655" x="3746500" y="2763838"/>
          <p14:tracePt t="38671" x="3746500" y="2790825"/>
          <p14:tracePt t="38681" x="3746500" y="2808288"/>
          <p14:tracePt t="38687" x="3746500" y="2827338"/>
          <p14:tracePt t="38697" x="3746500" y="2844800"/>
          <p14:tracePt t="38704" x="3729038" y="2863850"/>
          <p14:tracePt t="38719" x="3719513" y="2881313"/>
          <p14:tracePt t="38727" x="3692525" y="2917825"/>
          <p14:tracePt t="38735" x="3665538" y="2936875"/>
          <p14:tracePt t="38743" x="3646488" y="2946400"/>
          <p14:tracePt t="38751" x="3629025" y="2963863"/>
          <p14:tracePt t="38760" x="3600450" y="2982913"/>
          <p14:tracePt t="38767" x="3573463" y="2990850"/>
          <p14:tracePt t="38775" x="3527425" y="3009900"/>
          <p14:tracePt t="38783" x="3482975" y="3017838"/>
          <p14:tracePt t="38791" x="3427413" y="3036888"/>
          <p14:tracePt t="38799" x="3382963" y="3036888"/>
          <p14:tracePt t="38807" x="3354388" y="3036888"/>
          <p14:tracePt t="38815" x="3309938" y="3054350"/>
          <p14:tracePt t="38823" x="3281363" y="3054350"/>
          <p14:tracePt t="38831" x="3263900" y="3054350"/>
          <p14:tracePt t="38839" x="3236913" y="3054350"/>
          <p14:tracePt t="38855" x="3227388" y="3054350"/>
          <p14:tracePt t="39294" x="3217863" y="3054350"/>
          <p14:tracePt t="39392" x="3208338" y="3054350"/>
          <p14:tracePt t="39400" x="3208338" y="3046413"/>
          <p14:tracePt t="39408" x="3208338" y="3036888"/>
          <p14:tracePt t="39416" x="3208338" y="3017838"/>
          <p14:tracePt t="39424" x="3208338" y="3009900"/>
          <p14:tracePt t="39431" x="3208338" y="3000375"/>
          <p14:tracePt t="39440" x="3208338" y="2982913"/>
          <p14:tracePt t="39450" x="3208338" y="2973388"/>
          <p14:tracePt t="39456" x="3208338" y="2963863"/>
          <p14:tracePt t="39462" x="3208338" y="2954338"/>
          <p14:tracePt t="39470" x="3208338" y="2936875"/>
          <p14:tracePt t="39479" x="3208338" y="2917825"/>
          <p14:tracePt t="39495" x="3208338" y="2909888"/>
          <p14:tracePt t="39502" x="3208338" y="2900363"/>
          <p14:tracePt t="39518" x="3208338" y="2890838"/>
          <p14:tracePt t="39534" x="3208338" y="2881313"/>
          <p14:tracePt t="39590" x="3208338" y="2854325"/>
          <p14:tracePt t="39632" x="3208338" y="2844800"/>
          <p14:tracePt t="39824" x="3208338" y="2854325"/>
          <p14:tracePt t="40022" x="3190875" y="2873375"/>
          <p14:tracePt t="40030" x="3190875" y="2881313"/>
          <p14:tracePt t="40038" x="3190875" y="2900363"/>
          <p14:tracePt t="40047" x="3190875" y="2927350"/>
          <p14:tracePt t="40056" x="3190875" y="2946400"/>
          <p14:tracePt t="40065" x="3190875" y="2973388"/>
          <p14:tracePt t="40072" x="3190875" y="3009900"/>
          <p14:tracePt t="40082" x="3208338" y="3046413"/>
          <p14:tracePt t="40088" x="3236913" y="3090863"/>
          <p14:tracePt t="40097" x="3254375" y="3109913"/>
          <p14:tracePt t="40103" x="3281363" y="3155950"/>
          <p14:tracePt t="40111" x="3290888" y="3163888"/>
          <p14:tracePt t="40119" x="3309938" y="3182938"/>
          <p14:tracePt t="40127" x="3317875" y="3200400"/>
          <p14:tracePt t="40135" x="3327400" y="3200400"/>
          <p14:tracePt t="40151" x="3346450" y="3219450"/>
          <p14:tracePt t="40351" x="3363913" y="3228975"/>
          <p14:tracePt t="40363" x="3382963" y="3228975"/>
          <p14:tracePt t="40369" x="3419475" y="3228975"/>
          <p14:tracePt t="40381" x="3509963" y="3219450"/>
          <p14:tracePt t="40383" x="3600450" y="3192463"/>
          <p14:tracePt t="40392" x="3702050" y="3146425"/>
          <p14:tracePt t="40398" x="3838575" y="3119438"/>
          <p14:tracePt t="40406" x="3965575" y="3073400"/>
          <p14:tracePt t="40414" x="4102100" y="3000375"/>
          <p14:tracePt t="40423" x="4221163" y="2927350"/>
          <p14:tracePt t="40430" x="4340225" y="2854325"/>
          <p14:tracePt t="40438" x="4430713" y="2800350"/>
          <p14:tracePt t="40446" x="4484688" y="2763838"/>
          <p14:tracePt t="40454" x="4549775" y="2717800"/>
          <p14:tracePt t="40462" x="4594225" y="2698750"/>
          <p14:tracePt t="40470" x="4622800" y="2671763"/>
          <p14:tracePt t="40486" x="4640263" y="2654300"/>
          <p14:tracePt t="40598" x="4649788" y="2654300"/>
          <p14:tracePt t="40615" x="4613275" y="2654300"/>
          <p14:tracePt t="40625" x="4557713" y="2654300"/>
          <p14:tracePt t="40632" x="4494213" y="2654300"/>
          <p14:tracePt t="40642" x="4457700" y="2654300"/>
          <p14:tracePt t="40649" x="4430713" y="2625725"/>
          <p14:tracePt t="40656" x="4376738" y="2625725"/>
          <p14:tracePt t="40665" x="4311650" y="2617788"/>
          <p14:tracePt t="40672" x="4257675" y="2617788"/>
          <p14:tracePt t="40682" x="4211638" y="2608263"/>
          <p14:tracePt t="40687" x="4157663" y="2608263"/>
          <p14:tracePt t="40697" x="4129088" y="2598738"/>
          <p14:tracePt t="40702" x="4111625" y="2598738"/>
          <p14:tracePt t="40711" x="4102100" y="2598738"/>
          <p14:tracePt t="40719" x="4094163" y="2589213"/>
          <p14:tracePt t="40727" x="4084638" y="2581275"/>
          <p14:tracePt t="40735" x="4075113" y="2581275"/>
          <p14:tracePt t="40743" x="4075113" y="2571750"/>
          <p14:tracePt t="40750" x="4065588" y="2562225"/>
          <p14:tracePt t="40767" x="4057650" y="2554288"/>
          <p14:tracePt t="40775" x="4048125" y="2525713"/>
          <p14:tracePt t="40783" x="4029075" y="2508250"/>
          <p14:tracePt t="40791" x="4021138" y="2489200"/>
          <p14:tracePt t="40799" x="4011613" y="2481263"/>
          <p14:tracePt t="40808" x="3984625" y="2462213"/>
          <p14:tracePt t="40814" x="3948113" y="2444750"/>
          <p14:tracePt t="40822" x="3929063" y="2425700"/>
          <p14:tracePt t="40830" x="3902075" y="2416175"/>
          <p14:tracePt t="40838" x="3875088" y="2398713"/>
          <p14:tracePt t="40847" x="3829050" y="2371725"/>
          <p14:tracePt t="40854" x="3819525" y="2371725"/>
          <p14:tracePt t="40862" x="3802063" y="2362200"/>
          <p14:tracePt t="40870" x="3775075" y="2352675"/>
          <p14:tracePt t="40879" x="3765550" y="2343150"/>
          <p14:tracePt t="40888" x="3756025" y="2343150"/>
          <p14:tracePt t="40966" x="3746500" y="2343150"/>
          <p14:tracePt t="41167" x="3775075" y="2343150"/>
          <p14:tracePt t="41176" x="3829050" y="2343150"/>
          <p14:tracePt t="41183" x="3892550" y="2343150"/>
          <p14:tracePt t="41193" x="3948113" y="2343150"/>
          <p14:tracePt t="41199" x="4002088" y="2343150"/>
          <p14:tracePt t="41208" x="4065588" y="2352675"/>
          <p14:tracePt t="41216" x="4138613" y="2352675"/>
          <p14:tracePt t="41225" x="4175125" y="2352675"/>
          <p14:tracePt t="41232" x="4230688" y="2352675"/>
          <p14:tracePt t="41242" x="4257675" y="2352675"/>
          <p14:tracePt t="41247" x="4303713" y="2352675"/>
          <p14:tracePt t="41256" x="4311650" y="2352675"/>
          <p14:tracePt t="41265" x="4330700" y="2352675"/>
          <p14:tracePt t="41304" x="4340225" y="2352675"/>
          <p14:tracePt t="41319" x="4348163" y="2352675"/>
          <p14:tracePt t="41328" x="4376738" y="2352675"/>
          <p14:tracePt t="41336" x="4384675" y="2352675"/>
          <p14:tracePt t="41344" x="4394200" y="2352675"/>
          <p14:tracePt t="41352" x="4421188" y="2352675"/>
          <p14:tracePt t="41368" x="4448175" y="2352675"/>
          <p14:tracePt t="41376" x="4467225" y="2352675"/>
          <p14:tracePt t="41384" x="4476750" y="2352675"/>
          <p14:tracePt t="41393" x="4494213" y="2352675"/>
          <p14:tracePt t="41408" x="4503738" y="2352675"/>
          <p14:tracePt t="41504" x="4513263" y="2352675"/>
          <p14:tracePt t="41867" x="4521200" y="2352675"/>
          <p14:tracePt t="41872" x="4540250" y="2352675"/>
          <p14:tracePt t="41878" x="4557713" y="2352675"/>
          <p14:tracePt t="41886" x="4594225" y="2352675"/>
          <p14:tracePt t="41894" x="4603750" y="2352675"/>
          <p14:tracePt t="41902" x="4640263" y="2352675"/>
          <p14:tracePt t="41910" x="4659313" y="2352675"/>
          <p14:tracePt t="41918" x="4676775" y="2352675"/>
          <p14:tracePt t="42096" x="4676775" y="2343150"/>
          <p14:tracePt t="42104" x="4676775" y="2316163"/>
          <p14:tracePt t="42113" x="4676775" y="2306638"/>
          <p14:tracePt t="42120" x="4676775" y="2252663"/>
          <p14:tracePt t="42128" x="4676775" y="2206625"/>
          <p14:tracePt t="42135" x="4676775" y="2170113"/>
          <p14:tracePt t="42143" x="4676775" y="2125663"/>
          <p14:tracePt t="42151" x="4676775" y="2089150"/>
          <p14:tracePt t="42158" x="4703763" y="2024063"/>
          <p14:tracePt t="42166" x="4713288" y="1987550"/>
          <p14:tracePt t="42174" x="4749800" y="1924050"/>
          <p14:tracePt t="42182" x="4767263" y="1860550"/>
          <p14:tracePt t="42190" x="4786313" y="1778000"/>
          <p14:tracePt t="42198" x="4813300" y="1751013"/>
          <p14:tracePt t="42206" x="4832350" y="1697038"/>
          <p14:tracePt t="42214" x="4832350" y="1677988"/>
          <p14:tracePt t="42222" x="4840288" y="1624013"/>
          <p14:tracePt t="42230" x="4868863" y="1587500"/>
          <p14:tracePt t="42239" x="4868863" y="1568450"/>
          <p14:tracePt t="42247" x="4876800" y="1531938"/>
          <p14:tracePt t="42263" x="4886325" y="1485900"/>
          <p14:tracePt t="42278" x="4895850" y="1477963"/>
          <p14:tracePt t="42287" x="4905375" y="1468438"/>
          <p14:tracePt t="42438" x="4932363" y="1458913"/>
          <p14:tracePt t="42446" x="4959350" y="1458913"/>
          <p14:tracePt t="42455" x="5022850" y="1458913"/>
          <p14:tracePt t="42462" x="5086350" y="1441450"/>
          <p14:tracePt t="42471" x="5168900" y="1422400"/>
          <p14:tracePt t="42479" x="5260975" y="1422400"/>
          <p14:tracePt t="42487" x="5351463" y="1422400"/>
          <p14:tracePt t="42496" x="5478463" y="1422400"/>
          <p14:tracePt t="42503" x="5570538" y="1422400"/>
          <p14:tracePt t="42511" x="5680075" y="1422400"/>
          <p14:tracePt t="42519" x="5753100" y="1422400"/>
          <p14:tracePt t="42527" x="5843588" y="1422400"/>
          <p14:tracePt t="42535" x="5899150" y="1422400"/>
          <p14:tracePt t="42543" x="5935663" y="1422400"/>
          <p14:tracePt t="42551" x="5943600" y="1422400"/>
          <p14:tracePt t="42558" x="5972175" y="1422400"/>
          <p14:tracePt t="42582" x="5989638" y="1431925"/>
          <p14:tracePt t="42606" x="5999163" y="1441450"/>
          <p14:tracePt t="42622" x="6007100" y="1441450"/>
          <p14:tracePt t="42630" x="6016625" y="1449388"/>
          <p14:tracePt t="42638" x="6043613" y="1458913"/>
          <p14:tracePt t="42647" x="6053138" y="1468438"/>
          <p14:tracePt t="42656" x="6080125" y="1468438"/>
          <p14:tracePt t="42663" x="6099175" y="1468438"/>
          <p14:tracePt t="42670" x="6126163" y="1468438"/>
          <p14:tracePt t="42682" x="6145213" y="1477963"/>
          <p14:tracePt t="42686" x="6181725" y="1477963"/>
          <p14:tracePt t="42696" x="6199188" y="1485900"/>
          <p14:tracePt t="42702" x="6235700" y="1485900"/>
          <p14:tracePt t="42712" x="6245225" y="1485900"/>
          <p14:tracePt t="42718" x="6281738" y="1485900"/>
          <p14:tracePt t="42726" x="6299200" y="1495425"/>
          <p14:tracePt t="42734" x="6318250" y="1495425"/>
          <p14:tracePt t="42742" x="6335713" y="1495425"/>
          <p14:tracePt t="42750" x="6362700" y="1514475"/>
          <p14:tracePt t="42758" x="6381750" y="1514475"/>
          <p14:tracePt t="42767" x="6391275" y="1514475"/>
          <p14:tracePt t="42774" x="6408738" y="1514475"/>
          <p14:tracePt t="42798" x="6418263" y="1514475"/>
          <p14:tracePt t="42936" x="6427788" y="1522413"/>
          <p14:tracePt t="42960" x="6427788" y="1531938"/>
          <p14:tracePt t="42970" x="6427788" y="1550988"/>
          <p14:tracePt t="42974" x="6418263" y="1568450"/>
          <p14:tracePt t="42983" x="6408738" y="1577975"/>
          <p14:tracePt t="42991" x="6391275" y="1595438"/>
          <p14:tracePt t="42998" x="6345238" y="1624013"/>
          <p14:tracePt t="43006" x="6245225" y="1687513"/>
          <p14:tracePt t="43014" x="6116638" y="1760538"/>
          <p14:tracePt t="43022" x="5916613" y="1860550"/>
          <p14:tracePt t="43030" x="5688013" y="2006600"/>
          <p14:tracePt t="43038" x="5441950" y="2143125"/>
          <p14:tracePt t="43047" x="5187950" y="2298700"/>
          <p14:tracePt t="43054" x="4968875" y="2425700"/>
          <p14:tracePt t="43063" x="4767263" y="2589213"/>
          <p14:tracePt t="43070" x="4567238" y="2754313"/>
          <p14:tracePt t="43080" x="4467225" y="2854325"/>
          <p14:tracePt t="43087" x="4330700" y="2990850"/>
          <p14:tracePt t="43097" x="4238625" y="3100388"/>
          <p14:tracePt t="43103" x="4148138" y="3200400"/>
          <p14:tracePt t="43113" x="4065588" y="3282950"/>
          <p14:tracePt t="43119" x="3984625" y="3382963"/>
          <p14:tracePt t="43128" x="3883025" y="3455988"/>
          <p14:tracePt t="43136" x="3738563" y="3592513"/>
          <p14:tracePt t="43144" x="3536950" y="3711575"/>
          <p14:tracePt t="43152" x="3317875" y="3840163"/>
          <p14:tracePt t="43159" x="3035300" y="3984625"/>
          <p14:tracePt t="43169" x="2744788" y="4176713"/>
          <p14:tracePt t="43174" x="2489200" y="4303713"/>
          <p14:tracePt t="43182" x="2270125" y="4432300"/>
          <p14:tracePt t="43190" x="2078038" y="4578350"/>
          <p14:tracePt t="43198" x="1941513" y="4678363"/>
          <p14:tracePt t="43206" x="1824038" y="4768850"/>
          <p14:tracePt t="43214" x="1778000" y="4833938"/>
          <p14:tracePt t="43222" x="1722438" y="4897438"/>
          <p14:tracePt t="43230" x="1695450" y="4979988"/>
          <p14:tracePt t="43238" x="1695450" y="5024438"/>
          <p14:tracePt t="43246" x="1695450" y="5070475"/>
          <p14:tracePt t="43255" x="1695450" y="5106988"/>
          <p14:tracePt t="43263" x="1695450" y="5143500"/>
          <p14:tracePt t="43270" x="1695450" y="5170488"/>
          <p14:tracePt t="43279" x="1685925" y="5216525"/>
          <p14:tracePt t="43286" x="1677988" y="5243513"/>
          <p14:tracePt t="43296" x="1668463" y="5280025"/>
          <p14:tracePt t="43302" x="1668463" y="5316538"/>
          <p14:tracePt t="43310" x="1649413" y="5343525"/>
          <p14:tracePt t="43318" x="1641475" y="5380038"/>
          <p14:tracePt t="43327" x="1622425" y="5408613"/>
          <p14:tracePt t="43334" x="1612900" y="5426075"/>
          <p14:tracePt t="43342" x="1604963" y="5472113"/>
          <p14:tracePt t="43350" x="1595438" y="5499100"/>
          <p14:tracePt t="43359" x="1558925" y="5554663"/>
          <p14:tracePt t="43367" x="1558925" y="5589588"/>
          <p14:tracePt t="43374" x="1531938" y="5645150"/>
          <p14:tracePt t="43382" x="1531938" y="5681663"/>
          <p14:tracePt t="43390" x="1504950" y="5745163"/>
          <p14:tracePt t="43399" x="1504950" y="5772150"/>
          <p14:tracePt t="43407" x="1485900" y="5800725"/>
          <p14:tracePt t="43415" x="1476375" y="5837238"/>
          <p14:tracePt t="43423" x="1476375" y="5873750"/>
          <p14:tracePt t="43430" x="1476375" y="5881688"/>
          <p14:tracePt t="43438" x="1476375" y="5900738"/>
          <p14:tracePt t="43447" x="1458913" y="5946775"/>
          <p14:tracePt t="43466" x="1458913" y="5973763"/>
          <p14:tracePt t="43472" x="1449388" y="6010275"/>
          <p14:tracePt t="43485" x="1439863" y="6037263"/>
          <p14:tracePt t="43488" x="1439863" y="6073775"/>
          <p14:tracePt t="43497" x="1403350" y="6119813"/>
          <p14:tracePt t="43503" x="1385888" y="6156325"/>
          <p14:tracePt t="43512" x="1376363" y="6210300"/>
          <p14:tracePt t="43521" x="1349375" y="6237288"/>
          <p14:tracePt t="43527" x="1330325" y="6283325"/>
          <p14:tracePt t="43536" x="1293813" y="6329363"/>
          <p14:tracePt t="43543" x="1285875" y="6346825"/>
          <p14:tracePt t="43551" x="1249363" y="6411913"/>
          <p14:tracePt t="43559" x="1222375" y="6438900"/>
          <p14:tracePt t="43569" x="1193800" y="6475413"/>
          <p14:tracePt t="43575" x="1166813" y="6492875"/>
          <p14:tracePt t="43584" x="1139825" y="6519863"/>
          <p14:tracePt t="43590" x="1112838" y="6538913"/>
          <p14:tracePt t="43598" x="1103313" y="6538913"/>
          <p14:tracePt t="43606" x="1076325" y="6565900"/>
          <p14:tracePt t="43614" x="1047750" y="6575425"/>
          <p14:tracePt t="43622" x="1039813" y="6575425"/>
          <p14:tracePt t="43630" x="1020763" y="6584950"/>
          <p14:tracePt t="43656" x="1003300" y="6584950"/>
          <p14:tracePt t="43702" x="993775" y="6584950"/>
          <p14:tracePt t="43710" x="984250" y="6575425"/>
          <p14:tracePt t="43718" x="984250" y="6556375"/>
          <p14:tracePt t="43726" x="984250" y="6511925"/>
          <p14:tracePt t="43735" x="984250" y="6483350"/>
          <p14:tracePt t="43743" x="984250" y="6456363"/>
          <p14:tracePt t="43751" x="984250" y="6411913"/>
          <p14:tracePt t="43759" x="984250" y="6383338"/>
          <p14:tracePt t="43770" x="984250" y="6329363"/>
          <p14:tracePt t="43775" x="984250" y="6302375"/>
          <p14:tracePt t="43784" x="993775" y="6246813"/>
          <p14:tracePt t="43790" x="1011238" y="6219825"/>
          <p14:tracePt t="43799" x="1057275" y="6173788"/>
          <p14:tracePt t="43806" x="1076325" y="6156325"/>
          <p14:tracePt t="43814" x="1103313" y="6137275"/>
          <p14:tracePt t="43822" x="1157288" y="6100763"/>
          <p14:tracePt t="43830" x="1176338" y="6091238"/>
          <p14:tracePt t="43838" x="1230313" y="6091238"/>
          <p14:tracePt t="43846" x="1293813" y="6083300"/>
          <p14:tracePt t="43854" x="1330325" y="6083300"/>
          <p14:tracePt t="43863" x="1376363" y="6083300"/>
          <p14:tracePt t="43879" x="1422400" y="6083300"/>
          <p14:tracePt t="43902" x="1439863" y="6091238"/>
          <p14:tracePt t="43919" x="1439863" y="6110288"/>
          <p14:tracePt t="43928" x="1439863" y="6127750"/>
          <p14:tracePt t="43936" x="1439863" y="6156325"/>
          <p14:tracePt t="43944" x="1439863" y="6183313"/>
          <p14:tracePt t="43952" x="1439863" y="6200775"/>
          <p14:tracePt t="43960" x="1439863" y="6229350"/>
          <p14:tracePt t="43972" x="1439863" y="6273800"/>
          <p14:tracePt t="43975" x="1422400" y="6292850"/>
          <p14:tracePt t="43986" x="1403350" y="6319838"/>
          <p14:tracePt t="43991" x="1395413" y="6338888"/>
          <p14:tracePt t="43998" x="1385888" y="6356350"/>
          <p14:tracePt t="44007" x="1366838" y="6383338"/>
          <p14:tracePt t="44014" x="1358900" y="6383338"/>
          <p14:tracePt t="44022" x="1349375" y="6392863"/>
          <p14:tracePt t="44030" x="1339850" y="6402388"/>
          <p14:tracePt t="44038" x="1330325" y="6402388"/>
          <p14:tracePt t="44046" x="1322388" y="6402388"/>
          <p14:tracePt t="44087" x="1303338" y="6402388"/>
          <p14:tracePt t="44104" x="1293813" y="6402388"/>
          <p14:tracePt t="44113" x="1276350" y="6402388"/>
          <p14:tracePt t="44120" x="1266825" y="6383338"/>
          <p14:tracePt t="44128" x="1249363" y="6365875"/>
          <p14:tracePt t="44136" x="1239838" y="6338888"/>
          <p14:tracePt t="44144" x="1230313" y="6329363"/>
          <p14:tracePt t="44152" x="1222375" y="6319838"/>
          <p14:tracePt t="44160" x="1222375" y="6302375"/>
          <p14:tracePt t="44175" x="1222375" y="6292850"/>
          <p14:tracePt t="44184" x="1212850" y="6273800"/>
          <p14:tracePt t="44191" x="1203325" y="6273800"/>
          <p14:tracePt t="44199" x="1203325" y="6265863"/>
          <p14:tracePt t="44207" x="1203325" y="6246813"/>
          <p14:tracePt t="44215" x="1203325" y="6219825"/>
          <p14:tracePt t="44223" x="1203325" y="6200775"/>
          <p14:tracePt t="44231" x="1203325" y="6173788"/>
          <p14:tracePt t="44240" x="1203325" y="6164263"/>
          <p14:tracePt t="44246" x="1203325" y="6146800"/>
          <p14:tracePt t="44255" x="1212850" y="6137275"/>
          <p14:tracePt t="44262" x="1222375" y="6127750"/>
          <p14:tracePt t="44270" x="1222375" y="6119813"/>
          <p14:tracePt t="44278" x="1230313" y="6110288"/>
          <p14:tracePt t="44295" x="1239838" y="6110288"/>
          <p14:tracePt t="44472" x="1193800" y="6110288"/>
          <p14:tracePt t="44483" x="1176338" y="6119813"/>
          <p14:tracePt t="44491" x="1149350" y="6127750"/>
          <p14:tracePt t="44497" x="1130300" y="6127750"/>
          <p14:tracePt t="44503" x="1112838" y="6127750"/>
          <p14:tracePt t="44512" x="1093788" y="6127750"/>
          <p14:tracePt t="44519" x="1084263" y="6127750"/>
          <p14:tracePt t="44527" x="1066800" y="6137275"/>
          <p14:tracePt t="44544" x="1057275" y="6137275"/>
          <p14:tracePt t="44570" x="1047750" y="6137275"/>
          <p14:tracePt t="44583" x="1047750" y="6110288"/>
          <p14:tracePt t="44590" x="1047750" y="6073775"/>
          <p14:tracePt t="44598" x="1057275" y="6046788"/>
          <p14:tracePt t="44606" x="1066800" y="6027738"/>
          <p14:tracePt t="44615" x="1130300" y="5954713"/>
          <p14:tracePt t="44622" x="1149350" y="5918200"/>
          <p14:tracePt t="44630" x="1212850" y="5864225"/>
          <p14:tracePt t="44638" x="1258888" y="5808663"/>
          <p14:tracePt t="44648" x="1376363" y="5735638"/>
          <p14:tracePt t="44654" x="1476375" y="5662613"/>
          <p14:tracePt t="44663" x="1612900" y="5589588"/>
          <p14:tracePt t="44670" x="1695450" y="5554663"/>
          <p14:tracePt t="44678" x="1804988" y="5535613"/>
          <p14:tracePt t="44686" x="1841500" y="5526088"/>
          <p14:tracePt t="44696" x="1941513" y="5481638"/>
          <p14:tracePt t="44702" x="2070100" y="5453063"/>
          <p14:tracePt t="44710" x="2187575" y="5416550"/>
          <p14:tracePt t="44718" x="2352675" y="5380038"/>
          <p14:tracePt t="44726" x="2506663" y="5326063"/>
          <p14:tracePt t="44734" x="2652713" y="5280025"/>
          <p14:tracePt t="44742" x="2771775" y="5233988"/>
          <p14:tracePt t="44750" x="2917825" y="5170488"/>
          <p14:tracePt t="44758" x="3054350" y="5097463"/>
          <p14:tracePt t="44766" x="3190875" y="5024438"/>
          <p14:tracePt t="44774" x="3346450" y="4897438"/>
          <p14:tracePt t="44782" x="3463925" y="4805363"/>
          <p14:tracePt t="44791" x="3582988" y="4724400"/>
          <p14:tracePt t="44799" x="3719513" y="4614863"/>
          <p14:tracePt t="44806" x="3838575" y="4522788"/>
          <p14:tracePt t="44816" x="3911600" y="4441825"/>
          <p14:tracePt t="44822" x="4011613" y="4349750"/>
          <p14:tracePt t="44831" x="4094163" y="4286250"/>
          <p14:tracePt t="44838" x="4194175" y="4195763"/>
          <p14:tracePt t="44847" x="4294188" y="4122738"/>
          <p14:tracePt t="44854" x="4394200" y="4049713"/>
          <p14:tracePt t="44863" x="4494213" y="3984625"/>
          <p14:tracePt t="44883" x="4713288" y="3821113"/>
          <p14:tracePt t="44887" x="4813300" y="3748088"/>
          <p14:tracePt t="44896" x="4895850" y="3694113"/>
          <p14:tracePt t="44903" x="4995863" y="3621088"/>
          <p14:tracePt t="44912" x="5105400" y="3548063"/>
          <p14:tracePt t="44919" x="5168900" y="3482975"/>
          <p14:tracePt t="44928" x="5268913" y="3382963"/>
          <p14:tracePt t="44935" x="5341938" y="3309938"/>
          <p14:tracePt t="44943" x="5405438" y="3228975"/>
          <p14:tracePt t="44951" x="5478463" y="3146425"/>
          <p14:tracePt t="44959" x="5534025" y="3082925"/>
          <p14:tracePt t="44967" x="5588000" y="2982913"/>
          <p14:tracePt t="44975" x="5597525" y="2900363"/>
          <p14:tracePt t="44983" x="5616575" y="2827338"/>
          <p14:tracePt t="44991" x="5634038" y="2763838"/>
          <p14:tracePt t="44999" x="5634038" y="2708275"/>
          <p14:tracePt t="45006" x="5653088" y="2654300"/>
          <p14:tracePt t="45014" x="5653088" y="2608263"/>
          <p14:tracePt t="45023" x="5653088" y="2589213"/>
          <p14:tracePt t="45030" x="5653088" y="2562225"/>
          <p14:tracePt t="45038" x="5653088" y="2544763"/>
          <p14:tracePt t="45046" x="5653088" y="2525713"/>
          <p14:tracePt t="45054" x="5653088" y="2508250"/>
          <p14:tracePt t="45070" x="5653088" y="2498725"/>
          <p14:tracePt t="45080" x="5653088" y="2489200"/>
          <p14:tracePt t="45102" x="5653088" y="2481263"/>
          <p14:tracePt t="45111" x="5653088" y="2471738"/>
          <p14:tracePt t="45118" x="5653088" y="2462213"/>
          <p14:tracePt t="45126" x="5653088" y="2435225"/>
          <p14:tracePt t="45134" x="5653088" y="2416175"/>
          <p14:tracePt t="45142" x="5653088" y="2398713"/>
          <p14:tracePt t="45151" x="5653088" y="2379663"/>
          <p14:tracePt t="45159" x="5653088" y="2343150"/>
          <p14:tracePt t="45167" x="5653088" y="2335213"/>
          <p14:tracePt t="45175" x="5653088" y="2306638"/>
          <p14:tracePt t="45183" x="5653088" y="2289175"/>
          <p14:tracePt t="45190" x="5653088" y="2262188"/>
          <p14:tracePt t="45198" x="5653088" y="2252663"/>
          <p14:tracePt t="45206" x="5653088" y="2233613"/>
          <p14:tracePt t="45214" x="5653088" y="2216150"/>
          <p14:tracePt t="45238" x="5653088" y="2206625"/>
          <p14:tracePt t="45255" x="5653088" y="2197100"/>
          <p14:tracePt t="45305" x="5643563" y="2179638"/>
          <p14:tracePt t="45424" x="5634038" y="2170113"/>
          <p14:tracePt t="45435" x="5624513" y="2160588"/>
          <p14:tracePt t="45438" x="5624513" y="2152650"/>
          <p14:tracePt t="45446" x="5607050" y="2143125"/>
          <p14:tracePt t="45454" x="5597525" y="2125663"/>
          <p14:tracePt t="45463" x="5588000" y="2116138"/>
          <p14:tracePt t="45472" x="5580063" y="2089150"/>
          <p14:tracePt t="45478" x="5580063" y="2079625"/>
          <p14:tracePt t="45487" x="5580063" y="2052638"/>
          <p14:tracePt t="45495" x="5561013" y="2024063"/>
          <p14:tracePt t="45510" x="5561013" y="1987550"/>
          <p14:tracePt t="45526" x="5561013" y="1960563"/>
          <p14:tracePt t="45535" x="5561013" y="1943100"/>
          <p14:tracePt t="45543" x="5551488" y="1933575"/>
          <p14:tracePt t="45551" x="5551488" y="1906588"/>
          <p14:tracePt t="45559" x="5551488" y="1887538"/>
          <p14:tracePt t="45567" x="5551488" y="1860550"/>
          <p14:tracePt t="45575" x="5551488" y="1841500"/>
          <p14:tracePt t="45583" x="5551488" y="1814513"/>
          <p14:tracePt t="45590" x="5551488" y="1797050"/>
          <p14:tracePt t="45600" x="5551488" y="1768475"/>
          <p14:tracePt t="45608" x="5551488" y="1751013"/>
          <p14:tracePt t="45616" x="5551488" y="1724025"/>
          <p14:tracePt t="45624" x="5551488" y="1704975"/>
          <p14:tracePt t="45632" x="5551488" y="1668463"/>
          <p14:tracePt t="45640" x="5543550" y="1651000"/>
          <p14:tracePt t="45647" x="5543550" y="1631950"/>
          <p14:tracePt t="45800" x="5543550" y="1624013"/>
          <p14:tracePt t="45808" x="5561013" y="1624013"/>
          <p14:tracePt t="45816" x="5588000" y="1624013"/>
          <p14:tracePt t="45824" x="5616575" y="1624013"/>
          <p14:tracePt t="45832" x="5661025" y="1631950"/>
          <p14:tracePt t="45840" x="5716588" y="1631950"/>
          <p14:tracePt t="45847" x="5743575" y="1631950"/>
          <p14:tracePt t="45856" x="5780088" y="1641475"/>
          <p14:tracePt t="45864" x="5816600" y="1641475"/>
          <p14:tracePt t="45876" x="5843588" y="1651000"/>
          <p14:tracePt t="45885" x="5862638" y="1651000"/>
          <p14:tracePt t="45889" x="5870575" y="1651000"/>
          <p14:tracePt t="45897" x="5899150" y="1651000"/>
          <p14:tracePt t="45904" x="5935663" y="1668463"/>
          <p14:tracePt t="45920" x="5943600" y="1668463"/>
          <p14:tracePt t="45928" x="5972175" y="1677988"/>
          <p14:tracePt t="45937" x="5980113" y="1677988"/>
          <p14:tracePt t="45975" x="5989638" y="1687513"/>
          <p14:tracePt t="46022" x="5999163" y="1697038"/>
          <p14:tracePt t="46030" x="5999163" y="1714500"/>
          <p14:tracePt t="46038" x="5999163" y="1724025"/>
          <p14:tracePt t="46046" x="6007100" y="1751013"/>
          <p14:tracePt t="46054" x="6007100" y="1760538"/>
          <p14:tracePt t="46062" x="6007100" y="1768475"/>
          <p14:tracePt t="46070" x="6007100" y="1804988"/>
          <p14:tracePt t="46086" x="6007100" y="1841500"/>
          <p14:tracePt t="46097" x="6007100" y="1851025"/>
          <p14:tracePt t="46104" x="6007100" y="1887538"/>
          <p14:tracePt t="46113" x="6007100" y="1906588"/>
          <p14:tracePt t="46122" x="5980113" y="1979613"/>
          <p14:tracePt t="46128" x="5980113" y="2006600"/>
          <p14:tracePt t="46136" x="5962650" y="2060575"/>
          <p14:tracePt t="46143" x="5953125" y="2097088"/>
          <p14:tracePt t="46154" x="5935663" y="2143125"/>
          <p14:tracePt t="46159" x="5935663" y="2197100"/>
          <p14:tracePt t="46168" x="5935663" y="2225675"/>
          <p14:tracePt t="46176" x="5926138" y="2270125"/>
          <p14:tracePt t="46184" x="5926138" y="2279650"/>
          <p14:tracePt t="46191" x="5926138" y="2316163"/>
          <p14:tracePt t="46198" x="5926138" y="2325688"/>
          <p14:tracePt t="47368" x="5916613" y="2335213"/>
          <p14:tracePt t="47382" x="5889625" y="2343150"/>
          <p14:tracePt t="47391" x="5870575" y="2362200"/>
          <p14:tracePt t="47398" x="5862638" y="2371725"/>
          <p14:tracePt t="47406" x="5843588" y="2379663"/>
          <p14:tracePt t="47414" x="5797550" y="2416175"/>
          <p14:tracePt t="47422" x="5770563" y="2435225"/>
          <p14:tracePt t="47430" x="5716588" y="2462213"/>
          <p14:tracePt t="47438" x="5670550" y="2481263"/>
          <p14:tracePt t="47447" x="5607050" y="2489200"/>
          <p14:tracePt t="47455" x="5561013" y="2517775"/>
          <p14:tracePt t="47462" x="5497513" y="2544763"/>
          <p14:tracePt t="47470" x="5405438" y="2581275"/>
          <p14:tracePt t="47478" x="5324475" y="2625725"/>
          <p14:tracePt t="47486" x="5205413" y="2662238"/>
          <p14:tracePt t="47495" x="5095875" y="2690813"/>
          <p14:tracePt t="47502" x="4995863" y="2735263"/>
          <p14:tracePt t="47511" x="4876800" y="2790825"/>
          <p14:tracePt t="47518" x="4859338" y="2800350"/>
          <p14:tracePt t="47527" x="4803775" y="2827338"/>
          <p14:tracePt t="47535" x="4776788" y="2844800"/>
          <p14:tracePt t="47544" x="4749800" y="2854325"/>
          <p14:tracePt t="47553" x="4722813" y="2854325"/>
          <p14:tracePt t="47560" x="4703763" y="2863850"/>
          <p14:tracePt t="47568" x="4676775" y="2863850"/>
          <p14:tracePt t="47578" x="4659313" y="2873375"/>
          <p14:tracePt t="47583" x="4630738" y="2873375"/>
          <p14:tracePt t="47592" x="4603750" y="2873375"/>
          <p14:tracePt t="47598" x="4586288" y="2873375"/>
          <p14:tracePt t="47607" x="4567238" y="2873375"/>
          <p14:tracePt t="47616" x="4557713" y="2873375"/>
          <p14:tracePt t="47623" x="4540250" y="2873375"/>
          <p14:tracePt t="47632" x="4530725" y="2873375"/>
          <p14:tracePt t="47647" x="4521200" y="2873375"/>
          <p14:tracePt t="47783" x="4513263" y="2873375"/>
          <p14:tracePt t="47872" x="4503738" y="2873375"/>
          <p14:tracePt t="47879" x="4484688" y="2854325"/>
          <p14:tracePt t="47894" x="4476750" y="2854325"/>
          <p14:tracePt t="47902" x="4457700" y="2854325"/>
          <p14:tracePt t="47911" x="4440238" y="2854325"/>
          <p14:tracePt t="47918" x="4413250" y="2854325"/>
          <p14:tracePt t="47927" x="4394200" y="2854325"/>
          <p14:tracePt t="47935" x="4384675" y="2854325"/>
          <p14:tracePt t="47943" x="4357688" y="2854325"/>
          <p14:tracePt t="47951" x="4348163" y="2854325"/>
          <p14:tracePt t="48096" x="4340225" y="2844800"/>
          <p14:tracePt t="48200" x="4340225" y="2836863"/>
          <p14:tracePt t="48209" x="4348163" y="2836863"/>
          <p14:tracePt t="48216" x="4367213" y="2836863"/>
          <p14:tracePt t="48224" x="4403725" y="2836863"/>
          <p14:tracePt t="48233" x="4448175" y="2836863"/>
          <p14:tracePt t="48242" x="4513263" y="2836863"/>
          <p14:tracePt t="48247" x="4630738" y="2836863"/>
          <p14:tracePt t="48255" x="4722813" y="2836863"/>
          <p14:tracePt t="48262" x="4849813" y="2836863"/>
          <p14:tracePt t="48271" x="4959350" y="2836863"/>
          <p14:tracePt t="48280" x="5068888" y="2836863"/>
          <p14:tracePt t="48286" x="5141913" y="2836863"/>
          <p14:tracePt t="48295" x="5195888" y="2836863"/>
          <p14:tracePt t="48302" x="5241925" y="2836863"/>
          <p14:tracePt t="48311" x="5278438" y="2836863"/>
          <p14:tracePt t="48318" x="5287963" y="2836863"/>
          <p14:tracePt t="48326" x="5314950" y="2836863"/>
          <p14:tracePt t="48334" x="5324475" y="2836863"/>
          <p14:tracePt t="48342" x="5341938" y="2836863"/>
          <p14:tracePt t="48351" x="5378450" y="2836863"/>
          <p14:tracePt t="48358" x="5451475" y="2836863"/>
          <p14:tracePt t="48366" x="5561013" y="2836863"/>
          <p14:tracePt t="48374" x="5653088" y="2836863"/>
          <p14:tracePt t="48382" x="5797550" y="2836863"/>
          <p14:tracePt t="48390" x="5943600" y="2836863"/>
          <p14:tracePt t="48398" x="6089650" y="2836863"/>
          <p14:tracePt t="48406" x="6226175" y="2836863"/>
          <p14:tracePt t="48414" x="6399213" y="2881313"/>
          <p14:tracePt t="48422" x="6508750" y="2881313"/>
          <p14:tracePt t="48430" x="6618288" y="2881313"/>
          <p14:tracePt t="48438" x="6691313" y="2881313"/>
          <p14:tracePt t="48446" x="6737350" y="2890838"/>
          <p14:tracePt t="48454" x="6764338" y="2890838"/>
          <p14:tracePt t="48463" x="6773863" y="2900363"/>
          <p14:tracePt t="48470" x="6783388" y="2900363"/>
          <p14:tracePt t="48559" x="6791325" y="2900363"/>
          <p14:tracePt t="48567" x="6827838" y="2900363"/>
          <p14:tracePt t="48575" x="6837363" y="2900363"/>
          <p14:tracePt t="48583" x="6883400" y="2900363"/>
          <p14:tracePt t="48591" x="6900863" y="2900363"/>
          <p14:tracePt t="48599" x="6919913" y="2900363"/>
          <p14:tracePt t="48607" x="6937375" y="2900363"/>
          <p14:tracePt t="48615" x="6964363" y="2917825"/>
          <p14:tracePt t="48623" x="6973888" y="2927350"/>
          <p14:tracePt t="48631" x="6992938" y="2936875"/>
          <p14:tracePt t="48639" x="7019925" y="2946400"/>
          <p14:tracePt t="48648" x="7029450" y="2946400"/>
          <p14:tracePt t="48656" x="7046913" y="2963863"/>
          <p14:tracePt t="48670" x="7065963" y="2982913"/>
          <p14:tracePt t="48782" x="7065963" y="3000375"/>
          <p14:tracePt t="48799" x="7065963" y="3009900"/>
          <p14:tracePt t="48807" x="7037388" y="3009900"/>
          <p14:tracePt t="48815" x="7029450" y="3009900"/>
          <p14:tracePt t="48824" x="7019925" y="3009900"/>
          <p14:tracePt t="48831" x="7000875" y="3009900"/>
          <p14:tracePt t="48839" x="6992938" y="3000375"/>
          <p14:tracePt t="48847" x="6983413" y="2990850"/>
          <p14:tracePt t="48856" x="6973888" y="2982913"/>
          <p14:tracePt t="48866" x="6964363" y="2954338"/>
          <p14:tracePt t="48872" x="6964363" y="2936875"/>
          <p14:tracePt t="48881" x="6964363" y="2927350"/>
          <p14:tracePt t="48887" x="6964363" y="2890838"/>
          <p14:tracePt t="48898" x="6964363" y="2863850"/>
          <p14:tracePt t="48903" x="6964363" y="2827338"/>
          <p14:tracePt t="48911" x="6964363" y="2771775"/>
          <p14:tracePt t="48918" x="6964363" y="2690813"/>
          <p14:tracePt t="48926" x="6964363" y="2662238"/>
          <p14:tracePt t="48934" x="6964363" y="2608263"/>
          <p14:tracePt t="48942" x="6964363" y="2571750"/>
          <p14:tracePt t="48950" x="6964363" y="2517775"/>
          <p14:tracePt t="48958" x="6992938" y="2481263"/>
          <p14:tracePt t="48966" x="7010400" y="2444750"/>
          <p14:tracePt t="48974" x="7019925" y="2398713"/>
          <p14:tracePt t="48982" x="7056438" y="2362200"/>
          <p14:tracePt t="48999" x="7073900" y="2335213"/>
          <p14:tracePt t="49008" x="7092950" y="2325688"/>
          <p14:tracePt t="49022" x="7110413" y="2316163"/>
          <p14:tracePt t="49030" x="7129463" y="2306638"/>
          <p14:tracePt t="49038" x="7146925" y="2289175"/>
          <p14:tracePt t="49046" x="7202488" y="2279650"/>
          <p14:tracePt t="49054" x="7239000" y="2279650"/>
          <p14:tracePt t="49062" x="7312025" y="2279650"/>
          <p14:tracePt t="49070" x="7366000" y="2279650"/>
          <p14:tracePt t="49079" x="7412038" y="2279650"/>
          <p14:tracePt t="49086" x="7448550" y="2298700"/>
          <p14:tracePt t="49095" x="7494588" y="2316163"/>
          <p14:tracePt t="49102" x="7539038" y="2343150"/>
          <p14:tracePt t="49111" x="7548563" y="2362200"/>
          <p14:tracePt t="49118" x="7575550" y="2398713"/>
          <p14:tracePt t="49126" x="7594600" y="2435225"/>
          <p14:tracePt t="49134" x="7602538" y="2452688"/>
          <p14:tracePt t="49142" x="7621588" y="2481263"/>
          <p14:tracePt t="49150" x="7631113" y="2517775"/>
          <p14:tracePt t="49158" x="7631113" y="2544763"/>
          <p14:tracePt t="49166" x="7631113" y="2571750"/>
          <p14:tracePt t="49174" x="7639050" y="2617788"/>
          <p14:tracePt t="49182" x="7648575" y="2617788"/>
          <p14:tracePt t="49190" x="7648575" y="2654300"/>
          <p14:tracePt t="49198" x="7667625" y="2698750"/>
          <p14:tracePt t="49207" x="7667625" y="2708275"/>
          <p14:tracePt t="49215" x="7667625" y="2735263"/>
          <p14:tracePt t="49223" x="7667625" y="2763838"/>
          <p14:tracePt t="49231" x="7667625" y="2790825"/>
          <p14:tracePt t="49240" x="7667625" y="2836863"/>
          <p14:tracePt t="49246" x="7667625" y="2844800"/>
          <p14:tracePt t="49255" x="7667625" y="2890838"/>
          <p14:tracePt t="49262" x="7658100" y="2900363"/>
          <p14:tracePt t="49270" x="7648575" y="2927350"/>
          <p14:tracePt t="49278" x="7621588" y="2954338"/>
          <p14:tracePt t="49286" x="7612063" y="2973388"/>
          <p14:tracePt t="49294" x="7602538" y="2990850"/>
          <p14:tracePt t="49302" x="7594600" y="3009900"/>
          <p14:tracePt t="49311" x="7558088" y="3046413"/>
          <p14:tracePt t="49318" x="7558088" y="3054350"/>
          <p14:tracePt t="49326" x="7548563" y="3063875"/>
          <p14:tracePt t="49334" x="7521575" y="3090863"/>
          <p14:tracePt t="49343" x="7502525" y="3090863"/>
          <p14:tracePt t="49350" x="7458075" y="3100388"/>
          <p14:tracePt t="49360" x="7429500" y="3109913"/>
          <p14:tracePt t="49367" x="7385050" y="3109913"/>
          <p14:tracePt t="49375" x="7348538" y="3109913"/>
          <p14:tracePt t="49386" x="7292975" y="3109913"/>
          <p14:tracePt t="49391" x="7265988" y="3109913"/>
          <p14:tracePt t="49400" x="7183438" y="3109913"/>
          <p14:tracePt t="49408" x="7119938" y="3109913"/>
          <p14:tracePt t="49415" x="7065963" y="3109913"/>
          <p14:tracePt t="49423" x="7010400" y="3109913"/>
          <p14:tracePt t="49431" x="6992938" y="3109913"/>
          <p14:tracePt t="49440" x="6964363" y="3109913"/>
          <p14:tracePt t="49448" x="6946900" y="3109913"/>
          <p14:tracePt t="49456" x="6937375" y="3100388"/>
          <p14:tracePt t="49462" x="6929438" y="3082925"/>
          <p14:tracePt t="49471" x="6919913" y="3063875"/>
          <p14:tracePt t="49480" x="6910388" y="3046413"/>
          <p14:tracePt t="49488" x="6910388" y="3009900"/>
          <p14:tracePt t="49497" x="6900863" y="2982913"/>
          <p14:tracePt t="49502" x="6900863" y="2954338"/>
          <p14:tracePt t="49511" x="6900863" y="2917825"/>
          <p14:tracePt t="49518" x="6900863" y="2890838"/>
          <p14:tracePt t="49526" x="6900863" y="2836863"/>
          <p14:tracePt t="49534" x="6900863" y="2800350"/>
          <p14:tracePt t="49542" x="6900863" y="2744788"/>
          <p14:tracePt t="49551" x="6900863" y="2727325"/>
          <p14:tracePt t="49558" x="6900863" y="2690813"/>
          <p14:tracePt t="49566" x="6900863" y="2654300"/>
          <p14:tracePt t="49574" x="6900863" y="2617788"/>
          <p14:tracePt t="49583" x="6919913" y="2571750"/>
          <p14:tracePt t="49590" x="6919913" y="2544763"/>
          <p14:tracePt t="49598" x="6946900" y="2517775"/>
          <p14:tracePt t="49606" x="6964363" y="2498725"/>
          <p14:tracePt t="49614" x="6992938" y="2452688"/>
          <p14:tracePt t="49622" x="7029450" y="2416175"/>
          <p14:tracePt t="49631" x="7046913" y="2408238"/>
          <p14:tracePt t="49638" x="7073900" y="2379663"/>
          <p14:tracePt t="49647" x="7119938" y="2352675"/>
          <p14:tracePt t="49654" x="7138988" y="2343150"/>
          <p14:tracePt t="49662" x="7183438" y="2325688"/>
          <p14:tracePt t="49670" x="7229475" y="2325688"/>
          <p14:tracePt t="49679" x="7283450" y="2325688"/>
          <p14:tracePt t="49686" x="7339013" y="2325688"/>
          <p14:tracePt t="49695" x="7375525" y="2325688"/>
          <p14:tracePt t="49702" x="7421563" y="2325688"/>
          <p14:tracePt t="49711" x="7448550" y="2325688"/>
          <p14:tracePt t="49718" x="7494588" y="2325688"/>
          <p14:tracePt t="49728" x="7521575" y="2325688"/>
          <p14:tracePt t="49735" x="7539038" y="2335213"/>
          <p14:tracePt t="49743" x="7558088" y="2352675"/>
          <p14:tracePt t="49751" x="7575550" y="2371725"/>
          <p14:tracePt t="49758" x="7594600" y="2389188"/>
          <p14:tracePt t="49767" x="7602538" y="2398713"/>
          <p14:tracePt t="49775" x="7612063" y="2416175"/>
          <p14:tracePt t="49782" x="7621588" y="2425700"/>
          <p14:tracePt t="49790" x="7631113" y="2444750"/>
          <p14:tracePt t="49798" x="7631113" y="2452688"/>
          <p14:tracePt t="49806" x="7631113" y="2471738"/>
          <p14:tracePt t="49814" x="7631113" y="2498725"/>
          <p14:tracePt t="49822" x="7631113" y="2535238"/>
          <p14:tracePt t="49830" x="7631113" y="2554288"/>
          <p14:tracePt t="49838" x="7631113" y="2581275"/>
          <p14:tracePt t="49846" x="7631113" y="2617788"/>
          <p14:tracePt t="49854" x="7631113" y="2644775"/>
          <p14:tracePt t="49862" x="7631113" y="2654300"/>
          <p14:tracePt t="49870" x="7621588" y="2681288"/>
          <p14:tracePt t="49878" x="7621588" y="2698750"/>
          <p14:tracePt t="49886" x="7612063" y="2717800"/>
          <p14:tracePt t="49895" x="7602538" y="2735263"/>
          <p14:tracePt t="49914" x="7594600" y="2754313"/>
          <p14:tracePt t="49920" x="7585075" y="2763838"/>
          <p14:tracePt t="49936" x="7575550" y="2781300"/>
          <p14:tracePt t="49944" x="7567613" y="2790825"/>
          <p14:tracePt t="49963" x="7558088" y="2800350"/>
          <p14:tracePt t="49976" x="7531100" y="2827338"/>
          <p14:tracePt t="49983" x="7521575" y="2836863"/>
          <p14:tracePt t="49990" x="7502525" y="2844800"/>
          <p14:tracePt t="49998" x="7485063" y="2854325"/>
          <p14:tracePt t="50006" x="7458075" y="2873375"/>
          <p14:tracePt t="50014" x="7429500" y="2890838"/>
          <p14:tracePt t="50022" x="7366000" y="2927350"/>
          <p14:tracePt t="50030" x="7329488" y="2936875"/>
          <p14:tracePt t="50038" x="7248525" y="2982913"/>
          <p14:tracePt t="50046" x="7219950" y="2982913"/>
          <p14:tracePt t="50054" x="7146925" y="3000375"/>
          <p14:tracePt t="50062" x="7110413" y="3000375"/>
          <p14:tracePt t="50070" x="7073900" y="3017838"/>
          <p14:tracePt t="50078" x="7056438" y="3017838"/>
          <p14:tracePt t="50087" x="7037388" y="3017838"/>
          <p14:tracePt t="50097" x="7019925" y="3017838"/>
          <p14:tracePt t="50104" x="7010400" y="3017838"/>
          <p14:tracePt t="50114" x="7000875" y="3017838"/>
          <p14:tracePt t="51224" x="7000875" y="3009900"/>
          <p14:tracePt t="51296" x="6973888" y="3009900"/>
          <p14:tracePt t="51305" x="6956425" y="3017838"/>
          <p14:tracePt t="51313" x="6892925" y="3054350"/>
          <p14:tracePt t="51320" x="6846888" y="3073400"/>
          <p14:tracePt t="51330" x="6746875" y="3136900"/>
          <p14:tracePt t="51336" x="6645275" y="3192463"/>
          <p14:tracePt t="51346" x="6554788" y="3228975"/>
          <p14:tracePt t="51351" x="6435725" y="3292475"/>
          <p14:tracePt t="51359" x="6318250" y="3365500"/>
          <p14:tracePt t="51367" x="6199188" y="3419475"/>
          <p14:tracePt t="51375" x="6080125" y="3492500"/>
          <p14:tracePt t="51383" x="5999163" y="3548063"/>
          <p14:tracePt t="51391" x="5889625" y="3611563"/>
          <p14:tracePt t="51399" x="5843588" y="3629025"/>
          <p14:tracePt t="51406" x="5743575" y="3684588"/>
          <p14:tracePt t="51414" x="5697538" y="3711575"/>
          <p14:tracePt t="51422" x="5634038" y="3767138"/>
          <p14:tracePt t="51430" x="5580063" y="3803650"/>
          <p14:tracePt t="51438" x="5551488" y="3821113"/>
          <p14:tracePt t="51447" x="5507038" y="3848100"/>
          <p14:tracePt t="51454" x="5478463" y="3875088"/>
          <p14:tracePt t="51463" x="5414963" y="3921125"/>
          <p14:tracePt t="51470" x="5387975" y="3940175"/>
          <p14:tracePt t="51479" x="5324475" y="3984625"/>
          <p14:tracePt t="51486" x="5241925" y="4057650"/>
          <p14:tracePt t="51494" x="5195888" y="4113213"/>
          <p14:tracePt t="51502" x="5095875" y="4176713"/>
          <p14:tracePt t="51511" x="4995863" y="4249738"/>
          <p14:tracePt t="51519" x="4905375" y="4322763"/>
          <p14:tracePt t="51527" x="4822825" y="4376738"/>
          <p14:tracePt t="51534" x="4740275" y="4449763"/>
          <p14:tracePt t="51542" x="4659313" y="4514850"/>
          <p14:tracePt t="51550" x="4576763" y="4587875"/>
          <p14:tracePt t="51558" x="4513263" y="4624388"/>
          <p14:tracePt t="51566" x="4413250" y="4678363"/>
          <p14:tracePt t="51574" x="4348163" y="4732338"/>
          <p14:tracePt t="51582" x="4267200" y="4787900"/>
          <p14:tracePt t="51590" x="4230688" y="4805363"/>
          <p14:tracePt t="51598" x="4175125" y="4860925"/>
          <p14:tracePt t="51606" x="4129088" y="4878388"/>
          <p14:tracePt t="51615" x="4084638" y="4914900"/>
          <p14:tracePt t="51622" x="4048125" y="4933950"/>
          <p14:tracePt t="51631" x="3992563" y="4987925"/>
          <p14:tracePt t="51639" x="3892550" y="5043488"/>
          <p14:tracePt t="51647" x="3829050" y="5097463"/>
          <p14:tracePt t="51655" x="3783013" y="5116513"/>
          <p14:tracePt t="51664" x="3702050" y="5170488"/>
          <p14:tracePt t="51670" x="3600450" y="5216525"/>
          <p14:tracePt t="51678" x="3536950" y="5253038"/>
          <p14:tracePt t="51687" x="3473450" y="5289550"/>
          <p14:tracePt t="51696" x="3409950" y="5316538"/>
          <p14:tracePt t="51703" x="3346450" y="5372100"/>
          <p14:tracePt t="51712" x="3300413" y="5389563"/>
          <p14:tracePt t="51720" x="3236913" y="5426075"/>
          <p14:tracePt t="51728" x="3154363" y="5472113"/>
          <p14:tracePt t="51735" x="3108325" y="5489575"/>
          <p14:tracePt t="51744" x="3044825" y="5545138"/>
          <p14:tracePt t="51752" x="2962275" y="5581650"/>
          <p14:tracePt t="51759" x="2898775" y="5618163"/>
          <p14:tracePt t="51768" x="2817813" y="5662613"/>
          <p14:tracePt t="51774" x="2771775" y="5681663"/>
          <p14:tracePt t="51782" x="2708275" y="5708650"/>
          <p14:tracePt t="51790" x="2625725" y="5764213"/>
          <p14:tracePt t="51798" x="2562225" y="5800725"/>
          <p14:tracePt t="51806" x="2498725" y="5845175"/>
          <p14:tracePt t="51814" x="2433638" y="5881688"/>
          <p14:tracePt t="51822" x="2379663" y="5900738"/>
          <p14:tracePt t="51830" x="2324100" y="5937250"/>
          <p14:tracePt t="51838" x="2270125" y="5964238"/>
          <p14:tracePt t="51846" x="2243138" y="5983288"/>
          <p14:tracePt t="51854" x="2206625" y="6010275"/>
          <p14:tracePt t="51881" x="2197100" y="6010275"/>
          <p14:tracePt t="51887" x="2170113" y="6018213"/>
          <p14:tracePt t="51912" x="2160588" y="6027738"/>
          <p14:tracePt t="51920" x="2143125" y="6046788"/>
          <p14:tracePt t="51929" x="2124075" y="6054725"/>
          <p14:tracePt t="51935" x="2106613" y="6073775"/>
          <p14:tracePt t="51944" x="2087563" y="6091238"/>
          <p14:tracePt t="51951" x="2070100" y="6091238"/>
          <p14:tracePt t="51959" x="2041525" y="6110288"/>
          <p14:tracePt t="51967" x="2014538" y="6127750"/>
          <p14:tracePt t="51975" x="2014538" y="6137275"/>
          <p14:tracePt t="51983" x="1997075" y="6146800"/>
          <p14:tracePt t="51991" x="1987550" y="6146800"/>
          <p14:tracePt t="51999" x="1968500" y="6156325"/>
          <p14:tracePt t="52151" x="1960563" y="6164263"/>
          <p14:tracePt t="52160" x="1941513" y="6183313"/>
          <p14:tracePt t="52167" x="1931988" y="6200775"/>
          <p14:tracePt t="52175" x="1924050" y="6219825"/>
          <p14:tracePt t="52184" x="1914525" y="6237288"/>
          <p14:tracePt t="52191" x="1895475" y="6273800"/>
          <p14:tracePt t="52200" x="1878013" y="6292850"/>
          <p14:tracePt t="52206" x="1868488" y="6302375"/>
          <p14:tracePt t="52214" x="1841500" y="6329363"/>
          <p14:tracePt t="52222" x="1831975" y="6356350"/>
          <p14:tracePt t="52230" x="1814513" y="6383338"/>
          <p14:tracePt t="52238" x="1778000" y="6429375"/>
          <p14:tracePt t="52246" x="1778000" y="6446838"/>
          <p14:tracePt t="52254" x="1758950" y="6465888"/>
          <p14:tracePt t="52262" x="1714500" y="6511925"/>
          <p14:tracePt t="52270" x="1685925" y="6529388"/>
          <p14:tracePt t="52278" x="1685925" y="6538913"/>
          <p14:tracePt t="52286" x="1677988" y="6548438"/>
          <p14:tracePt t="52295" x="1668463" y="6556375"/>
          <p14:tracePt t="52304" x="1649413" y="6575425"/>
          <p14:tracePt t="52319" x="1641475" y="6584950"/>
          <p14:tracePt t="52326" x="1622425" y="6602413"/>
          <p14:tracePt t="52335" x="1612900" y="6602413"/>
          <p14:tracePt t="52342" x="1612900" y="6611938"/>
          <p14:tracePt t="52350" x="1604963" y="6611938"/>
          <p14:tracePt t="52366" x="1595438" y="6621463"/>
          <p14:tracePt t="52382" x="1568450" y="6629400"/>
          <p14:tracePt t="52432" x="1558925" y="6638925"/>
          <p14:tracePt t="52456" x="1549400" y="6648450"/>
          <p14:tracePt t="52472" x="1549400" y="6657975"/>
          <p14:tracePt t="52488" x="1541463" y="6665913"/>
          <p14:tracePt t="52779" x="1531938" y="6665913"/>
          <p14:tracePt t="52830" x="1531938" y="6675438"/>
          <p14:tracePt t="52838" x="1522413" y="6675438"/>
          <p14:tracePt t="53126" x="1512888" y="6675438"/>
          <p14:tracePt t="53142" x="1504950" y="6665913"/>
          <p14:tracePt t="53150" x="1504950" y="6657975"/>
          <p14:tracePt t="53158" x="1504950" y="6648450"/>
          <p14:tracePt t="53167" x="1495425" y="6638925"/>
          <p14:tracePt t="53175" x="1485900" y="6629400"/>
          <p14:tracePt t="53224" x="1485900" y="6621463"/>
          <p14:tracePt t="53256" x="1485900" y="6611938"/>
          <p14:tracePt t="53280" x="1485900" y="6592888"/>
          <p14:tracePt t="53297" x="1495425" y="6565900"/>
          <p14:tracePt t="53304" x="1495425" y="6556375"/>
          <p14:tracePt t="53320" x="1504950" y="6529388"/>
          <p14:tracePt t="53328" x="1504950" y="6519863"/>
          <p14:tracePt t="53335" x="1522413" y="6502400"/>
          <p14:tracePt t="53375" x="1531938" y="6483350"/>
          <p14:tracePt t="54176" x="1531938" y="6502400"/>
          <p14:tracePt t="54184" x="1531938" y="6511925"/>
          <p14:tracePt t="54248" x="1531938" y="6519863"/>
          <p14:tracePt t="54263" x="1531938" y="6538913"/>
          <p14:tracePt t="54280" x="1531938" y="6556375"/>
          <p14:tracePt t="54299" x="1522413" y="6565900"/>
          <p14:tracePt t="54315" x="1504950" y="6575425"/>
          <p14:tracePt t="54318" x="1485900" y="6575425"/>
          <p14:tracePt t="54326" x="1439863" y="6592888"/>
          <p14:tracePt t="54334" x="1431925" y="6592888"/>
          <p14:tracePt t="54342" x="1403350" y="6602413"/>
          <p14:tracePt t="54350" x="1385888" y="6602413"/>
          <p14:tracePt t="54358" x="1358900" y="6611938"/>
          <p14:tracePt t="54366" x="1339850" y="6611938"/>
          <p14:tracePt t="54374" x="1303338" y="6611938"/>
          <p14:tracePt t="54382" x="1285875" y="6611938"/>
          <p14:tracePt t="54390" x="1266825" y="6621463"/>
          <p14:tracePt t="54398" x="1212850" y="6621463"/>
          <p14:tracePt t="54406" x="1203325" y="6621463"/>
          <p14:tracePt t="54414" x="1185863" y="6621463"/>
          <p14:tracePt t="54422" x="1166813" y="6621463"/>
          <p14:tracePt t="54446" x="1149350" y="6621463"/>
          <p14:tracePt t="54472" x="1139825" y="6611938"/>
          <p14:tracePt t="54478" x="1130300" y="6611938"/>
          <p14:tracePt t="54487" x="1130300" y="6592888"/>
          <p14:tracePt t="54499" x="1130300" y="6565900"/>
          <p14:tracePt t="54502" x="1130300" y="6548438"/>
          <p14:tracePt t="54512" x="1130300" y="6502400"/>
          <p14:tracePt t="54518" x="1130300" y="6465888"/>
          <p14:tracePt t="54528" x="1130300" y="6419850"/>
          <p14:tracePt t="54534" x="1130300" y="6383338"/>
          <p14:tracePt t="54542" x="1157288" y="6302375"/>
          <p14:tracePt t="54550" x="1185863" y="6273800"/>
          <p14:tracePt t="54558" x="1222375" y="6200775"/>
          <p14:tracePt t="54566" x="1239838" y="6164263"/>
          <p14:tracePt t="54574" x="1285875" y="6110288"/>
          <p14:tracePt t="54582" x="1339850" y="6037263"/>
          <p14:tracePt t="54591" x="1358900" y="6018213"/>
          <p14:tracePt t="54599" x="1385888" y="5991225"/>
          <p14:tracePt t="54607" x="1476375" y="5900738"/>
          <p14:tracePt t="54615" x="1504950" y="5891213"/>
          <p14:tracePt t="54623" x="1522413" y="5873750"/>
          <p14:tracePt t="54639" x="1549400" y="5864225"/>
          <p14:tracePt t="54647" x="1568450" y="5864225"/>
          <p14:tracePt t="54655" x="1576388" y="5864225"/>
          <p14:tracePt t="54663" x="1595438" y="5864225"/>
          <p14:tracePt t="54678" x="1604963" y="5864225"/>
          <p14:tracePt t="54686" x="1612900" y="5864225"/>
          <p14:tracePt t="54696" x="1622425" y="5864225"/>
          <p14:tracePt t="54702" x="1622425" y="5873750"/>
          <p14:tracePt t="54712" x="1631950" y="5881688"/>
          <p14:tracePt t="54718" x="1649413" y="5900738"/>
          <p14:tracePt t="54728" x="1658938" y="5918200"/>
          <p14:tracePt t="54734" x="1668463" y="5946775"/>
          <p14:tracePt t="54742" x="1668463" y="5964238"/>
          <p14:tracePt t="54750" x="1695450" y="5991225"/>
          <p14:tracePt t="54758" x="1695450" y="6010275"/>
          <p14:tracePt t="54767" x="1695450" y="6037263"/>
          <p14:tracePt t="54775" x="1695450" y="6073775"/>
          <p14:tracePt t="54784" x="1695450" y="6100763"/>
          <p14:tracePt t="54791" x="1695450" y="6119813"/>
          <p14:tracePt t="54799" x="1695450" y="6146800"/>
          <p14:tracePt t="54807" x="1695450" y="6156325"/>
          <p14:tracePt t="54815" x="1695450" y="6173788"/>
          <p14:tracePt t="54823" x="1695450" y="6192838"/>
          <p14:tracePt t="54831" x="1685925" y="6192838"/>
          <p14:tracePt t="54838" x="1677988" y="6200775"/>
          <p14:tracePt t="54846" x="1658938" y="6237288"/>
          <p14:tracePt t="54854" x="1649413" y="6246813"/>
          <p14:tracePt t="54880" x="1604963" y="6292850"/>
          <p14:tracePt t="54886" x="1585913" y="6319838"/>
          <p14:tracePt t="54894" x="1568450" y="6338888"/>
          <p14:tracePt t="54903" x="1549400" y="6346825"/>
          <p14:tracePt t="54916" x="1531938" y="6365875"/>
          <p14:tracePt t="54918" x="1522413" y="6365875"/>
          <p14:tracePt t="54930" x="1504950" y="6375400"/>
          <p14:tracePt t="54935" x="1485900" y="6383338"/>
          <p14:tracePt t="54944" x="1476375" y="6383338"/>
          <p14:tracePt t="54951" x="1468438" y="6383338"/>
          <p14:tracePt t="54960" x="1458913" y="6383338"/>
          <p14:tracePt t="54967" x="1449388" y="6383338"/>
          <p14:tracePt t="54975" x="1439863" y="6383338"/>
          <p14:tracePt t="54983" x="1431925" y="6383338"/>
          <p14:tracePt t="54992" x="1422400" y="6383338"/>
          <p14:tracePt t="54999" x="1403350" y="6383338"/>
          <p14:tracePt t="55007" x="1385888" y="6383338"/>
          <p14:tracePt t="55014" x="1349375" y="6383338"/>
          <p14:tracePt t="55024" x="1330325" y="6383338"/>
          <p14:tracePt t="55031" x="1285875" y="6383338"/>
          <p14:tracePt t="55040" x="1230313" y="6383338"/>
          <p14:tracePt t="55048" x="1203325" y="6375400"/>
          <p14:tracePt t="55056" x="1149350" y="6365875"/>
          <p14:tracePt t="55062" x="1120775" y="6346825"/>
          <p14:tracePt t="55072" x="1084263" y="6319838"/>
          <p14:tracePt t="55079" x="1076325" y="6319838"/>
          <p14:tracePt t="55088" x="1057275" y="6302375"/>
          <p14:tracePt t="55098" x="1057275" y="6283325"/>
          <p14:tracePt t="55104" x="1039813" y="6265863"/>
          <p14:tracePt t="55117" x="1039813" y="6246813"/>
          <p14:tracePt t="55119" x="1039813" y="6229350"/>
          <p14:tracePt t="55130" x="1039813" y="6200775"/>
          <p14:tracePt t="55135" x="1039813" y="6164263"/>
          <p14:tracePt t="55143" x="1039813" y="6137275"/>
          <p14:tracePt t="55151" x="1039813" y="6119813"/>
          <p14:tracePt t="55159" x="1039813" y="6091238"/>
          <p14:tracePt t="55166" x="1047750" y="6073775"/>
          <p14:tracePt t="55174" x="1076325" y="6027738"/>
          <p14:tracePt t="55183" x="1093788" y="6010275"/>
          <p14:tracePt t="55192" x="1112838" y="5991225"/>
          <p14:tracePt t="55200" x="1149350" y="5954713"/>
          <p14:tracePt t="55208" x="1166813" y="5937250"/>
          <p14:tracePt t="55216" x="1185863" y="5927725"/>
          <p14:tracePt t="55222" x="1212850" y="5918200"/>
          <p14:tracePt t="55230" x="1230313" y="5918200"/>
          <p14:tracePt t="55238" x="1249363" y="5910263"/>
          <p14:tracePt t="55246" x="1276350" y="5910263"/>
          <p14:tracePt t="55254" x="1322388" y="5891213"/>
          <p14:tracePt t="55262" x="1376363" y="5891213"/>
          <p14:tracePt t="55270" x="1403350" y="5891213"/>
          <p14:tracePt t="55278" x="1449388" y="5891213"/>
          <p14:tracePt t="55286" x="1468438" y="5891213"/>
          <p14:tracePt t="55294" x="1495425" y="5891213"/>
          <p14:tracePt t="55303" x="1522413" y="5891213"/>
          <p14:tracePt t="55316" x="1558925" y="5900738"/>
          <p14:tracePt t="55319" x="1568450" y="5918200"/>
          <p14:tracePt t="55329" x="1568450" y="5927725"/>
          <p14:tracePt t="55335" x="1568450" y="5964238"/>
          <p14:tracePt t="55346" x="1585913" y="5991225"/>
          <p14:tracePt t="55352" x="1595438" y="6046788"/>
          <p14:tracePt t="55359" x="1595438" y="6083300"/>
          <p14:tracePt t="55367" x="1604963" y="6119813"/>
          <p14:tracePt t="55375" x="1604963" y="6146800"/>
          <p14:tracePt t="55384" x="1604963" y="6200775"/>
          <p14:tracePt t="55391" x="1604963" y="6246813"/>
          <p14:tracePt t="55399" x="1604963" y="6283325"/>
          <p14:tracePt t="55406" x="1604963" y="6338888"/>
          <p14:tracePt t="55414" x="1604963" y="6356350"/>
          <p14:tracePt t="55422" x="1604963" y="6383338"/>
          <p14:tracePt t="55430" x="1604963" y="6402388"/>
          <p14:tracePt t="55438" x="1604963" y="6438900"/>
          <p14:tracePt t="55454" x="1604963" y="6465888"/>
          <p14:tracePt t="55462" x="1604963" y="6483350"/>
          <p14:tracePt t="55470" x="1604963" y="6502400"/>
          <p14:tracePt t="55478" x="1595438" y="6511925"/>
          <p14:tracePt t="55487" x="1595438" y="6519863"/>
          <p14:tracePt t="55499" x="1585913" y="6529388"/>
          <p14:tracePt t="55516" x="1568450" y="6538913"/>
          <p14:tracePt t="55518" x="1531938" y="6548438"/>
          <p14:tracePt t="55530" x="1495425" y="6556375"/>
          <p14:tracePt t="55536" x="1485900" y="6565900"/>
          <p14:tracePt t="55546" x="1439863" y="6565900"/>
          <p14:tracePt t="55551" x="1395413" y="6565900"/>
          <p14:tracePt t="55560" x="1358900" y="6565900"/>
          <p14:tracePt t="55568" x="1312863" y="6565900"/>
          <p14:tracePt t="55576" x="1293813" y="6565900"/>
          <p14:tracePt t="55584" x="1266825" y="6565900"/>
          <p14:tracePt t="55592" x="1239838" y="6556375"/>
          <p14:tracePt t="55615" x="1230313" y="6548438"/>
          <p14:tracePt t="55624" x="1212850" y="6529388"/>
          <p14:tracePt t="55633" x="1203325" y="6519863"/>
          <p14:tracePt t="55664" x="1193800" y="6511925"/>
          <p14:tracePt t="55679" x="1193800" y="6483350"/>
          <p14:tracePt t="55688" x="1193800" y="6475413"/>
          <p14:tracePt t="55700" x="1193800" y="6446838"/>
          <p14:tracePt t="55704" x="1193800" y="6438900"/>
          <p14:tracePt t="55717" x="1193800" y="6392863"/>
          <p14:tracePt t="55719" x="1193800" y="6356350"/>
          <p14:tracePt t="55728" x="1193800" y="6302375"/>
          <p14:tracePt t="55735" x="1193800" y="6237288"/>
          <p14:tracePt t="55746" x="1193800" y="6183313"/>
          <p14:tracePt t="55751" x="1230313" y="6119813"/>
          <p14:tracePt t="55759" x="1249363" y="6091238"/>
          <p14:tracePt t="55767" x="1293813" y="6027738"/>
          <p14:tracePt t="55776" x="1339850" y="5983288"/>
          <p14:tracePt t="55782" x="1366838" y="5973763"/>
          <p14:tracePt t="55790" x="1385888" y="5964238"/>
          <p14:tracePt t="55799" x="1412875" y="5946775"/>
          <p14:tracePt t="55806" x="1431925" y="5937250"/>
          <p14:tracePt t="55838" x="1439863" y="5937250"/>
          <p14:tracePt t="55846" x="1449388" y="5937250"/>
          <p14:tracePt t="55854" x="1468438" y="5937250"/>
          <p14:tracePt t="55870" x="1476375" y="5946775"/>
          <p14:tracePt t="55896" x="1485900" y="5964238"/>
          <p14:tracePt t="55903" x="1504950" y="5983288"/>
          <p14:tracePt t="55915" x="1512888" y="5991225"/>
          <p14:tracePt t="55918" x="1531938" y="6018213"/>
          <p14:tracePt t="55935" x="1558925" y="6037263"/>
          <p14:tracePt t="55944" x="1576388" y="6064250"/>
          <p14:tracePt t="55951" x="1576388" y="6073775"/>
          <p14:tracePt t="55961" x="1576388" y="6083300"/>
          <p14:tracePt t="55967" x="1585913" y="6100763"/>
          <p14:tracePt t="55975" x="1595438" y="6119813"/>
          <p14:tracePt t="55984" x="1604963" y="6127750"/>
          <p14:tracePt t="56000" x="1612900" y="6156325"/>
          <p14:tracePt t="56018" x="1612900" y="6164263"/>
          <p14:tracePt t="56022" x="1612900" y="6173788"/>
          <p14:tracePt t="56031" x="1612900" y="6183313"/>
          <p14:tracePt t="56047" x="1612900" y="6192838"/>
          <p14:tracePt t="56055" x="1612900" y="6200775"/>
          <p14:tracePt t="56072" x="1612900" y="6229350"/>
          <p14:tracePt t="56079" x="1612900" y="6237288"/>
          <p14:tracePt t="56095" x="1612900" y="6246813"/>
          <p14:tracePt t="56103" x="1612900" y="6256338"/>
          <p14:tracePt t="56112" x="1612900" y="6265863"/>
          <p14:tracePt t="56128" x="1612900" y="6273800"/>
          <p14:tracePt t="56135" x="1612900" y="6283325"/>
          <p14:tracePt t="56151" x="1612900" y="6292850"/>
          <p14:tracePt t="56159" x="1612900" y="6310313"/>
          <p14:tracePt t="56167" x="1612900" y="6319838"/>
          <p14:tracePt t="56191" x="1604963" y="6329363"/>
          <p14:tracePt t="56208" x="1595438" y="6346825"/>
          <p14:tracePt t="56223" x="1576388" y="6365875"/>
          <p14:tracePt t="56231" x="1568450" y="6375400"/>
          <p14:tracePt t="56240" x="1558925" y="6383338"/>
          <p14:tracePt t="56247" x="1549400" y="6392863"/>
          <p14:tracePt t="56254" x="1541463" y="6402388"/>
          <p14:tracePt t="56262" x="1531938" y="6411913"/>
          <p14:tracePt t="56270" x="1522413" y="6411913"/>
          <p14:tracePt t="56286" x="1522413" y="6419850"/>
          <p14:tracePt t="56302" x="1504950" y="6419850"/>
          <p14:tracePt t="56326" x="1495425" y="6419850"/>
          <p14:tracePt t="56351" x="1485900" y="6429375"/>
          <p14:tracePt t="56360" x="1476375" y="6438900"/>
          <p14:tracePt t="56401" x="1468438" y="6446838"/>
          <p14:tracePt t="56536" x="1458913" y="6446838"/>
          <p14:tracePt t="56704" x="1449388" y="6446838"/>
          <p14:tracePt t="56721" x="1449388" y="6438900"/>
          <p14:tracePt t="56731" x="1449388" y="6429375"/>
          <p14:tracePt t="56736" x="1458913" y="6419850"/>
          <p14:tracePt t="56751" x="1458913" y="6411913"/>
          <p14:tracePt t="56759" x="1495425" y="6383338"/>
          <p14:tracePt t="56775" x="1495425" y="6365875"/>
          <p14:tracePt t="56784" x="1512888" y="6338888"/>
          <p14:tracePt t="56800" x="1522413" y="6319838"/>
          <p14:tracePt t="56817" x="1531938" y="6302375"/>
          <p14:tracePt t="56832" x="1541463" y="6292850"/>
          <p14:tracePt t="56848" x="1549400" y="6283325"/>
          <p14:tracePt t="56854" x="1568450" y="6273800"/>
          <p14:tracePt t="56862" x="1585913" y="6256338"/>
          <p14:tracePt t="56878" x="1604963" y="6246813"/>
          <p14:tracePt t="56886" x="1622425" y="6237288"/>
          <p14:tracePt t="56895" x="1649413" y="6210300"/>
          <p14:tracePt t="56902" x="1668463" y="6200775"/>
          <p14:tracePt t="56911" x="1695450" y="6192838"/>
          <p14:tracePt t="56918" x="1714500" y="6164263"/>
          <p14:tracePt t="56930" x="1741488" y="6156325"/>
          <p14:tracePt t="56936" x="1751013" y="6156325"/>
          <p14:tracePt t="56947" x="1768475" y="6146800"/>
          <p14:tracePt t="56952" x="1795463" y="6110288"/>
          <p14:tracePt t="56959" x="1814513" y="6091238"/>
          <p14:tracePt t="56967" x="1831975" y="6073775"/>
          <p14:tracePt t="56975" x="1841500" y="6064250"/>
          <p14:tracePt t="56984" x="1851025" y="6054725"/>
          <p14:tracePt t="56990" x="1851025" y="6037263"/>
          <p14:tracePt t="56998" x="1860550" y="6027738"/>
          <p14:tracePt t="57007" x="1868488" y="6027738"/>
          <p14:tracePt t="57128" x="1868488" y="6018213"/>
          <p14:tracePt t="57144" x="1860550" y="6018213"/>
          <p14:tracePt t="57152" x="1841500" y="6018213"/>
          <p14:tracePt t="57160" x="1824038" y="6018213"/>
          <p14:tracePt t="57176" x="1804988" y="6018213"/>
          <p14:tracePt t="57184" x="1795463" y="6018213"/>
          <p14:tracePt t="57192" x="1787525" y="6018213"/>
          <p14:tracePt t="57272" x="1778000" y="6000750"/>
          <p14:tracePt t="57280" x="1778000" y="5991225"/>
          <p14:tracePt t="57289" x="1778000" y="5973763"/>
          <p14:tracePt t="57297" x="1778000" y="5946775"/>
          <p14:tracePt t="57304" x="1778000" y="5927725"/>
          <p14:tracePt t="57313" x="1778000" y="5900738"/>
          <p14:tracePt t="57320" x="1778000" y="5881688"/>
          <p14:tracePt t="57330" x="1778000" y="5854700"/>
          <p14:tracePt t="57335" x="1778000" y="5845175"/>
          <p14:tracePt t="57344" x="1778000" y="5837238"/>
          <p14:tracePt t="57351" x="1778000" y="5818188"/>
          <p14:tracePt t="57367" x="1778000" y="5808663"/>
          <p14:tracePt t="57480" x="1778000" y="5800725"/>
          <p14:tracePt t="57488" x="1795463" y="5745163"/>
          <p14:tracePt t="57496" x="1860550" y="5708650"/>
          <p14:tracePt t="57504" x="1895475" y="5672138"/>
          <p14:tracePt t="57514" x="1941513" y="5626100"/>
          <p14:tracePt t="57519" x="1997075" y="5581650"/>
          <p14:tracePt t="57528" x="2024063" y="5545138"/>
          <p14:tracePt t="57534" x="2060575" y="5499100"/>
          <p14:tracePt t="57542" x="2114550" y="5445125"/>
          <p14:tracePt t="57550" x="2160588" y="5399088"/>
          <p14:tracePt t="57558" x="2224088" y="5362575"/>
          <p14:tracePt t="57567" x="2287588" y="5307013"/>
          <p14:tracePt t="57574" x="2343150" y="5262563"/>
          <p14:tracePt t="57582" x="2443163" y="5197475"/>
          <p14:tracePt t="57591" x="2506663" y="5153025"/>
          <p14:tracePt t="57598" x="2598738" y="5106988"/>
          <p14:tracePt t="57607" x="2679700" y="5053013"/>
          <p14:tracePt t="57615" x="2771775" y="4997450"/>
          <p14:tracePt t="57623" x="2881313" y="4943475"/>
          <p14:tracePt t="57633" x="2981325" y="4914900"/>
          <p14:tracePt t="57640" x="3063875" y="4860925"/>
          <p14:tracePt t="57650" x="3171825" y="4824413"/>
          <p14:tracePt t="57655" x="3273425" y="4768850"/>
          <p14:tracePt t="57665" x="3390900" y="4732338"/>
          <p14:tracePt t="57670" x="3463925" y="4705350"/>
          <p14:tracePt t="57681" x="3600450" y="4660900"/>
          <p14:tracePt t="57686" x="3683000" y="4614863"/>
          <p14:tracePt t="57695" x="3810000" y="4559300"/>
          <p14:tracePt t="57703" x="3911600" y="4514850"/>
          <p14:tracePt t="57710" x="4029075" y="4478338"/>
          <p14:tracePt t="57718" x="4111625" y="4432300"/>
          <p14:tracePt t="57729" x="4165600" y="4405313"/>
          <p14:tracePt t="57735" x="4248150" y="4368800"/>
          <p14:tracePt t="57745" x="4311650" y="4359275"/>
          <p14:tracePt t="57751" x="4340225" y="4349750"/>
          <p14:tracePt t="57759" x="4384675" y="4322763"/>
          <p14:tracePt t="57766" x="4403725" y="4313238"/>
          <p14:tracePt t="57776" x="4413250" y="4303713"/>
          <p14:tracePt t="57784" x="4440238" y="4295775"/>
          <p14:tracePt t="57795" x="4457700" y="4276725"/>
          <p14:tracePt t="57808" x="4467225" y="4268788"/>
          <p14:tracePt t="57816" x="4476750" y="4259263"/>
          <p14:tracePt t="57823" x="4484688" y="4259263"/>
          <p14:tracePt t="57848" x="4494213" y="4249738"/>
          <p14:tracePt t="57856" x="4503738" y="4240213"/>
          <p14:tracePt t="57879" x="4503738" y="4232275"/>
          <p14:tracePt t="57886" x="4513263" y="4222750"/>
          <p14:tracePt t="57894" x="4521200" y="4213225"/>
          <p14:tracePt t="57911" x="4540250" y="4195763"/>
          <p14:tracePt t="57928" x="4549775" y="4176713"/>
          <p14:tracePt t="57945" x="4557713" y="4176713"/>
          <p14:tracePt t="57951" x="4567238" y="4159250"/>
          <p14:tracePt t="57967" x="4567238" y="4149725"/>
          <p14:tracePt t="57976" x="4576763" y="4140200"/>
          <p14:tracePt t="57984" x="4586288" y="4130675"/>
          <p14:tracePt t="57993" x="4586288" y="4122738"/>
          <p14:tracePt t="57999" x="4603750" y="4094163"/>
          <p14:tracePt t="58014" x="4613275" y="4076700"/>
          <p14:tracePt t="58022" x="4622800" y="4067175"/>
          <p14:tracePt t="58031" x="4630738" y="4030663"/>
          <p14:tracePt t="58038" x="4649788" y="4013200"/>
          <p14:tracePt t="58046" x="4659313" y="3984625"/>
          <p14:tracePt t="58054" x="4667250" y="3976688"/>
          <p14:tracePt t="58062" x="4667250" y="3957638"/>
          <p14:tracePt t="58070" x="4676775" y="3930650"/>
          <p14:tracePt t="58078" x="4676775" y="3921125"/>
          <p14:tracePt t="58086" x="4686300" y="3903663"/>
          <p14:tracePt t="58095" x="4695825" y="3875088"/>
          <p14:tracePt t="58102" x="4695825" y="3867150"/>
          <p14:tracePt t="58111" x="4695825" y="3848100"/>
          <p14:tracePt t="58119" x="4695825" y="3830638"/>
          <p14:tracePt t="58128" x="4695825" y="3821113"/>
          <p14:tracePt t="58135" x="4695825" y="3803650"/>
          <p14:tracePt t="58144" x="4695825" y="3784600"/>
          <p14:tracePt t="58151" x="4695825" y="3767138"/>
          <p14:tracePt t="58159" x="4695825" y="3748088"/>
          <p14:tracePt t="58167" x="4695825" y="3738563"/>
          <p14:tracePt t="58175" x="4695825" y="3721100"/>
          <p14:tracePt t="58183" x="4695825" y="3711575"/>
          <p14:tracePt t="58199" x="4695825" y="3702050"/>
          <p14:tracePt t="58257" x="4695825" y="3684588"/>
          <p14:tracePt t="58272" x="4695825" y="3675063"/>
          <p14:tracePt t="58361" x="4695825" y="3665538"/>
          <p14:tracePt t="58384" x="4695825" y="3657600"/>
          <p14:tracePt t="58400" x="4703763" y="3657600"/>
          <p14:tracePt t="58408" x="4713288" y="3657600"/>
          <p14:tracePt t="58417" x="4740275" y="3657600"/>
          <p14:tracePt t="58424" x="4767263" y="3657600"/>
          <p14:tracePt t="58431" x="4795838" y="3657600"/>
          <p14:tracePt t="58439" x="4822825" y="3657600"/>
          <p14:tracePt t="58447" x="4876800" y="3657600"/>
          <p14:tracePt t="58455" x="4913313" y="3657600"/>
          <p14:tracePt t="58463" x="4941888" y="3657600"/>
          <p14:tracePt t="58470" x="4978400" y="3657600"/>
          <p14:tracePt t="58479" x="4995863" y="3657600"/>
          <p14:tracePt t="58487" x="5005388" y="3657600"/>
          <p14:tracePt t="58494" x="5032375" y="3657600"/>
          <p14:tracePt t="58503" x="5041900" y="3657600"/>
          <p14:tracePt t="58512" x="5049838" y="3657600"/>
          <p14:tracePt t="58518" x="5059363" y="3657600"/>
          <p14:tracePt t="58530" x="5078413" y="3657600"/>
          <p14:tracePt t="58534" x="5086350" y="3657600"/>
          <p14:tracePt t="58542" x="5105400" y="3657600"/>
          <p14:tracePt t="58550" x="5114925" y="3657600"/>
          <p14:tracePt t="58558" x="5122863" y="3657600"/>
          <p14:tracePt t="58566" x="5132388" y="3657600"/>
          <p14:tracePt t="58574" x="5141913" y="3657600"/>
          <p14:tracePt t="58582" x="5151438" y="3657600"/>
          <p14:tracePt t="58590" x="5159375" y="3657600"/>
          <p14:tracePt t="58598" x="5168900" y="3657600"/>
          <p14:tracePt t="58614" x="5187950" y="3657600"/>
          <p14:tracePt t="58856" x="5205413" y="3657600"/>
          <p14:tracePt t="58864" x="5232400" y="3657600"/>
          <p14:tracePt t="58872" x="5260975" y="3657600"/>
          <p14:tracePt t="58879" x="5305425" y="3657600"/>
          <p14:tracePt t="58887" x="5360988" y="3648075"/>
          <p14:tracePt t="58895" x="5414963" y="3648075"/>
          <p14:tracePt t="58902" x="5497513" y="3621088"/>
          <p14:tracePt t="58910" x="5588000" y="3621088"/>
          <p14:tracePt t="58918" x="5680075" y="3621088"/>
          <p14:tracePt t="58927" x="5789613" y="3621088"/>
          <p14:tracePt t="58934" x="5899150" y="3621088"/>
          <p14:tracePt t="58942" x="6007100" y="3621088"/>
          <p14:tracePt t="58951" x="6135688" y="3621088"/>
          <p14:tracePt t="58958" x="6245225" y="3621088"/>
          <p14:tracePt t="58967" x="6354763" y="3621088"/>
          <p14:tracePt t="58974" x="6427788" y="3621088"/>
          <p14:tracePt t="58982" x="6500813" y="3621088"/>
          <p14:tracePt t="58991" x="6591300" y="3621088"/>
          <p14:tracePt t="58998" x="6664325" y="3621088"/>
          <p14:tracePt t="59006" x="6746875" y="3621088"/>
          <p14:tracePt t="59014" x="6800850" y="3621088"/>
          <p14:tracePt t="59022" x="6873875" y="3621088"/>
          <p14:tracePt t="59030" x="6946900" y="3621088"/>
          <p14:tracePt t="59038" x="7037388" y="3621088"/>
          <p14:tracePt t="59047" x="7129463" y="3621088"/>
          <p14:tracePt t="59055" x="7219950" y="3621088"/>
          <p14:tracePt t="59063" x="7329488" y="3621088"/>
          <p14:tracePt t="59072" x="7439025" y="3621088"/>
          <p14:tracePt t="59079" x="7531100" y="3621088"/>
          <p14:tracePt t="59087" x="7648575" y="3621088"/>
          <p14:tracePt t="59094" x="7740650" y="3621088"/>
          <p14:tracePt t="59104" x="7850188" y="3621088"/>
          <p14:tracePt t="59111" x="7940675" y="3621088"/>
          <p14:tracePt t="59119" x="8050213" y="3621088"/>
          <p14:tracePt t="59127" x="8123238" y="3621088"/>
          <p14:tracePt t="59134" x="8196263" y="3621088"/>
          <p14:tracePt t="59142" x="8269288" y="3621088"/>
          <p14:tracePt t="59150" x="8342313" y="3621088"/>
          <p14:tracePt t="59158" x="8386763" y="3621088"/>
          <p14:tracePt t="59166" x="8423275" y="3621088"/>
          <p14:tracePt t="59174" x="8478838" y="3621088"/>
          <p14:tracePt t="59183" x="8523288" y="3611563"/>
          <p14:tracePt t="59191" x="8578850" y="3602038"/>
          <p14:tracePt t="59199" x="8642350" y="3602038"/>
          <p14:tracePt t="59208" x="8697913" y="3584575"/>
          <p14:tracePt t="59214" x="8761413" y="3565525"/>
          <p14:tracePt t="59222" x="8842375" y="3538538"/>
          <p14:tracePt t="59230" x="8915400" y="3519488"/>
          <p14:tracePt t="59239" x="9007475" y="3492500"/>
          <p14:tracePt t="59246" x="9090025" y="3482975"/>
          <p14:tracePt t="59825" x="8951913" y="3575050"/>
          <p14:tracePt t="59830" x="8861425" y="3584575"/>
          <p14:tracePt t="59838" x="8770938" y="3592513"/>
          <p14:tracePt t="59847" x="8678863" y="3592513"/>
          <p14:tracePt t="59854" x="8596313" y="3621088"/>
          <p14:tracePt t="59862" x="8542338" y="3638550"/>
          <p14:tracePt t="59870" x="8478838" y="3638550"/>
          <p14:tracePt t="59878" x="8451850" y="3648075"/>
          <p14:tracePt t="59887" x="8415338" y="3648075"/>
          <p14:tracePt t="59895" x="8369300" y="3657600"/>
          <p14:tracePt t="59902" x="8359775" y="3657600"/>
          <p14:tracePt t="59910" x="8332788" y="3657600"/>
          <p14:tracePt t="59918" x="8313738" y="3675063"/>
          <p14:tracePt t="59975" x="8305800" y="3684588"/>
          <p14:tracePt t="60024" x="8277225" y="3684588"/>
          <p14:tracePt t="60032" x="8269288" y="3684588"/>
          <p14:tracePt t="60040" x="8232775" y="3684588"/>
          <p14:tracePt t="60047" x="8196263" y="3684588"/>
          <p14:tracePt t="60055" x="8169275" y="3684588"/>
          <p14:tracePt t="60063" x="8123238" y="3684588"/>
          <p14:tracePt t="60071" x="8067675" y="3684588"/>
          <p14:tracePt t="60079" x="8031163" y="3684588"/>
          <p14:tracePt t="60087" x="7977188" y="3684588"/>
          <p14:tracePt t="60095" x="7913688" y="3684588"/>
          <p14:tracePt t="60103" x="7858125" y="3694113"/>
          <p14:tracePt t="60113" x="7794625" y="3702050"/>
          <p14:tracePt t="60119" x="7721600" y="3730625"/>
          <p14:tracePt t="60129" x="7675563" y="3748088"/>
          <p14:tracePt t="60134" x="7621588" y="3757613"/>
          <p14:tracePt t="60142" x="7558088" y="3767138"/>
          <p14:tracePt t="60150" x="7475538" y="3811588"/>
          <p14:tracePt t="60158" x="7439025" y="3821113"/>
          <p14:tracePt t="60166" x="7375525" y="3830638"/>
          <p14:tracePt t="60174" x="7339013" y="3830638"/>
          <p14:tracePt t="60182" x="7302500" y="3848100"/>
          <p14:tracePt t="60190" x="7248525" y="3857625"/>
          <p14:tracePt t="60198" x="7219950" y="3875088"/>
          <p14:tracePt t="60206" x="7202488" y="3884613"/>
          <p14:tracePt t="60214" x="7156450" y="3903663"/>
          <p14:tracePt t="60222" x="7146925" y="3911600"/>
          <p14:tracePt t="60230" x="7119938" y="3911600"/>
          <p14:tracePt t="60238" x="7110413" y="3911600"/>
          <p14:tracePt t="60448" x="7110413" y="3921125"/>
          <p14:tracePt t="60456" x="7083425" y="3921125"/>
          <p14:tracePt t="60464" x="7065963" y="3930650"/>
          <p14:tracePt t="60472" x="7029450" y="3930650"/>
          <p14:tracePt t="60479" x="6992938" y="3930650"/>
          <p14:tracePt t="60489" x="6964363" y="3940175"/>
          <p14:tracePt t="60496" x="6929438" y="3948113"/>
          <p14:tracePt t="60504" x="6892925" y="3957638"/>
          <p14:tracePt t="60517" x="6856413" y="3967163"/>
          <p14:tracePt t="60520" x="6819900" y="3967163"/>
          <p14:tracePt t="60530" x="6773863" y="3967163"/>
          <p14:tracePt t="60534" x="6754813" y="3976688"/>
          <p14:tracePt t="60544" x="6718300" y="3976688"/>
          <p14:tracePt t="60550" x="6691313" y="3976688"/>
          <p14:tracePt t="60558" x="6681788" y="3976688"/>
          <p14:tracePt t="60566" x="6664325" y="3984625"/>
          <p14:tracePt t="60574" x="6645275" y="3994150"/>
          <p14:tracePt t="60582" x="6637338" y="3994150"/>
          <p14:tracePt t="60590" x="6627813" y="3994150"/>
          <p14:tracePt t="60598" x="6618288" y="3994150"/>
          <p14:tracePt t="60606" x="6610350" y="3994150"/>
          <p14:tracePt t="60614" x="6600825" y="3994150"/>
          <p14:tracePt t="60622" x="6581775" y="3994150"/>
          <p14:tracePt t="60630" x="6564313" y="3994150"/>
          <p14:tracePt t="60638" x="6545263" y="3994150"/>
          <p14:tracePt t="60646" x="6537325" y="3994150"/>
          <p14:tracePt t="60654" x="6518275" y="3994150"/>
          <p14:tracePt t="60662" x="6508750" y="3994150"/>
          <p14:tracePt t="60670" x="6472238" y="3994150"/>
          <p14:tracePt t="60679" x="6454775" y="3994150"/>
          <p14:tracePt t="60694" x="6427788" y="3994150"/>
          <p14:tracePt t="60703" x="6418263" y="3994150"/>
          <p14:tracePt t="60716" x="6408738" y="3994150"/>
          <p14:tracePt t="60719" x="6391275" y="3994150"/>
          <p14:tracePt t="60730" x="6381750" y="4003675"/>
          <p14:tracePt t="60767" x="6372225" y="4003675"/>
          <p14:tracePt t="60784" x="6354763" y="4003675"/>
          <p14:tracePt t="60791" x="6335713" y="4003675"/>
          <p14:tracePt t="60800" x="6308725" y="4013200"/>
          <p14:tracePt t="60807" x="6281738" y="4021138"/>
          <p14:tracePt t="60816" x="6245225" y="4030663"/>
          <p14:tracePt t="60823" x="6226175" y="4040188"/>
          <p14:tracePt t="60833" x="6172200" y="4057650"/>
          <p14:tracePt t="60839" x="6126163" y="4067175"/>
          <p14:tracePt t="60849" x="6053138" y="4076700"/>
          <p14:tracePt t="60855" x="5989638" y="4103688"/>
          <p14:tracePt t="60864" x="5870575" y="4130675"/>
          <p14:tracePt t="60880" x="5688013" y="4140200"/>
          <p14:tracePt t="60887" x="5597525" y="4140200"/>
          <p14:tracePt t="60895" x="5470525" y="4140200"/>
          <p14:tracePt t="60903" x="5378450" y="4140200"/>
          <p14:tracePt t="60913" x="5251450" y="4140200"/>
          <p14:tracePt t="60919" x="5141913" y="4140200"/>
          <p14:tracePt t="60929" x="5049838" y="4140200"/>
          <p14:tracePt t="60934" x="4941888" y="4140200"/>
          <p14:tracePt t="60943" x="4849813" y="4140200"/>
          <p14:tracePt t="60950" x="4740275" y="4140200"/>
          <p14:tracePt t="60958" x="4640263" y="4140200"/>
          <p14:tracePt t="60966" x="4513263" y="4140200"/>
          <p14:tracePt t="60974" x="4384675" y="4140200"/>
          <p14:tracePt t="60982" x="4294188" y="4140200"/>
          <p14:tracePt t="60991" x="4165600" y="4140200"/>
          <p14:tracePt t="60998" x="4075113" y="4140200"/>
          <p14:tracePt t="61006" x="3965575" y="4140200"/>
          <p14:tracePt t="61014" x="3892550" y="4140200"/>
          <p14:tracePt t="61022" x="3819525" y="4140200"/>
          <p14:tracePt t="61030" x="3765550" y="4140200"/>
          <p14:tracePt t="61038" x="3702050" y="4140200"/>
          <p14:tracePt t="61049" x="3646488" y="4140200"/>
          <p14:tracePt t="61054" x="3619500" y="4122738"/>
          <p14:tracePt t="61062" x="3600450" y="4122738"/>
          <p14:tracePt t="61070" x="3582988" y="4122738"/>
          <p14:tracePt t="61078" x="3573463" y="4122738"/>
          <p14:tracePt t="61175" x="3563938" y="4113213"/>
          <p14:tracePt t="62056" x="3546475" y="4113213"/>
          <p14:tracePt t="62064" x="3527425" y="4113213"/>
          <p14:tracePt t="62080" x="3519488" y="4113213"/>
          <p14:tracePt t="62088" x="3500438" y="4113213"/>
          <p14:tracePt t="62096" x="3490913" y="4113213"/>
          <p14:tracePt t="62104" x="3482975" y="4113213"/>
          <p14:tracePt t="62113" x="3473450" y="4113213"/>
          <p14:tracePt t="62120" x="3463925" y="4113213"/>
          <p14:tracePt t="62132" x="3455988" y="4113213"/>
          <p14:tracePt t="62145" x="3446463" y="4113213"/>
          <p14:tracePt t="62151" x="3419475" y="4113213"/>
          <p14:tracePt t="62161" x="3409950" y="4113213"/>
          <p14:tracePt t="62167" x="3400425" y="4113213"/>
          <p14:tracePt t="62175" x="3390900" y="4113213"/>
          <p14:tracePt t="62183" x="3363913" y="4113213"/>
          <p14:tracePt t="62192" x="3354388" y="4113213"/>
          <p14:tracePt t="62200" x="3317875" y="4113213"/>
          <p14:tracePt t="62207" x="3300413" y="4113213"/>
          <p14:tracePt t="62216" x="3263900" y="4122738"/>
          <p14:tracePt t="62222" x="3236913" y="4130675"/>
          <p14:tracePt t="62230" x="3200400" y="4130675"/>
          <p14:tracePt t="62239" x="3171825" y="4130675"/>
          <p14:tracePt t="62247" x="3154363" y="4130675"/>
          <p14:tracePt t="62254" x="3117850" y="4140200"/>
          <p14:tracePt t="62262" x="3100388" y="4140200"/>
          <p14:tracePt t="62270" x="3054350" y="4167188"/>
          <p14:tracePt t="62278" x="3027363" y="4167188"/>
          <p14:tracePt t="62287" x="2962275" y="4186238"/>
          <p14:tracePt t="62294" x="2908300" y="4203700"/>
          <p14:tracePt t="62303" x="2889250" y="4203700"/>
          <p14:tracePt t="62310" x="2835275" y="4222750"/>
          <p14:tracePt t="62318" x="2798763" y="4232275"/>
          <p14:tracePt t="62327" x="2762250" y="4240213"/>
          <p14:tracePt t="62334" x="2744788" y="4240213"/>
          <p14:tracePt t="62343" x="2716213" y="4249738"/>
          <p14:tracePt t="62350" x="2698750" y="4249738"/>
          <p14:tracePt t="62358" x="2671763" y="4276725"/>
          <p14:tracePt t="62366" x="2662238" y="4276725"/>
          <p14:tracePt t="62374" x="2625725" y="4286250"/>
          <p14:tracePt t="62382" x="2606675" y="4295775"/>
          <p14:tracePt t="62390" x="2598738" y="4295775"/>
          <p14:tracePt t="62398" x="2570163" y="4295775"/>
          <p14:tracePt t="62406" x="2570163" y="4303713"/>
          <p14:tracePt t="62414" x="2562225" y="4303713"/>
          <p14:tracePt t="62422" x="2552700" y="4303713"/>
          <p14:tracePt t="62431" x="2516188" y="4313238"/>
          <p14:tracePt t="62438" x="2506663" y="4313238"/>
          <p14:tracePt t="62447" x="2489200" y="4313238"/>
          <p14:tracePt t="62455" x="2470150" y="4313238"/>
          <p14:tracePt t="62463" x="2443163" y="4313238"/>
          <p14:tracePt t="62471" x="2416175" y="4322763"/>
          <p14:tracePt t="62478" x="2389188" y="4322763"/>
          <p14:tracePt t="62489" x="2352675" y="4322763"/>
          <p14:tracePt t="62496" x="2316163" y="4340225"/>
          <p14:tracePt t="62504" x="2260600" y="4340225"/>
          <p14:tracePt t="62513" x="2179638" y="4340225"/>
          <p14:tracePt t="62520" x="2106613" y="4340225"/>
          <p14:tracePt t="62530" x="2014538" y="4340225"/>
          <p14:tracePt t="62534" x="1924050" y="4340225"/>
          <p14:tracePt t="62543" x="1814513" y="4340225"/>
          <p14:tracePt t="62550" x="1704975" y="4340225"/>
          <p14:tracePt t="62558" x="1595438" y="4340225"/>
          <p14:tracePt t="62567" x="1485900" y="4340225"/>
          <p14:tracePt t="62574" x="1412875" y="4340225"/>
          <p14:tracePt t="62582" x="1339850" y="4340225"/>
          <p14:tracePt t="62590" x="1266825" y="4340225"/>
          <p14:tracePt t="62598" x="1222375" y="4340225"/>
          <p14:tracePt t="62607" x="1203325" y="4340225"/>
          <p14:tracePt t="62648" x="1193800" y="4340225"/>
          <p14:tracePt t="62672" x="1185863" y="4340225"/>
          <p14:tracePt t="62701" x="1185863" y="4322763"/>
          <p14:tracePt t="62712" x="1185863" y="4313238"/>
          <p14:tracePt t="62721" x="1185863" y="4295775"/>
          <p14:tracePt t="62729" x="1185863" y="4286250"/>
          <p14:tracePt t="62736" x="1185863" y="4276725"/>
          <p14:tracePt t="62744" x="1185863" y="4240213"/>
          <p14:tracePt t="62759" x="1185863" y="4213225"/>
          <p14:tracePt t="62767" x="1185863" y="4195763"/>
          <p14:tracePt t="62775" x="1185863" y="4167188"/>
          <p14:tracePt t="62783" x="1185863" y="4149725"/>
          <p14:tracePt t="62791" x="1185863" y="4113213"/>
          <p14:tracePt t="62798" x="1185863" y="4094163"/>
          <p14:tracePt t="62815" x="1193800" y="4049713"/>
          <p14:tracePt t="62822" x="1212850" y="4030663"/>
          <p14:tracePt t="62832" x="1222375" y="4013200"/>
          <p14:tracePt t="62838" x="1239838" y="3984625"/>
          <p14:tracePt t="62848" x="1258888" y="3967163"/>
          <p14:tracePt t="62855" x="1266825" y="3957638"/>
          <p14:tracePt t="62865" x="1293813" y="3930650"/>
          <p14:tracePt t="62881" x="1330325" y="3903663"/>
          <p14:tracePt t="62887" x="1366838" y="3867150"/>
          <p14:tracePt t="62894" x="1385888" y="3857625"/>
          <p14:tracePt t="62903" x="1403350" y="3848100"/>
          <p14:tracePt t="62912" x="1422400" y="3840163"/>
          <p14:tracePt t="62920" x="1439863" y="3830638"/>
          <p14:tracePt t="62929" x="1449388" y="3821113"/>
          <p14:tracePt t="63022" x="1458913" y="3821113"/>
          <p14:tracePt t="63031" x="1468438" y="3840163"/>
          <p14:tracePt t="63038" x="1476375" y="3857625"/>
          <p14:tracePt t="63047" x="1476375" y="3867150"/>
          <p14:tracePt t="63054" x="1476375" y="3894138"/>
          <p14:tracePt t="63062" x="1476375" y="3903663"/>
          <p14:tracePt t="63070" x="1476375" y="3921125"/>
          <p14:tracePt t="63078" x="1476375" y="3930650"/>
          <p14:tracePt t="63087" x="1476375" y="3940175"/>
          <p14:tracePt t="63095" x="1476375" y="3948113"/>
          <p14:tracePt t="63103" x="1495425" y="3984625"/>
          <p14:tracePt t="63110" x="1495425" y="3994150"/>
          <p14:tracePt t="63119" x="1495425" y="4030663"/>
          <p14:tracePt t="63127" x="1504950" y="4049713"/>
          <p14:tracePt t="63135" x="1504950" y="4094163"/>
          <p14:tracePt t="63143" x="1522413" y="4159250"/>
          <p14:tracePt t="63151" x="1522413" y="4203700"/>
          <p14:tracePt t="63159" x="1531938" y="4259263"/>
          <p14:tracePt t="63167" x="1531938" y="4313238"/>
          <p14:tracePt t="63175" x="1549400" y="4376738"/>
          <p14:tracePt t="63183" x="1558925" y="4432300"/>
          <p14:tracePt t="63191" x="1558925" y="4478338"/>
          <p14:tracePt t="63198" x="1576388" y="4522788"/>
          <p14:tracePt t="63207" x="1585913" y="4541838"/>
          <p14:tracePt t="63215" x="1595438" y="4559300"/>
          <p14:tracePt t="63223" x="1595438" y="4568825"/>
          <p14:tracePt t="63323" x="1595438" y="4578350"/>
          <p14:tracePt t="63617" x="1595438" y="4595813"/>
          <p14:tracePt t="63624" x="1568450" y="4614863"/>
          <p14:tracePt t="63632" x="1568450" y="4624388"/>
          <p14:tracePt t="63638" x="1558925" y="4641850"/>
          <p14:tracePt t="63646" x="1549400" y="4660900"/>
          <p14:tracePt t="63654" x="1549400" y="4668838"/>
          <p14:tracePt t="63678" x="1541463" y="4687888"/>
          <p14:tracePt t="63686" x="1541463" y="4697413"/>
          <p14:tracePt t="63694" x="1531938" y="4705350"/>
          <p14:tracePt t="63725" x="1531938" y="4714875"/>
          <p14:tracePt t="63730" x="1531938" y="4741863"/>
          <p14:tracePt t="63739" x="1531938" y="4751388"/>
          <p14:tracePt t="63743" x="1531938" y="4778375"/>
          <p14:tracePt t="63750" x="1522413" y="4797425"/>
          <p14:tracePt t="63758" x="1522413" y="4805363"/>
          <p14:tracePt t="63767" x="1522413" y="4824413"/>
          <p14:tracePt t="63784" x="1522413" y="4841875"/>
          <p14:tracePt t="63792" x="1504950" y="4860925"/>
          <p14:tracePt t="63802" x="1504950" y="4870450"/>
          <p14:tracePt t="63808" x="1495425" y="4878388"/>
          <p14:tracePt t="63816" x="1495425" y="4887913"/>
          <p14:tracePt t="63831" x="1495425" y="4897438"/>
          <p14:tracePt t="63839" x="1485900" y="4914900"/>
          <p14:tracePt t="64166" x="1476375" y="4924425"/>
          <p14:tracePt t="64182" x="1468438" y="4924425"/>
          <p14:tracePt t="64198" x="1458913" y="4933950"/>
          <p14:tracePt t="64214" x="1458913" y="4943475"/>
          <p14:tracePt t="64223" x="1476375" y="4960938"/>
          <p14:tracePt t="64231" x="1495425" y="4960938"/>
          <p14:tracePt t="64239" x="1549400" y="4970463"/>
          <p14:tracePt t="64247" x="1612900" y="4987925"/>
          <p14:tracePt t="64254" x="1704975" y="5016500"/>
          <p14:tracePt t="64262" x="1768475" y="5016500"/>
          <p14:tracePt t="64270" x="1860550" y="5024438"/>
          <p14:tracePt t="64278" x="1914525" y="5024438"/>
          <p14:tracePt t="64286" x="1987550" y="5024438"/>
          <p14:tracePt t="64294" x="2033588" y="5024438"/>
          <p14:tracePt t="64302" x="2060575" y="5024438"/>
          <p14:tracePt t="64312" x="2097088" y="5024438"/>
          <p14:tracePt t="64319" x="2106613" y="5024438"/>
          <p14:tracePt t="64328" x="2124075" y="5024438"/>
          <p14:tracePt t="64640" x="2143125" y="5024438"/>
          <p14:tracePt t="64646" x="2197100" y="5024438"/>
          <p14:tracePt t="64654" x="2251075" y="5024438"/>
          <p14:tracePt t="64662" x="2306638" y="5024438"/>
          <p14:tracePt t="64670" x="2360613" y="5024438"/>
          <p14:tracePt t="64678" x="2443163" y="5024438"/>
          <p14:tracePt t="64686" x="2533650" y="5024438"/>
          <p14:tracePt t="64694" x="2625725" y="5024438"/>
          <p14:tracePt t="64702" x="2698750" y="5024438"/>
          <p14:tracePt t="64710" x="2825750" y="5024438"/>
          <p14:tracePt t="64718" x="2954338" y="5024438"/>
          <p14:tracePt t="64727" x="3063875" y="5024438"/>
          <p14:tracePt t="64735" x="3154363" y="5024438"/>
          <p14:tracePt t="64744" x="3244850" y="5024438"/>
          <p14:tracePt t="64751" x="3373438" y="5043488"/>
          <p14:tracePt t="64759" x="3500438" y="5053013"/>
          <p14:tracePt t="64766" x="3600450" y="5080000"/>
          <p14:tracePt t="64774" x="3729038" y="5097463"/>
          <p14:tracePt t="64782" x="3829050" y="5106988"/>
          <p14:tracePt t="64790" x="3919538" y="5106988"/>
          <p14:tracePt t="64798" x="3992563" y="5106988"/>
          <p14:tracePt t="64806" x="4029075" y="5106988"/>
          <p14:tracePt t="64814" x="4075113" y="5106988"/>
          <p14:tracePt t="64823" x="4102100" y="5106988"/>
          <p14:tracePt t="64830" x="4129088" y="5106988"/>
          <p14:tracePt t="64838" x="4165600" y="5089525"/>
          <p14:tracePt t="64846" x="4184650" y="5080000"/>
          <p14:tracePt t="64854" x="4184650" y="5070475"/>
          <p14:tracePt t="64862" x="4202113" y="5053013"/>
          <p14:tracePt t="64872" x="4211638" y="5043488"/>
          <p14:tracePt t="64879" x="4221163" y="5033963"/>
          <p14:tracePt t="64886" x="4230688" y="5024438"/>
          <p14:tracePt t="64904" x="4238625" y="5024438"/>
          <p14:tracePt t="64911" x="4267200" y="5006975"/>
          <p14:tracePt t="64918" x="4275138" y="5006975"/>
          <p14:tracePt t="64927" x="4303713" y="5006975"/>
          <p14:tracePt t="64934" x="4311650" y="5006975"/>
          <p14:tracePt t="64945" x="4357688" y="5006975"/>
          <p14:tracePt t="64952" x="4403725" y="5006975"/>
          <p14:tracePt t="64961" x="4494213" y="5006975"/>
          <p14:tracePt t="64967" x="4567238" y="5016500"/>
          <p14:tracePt t="64975" x="4640263" y="5033963"/>
          <p14:tracePt t="64984" x="4740275" y="5033963"/>
          <p14:tracePt t="64991" x="4813300" y="5033963"/>
          <p14:tracePt t="64999" x="4922838" y="5033963"/>
          <p14:tracePt t="65006" x="5014913" y="5033963"/>
          <p14:tracePt t="65014" x="5141913" y="5033963"/>
          <p14:tracePt t="65023" x="5268913" y="5033963"/>
          <p14:tracePt t="65031" x="5378450" y="5033963"/>
          <p14:tracePt t="65039" x="5543550" y="5006975"/>
          <p14:tracePt t="65046" x="5670550" y="4997450"/>
          <p14:tracePt t="65054" x="5816600" y="4979988"/>
          <p14:tracePt t="65062" x="5962650" y="4960938"/>
          <p14:tracePt t="65070" x="6116638" y="4924425"/>
          <p14:tracePt t="65078" x="6308725" y="4860925"/>
          <p14:tracePt t="65086" x="6454775" y="4841875"/>
          <p14:tracePt t="65095" x="6618288" y="4824413"/>
          <p14:tracePt t="65102" x="6800850" y="4814888"/>
          <p14:tracePt t="65110" x="6983413" y="4768850"/>
          <p14:tracePt t="65118" x="7183438" y="4751388"/>
          <p14:tracePt t="65126" x="7385050" y="4732338"/>
          <p14:tracePt t="65134" x="7567613" y="4687888"/>
          <p14:tracePt t="65143" x="7767638" y="4660900"/>
          <p14:tracePt t="65150" x="7958138" y="4624388"/>
          <p14:tracePt t="65158" x="8177213" y="4614863"/>
          <p14:tracePt t="65167" x="8386763" y="4578350"/>
          <p14:tracePt t="65174" x="8578850" y="4551363"/>
          <p14:tracePt t="65182" x="8742363" y="4532313"/>
          <p14:tracePt t="65190" x="8888413" y="4522788"/>
          <p14:tracePt t="65198" x="9053513" y="4478338"/>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4993</TotalTime>
  <Words>5077</Words>
  <Application>Microsoft Office PowerPoint</Application>
  <PresentationFormat>画面に合わせる (4:3)</PresentationFormat>
  <Paragraphs>355</Paragraphs>
  <Slides>38</Slides>
  <Notes>38</Notes>
  <HiddenSlides>0</HiddenSlides>
  <MMClips>38</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5" baseType="lpstr">
      <vt:lpstr>HG丸ｺﾞｼｯｸM-PRO</vt:lpstr>
      <vt:lpstr>Arial</vt:lpstr>
      <vt:lpstr>Calibri</vt:lpstr>
      <vt:lpstr>Cambria Math</vt:lpstr>
      <vt:lpstr>Times New Roman</vt:lpstr>
      <vt:lpstr>標準デザイン</vt:lpstr>
      <vt:lpstr>数式</vt:lpstr>
      <vt:lpstr>オペアンプ オペアンプは魔術の世界 魔法の言葉は「イマジナリーショート」</vt:lpstr>
      <vt:lpstr>理想の増幅器って何？</vt:lpstr>
      <vt:lpstr>オペアンプの等価回路</vt:lpstr>
      <vt:lpstr>PowerPoint プレゼンテーション</vt:lpstr>
      <vt:lpstr>差動利得は無限大だが、 ±Vcc以上の出力レベルは出ない</vt:lpstr>
      <vt:lpstr>オフセット調整</vt:lpstr>
      <vt:lpstr>同相利得とは？</vt:lpstr>
      <vt:lpstr>反転増幅回路</vt:lpstr>
      <vt:lpstr>反転増幅回路</vt:lpstr>
      <vt:lpstr>驚異のイマジナリーショート（バーチャル）ショート</vt:lpstr>
      <vt:lpstr>出力側の謎？</vt:lpstr>
      <vt:lpstr>ではなぜ負帰還を掛けるのか？</vt:lpstr>
      <vt:lpstr>ボード線図</vt:lpstr>
      <vt:lpstr>演習11．１</vt:lpstr>
      <vt:lpstr>非反転増幅回路</vt:lpstr>
      <vt:lpstr>非反転増幅回路</vt:lpstr>
      <vt:lpstr>差分増幅回路</vt:lpstr>
      <vt:lpstr>差分増幅回路</vt:lpstr>
      <vt:lpstr>ここまでのポイント</vt:lpstr>
      <vt:lpstr>加算回路</vt:lpstr>
      <vt:lpstr>減算回路</vt:lpstr>
      <vt:lpstr>減算回路</vt:lpstr>
      <vt:lpstr>演習11.2</vt:lpstr>
      <vt:lpstr>積分回路</vt:lpstr>
      <vt:lpstr>積分回路</vt:lpstr>
      <vt:lpstr>積分回路の式</vt:lpstr>
      <vt:lpstr>正負に振った入力波形 出力はCRの値や初期値によりけり</vt:lpstr>
      <vt:lpstr>微分回路</vt:lpstr>
      <vt:lpstr>微分回路の式</vt:lpstr>
      <vt:lpstr>ボルテージフォロア</vt:lpstr>
      <vt:lpstr>コンパレータ</vt:lpstr>
      <vt:lpstr>A/Dコンバータ フラッシュ型</vt:lpstr>
      <vt:lpstr>A/Dコンバータの動作</vt:lpstr>
      <vt:lpstr>D/Aコンバータ　抵抗ラダー型</vt:lpstr>
      <vt:lpstr>A/D、D/Aコンバータは奥が深い</vt:lpstr>
      <vt:lpstr>他の応用回路</vt:lpstr>
      <vt:lpstr>オペアンプが苦手なところ</vt:lpstr>
      <vt:lpstr>今日のポイント</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電子回路基礎</dc:title>
  <dc:creator>hideo</dc:creator>
  <cp:lastModifiedBy>天野 英晴</cp:lastModifiedBy>
  <cp:revision>166</cp:revision>
  <dcterms:created xsi:type="dcterms:W3CDTF">2008-04-12T07:01:50Z</dcterms:created>
  <dcterms:modified xsi:type="dcterms:W3CDTF">2020-06-21T13:36:05Z</dcterms:modified>
</cp:coreProperties>
</file>