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344" r:id="rId2"/>
    <p:sldId id="300" r:id="rId3"/>
    <p:sldId id="301" r:id="rId4"/>
    <p:sldId id="350" r:id="rId5"/>
    <p:sldId id="302" r:id="rId6"/>
    <p:sldId id="303" r:id="rId7"/>
    <p:sldId id="304" r:id="rId8"/>
    <p:sldId id="313" r:id="rId9"/>
    <p:sldId id="306" r:id="rId10"/>
    <p:sldId id="307" r:id="rId11"/>
    <p:sldId id="305" r:id="rId12"/>
    <p:sldId id="437" r:id="rId13"/>
    <p:sldId id="338" r:id="rId14"/>
    <p:sldId id="339" r:id="rId15"/>
    <p:sldId id="309" r:id="rId16"/>
    <p:sldId id="310" r:id="rId17"/>
    <p:sldId id="311" r:id="rId18"/>
    <p:sldId id="351" r:id="rId19"/>
    <p:sldId id="341" r:id="rId20"/>
    <p:sldId id="352" r:id="rId21"/>
    <p:sldId id="316" r:id="rId22"/>
    <p:sldId id="355" r:id="rId23"/>
    <p:sldId id="354" r:id="rId24"/>
    <p:sldId id="317" r:id="rId25"/>
    <p:sldId id="314" r:id="rId26"/>
    <p:sldId id="353" r:id="rId27"/>
  </p:sldIdLst>
  <p:sldSz cx="9144000" cy="6858000" type="screen4x3"/>
  <p:notesSz cx="6858000" cy="9144000"/>
  <p:defaultTextStyle>
    <a:defPPr>
      <a:defRPr lang="ja-JP"/>
    </a:defPPr>
    <a:lvl1pPr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a:srgbClr val="0066FF"/>
    <a:srgbClr val="99FF99"/>
    <a:srgbClr val="99FF66"/>
    <a:srgbClr val="99FF33"/>
    <a:srgbClr val="FFFF00"/>
    <a:srgbClr val="33CC33"/>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3834" autoAdjust="0"/>
  </p:normalViewPr>
  <p:slideViewPr>
    <p:cSldViewPr>
      <p:cViewPr varScale="1">
        <p:scale>
          <a:sx n="67" d="100"/>
          <a:sy n="67" d="100"/>
        </p:scale>
        <p:origin x="1260" y="5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03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3829FD-3973-4879-9398-7D46D057E6E3}" type="datetimeFigureOut">
              <a:rPr kumimoji="1" lang="ja-JP" altLang="en-US" smtClean="0"/>
              <a:t>2020/5/4</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12DEBB-6C04-4B81-9328-EA341889CF33}" type="slidenum">
              <a:rPr kumimoji="1" lang="ja-JP" altLang="en-US" smtClean="0"/>
              <a:t>‹#›</a:t>
            </a:fld>
            <a:endParaRPr kumimoji="1" lang="ja-JP" altLang="en-US"/>
          </a:p>
        </p:txBody>
      </p:sp>
    </p:spTree>
    <p:extLst>
      <p:ext uri="{BB962C8B-B14F-4D97-AF65-F5344CB8AC3E}">
        <p14:creationId xmlns:p14="http://schemas.microsoft.com/office/powerpoint/2010/main" val="4637895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今までは、</a:t>
            </a:r>
            <a:r>
              <a:rPr kumimoji="1" lang="en-US" altLang="ja-JP" dirty="0"/>
              <a:t>CMOS</a:t>
            </a:r>
            <a:r>
              <a:rPr kumimoji="1" lang="ja-JP" altLang="en-US" dirty="0"/>
              <a:t>の構造を断面図として理解していました。断面図はトランジスタの性質を説明する場合などに使われますが、実際の設計では上から見た図が重要です。正しくは、</a:t>
            </a:r>
            <a:r>
              <a:rPr kumimoji="1" lang="en-US" altLang="ja-JP" dirty="0"/>
              <a:t>3</a:t>
            </a:r>
            <a:r>
              <a:rPr kumimoji="1" lang="ja-JP" altLang="en-US" dirty="0"/>
              <a:t>次元的に積み重なった構造のそれぞれが上から見たらどうなっているかが重要です。</a:t>
            </a:r>
            <a:r>
              <a:rPr kumimoji="1" lang="en-US" altLang="ja-JP" dirty="0"/>
              <a:t>IC</a:t>
            </a:r>
            <a:r>
              <a:rPr kumimoji="1" lang="ja-JP" altLang="en-US" dirty="0"/>
              <a:t>を設計する場合、それぞれの層が上から見たときどのような形状をしているかを示す設計図が必要になります。これをレイアウトと呼びます。それぞれの層のことをレイヤと呼びます。各レイヤのレイアウトができれば、この形（マスクパターン）にしたがって、不純物を拡散させたり、ビーム線を打ち込んだり、エッチングをしたりして半導体を作っていきます。レイアウト設計は</a:t>
            </a:r>
            <a:r>
              <a:rPr kumimoji="1" lang="en-US" altLang="ja-JP" dirty="0"/>
              <a:t>IC</a:t>
            </a:r>
            <a:r>
              <a:rPr kumimoji="1" lang="ja-JP" altLang="en-US" dirty="0"/>
              <a:t>設計の最終段階に相当し、</a:t>
            </a:r>
            <a:r>
              <a:rPr kumimoji="1" lang="en-US" altLang="ja-JP" dirty="0"/>
              <a:t>4</a:t>
            </a:r>
            <a:r>
              <a:rPr kumimoji="1" lang="ja-JP" altLang="en-US" dirty="0"/>
              <a:t>年の</a:t>
            </a:r>
            <a:r>
              <a:rPr kumimoji="1" lang="en-US" altLang="ja-JP" dirty="0"/>
              <a:t>VLSI</a:t>
            </a:r>
            <a:r>
              <a:rPr kumimoji="1" lang="ja-JP" altLang="en-US" dirty="0"/>
              <a:t>設計論で詳しく学びますが、今回はこの基礎として重要です。</a:t>
            </a:r>
          </a:p>
        </p:txBody>
      </p:sp>
      <p:sp>
        <p:nvSpPr>
          <p:cNvPr id="4" name="スライド番号プレースホルダー 3"/>
          <p:cNvSpPr>
            <a:spLocks noGrp="1"/>
          </p:cNvSpPr>
          <p:nvPr>
            <p:ph type="sldNum" sz="quarter" idx="10"/>
          </p:nvPr>
        </p:nvSpPr>
        <p:spPr/>
        <p:txBody>
          <a:bodyPr/>
          <a:lstStyle/>
          <a:p>
            <a:fld id="{DF12DEBB-6C04-4B81-9328-EA341889CF33}" type="slidenum">
              <a:rPr kumimoji="1" lang="ja-JP" altLang="en-US" smtClean="0"/>
              <a:t>1</a:t>
            </a:fld>
            <a:endParaRPr kumimoji="1" lang="ja-JP" altLang="en-US"/>
          </a:p>
        </p:txBody>
      </p:sp>
    </p:spTree>
    <p:extLst>
      <p:ext uri="{BB962C8B-B14F-4D97-AF65-F5344CB8AC3E}">
        <p14:creationId xmlns:p14="http://schemas.microsoft.com/office/powerpoint/2010/main" val="20260556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行を並べる際に、交互に上下をひっくり返せば、隣り合った行の</a:t>
            </a:r>
            <a:r>
              <a:rPr kumimoji="1" lang="en-US" altLang="ja-JP" dirty="0"/>
              <a:t>GND</a:t>
            </a:r>
            <a:r>
              <a:rPr kumimoji="1" lang="ja-JP" altLang="en-US" dirty="0"/>
              <a:t>と</a:t>
            </a:r>
            <a:r>
              <a:rPr kumimoji="1" lang="en-US" altLang="ja-JP" dirty="0"/>
              <a:t>VDD</a:t>
            </a:r>
            <a:r>
              <a:rPr kumimoji="1" lang="ja-JP" altLang="en-US" dirty="0"/>
              <a:t>を共有することができます。このような配置法を</a:t>
            </a:r>
            <a:r>
              <a:rPr kumimoji="1" lang="en-US" altLang="ja-JP" dirty="0"/>
              <a:t>Double</a:t>
            </a:r>
            <a:r>
              <a:rPr kumimoji="1" lang="ja-JP" altLang="en-US" dirty="0"/>
              <a:t> </a:t>
            </a:r>
            <a:r>
              <a:rPr kumimoji="1" lang="en-US" altLang="ja-JP" dirty="0"/>
              <a:t>Back</a:t>
            </a:r>
            <a:r>
              <a:rPr kumimoji="1" lang="ja-JP" altLang="en-US" dirty="0"/>
              <a:t>を呼びます。スタンダードセルでチップを作る場合は、まずセルの配置を決めます。これは</a:t>
            </a:r>
            <a:r>
              <a:rPr kumimoji="1" lang="en-US" altLang="ja-JP" dirty="0"/>
              <a:t>CAD</a:t>
            </a:r>
            <a:r>
              <a:rPr kumimoji="1" lang="ja-JP" altLang="en-US" dirty="0"/>
              <a:t>が自動的に決めてくれます。</a:t>
            </a:r>
          </a:p>
        </p:txBody>
      </p:sp>
      <p:sp>
        <p:nvSpPr>
          <p:cNvPr id="4" name="スライド番号プレースホルダー 3"/>
          <p:cNvSpPr>
            <a:spLocks noGrp="1"/>
          </p:cNvSpPr>
          <p:nvPr>
            <p:ph type="sldNum" sz="quarter" idx="10"/>
          </p:nvPr>
        </p:nvSpPr>
        <p:spPr/>
        <p:txBody>
          <a:bodyPr/>
          <a:lstStyle/>
          <a:p>
            <a:fld id="{DF12DEBB-6C04-4B81-9328-EA341889CF33}" type="slidenum">
              <a:rPr kumimoji="1" lang="ja-JP" altLang="en-US" smtClean="0"/>
              <a:t>10</a:t>
            </a:fld>
            <a:endParaRPr kumimoji="1" lang="ja-JP" altLang="en-US"/>
          </a:p>
        </p:txBody>
      </p:sp>
    </p:spTree>
    <p:extLst>
      <p:ext uri="{BB962C8B-B14F-4D97-AF65-F5344CB8AC3E}">
        <p14:creationId xmlns:p14="http://schemas.microsoft.com/office/powerpoint/2010/main" val="26279169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今まで説明したスタンダードセルを用いた設計法をセルベースド設計と呼びます。</a:t>
            </a:r>
            <a:r>
              <a:rPr kumimoji="1" lang="en-US" altLang="ja-JP" dirty="0"/>
              <a:t>CAD</a:t>
            </a:r>
            <a:r>
              <a:rPr kumimoji="1" lang="ja-JP" altLang="en-US" dirty="0"/>
              <a:t>（</a:t>
            </a:r>
            <a:r>
              <a:rPr kumimoji="1" lang="en-US" altLang="ja-JP" dirty="0"/>
              <a:t>Computer</a:t>
            </a:r>
            <a:r>
              <a:rPr kumimoji="1" lang="ja-JP" altLang="en-US" dirty="0"/>
              <a:t> </a:t>
            </a:r>
            <a:r>
              <a:rPr kumimoji="1" lang="en-US" altLang="ja-JP" dirty="0"/>
              <a:t>Aided</a:t>
            </a:r>
            <a:r>
              <a:rPr kumimoji="1" lang="ja-JP" altLang="en-US" dirty="0"/>
              <a:t> </a:t>
            </a:r>
            <a:r>
              <a:rPr kumimoji="1" lang="en-US" altLang="ja-JP" dirty="0"/>
              <a:t>Design)</a:t>
            </a:r>
            <a:r>
              <a:rPr kumimoji="1" lang="ja-JP" altLang="en-US" dirty="0"/>
              <a:t>による自動配置配線を使うことができるから現在一般的に使われる方法です。レイアウトを作るには他にも方法があります。一つはフルカスタムと呼び、人手でトランジスタの形状を設定し、配線を行う方法です。高速動作を要求される回路、アナログ動作を行う回路に使います。一方、ゲートアレイは拡散層、ポリシリコンのゲートの構造を既に用意しておき、配線レイヤとコンタクトホールのみを設計する方法で、最も簡単にレイアウトができますが、効率が悪いため、最近はあまり用いられません。後にこの授業で紹介し、現在最も良く用いられている</a:t>
            </a:r>
            <a:r>
              <a:rPr kumimoji="1" lang="en-US" altLang="ja-JP" dirty="0"/>
              <a:t>FPGA(Field Programmable Gate Array)</a:t>
            </a:r>
            <a:r>
              <a:rPr kumimoji="1" lang="ja-JP" altLang="en-US" dirty="0"/>
              <a:t>のゲートアレイはこの方法に由来しています。</a:t>
            </a:r>
          </a:p>
        </p:txBody>
      </p:sp>
      <p:sp>
        <p:nvSpPr>
          <p:cNvPr id="4" name="スライド番号プレースホルダー 3"/>
          <p:cNvSpPr>
            <a:spLocks noGrp="1"/>
          </p:cNvSpPr>
          <p:nvPr>
            <p:ph type="sldNum" sz="quarter" idx="10"/>
          </p:nvPr>
        </p:nvSpPr>
        <p:spPr/>
        <p:txBody>
          <a:bodyPr/>
          <a:lstStyle/>
          <a:p>
            <a:fld id="{DF12DEBB-6C04-4B81-9328-EA341889CF33}" type="slidenum">
              <a:rPr kumimoji="1" lang="ja-JP" altLang="en-US" smtClean="0"/>
              <a:t>11</a:t>
            </a:fld>
            <a:endParaRPr kumimoji="1" lang="ja-JP" altLang="en-US"/>
          </a:p>
        </p:txBody>
      </p:sp>
    </p:spTree>
    <p:extLst>
      <p:ext uri="{BB962C8B-B14F-4D97-AF65-F5344CB8AC3E}">
        <p14:creationId xmlns:p14="http://schemas.microsoft.com/office/powerpoint/2010/main" val="12278191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196A0F15-66ED-4B4F-AA52-4524A5F41751}" type="slidenum">
              <a:rPr lang="en-US" altLang="ja-JP" smtClean="0"/>
              <a:pPr/>
              <a:t>12</a:t>
            </a:fld>
            <a:endParaRPr lang="en-US" altLang="ja-JP"/>
          </a:p>
        </p:txBody>
      </p:sp>
      <p:sp>
        <p:nvSpPr>
          <p:cNvPr id="16387" name="Rectangle 2"/>
          <p:cNvSpPr>
            <a:spLocks noGrp="1" noRot="1" noChangeAspect="1" noChangeArrowheads="1" noTextEdit="1"/>
          </p:cNvSpPr>
          <p:nvPr>
            <p:ph type="sldImg"/>
          </p:nvPr>
        </p:nvSpPr>
        <p:spPr>
          <a:xfrm>
            <a:off x="1144588" y="685800"/>
            <a:ext cx="4572000" cy="3429000"/>
          </a:xfrm>
          <a:ln/>
        </p:spPr>
      </p:sp>
      <p:sp>
        <p:nvSpPr>
          <p:cNvPr id="16388" name="Rectangle 3"/>
          <p:cNvSpPr>
            <a:spLocks noGrp="1" noChangeArrowheads="1"/>
          </p:cNvSpPr>
          <p:nvPr>
            <p:ph type="body" idx="1"/>
          </p:nvPr>
        </p:nvSpPr>
        <p:spPr>
          <a:noFill/>
        </p:spPr>
        <p:txBody>
          <a:bodyPr/>
          <a:lstStyle/>
          <a:p>
            <a:pPr eaLnBrk="1" hangingPunct="1"/>
            <a:r>
              <a:rPr lang="ja-JP" altLang="en-US" dirty="0">
                <a:ea typeface="ＭＳ Ｐゴシック" panose="020B0600070205080204" pitchFamily="50" charset="-128"/>
              </a:rPr>
              <a:t>この図は</a:t>
            </a:r>
            <a:r>
              <a:rPr lang="en-US" altLang="ja-JP" dirty="0">
                <a:ea typeface="ＭＳ Ｐゴシック" panose="020B0600070205080204" pitchFamily="50" charset="-128"/>
              </a:rPr>
              <a:t>Intel</a:t>
            </a:r>
            <a:r>
              <a:rPr lang="ja-JP" altLang="en-US" dirty="0">
                <a:ea typeface="ＭＳ Ｐゴシック" panose="020B0600070205080204" pitchFamily="50" charset="-128"/>
              </a:rPr>
              <a:t>の</a:t>
            </a:r>
            <a:r>
              <a:rPr lang="en-US" altLang="ja-JP" dirty="0">
                <a:ea typeface="ＭＳ Ｐゴシック" panose="020B0600070205080204" pitchFamily="50" charset="-128"/>
              </a:rPr>
              <a:t>Core</a:t>
            </a:r>
            <a:r>
              <a:rPr lang="ja-JP" altLang="en-US" dirty="0">
                <a:ea typeface="ＭＳ Ｐゴシック" panose="020B0600070205080204" pitchFamily="50" charset="-128"/>
              </a:rPr>
              <a:t> </a:t>
            </a:r>
            <a:r>
              <a:rPr lang="en-US" altLang="ja-JP" dirty="0">
                <a:ea typeface="ＭＳ Ｐゴシック" panose="020B0600070205080204" pitchFamily="50" charset="-128"/>
              </a:rPr>
              <a:t>i7(Sandy</a:t>
            </a:r>
            <a:r>
              <a:rPr lang="ja-JP" altLang="en-US" dirty="0">
                <a:ea typeface="ＭＳ Ｐゴシック" panose="020B0600070205080204" pitchFamily="50" charset="-128"/>
              </a:rPr>
              <a:t> </a:t>
            </a:r>
            <a:r>
              <a:rPr lang="en-US" altLang="ja-JP" dirty="0">
                <a:ea typeface="ＭＳ Ｐゴシック" panose="020B0600070205080204" pitchFamily="50" charset="-128"/>
              </a:rPr>
              <a:t>Bridge</a:t>
            </a:r>
            <a:r>
              <a:rPr lang="ja-JP" altLang="en-US" dirty="0">
                <a:ea typeface="ＭＳ Ｐゴシック" panose="020B0600070205080204" pitchFamily="50" charset="-128"/>
              </a:rPr>
              <a:t>）のウェーハ写真です。直径</a:t>
            </a:r>
            <a:r>
              <a:rPr lang="en-US" altLang="ja-JP" dirty="0">
                <a:ea typeface="ＭＳ Ｐゴシック" panose="020B0600070205080204" pitchFamily="50" charset="-128"/>
              </a:rPr>
              <a:t>30</a:t>
            </a:r>
            <a:r>
              <a:rPr lang="ja-JP" altLang="en-US" dirty="0">
                <a:ea typeface="ＭＳ Ｐゴシック" panose="020B0600070205080204" pitchFamily="50" charset="-128"/>
              </a:rPr>
              <a:t>センチの円盤上に長方形のダイが並んでいます。これを切り離して、パッケージに組み込んで半導体チップができます。周辺部の模様が欠けているダイはもちろん使えません。ウェーハは半導体の製造工程上、どうしても</a:t>
            </a:r>
            <a:r>
              <a:rPr lang="en-US" altLang="ja-JP" dirty="0">
                <a:ea typeface="ＭＳ Ｐゴシック" panose="020B0600070205080204" pitchFamily="50" charset="-128"/>
              </a:rPr>
              <a:t>30</a:t>
            </a:r>
            <a:r>
              <a:rPr lang="ja-JP" altLang="en-US" dirty="0">
                <a:ea typeface="ＭＳ Ｐゴシック" panose="020B0600070205080204" pitchFamily="50" charset="-128"/>
              </a:rPr>
              <a:t>センチ程度の円盤になるので、ダイの面積が増えると、搭載できる個数が減ってしまうことがわかります。</a:t>
            </a:r>
            <a:endParaRPr lang="ja-JP" altLang="ja-JP" dirty="0">
              <a:ea typeface="ＭＳ Ｐゴシック" panose="020B0600070205080204" pitchFamily="50" charset="-128"/>
            </a:endParaRPr>
          </a:p>
        </p:txBody>
      </p:sp>
    </p:spTree>
    <p:extLst>
      <p:ext uri="{BB962C8B-B14F-4D97-AF65-F5344CB8AC3E}">
        <p14:creationId xmlns:p14="http://schemas.microsoft.com/office/powerpoint/2010/main" val="10077056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スタンダードセル方式の設計法を簡単に紹介します。この図の部分は秋学期の計算機構成同演習の時間に紹介しますので、その時に少し思い出していただけると嬉しいです。現在、ディジタル回路を設計する場合は、通常、ハードウェア記述言語</a:t>
            </a:r>
            <a:r>
              <a:rPr kumimoji="1" lang="en-US" altLang="ja-JP" dirty="0"/>
              <a:t>HDL</a:t>
            </a:r>
            <a:r>
              <a:rPr kumimoji="1" lang="ja-JP" altLang="en-US" dirty="0"/>
              <a:t>と呼ばれる方法を使って記述します。これはちょうどコンピュータのプログラムを書くような感じでレジスタ間のデータの移動とその間に行われる仕事を書いていくのです。最近は</a:t>
            </a:r>
            <a:r>
              <a:rPr kumimoji="1" lang="en-US" altLang="ja-JP" dirty="0"/>
              <a:t>C</a:t>
            </a:r>
            <a:r>
              <a:rPr kumimoji="1" lang="ja-JP" altLang="en-US" dirty="0"/>
              <a:t>言語で記述したハードウェアの動作を、</a:t>
            </a:r>
            <a:r>
              <a:rPr kumimoji="1" lang="en-US" altLang="ja-JP" dirty="0"/>
              <a:t>HDL</a:t>
            </a:r>
            <a:r>
              <a:rPr kumimoji="1" lang="ja-JP" altLang="en-US" dirty="0"/>
              <a:t>に変換するツールも使われており、この技術を高位合成（</a:t>
            </a:r>
            <a:r>
              <a:rPr kumimoji="1" lang="en-US" altLang="ja-JP" dirty="0"/>
              <a:t>High</a:t>
            </a:r>
            <a:r>
              <a:rPr kumimoji="1" lang="ja-JP" altLang="en-US" dirty="0"/>
              <a:t> </a:t>
            </a:r>
            <a:r>
              <a:rPr kumimoji="1" lang="en-US" altLang="ja-JP" dirty="0"/>
              <a:t>Level</a:t>
            </a:r>
            <a:r>
              <a:rPr kumimoji="1" lang="ja-JP" altLang="en-US" dirty="0"/>
              <a:t> </a:t>
            </a:r>
            <a:r>
              <a:rPr kumimoji="1" lang="en-US" altLang="ja-JP" dirty="0"/>
              <a:t>Synthesis</a:t>
            </a:r>
            <a:r>
              <a:rPr kumimoji="1" lang="ja-JP" altLang="en-US" dirty="0"/>
              <a:t>：</a:t>
            </a:r>
            <a:r>
              <a:rPr kumimoji="1" lang="en-US" altLang="ja-JP" dirty="0"/>
              <a:t>HLS)</a:t>
            </a:r>
            <a:r>
              <a:rPr kumimoji="1" lang="ja-JP" altLang="en-US" dirty="0"/>
              <a:t>と呼びます。</a:t>
            </a:r>
            <a:r>
              <a:rPr kumimoji="1" lang="en-US" altLang="ja-JP" dirty="0"/>
              <a:t>HDL</a:t>
            </a:r>
            <a:r>
              <a:rPr kumimoji="1" lang="ja-JP" altLang="en-US" dirty="0"/>
              <a:t>の記述は、論理シミュレーション、すなわち設計とおりに回路が動いているかどうか確認する模擬動作を行って動作を確認します。これでうまく動くことが確認できたら、自動論理合成、圧縮を行います。この作業で、言語での記述は、ゲート同士の接続図に変換されます。これをネットリストと呼びます。変換後のネットリストで再び論理シミュレーションを行って、設計者の意図通りに動くかどうか確認します。この段階を設計のフロントエンドと呼びます。</a:t>
            </a:r>
            <a:r>
              <a:rPr kumimoji="1" lang="en-US" altLang="ja-JP" dirty="0"/>
              <a:t>HLS</a:t>
            </a:r>
            <a:r>
              <a:rPr kumimoji="1" lang="ja-JP" altLang="en-US" dirty="0" err="1"/>
              <a:t>、</a:t>
            </a:r>
            <a:r>
              <a:rPr kumimoji="1" lang="ja-JP" altLang="en-US" dirty="0"/>
              <a:t>論理シミュレーション、論理合成、圧縮はすべて</a:t>
            </a:r>
            <a:r>
              <a:rPr kumimoji="1" lang="en-US" altLang="ja-JP" dirty="0"/>
              <a:t>CAD</a:t>
            </a:r>
            <a:r>
              <a:rPr kumimoji="1" lang="ja-JP" altLang="en-US" dirty="0"/>
              <a:t>（</a:t>
            </a:r>
            <a:r>
              <a:rPr kumimoji="1" lang="en-US" altLang="ja-JP" dirty="0"/>
              <a:t>Computer</a:t>
            </a:r>
            <a:r>
              <a:rPr kumimoji="1" lang="ja-JP" altLang="en-US" dirty="0"/>
              <a:t> </a:t>
            </a:r>
            <a:r>
              <a:rPr kumimoji="1" lang="en-US" altLang="ja-JP" dirty="0"/>
              <a:t>Aided</a:t>
            </a:r>
            <a:r>
              <a:rPr kumimoji="1" lang="ja-JP" altLang="en-US" dirty="0"/>
              <a:t> </a:t>
            </a:r>
            <a:r>
              <a:rPr kumimoji="1" lang="en-US" altLang="ja-JP" dirty="0"/>
              <a:t>Design)</a:t>
            </a:r>
            <a:r>
              <a:rPr kumimoji="1" lang="ja-JP" altLang="en-US" dirty="0"/>
              <a:t>を使います。設計と論理シミュレーションの検証で頭を使えば、論理合成、圧縮等は自動的にやってくれます（実はそんなに甘くはないのですが）。</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DF12DEBB-6C04-4B81-9328-EA341889CF33}" type="slidenum">
              <a:rPr kumimoji="1" lang="ja-JP" altLang="en-US" smtClean="0"/>
              <a:t>13</a:t>
            </a:fld>
            <a:endParaRPr kumimoji="1" lang="ja-JP" altLang="en-US"/>
          </a:p>
        </p:txBody>
      </p:sp>
    </p:spTree>
    <p:extLst>
      <p:ext uri="{BB962C8B-B14F-4D97-AF65-F5344CB8AC3E}">
        <p14:creationId xmlns:p14="http://schemas.microsoft.com/office/powerpoint/2010/main" val="4109636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論理合成後のネットリストから、まず、ざっくりとした配置を決めてやります。これをフロアプランと呼びます。次に電源配線用の段取りをします。それから配置を行い、配置場所に応じてクロックが同じ時刻に届くように分配します。これをクロックツリーと呼びます。さらに配線して最適化を行います。最後に実際の配置配線に基づくシミュレーションと、きちんとルールとおりにレイアウトができているかどうかを確かめるためのエラー検証を行います。これらの作業も全て</a:t>
            </a:r>
            <a:r>
              <a:rPr kumimoji="1" lang="en-US" altLang="ja-JP" dirty="0"/>
              <a:t>CAD</a:t>
            </a:r>
            <a:r>
              <a:rPr kumimoji="1" lang="ja-JP" altLang="en-US" dirty="0"/>
              <a:t>ツールが自動的に行ってくれます。論理合成後のネットリストからレイアウトデータを作る作業をバックエンド設計と呼びます。これは</a:t>
            </a:r>
            <a:r>
              <a:rPr kumimoji="1" lang="en-US" altLang="ja-JP" dirty="0"/>
              <a:t>4</a:t>
            </a:r>
            <a:r>
              <a:rPr kumimoji="1" lang="ja-JP" altLang="en-US" dirty="0"/>
              <a:t>年生の</a:t>
            </a:r>
            <a:r>
              <a:rPr kumimoji="1" lang="en-US" altLang="ja-JP" dirty="0"/>
              <a:t>VLSI</a:t>
            </a:r>
            <a:r>
              <a:rPr kumimoji="1" lang="ja-JP" altLang="en-US" dirty="0"/>
              <a:t>設計論で詳しく紹介します。</a:t>
            </a:r>
          </a:p>
        </p:txBody>
      </p:sp>
      <p:sp>
        <p:nvSpPr>
          <p:cNvPr id="4" name="スライド番号プレースホルダー 3"/>
          <p:cNvSpPr>
            <a:spLocks noGrp="1"/>
          </p:cNvSpPr>
          <p:nvPr>
            <p:ph type="sldNum" sz="quarter" idx="10"/>
          </p:nvPr>
        </p:nvSpPr>
        <p:spPr/>
        <p:txBody>
          <a:bodyPr/>
          <a:lstStyle/>
          <a:p>
            <a:fld id="{DF12DEBB-6C04-4B81-9328-EA341889CF33}" type="slidenum">
              <a:rPr kumimoji="1" lang="ja-JP" altLang="en-US" smtClean="0"/>
              <a:t>14</a:t>
            </a:fld>
            <a:endParaRPr kumimoji="1" lang="ja-JP" altLang="en-US"/>
          </a:p>
        </p:txBody>
      </p:sp>
    </p:spTree>
    <p:extLst>
      <p:ext uri="{BB962C8B-B14F-4D97-AF65-F5344CB8AC3E}">
        <p14:creationId xmlns:p14="http://schemas.microsoft.com/office/powerpoint/2010/main" val="15112946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実際のスタンダードセルを使った配置後のレイアウトはこんな感じになります。これはポリシリコンの層のみを示した例です。ゲートが並んでいる様子がわかります。</a:t>
            </a:r>
          </a:p>
        </p:txBody>
      </p:sp>
      <p:sp>
        <p:nvSpPr>
          <p:cNvPr id="4" name="スライド番号プレースホルダー 3"/>
          <p:cNvSpPr>
            <a:spLocks noGrp="1"/>
          </p:cNvSpPr>
          <p:nvPr>
            <p:ph type="sldNum" sz="quarter" idx="10"/>
          </p:nvPr>
        </p:nvSpPr>
        <p:spPr/>
        <p:txBody>
          <a:bodyPr/>
          <a:lstStyle/>
          <a:p>
            <a:fld id="{DF12DEBB-6C04-4B81-9328-EA341889CF33}" type="slidenum">
              <a:rPr kumimoji="1" lang="ja-JP" altLang="en-US" smtClean="0"/>
              <a:t>15</a:t>
            </a:fld>
            <a:endParaRPr kumimoji="1" lang="ja-JP" altLang="en-US"/>
          </a:p>
        </p:txBody>
      </p:sp>
    </p:spTree>
    <p:extLst>
      <p:ext uri="{BB962C8B-B14F-4D97-AF65-F5344CB8AC3E}">
        <p14:creationId xmlns:p14="http://schemas.microsoft.com/office/powerpoint/2010/main" val="7578979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次に</a:t>
            </a:r>
            <a:r>
              <a:rPr kumimoji="1" lang="en-US" altLang="ja-JP" dirty="0"/>
              <a:t>CAD</a:t>
            </a:r>
            <a:r>
              <a:rPr kumimoji="1" lang="ja-JP" altLang="en-US" dirty="0"/>
              <a:t>を使ってやはり自動的に配線を行います。信号の配線を行った後の様子を示します。線がコンタクトホールを介して配線されている様子が分かります。</a:t>
            </a:r>
          </a:p>
        </p:txBody>
      </p:sp>
      <p:sp>
        <p:nvSpPr>
          <p:cNvPr id="4" name="スライド番号プレースホルダー 3"/>
          <p:cNvSpPr>
            <a:spLocks noGrp="1"/>
          </p:cNvSpPr>
          <p:nvPr>
            <p:ph type="sldNum" sz="quarter" idx="10"/>
          </p:nvPr>
        </p:nvSpPr>
        <p:spPr/>
        <p:txBody>
          <a:bodyPr/>
          <a:lstStyle/>
          <a:p>
            <a:fld id="{DF12DEBB-6C04-4B81-9328-EA341889CF33}" type="slidenum">
              <a:rPr kumimoji="1" lang="ja-JP" altLang="en-US" smtClean="0"/>
              <a:t>16</a:t>
            </a:fld>
            <a:endParaRPr kumimoji="1" lang="ja-JP" altLang="en-US"/>
          </a:p>
        </p:txBody>
      </p:sp>
    </p:spTree>
    <p:extLst>
      <p:ext uri="{BB962C8B-B14F-4D97-AF65-F5344CB8AC3E}">
        <p14:creationId xmlns:p14="http://schemas.microsoft.com/office/powerpoint/2010/main" val="26976956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電源等を全て配線した後の図です。配線層が多いので大変ごちゃごちゃします。このような配置、配線の設計工程は</a:t>
            </a:r>
            <a:r>
              <a:rPr kumimoji="1" lang="en-US" altLang="ja-JP" dirty="0"/>
              <a:t>CAD</a:t>
            </a:r>
            <a:r>
              <a:rPr kumimoji="1" lang="ja-JP" altLang="en-US" dirty="0"/>
              <a:t>が自動的にやってくれます。</a:t>
            </a:r>
          </a:p>
        </p:txBody>
      </p:sp>
      <p:sp>
        <p:nvSpPr>
          <p:cNvPr id="4" name="スライド番号プレースホルダー 3"/>
          <p:cNvSpPr>
            <a:spLocks noGrp="1"/>
          </p:cNvSpPr>
          <p:nvPr>
            <p:ph type="sldNum" sz="quarter" idx="10"/>
          </p:nvPr>
        </p:nvSpPr>
        <p:spPr/>
        <p:txBody>
          <a:bodyPr/>
          <a:lstStyle/>
          <a:p>
            <a:fld id="{DF12DEBB-6C04-4B81-9328-EA341889CF33}" type="slidenum">
              <a:rPr kumimoji="1" lang="ja-JP" altLang="en-US" smtClean="0"/>
              <a:t>17</a:t>
            </a:fld>
            <a:endParaRPr kumimoji="1" lang="ja-JP" altLang="en-US"/>
          </a:p>
        </p:txBody>
      </p:sp>
    </p:spTree>
    <p:extLst>
      <p:ext uri="{BB962C8B-B14F-4D97-AF65-F5344CB8AC3E}">
        <p14:creationId xmlns:p14="http://schemas.microsoft.com/office/powerpoint/2010/main" val="4994441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IC</a:t>
            </a:r>
            <a:r>
              <a:rPr kumimoji="1" lang="ja-JP" altLang="en-US" dirty="0"/>
              <a:t>の中でも搭載ゲート数の大きい大規模集積回路（</a:t>
            </a:r>
            <a:r>
              <a:rPr kumimoji="1" lang="en-US" altLang="ja-JP" dirty="0"/>
              <a:t>Very</a:t>
            </a:r>
            <a:r>
              <a:rPr kumimoji="1" lang="ja-JP" altLang="en-US" dirty="0"/>
              <a:t> </a:t>
            </a:r>
            <a:r>
              <a:rPr kumimoji="1" lang="en-US" altLang="ja-JP" dirty="0"/>
              <a:t>Large</a:t>
            </a:r>
            <a:r>
              <a:rPr kumimoji="1" lang="ja-JP" altLang="en-US" dirty="0"/>
              <a:t> </a:t>
            </a:r>
            <a:r>
              <a:rPr kumimoji="1" lang="en-US" altLang="ja-JP" dirty="0"/>
              <a:t>Integrated</a:t>
            </a:r>
            <a:r>
              <a:rPr kumimoji="1" lang="ja-JP" altLang="en-US" dirty="0"/>
              <a:t> </a:t>
            </a:r>
            <a:r>
              <a:rPr kumimoji="1" lang="en-US" altLang="ja-JP" dirty="0"/>
              <a:t>Circuit:</a:t>
            </a:r>
            <a:r>
              <a:rPr kumimoji="1" lang="ja-JP" altLang="en-US" dirty="0"/>
              <a:t> </a:t>
            </a:r>
            <a:r>
              <a:rPr kumimoji="1" lang="en-US" altLang="ja-JP" dirty="0"/>
              <a:t>VLSI)</a:t>
            </a:r>
            <a:r>
              <a:rPr kumimoji="1" lang="ja-JP" altLang="en-US" dirty="0"/>
              <a:t>では、全てスタンダードセルのゲートで作るわけではないです。メモリ回路（これは後の方で紹介します）、入出力モジュール、クロック制御モジュール（</a:t>
            </a:r>
            <a:r>
              <a:rPr kumimoji="1" lang="en-US" altLang="ja-JP" dirty="0"/>
              <a:t>PLL</a:t>
            </a:r>
            <a:r>
              <a:rPr kumimoji="1" lang="ja-JP" altLang="en-US" dirty="0"/>
              <a:t>：</a:t>
            </a:r>
            <a:r>
              <a:rPr kumimoji="1" lang="en-US" altLang="ja-JP" dirty="0"/>
              <a:t>Phase</a:t>
            </a:r>
            <a:r>
              <a:rPr kumimoji="1" lang="ja-JP" altLang="en-US" dirty="0"/>
              <a:t> </a:t>
            </a:r>
            <a:r>
              <a:rPr kumimoji="1" lang="en-US" altLang="ja-JP" dirty="0"/>
              <a:t>Locked</a:t>
            </a:r>
            <a:r>
              <a:rPr kumimoji="1" lang="ja-JP" altLang="en-US" dirty="0"/>
              <a:t> </a:t>
            </a:r>
            <a:r>
              <a:rPr kumimoji="1" lang="en-US" altLang="ja-JP" dirty="0"/>
              <a:t>Loop:</a:t>
            </a:r>
            <a:r>
              <a:rPr kumimoji="1" lang="ja-JP" altLang="en-US" dirty="0"/>
              <a:t>位相同期回路</a:t>
            </a:r>
            <a:r>
              <a:rPr kumimoji="1" lang="en-US" altLang="ja-JP" dirty="0"/>
              <a:t>)</a:t>
            </a:r>
            <a:r>
              <a:rPr kumimoji="1" lang="ja-JP" altLang="en-US" dirty="0"/>
              <a:t>などは、既に出来上がった設計資産をそのまま使います。このような設計資産を</a:t>
            </a:r>
            <a:r>
              <a:rPr kumimoji="1" lang="en-US" altLang="ja-JP" dirty="0"/>
              <a:t>IP</a:t>
            </a:r>
            <a:r>
              <a:rPr kumimoji="1" lang="ja-JP" altLang="en-US" dirty="0"/>
              <a:t>（</a:t>
            </a:r>
            <a:r>
              <a:rPr kumimoji="1" lang="en-US" altLang="ja-JP" dirty="0"/>
              <a:t>Intellectual</a:t>
            </a:r>
            <a:r>
              <a:rPr kumimoji="1" lang="ja-JP" altLang="en-US" dirty="0"/>
              <a:t> </a:t>
            </a:r>
            <a:r>
              <a:rPr kumimoji="1" lang="en-US" altLang="ja-JP" dirty="0"/>
              <a:t>Property)</a:t>
            </a:r>
            <a:r>
              <a:rPr kumimoji="1" lang="ja-JP" altLang="en-US" dirty="0"/>
              <a:t>と呼びます。メモリは大量のデータを記憶するため、</a:t>
            </a:r>
            <a:r>
              <a:rPr kumimoji="1" lang="en-US" altLang="ja-JP" dirty="0"/>
              <a:t>PLL</a:t>
            </a:r>
            <a:r>
              <a:rPr kumimoji="1" lang="ja-JP" altLang="en-US" dirty="0"/>
              <a:t>はクロックの位相調整、周波数調整を行うため、入出力モジュールは外部の仕様に合わせるために、それぞれ特殊な回路が必要になります。これを設計者が一から設計するのは大変なので、既に出来上がった設計資産を利用します。（</a:t>
            </a:r>
            <a:r>
              <a:rPr kumimoji="1" lang="en-US" altLang="ja-JP" dirty="0"/>
              <a:t>IP</a:t>
            </a:r>
            <a:r>
              <a:rPr kumimoji="1" lang="ja-JP" altLang="en-US" dirty="0"/>
              <a:t>は多くの場合有料です。）</a:t>
            </a:r>
            <a:r>
              <a:rPr kumimoji="1" lang="en-US" altLang="ja-JP" dirty="0"/>
              <a:t>IP</a:t>
            </a:r>
            <a:r>
              <a:rPr kumimoji="1" lang="ja-JP" altLang="en-US" dirty="0"/>
              <a:t>には、既にレイアウトが出来上がっているハード</a:t>
            </a:r>
            <a:r>
              <a:rPr kumimoji="1" lang="en-US" altLang="ja-JP" dirty="0"/>
              <a:t>IP</a:t>
            </a:r>
            <a:r>
              <a:rPr kumimoji="1" lang="ja-JP" altLang="en-US" dirty="0"/>
              <a:t>と、ハードウェア記述言語（計算機構成で習います）やゲート間の接続を示すネットリストの形で供給されるソフト</a:t>
            </a:r>
            <a:r>
              <a:rPr kumimoji="1" lang="en-US" altLang="ja-JP" dirty="0"/>
              <a:t>IP</a:t>
            </a:r>
            <a:r>
              <a:rPr kumimoji="1" lang="ja-JP" altLang="en-US" dirty="0"/>
              <a:t>があります。ハード</a:t>
            </a:r>
            <a:r>
              <a:rPr kumimoji="1" lang="en-US" altLang="ja-JP" dirty="0"/>
              <a:t>IP</a:t>
            </a:r>
            <a:r>
              <a:rPr kumimoji="1" lang="ja-JP" altLang="en-US" dirty="0"/>
              <a:t>はレイアウトが最適化されていますが、チップが違えば違ったものを使わなければならないです。ソフト</a:t>
            </a:r>
            <a:r>
              <a:rPr kumimoji="1" lang="en-US" altLang="ja-JP" dirty="0"/>
              <a:t>IP</a:t>
            </a:r>
            <a:r>
              <a:rPr kumimoji="1" lang="ja-JP" altLang="en-US" dirty="0"/>
              <a:t>は、様々なチップで利用可能ですが、</a:t>
            </a:r>
            <a:r>
              <a:rPr kumimoji="1" lang="en-US" altLang="ja-JP" dirty="0"/>
              <a:t>CAD</a:t>
            </a:r>
            <a:r>
              <a:rPr kumimoji="1" lang="ja-JP" altLang="en-US" dirty="0"/>
              <a:t>による自動配置配線が必要です。大きい</a:t>
            </a:r>
            <a:r>
              <a:rPr kumimoji="1" lang="en-US" altLang="ja-JP" dirty="0"/>
              <a:t>IP</a:t>
            </a:r>
            <a:r>
              <a:rPr kumimoji="1" lang="ja-JP" altLang="en-US" dirty="0"/>
              <a:t>としてはコンピュータの</a:t>
            </a:r>
            <a:r>
              <a:rPr kumimoji="1" lang="en-US" altLang="ja-JP" dirty="0"/>
              <a:t>CPU</a:t>
            </a:r>
            <a:r>
              <a:rPr kumimoji="1" lang="ja-JP" altLang="en-US" dirty="0"/>
              <a:t>（中央処理装置）などがあります。</a:t>
            </a:r>
            <a:r>
              <a:rPr kumimoji="1" lang="en-US" altLang="ja-JP" dirty="0"/>
              <a:t>IP</a:t>
            </a:r>
            <a:r>
              <a:rPr kumimoji="1" lang="ja-JP" altLang="en-US" dirty="0"/>
              <a:t>ベース設計は設計資産の再利用が可能で、設計工数が節約できる点で大規模な</a:t>
            </a:r>
            <a:r>
              <a:rPr kumimoji="1" lang="en-US" altLang="ja-JP" dirty="0"/>
              <a:t>IC</a:t>
            </a:r>
            <a:r>
              <a:rPr kumimoji="1" lang="ja-JP" altLang="en-US" dirty="0"/>
              <a:t>設計は欠くことができない方式となっています。</a:t>
            </a:r>
          </a:p>
        </p:txBody>
      </p:sp>
      <p:sp>
        <p:nvSpPr>
          <p:cNvPr id="4" name="スライド番号プレースホルダー 3"/>
          <p:cNvSpPr>
            <a:spLocks noGrp="1"/>
          </p:cNvSpPr>
          <p:nvPr>
            <p:ph type="sldNum" sz="quarter" idx="10"/>
          </p:nvPr>
        </p:nvSpPr>
        <p:spPr/>
        <p:txBody>
          <a:bodyPr/>
          <a:lstStyle/>
          <a:p>
            <a:fld id="{DF12DEBB-6C04-4B81-9328-EA341889CF33}" type="slidenum">
              <a:rPr kumimoji="1" lang="ja-JP" altLang="en-US" smtClean="0"/>
              <a:t>18</a:t>
            </a:fld>
            <a:endParaRPr kumimoji="1" lang="ja-JP" altLang="en-US"/>
          </a:p>
        </p:txBody>
      </p:sp>
    </p:spTree>
    <p:extLst>
      <p:ext uri="{BB962C8B-B14F-4D97-AF65-F5344CB8AC3E}">
        <p14:creationId xmlns:p14="http://schemas.microsoft.com/office/powerpoint/2010/main" val="16249781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このレイアウトはメモリ用の</a:t>
            </a:r>
            <a:r>
              <a:rPr kumimoji="1" lang="en-US" altLang="ja-JP" dirty="0"/>
              <a:t>IP</a:t>
            </a:r>
            <a:r>
              <a:rPr kumimoji="1" lang="ja-JP" altLang="en-US" dirty="0"/>
              <a:t>を使った例です。中央部、下の方に灰色に見える□形がメモリの</a:t>
            </a:r>
            <a:r>
              <a:rPr kumimoji="1" lang="en-US" altLang="ja-JP" dirty="0"/>
              <a:t>IP</a:t>
            </a:r>
            <a:r>
              <a:rPr kumimoji="1" lang="ja-JP" altLang="en-US" dirty="0"/>
              <a:t>です。</a:t>
            </a:r>
          </a:p>
        </p:txBody>
      </p:sp>
      <p:sp>
        <p:nvSpPr>
          <p:cNvPr id="4" name="スライド番号プレースホルダー 3"/>
          <p:cNvSpPr>
            <a:spLocks noGrp="1"/>
          </p:cNvSpPr>
          <p:nvPr>
            <p:ph type="sldNum" sz="quarter" idx="10"/>
          </p:nvPr>
        </p:nvSpPr>
        <p:spPr/>
        <p:txBody>
          <a:bodyPr/>
          <a:lstStyle/>
          <a:p>
            <a:fld id="{DF12DEBB-6C04-4B81-9328-EA341889CF33}" type="slidenum">
              <a:rPr kumimoji="1" lang="ja-JP" altLang="en-US" smtClean="0"/>
              <a:t>19</a:t>
            </a:fld>
            <a:endParaRPr kumimoji="1" lang="ja-JP" altLang="en-US"/>
          </a:p>
        </p:txBody>
      </p:sp>
    </p:spTree>
    <p:extLst>
      <p:ext uri="{BB962C8B-B14F-4D97-AF65-F5344CB8AC3E}">
        <p14:creationId xmlns:p14="http://schemas.microsoft.com/office/powerpoint/2010/main" val="26766446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まず</a:t>
            </a:r>
            <a:r>
              <a:rPr kumimoji="1" lang="en-US" altLang="ja-JP" dirty="0" err="1"/>
              <a:t>nMOS</a:t>
            </a:r>
            <a:r>
              <a:rPr kumimoji="1" lang="ja-JP" altLang="en-US" dirty="0"/>
              <a:t>トランジスタを上から見てみましょう。</a:t>
            </a:r>
            <a:r>
              <a:rPr kumimoji="1" lang="en-US" altLang="ja-JP" dirty="0"/>
              <a:t>CMOS</a:t>
            </a:r>
            <a:r>
              <a:rPr kumimoji="1" lang="ja-JP" altLang="en-US" dirty="0"/>
              <a:t>では</a:t>
            </a:r>
            <a:r>
              <a:rPr kumimoji="1" lang="en-US" altLang="ja-JP" dirty="0" err="1"/>
              <a:t>pMOS</a:t>
            </a:r>
            <a:r>
              <a:rPr kumimoji="1" lang="ja-JP" altLang="en-US" dirty="0"/>
              <a:t>と</a:t>
            </a:r>
            <a:r>
              <a:rPr kumimoji="1" lang="en-US" altLang="ja-JP" dirty="0" err="1"/>
              <a:t>nMOS</a:t>
            </a:r>
            <a:r>
              <a:rPr kumimoji="1" lang="ja-JP" altLang="en-US" dirty="0" err="1"/>
              <a:t>が混</a:t>
            </a:r>
            <a:r>
              <a:rPr kumimoji="1" lang="ja-JP" altLang="en-US" dirty="0"/>
              <a:t>在します。ここでは</a:t>
            </a:r>
            <a:r>
              <a:rPr kumimoji="1" lang="en-US" altLang="ja-JP" dirty="0" err="1"/>
              <a:t>pMOS</a:t>
            </a:r>
            <a:r>
              <a:rPr kumimoji="1" lang="ja-JP" altLang="en-US" dirty="0"/>
              <a:t>のサブストレートである</a:t>
            </a:r>
            <a:r>
              <a:rPr kumimoji="1" lang="en-US" altLang="ja-JP" dirty="0"/>
              <a:t>n</a:t>
            </a:r>
            <a:r>
              <a:rPr kumimoji="1" lang="ja-JP" altLang="en-US" dirty="0"/>
              <a:t>型のサブストレートを基本とします。</a:t>
            </a:r>
            <a:r>
              <a:rPr kumimoji="1" lang="en-US" altLang="ja-JP" dirty="0" err="1"/>
              <a:t>nMOS</a:t>
            </a:r>
            <a:r>
              <a:rPr kumimoji="1" lang="ja-JP" altLang="en-US" dirty="0"/>
              <a:t>を作るためにはこの内部に入れ子の形で</a:t>
            </a:r>
            <a:r>
              <a:rPr kumimoji="1" lang="en-US" altLang="ja-JP" dirty="0"/>
              <a:t>p</a:t>
            </a:r>
            <a:r>
              <a:rPr kumimoji="1" lang="ja-JP" altLang="en-US" dirty="0"/>
              <a:t>型のサブストレートを作る必要があります。そこで、一定の大きさの</a:t>
            </a:r>
            <a:r>
              <a:rPr kumimoji="1" lang="ja-JP" altLang="en-US" dirty="0" err="1"/>
              <a:t>ｐ</a:t>
            </a:r>
            <a:r>
              <a:rPr kumimoji="1" lang="ja-JP" altLang="en-US" dirty="0"/>
              <a:t>型の領域を作ってやります。これを</a:t>
            </a:r>
            <a:r>
              <a:rPr kumimoji="1" lang="en-US" altLang="ja-JP" dirty="0"/>
              <a:t>p-well</a:t>
            </a:r>
            <a:r>
              <a:rPr kumimoji="1" lang="ja-JP" altLang="en-US" dirty="0"/>
              <a:t>と呼びます。（</a:t>
            </a:r>
            <a:r>
              <a:rPr kumimoji="1" lang="en-US" altLang="ja-JP" dirty="0"/>
              <a:t>well</a:t>
            </a:r>
            <a:r>
              <a:rPr kumimoji="1" lang="ja-JP" altLang="en-US" dirty="0"/>
              <a:t>は井戸です。）この</a:t>
            </a:r>
            <a:r>
              <a:rPr kumimoji="1" lang="en-US" altLang="ja-JP" dirty="0"/>
              <a:t>p-well</a:t>
            </a:r>
            <a:r>
              <a:rPr kumimoji="1" lang="ja-JP" altLang="en-US" dirty="0"/>
              <a:t>の中に</a:t>
            </a:r>
            <a:r>
              <a:rPr kumimoji="1" lang="en-US" altLang="ja-JP" dirty="0"/>
              <a:t>n</a:t>
            </a:r>
            <a:r>
              <a:rPr kumimoji="1" lang="ja-JP" altLang="en-US" dirty="0"/>
              <a:t>型の拡散層（</a:t>
            </a:r>
            <a:r>
              <a:rPr kumimoji="1" lang="en-US" altLang="ja-JP" dirty="0"/>
              <a:t>diffusion)</a:t>
            </a:r>
            <a:r>
              <a:rPr kumimoji="1" lang="ja-JP" altLang="en-US" dirty="0"/>
              <a:t>を二つ作って、これをソース、ドレインとします。この拡散層の間のチャネルの上に酸化膜を形成し、さらにその上に導体であるシリコン化合物（ポリシリコン）の層を作ってゲートとします。これを上から見た図を下方に示します。酸化膜はポリシリコンに遮られて見えませんし、さらにその下のチャネルも見えません。拡散層をポリシリコンのゲートをぶち抜いているように見えます。これがトランジスタに相当します。ちなみにソース、ドレインは交換可能です。トランジスタのチャネル幅は、微細加工技術が許す限り短く取るのが普通です。その方が、動作が高速になり、</a:t>
            </a:r>
            <a:r>
              <a:rPr kumimoji="1" lang="en-US" altLang="ja-JP" dirty="0"/>
              <a:t>ON</a:t>
            </a:r>
            <a:r>
              <a:rPr kumimoji="1" lang="ja-JP" altLang="en-US" dirty="0"/>
              <a:t>抵抗も小さくできるからです。このため、強力なトランジスタを作るためには、この図の縦方向を延ばして、ソース、ドレイン、チャネルの長さを長くしてやります。ここでは</a:t>
            </a:r>
            <a:r>
              <a:rPr kumimoji="1" lang="en-US" altLang="ja-JP" dirty="0"/>
              <a:t>p-well</a:t>
            </a:r>
            <a:r>
              <a:rPr kumimoji="1" lang="ja-JP" altLang="en-US" dirty="0"/>
              <a:t>は点線で示します。</a:t>
            </a:r>
            <a:endParaRPr kumimoji="1" lang="en-US" altLang="ja-JP" dirty="0"/>
          </a:p>
        </p:txBody>
      </p:sp>
      <p:sp>
        <p:nvSpPr>
          <p:cNvPr id="4" name="スライド番号プレースホルダー 3"/>
          <p:cNvSpPr>
            <a:spLocks noGrp="1"/>
          </p:cNvSpPr>
          <p:nvPr>
            <p:ph type="sldNum" sz="quarter" idx="10"/>
          </p:nvPr>
        </p:nvSpPr>
        <p:spPr/>
        <p:txBody>
          <a:bodyPr/>
          <a:lstStyle/>
          <a:p>
            <a:fld id="{DF12DEBB-6C04-4B81-9328-EA341889CF33}" type="slidenum">
              <a:rPr kumimoji="1" lang="ja-JP" altLang="en-US" smtClean="0"/>
              <a:t>2</a:t>
            </a:fld>
            <a:endParaRPr kumimoji="1" lang="ja-JP" altLang="en-US"/>
          </a:p>
        </p:txBody>
      </p:sp>
    </p:spTree>
    <p:extLst>
      <p:ext uri="{BB962C8B-B14F-4D97-AF65-F5344CB8AC3E}">
        <p14:creationId xmlns:p14="http://schemas.microsoft.com/office/powerpoint/2010/main" val="41016303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IP</a:t>
            </a:r>
            <a:r>
              <a:rPr kumimoji="1" lang="ja-JP" altLang="en-US" dirty="0"/>
              <a:t>ベース設計を大規模に用い、一つのチップ上に、</a:t>
            </a:r>
            <a:r>
              <a:rPr kumimoji="1" lang="en-US" altLang="ja-JP" dirty="0"/>
              <a:t>CPU,</a:t>
            </a:r>
            <a:r>
              <a:rPr kumimoji="1" lang="ja-JP" altLang="en-US" dirty="0"/>
              <a:t>メモリ、</a:t>
            </a:r>
            <a:r>
              <a:rPr kumimoji="1" lang="en-US" altLang="ja-JP" dirty="0"/>
              <a:t>PLL</a:t>
            </a:r>
            <a:r>
              <a:rPr kumimoji="1" lang="ja-JP" altLang="en-US" dirty="0" err="1"/>
              <a:t>、</a:t>
            </a:r>
            <a:r>
              <a:rPr kumimoji="1" lang="ja-JP" altLang="en-US" dirty="0"/>
              <a:t>入出力モジュール、専用目的のディジタル回路を搭載することで、システムをまるごと乗っけることができます。このようなチップをシステム</a:t>
            </a:r>
            <a:r>
              <a:rPr kumimoji="1" lang="en-US" altLang="ja-JP" dirty="0"/>
              <a:t>LSI</a:t>
            </a:r>
            <a:r>
              <a:rPr kumimoji="1" lang="ja-JP" altLang="en-US" dirty="0" err="1"/>
              <a:t>、</a:t>
            </a:r>
            <a:r>
              <a:rPr kumimoji="1" lang="ja-JP" altLang="en-US" dirty="0"/>
              <a:t>あるいは</a:t>
            </a:r>
            <a:r>
              <a:rPr kumimoji="1" lang="en-US" altLang="ja-JP" dirty="0" err="1"/>
              <a:t>SoC</a:t>
            </a:r>
            <a:r>
              <a:rPr kumimoji="1" lang="en-US" altLang="ja-JP" dirty="0"/>
              <a:t>(System</a:t>
            </a:r>
            <a:r>
              <a:rPr kumimoji="1" lang="en-US" altLang="ja-JP" baseline="0" dirty="0"/>
              <a:t> on a Chip)</a:t>
            </a:r>
            <a:r>
              <a:rPr kumimoji="1" lang="ja-JP" altLang="en-US" baseline="0" dirty="0"/>
              <a:t>と呼びます。ここで挙げた様々な製品で用いられます。目的に特化した</a:t>
            </a:r>
            <a:r>
              <a:rPr kumimoji="1" lang="en-US" altLang="ja-JP" baseline="0" dirty="0"/>
              <a:t>IC</a:t>
            </a:r>
            <a:r>
              <a:rPr kumimoji="1" lang="ja-JP" altLang="en-US" baseline="0" dirty="0"/>
              <a:t>であることから</a:t>
            </a:r>
            <a:r>
              <a:rPr kumimoji="1" lang="en-US" altLang="ja-JP" baseline="0" dirty="0"/>
              <a:t>ASIC</a:t>
            </a:r>
            <a:r>
              <a:rPr kumimoji="1" lang="ja-JP" altLang="en-US" baseline="0" dirty="0"/>
              <a:t>とも呼ばれます。かつて、日本の半導体産業は様々なシステム</a:t>
            </a:r>
            <a:r>
              <a:rPr kumimoji="1" lang="en-US" altLang="ja-JP" baseline="0" dirty="0"/>
              <a:t>LSI</a:t>
            </a:r>
            <a:r>
              <a:rPr kumimoji="1" lang="ja-JP" altLang="en-US" baseline="0" dirty="0"/>
              <a:t>を自社生産していました。しかし、最近は生産拠点は海外に移り、設計のみを行う場合が多くなりました。日本の半導体業界の状況については最後の</a:t>
            </a:r>
            <a:r>
              <a:rPr kumimoji="1" lang="en-US" altLang="ja-JP" baseline="0" dirty="0"/>
              <a:t>FPGA</a:t>
            </a:r>
            <a:r>
              <a:rPr kumimoji="1" lang="ja-JP" altLang="en-US" baseline="0" dirty="0"/>
              <a:t>の時間でまとめて紹介する機会があると思います。</a:t>
            </a:r>
            <a:endParaRPr kumimoji="1" lang="ja-JP" altLang="en-US" dirty="0"/>
          </a:p>
        </p:txBody>
      </p:sp>
      <p:sp>
        <p:nvSpPr>
          <p:cNvPr id="4" name="スライド番号プレースホルダー 3"/>
          <p:cNvSpPr>
            <a:spLocks noGrp="1"/>
          </p:cNvSpPr>
          <p:nvPr>
            <p:ph type="sldNum" sz="quarter" idx="10"/>
          </p:nvPr>
        </p:nvSpPr>
        <p:spPr/>
        <p:txBody>
          <a:bodyPr/>
          <a:lstStyle/>
          <a:p>
            <a:fld id="{DF12DEBB-6C04-4B81-9328-EA341889CF33}" type="slidenum">
              <a:rPr kumimoji="1" lang="ja-JP" altLang="en-US" smtClean="0"/>
              <a:t>20</a:t>
            </a:fld>
            <a:endParaRPr kumimoji="1" lang="ja-JP" altLang="en-US"/>
          </a:p>
        </p:txBody>
      </p:sp>
    </p:spTree>
    <p:extLst>
      <p:ext uri="{BB962C8B-B14F-4D97-AF65-F5344CB8AC3E}">
        <p14:creationId xmlns:p14="http://schemas.microsoft.com/office/powerpoint/2010/main" val="34635978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では最後に半導体を理解する上で重要なスケーリング則を紹介しましょう。</a:t>
            </a:r>
            <a:r>
              <a:rPr kumimoji="1" lang="en-US" altLang="ja-JP" dirty="0"/>
              <a:t>MOS</a:t>
            </a:r>
            <a:r>
              <a:rPr kumimoji="1" lang="ja-JP" altLang="en-US" dirty="0"/>
              <a:t>　</a:t>
            </a:r>
            <a:r>
              <a:rPr kumimoji="1" lang="en-US" altLang="ja-JP" dirty="0"/>
              <a:t>FET</a:t>
            </a:r>
            <a:r>
              <a:rPr kumimoji="1" lang="ja-JP" altLang="en-US" dirty="0"/>
              <a:t>は、チャネルの幅が小さければ小さいほど性能が良くなり、サイズも小さくなることをお話しました。サイズを小さくするためには半導体を作る技術（プロセス技術）が許す最小加工幅を小さくする必要があります。この最小加工幅のことをプロセスサイズ（</a:t>
            </a:r>
            <a:r>
              <a:rPr kumimoji="1" lang="en-US" altLang="ja-JP" dirty="0"/>
              <a:t>Technology</a:t>
            </a:r>
            <a:r>
              <a:rPr kumimoji="1" lang="ja-JP" altLang="en-US" dirty="0"/>
              <a:t> </a:t>
            </a:r>
            <a:r>
              <a:rPr kumimoji="1" lang="en-US" altLang="ja-JP" dirty="0"/>
              <a:t>Size,</a:t>
            </a:r>
            <a:r>
              <a:rPr kumimoji="1" lang="ja-JP" altLang="en-US" dirty="0"/>
              <a:t>　</a:t>
            </a:r>
            <a:r>
              <a:rPr kumimoji="1" lang="en-US" altLang="ja-JP" dirty="0"/>
              <a:t>Technology</a:t>
            </a:r>
            <a:r>
              <a:rPr kumimoji="1" lang="ja-JP" altLang="en-US" dirty="0"/>
              <a:t> </a:t>
            </a:r>
            <a:r>
              <a:rPr kumimoji="1" lang="en-US" altLang="ja-JP" dirty="0"/>
              <a:t>Node</a:t>
            </a:r>
            <a:r>
              <a:rPr kumimoji="1" lang="ja-JP" altLang="en-US" dirty="0"/>
              <a:t>と呼ぶ人も居る）と呼びます。今、プロセスサイズが</a:t>
            </a:r>
            <a:r>
              <a:rPr kumimoji="1" lang="en-US" altLang="ja-JP" dirty="0"/>
              <a:t>1/k</a:t>
            </a:r>
            <a:r>
              <a:rPr kumimoji="1" lang="ja-JP" altLang="en-US" dirty="0"/>
              <a:t>になれば、動作速度はチャネルが短くなるため</a:t>
            </a:r>
            <a:r>
              <a:rPr kumimoji="1" lang="en-US" altLang="ja-JP" dirty="0"/>
              <a:t>k</a:t>
            </a:r>
            <a:r>
              <a:rPr kumimoji="1" lang="ja-JP" altLang="en-US" dirty="0"/>
              <a:t>倍になり、集積度は縦横で効いて来るので</a:t>
            </a:r>
            <a:r>
              <a:rPr kumimoji="1" lang="en-US" altLang="ja-JP" dirty="0"/>
              <a:t>k</a:t>
            </a:r>
            <a:r>
              <a:rPr kumimoji="1" lang="ja-JP" altLang="en-US" dirty="0"/>
              <a:t>の</a:t>
            </a:r>
            <a:r>
              <a:rPr kumimoji="1" lang="en-US" altLang="ja-JP" dirty="0"/>
              <a:t>2</a:t>
            </a:r>
            <a:r>
              <a:rPr kumimoji="1" lang="ja-JP" altLang="en-US" dirty="0"/>
              <a:t>乗で大きくなります。さらに電圧を</a:t>
            </a:r>
            <a:r>
              <a:rPr kumimoji="1" lang="en-US" altLang="ja-JP" dirty="0"/>
              <a:t>1/k</a:t>
            </a:r>
            <a:r>
              <a:rPr kumimoji="1" lang="ja-JP" altLang="en-US" dirty="0"/>
              <a:t>にできる（あるいはしなければならない）ため、電力が</a:t>
            </a:r>
            <a:r>
              <a:rPr kumimoji="1" lang="en-US" altLang="ja-JP" dirty="0"/>
              <a:t>k</a:t>
            </a:r>
            <a:r>
              <a:rPr kumimoji="1" lang="ja-JP" altLang="en-US" dirty="0"/>
              <a:t>の</a:t>
            </a:r>
            <a:r>
              <a:rPr kumimoji="1" lang="en-US" altLang="ja-JP" dirty="0"/>
              <a:t>2</a:t>
            </a:r>
            <a:r>
              <a:rPr kumimoji="1" lang="ja-JP" altLang="en-US" dirty="0"/>
              <a:t>乗分の</a:t>
            </a:r>
            <a:r>
              <a:rPr kumimoji="1" lang="en-US" altLang="ja-JP" dirty="0"/>
              <a:t>1</a:t>
            </a:r>
            <a:r>
              <a:rPr kumimoji="1" lang="ja-JP" altLang="en-US" dirty="0"/>
              <a:t>になります。この良いことずくめの効果を半導体のスケーリング則</a:t>
            </a:r>
            <a:r>
              <a:rPr kumimoji="1" lang="en-US" altLang="ja-JP" dirty="0"/>
              <a:t>(IBM</a:t>
            </a:r>
            <a:r>
              <a:rPr kumimoji="1" lang="ja-JP" altLang="en-US" dirty="0"/>
              <a:t>の</a:t>
            </a:r>
            <a:r>
              <a:rPr kumimoji="1" lang="en-US" altLang="ja-JP" dirty="0"/>
              <a:t>Dennard</a:t>
            </a:r>
            <a:r>
              <a:rPr kumimoji="1" lang="ja-JP" altLang="en-US" dirty="0"/>
              <a:t>さんが提唱したので</a:t>
            </a:r>
            <a:r>
              <a:rPr kumimoji="1" lang="en-US" altLang="ja-JP" dirty="0"/>
              <a:t>Dennard Scaling</a:t>
            </a:r>
            <a:r>
              <a:rPr kumimoji="1" lang="ja-JP" altLang="en-US"/>
              <a:t>と呼ぶこともある</a:t>
            </a:r>
            <a:r>
              <a:rPr kumimoji="1" lang="en-US" altLang="ja-JP"/>
              <a:t>)</a:t>
            </a:r>
            <a:r>
              <a:rPr kumimoji="1" lang="ja-JP" altLang="en-US" dirty="0"/>
              <a:t>と呼びます。</a:t>
            </a:r>
            <a:r>
              <a:rPr kumimoji="1" lang="en-US" altLang="ja-JP" dirty="0"/>
              <a:t>2005</a:t>
            </a:r>
            <a:r>
              <a:rPr kumimoji="1" lang="ja-JP" altLang="en-US" dirty="0"/>
              <a:t>年くらいまで、半導体のプロセス技術は、この効果に押される形でどんどん進歩し、</a:t>
            </a:r>
            <a:r>
              <a:rPr kumimoji="1" lang="en-US" altLang="ja-JP" dirty="0"/>
              <a:t>3</a:t>
            </a:r>
            <a:r>
              <a:rPr kumimoji="1" lang="ja-JP" altLang="en-US" dirty="0"/>
              <a:t>年でプロセスサイズは</a:t>
            </a:r>
            <a:r>
              <a:rPr kumimoji="1" lang="en-US" altLang="ja-JP" dirty="0"/>
              <a:t>70</a:t>
            </a:r>
            <a:r>
              <a:rPr kumimoji="1" lang="ja-JP" altLang="en-US" dirty="0"/>
              <a:t>％になりました。</a:t>
            </a:r>
            <a:r>
              <a:rPr kumimoji="1" lang="en-US" altLang="ja-JP" dirty="0"/>
              <a:t>1990</a:t>
            </a:r>
            <a:r>
              <a:rPr kumimoji="1" lang="ja-JP" altLang="en-US" dirty="0"/>
              <a:t>年頃には</a:t>
            </a:r>
            <a:r>
              <a:rPr kumimoji="1" lang="en-US" altLang="ja-JP" dirty="0"/>
              <a:t>0.8μm</a:t>
            </a:r>
            <a:r>
              <a:rPr kumimoji="1" lang="ja-JP" altLang="en-US" dirty="0"/>
              <a:t>であったプロセスサイズはどんどん小さくなり、</a:t>
            </a:r>
            <a:r>
              <a:rPr kumimoji="1" lang="en-US" altLang="ja-JP" dirty="0"/>
              <a:t>2005</a:t>
            </a:r>
            <a:r>
              <a:rPr kumimoji="1" lang="ja-JP" altLang="en-US" dirty="0"/>
              <a:t>年には</a:t>
            </a:r>
            <a:r>
              <a:rPr kumimoji="1" lang="en-US" altLang="ja-JP" dirty="0"/>
              <a:t>0.09μ</a:t>
            </a:r>
            <a:r>
              <a:rPr kumimoji="1" lang="ja-JP" altLang="en-US" dirty="0" err="1"/>
              <a:t>ｍ</a:t>
            </a:r>
            <a:r>
              <a:rPr kumimoji="1" lang="ja-JP" altLang="en-US" dirty="0"/>
              <a:t>になりました。ここで単位が切り替えられて</a:t>
            </a:r>
            <a:r>
              <a:rPr kumimoji="1" lang="en-US" altLang="ja-JP" dirty="0"/>
              <a:t>90nm</a:t>
            </a:r>
            <a:r>
              <a:rPr kumimoji="1" lang="ja-JP" altLang="en-US" dirty="0"/>
              <a:t>と呼ばれるようになりました。</a:t>
            </a:r>
          </a:p>
        </p:txBody>
      </p:sp>
      <p:sp>
        <p:nvSpPr>
          <p:cNvPr id="4" name="スライド番号プレースホルダー 3"/>
          <p:cNvSpPr>
            <a:spLocks noGrp="1"/>
          </p:cNvSpPr>
          <p:nvPr>
            <p:ph type="sldNum" sz="quarter" idx="10"/>
          </p:nvPr>
        </p:nvSpPr>
        <p:spPr/>
        <p:txBody>
          <a:bodyPr/>
          <a:lstStyle/>
          <a:p>
            <a:fld id="{DF12DEBB-6C04-4B81-9328-EA341889CF33}" type="slidenum">
              <a:rPr kumimoji="1" lang="ja-JP" altLang="en-US" smtClean="0"/>
              <a:t>21</a:t>
            </a:fld>
            <a:endParaRPr kumimoji="1" lang="ja-JP" altLang="en-US"/>
          </a:p>
        </p:txBody>
      </p:sp>
    </p:spTree>
    <p:extLst>
      <p:ext uri="{BB962C8B-B14F-4D97-AF65-F5344CB8AC3E}">
        <p14:creationId xmlns:p14="http://schemas.microsoft.com/office/powerpoint/2010/main" val="979518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しかし、</a:t>
            </a:r>
            <a:r>
              <a:rPr kumimoji="1" lang="en-US" altLang="ja-JP" dirty="0"/>
              <a:t>65nm</a:t>
            </a:r>
            <a:r>
              <a:rPr kumimoji="1" lang="ja-JP" altLang="en-US" dirty="0"/>
              <a:t>以降はではこのスケーリング則がうまく</a:t>
            </a:r>
            <a:r>
              <a:rPr kumimoji="1" lang="ja-JP" altLang="en-US" dirty="0" err="1"/>
              <a:t>働くなって</a:t>
            </a:r>
            <a:r>
              <a:rPr kumimoji="1" lang="ja-JP" altLang="en-US" dirty="0"/>
              <a:t>きています。今でもプロセスサイズが小さくなればトランジスタのスピードは上がるのですが、配線抵抗と浮遊容量が大きくなるので、配線遅延が大きくなり、新しいプロセスではうまく配線しないと思ったようにはスピードが上がらなくなりました。また、電源電圧も</a:t>
            </a:r>
            <a:r>
              <a:rPr kumimoji="1" lang="en-US" altLang="ja-JP" dirty="0"/>
              <a:t>0.8V</a:t>
            </a:r>
            <a:r>
              <a:rPr kumimoji="1" lang="ja-JP" altLang="en-US" dirty="0"/>
              <a:t>より小さくするのは難しくなり、（これより小さくすると動作速度が急激に落ちてしまいます）さらに電源は、サイズを小さくしたことで漏れ電流が大きくなって、これも思うようには小さくならなくなりました。さらに、微細加工技術も限界達しつつあり、さらにプロセスを進めることが難しくなっています。今でも新しいプロセスの開発は進めてられており、現在は</a:t>
            </a:r>
            <a:r>
              <a:rPr kumimoji="1" lang="en-US" altLang="ja-JP" dirty="0" err="1"/>
              <a:t>14nm</a:t>
            </a:r>
            <a:r>
              <a:rPr kumimoji="1" lang="ja-JP" altLang="en-US" dirty="0"/>
              <a:t>が最先端で</a:t>
            </a:r>
            <a:r>
              <a:rPr kumimoji="1" lang="en-US" altLang="ja-JP" dirty="0" err="1"/>
              <a:t>10nm</a:t>
            </a:r>
            <a:r>
              <a:rPr kumimoji="1" lang="ja-JP" altLang="en-US" dirty="0"/>
              <a:t>が登場し、</a:t>
            </a:r>
            <a:r>
              <a:rPr kumimoji="1" lang="en-US" altLang="ja-JP" dirty="0" err="1"/>
              <a:t>7m</a:t>
            </a:r>
            <a:r>
              <a:rPr kumimoji="1" lang="en-US" altLang="ja-JP" dirty="0"/>
              <a:t>,</a:t>
            </a:r>
            <a:r>
              <a:rPr kumimoji="1" lang="ja-JP" altLang="en-US" dirty="0"/>
              <a:t>が準備中です。しかし、このような最先端プロセスは最初の</a:t>
            </a:r>
            <a:r>
              <a:rPr kumimoji="1" lang="en-US" altLang="ja-JP" dirty="0"/>
              <a:t>1</a:t>
            </a:r>
            <a:r>
              <a:rPr kumimoji="1" lang="ja-JP" altLang="en-US" dirty="0"/>
              <a:t>個を作るまでのコスト（これを</a:t>
            </a:r>
            <a:r>
              <a:rPr kumimoji="1" lang="en-US" altLang="ja-JP" dirty="0" err="1"/>
              <a:t>NRE</a:t>
            </a:r>
            <a:r>
              <a:rPr kumimoji="1" lang="ja-JP" altLang="en-US" dirty="0"/>
              <a:t>コストと呼びます）が、極めて高価になり、マイクロプロセッサ</a:t>
            </a:r>
            <a:r>
              <a:rPr kumimoji="1" lang="en-US" altLang="ja-JP" dirty="0"/>
              <a:t>CPU</a:t>
            </a:r>
            <a:r>
              <a:rPr kumimoji="1" lang="ja-JP" altLang="en-US" dirty="0"/>
              <a:t>や</a:t>
            </a:r>
            <a:r>
              <a:rPr kumimoji="1" lang="en-US" altLang="ja-JP" dirty="0"/>
              <a:t>FPGA</a:t>
            </a:r>
            <a:r>
              <a:rPr kumimoji="1" lang="ja-JP" altLang="en-US" dirty="0"/>
              <a:t>（後にやります）など、付加価値の高い製品にだけ使われるようになりました。現在、システム</a:t>
            </a:r>
            <a:r>
              <a:rPr kumimoji="1" lang="en-US" altLang="ja-JP" dirty="0"/>
              <a:t>LSI</a:t>
            </a:r>
            <a:r>
              <a:rPr kumimoji="1" lang="ja-JP" altLang="en-US" dirty="0"/>
              <a:t>を最先端プロセスで作るためには、多数の出荷数が望めなければできません。この点をなんとかするためにはチップに柔軟性を持たせる技術、小さなチップ同士を組み合わせる技術が重要になります。これは我々の研究課題で、後に説明する機会もあると思います。</a:t>
            </a:r>
          </a:p>
        </p:txBody>
      </p:sp>
      <p:sp>
        <p:nvSpPr>
          <p:cNvPr id="4" name="スライド番号プレースホルダー 3"/>
          <p:cNvSpPr>
            <a:spLocks noGrp="1"/>
          </p:cNvSpPr>
          <p:nvPr>
            <p:ph type="sldNum" sz="quarter" idx="10"/>
          </p:nvPr>
        </p:nvSpPr>
        <p:spPr/>
        <p:txBody>
          <a:bodyPr/>
          <a:lstStyle/>
          <a:p>
            <a:fld id="{DF12DEBB-6C04-4B81-9328-EA341889CF33}" type="slidenum">
              <a:rPr kumimoji="1" lang="ja-JP" altLang="en-US" smtClean="0"/>
              <a:t>24</a:t>
            </a:fld>
            <a:endParaRPr kumimoji="1" lang="ja-JP" altLang="en-US"/>
          </a:p>
        </p:txBody>
      </p:sp>
    </p:spTree>
    <p:extLst>
      <p:ext uri="{BB962C8B-B14F-4D97-AF65-F5344CB8AC3E}">
        <p14:creationId xmlns:p14="http://schemas.microsoft.com/office/powerpoint/2010/main" val="16494783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それでは、今回の問題はこの論理式を実現するレイアウトを描いてください。</a:t>
            </a:r>
          </a:p>
        </p:txBody>
      </p:sp>
      <p:sp>
        <p:nvSpPr>
          <p:cNvPr id="4" name="スライド番号プレースホルダー 3"/>
          <p:cNvSpPr>
            <a:spLocks noGrp="1"/>
          </p:cNvSpPr>
          <p:nvPr>
            <p:ph type="sldNum" sz="quarter" idx="10"/>
          </p:nvPr>
        </p:nvSpPr>
        <p:spPr/>
        <p:txBody>
          <a:bodyPr/>
          <a:lstStyle/>
          <a:p>
            <a:fld id="{DF12DEBB-6C04-4B81-9328-EA341889CF33}" type="slidenum">
              <a:rPr kumimoji="1" lang="ja-JP" altLang="en-US" smtClean="0"/>
              <a:t>25</a:t>
            </a:fld>
            <a:endParaRPr kumimoji="1" lang="ja-JP" altLang="en-US"/>
          </a:p>
        </p:txBody>
      </p:sp>
    </p:spTree>
    <p:extLst>
      <p:ext uri="{BB962C8B-B14F-4D97-AF65-F5344CB8AC3E}">
        <p14:creationId xmlns:p14="http://schemas.microsoft.com/office/powerpoint/2010/main" val="34309593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今日のポイントをインフォ丸が示します。今回、若干インフォ丸も、もて余し気味だ！</a:t>
            </a:r>
          </a:p>
        </p:txBody>
      </p:sp>
      <p:sp>
        <p:nvSpPr>
          <p:cNvPr id="4" name="スライド番号プレースホルダー 3"/>
          <p:cNvSpPr>
            <a:spLocks noGrp="1"/>
          </p:cNvSpPr>
          <p:nvPr>
            <p:ph type="sldNum" sz="quarter" idx="10"/>
          </p:nvPr>
        </p:nvSpPr>
        <p:spPr/>
        <p:txBody>
          <a:bodyPr/>
          <a:lstStyle/>
          <a:p>
            <a:pPr>
              <a:defRPr/>
            </a:pPr>
            <a:fld id="{B19D75E1-D7D5-44FA-93AF-48FFEAEBA1AF}" type="slidenum">
              <a:rPr lang="ja-JP" altLang="en-US" smtClean="0"/>
              <a:pPr>
                <a:defRPr/>
              </a:pPr>
              <a:t>26</a:t>
            </a:fld>
            <a:endParaRPr lang="ja-JP" altLang="en-US"/>
          </a:p>
        </p:txBody>
      </p:sp>
    </p:spTree>
    <p:extLst>
      <p:ext uri="{BB962C8B-B14F-4D97-AF65-F5344CB8AC3E}">
        <p14:creationId xmlns:p14="http://schemas.microsoft.com/office/powerpoint/2010/main" val="21267731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次に</a:t>
            </a:r>
            <a:r>
              <a:rPr kumimoji="1" lang="en-US" altLang="ja-JP" dirty="0" err="1"/>
              <a:t>pMOS</a:t>
            </a:r>
            <a:r>
              <a:rPr kumimoji="1" lang="ja-JP" altLang="en-US" dirty="0"/>
              <a:t>を示しましょう。今度は</a:t>
            </a:r>
            <a:r>
              <a:rPr kumimoji="1" lang="en-US" altLang="ja-JP" dirty="0"/>
              <a:t>p</a:t>
            </a:r>
            <a:r>
              <a:rPr kumimoji="1" lang="ja-JP" altLang="en-US" dirty="0"/>
              <a:t>型の拡散層をポリシリコンのゲートが貫いている形になります。もちろん、このポリシリコンのゲートの下には酸化膜があって、さらにその下では拡散層が切れているのです。上からの図では見えないですが、断面図と照らし合わせて理解してください。</a:t>
            </a:r>
          </a:p>
        </p:txBody>
      </p:sp>
      <p:sp>
        <p:nvSpPr>
          <p:cNvPr id="4" name="スライド番号プレースホルダー 3"/>
          <p:cNvSpPr>
            <a:spLocks noGrp="1"/>
          </p:cNvSpPr>
          <p:nvPr>
            <p:ph type="sldNum" sz="quarter" idx="10"/>
          </p:nvPr>
        </p:nvSpPr>
        <p:spPr/>
        <p:txBody>
          <a:bodyPr/>
          <a:lstStyle/>
          <a:p>
            <a:fld id="{DF12DEBB-6C04-4B81-9328-EA341889CF33}" type="slidenum">
              <a:rPr kumimoji="1" lang="ja-JP" altLang="en-US" smtClean="0"/>
              <a:t>3</a:t>
            </a:fld>
            <a:endParaRPr kumimoji="1" lang="ja-JP" altLang="en-US"/>
          </a:p>
        </p:txBody>
      </p:sp>
    </p:spTree>
    <p:extLst>
      <p:ext uri="{BB962C8B-B14F-4D97-AF65-F5344CB8AC3E}">
        <p14:creationId xmlns:p14="http://schemas.microsoft.com/office/powerpoint/2010/main" val="24061147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トランジスタ同士を配線するためには、</a:t>
            </a:r>
            <a:r>
              <a:rPr kumimoji="1" lang="en-US" altLang="ja-JP" dirty="0"/>
              <a:t>IC</a:t>
            </a:r>
            <a:r>
              <a:rPr kumimoji="1" lang="ja-JP" altLang="en-US" dirty="0"/>
              <a:t>の上に配線用の金属層（メタル層）を用意します。この図に示すように絶縁物を介してメタル</a:t>
            </a:r>
            <a:r>
              <a:rPr kumimoji="1" lang="en-US" altLang="ja-JP" dirty="0"/>
              <a:t>1</a:t>
            </a:r>
            <a:r>
              <a:rPr kumimoji="1" lang="ja-JP" altLang="en-US" dirty="0"/>
              <a:t>層、メタル</a:t>
            </a:r>
            <a:r>
              <a:rPr kumimoji="1" lang="en-US" altLang="ja-JP" dirty="0"/>
              <a:t>2</a:t>
            </a:r>
            <a:r>
              <a:rPr kumimoji="1" lang="ja-JP" altLang="en-US" dirty="0"/>
              <a:t>層と重ねていきます。複雑で大規模な回路を搭載するためにはメタル層はたくさんあった方が有利です。ここでは</a:t>
            </a:r>
            <a:r>
              <a:rPr kumimoji="1" lang="en-US" altLang="ja-JP" dirty="0"/>
              <a:t>2</a:t>
            </a:r>
            <a:r>
              <a:rPr kumimoji="1" lang="ja-JP" altLang="en-US" dirty="0"/>
              <a:t>層しか書いていませんが、実際は</a:t>
            </a:r>
            <a:r>
              <a:rPr kumimoji="1" lang="en-US" altLang="ja-JP" dirty="0"/>
              <a:t>12</a:t>
            </a:r>
            <a:r>
              <a:rPr kumimoji="1" lang="ja-JP" altLang="en-US" dirty="0"/>
              <a:t>層くらいまで持っているものもあります。メタルの材料はアルミニウムが多く使われますが、抵抗を減らすために銅を使う場合もあります。この層と層の間を接続するために、絶縁物に穴を掘って導体を注入して、層間を繋いでやります。これをコンタクトホールまたはビア（</a:t>
            </a:r>
            <a:r>
              <a:rPr kumimoji="1" lang="en-US" altLang="ja-JP" dirty="0"/>
              <a:t>Via)</a:t>
            </a:r>
            <a:r>
              <a:rPr kumimoji="1" lang="ja-JP" altLang="en-US" dirty="0"/>
              <a:t>ホールと呼びます。</a:t>
            </a:r>
            <a:endParaRPr kumimoji="1" lang="en-US" altLang="ja-JP" dirty="0"/>
          </a:p>
        </p:txBody>
      </p:sp>
      <p:sp>
        <p:nvSpPr>
          <p:cNvPr id="4" name="スライド番号プレースホルダー 3"/>
          <p:cNvSpPr>
            <a:spLocks noGrp="1"/>
          </p:cNvSpPr>
          <p:nvPr>
            <p:ph type="sldNum" sz="quarter" idx="10"/>
          </p:nvPr>
        </p:nvSpPr>
        <p:spPr/>
        <p:txBody>
          <a:bodyPr/>
          <a:lstStyle/>
          <a:p>
            <a:fld id="{DF12DEBB-6C04-4B81-9328-EA341889CF33}" type="slidenum">
              <a:rPr kumimoji="1" lang="ja-JP" altLang="en-US" smtClean="0"/>
              <a:t>4</a:t>
            </a:fld>
            <a:endParaRPr kumimoji="1" lang="ja-JP" altLang="en-US"/>
          </a:p>
        </p:txBody>
      </p:sp>
    </p:spTree>
    <p:extLst>
      <p:ext uri="{BB962C8B-B14F-4D97-AF65-F5344CB8AC3E}">
        <p14:creationId xmlns:p14="http://schemas.microsoft.com/office/powerpoint/2010/main" val="39947289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a:t>
            </a:r>
            <a:r>
              <a:rPr kumimoji="1" lang="en-US" altLang="ja-JP" dirty="0"/>
              <a:t>CMOS</a:t>
            </a:r>
            <a:r>
              <a:rPr kumimoji="1" lang="ja-JP" altLang="en-US" dirty="0"/>
              <a:t>のインバータのレイアウトが具体的にどうなるかを見てみましょう。この図ではコンタクトホールを■で表します。まず注目したいのは、ポリシリコンのゲートが</a:t>
            </a:r>
            <a:r>
              <a:rPr kumimoji="1" lang="en-US" altLang="ja-JP" dirty="0" err="1"/>
              <a:t>pMOS,nMOS</a:t>
            </a:r>
            <a:r>
              <a:rPr kumimoji="1" lang="ja-JP" altLang="en-US" dirty="0"/>
              <a:t>双方のトランジスタを貫通している点です。</a:t>
            </a:r>
            <a:r>
              <a:rPr kumimoji="1" lang="en-US" altLang="ja-JP" dirty="0"/>
              <a:t>CMOS</a:t>
            </a:r>
            <a:r>
              <a:rPr kumimoji="1" lang="ja-JP" altLang="en-US" dirty="0"/>
              <a:t>ではゲートを共有するペアのトランジスタを作りますので、このやり方は多くの場合うまく行きます。ポリシリコンは導体なのでメタル層を使わなくても配線の代わりに使えます。ここではメタル</a:t>
            </a:r>
            <a:r>
              <a:rPr kumimoji="1" lang="en-US" altLang="ja-JP" dirty="0"/>
              <a:t>1</a:t>
            </a:r>
            <a:r>
              <a:rPr kumimoji="1" lang="ja-JP" altLang="en-US" dirty="0"/>
              <a:t>層を水色、</a:t>
            </a:r>
            <a:r>
              <a:rPr kumimoji="1" lang="en-US" altLang="ja-JP" dirty="0"/>
              <a:t>2</a:t>
            </a:r>
            <a:r>
              <a:rPr kumimoji="1" lang="ja-JP" altLang="en-US" dirty="0"/>
              <a:t>層をピンク色で示します。最上部の横線は</a:t>
            </a:r>
            <a:r>
              <a:rPr kumimoji="1" lang="en-US" altLang="ja-JP" dirty="0"/>
              <a:t>VDD</a:t>
            </a:r>
            <a:r>
              <a:rPr kumimoji="1" lang="ja-JP" altLang="en-US" dirty="0"/>
              <a:t>を供給する線で最下部は</a:t>
            </a:r>
            <a:r>
              <a:rPr kumimoji="1" lang="en-US" altLang="ja-JP" dirty="0"/>
              <a:t>GND</a:t>
            </a:r>
            <a:r>
              <a:rPr kumimoji="1" lang="ja-JP" altLang="en-US" dirty="0"/>
              <a:t>です。まずこれを片方の拡散層に繋ぎます。次にもう片方の拡散層を繋いで出力とします。この配線はメタル</a:t>
            </a:r>
            <a:r>
              <a:rPr kumimoji="1" lang="en-US" altLang="ja-JP" dirty="0"/>
              <a:t>1</a:t>
            </a:r>
            <a:r>
              <a:rPr kumimoji="1" lang="ja-JP" altLang="en-US" dirty="0"/>
              <a:t>層を使って行います。それぞれの端子と結合するためにコンタクトホールを使います。抵抗を減らすため、今回は</a:t>
            </a:r>
            <a:r>
              <a:rPr kumimoji="1" lang="en-US" altLang="ja-JP" dirty="0"/>
              <a:t>3</a:t>
            </a:r>
            <a:r>
              <a:rPr kumimoji="1" lang="ja-JP" altLang="en-US" dirty="0"/>
              <a:t>個のコンタクトホールを並列に使っています。下の</a:t>
            </a:r>
            <a:r>
              <a:rPr kumimoji="1" lang="en-US" altLang="ja-JP" dirty="0"/>
              <a:t>GND</a:t>
            </a:r>
            <a:r>
              <a:rPr kumimoji="1" lang="ja-JP" altLang="en-US" dirty="0"/>
              <a:t>線とのコンタクトホールで</a:t>
            </a:r>
            <a:r>
              <a:rPr kumimoji="1" lang="en-US" altLang="ja-JP" dirty="0" err="1"/>
              <a:t>pWell</a:t>
            </a:r>
            <a:r>
              <a:rPr kumimoji="1" lang="ja-JP" altLang="en-US" dirty="0"/>
              <a:t>を</a:t>
            </a:r>
            <a:r>
              <a:rPr kumimoji="1" lang="en-US" altLang="ja-JP" dirty="0"/>
              <a:t>GND</a:t>
            </a:r>
            <a:r>
              <a:rPr kumimoji="1" lang="ja-JP" altLang="en-US" dirty="0"/>
              <a:t>につなぎ、上のコンタクトホールで</a:t>
            </a:r>
            <a:r>
              <a:rPr kumimoji="1" lang="en-US" altLang="ja-JP" dirty="0" err="1"/>
              <a:t>Vdd</a:t>
            </a:r>
            <a:r>
              <a:rPr kumimoji="1" lang="ja-JP" altLang="en-US" dirty="0"/>
              <a:t>をサブストレートに繋いでいます。ゲートに入力を与える線はメタル１層と重ならないようにメタル</a:t>
            </a:r>
            <a:r>
              <a:rPr kumimoji="1" lang="en-US" altLang="ja-JP" dirty="0"/>
              <a:t>2</a:t>
            </a:r>
            <a:r>
              <a:rPr kumimoji="1" lang="ja-JP" altLang="en-US" dirty="0"/>
              <a:t>層を使います。層が違うメタル層は立体交差することができます。（逆に繋ごうと思ったらコンタクトホールが必要です。）</a:t>
            </a:r>
          </a:p>
        </p:txBody>
      </p:sp>
      <p:sp>
        <p:nvSpPr>
          <p:cNvPr id="4" name="スライド番号プレースホルダー 3"/>
          <p:cNvSpPr>
            <a:spLocks noGrp="1"/>
          </p:cNvSpPr>
          <p:nvPr>
            <p:ph type="sldNum" sz="quarter" idx="10"/>
          </p:nvPr>
        </p:nvSpPr>
        <p:spPr/>
        <p:txBody>
          <a:bodyPr/>
          <a:lstStyle/>
          <a:p>
            <a:fld id="{DF12DEBB-6C04-4B81-9328-EA341889CF33}" type="slidenum">
              <a:rPr kumimoji="1" lang="ja-JP" altLang="en-US" smtClean="0"/>
              <a:t>5</a:t>
            </a:fld>
            <a:endParaRPr kumimoji="1" lang="ja-JP" altLang="en-US"/>
          </a:p>
        </p:txBody>
      </p:sp>
    </p:spTree>
    <p:extLst>
      <p:ext uri="{BB962C8B-B14F-4D97-AF65-F5344CB8AC3E}">
        <p14:creationId xmlns:p14="http://schemas.microsoft.com/office/powerpoint/2010/main" val="38067091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次は</a:t>
            </a:r>
            <a:r>
              <a:rPr kumimoji="1" lang="en-US" altLang="ja-JP" dirty="0"/>
              <a:t>NOR</a:t>
            </a:r>
            <a:r>
              <a:rPr kumimoji="1" lang="ja-JP" altLang="en-US" dirty="0"/>
              <a:t>ゲートのレイアウトを説明します。ここで注目したいのは、一つの拡散層が左右のトランジスタの両方の端子を兼ねている点です。</a:t>
            </a:r>
            <a:r>
              <a:rPr kumimoji="1" lang="en-US" altLang="ja-JP" dirty="0"/>
              <a:t>p</a:t>
            </a:r>
            <a:r>
              <a:rPr kumimoji="1" lang="ja-JP" altLang="en-US" dirty="0"/>
              <a:t>型拡散層の□形と</a:t>
            </a:r>
            <a:r>
              <a:rPr kumimoji="1" lang="en-US" altLang="ja-JP" dirty="0"/>
              <a:t>n</a:t>
            </a:r>
            <a:r>
              <a:rPr kumimoji="1" lang="ja-JP" altLang="en-US" dirty="0"/>
              <a:t>型拡散層の□形に</a:t>
            </a:r>
            <a:r>
              <a:rPr kumimoji="1" lang="en-US" altLang="ja-JP" dirty="0"/>
              <a:t>2</a:t>
            </a:r>
            <a:r>
              <a:rPr kumimoji="1" lang="ja-JP" altLang="en-US" dirty="0"/>
              <a:t>本のポリシリコンの棒が貫通しているように見えますが、この棒と棒の間の拡散層は左右二つのトランジスタで共通のソース（ドレイン）になっています。このため、わざわざ二つのトランジスタを接続する必要がなくなります。</a:t>
            </a:r>
            <a:r>
              <a:rPr kumimoji="1" lang="en-US" altLang="ja-JP" dirty="0"/>
              <a:t>NOR</a:t>
            </a:r>
            <a:r>
              <a:rPr kumimoji="1" lang="ja-JP" altLang="en-US" dirty="0"/>
              <a:t>ゲートでは</a:t>
            </a:r>
            <a:r>
              <a:rPr kumimoji="1" lang="en-US" altLang="ja-JP" dirty="0" err="1"/>
              <a:t>nMOS</a:t>
            </a:r>
            <a:r>
              <a:rPr kumimoji="1" lang="ja-JP" altLang="en-US" dirty="0"/>
              <a:t>は並列、</a:t>
            </a:r>
            <a:r>
              <a:rPr kumimoji="1" lang="en-US" altLang="ja-JP" dirty="0" err="1"/>
              <a:t>pMOS</a:t>
            </a:r>
            <a:r>
              <a:rPr kumimoji="1" lang="ja-JP" altLang="en-US" dirty="0"/>
              <a:t>は直列に接続されるので、</a:t>
            </a:r>
            <a:r>
              <a:rPr kumimoji="1" lang="en-US" altLang="ja-JP" dirty="0" err="1"/>
              <a:t>nMOS</a:t>
            </a:r>
            <a:r>
              <a:rPr kumimoji="1" lang="ja-JP" altLang="en-US" dirty="0"/>
              <a:t>側は両方を</a:t>
            </a:r>
            <a:r>
              <a:rPr kumimoji="1" lang="en-US" altLang="ja-JP" dirty="0"/>
              <a:t>GND</a:t>
            </a:r>
            <a:r>
              <a:rPr kumimoji="1" lang="ja-JP" altLang="en-US" dirty="0"/>
              <a:t>に落として中央から出力を取り出します。</a:t>
            </a:r>
            <a:r>
              <a:rPr kumimoji="1" lang="en-US" altLang="ja-JP" dirty="0" err="1"/>
              <a:t>pMOS</a:t>
            </a:r>
            <a:r>
              <a:rPr kumimoji="1" lang="ja-JP" altLang="en-US" dirty="0"/>
              <a:t>の方は共通領域をトランジスタの直列接続に用いており、ここで使われていない端子の片方を</a:t>
            </a:r>
            <a:r>
              <a:rPr kumimoji="1" lang="en-US" altLang="ja-JP" dirty="0" err="1"/>
              <a:t>Vdd</a:t>
            </a:r>
            <a:r>
              <a:rPr kumimoji="1" lang="ja-JP" altLang="en-US" dirty="0" err="1"/>
              <a:t>、</a:t>
            </a:r>
            <a:r>
              <a:rPr kumimoji="1" lang="ja-JP" altLang="en-US" dirty="0"/>
              <a:t>片方を出力に繋ぎます。ここでは</a:t>
            </a:r>
            <a:r>
              <a:rPr kumimoji="1" lang="en-US" altLang="ja-JP" dirty="0"/>
              <a:t>A,B,Z</a:t>
            </a:r>
            <a:r>
              <a:rPr kumimoji="1" lang="ja-JP" altLang="en-US" dirty="0"/>
              <a:t>を引っ張り出すメタル</a:t>
            </a:r>
            <a:r>
              <a:rPr kumimoji="1" lang="en-US" altLang="ja-JP" dirty="0"/>
              <a:t>2</a:t>
            </a:r>
            <a:r>
              <a:rPr kumimoji="1" lang="ja-JP" altLang="en-US" dirty="0"/>
              <a:t>層は省略しています。</a:t>
            </a:r>
          </a:p>
        </p:txBody>
      </p:sp>
      <p:sp>
        <p:nvSpPr>
          <p:cNvPr id="4" name="スライド番号プレースホルダー 3"/>
          <p:cNvSpPr>
            <a:spLocks noGrp="1"/>
          </p:cNvSpPr>
          <p:nvPr>
            <p:ph type="sldNum" sz="quarter" idx="10"/>
          </p:nvPr>
        </p:nvSpPr>
        <p:spPr/>
        <p:txBody>
          <a:bodyPr/>
          <a:lstStyle/>
          <a:p>
            <a:fld id="{DF12DEBB-6C04-4B81-9328-EA341889CF33}" type="slidenum">
              <a:rPr kumimoji="1" lang="ja-JP" altLang="en-US" smtClean="0"/>
              <a:t>6</a:t>
            </a:fld>
            <a:endParaRPr kumimoji="1" lang="ja-JP" altLang="en-US"/>
          </a:p>
        </p:txBody>
      </p:sp>
    </p:spTree>
    <p:extLst>
      <p:ext uri="{BB962C8B-B14F-4D97-AF65-F5344CB8AC3E}">
        <p14:creationId xmlns:p14="http://schemas.microsoft.com/office/powerpoint/2010/main" val="42302557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次は</a:t>
            </a:r>
            <a:r>
              <a:rPr kumimoji="1" lang="en-US" altLang="ja-JP" dirty="0"/>
              <a:t>3</a:t>
            </a:r>
            <a:r>
              <a:rPr kumimoji="1" lang="ja-JP" altLang="en-US" dirty="0"/>
              <a:t>入力</a:t>
            </a:r>
            <a:r>
              <a:rPr kumimoji="1" lang="en-US" altLang="ja-JP" dirty="0"/>
              <a:t>NAND</a:t>
            </a:r>
            <a:r>
              <a:rPr kumimoji="1" lang="ja-JP" altLang="en-US" dirty="0"/>
              <a:t>の例を示します。</a:t>
            </a:r>
            <a:r>
              <a:rPr kumimoji="1" lang="en-US" altLang="ja-JP" dirty="0"/>
              <a:t>3</a:t>
            </a:r>
            <a:r>
              <a:rPr kumimoji="1" lang="ja-JP" altLang="en-US" dirty="0"/>
              <a:t>入力なので、ポリシリコンのゲートの棒は</a:t>
            </a:r>
            <a:r>
              <a:rPr kumimoji="1" lang="en-US" altLang="ja-JP" dirty="0"/>
              <a:t>3</a:t>
            </a:r>
            <a:r>
              <a:rPr kumimoji="1" lang="ja-JP" altLang="en-US" dirty="0"/>
              <a:t>本になります。この場合</a:t>
            </a:r>
            <a:r>
              <a:rPr kumimoji="1" lang="en-US" altLang="ja-JP" dirty="0" err="1"/>
              <a:t>nMOS</a:t>
            </a:r>
            <a:r>
              <a:rPr kumimoji="1" lang="ja-JP" altLang="en-US" dirty="0"/>
              <a:t>が</a:t>
            </a:r>
            <a:r>
              <a:rPr kumimoji="1" lang="en-US" altLang="ja-JP" dirty="0"/>
              <a:t>3</a:t>
            </a:r>
            <a:r>
              <a:rPr kumimoji="1" lang="ja-JP" altLang="en-US" dirty="0"/>
              <a:t>つ直列に接続され、</a:t>
            </a:r>
            <a:r>
              <a:rPr kumimoji="1" lang="ja-JP" altLang="en-US" dirty="0" err="1"/>
              <a:t>ｐ</a:t>
            </a:r>
            <a:r>
              <a:rPr kumimoji="1" lang="en-US" altLang="ja-JP" dirty="0"/>
              <a:t>MOS</a:t>
            </a:r>
            <a:r>
              <a:rPr kumimoji="1" lang="ja-JP" altLang="en-US" dirty="0"/>
              <a:t>は並列になります。トランジスタの数が増えると拡散領域が大きくなります。レイアウトを見ると、物理的には</a:t>
            </a:r>
            <a:r>
              <a:rPr kumimoji="1" lang="en-US" altLang="ja-JP" dirty="0"/>
              <a:t>MOS</a:t>
            </a:r>
            <a:r>
              <a:rPr kumimoji="1" lang="ja-JP" altLang="en-US" dirty="0"/>
              <a:t>－</a:t>
            </a:r>
            <a:r>
              <a:rPr kumimoji="1" lang="en-US" altLang="ja-JP" dirty="0"/>
              <a:t>FET</a:t>
            </a:r>
            <a:r>
              <a:rPr kumimoji="1" lang="ja-JP" altLang="en-US" dirty="0"/>
              <a:t>のドレイン、ソースの区別はないことがわかります。</a:t>
            </a:r>
          </a:p>
        </p:txBody>
      </p:sp>
      <p:sp>
        <p:nvSpPr>
          <p:cNvPr id="4" name="スライド番号プレースホルダー 3"/>
          <p:cNvSpPr>
            <a:spLocks noGrp="1"/>
          </p:cNvSpPr>
          <p:nvPr>
            <p:ph type="sldNum" sz="quarter" idx="10"/>
          </p:nvPr>
        </p:nvSpPr>
        <p:spPr/>
        <p:txBody>
          <a:bodyPr/>
          <a:lstStyle/>
          <a:p>
            <a:fld id="{DF12DEBB-6C04-4B81-9328-EA341889CF33}" type="slidenum">
              <a:rPr kumimoji="1" lang="ja-JP" altLang="en-US" smtClean="0"/>
              <a:t>7</a:t>
            </a:fld>
            <a:endParaRPr kumimoji="1" lang="ja-JP" altLang="en-US"/>
          </a:p>
        </p:txBody>
      </p:sp>
    </p:spTree>
    <p:extLst>
      <p:ext uri="{BB962C8B-B14F-4D97-AF65-F5344CB8AC3E}">
        <p14:creationId xmlns:p14="http://schemas.microsoft.com/office/powerpoint/2010/main" val="7028133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さて、今までの例を参考にこの配線に相当する</a:t>
            </a:r>
            <a:r>
              <a:rPr kumimoji="1" lang="en-US" altLang="ja-JP" dirty="0"/>
              <a:t>CMOS</a:t>
            </a:r>
            <a:r>
              <a:rPr kumimoji="1" lang="ja-JP" altLang="en-US" dirty="0"/>
              <a:t>の回路図とブール式を求めてみましょう。どのトランジスタが直列で、どれが並列接続かを見極めてください。</a:t>
            </a:r>
          </a:p>
        </p:txBody>
      </p:sp>
      <p:sp>
        <p:nvSpPr>
          <p:cNvPr id="4" name="スライド番号プレースホルダー 3"/>
          <p:cNvSpPr>
            <a:spLocks noGrp="1"/>
          </p:cNvSpPr>
          <p:nvPr>
            <p:ph type="sldNum" sz="quarter" idx="10"/>
          </p:nvPr>
        </p:nvSpPr>
        <p:spPr/>
        <p:txBody>
          <a:bodyPr/>
          <a:lstStyle/>
          <a:p>
            <a:fld id="{DF12DEBB-6C04-4B81-9328-EA341889CF33}" type="slidenum">
              <a:rPr kumimoji="1" lang="ja-JP" altLang="en-US" smtClean="0"/>
              <a:t>8</a:t>
            </a:fld>
            <a:endParaRPr kumimoji="1" lang="ja-JP" altLang="en-US"/>
          </a:p>
        </p:txBody>
      </p:sp>
    </p:spTree>
    <p:extLst>
      <p:ext uri="{BB962C8B-B14F-4D97-AF65-F5344CB8AC3E}">
        <p14:creationId xmlns:p14="http://schemas.microsoft.com/office/powerpoint/2010/main" val="16218412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では、次にこのようにして作ったゲート同士をどのように接続するかを説明しましょう。それぞれのゲートは縦幅を揃えて作ります。このようにすれば、</a:t>
            </a:r>
            <a:r>
              <a:rPr kumimoji="1" lang="en-US" altLang="ja-JP" dirty="0" err="1"/>
              <a:t>Vdd</a:t>
            </a:r>
            <a:r>
              <a:rPr kumimoji="1" lang="ja-JP" altLang="en-US" dirty="0"/>
              <a:t>と</a:t>
            </a:r>
            <a:r>
              <a:rPr kumimoji="1" lang="en-US" altLang="ja-JP" dirty="0"/>
              <a:t>GND</a:t>
            </a:r>
            <a:r>
              <a:rPr kumimoji="1" lang="ja-JP" altLang="en-US" dirty="0"/>
              <a:t>を共通にして横に並べて配置することができます。並べて行を作っておいてそれぞれの入出力から線を引っ張り出して配線します。この図はこのための古典的な方法です。ごちゃごちゃするので描いてないですが、下の行からも同様に線を引っ張り出します。このように縦幅を揃えて並べて行を作ることができるゲートのレイアウトを一式用意して、設計用の</a:t>
            </a:r>
            <a:r>
              <a:rPr kumimoji="1" lang="en-US" altLang="ja-JP" dirty="0"/>
              <a:t>CAD</a:t>
            </a:r>
            <a:r>
              <a:rPr kumimoji="1" lang="ja-JP" altLang="en-US" dirty="0"/>
              <a:t>（</a:t>
            </a:r>
            <a:r>
              <a:rPr kumimoji="1" lang="en-US" altLang="ja-JP" dirty="0"/>
              <a:t>Computer</a:t>
            </a:r>
            <a:r>
              <a:rPr kumimoji="1" lang="ja-JP" altLang="en-US" dirty="0"/>
              <a:t> </a:t>
            </a:r>
            <a:r>
              <a:rPr kumimoji="1" lang="en-US" altLang="ja-JP" dirty="0"/>
              <a:t>Aided</a:t>
            </a:r>
            <a:r>
              <a:rPr kumimoji="1" lang="ja-JP" altLang="en-US" dirty="0"/>
              <a:t> </a:t>
            </a:r>
            <a:r>
              <a:rPr kumimoji="1" lang="en-US" altLang="ja-JP" dirty="0"/>
              <a:t>Design)</a:t>
            </a:r>
            <a:r>
              <a:rPr kumimoji="1" lang="ja-JP" altLang="en-US" dirty="0"/>
              <a:t>を使って自動的に配置、配線を行う方法が現在の設計法の主流です。このようなゲートの一式をスタンダードセルと呼びます。</a:t>
            </a:r>
          </a:p>
        </p:txBody>
      </p:sp>
      <p:sp>
        <p:nvSpPr>
          <p:cNvPr id="4" name="スライド番号プレースホルダー 3"/>
          <p:cNvSpPr>
            <a:spLocks noGrp="1"/>
          </p:cNvSpPr>
          <p:nvPr>
            <p:ph type="sldNum" sz="quarter" idx="10"/>
          </p:nvPr>
        </p:nvSpPr>
        <p:spPr/>
        <p:txBody>
          <a:bodyPr/>
          <a:lstStyle/>
          <a:p>
            <a:fld id="{DF12DEBB-6C04-4B81-9328-EA341889CF33}" type="slidenum">
              <a:rPr kumimoji="1" lang="ja-JP" altLang="en-US" smtClean="0"/>
              <a:t>9</a:t>
            </a:fld>
            <a:endParaRPr kumimoji="1" lang="ja-JP" altLang="en-US"/>
          </a:p>
        </p:txBody>
      </p:sp>
    </p:spTree>
    <p:extLst>
      <p:ext uri="{BB962C8B-B14F-4D97-AF65-F5344CB8AC3E}">
        <p14:creationId xmlns:p14="http://schemas.microsoft.com/office/powerpoint/2010/main" val="4604114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6000"/>
            </a:lvl1pPr>
          </a:lstStyle>
          <a:p>
            <a:r>
              <a:rPr lang="ja-JP" altLang="en-US"/>
              <a:t>マスター タイトルの書式設定</a:t>
            </a:r>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p>
        </p:txBody>
      </p:sp>
      <p:sp>
        <p:nvSpPr>
          <p:cNvPr id="4" name="日付プレースホルダー 3"/>
          <p:cNvSpPr>
            <a:spLocks noGrp="1"/>
          </p:cNvSpPr>
          <p:nvPr>
            <p:ph type="dt" sz="half" idx="10"/>
          </p:nvPr>
        </p:nvSpPr>
        <p:spPr/>
        <p:txBody>
          <a:bodyPr/>
          <a:lstStyle>
            <a:lvl1pPr>
              <a:defRPr/>
            </a:lvl1pPr>
          </a:lstStyle>
          <a:p>
            <a:endParaRPr lang="en-US" altLang="ja-JP"/>
          </a:p>
        </p:txBody>
      </p:sp>
      <p:sp>
        <p:nvSpPr>
          <p:cNvPr id="5" name="フッター プレースホルダー 4"/>
          <p:cNvSpPr>
            <a:spLocks noGrp="1"/>
          </p:cNvSpPr>
          <p:nvPr>
            <p:ph type="ftr" sz="quarter" idx="11"/>
          </p:nvPr>
        </p:nvSpPr>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31075F52-D032-4B51-B864-EE087E01054B}" type="slidenum">
              <a:rPr lang="en-US" altLang="ja-JP"/>
              <a:pPr/>
              <a:t>‹#›</a:t>
            </a:fld>
            <a:endParaRPr lang="en-US" altLang="ja-JP"/>
          </a:p>
        </p:txBody>
      </p:sp>
    </p:spTree>
    <p:extLst>
      <p:ext uri="{BB962C8B-B14F-4D97-AF65-F5344CB8AC3E}">
        <p14:creationId xmlns:p14="http://schemas.microsoft.com/office/powerpoint/2010/main" val="5987911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endParaRPr lang="en-US" altLang="ja-JP"/>
          </a:p>
        </p:txBody>
      </p:sp>
      <p:sp>
        <p:nvSpPr>
          <p:cNvPr id="5" name="フッター プレースホルダー 4"/>
          <p:cNvSpPr>
            <a:spLocks noGrp="1"/>
          </p:cNvSpPr>
          <p:nvPr>
            <p:ph type="ftr" sz="quarter" idx="11"/>
          </p:nvPr>
        </p:nvSpPr>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2F409F48-7008-4BB9-8C7C-AF91C344E97F}" type="slidenum">
              <a:rPr lang="en-US" altLang="ja-JP"/>
              <a:pPr/>
              <a:t>‹#›</a:t>
            </a:fld>
            <a:endParaRPr lang="en-US" altLang="ja-JP"/>
          </a:p>
        </p:txBody>
      </p:sp>
    </p:spTree>
    <p:extLst>
      <p:ext uri="{BB962C8B-B14F-4D97-AF65-F5344CB8AC3E}">
        <p14:creationId xmlns:p14="http://schemas.microsoft.com/office/powerpoint/2010/main" val="1978204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endParaRPr lang="en-US" altLang="ja-JP"/>
          </a:p>
        </p:txBody>
      </p:sp>
      <p:sp>
        <p:nvSpPr>
          <p:cNvPr id="5" name="フッター プレースホルダー 4"/>
          <p:cNvSpPr>
            <a:spLocks noGrp="1"/>
          </p:cNvSpPr>
          <p:nvPr>
            <p:ph type="ftr" sz="quarter" idx="11"/>
          </p:nvPr>
        </p:nvSpPr>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15EBEE8A-3D01-423B-ACCA-AC423A4CE011}" type="slidenum">
              <a:rPr lang="en-US" altLang="ja-JP"/>
              <a:pPr/>
              <a:t>‹#›</a:t>
            </a:fld>
            <a:endParaRPr lang="en-US" altLang="ja-JP"/>
          </a:p>
        </p:txBody>
      </p:sp>
    </p:spTree>
    <p:extLst>
      <p:ext uri="{BB962C8B-B14F-4D97-AF65-F5344CB8AC3E}">
        <p14:creationId xmlns:p14="http://schemas.microsoft.com/office/powerpoint/2010/main" val="15500249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endParaRPr lang="en-US" altLang="ja-JP"/>
          </a:p>
        </p:txBody>
      </p:sp>
      <p:sp>
        <p:nvSpPr>
          <p:cNvPr id="5" name="フッター プレースホルダー 4"/>
          <p:cNvSpPr>
            <a:spLocks noGrp="1"/>
          </p:cNvSpPr>
          <p:nvPr>
            <p:ph type="ftr" sz="quarter" idx="11"/>
          </p:nvPr>
        </p:nvSpPr>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72024244-FAAB-409E-9C1B-FDB1C7FB176E}" type="slidenum">
              <a:rPr lang="en-US" altLang="ja-JP"/>
              <a:pPr/>
              <a:t>‹#›</a:t>
            </a:fld>
            <a:endParaRPr lang="en-US" altLang="ja-JP"/>
          </a:p>
        </p:txBody>
      </p:sp>
    </p:spTree>
    <p:extLst>
      <p:ext uri="{BB962C8B-B14F-4D97-AF65-F5344CB8AC3E}">
        <p14:creationId xmlns:p14="http://schemas.microsoft.com/office/powerpoint/2010/main" val="42112491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8"/>
            <a:ext cx="7886700" cy="2852737"/>
          </a:xfrm>
        </p:spPr>
        <p:txBody>
          <a:bodyPr anchor="b"/>
          <a:lstStyle>
            <a:lvl1pPr>
              <a:defRPr sz="6000"/>
            </a:lvl1pPr>
          </a:lstStyle>
          <a:p>
            <a:r>
              <a:rPr lang="ja-JP" altLang="en-US"/>
              <a:t>マスター タイトルの書式設定</a:t>
            </a:r>
          </a:p>
        </p:txBody>
      </p:sp>
      <p:sp>
        <p:nvSpPr>
          <p:cNvPr id="3" name="テキスト プレースホルダー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ja-JP" altLang="en-US"/>
              <a:t>マスター テキストの書式設定</a:t>
            </a:r>
          </a:p>
        </p:txBody>
      </p:sp>
      <p:sp>
        <p:nvSpPr>
          <p:cNvPr id="4" name="日付プレースホルダー 3"/>
          <p:cNvSpPr>
            <a:spLocks noGrp="1"/>
          </p:cNvSpPr>
          <p:nvPr>
            <p:ph type="dt" sz="half" idx="10"/>
          </p:nvPr>
        </p:nvSpPr>
        <p:spPr/>
        <p:txBody>
          <a:bodyPr/>
          <a:lstStyle>
            <a:lvl1pPr>
              <a:defRPr/>
            </a:lvl1pPr>
          </a:lstStyle>
          <a:p>
            <a:endParaRPr lang="en-US" altLang="ja-JP"/>
          </a:p>
        </p:txBody>
      </p:sp>
      <p:sp>
        <p:nvSpPr>
          <p:cNvPr id="5" name="フッター プレースホルダー 4"/>
          <p:cNvSpPr>
            <a:spLocks noGrp="1"/>
          </p:cNvSpPr>
          <p:nvPr>
            <p:ph type="ftr" sz="quarter" idx="11"/>
          </p:nvPr>
        </p:nvSpPr>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5FBF5AA2-9F8A-4826-88F9-7AC41A9F5590}" type="slidenum">
              <a:rPr lang="en-US" altLang="ja-JP"/>
              <a:pPr/>
              <a:t>‹#›</a:t>
            </a:fld>
            <a:endParaRPr lang="en-US" altLang="ja-JP"/>
          </a:p>
        </p:txBody>
      </p:sp>
    </p:spTree>
    <p:extLst>
      <p:ext uri="{BB962C8B-B14F-4D97-AF65-F5344CB8AC3E}">
        <p14:creationId xmlns:p14="http://schemas.microsoft.com/office/powerpoint/2010/main" val="32185144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4"/>
          <p:cNvSpPr>
            <a:spLocks noGrp="1"/>
          </p:cNvSpPr>
          <p:nvPr>
            <p:ph type="dt" sz="half" idx="10"/>
          </p:nvPr>
        </p:nvSpPr>
        <p:spPr/>
        <p:txBody>
          <a:bodyPr/>
          <a:lstStyle>
            <a:lvl1pPr>
              <a:defRPr/>
            </a:lvl1pPr>
          </a:lstStyle>
          <a:p>
            <a:endParaRPr lang="en-US" altLang="ja-JP"/>
          </a:p>
        </p:txBody>
      </p:sp>
      <p:sp>
        <p:nvSpPr>
          <p:cNvPr id="6" name="フッター プレースホルダー 5"/>
          <p:cNvSpPr>
            <a:spLocks noGrp="1"/>
          </p:cNvSpPr>
          <p:nvPr>
            <p:ph type="ftr" sz="quarter" idx="11"/>
          </p:nvPr>
        </p:nvSpPr>
        <p:spPr/>
        <p:txBody>
          <a:bodyPr/>
          <a:lstStyle>
            <a:lvl1pPr>
              <a:defRPr/>
            </a:lvl1pPr>
          </a:lstStyle>
          <a:p>
            <a:endParaRPr lang="en-US" altLang="ja-JP"/>
          </a:p>
        </p:txBody>
      </p:sp>
      <p:sp>
        <p:nvSpPr>
          <p:cNvPr id="7" name="スライド番号プレースホルダー 6"/>
          <p:cNvSpPr>
            <a:spLocks noGrp="1"/>
          </p:cNvSpPr>
          <p:nvPr>
            <p:ph type="sldNum" sz="quarter" idx="12"/>
          </p:nvPr>
        </p:nvSpPr>
        <p:spPr/>
        <p:txBody>
          <a:bodyPr/>
          <a:lstStyle>
            <a:lvl1pPr>
              <a:defRPr/>
            </a:lvl1pPr>
          </a:lstStyle>
          <a:p>
            <a:fld id="{B90E4919-294B-4932-99DD-8D58322756D7}" type="slidenum">
              <a:rPr lang="en-US" altLang="ja-JP"/>
              <a:pPr/>
              <a:t>‹#›</a:t>
            </a:fld>
            <a:endParaRPr lang="en-US" altLang="ja-JP"/>
          </a:p>
        </p:txBody>
      </p:sp>
    </p:spTree>
    <p:extLst>
      <p:ext uri="{BB962C8B-B14F-4D97-AF65-F5344CB8AC3E}">
        <p14:creationId xmlns:p14="http://schemas.microsoft.com/office/powerpoint/2010/main" val="37429933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65125"/>
            <a:ext cx="7886700" cy="1325563"/>
          </a:xfrm>
        </p:spPr>
        <p:txBody>
          <a:bodyPr/>
          <a:lstStyle/>
          <a:p>
            <a:r>
              <a:rPr lang="ja-JP" altLang="en-US"/>
              <a:t>マスター タイトルの書式設定</a:t>
            </a:r>
          </a:p>
        </p:txBody>
      </p:sp>
      <p:sp>
        <p:nvSpPr>
          <p:cNvPr id="3" name="テキスト プレースホルダー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30238" y="2505075"/>
            <a:ext cx="386873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29150" y="2505075"/>
            <a:ext cx="38877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6"/>
          <p:cNvSpPr>
            <a:spLocks noGrp="1"/>
          </p:cNvSpPr>
          <p:nvPr>
            <p:ph type="dt" sz="half" idx="10"/>
          </p:nvPr>
        </p:nvSpPr>
        <p:spPr/>
        <p:txBody>
          <a:bodyPr/>
          <a:lstStyle>
            <a:lvl1pPr>
              <a:defRPr/>
            </a:lvl1pPr>
          </a:lstStyle>
          <a:p>
            <a:endParaRPr lang="en-US" altLang="ja-JP"/>
          </a:p>
        </p:txBody>
      </p:sp>
      <p:sp>
        <p:nvSpPr>
          <p:cNvPr id="8" name="フッター プレースホルダー 7"/>
          <p:cNvSpPr>
            <a:spLocks noGrp="1"/>
          </p:cNvSpPr>
          <p:nvPr>
            <p:ph type="ftr" sz="quarter" idx="11"/>
          </p:nvPr>
        </p:nvSpPr>
        <p:spPr/>
        <p:txBody>
          <a:bodyPr/>
          <a:lstStyle>
            <a:lvl1pPr>
              <a:defRPr/>
            </a:lvl1pPr>
          </a:lstStyle>
          <a:p>
            <a:endParaRPr lang="en-US" altLang="ja-JP"/>
          </a:p>
        </p:txBody>
      </p:sp>
      <p:sp>
        <p:nvSpPr>
          <p:cNvPr id="9" name="スライド番号プレースホルダー 8"/>
          <p:cNvSpPr>
            <a:spLocks noGrp="1"/>
          </p:cNvSpPr>
          <p:nvPr>
            <p:ph type="sldNum" sz="quarter" idx="12"/>
          </p:nvPr>
        </p:nvSpPr>
        <p:spPr/>
        <p:txBody>
          <a:bodyPr/>
          <a:lstStyle>
            <a:lvl1pPr>
              <a:defRPr/>
            </a:lvl1pPr>
          </a:lstStyle>
          <a:p>
            <a:fld id="{52BD7B82-0487-4871-8E71-55B27983FAB7}" type="slidenum">
              <a:rPr lang="en-US" altLang="ja-JP"/>
              <a:pPr/>
              <a:t>‹#›</a:t>
            </a:fld>
            <a:endParaRPr lang="en-US" altLang="ja-JP"/>
          </a:p>
        </p:txBody>
      </p:sp>
    </p:spTree>
    <p:extLst>
      <p:ext uri="{BB962C8B-B14F-4D97-AF65-F5344CB8AC3E}">
        <p14:creationId xmlns:p14="http://schemas.microsoft.com/office/powerpoint/2010/main" val="27391629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2"/>
          <p:cNvSpPr>
            <a:spLocks noGrp="1"/>
          </p:cNvSpPr>
          <p:nvPr>
            <p:ph type="dt" sz="half" idx="10"/>
          </p:nvPr>
        </p:nvSpPr>
        <p:spPr/>
        <p:txBody>
          <a:bodyPr/>
          <a:lstStyle>
            <a:lvl1pPr>
              <a:defRPr/>
            </a:lvl1pPr>
          </a:lstStyle>
          <a:p>
            <a:endParaRPr lang="en-US" altLang="ja-JP"/>
          </a:p>
        </p:txBody>
      </p:sp>
      <p:sp>
        <p:nvSpPr>
          <p:cNvPr id="4" name="フッター プレースホルダー 3"/>
          <p:cNvSpPr>
            <a:spLocks noGrp="1"/>
          </p:cNvSpPr>
          <p:nvPr>
            <p:ph type="ftr" sz="quarter" idx="11"/>
          </p:nvPr>
        </p:nvSpPr>
        <p:spPr/>
        <p:txBody>
          <a:bodyPr/>
          <a:lstStyle>
            <a:lvl1pPr>
              <a:defRPr/>
            </a:lvl1pPr>
          </a:lstStyle>
          <a:p>
            <a:endParaRPr lang="en-US" altLang="ja-JP"/>
          </a:p>
        </p:txBody>
      </p:sp>
      <p:sp>
        <p:nvSpPr>
          <p:cNvPr id="5" name="スライド番号プレースホルダー 4"/>
          <p:cNvSpPr>
            <a:spLocks noGrp="1"/>
          </p:cNvSpPr>
          <p:nvPr>
            <p:ph type="sldNum" sz="quarter" idx="12"/>
          </p:nvPr>
        </p:nvSpPr>
        <p:spPr/>
        <p:txBody>
          <a:bodyPr/>
          <a:lstStyle>
            <a:lvl1pPr>
              <a:defRPr/>
            </a:lvl1pPr>
          </a:lstStyle>
          <a:p>
            <a:fld id="{0D37961E-892B-4D71-B9D1-826686F5D91F}" type="slidenum">
              <a:rPr lang="en-US" altLang="ja-JP"/>
              <a:pPr/>
              <a:t>‹#›</a:t>
            </a:fld>
            <a:endParaRPr lang="en-US" altLang="ja-JP"/>
          </a:p>
        </p:txBody>
      </p:sp>
    </p:spTree>
    <p:extLst>
      <p:ext uri="{BB962C8B-B14F-4D97-AF65-F5344CB8AC3E}">
        <p14:creationId xmlns:p14="http://schemas.microsoft.com/office/powerpoint/2010/main" val="22447668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lvl1pPr>
              <a:defRPr/>
            </a:lvl1pPr>
          </a:lstStyle>
          <a:p>
            <a:endParaRPr lang="en-US" altLang="ja-JP"/>
          </a:p>
        </p:txBody>
      </p:sp>
      <p:sp>
        <p:nvSpPr>
          <p:cNvPr id="3" name="フッター プレースホルダー 2"/>
          <p:cNvSpPr>
            <a:spLocks noGrp="1"/>
          </p:cNvSpPr>
          <p:nvPr>
            <p:ph type="ftr" sz="quarter" idx="11"/>
          </p:nvPr>
        </p:nvSpPr>
        <p:spPr/>
        <p:txBody>
          <a:bodyPr/>
          <a:lstStyle>
            <a:lvl1pPr>
              <a:defRPr/>
            </a:lvl1pPr>
          </a:lstStyle>
          <a:p>
            <a:endParaRPr lang="en-US" altLang="ja-JP"/>
          </a:p>
        </p:txBody>
      </p:sp>
      <p:sp>
        <p:nvSpPr>
          <p:cNvPr id="4" name="スライド番号プレースホルダー 3"/>
          <p:cNvSpPr>
            <a:spLocks noGrp="1"/>
          </p:cNvSpPr>
          <p:nvPr>
            <p:ph type="sldNum" sz="quarter" idx="12"/>
          </p:nvPr>
        </p:nvSpPr>
        <p:spPr/>
        <p:txBody>
          <a:bodyPr/>
          <a:lstStyle>
            <a:lvl1pPr>
              <a:defRPr/>
            </a:lvl1pPr>
          </a:lstStyle>
          <a:p>
            <a:fld id="{B50E8879-1AAB-4AF2-9A1D-68579E752307}" type="slidenum">
              <a:rPr lang="en-US" altLang="ja-JP"/>
              <a:pPr/>
              <a:t>‹#›</a:t>
            </a:fld>
            <a:endParaRPr lang="en-US" altLang="ja-JP"/>
          </a:p>
        </p:txBody>
      </p:sp>
    </p:spTree>
    <p:extLst>
      <p:ext uri="{BB962C8B-B14F-4D97-AF65-F5344CB8AC3E}">
        <p14:creationId xmlns:p14="http://schemas.microsoft.com/office/powerpoint/2010/main" val="17751037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コンテンツ プレースホルダー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日付プレースホルダー 4"/>
          <p:cNvSpPr>
            <a:spLocks noGrp="1"/>
          </p:cNvSpPr>
          <p:nvPr>
            <p:ph type="dt" sz="half" idx="10"/>
          </p:nvPr>
        </p:nvSpPr>
        <p:spPr/>
        <p:txBody>
          <a:bodyPr/>
          <a:lstStyle>
            <a:lvl1pPr>
              <a:defRPr/>
            </a:lvl1pPr>
          </a:lstStyle>
          <a:p>
            <a:endParaRPr lang="en-US" altLang="ja-JP"/>
          </a:p>
        </p:txBody>
      </p:sp>
      <p:sp>
        <p:nvSpPr>
          <p:cNvPr id="6" name="フッター プレースホルダー 5"/>
          <p:cNvSpPr>
            <a:spLocks noGrp="1"/>
          </p:cNvSpPr>
          <p:nvPr>
            <p:ph type="ftr" sz="quarter" idx="11"/>
          </p:nvPr>
        </p:nvSpPr>
        <p:spPr/>
        <p:txBody>
          <a:bodyPr/>
          <a:lstStyle>
            <a:lvl1pPr>
              <a:defRPr/>
            </a:lvl1pPr>
          </a:lstStyle>
          <a:p>
            <a:endParaRPr lang="en-US" altLang="ja-JP"/>
          </a:p>
        </p:txBody>
      </p:sp>
      <p:sp>
        <p:nvSpPr>
          <p:cNvPr id="7" name="スライド番号プレースホルダー 6"/>
          <p:cNvSpPr>
            <a:spLocks noGrp="1"/>
          </p:cNvSpPr>
          <p:nvPr>
            <p:ph type="sldNum" sz="quarter" idx="12"/>
          </p:nvPr>
        </p:nvSpPr>
        <p:spPr/>
        <p:txBody>
          <a:bodyPr/>
          <a:lstStyle>
            <a:lvl1pPr>
              <a:defRPr/>
            </a:lvl1pPr>
          </a:lstStyle>
          <a:p>
            <a:fld id="{08AE0E01-7ACA-44C8-B2A3-5D81233A2A36}" type="slidenum">
              <a:rPr lang="en-US" altLang="ja-JP"/>
              <a:pPr/>
              <a:t>‹#›</a:t>
            </a:fld>
            <a:endParaRPr lang="en-US" altLang="ja-JP"/>
          </a:p>
        </p:txBody>
      </p:sp>
    </p:spTree>
    <p:extLst>
      <p:ext uri="{BB962C8B-B14F-4D97-AF65-F5344CB8AC3E}">
        <p14:creationId xmlns:p14="http://schemas.microsoft.com/office/powerpoint/2010/main" val="10132224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図プレースホルダー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日付プレースホルダー 4"/>
          <p:cNvSpPr>
            <a:spLocks noGrp="1"/>
          </p:cNvSpPr>
          <p:nvPr>
            <p:ph type="dt" sz="half" idx="10"/>
          </p:nvPr>
        </p:nvSpPr>
        <p:spPr/>
        <p:txBody>
          <a:bodyPr/>
          <a:lstStyle>
            <a:lvl1pPr>
              <a:defRPr/>
            </a:lvl1pPr>
          </a:lstStyle>
          <a:p>
            <a:endParaRPr lang="en-US" altLang="ja-JP"/>
          </a:p>
        </p:txBody>
      </p:sp>
      <p:sp>
        <p:nvSpPr>
          <p:cNvPr id="6" name="フッター プレースホルダー 5"/>
          <p:cNvSpPr>
            <a:spLocks noGrp="1"/>
          </p:cNvSpPr>
          <p:nvPr>
            <p:ph type="ftr" sz="quarter" idx="11"/>
          </p:nvPr>
        </p:nvSpPr>
        <p:spPr/>
        <p:txBody>
          <a:bodyPr/>
          <a:lstStyle>
            <a:lvl1pPr>
              <a:defRPr/>
            </a:lvl1pPr>
          </a:lstStyle>
          <a:p>
            <a:endParaRPr lang="en-US" altLang="ja-JP"/>
          </a:p>
        </p:txBody>
      </p:sp>
      <p:sp>
        <p:nvSpPr>
          <p:cNvPr id="7" name="スライド番号プレースホルダー 6"/>
          <p:cNvSpPr>
            <a:spLocks noGrp="1"/>
          </p:cNvSpPr>
          <p:nvPr>
            <p:ph type="sldNum" sz="quarter" idx="12"/>
          </p:nvPr>
        </p:nvSpPr>
        <p:spPr/>
        <p:txBody>
          <a:bodyPr/>
          <a:lstStyle>
            <a:lvl1pPr>
              <a:defRPr/>
            </a:lvl1pPr>
          </a:lstStyle>
          <a:p>
            <a:fld id="{1BB4A157-69D3-4E56-B476-570E57C8EC32}" type="slidenum">
              <a:rPr lang="en-US" altLang="ja-JP"/>
              <a:pPr/>
              <a:t>‹#›</a:t>
            </a:fld>
            <a:endParaRPr lang="en-US" altLang="ja-JP"/>
          </a:p>
        </p:txBody>
      </p:sp>
    </p:spTree>
    <p:extLst>
      <p:ext uri="{BB962C8B-B14F-4D97-AF65-F5344CB8AC3E}">
        <p14:creationId xmlns:p14="http://schemas.microsoft.com/office/powerpoint/2010/main" val="4997081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ja-JP"/>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DE6270E7-EEC3-44F6-8C4E-8DF121F4EB64}" type="slidenum">
              <a:rPr lang="en-US" altLang="ja-JP"/>
              <a:pPr/>
              <a:t>‹#›</a:t>
            </a:fld>
            <a:endParaRPr lang="en-US" altLang="ja-JP"/>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kumimoji="1" sz="4400" kern="12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2pPr>
      <a:lvl3pPr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3pPr>
      <a:lvl4pPr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4pPr>
      <a:lvl5pPr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p:titleStyle>
    <p:bodyStyle>
      <a:lvl1pPr marL="342900" indent="-342900" algn="l" rtl="0" fontAlgn="base">
        <a:spcBef>
          <a:spcPct val="20000"/>
        </a:spcBef>
        <a:spcAft>
          <a:spcPct val="0"/>
        </a:spcAft>
        <a:buChar char="•"/>
        <a:defRPr kumimoji="1" sz="3200" kern="1200">
          <a:solidFill>
            <a:schemeClr val="tx1"/>
          </a:solidFill>
          <a:latin typeface="+mn-lt"/>
          <a:ea typeface="+mn-ea"/>
          <a:cs typeface="+mn-cs"/>
        </a:defRPr>
      </a:lvl1pPr>
      <a:lvl2pPr marL="742950" indent="-285750" algn="l" rtl="0" fontAlgn="base">
        <a:spcBef>
          <a:spcPct val="20000"/>
        </a:spcBef>
        <a:spcAft>
          <a:spcPct val="0"/>
        </a:spcAft>
        <a:buChar char="–"/>
        <a:defRPr kumimoji="1" sz="2800" kern="1200">
          <a:solidFill>
            <a:schemeClr val="tx1"/>
          </a:solidFill>
          <a:latin typeface="+mn-lt"/>
          <a:ea typeface="+mn-ea"/>
          <a:cs typeface="+mn-cs"/>
        </a:defRPr>
      </a:lvl2pPr>
      <a:lvl3pPr marL="1143000" indent="-228600" algn="l" rtl="0" fontAlgn="base">
        <a:spcBef>
          <a:spcPct val="20000"/>
        </a:spcBef>
        <a:spcAft>
          <a:spcPct val="0"/>
        </a:spcAft>
        <a:buChar char="•"/>
        <a:defRPr kumimoji="1" sz="2400" kern="1200">
          <a:solidFill>
            <a:schemeClr val="tx1"/>
          </a:solidFill>
          <a:latin typeface="+mn-lt"/>
          <a:ea typeface="+mn-ea"/>
          <a:cs typeface="+mn-cs"/>
        </a:defRPr>
      </a:lvl3pPr>
      <a:lvl4pPr marL="1600200" indent="-228600" algn="l" rtl="0" fontAlgn="base">
        <a:spcBef>
          <a:spcPct val="20000"/>
        </a:spcBef>
        <a:spcAft>
          <a:spcPct val="0"/>
        </a:spcAft>
        <a:buChar char="–"/>
        <a:defRPr kumimoji="1" sz="2000" kern="1200">
          <a:solidFill>
            <a:schemeClr val="tx1"/>
          </a:solidFill>
          <a:latin typeface="+mn-lt"/>
          <a:ea typeface="+mn-ea"/>
          <a:cs typeface="+mn-cs"/>
        </a:defRPr>
      </a:lvl4pPr>
      <a:lvl5pPr marL="2057400" indent="-228600" algn="l" rtl="0" fontAlgn="base">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8.xml"/><Relationship Id="rId6" Type="http://schemas.openxmlformats.org/officeDocument/2006/relationships/image" Target="../media/image1.png"/><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png"/><Relationship Id="rId5" Type="http://schemas.openxmlformats.org/officeDocument/2006/relationships/image" Target="../media/image2.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png"/><Relationship Id="rId5" Type="http://schemas.openxmlformats.org/officeDocument/2006/relationships/image" Target="../media/image3.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png"/><Relationship Id="rId5" Type="http://schemas.openxmlformats.org/officeDocument/2006/relationships/image" Target="../media/image5.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notesSlide" Target="../notesSlides/notesSlide2.xml"/><Relationship Id="rId4"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png"/><Relationship Id="rId5" Type="http://schemas.openxmlformats.org/officeDocument/2006/relationships/hyperlink" Target="https://history.computer.org/pioneers/moore.html" TargetMode="External"/><Relationship Id="rId4" Type="http://schemas.openxmlformats.org/officeDocument/2006/relationships/image" Target="../media/image7.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1.png"/><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1.png"/><Relationship Id="rId4"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1.png"/><Relationship Id="rId4"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1.png"/><Relationship Id="rId5" Type="http://schemas.openxmlformats.org/officeDocument/2006/relationships/image" Target="../media/image9.png"/><Relationship Id="rId4"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1.png"/><Relationship Id="rId5" Type="http://schemas.openxmlformats.org/officeDocument/2006/relationships/notesSlide" Target="../notesSlides/notesSlide3.xml"/><Relationship Id="rId4"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3.xml"/><Relationship Id="rId6" Type="http://schemas.openxmlformats.org/officeDocument/2006/relationships/image" Target="../media/image1.png"/><Relationship Id="rId5" Type="http://schemas.openxmlformats.org/officeDocument/2006/relationships/notesSlide" Target="../notesSlides/notesSlide4.xml"/><Relationship Id="rId4"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4.xml"/><Relationship Id="rId6" Type="http://schemas.openxmlformats.org/officeDocument/2006/relationships/image" Target="../media/image1.png"/><Relationship Id="rId5" Type="http://schemas.openxmlformats.org/officeDocument/2006/relationships/notesSlide" Target="../notesSlides/notesSlide5.xml"/><Relationship Id="rId4"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5.xml"/><Relationship Id="rId6" Type="http://schemas.openxmlformats.org/officeDocument/2006/relationships/image" Target="../media/image1.png"/><Relationship Id="rId5" Type="http://schemas.openxmlformats.org/officeDocument/2006/relationships/notesSlide" Target="../notesSlides/notesSlide6.xml"/><Relationship Id="rId4"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6.xml"/><Relationship Id="rId6" Type="http://schemas.openxmlformats.org/officeDocument/2006/relationships/image" Target="../media/image1.png"/><Relationship Id="rId5" Type="http://schemas.openxmlformats.org/officeDocument/2006/relationships/notesSlide" Target="../notesSlides/notesSlide7.xml"/><Relationship Id="rId4"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7.xml"/><Relationship Id="rId6" Type="http://schemas.openxmlformats.org/officeDocument/2006/relationships/image" Target="../media/image1.pn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
          <p:cNvSpPr>
            <a:spLocks noGrp="1" noChangeArrowheads="1"/>
          </p:cNvSpPr>
          <p:nvPr>
            <p:ph type="title"/>
          </p:nvPr>
        </p:nvSpPr>
        <p:spPr>
          <a:xfrm>
            <a:off x="457200" y="274638"/>
            <a:ext cx="8435975" cy="1655762"/>
          </a:xfrm>
          <a:solidFill>
            <a:srgbClr val="FFFF66"/>
          </a:solidFill>
        </p:spPr>
        <p:txBody>
          <a:bodyPr/>
          <a:lstStyle/>
          <a:p>
            <a:pPr eaLnBrk="1" hangingPunct="1"/>
            <a:r>
              <a:rPr lang="en-US" altLang="ja-JP" dirty="0"/>
              <a:t>CMOS</a:t>
            </a:r>
            <a:r>
              <a:rPr lang="ja-JP" altLang="en-US" dirty="0"/>
              <a:t>　</a:t>
            </a:r>
            <a:r>
              <a:rPr lang="en-US" altLang="ja-JP" dirty="0"/>
              <a:t>LSI</a:t>
            </a:r>
            <a:r>
              <a:rPr lang="ja-JP" altLang="en-US" dirty="0"/>
              <a:t>レイアウト</a:t>
            </a:r>
            <a:br>
              <a:rPr lang="en-US" altLang="ja-JP" dirty="0"/>
            </a:br>
            <a:r>
              <a:rPr lang="ja-JP" altLang="en-US" sz="3200" dirty="0"/>
              <a:t>横から見ていたものを上から見る</a:t>
            </a:r>
            <a:endParaRPr lang="ja-JP" altLang="en-US" sz="3200" dirty="0">
              <a:latin typeface="HG丸ｺﾞｼｯｸM-PRO" panose="020F0600000000000000" pitchFamily="50" charset="-128"/>
              <a:ea typeface="HG丸ｺﾞｼｯｸM-PRO" panose="020F0600000000000000" pitchFamily="50" charset="-128"/>
            </a:endParaRPr>
          </a:p>
        </p:txBody>
      </p:sp>
      <p:sp>
        <p:nvSpPr>
          <p:cNvPr id="6147" name="テキスト ボックス 1"/>
          <p:cNvSpPr txBox="1">
            <a:spLocks noChangeArrowheads="1"/>
          </p:cNvSpPr>
          <p:nvPr/>
        </p:nvSpPr>
        <p:spPr bwMode="auto">
          <a:xfrm>
            <a:off x="903288" y="2492375"/>
            <a:ext cx="8281434"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400" dirty="0"/>
              <a:t>CMOS</a:t>
            </a:r>
            <a:r>
              <a:rPr lang="ja-JP" altLang="en-US" sz="2400" dirty="0"/>
              <a:t>の構造を今までは断面図として理解していた</a:t>
            </a:r>
            <a:endParaRPr lang="en-US" altLang="ja-JP" sz="2400" dirty="0"/>
          </a:p>
          <a:p>
            <a:pPr eaLnBrk="1" hangingPunct="1">
              <a:spcBef>
                <a:spcPct val="0"/>
              </a:spcBef>
              <a:buFontTx/>
              <a:buNone/>
            </a:pPr>
            <a:endParaRPr lang="en-US" altLang="ja-JP" sz="2400" dirty="0"/>
          </a:p>
          <a:p>
            <a:pPr eaLnBrk="1" hangingPunct="1">
              <a:spcBef>
                <a:spcPct val="0"/>
              </a:spcBef>
              <a:buFontTx/>
              <a:buNone/>
            </a:pPr>
            <a:r>
              <a:rPr lang="ja-JP" altLang="en-US" sz="2400" dirty="0"/>
              <a:t>今回は上から見た図を理解し、実際にどのように半導体</a:t>
            </a:r>
            <a:endParaRPr lang="en-US" altLang="ja-JP" sz="2400" dirty="0"/>
          </a:p>
          <a:p>
            <a:pPr eaLnBrk="1" hangingPunct="1">
              <a:spcBef>
                <a:spcPct val="0"/>
              </a:spcBef>
              <a:buFontTx/>
              <a:buNone/>
            </a:pPr>
            <a:r>
              <a:rPr lang="ja-JP" altLang="en-US" sz="2400" dirty="0"/>
              <a:t>上に作られるかを理解する</a:t>
            </a:r>
            <a:endParaRPr lang="en-US" altLang="ja-JP" sz="2400" dirty="0"/>
          </a:p>
          <a:p>
            <a:pPr eaLnBrk="1" hangingPunct="1">
              <a:spcBef>
                <a:spcPct val="0"/>
              </a:spcBef>
              <a:buFontTx/>
              <a:buNone/>
            </a:pPr>
            <a:endParaRPr lang="en-US" altLang="ja-JP" sz="2400" dirty="0"/>
          </a:p>
          <a:p>
            <a:pPr eaLnBrk="1" hangingPunct="1">
              <a:spcBef>
                <a:spcPct val="0"/>
              </a:spcBef>
              <a:buFontTx/>
              <a:buNone/>
            </a:pPr>
            <a:r>
              <a:rPr lang="en-US" altLang="ja-JP" sz="2400" dirty="0"/>
              <a:t>LSI</a:t>
            </a:r>
            <a:r>
              <a:rPr lang="ja-JP" altLang="en-US" sz="2400" dirty="0"/>
              <a:t>設計の常識を学ぶ　たくさん用語がでてくるけど</a:t>
            </a:r>
            <a:r>
              <a:rPr lang="ja-JP" altLang="en-US" sz="2400" dirty="0" err="1"/>
              <a:t>びびっちゃ</a:t>
            </a:r>
            <a:endParaRPr lang="en-US" altLang="ja-JP" sz="2400" dirty="0"/>
          </a:p>
          <a:p>
            <a:pPr eaLnBrk="1" hangingPunct="1">
              <a:spcBef>
                <a:spcPct val="0"/>
              </a:spcBef>
              <a:buFontTx/>
              <a:buNone/>
            </a:pPr>
            <a:r>
              <a:rPr lang="ja-JP" altLang="en-US" sz="2400"/>
              <a:t>ダメ、本格的な紹介は別の授業でやるので概念を掴んで欲しい</a:t>
            </a:r>
            <a:endParaRPr lang="en-US" altLang="ja-JP" sz="2400" dirty="0"/>
          </a:p>
        </p:txBody>
      </p:sp>
      <p:pic>
        <p:nvPicPr>
          <p:cNvPr id="2" name="オーディオ 1">
            <a:hlinkClick r:id="" action="ppaction://media"/>
            <a:extLst>
              <a:ext uri="{FF2B5EF4-FFF2-40B4-BE49-F238E27FC236}">
                <a16:creationId xmlns:a16="http://schemas.microsoft.com/office/drawing/2014/main" id="{E47B3DB9-ED72-4724-88E3-A480D82FA7E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91182693"/>
      </p:ext>
    </p:extLst>
  </p:cSld>
  <p:clrMapOvr>
    <a:masterClrMapping/>
  </p:clrMapOvr>
  <mc:AlternateContent xmlns:mc="http://schemas.openxmlformats.org/markup-compatibility/2006" xmlns:p14="http://schemas.microsoft.com/office/powerpoint/2010/main">
    <mc:Choice Requires="p14">
      <p:transition spd="slow" p14:dur="2000" advTm="54745"/>
    </mc:Choice>
    <mc:Fallback xmlns="">
      <p:transition spd="slow" advTm="547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53977" x="701675" y="4232275"/>
          <p14:tracePt t="53999" x="728663" y="4203700"/>
          <p14:tracePt t="54007" x="811213" y="4195763"/>
          <p14:tracePt t="54015" x="939800" y="4149725"/>
          <p14:tracePt t="54023" x="1066800" y="4130675"/>
          <p14:tracePt t="54037" x="1249363" y="4130675"/>
          <p14:tracePt t="54039" x="1449388" y="4130675"/>
          <p14:tracePt t="54051" x="1695450" y="4130675"/>
          <p14:tracePt t="54055" x="2033588" y="4130675"/>
          <p14:tracePt t="54063" x="2406650" y="4130675"/>
          <p14:tracePt t="54071" x="2925763" y="4130675"/>
          <p14:tracePt t="54079" x="3336925" y="4113213"/>
          <p14:tracePt t="54087" x="3792538" y="4086225"/>
          <p14:tracePt t="54096" x="4275138" y="4086225"/>
          <p14:tracePt t="54104" x="4759325" y="4086225"/>
          <p14:tracePt t="54112" x="5360988" y="4103688"/>
          <p14:tracePt t="54120" x="5843588" y="4103688"/>
          <p14:tracePt t="54128" x="6235700" y="4049713"/>
          <p14:tracePt t="54136" x="6764338" y="4003675"/>
          <p14:tracePt t="54144" x="7348538" y="3894138"/>
          <p14:tracePt t="54152" x="7850188" y="3830638"/>
          <p14:tracePt t="54160" x="8350250" y="3757613"/>
          <p14:tracePt t="54168" x="8778875" y="3684588"/>
        </p14:tracePtLst>
      </p14:laserTrace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514" name="Group 2"/>
          <p:cNvGrpSpPr>
            <a:grpSpLocks/>
          </p:cNvGrpSpPr>
          <p:nvPr/>
        </p:nvGrpSpPr>
        <p:grpSpPr bwMode="auto">
          <a:xfrm>
            <a:off x="2411413" y="836613"/>
            <a:ext cx="1512887" cy="1728787"/>
            <a:chOff x="249" y="754"/>
            <a:chExt cx="3085" cy="3311"/>
          </a:xfrm>
        </p:grpSpPr>
        <p:sp>
          <p:nvSpPr>
            <p:cNvPr id="64515" name="Rectangle 3"/>
            <p:cNvSpPr>
              <a:spLocks noChangeArrowheads="1"/>
            </p:cNvSpPr>
            <p:nvPr/>
          </p:nvSpPr>
          <p:spPr bwMode="auto">
            <a:xfrm>
              <a:off x="1066" y="2750"/>
              <a:ext cx="1587" cy="1315"/>
            </a:xfrm>
            <a:prstGeom prst="rect">
              <a:avLst/>
            </a:prstGeom>
            <a:noFill/>
            <a:ln w="9525">
              <a:solidFill>
                <a:schemeClr val="tx1"/>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516" name="Rectangle 4"/>
            <p:cNvSpPr>
              <a:spLocks noChangeArrowheads="1"/>
            </p:cNvSpPr>
            <p:nvPr/>
          </p:nvSpPr>
          <p:spPr bwMode="auto">
            <a:xfrm>
              <a:off x="1156" y="1207"/>
              <a:ext cx="1406" cy="862"/>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517" name="Rectangle 5"/>
            <p:cNvSpPr>
              <a:spLocks noChangeArrowheads="1"/>
            </p:cNvSpPr>
            <p:nvPr/>
          </p:nvSpPr>
          <p:spPr bwMode="auto">
            <a:xfrm>
              <a:off x="1156" y="2795"/>
              <a:ext cx="1406" cy="862"/>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518" name="Rectangle 6"/>
            <p:cNvSpPr>
              <a:spLocks noChangeArrowheads="1"/>
            </p:cNvSpPr>
            <p:nvPr/>
          </p:nvSpPr>
          <p:spPr bwMode="auto">
            <a:xfrm>
              <a:off x="249" y="3838"/>
              <a:ext cx="2994" cy="22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519" name="Rectangle 7"/>
            <p:cNvSpPr>
              <a:spLocks noChangeArrowheads="1"/>
            </p:cNvSpPr>
            <p:nvPr/>
          </p:nvSpPr>
          <p:spPr bwMode="auto">
            <a:xfrm>
              <a:off x="340" y="754"/>
              <a:ext cx="2994" cy="22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520" name="Rectangle 8"/>
            <p:cNvSpPr>
              <a:spLocks noChangeArrowheads="1"/>
            </p:cNvSpPr>
            <p:nvPr/>
          </p:nvSpPr>
          <p:spPr bwMode="auto">
            <a:xfrm>
              <a:off x="1156" y="754"/>
              <a:ext cx="227" cy="131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521" name="Rectangle 9"/>
            <p:cNvSpPr>
              <a:spLocks noChangeArrowheads="1"/>
            </p:cNvSpPr>
            <p:nvPr/>
          </p:nvSpPr>
          <p:spPr bwMode="auto">
            <a:xfrm>
              <a:off x="1473" y="1071"/>
              <a:ext cx="182" cy="2631"/>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522" name="Rectangle 10"/>
            <p:cNvSpPr>
              <a:spLocks noChangeArrowheads="1"/>
            </p:cNvSpPr>
            <p:nvPr/>
          </p:nvSpPr>
          <p:spPr bwMode="auto">
            <a:xfrm>
              <a:off x="2063" y="1071"/>
              <a:ext cx="182" cy="2631"/>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523" name="Rectangle 11"/>
            <p:cNvSpPr>
              <a:spLocks noChangeArrowheads="1"/>
            </p:cNvSpPr>
            <p:nvPr/>
          </p:nvSpPr>
          <p:spPr bwMode="auto">
            <a:xfrm>
              <a:off x="2336" y="2750"/>
              <a:ext cx="226" cy="108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524" name="Rectangle 12"/>
            <p:cNvSpPr>
              <a:spLocks noChangeArrowheads="1"/>
            </p:cNvSpPr>
            <p:nvPr/>
          </p:nvSpPr>
          <p:spPr bwMode="auto">
            <a:xfrm>
              <a:off x="1156" y="2750"/>
              <a:ext cx="226" cy="108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525" name="Rectangle 13"/>
            <p:cNvSpPr>
              <a:spLocks noChangeArrowheads="1"/>
            </p:cNvSpPr>
            <p:nvPr/>
          </p:nvSpPr>
          <p:spPr bwMode="auto">
            <a:xfrm>
              <a:off x="1791" y="2432"/>
              <a:ext cx="181" cy="127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526" name="Rectangle 14"/>
            <p:cNvSpPr>
              <a:spLocks noChangeArrowheads="1"/>
            </p:cNvSpPr>
            <p:nvPr/>
          </p:nvSpPr>
          <p:spPr bwMode="auto">
            <a:xfrm>
              <a:off x="1791" y="2387"/>
              <a:ext cx="771" cy="22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527" name="Rectangle 15"/>
            <p:cNvSpPr>
              <a:spLocks noChangeArrowheads="1"/>
            </p:cNvSpPr>
            <p:nvPr/>
          </p:nvSpPr>
          <p:spPr bwMode="auto">
            <a:xfrm>
              <a:off x="2336" y="981"/>
              <a:ext cx="226" cy="163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64528" name="Group 16"/>
            <p:cNvGrpSpPr>
              <a:grpSpLocks/>
            </p:cNvGrpSpPr>
            <p:nvPr/>
          </p:nvGrpSpPr>
          <p:grpSpPr bwMode="auto">
            <a:xfrm>
              <a:off x="1111" y="2840"/>
              <a:ext cx="272" cy="272"/>
              <a:chOff x="1610" y="3249"/>
              <a:chExt cx="272" cy="272"/>
            </a:xfrm>
          </p:grpSpPr>
          <p:sp>
            <p:nvSpPr>
              <p:cNvPr id="64529" name="Rectangle 17"/>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530" name="Rectangle 18"/>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531" name="Group 19"/>
            <p:cNvGrpSpPr>
              <a:grpSpLocks/>
            </p:cNvGrpSpPr>
            <p:nvPr/>
          </p:nvGrpSpPr>
          <p:grpSpPr bwMode="auto">
            <a:xfrm>
              <a:off x="1111" y="3340"/>
              <a:ext cx="272" cy="272"/>
              <a:chOff x="1610" y="3249"/>
              <a:chExt cx="272" cy="272"/>
            </a:xfrm>
          </p:grpSpPr>
          <p:sp>
            <p:nvSpPr>
              <p:cNvPr id="64532" name="Rectangle 20"/>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533" name="Rectangle 21"/>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534" name="Group 22"/>
            <p:cNvGrpSpPr>
              <a:grpSpLocks/>
            </p:cNvGrpSpPr>
            <p:nvPr/>
          </p:nvGrpSpPr>
          <p:grpSpPr bwMode="auto">
            <a:xfrm>
              <a:off x="1020" y="3793"/>
              <a:ext cx="272" cy="272"/>
              <a:chOff x="1610" y="3249"/>
              <a:chExt cx="272" cy="272"/>
            </a:xfrm>
          </p:grpSpPr>
          <p:sp>
            <p:nvSpPr>
              <p:cNvPr id="64535" name="Rectangle 23"/>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536" name="Rectangle 24"/>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537" name="Group 25"/>
            <p:cNvGrpSpPr>
              <a:grpSpLocks/>
            </p:cNvGrpSpPr>
            <p:nvPr/>
          </p:nvGrpSpPr>
          <p:grpSpPr bwMode="auto">
            <a:xfrm>
              <a:off x="1746" y="3793"/>
              <a:ext cx="272" cy="272"/>
              <a:chOff x="1610" y="3249"/>
              <a:chExt cx="272" cy="272"/>
            </a:xfrm>
          </p:grpSpPr>
          <p:sp>
            <p:nvSpPr>
              <p:cNvPr id="64538" name="Rectangle 26"/>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539" name="Rectangle 27"/>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540" name="Group 28"/>
            <p:cNvGrpSpPr>
              <a:grpSpLocks/>
            </p:cNvGrpSpPr>
            <p:nvPr/>
          </p:nvGrpSpPr>
          <p:grpSpPr bwMode="auto">
            <a:xfrm>
              <a:off x="2472" y="3793"/>
              <a:ext cx="272" cy="272"/>
              <a:chOff x="1610" y="3249"/>
              <a:chExt cx="272" cy="272"/>
            </a:xfrm>
          </p:grpSpPr>
          <p:sp>
            <p:nvSpPr>
              <p:cNvPr id="64541" name="Rectangle 29"/>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542" name="Rectangle 30"/>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543" name="Group 31"/>
            <p:cNvGrpSpPr>
              <a:grpSpLocks/>
            </p:cNvGrpSpPr>
            <p:nvPr/>
          </p:nvGrpSpPr>
          <p:grpSpPr bwMode="auto">
            <a:xfrm>
              <a:off x="2336" y="2840"/>
              <a:ext cx="272" cy="272"/>
              <a:chOff x="1610" y="3249"/>
              <a:chExt cx="272" cy="272"/>
            </a:xfrm>
          </p:grpSpPr>
          <p:sp>
            <p:nvSpPr>
              <p:cNvPr id="64544" name="Rectangle 32"/>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545" name="Rectangle 33"/>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546" name="Group 34"/>
            <p:cNvGrpSpPr>
              <a:grpSpLocks/>
            </p:cNvGrpSpPr>
            <p:nvPr/>
          </p:nvGrpSpPr>
          <p:grpSpPr bwMode="auto">
            <a:xfrm>
              <a:off x="2336" y="3340"/>
              <a:ext cx="272" cy="272"/>
              <a:chOff x="1610" y="3249"/>
              <a:chExt cx="272" cy="272"/>
            </a:xfrm>
          </p:grpSpPr>
          <p:sp>
            <p:nvSpPr>
              <p:cNvPr id="64547" name="Rectangle 35"/>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548" name="Rectangle 36"/>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549" name="Group 37"/>
            <p:cNvGrpSpPr>
              <a:grpSpLocks/>
            </p:cNvGrpSpPr>
            <p:nvPr/>
          </p:nvGrpSpPr>
          <p:grpSpPr bwMode="auto">
            <a:xfrm>
              <a:off x="2336" y="1752"/>
              <a:ext cx="272" cy="272"/>
              <a:chOff x="1610" y="3249"/>
              <a:chExt cx="272" cy="272"/>
            </a:xfrm>
          </p:grpSpPr>
          <p:sp>
            <p:nvSpPr>
              <p:cNvPr id="64550" name="Rectangle 38"/>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551" name="Rectangle 39"/>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552" name="Group 40"/>
            <p:cNvGrpSpPr>
              <a:grpSpLocks/>
            </p:cNvGrpSpPr>
            <p:nvPr/>
          </p:nvGrpSpPr>
          <p:grpSpPr bwMode="auto">
            <a:xfrm>
              <a:off x="2336" y="1253"/>
              <a:ext cx="272" cy="272"/>
              <a:chOff x="1610" y="3249"/>
              <a:chExt cx="272" cy="272"/>
            </a:xfrm>
          </p:grpSpPr>
          <p:sp>
            <p:nvSpPr>
              <p:cNvPr id="64553" name="Rectangle 41"/>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554" name="Rectangle 42"/>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555" name="Group 43"/>
            <p:cNvGrpSpPr>
              <a:grpSpLocks/>
            </p:cNvGrpSpPr>
            <p:nvPr/>
          </p:nvGrpSpPr>
          <p:grpSpPr bwMode="auto">
            <a:xfrm>
              <a:off x="1111" y="1253"/>
              <a:ext cx="272" cy="272"/>
              <a:chOff x="1610" y="3249"/>
              <a:chExt cx="272" cy="272"/>
            </a:xfrm>
          </p:grpSpPr>
          <p:sp>
            <p:nvSpPr>
              <p:cNvPr id="64556" name="Rectangle 44"/>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557" name="Rectangle 45"/>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558" name="Group 46"/>
            <p:cNvGrpSpPr>
              <a:grpSpLocks/>
            </p:cNvGrpSpPr>
            <p:nvPr/>
          </p:nvGrpSpPr>
          <p:grpSpPr bwMode="auto">
            <a:xfrm>
              <a:off x="1111" y="1707"/>
              <a:ext cx="272" cy="272"/>
              <a:chOff x="1610" y="3249"/>
              <a:chExt cx="272" cy="272"/>
            </a:xfrm>
          </p:grpSpPr>
          <p:sp>
            <p:nvSpPr>
              <p:cNvPr id="64559" name="Rectangle 47"/>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560" name="Rectangle 48"/>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561" name="Group 49"/>
            <p:cNvGrpSpPr>
              <a:grpSpLocks/>
            </p:cNvGrpSpPr>
            <p:nvPr/>
          </p:nvGrpSpPr>
          <p:grpSpPr bwMode="auto">
            <a:xfrm>
              <a:off x="1066" y="754"/>
              <a:ext cx="272" cy="272"/>
              <a:chOff x="1610" y="3249"/>
              <a:chExt cx="272" cy="272"/>
            </a:xfrm>
          </p:grpSpPr>
          <p:sp>
            <p:nvSpPr>
              <p:cNvPr id="64562" name="Rectangle 50"/>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563" name="Rectangle 51"/>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564" name="Group 52"/>
            <p:cNvGrpSpPr>
              <a:grpSpLocks/>
            </p:cNvGrpSpPr>
            <p:nvPr/>
          </p:nvGrpSpPr>
          <p:grpSpPr bwMode="auto">
            <a:xfrm>
              <a:off x="1746" y="754"/>
              <a:ext cx="272" cy="272"/>
              <a:chOff x="1610" y="3249"/>
              <a:chExt cx="272" cy="272"/>
            </a:xfrm>
          </p:grpSpPr>
          <p:sp>
            <p:nvSpPr>
              <p:cNvPr id="64565" name="Rectangle 53"/>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566" name="Rectangle 54"/>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567" name="Group 55"/>
            <p:cNvGrpSpPr>
              <a:grpSpLocks/>
            </p:cNvGrpSpPr>
            <p:nvPr/>
          </p:nvGrpSpPr>
          <p:grpSpPr bwMode="auto">
            <a:xfrm>
              <a:off x="2427" y="754"/>
              <a:ext cx="272" cy="272"/>
              <a:chOff x="1610" y="3249"/>
              <a:chExt cx="272" cy="272"/>
            </a:xfrm>
          </p:grpSpPr>
          <p:sp>
            <p:nvSpPr>
              <p:cNvPr id="64568" name="Rectangle 56"/>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569" name="Rectangle 57"/>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grpSp>
        <p:nvGrpSpPr>
          <p:cNvPr id="64570" name="Group 58"/>
          <p:cNvGrpSpPr>
            <a:grpSpLocks/>
          </p:cNvGrpSpPr>
          <p:nvPr/>
        </p:nvGrpSpPr>
        <p:grpSpPr bwMode="auto">
          <a:xfrm>
            <a:off x="1044575" y="836613"/>
            <a:ext cx="1655763" cy="1728787"/>
            <a:chOff x="385" y="572"/>
            <a:chExt cx="2812" cy="3401"/>
          </a:xfrm>
        </p:grpSpPr>
        <p:sp>
          <p:nvSpPr>
            <p:cNvPr id="64571" name="Rectangle 59"/>
            <p:cNvSpPr>
              <a:spLocks noChangeArrowheads="1"/>
            </p:cNvSpPr>
            <p:nvPr/>
          </p:nvSpPr>
          <p:spPr bwMode="auto">
            <a:xfrm>
              <a:off x="566" y="2613"/>
              <a:ext cx="2450" cy="1315"/>
            </a:xfrm>
            <a:prstGeom prst="rect">
              <a:avLst/>
            </a:prstGeom>
            <a:noFill/>
            <a:ln w="9525">
              <a:solidFill>
                <a:schemeClr val="tx1"/>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572" name="Rectangle 60"/>
            <p:cNvSpPr>
              <a:spLocks noChangeArrowheads="1"/>
            </p:cNvSpPr>
            <p:nvPr/>
          </p:nvSpPr>
          <p:spPr bwMode="auto">
            <a:xfrm>
              <a:off x="657" y="1070"/>
              <a:ext cx="2223" cy="862"/>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573" name="Rectangle 61"/>
            <p:cNvSpPr>
              <a:spLocks noChangeArrowheads="1"/>
            </p:cNvSpPr>
            <p:nvPr/>
          </p:nvSpPr>
          <p:spPr bwMode="auto">
            <a:xfrm>
              <a:off x="657" y="2703"/>
              <a:ext cx="2223" cy="862"/>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574" name="Rectangle 62"/>
            <p:cNvSpPr>
              <a:spLocks noChangeArrowheads="1"/>
            </p:cNvSpPr>
            <p:nvPr/>
          </p:nvSpPr>
          <p:spPr bwMode="auto">
            <a:xfrm>
              <a:off x="385" y="3701"/>
              <a:ext cx="2812" cy="22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575" name="Rectangle 63"/>
            <p:cNvSpPr>
              <a:spLocks noChangeArrowheads="1"/>
            </p:cNvSpPr>
            <p:nvPr/>
          </p:nvSpPr>
          <p:spPr bwMode="auto">
            <a:xfrm>
              <a:off x="430" y="617"/>
              <a:ext cx="2676" cy="22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576" name="Rectangle 64"/>
            <p:cNvSpPr>
              <a:spLocks noChangeArrowheads="1"/>
            </p:cNvSpPr>
            <p:nvPr/>
          </p:nvSpPr>
          <p:spPr bwMode="auto">
            <a:xfrm>
              <a:off x="702" y="617"/>
              <a:ext cx="227" cy="131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577" name="Rectangle 65"/>
            <p:cNvSpPr>
              <a:spLocks noChangeArrowheads="1"/>
            </p:cNvSpPr>
            <p:nvPr/>
          </p:nvSpPr>
          <p:spPr bwMode="auto">
            <a:xfrm>
              <a:off x="1019" y="934"/>
              <a:ext cx="182" cy="2631"/>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578" name="Rectangle 66"/>
            <p:cNvSpPr>
              <a:spLocks noChangeArrowheads="1"/>
            </p:cNvSpPr>
            <p:nvPr/>
          </p:nvSpPr>
          <p:spPr bwMode="auto">
            <a:xfrm>
              <a:off x="1609" y="934"/>
              <a:ext cx="182" cy="2631"/>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579" name="Rectangle 67"/>
            <p:cNvSpPr>
              <a:spLocks noChangeArrowheads="1"/>
            </p:cNvSpPr>
            <p:nvPr/>
          </p:nvSpPr>
          <p:spPr bwMode="auto">
            <a:xfrm>
              <a:off x="702" y="2613"/>
              <a:ext cx="226" cy="108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580" name="Rectangle 68"/>
            <p:cNvSpPr>
              <a:spLocks noChangeArrowheads="1"/>
            </p:cNvSpPr>
            <p:nvPr/>
          </p:nvSpPr>
          <p:spPr bwMode="auto">
            <a:xfrm>
              <a:off x="1337" y="1070"/>
              <a:ext cx="182" cy="1271"/>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64581" name="Group 69"/>
            <p:cNvGrpSpPr>
              <a:grpSpLocks/>
            </p:cNvGrpSpPr>
            <p:nvPr/>
          </p:nvGrpSpPr>
          <p:grpSpPr bwMode="auto">
            <a:xfrm>
              <a:off x="657" y="2703"/>
              <a:ext cx="272" cy="272"/>
              <a:chOff x="1610" y="3249"/>
              <a:chExt cx="272" cy="272"/>
            </a:xfrm>
          </p:grpSpPr>
          <p:sp>
            <p:nvSpPr>
              <p:cNvPr id="64582" name="Rectangle 70"/>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583" name="Rectangle 71"/>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584" name="Group 72"/>
            <p:cNvGrpSpPr>
              <a:grpSpLocks/>
            </p:cNvGrpSpPr>
            <p:nvPr/>
          </p:nvGrpSpPr>
          <p:grpSpPr bwMode="auto">
            <a:xfrm>
              <a:off x="566" y="3701"/>
              <a:ext cx="272" cy="272"/>
              <a:chOff x="1610" y="3249"/>
              <a:chExt cx="272" cy="272"/>
            </a:xfrm>
          </p:grpSpPr>
          <p:sp>
            <p:nvSpPr>
              <p:cNvPr id="64585" name="Rectangle 73"/>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586" name="Rectangle 74"/>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587" name="Group 75"/>
            <p:cNvGrpSpPr>
              <a:grpSpLocks/>
            </p:cNvGrpSpPr>
            <p:nvPr/>
          </p:nvGrpSpPr>
          <p:grpSpPr bwMode="auto">
            <a:xfrm>
              <a:off x="1292" y="3656"/>
              <a:ext cx="272" cy="272"/>
              <a:chOff x="1610" y="3249"/>
              <a:chExt cx="272" cy="272"/>
            </a:xfrm>
          </p:grpSpPr>
          <p:sp>
            <p:nvSpPr>
              <p:cNvPr id="64588" name="Rectangle 76"/>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589" name="Rectangle 77"/>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590" name="Group 78"/>
            <p:cNvGrpSpPr>
              <a:grpSpLocks/>
            </p:cNvGrpSpPr>
            <p:nvPr/>
          </p:nvGrpSpPr>
          <p:grpSpPr bwMode="auto">
            <a:xfrm>
              <a:off x="2018" y="3656"/>
              <a:ext cx="272" cy="272"/>
              <a:chOff x="1610" y="3249"/>
              <a:chExt cx="272" cy="272"/>
            </a:xfrm>
          </p:grpSpPr>
          <p:sp>
            <p:nvSpPr>
              <p:cNvPr id="64591" name="Rectangle 79"/>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592" name="Rectangle 80"/>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593" name="Group 81"/>
            <p:cNvGrpSpPr>
              <a:grpSpLocks/>
            </p:cNvGrpSpPr>
            <p:nvPr/>
          </p:nvGrpSpPr>
          <p:grpSpPr bwMode="auto">
            <a:xfrm>
              <a:off x="2744" y="3701"/>
              <a:ext cx="272" cy="272"/>
              <a:chOff x="1610" y="3249"/>
              <a:chExt cx="272" cy="272"/>
            </a:xfrm>
          </p:grpSpPr>
          <p:sp>
            <p:nvSpPr>
              <p:cNvPr id="64594" name="Rectangle 82"/>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595" name="Rectangle 83"/>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596" name="Group 84"/>
            <p:cNvGrpSpPr>
              <a:grpSpLocks/>
            </p:cNvGrpSpPr>
            <p:nvPr/>
          </p:nvGrpSpPr>
          <p:grpSpPr bwMode="auto">
            <a:xfrm>
              <a:off x="657" y="1025"/>
              <a:ext cx="272" cy="272"/>
              <a:chOff x="1610" y="3249"/>
              <a:chExt cx="272" cy="272"/>
            </a:xfrm>
          </p:grpSpPr>
          <p:sp>
            <p:nvSpPr>
              <p:cNvPr id="64597" name="Rectangle 85"/>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598" name="Rectangle 86"/>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599" name="Group 87"/>
            <p:cNvGrpSpPr>
              <a:grpSpLocks/>
            </p:cNvGrpSpPr>
            <p:nvPr/>
          </p:nvGrpSpPr>
          <p:grpSpPr bwMode="auto">
            <a:xfrm>
              <a:off x="657" y="1660"/>
              <a:ext cx="272" cy="272"/>
              <a:chOff x="1610" y="3249"/>
              <a:chExt cx="272" cy="272"/>
            </a:xfrm>
          </p:grpSpPr>
          <p:sp>
            <p:nvSpPr>
              <p:cNvPr id="64600" name="Rectangle 88"/>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601" name="Rectangle 89"/>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602" name="Group 90"/>
            <p:cNvGrpSpPr>
              <a:grpSpLocks/>
            </p:cNvGrpSpPr>
            <p:nvPr/>
          </p:nvGrpSpPr>
          <p:grpSpPr bwMode="auto">
            <a:xfrm>
              <a:off x="612" y="572"/>
              <a:ext cx="272" cy="272"/>
              <a:chOff x="1610" y="3249"/>
              <a:chExt cx="272" cy="272"/>
            </a:xfrm>
          </p:grpSpPr>
          <p:sp>
            <p:nvSpPr>
              <p:cNvPr id="64603" name="Rectangle 91"/>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604" name="Rectangle 92"/>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605" name="Group 93"/>
            <p:cNvGrpSpPr>
              <a:grpSpLocks/>
            </p:cNvGrpSpPr>
            <p:nvPr/>
          </p:nvGrpSpPr>
          <p:grpSpPr bwMode="auto">
            <a:xfrm>
              <a:off x="1292" y="572"/>
              <a:ext cx="272" cy="272"/>
              <a:chOff x="1610" y="3249"/>
              <a:chExt cx="272" cy="272"/>
            </a:xfrm>
          </p:grpSpPr>
          <p:sp>
            <p:nvSpPr>
              <p:cNvPr id="64606" name="Rectangle 94"/>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607" name="Rectangle 95"/>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64608" name="Rectangle 96"/>
            <p:cNvSpPr>
              <a:spLocks noChangeArrowheads="1"/>
            </p:cNvSpPr>
            <p:nvPr/>
          </p:nvSpPr>
          <p:spPr bwMode="auto">
            <a:xfrm>
              <a:off x="2245" y="934"/>
              <a:ext cx="182" cy="2631"/>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609" name="Rectangle 97"/>
            <p:cNvSpPr>
              <a:spLocks noChangeArrowheads="1"/>
            </p:cNvSpPr>
            <p:nvPr/>
          </p:nvSpPr>
          <p:spPr bwMode="auto">
            <a:xfrm>
              <a:off x="1927" y="617"/>
              <a:ext cx="227" cy="1361"/>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610" name="Rectangle 98"/>
            <p:cNvSpPr>
              <a:spLocks noChangeArrowheads="1"/>
            </p:cNvSpPr>
            <p:nvPr/>
          </p:nvSpPr>
          <p:spPr bwMode="auto">
            <a:xfrm>
              <a:off x="2607" y="1070"/>
              <a:ext cx="227" cy="2541"/>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64611" name="Group 99"/>
            <p:cNvGrpSpPr>
              <a:grpSpLocks/>
            </p:cNvGrpSpPr>
            <p:nvPr/>
          </p:nvGrpSpPr>
          <p:grpSpPr bwMode="auto">
            <a:xfrm>
              <a:off x="1927" y="572"/>
              <a:ext cx="272" cy="272"/>
              <a:chOff x="1610" y="3249"/>
              <a:chExt cx="272" cy="272"/>
            </a:xfrm>
          </p:grpSpPr>
          <p:sp>
            <p:nvSpPr>
              <p:cNvPr id="64612" name="Rectangle 100"/>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613" name="Rectangle 101"/>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614" name="Group 102"/>
            <p:cNvGrpSpPr>
              <a:grpSpLocks/>
            </p:cNvGrpSpPr>
            <p:nvPr/>
          </p:nvGrpSpPr>
          <p:grpSpPr bwMode="auto">
            <a:xfrm>
              <a:off x="2608" y="2703"/>
              <a:ext cx="272" cy="272"/>
              <a:chOff x="1610" y="3249"/>
              <a:chExt cx="272" cy="272"/>
            </a:xfrm>
          </p:grpSpPr>
          <p:sp>
            <p:nvSpPr>
              <p:cNvPr id="64615" name="Rectangle 103"/>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616" name="Rectangle 104"/>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617" name="Group 105"/>
            <p:cNvGrpSpPr>
              <a:grpSpLocks/>
            </p:cNvGrpSpPr>
            <p:nvPr/>
          </p:nvGrpSpPr>
          <p:grpSpPr bwMode="auto">
            <a:xfrm>
              <a:off x="2606" y="3339"/>
              <a:ext cx="272" cy="272"/>
              <a:chOff x="1610" y="3249"/>
              <a:chExt cx="272" cy="272"/>
            </a:xfrm>
          </p:grpSpPr>
          <p:sp>
            <p:nvSpPr>
              <p:cNvPr id="64618" name="Rectangle 106"/>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619" name="Rectangle 107"/>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620" name="Group 108"/>
            <p:cNvGrpSpPr>
              <a:grpSpLocks/>
            </p:cNvGrpSpPr>
            <p:nvPr/>
          </p:nvGrpSpPr>
          <p:grpSpPr bwMode="auto">
            <a:xfrm>
              <a:off x="657" y="3339"/>
              <a:ext cx="272" cy="272"/>
              <a:chOff x="1610" y="3249"/>
              <a:chExt cx="272" cy="272"/>
            </a:xfrm>
          </p:grpSpPr>
          <p:sp>
            <p:nvSpPr>
              <p:cNvPr id="64621" name="Rectangle 109"/>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622" name="Rectangle 110"/>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623" name="Group 111"/>
            <p:cNvGrpSpPr>
              <a:grpSpLocks/>
            </p:cNvGrpSpPr>
            <p:nvPr/>
          </p:nvGrpSpPr>
          <p:grpSpPr bwMode="auto">
            <a:xfrm>
              <a:off x="2653" y="572"/>
              <a:ext cx="272" cy="272"/>
              <a:chOff x="1610" y="3249"/>
              <a:chExt cx="272" cy="272"/>
            </a:xfrm>
          </p:grpSpPr>
          <p:sp>
            <p:nvSpPr>
              <p:cNvPr id="64624" name="Rectangle 112"/>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625" name="Rectangle 113"/>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64626" name="Rectangle 114"/>
            <p:cNvSpPr>
              <a:spLocks noChangeArrowheads="1"/>
            </p:cNvSpPr>
            <p:nvPr/>
          </p:nvSpPr>
          <p:spPr bwMode="auto">
            <a:xfrm>
              <a:off x="1337" y="2340"/>
              <a:ext cx="1679" cy="22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64627" name="Group 115"/>
            <p:cNvGrpSpPr>
              <a:grpSpLocks/>
            </p:cNvGrpSpPr>
            <p:nvPr/>
          </p:nvGrpSpPr>
          <p:grpSpPr bwMode="auto">
            <a:xfrm>
              <a:off x="2562" y="1070"/>
              <a:ext cx="272" cy="272"/>
              <a:chOff x="1610" y="3249"/>
              <a:chExt cx="272" cy="272"/>
            </a:xfrm>
          </p:grpSpPr>
          <p:sp>
            <p:nvSpPr>
              <p:cNvPr id="64628" name="Rectangle 116"/>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629" name="Rectangle 117"/>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630" name="Group 118"/>
            <p:cNvGrpSpPr>
              <a:grpSpLocks/>
            </p:cNvGrpSpPr>
            <p:nvPr/>
          </p:nvGrpSpPr>
          <p:grpSpPr bwMode="auto">
            <a:xfrm>
              <a:off x="2562" y="1706"/>
              <a:ext cx="272" cy="272"/>
              <a:chOff x="1610" y="3249"/>
              <a:chExt cx="272" cy="272"/>
            </a:xfrm>
          </p:grpSpPr>
          <p:sp>
            <p:nvSpPr>
              <p:cNvPr id="64631" name="Rectangle 119"/>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632" name="Rectangle 120"/>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633" name="Group 121"/>
            <p:cNvGrpSpPr>
              <a:grpSpLocks/>
            </p:cNvGrpSpPr>
            <p:nvPr/>
          </p:nvGrpSpPr>
          <p:grpSpPr bwMode="auto">
            <a:xfrm>
              <a:off x="975" y="1978"/>
              <a:ext cx="272" cy="272"/>
              <a:chOff x="1610" y="3249"/>
              <a:chExt cx="272" cy="272"/>
            </a:xfrm>
          </p:grpSpPr>
          <p:sp>
            <p:nvSpPr>
              <p:cNvPr id="64634" name="Rectangle 122"/>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635" name="Rectangle 123"/>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636" name="Group 124"/>
            <p:cNvGrpSpPr>
              <a:grpSpLocks/>
            </p:cNvGrpSpPr>
            <p:nvPr/>
          </p:nvGrpSpPr>
          <p:grpSpPr bwMode="auto">
            <a:xfrm>
              <a:off x="1564" y="1978"/>
              <a:ext cx="272" cy="272"/>
              <a:chOff x="1610" y="3249"/>
              <a:chExt cx="272" cy="272"/>
            </a:xfrm>
          </p:grpSpPr>
          <p:sp>
            <p:nvSpPr>
              <p:cNvPr id="64637" name="Rectangle 125"/>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638" name="Rectangle 126"/>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639" name="Group 127"/>
            <p:cNvGrpSpPr>
              <a:grpSpLocks/>
            </p:cNvGrpSpPr>
            <p:nvPr/>
          </p:nvGrpSpPr>
          <p:grpSpPr bwMode="auto">
            <a:xfrm>
              <a:off x="2199" y="1978"/>
              <a:ext cx="272" cy="272"/>
              <a:chOff x="1610" y="3249"/>
              <a:chExt cx="272" cy="272"/>
            </a:xfrm>
          </p:grpSpPr>
          <p:sp>
            <p:nvSpPr>
              <p:cNvPr id="64640" name="Rectangle 128"/>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641" name="Rectangle 129"/>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642" name="Group 130"/>
            <p:cNvGrpSpPr>
              <a:grpSpLocks/>
            </p:cNvGrpSpPr>
            <p:nvPr/>
          </p:nvGrpSpPr>
          <p:grpSpPr bwMode="auto">
            <a:xfrm>
              <a:off x="1292" y="1070"/>
              <a:ext cx="272" cy="272"/>
              <a:chOff x="1610" y="3249"/>
              <a:chExt cx="272" cy="272"/>
            </a:xfrm>
          </p:grpSpPr>
          <p:sp>
            <p:nvSpPr>
              <p:cNvPr id="64643" name="Rectangle 131"/>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644" name="Rectangle 132"/>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645" name="Group 133"/>
            <p:cNvGrpSpPr>
              <a:grpSpLocks/>
            </p:cNvGrpSpPr>
            <p:nvPr/>
          </p:nvGrpSpPr>
          <p:grpSpPr bwMode="auto">
            <a:xfrm>
              <a:off x="1292" y="1706"/>
              <a:ext cx="272" cy="272"/>
              <a:chOff x="1610" y="3249"/>
              <a:chExt cx="272" cy="272"/>
            </a:xfrm>
          </p:grpSpPr>
          <p:sp>
            <p:nvSpPr>
              <p:cNvPr id="64646" name="Rectangle 134"/>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647" name="Rectangle 135"/>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648" name="Group 136"/>
            <p:cNvGrpSpPr>
              <a:grpSpLocks/>
            </p:cNvGrpSpPr>
            <p:nvPr/>
          </p:nvGrpSpPr>
          <p:grpSpPr bwMode="auto">
            <a:xfrm>
              <a:off x="1882" y="1070"/>
              <a:ext cx="272" cy="272"/>
              <a:chOff x="1610" y="3249"/>
              <a:chExt cx="272" cy="272"/>
            </a:xfrm>
          </p:grpSpPr>
          <p:sp>
            <p:nvSpPr>
              <p:cNvPr id="64649" name="Rectangle 137"/>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650" name="Rectangle 138"/>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651" name="Group 139"/>
            <p:cNvGrpSpPr>
              <a:grpSpLocks/>
            </p:cNvGrpSpPr>
            <p:nvPr/>
          </p:nvGrpSpPr>
          <p:grpSpPr bwMode="auto">
            <a:xfrm>
              <a:off x="1882" y="1706"/>
              <a:ext cx="272" cy="272"/>
              <a:chOff x="1610" y="3249"/>
              <a:chExt cx="272" cy="272"/>
            </a:xfrm>
          </p:grpSpPr>
          <p:sp>
            <p:nvSpPr>
              <p:cNvPr id="64652" name="Rectangle 140"/>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653" name="Rectangle 141"/>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grpSp>
        <p:nvGrpSpPr>
          <p:cNvPr id="64654" name="Group 142"/>
          <p:cNvGrpSpPr>
            <a:grpSpLocks/>
          </p:cNvGrpSpPr>
          <p:nvPr/>
        </p:nvGrpSpPr>
        <p:grpSpPr bwMode="auto">
          <a:xfrm>
            <a:off x="5075238" y="836613"/>
            <a:ext cx="1512887" cy="1728787"/>
            <a:chOff x="249" y="754"/>
            <a:chExt cx="3085" cy="3311"/>
          </a:xfrm>
        </p:grpSpPr>
        <p:sp>
          <p:nvSpPr>
            <p:cNvPr id="64655" name="Rectangle 143"/>
            <p:cNvSpPr>
              <a:spLocks noChangeArrowheads="1"/>
            </p:cNvSpPr>
            <p:nvPr/>
          </p:nvSpPr>
          <p:spPr bwMode="auto">
            <a:xfrm>
              <a:off x="1066" y="2750"/>
              <a:ext cx="1587" cy="1315"/>
            </a:xfrm>
            <a:prstGeom prst="rect">
              <a:avLst/>
            </a:prstGeom>
            <a:noFill/>
            <a:ln w="9525">
              <a:solidFill>
                <a:schemeClr val="tx1"/>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656" name="Rectangle 144"/>
            <p:cNvSpPr>
              <a:spLocks noChangeArrowheads="1"/>
            </p:cNvSpPr>
            <p:nvPr/>
          </p:nvSpPr>
          <p:spPr bwMode="auto">
            <a:xfrm>
              <a:off x="1156" y="1207"/>
              <a:ext cx="1406" cy="862"/>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657" name="Rectangle 145"/>
            <p:cNvSpPr>
              <a:spLocks noChangeArrowheads="1"/>
            </p:cNvSpPr>
            <p:nvPr/>
          </p:nvSpPr>
          <p:spPr bwMode="auto">
            <a:xfrm>
              <a:off x="1156" y="2795"/>
              <a:ext cx="1406" cy="862"/>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658" name="Rectangle 146"/>
            <p:cNvSpPr>
              <a:spLocks noChangeArrowheads="1"/>
            </p:cNvSpPr>
            <p:nvPr/>
          </p:nvSpPr>
          <p:spPr bwMode="auto">
            <a:xfrm>
              <a:off x="249" y="3838"/>
              <a:ext cx="2994" cy="22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659" name="Rectangle 147"/>
            <p:cNvSpPr>
              <a:spLocks noChangeArrowheads="1"/>
            </p:cNvSpPr>
            <p:nvPr/>
          </p:nvSpPr>
          <p:spPr bwMode="auto">
            <a:xfrm>
              <a:off x="340" y="754"/>
              <a:ext cx="2994" cy="22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660" name="Rectangle 148"/>
            <p:cNvSpPr>
              <a:spLocks noChangeArrowheads="1"/>
            </p:cNvSpPr>
            <p:nvPr/>
          </p:nvSpPr>
          <p:spPr bwMode="auto">
            <a:xfrm>
              <a:off x="1156" y="754"/>
              <a:ext cx="227" cy="131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661" name="Rectangle 149"/>
            <p:cNvSpPr>
              <a:spLocks noChangeArrowheads="1"/>
            </p:cNvSpPr>
            <p:nvPr/>
          </p:nvSpPr>
          <p:spPr bwMode="auto">
            <a:xfrm>
              <a:off x="1473" y="1071"/>
              <a:ext cx="182" cy="2631"/>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662" name="Rectangle 150"/>
            <p:cNvSpPr>
              <a:spLocks noChangeArrowheads="1"/>
            </p:cNvSpPr>
            <p:nvPr/>
          </p:nvSpPr>
          <p:spPr bwMode="auto">
            <a:xfrm>
              <a:off x="2063" y="1071"/>
              <a:ext cx="182" cy="2631"/>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663" name="Rectangle 151"/>
            <p:cNvSpPr>
              <a:spLocks noChangeArrowheads="1"/>
            </p:cNvSpPr>
            <p:nvPr/>
          </p:nvSpPr>
          <p:spPr bwMode="auto">
            <a:xfrm>
              <a:off x="2336" y="2750"/>
              <a:ext cx="226" cy="108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664" name="Rectangle 152"/>
            <p:cNvSpPr>
              <a:spLocks noChangeArrowheads="1"/>
            </p:cNvSpPr>
            <p:nvPr/>
          </p:nvSpPr>
          <p:spPr bwMode="auto">
            <a:xfrm>
              <a:off x="1156" y="2750"/>
              <a:ext cx="226" cy="108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665" name="Rectangle 153"/>
            <p:cNvSpPr>
              <a:spLocks noChangeArrowheads="1"/>
            </p:cNvSpPr>
            <p:nvPr/>
          </p:nvSpPr>
          <p:spPr bwMode="auto">
            <a:xfrm>
              <a:off x="1791" y="2432"/>
              <a:ext cx="181" cy="127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666" name="Rectangle 154"/>
            <p:cNvSpPr>
              <a:spLocks noChangeArrowheads="1"/>
            </p:cNvSpPr>
            <p:nvPr/>
          </p:nvSpPr>
          <p:spPr bwMode="auto">
            <a:xfrm>
              <a:off x="1791" y="2387"/>
              <a:ext cx="771" cy="22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667" name="Rectangle 155"/>
            <p:cNvSpPr>
              <a:spLocks noChangeArrowheads="1"/>
            </p:cNvSpPr>
            <p:nvPr/>
          </p:nvSpPr>
          <p:spPr bwMode="auto">
            <a:xfrm>
              <a:off x="2336" y="981"/>
              <a:ext cx="226" cy="163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64668" name="Group 156"/>
            <p:cNvGrpSpPr>
              <a:grpSpLocks/>
            </p:cNvGrpSpPr>
            <p:nvPr/>
          </p:nvGrpSpPr>
          <p:grpSpPr bwMode="auto">
            <a:xfrm>
              <a:off x="1111" y="2840"/>
              <a:ext cx="272" cy="272"/>
              <a:chOff x="1610" y="3249"/>
              <a:chExt cx="272" cy="272"/>
            </a:xfrm>
          </p:grpSpPr>
          <p:sp>
            <p:nvSpPr>
              <p:cNvPr id="64669" name="Rectangle 157"/>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670" name="Rectangle 158"/>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671" name="Group 159"/>
            <p:cNvGrpSpPr>
              <a:grpSpLocks/>
            </p:cNvGrpSpPr>
            <p:nvPr/>
          </p:nvGrpSpPr>
          <p:grpSpPr bwMode="auto">
            <a:xfrm>
              <a:off x="1111" y="3340"/>
              <a:ext cx="272" cy="272"/>
              <a:chOff x="1610" y="3249"/>
              <a:chExt cx="272" cy="272"/>
            </a:xfrm>
          </p:grpSpPr>
          <p:sp>
            <p:nvSpPr>
              <p:cNvPr id="64672" name="Rectangle 160"/>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673" name="Rectangle 161"/>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674" name="Group 162"/>
            <p:cNvGrpSpPr>
              <a:grpSpLocks/>
            </p:cNvGrpSpPr>
            <p:nvPr/>
          </p:nvGrpSpPr>
          <p:grpSpPr bwMode="auto">
            <a:xfrm>
              <a:off x="1020" y="3793"/>
              <a:ext cx="272" cy="272"/>
              <a:chOff x="1610" y="3249"/>
              <a:chExt cx="272" cy="272"/>
            </a:xfrm>
          </p:grpSpPr>
          <p:sp>
            <p:nvSpPr>
              <p:cNvPr id="64675" name="Rectangle 163"/>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676" name="Rectangle 164"/>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677" name="Group 165"/>
            <p:cNvGrpSpPr>
              <a:grpSpLocks/>
            </p:cNvGrpSpPr>
            <p:nvPr/>
          </p:nvGrpSpPr>
          <p:grpSpPr bwMode="auto">
            <a:xfrm>
              <a:off x="1746" y="3793"/>
              <a:ext cx="272" cy="272"/>
              <a:chOff x="1610" y="3249"/>
              <a:chExt cx="272" cy="272"/>
            </a:xfrm>
          </p:grpSpPr>
          <p:sp>
            <p:nvSpPr>
              <p:cNvPr id="64678" name="Rectangle 166"/>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679" name="Rectangle 167"/>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680" name="Group 168"/>
            <p:cNvGrpSpPr>
              <a:grpSpLocks/>
            </p:cNvGrpSpPr>
            <p:nvPr/>
          </p:nvGrpSpPr>
          <p:grpSpPr bwMode="auto">
            <a:xfrm>
              <a:off x="2472" y="3793"/>
              <a:ext cx="272" cy="272"/>
              <a:chOff x="1610" y="3249"/>
              <a:chExt cx="272" cy="272"/>
            </a:xfrm>
          </p:grpSpPr>
          <p:sp>
            <p:nvSpPr>
              <p:cNvPr id="64681" name="Rectangle 169"/>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682" name="Rectangle 170"/>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683" name="Group 171"/>
            <p:cNvGrpSpPr>
              <a:grpSpLocks/>
            </p:cNvGrpSpPr>
            <p:nvPr/>
          </p:nvGrpSpPr>
          <p:grpSpPr bwMode="auto">
            <a:xfrm>
              <a:off x="2336" y="2840"/>
              <a:ext cx="272" cy="272"/>
              <a:chOff x="1610" y="3249"/>
              <a:chExt cx="272" cy="272"/>
            </a:xfrm>
          </p:grpSpPr>
          <p:sp>
            <p:nvSpPr>
              <p:cNvPr id="64684" name="Rectangle 172"/>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685" name="Rectangle 173"/>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686" name="Group 174"/>
            <p:cNvGrpSpPr>
              <a:grpSpLocks/>
            </p:cNvGrpSpPr>
            <p:nvPr/>
          </p:nvGrpSpPr>
          <p:grpSpPr bwMode="auto">
            <a:xfrm>
              <a:off x="2336" y="3340"/>
              <a:ext cx="272" cy="272"/>
              <a:chOff x="1610" y="3249"/>
              <a:chExt cx="272" cy="272"/>
            </a:xfrm>
          </p:grpSpPr>
          <p:sp>
            <p:nvSpPr>
              <p:cNvPr id="64687" name="Rectangle 175"/>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688" name="Rectangle 176"/>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689" name="Group 177"/>
            <p:cNvGrpSpPr>
              <a:grpSpLocks/>
            </p:cNvGrpSpPr>
            <p:nvPr/>
          </p:nvGrpSpPr>
          <p:grpSpPr bwMode="auto">
            <a:xfrm>
              <a:off x="2336" y="1752"/>
              <a:ext cx="272" cy="272"/>
              <a:chOff x="1610" y="3249"/>
              <a:chExt cx="272" cy="272"/>
            </a:xfrm>
          </p:grpSpPr>
          <p:sp>
            <p:nvSpPr>
              <p:cNvPr id="64690" name="Rectangle 178"/>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691" name="Rectangle 179"/>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692" name="Group 180"/>
            <p:cNvGrpSpPr>
              <a:grpSpLocks/>
            </p:cNvGrpSpPr>
            <p:nvPr/>
          </p:nvGrpSpPr>
          <p:grpSpPr bwMode="auto">
            <a:xfrm>
              <a:off x="2336" y="1253"/>
              <a:ext cx="272" cy="272"/>
              <a:chOff x="1610" y="3249"/>
              <a:chExt cx="272" cy="272"/>
            </a:xfrm>
          </p:grpSpPr>
          <p:sp>
            <p:nvSpPr>
              <p:cNvPr id="64693" name="Rectangle 181"/>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694" name="Rectangle 182"/>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695" name="Group 183"/>
            <p:cNvGrpSpPr>
              <a:grpSpLocks/>
            </p:cNvGrpSpPr>
            <p:nvPr/>
          </p:nvGrpSpPr>
          <p:grpSpPr bwMode="auto">
            <a:xfrm>
              <a:off x="1111" y="1253"/>
              <a:ext cx="272" cy="272"/>
              <a:chOff x="1610" y="3249"/>
              <a:chExt cx="272" cy="272"/>
            </a:xfrm>
          </p:grpSpPr>
          <p:sp>
            <p:nvSpPr>
              <p:cNvPr id="64696" name="Rectangle 184"/>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697" name="Rectangle 185"/>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698" name="Group 186"/>
            <p:cNvGrpSpPr>
              <a:grpSpLocks/>
            </p:cNvGrpSpPr>
            <p:nvPr/>
          </p:nvGrpSpPr>
          <p:grpSpPr bwMode="auto">
            <a:xfrm>
              <a:off x="1111" y="1707"/>
              <a:ext cx="272" cy="272"/>
              <a:chOff x="1610" y="3249"/>
              <a:chExt cx="272" cy="272"/>
            </a:xfrm>
          </p:grpSpPr>
          <p:sp>
            <p:nvSpPr>
              <p:cNvPr id="64699" name="Rectangle 187"/>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700" name="Rectangle 188"/>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701" name="Group 189"/>
            <p:cNvGrpSpPr>
              <a:grpSpLocks/>
            </p:cNvGrpSpPr>
            <p:nvPr/>
          </p:nvGrpSpPr>
          <p:grpSpPr bwMode="auto">
            <a:xfrm>
              <a:off x="1066" y="754"/>
              <a:ext cx="272" cy="272"/>
              <a:chOff x="1610" y="3249"/>
              <a:chExt cx="272" cy="272"/>
            </a:xfrm>
          </p:grpSpPr>
          <p:sp>
            <p:nvSpPr>
              <p:cNvPr id="64702" name="Rectangle 190"/>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703" name="Rectangle 191"/>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704" name="Group 192"/>
            <p:cNvGrpSpPr>
              <a:grpSpLocks/>
            </p:cNvGrpSpPr>
            <p:nvPr/>
          </p:nvGrpSpPr>
          <p:grpSpPr bwMode="auto">
            <a:xfrm>
              <a:off x="1746" y="754"/>
              <a:ext cx="272" cy="272"/>
              <a:chOff x="1610" y="3249"/>
              <a:chExt cx="272" cy="272"/>
            </a:xfrm>
          </p:grpSpPr>
          <p:sp>
            <p:nvSpPr>
              <p:cNvPr id="64705" name="Rectangle 193"/>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706" name="Rectangle 194"/>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707" name="Group 195"/>
            <p:cNvGrpSpPr>
              <a:grpSpLocks/>
            </p:cNvGrpSpPr>
            <p:nvPr/>
          </p:nvGrpSpPr>
          <p:grpSpPr bwMode="auto">
            <a:xfrm>
              <a:off x="2427" y="754"/>
              <a:ext cx="272" cy="272"/>
              <a:chOff x="1610" y="3249"/>
              <a:chExt cx="272" cy="272"/>
            </a:xfrm>
          </p:grpSpPr>
          <p:sp>
            <p:nvSpPr>
              <p:cNvPr id="64708" name="Rectangle 196"/>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709" name="Rectangle 197"/>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grpSp>
        <p:nvGrpSpPr>
          <p:cNvPr id="64710" name="Group 198"/>
          <p:cNvGrpSpPr>
            <a:grpSpLocks/>
          </p:cNvGrpSpPr>
          <p:nvPr/>
        </p:nvGrpSpPr>
        <p:grpSpPr bwMode="auto">
          <a:xfrm>
            <a:off x="3708400" y="836613"/>
            <a:ext cx="1655763" cy="1728787"/>
            <a:chOff x="385" y="572"/>
            <a:chExt cx="2812" cy="3401"/>
          </a:xfrm>
        </p:grpSpPr>
        <p:sp>
          <p:nvSpPr>
            <p:cNvPr id="64711" name="Rectangle 199"/>
            <p:cNvSpPr>
              <a:spLocks noChangeArrowheads="1"/>
            </p:cNvSpPr>
            <p:nvPr/>
          </p:nvSpPr>
          <p:spPr bwMode="auto">
            <a:xfrm>
              <a:off x="566" y="2613"/>
              <a:ext cx="2450" cy="1315"/>
            </a:xfrm>
            <a:prstGeom prst="rect">
              <a:avLst/>
            </a:prstGeom>
            <a:noFill/>
            <a:ln w="9525">
              <a:solidFill>
                <a:schemeClr val="tx1"/>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712" name="Rectangle 200"/>
            <p:cNvSpPr>
              <a:spLocks noChangeArrowheads="1"/>
            </p:cNvSpPr>
            <p:nvPr/>
          </p:nvSpPr>
          <p:spPr bwMode="auto">
            <a:xfrm>
              <a:off x="657" y="1070"/>
              <a:ext cx="2223" cy="862"/>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713" name="Rectangle 201"/>
            <p:cNvSpPr>
              <a:spLocks noChangeArrowheads="1"/>
            </p:cNvSpPr>
            <p:nvPr/>
          </p:nvSpPr>
          <p:spPr bwMode="auto">
            <a:xfrm>
              <a:off x="657" y="2703"/>
              <a:ext cx="2223" cy="862"/>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714" name="Rectangle 202"/>
            <p:cNvSpPr>
              <a:spLocks noChangeArrowheads="1"/>
            </p:cNvSpPr>
            <p:nvPr/>
          </p:nvSpPr>
          <p:spPr bwMode="auto">
            <a:xfrm>
              <a:off x="385" y="3701"/>
              <a:ext cx="2812" cy="22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715" name="Rectangle 203"/>
            <p:cNvSpPr>
              <a:spLocks noChangeArrowheads="1"/>
            </p:cNvSpPr>
            <p:nvPr/>
          </p:nvSpPr>
          <p:spPr bwMode="auto">
            <a:xfrm>
              <a:off x="430" y="617"/>
              <a:ext cx="2676" cy="22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716" name="Rectangle 204"/>
            <p:cNvSpPr>
              <a:spLocks noChangeArrowheads="1"/>
            </p:cNvSpPr>
            <p:nvPr/>
          </p:nvSpPr>
          <p:spPr bwMode="auto">
            <a:xfrm>
              <a:off x="702" y="617"/>
              <a:ext cx="227" cy="131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717" name="Rectangle 205"/>
            <p:cNvSpPr>
              <a:spLocks noChangeArrowheads="1"/>
            </p:cNvSpPr>
            <p:nvPr/>
          </p:nvSpPr>
          <p:spPr bwMode="auto">
            <a:xfrm>
              <a:off x="1019" y="934"/>
              <a:ext cx="182" cy="2631"/>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718" name="Rectangle 206"/>
            <p:cNvSpPr>
              <a:spLocks noChangeArrowheads="1"/>
            </p:cNvSpPr>
            <p:nvPr/>
          </p:nvSpPr>
          <p:spPr bwMode="auto">
            <a:xfrm>
              <a:off x="1609" y="934"/>
              <a:ext cx="182" cy="2631"/>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719" name="Rectangle 207"/>
            <p:cNvSpPr>
              <a:spLocks noChangeArrowheads="1"/>
            </p:cNvSpPr>
            <p:nvPr/>
          </p:nvSpPr>
          <p:spPr bwMode="auto">
            <a:xfrm>
              <a:off x="702" y="2613"/>
              <a:ext cx="226" cy="108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720" name="Rectangle 208"/>
            <p:cNvSpPr>
              <a:spLocks noChangeArrowheads="1"/>
            </p:cNvSpPr>
            <p:nvPr/>
          </p:nvSpPr>
          <p:spPr bwMode="auto">
            <a:xfrm>
              <a:off x="1337" y="1070"/>
              <a:ext cx="182" cy="1271"/>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64721" name="Group 209"/>
            <p:cNvGrpSpPr>
              <a:grpSpLocks/>
            </p:cNvGrpSpPr>
            <p:nvPr/>
          </p:nvGrpSpPr>
          <p:grpSpPr bwMode="auto">
            <a:xfrm>
              <a:off x="657" y="2703"/>
              <a:ext cx="272" cy="272"/>
              <a:chOff x="1610" y="3249"/>
              <a:chExt cx="272" cy="272"/>
            </a:xfrm>
          </p:grpSpPr>
          <p:sp>
            <p:nvSpPr>
              <p:cNvPr id="64722" name="Rectangle 210"/>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723" name="Rectangle 211"/>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724" name="Group 212"/>
            <p:cNvGrpSpPr>
              <a:grpSpLocks/>
            </p:cNvGrpSpPr>
            <p:nvPr/>
          </p:nvGrpSpPr>
          <p:grpSpPr bwMode="auto">
            <a:xfrm>
              <a:off x="566" y="3701"/>
              <a:ext cx="272" cy="272"/>
              <a:chOff x="1610" y="3249"/>
              <a:chExt cx="272" cy="272"/>
            </a:xfrm>
          </p:grpSpPr>
          <p:sp>
            <p:nvSpPr>
              <p:cNvPr id="64725" name="Rectangle 213"/>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726" name="Rectangle 214"/>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727" name="Group 215"/>
            <p:cNvGrpSpPr>
              <a:grpSpLocks/>
            </p:cNvGrpSpPr>
            <p:nvPr/>
          </p:nvGrpSpPr>
          <p:grpSpPr bwMode="auto">
            <a:xfrm>
              <a:off x="1292" y="3656"/>
              <a:ext cx="272" cy="272"/>
              <a:chOff x="1610" y="3249"/>
              <a:chExt cx="272" cy="272"/>
            </a:xfrm>
          </p:grpSpPr>
          <p:sp>
            <p:nvSpPr>
              <p:cNvPr id="64728" name="Rectangle 216"/>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729" name="Rectangle 217"/>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730" name="Group 218"/>
            <p:cNvGrpSpPr>
              <a:grpSpLocks/>
            </p:cNvGrpSpPr>
            <p:nvPr/>
          </p:nvGrpSpPr>
          <p:grpSpPr bwMode="auto">
            <a:xfrm>
              <a:off x="2018" y="3656"/>
              <a:ext cx="272" cy="272"/>
              <a:chOff x="1610" y="3249"/>
              <a:chExt cx="272" cy="272"/>
            </a:xfrm>
          </p:grpSpPr>
          <p:sp>
            <p:nvSpPr>
              <p:cNvPr id="64731" name="Rectangle 219"/>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732" name="Rectangle 220"/>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733" name="Group 221"/>
            <p:cNvGrpSpPr>
              <a:grpSpLocks/>
            </p:cNvGrpSpPr>
            <p:nvPr/>
          </p:nvGrpSpPr>
          <p:grpSpPr bwMode="auto">
            <a:xfrm>
              <a:off x="2744" y="3701"/>
              <a:ext cx="272" cy="272"/>
              <a:chOff x="1610" y="3249"/>
              <a:chExt cx="272" cy="272"/>
            </a:xfrm>
          </p:grpSpPr>
          <p:sp>
            <p:nvSpPr>
              <p:cNvPr id="64734" name="Rectangle 222"/>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735" name="Rectangle 223"/>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736" name="Group 224"/>
            <p:cNvGrpSpPr>
              <a:grpSpLocks/>
            </p:cNvGrpSpPr>
            <p:nvPr/>
          </p:nvGrpSpPr>
          <p:grpSpPr bwMode="auto">
            <a:xfrm>
              <a:off x="657" y="1025"/>
              <a:ext cx="272" cy="272"/>
              <a:chOff x="1610" y="3249"/>
              <a:chExt cx="272" cy="272"/>
            </a:xfrm>
          </p:grpSpPr>
          <p:sp>
            <p:nvSpPr>
              <p:cNvPr id="64737" name="Rectangle 225"/>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738" name="Rectangle 226"/>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739" name="Group 227"/>
            <p:cNvGrpSpPr>
              <a:grpSpLocks/>
            </p:cNvGrpSpPr>
            <p:nvPr/>
          </p:nvGrpSpPr>
          <p:grpSpPr bwMode="auto">
            <a:xfrm>
              <a:off x="657" y="1660"/>
              <a:ext cx="272" cy="272"/>
              <a:chOff x="1610" y="3249"/>
              <a:chExt cx="272" cy="272"/>
            </a:xfrm>
          </p:grpSpPr>
          <p:sp>
            <p:nvSpPr>
              <p:cNvPr id="64740" name="Rectangle 228"/>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741" name="Rectangle 229"/>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742" name="Group 230"/>
            <p:cNvGrpSpPr>
              <a:grpSpLocks/>
            </p:cNvGrpSpPr>
            <p:nvPr/>
          </p:nvGrpSpPr>
          <p:grpSpPr bwMode="auto">
            <a:xfrm>
              <a:off x="612" y="572"/>
              <a:ext cx="272" cy="272"/>
              <a:chOff x="1610" y="3249"/>
              <a:chExt cx="272" cy="272"/>
            </a:xfrm>
          </p:grpSpPr>
          <p:sp>
            <p:nvSpPr>
              <p:cNvPr id="64743" name="Rectangle 231"/>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744" name="Rectangle 232"/>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745" name="Group 233"/>
            <p:cNvGrpSpPr>
              <a:grpSpLocks/>
            </p:cNvGrpSpPr>
            <p:nvPr/>
          </p:nvGrpSpPr>
          <p:grpSpPr bwMode="auto">
            <a:xfrm>
              <a:off x="1292" y="572"/>
              <a:ext cx="272" cy="272"/>
              <a:chOff x="1610" y="3249"/>
              <a:chExt cx="272" cy="272"/>
            </a:xfrm>
          </p:grpSpPr>
          <p:sp>
            <p:nvSpPr>
              <p:cNvPr id="64746" name="Rectangle 234"/>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747" name="Rectangle 235"/>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64748" name="Rectangle 236"/>
            <p:cNvSpPr>
              <a:spLocks noChangeArrowheads="1"/>
            </p:cNvSpPr>
            <p:nvPr/>
          </p:nvSpPr>
          <p:spPr bwMode="auto">
            <a:xfrm>
              <a:off x="2245" y="934"/>
              <a:ext cx="182" cy="2631"/>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749" name="Rectangle 237"/>
            <p:cNvSpPr>
              <a:spLocks noChangeArrowheads="1"/>
            </p:cNvSpPr>
            <p:nvPr/>
          </p:nvSpPr>
          <p:spPr bwMode="auto">
            <a:xfrm>
              <a:off x="1927" y="617"/>
              <a:ext cx="227" cy="1361"/>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750" name="Rectangle 238"/>
            <p:cNvSpPr>
              <a:spLocks noChangeArrowheads="1"/>
            </p:cNvSpPr>
            <p:nvPr/>
          </p:nvSpPr>
          <p:spPr bwMode="auto">
            <a:xfrm>
              <a:off x="2607" y="1070"/>
              <a:ext cx="227" cy="2541"/>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64751" name="Group 239"/>
            <p:cNvGrpSpPr>
              <a:grpSpLocks/>
            </p:cNvGrpSpPr>
            <p:nvPr/>
          </p:nvGrpSpPr>
          <p:grpSpPr bwMode="auto">
            <a:xfrm>
              <a:off x="1927" y="572"/>
              <a:ext cx="272" cy="272"/>
              <a:chOff x="1610" y="3249"/>
              <a:chExt cx="272" cy="272"/>
            </a:xfrm>
          </p:grpSpPr>
          <p:sp>
            <p:nvSpPr>
              <p:cNvPr id="64752" name="Rectangle 240"/>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753" name="Rectangle 241"/>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754" name="Group 242"/>
            <p:cNvGrpSpPr>
              <a:grpSpLocks/>
            </p:cNvGrpSpPr>
            <p:nvPr/>
          </p:nvGrpSpPr>
          <p:grpSpPr bwMode="auto">
            <a:xfrm>
              <a:off x="2608" y="2703"/>
              <a:ext cx="272" cy="272"/>
              <a:chOff x="1610" y="3249"/>
              <a:chExt cx="272" cy="272"/>
            </a:xfrm>
          </p:grpSpPr>
          <p:sp>
            <p:nvSpPr>
              <p:cNvPr id="64755" name="Rectangle 243"/>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756" name="Rectangle 244"/>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757" name="Group 245"/>
            <p:cNvGrpSpPr>
              <a:grpSpLocks/>
            </p:cNvGrpSpPr>
            <p:nvPr/>
          </p:nvGrpSpPr>
          <p:grpSpPr bwMode="auto">
            <a:xfrm>
              <a:off x="2606" y="3339"/>
              <a:ext cx="272" cy="272"/>
              <a:chOff x="1610" y="3249"/>
              <a:chExt cx="272" cy="272"/>
            </a:xfrm>
          </p:grpSpPr>
          <p:sp>
            <p:nvSpPr>
              <p:cNvPr id="64758" name="Rectangle 246"/>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759" name="Rectangle 247"/>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760" name="Group 248"/>
            <p:cNvGrpSpPr>
              <a:grpSpLocks/>
            </p:cNvGrpSpPr>
            <p:nvPr/>
          </p:nvGrpSpPr>
          <p:grpSpPr bwMode="auto">
            <a:xfrm>
              <a:off x="657" y="3339"/>
              <a:ext cx="272" cy="272"/>
              <a:chOff x="1610" y="3249"/>
              <a:chExt cx="272" cy="272"/>
            </a:xfrm>
          </p:grpSpPr>
          <p:sp>
            <p:nvSpPr>
              <p:cNvPr id="64761" name="Rectangle 249"/>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762" name="Rectangle 250"/>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763" name="Group 251"/>
            <p:cNvGrpSpPr>
              <a:grpSpLocks/>
            </p:cNvGrpSpPr>
            <p:nvPr/>
          </p:nvGrpSpPr>
          <p:grpSpPr bwMode="auto">
            <a:xfrm>
              <a:off x="2653" y="572"/>
              <a:ext cx="272" cy="272"/>
              <a:chOff x="1610" y="3249"/>
              <a:chExt cx="272" cy="272"/>
            </a:xfrm>
          </p:grpSpPr>
          <p:sp>
            <p:nvSpPr>
              <p:cNvPr id="64764" name="Rectangle 252"/>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765" name="Rectangle 253"/>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64766" name="Rectangle 254"/>
            <p:cNvSpPr>
              <a:spLocks noChangeArrowheads="1"/>
            </p:cNvSpPr>
            <p:nvPr/>
          </p:nvSpPr>
          <p:spPr bwMode="auto">
            <a:xfrm>
              <a:off x="1337" y="2340"/>
              <a:ext cx="1679" cy="22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64767" name="Group 255"/>
            <p:cNvGrpSpPr>
              <a:grpSpLocks/>
            </p:cNvGrpSpPr>
            <p:nvPr/>
          </p:nvGrpSpPr>
          <p:grpSpPr bwMode="auto">
            <a:xfrm>
              <a:off x="2562" y="1070"/>
              <a:ext cx="272" cy="272"/>
              <a:chOff x="1610" y="3249"/>
              <a:chExt cx="272" cy="272"/>
            </a:xfrm>
          </p:grpSpPr>
          <p:sp>
            <p:nvSpPr>
              <p:cNvPr id="64768" name="Rectangle 256"/>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769" name="Rectangle 257"/>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770" name="Group 258"/>
            <p:cNvGrpSpPr>
              <a:grpSpLocks/>
            </p:cNvGrpSpPr>
            <p:nvPr/>
          </p:nvGrpSpPr>
          <p:grpSpPr bwMode="auto">
            <a:xfrm>
              <a:off x="2562" y="1706"/>
              <a:ext cx="272" cy="272"/>
              <a:chOff x="1610" y="3249"/>
              <a:chExt cx="272" cy="272"/>
            </a:xfrm>
          </p:grpSpPr>
          <p:sp>
            <p:nvSpPr>
              <p:cNvPr id="64771" name="Rectangle 259"/>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772" name="Rectangle 260"/>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773" name="Group 261"/>
            <p:cNvGrpSpPr>
              <a:grpSpLocks/>
            </p:cNvGrpSpPr>
            <p:nvPr/>
          </p:nvGrpSpPr>
          <p:grpSpPr bwMode="auto">
            <a:xfrm>
              <a:off x="975" y="1978"/>
              <a:ext cx="272" cy="272"/>
              <a:chOff x="1610" y="3249"/>
              <a:chExt cx="272" cy="272"/>
            </a:xfrm>
          </p:grpSpPr>
          <p:sp>
            <p:nvSpPr>
              <p:cNvPr id="64774" name="Rectangle 262"/>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775" name="Rectangle 263"/>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776" name="Group 264"/>
            <p:cNvGrpSpPr>
              <a:grpSpLocks/>
            </p:cNvGrpSpPr>
            <p:nvPr/>
          </p:nvGrpSpPr>
          <p:grpSpPr bwMode="auto">
            <a:xfrm>
              <a:off x="1564" y="1978"/>
              <a:ext cx="272" cy="272"/>
              <a:chOff x="1610" y="3249"/>
              <a:chExt cx="272" cy="272"/>
            </a:xfrm>
          </p:grpSpPr>
          <p:sp>
            <p:nvSpPr>
              <p:cNvPr id="64777" name="Rectangle 265"/>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778" name="Rectangle 266"/>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779" name="Group 267"/>
            <p:cNvGrpSpPr>
              <a:grpSpLocks/>
            </p:cNvGrpSpPr>
            <p:nvPr/>
          </p:nvGrpSpPr>
          <p:grpSpPr bwMode="auto">
            <a:xfrm>
              <a:off x="2199" y="1978"/>
              <a:ext cx="272" cy="272"/>
              <a:chOff x="1610" y="3249"/>
              <a:chExt cx="272" cy="272"/>
            </a:xfrm>
          </p:grpSpPr>
          <p:sp>
            <p:nvSpPr>
              <p:cNvPr id="64780" name="Rectangle 268"/>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781" name="Rectangle 269"/>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782" name="Group 270"/>
            <p:cNvGrpSpPr>
              <a:grpSpLocks/>
            </p:cNvGrpSpPr>
            <p:nvPr/>
          </p:nvGrpSpPr>
          <p:grpSpPr bwMode="auto">
            <a:xfrm>
              <a:off x="1292" y="1070"/>
              <a:ext cx="272" cy="272"/>
              <a:chOff x="1610" y="3249"/>
              <a:chExt cx="272" cy="272"/>
            </a:xfrm>
          </p:grpSpPr>
          <p:sp>
            <p:nvSpPr>
              <p:cNvPr id="64783" name="Rectangle 271"/>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784" name="Rectangle 272"/>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785" name="Group 273"/>
            <p:cNvGrpSpPr>
              <a:grpSpLocks/>
            </p:cNvGrpSpPr>
            <p:nvPr/>
          </p:nvGrpSpPr>
          <p:grpSpPr bwMode="auto">
            <a:xfrm>
              <a:off x="1292" y="1706"/>
              <a:ext cx="272" cy="272"/>
              <a:chOff x="1610" y="3249"/>
              <a:chExt cx="272" cy="272"/>
            </a:xfrm>
          </p:grpSpPr>
          <p:sp>
            <p:nvSpPr>
              <p:cNvPr id="64786" name="Rectangle 274"/>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787" name="Rectangle 275"/>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788" name="Group 276"/>
            <p:cNvGrpSpPr>
              <a:grpSpLocks/>
            </p:cNvGrpSpPr>
            <p:nvPr/>
          </p:nvGrpSpPr>
          <p:grpSpPr bwMode="auto">
            <a:xfrm>
              <a:off x="1882" y="1070"/>
              <a:ext cx="272" cy="272"/>
              <a:chOff x="1610" y="3249"/>
              <a:chExt cx="272" cy="272"/>
            </a:xfrm>
          </p:grpSpPr>
          <p:sp>
            <p:nvSpPr>
              <p:cNvPr id="64789" name="Rectangle 277"/>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790" name="Rectangle 278"/>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791" name="Group 279"/>
            <p:cNvGrpSpPr>
              <a:grpSpLocks/>
            </p:cNvGrpSpPr>
            <p:nvPr/>
          </p:nvGrpSpPr>
          <p:grpSpPr bwMode="auto">
            <a:xfrm>
              <a:off x="1882" y="1706"/>
              <a:ext cx="272" cy="272"/>
              <a:chOff x="1610" y="3249"/>
              <a:chExt cx="272" cy="272"/>
            </a:xfrm>
          </p:grpSpPr>
          <p:sp>
            <p:nvSpPr>
              <p:cNvPr id="64792" name="Rectangle 280"/>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793" name="Rectangle 281"/>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grpSp>
        <p:nvGrpSpPr>
          <p:cNvPr id="64794" name="Group 282"/>
          <p:cNvGrpSpPr>
            <a:grpSpLocks/>
          </p:cNvGrpSpPr>
          <p:nvPr/>
        </p:nvGrpSpPr>
        <p:grpSpPr bwMode="auto">
          <a:xfrm>
            <a:off x="6372225" y="836613"/>
            <a:ext cx="1512888" cy="1728787"/>
            <a:chOff x="249" y="754"/>
            <a:chExt cx="3085" cy="3311"/>
          </a:xfrm>
        </p:grpSpPr>
        <p:sp>
          <p:nvSpPr>
            <p:cNvPr id="64795" name="Rectangle 283"/>
            <p:cNvSpPr>
              <a:spLocks noChangeArrowheads="1"/>
            </p:cNvSpPr>
            <p:nvPr/>
          </p:nvSpPr>
          <p:spPr bwMode="auto">
            <a:xfrm>
              <a:off x="1066" y="2750"/>
              <a:ext cx="1587" cy="1315"/>
            </a:xfrm>
            <a:prstGeom prst="rect">
              <a:avLst/>
            </a:prstGeom>
            <a:noFill/>
            <a:ln w="9525">
              <a:solidFill>
                <a:schemeClr val="tx1"/>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796" name="Rectangle 284"/>
            <p:cNvSpPr>
              <a:spLocks noChangeArrowheads="1"/>
            </p:cNvSpPr>
            <p:nvPr/>
          </p:nvSpPr>
          <p:spPr bwMode="auto">
            <a:xfrm>
              <a:off x="1156" y="1207"/>
              <a:ext cx="1406" cy="862"/>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797" name="Rectangle 285"/>
            <p:cNvSpPr>
              <a:spLocks noChangeArrowheads="1"/>
            </p:cNvSpPr>
            <p:nvPr/>
          </p:nvSpPr>
          <p:spPr bwMode="auto">
            <a:xfrm>
              <a:off x="1156" y="2795"/>
              <a:ext cx="1406" cy="862"/>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798" name="Rectangle 286"/>
            <p:cNvSpPr>
              <a:spLocks noChangeArrowheads="1"/>
            </p:cNvSpPr>
            <p:nvPr/>
          </p:nvSpPr>
          <p:spPr bwMode="auto">
            <a:xfrm>
              <a:off x="249" y="3838"/>
              <a:ext cx="2994" cy="22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799" name="Rectangle 287"/>
            <p:cNvSpPr>
              <a:spLocks noChangeArrowheads="1"/>
            </p:cNvSpPr>
            <p:nvPr/>
          </p:nvSpPr>
          <p:spPr bwMode="auto">
            <a:xfrm>
              <a:off x="340" y="754"/>
              <a:ext cx="2994" cy="22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800" name="Rectangle 288"/>
            <p:cNvSpPr>
              <a:spLocks noChangeArrowheads="1"/>
            </p:cNvSpPr>
            <p:nvPr/>
          </p:nvSpPr>
          <p:spPr bwMode="auto">
            <a:xfrm>
              <a:off x="1156" y="754"/>
              <a:ext cx="227" cy="131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801" name="Rectangle 289"/>
            <p:cNvSpPr>
              <a:spLocks noChangeArrowheads="1"/>
            </p:cNvSpPr>
            <p:nvPr/>
          </p:nvSpPr>
          <p:spPr bwMode="auto">
            <a:xfrm>
              <a:off x="1473" y="1071"/>
              <a:ext cx="182" cy="2631"/>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802" name="Rectangle 290"/>
            <p:cNvSpPr>
              <a:spLocks noChangeArrowheads="1"/>
            </p:cNvSpPr>
            <p:nvPr/>
          </p:nvSpPr>
          <p:spPr bwMode="auto">
            <a:xfrm>
              <a:off x="2063" y="1071"/>
              <a:ext cx="182" cy="2631"/>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803" name="Rectangle 291"/>
            <p:cNvSpPr>
              <a:spLocks noChangeArrowheads="1"/>
            </p:cNvSpPr>
            <p:nvPr/>
          </p:nvSpPr>
          <p:spPr bwMode="auto">
            <a:xfrm>
              <a:off x="2336" y="2750"/>
              <a:ext cx="226" cy="108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804" name="Rectangle 292"/>
            <p:cNvSpPr>
              <a:spLocks noChangeArrowheads="1"/>
            </p:cNvSpPr>
            <p:nvPr/>
          </p:nvSpPr>
          <p:spPr bwMode="auto">
            <a:xfrm>
              <a:off x="1156" y="2750"/>
              <a:ext cx="226" cy="108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805" name="Rectangle 293"/>
            <p:cNvSpPr>
              <a:spLocks noChangeArrowheads="1"/>
            </p:cNvSpPr>
            <p:nvPr/>
          </p:nvSpPr>
          <p:spPr bwMode="auto">
            <a:xfrm>
              <a:off x="1791" y="2432"/>
              <a:ext cx="181" cy="127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806" name="Rectangle 294"/>
            <p:cNvSpPr>
              <a:spLocks noChangeArrowheads="1"/>
            </p:cNvSpPr>
            <p:nvPr/>
          </p:nvSpPr>
          <p:spPr bwMode="auto">
            <a:xfrm>
              <a:off x="1791" y="2387"/>
              <a:ext cx="771" cy="22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807" name="Rectangle 295"/>
            <p:cNvSpPr>
              <a:spLocks noChangeArrowheads="1"/>
            </p:cNvSpPr>
            <p:nvPr/>
          </p:nvSpPr>
          <p:spPr bwMode="auto">
            <a:xfrm>
              <a:off x="2336" y="981"/>
              <a:ext cx="226" cy="163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64808" name="Group 296"/>
            <p:cNvGrpSpPr>
              <a:grpSpLocks/>
            </p:cNvGrpSpPr>
            <p:nvPr/>
          </p:nvGrpSpPr>
          <p:grpSpPr bwMode="auto">
            <a:xfrm>
              <a:off x="1111" y="2840"/>
              <a:ext cx="272" cy="272"/>
              <a:chOff x="1610" y="3249"/>
              <a:chExt cx="272" cy="272"/>
            </a:xfrm>
          </p:grpSpPr>
          <p:sp>
            <p:nvSpPr>
              <p:cNvPr id="64809" name="Rectangle 297"/>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810" name="Rectangle 298"/>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811" name="Group 299"/>
            <p:cNvGrpSpPr>
              <a:grpSpLocks/>
            </p:cNvGrpSpPr>
            <p:nvPr/>
          </p:nvGrpSpPr>
          <p:grpSpPr bwMode="auto">
            <a:xfrm>
              <a:off x="1111" y="3340"/>
              <a:ext cx="272" cy="272"/>
              <a:chOff x="1610" y="3249"/>
              <a:chExt cx="272" cy="272"/>
            </a:xfrm>
          </p:grpSpPr>
          <p:sp>
            <p:nvSpPr>
              <p:cNvPr id="64812" name="Rectangle 300"/>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813" name="Rectangle 301"/>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814" name="Group 302"/>
            <p:cNvGrpSpPr>
              <a:grpSpLocks/>
            </p:cNvGrpSpPr>
            <p:nvPr/>
          </p:nvGrpSpPr>
          <p:grpSpPr bwMode="auto">
            <a:xfrm>
              <a:off x="1020" y="3793"/>
              <a:ext cx="272" cy="272"/>
              <a:chOff x="1610" y="3249"/>
              <a:chExt cx="272" cy="272"/>
            </a:xfrm>
          </p:grpSpPr>
          <p:sp>
            <p:nvSpPr>
              <p:cNvPr id="64815" name="Rectangle 303"/>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816" name="Rectangle 304"/>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817" name="Group 305"/>
            <p:cNvGrpSpPr>
              <a:grpSpLocks/>
            </p:cNvGrpSpPr>
            <p:nvPr/>
          </p:nvGrpSpPr>
          <p:grpSpPr bwMode="auto">
            <a:xfrm>
              <a:off x="1746" y="3793"/>
              <a:ext cx="272" cy="272"/>
              <a:chOff x="1610" y="3249"/>
              <a:chExt cx="272" cy="272"/>
            </a:xfrm>
          </p:grpSpPr>
          <p:sp>
            <p:nvSpPr>
              <p:cNvPr id="64818" name="Rectangle 306"/>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819" name="Rectangle 307"/>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820" name="Group 308"/>
            <p:cNvGrpSpPr>
              <a:grpSpLocks/>
            </p:cNvGrpSpPr>
            <p:nvPr/>
          </p:nvGrpSpPr>
          <p:grpSpPr bwMode="auto">
            <a:xfrm>
              <a:off x="2472" y="3793"/>
              <a:ext cx="272" cy="272"/>
              <a:chOff x="1610" y="3249"/>
              <a:chExt cx="272" cy="272"/>
            </a:xfrm>
          </p:grpSpPr>
          <p:sp>
            <p:nvSpPr>
              <p:cNvPr id="64821" name="Rectangle 309"/>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822" name="Rectangle 310"/>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823" name="Group 311"/>
            <p:cNvGrpSpPr>
              <a:grpSpLocks/>
            </p:cNvGrpSpPr>
            <p:nvPr/>
          </p:nvGrpSpPr>
          <p:grpSpPr bwMode="auto">
            <a:xfrm>
              <a:off x="2336" y="2840"/>
              <a:ext cx="272" cy="272"/>
              <a:chOff x="1610" y="3249"/>
              <a:chExt cx="272" cy="272"/>
            </a:xfrm>
          </p:grpSpPr>
          <p:sp>
            <p:nvSpPr>
              <p:cNvPr id="64824" name="Rectangle 312"/>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825" name="Rectangle 313"/>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826" name="Group 314"/>
            <p:cNvGrpSpPr>
              <a:grpSpLocks/>
            </p:cNvGrpSpPr>
            <p:nvPr/>
          </p:nvGrpSpPr>
          <p:grpSpPr bwMode="auto">
            <a:xfrm>
              <a:off x="2336" y="3340"/>
              <a:ext cx="272" cy="272"/>
              <a:chOff x="1610" y="3249"/>
              <a:chExt cx="272" cy="272"/>
            </a:xfrm>
          </p:grpSpPr>
          <p:sp>
            <p:nvSpPr>
              <p:cNvPr id="64827" name="Rectangle 315"/>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828" name="Rectangle 316"/>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829" name="Group 317"/>
            <p:cNvGrpSpPr>
              <a:grpSpLocks/>
            </p:cNvGrpSpPr>
            <p:nvPr/>
          </p:nvGrpSpPr>
          <p:grpSpPr bwMode="auto">
            <a:xfrm>
              <a:off x="2336" y="1752"/>
              <a:ext cx="272" cy="272"/>
              <a:chOff x="1610" y="3249"/>
              <a:chExt cx="272" cy="272"/>
            </a:xfrm>
          </p:grpSpPr>
          <p:sp>
            <p:nvSpPr>
              <p:cNvPr id="64830" name="Rectangle 318"/>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831" name="Rectangle 319"/>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832" name="Group 320"/>
            <p:cNvGrpSpPr>
              <a:grpSpLocks/>
            </p:cNvGrpSpPr>
            <p:nvPr/>
          </p:nvGrpSpPr>
          <p:grpSpPr bwMode="auto">
            <a:xfrm>
              <a:off x="2336" y="1253"/>
              <a:ext cx="272" cy="272"/>
              <a:chOff x="1610" y="3249"/>
              <a:chExt cx="272" cy="272"/>
            </a:xfrm>
          </p:grpSpPr>
          <p:sp>
            <p:nvSpPr>
              <p:cNvPr id="64833" name="Rectangle 321"/>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834" name="Rectangle 322"/>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835" name="Group 323"/>
            <p:cNvGrpSpPr>
              <a:grpSpLocks/>
            </p:cNvGrpSpPr>
            <p:nvPr/>
          </p:nvGrpSpPr>
          <p:grpSpPr bwMode="auto">
            <a:xfrm>
              <a:off x="1111" y="1253"/>
              <a:ext cx="272" cy="272"/>
              <a:chOff x="1610" y="3249"/>
              <a:chExt cx="272" cy="272"/>
            </a:xfrm>
          </p:grpSpPr>
          <p:sp>
            <p:nvSpPr>
              <p:cNvPr id="64836" name="Rectangle 324"/>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837" name="Rectangle 325"/>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838" name="Group 326"/>
            <p:cNvGrpSpPr>
              <a:grpSpLocks/>
            </p:cNvGrpSpPr>
            <p:nvPr/>
          </p:nvGrpSpPr>
          <p:grpSpPr bwMode="auto">
            <a:xfrm>
              <a:off x="1111" y="1707"/>
              <a:ext cx="272" cy="272"/>
              <a:chOff x="1610" y="3249"/>
              <a:chExt cx="272" cy="272"/>
            </a:xfrm>
          </p:grpSpPr>
          <p:sp>
            <p:nvSpPr>
              <p:cNvPr id="64839" name="Rectangle 327"/>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840" name="Rectangle 328"/>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841" name="Group 329"/>
            <p:cNvGrpSpPr>
              <a:grpSpLocks/>
            </p:cNvGrpSpPr>
            <p:nvPr/>
          </p:nvGrpSpPr>
          <p:grpSpPr bwMode="auto">
            <a:xfrm>
              <a:off x="1066" y="754"/>
              <a:ext cx="272" cy="272"/>
              <a:chOff x="1610" y="3249"/>
              <a:chExt cx="272" cy="272"/>
            </a:xfrm>
          </p:grpSpPr>
          <p:sp>
            <p:nvSpPr>
              <p:cNvPr id="64842" name="Rectangle 330"/>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843" name="Rectangle 331"/>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844" name="Group 332"/>
            <p:cNvGrpSpPr>
              <a:grpSpLocks/>
            </p:cNvGrpSpPr>
            <p:nvPr/>
          </p:nvGrpSpPr>
          <p:grpSpPr bwMode="auto">
            <a:xfrm>
              <a:off x="1746" y="754"/>
              <a:ext cx="272" cy="272"/>
              <a:chOff x="1610" y="3249"/>
              <a:chExt cx="272" cy="272"/>
            </a:xfrm>
          </p:grpSpPr>
          <p:sp>
            <p:nvSpPr>
              <p:cNvPr id="64845" name="Rectangle 333"/>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846" name="Rectangle 334"/>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847" name="Group 335"/>
            <p:cNvGrpSpPr>
              <a:grpSpLocks/>
            </p:cNvGrpSpPr>
            <p:nvPr/>
          </p:nvGrpSpPr>
          <p:grpSpPr bwMode="auto">
            <a:xfrm>
              <a:off x="2427" y="754"/>
              <a:ext cx="272" cy="272"/>
              <a:chOff x="1610" y="3249"/>
              <a:chExt cx="272" cy="272"/>
            </a:xfrm>
          </p:grpSpPr>
          <p:sp>
            <p:nvSpPr>
              <p:cNvPr id="64848" name="Rectangle 336"/>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849" name="Rectangle 337"/>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grpSp>
        <p:nvGrpSpPr>
          <p:cNvPr id="64850" name="Group 338"/>
          <p:cNvGrpSpPr>
            <a:grpSpLocks/>
          </p:cNvGrpSpPr>
          <p:nvPr/>
        </p:nvGrpSpPr>
        <p:grpSpPr bwMode="auto">
          <a:xfrm flipV="1">
            <a:off x="827088" y="2420938"/>
            <a:ext cx="6986587" cy="1730375"/>
            <a:chOff x="566" y="2567"/>
            <a:chExt cx="4401" cy="1090"/>
          </a:xfrm>
        </p:grpSpPr>
        <p:grpSp>
          <p:nvGrpSpPr>
            <p:cNvPr id="64851" name="Group 339"/>
            <p:cNvGrpSpPr>
              <a:grpSpLocks/>
            </p:cNvGrpSpPr>
            <p:nvPr/>
          </p:nvGrpSpPr>
          <p:grpSpPr bwMode="auto">
            <a:xfrm>
              <a:off x="3924" y="2567"/>
              <a:ext cx="1043" cy="1089"/>
              <a:chOff x="385" y="572"/>
              <a:chExt cx="2812" cy="3401"/>
            </a:xfrm>
          </p:grpSpPr>
          <p:sp>
            <p:nvSpPr>
              <p:cNvPr id="64852" name="Rectangle 340"/>
              <p:cNvSpPr>
                <a:spLocks noChangeArrowheads="1"/>
              </p:cNvSpPr>
              <p:nvPr/>
            </p:nvSpPr>
            <p:spPr bwMode="auto">
              <a:xfrm>
                <a:off x="566" y="2613"/>
                <a:ext cx="2450" cy="1315"/>
              </a:xfrm>
              <a:prstGeom prst="rect">
                <a:avLst/>
              </a:prstGeom>
              <a:noFill/>
              <a:ln w="9525">
                <a:solidFill>
                  <a:schemeClr val="tx1"/>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853" name="Rectangle 341"/>
              <p:cNvSpPr>
                <a:spLocks noChangeArrowheads="1"/>
              </p:cNvSpPr>
              <p:nvPr/>
            </p:nvSpPr>
            <p:spPr bwMode="auto">
              <a:xfrm>
                <a:off x="657" y="1070"/>
                <a:ext cx="2223" cy="862"/>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854" name="Rectangle 342"/>
              <p:cNvSpPr>
                <a:spLocks noChangeArrowheads="1"/>
              </p:cNvSpPr>
              <p:nvPr/>
            </p:nvSpPr>
            <p:spPr bwMode="auto">
              <a:xfrm>
                <a:off x="657" y="2703"/>
                <a:ext cx="2223" cy="862"/>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855" name="Rectangle 343"/>
              <p:cNvSpPr>
                <a:spLocks noChangeArrowheads="1"/>
              </p:cNvSpPr>
              <p:nvPr/>
            </p:nvSpPr>
            <p:spPr bwMode="auto">
              <a:xfrm>
                <a:off x="385" y="3701"/>
                <a:ext cx="2812" cy="22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856" name="Rectangle 344"/>
              <p:cNvSpPr>
                <a:spLocks noChangeArrowheads="1"/>
              </p:cNvSpPr>
              <p:nvPr/>
            </p:nvSpPr>
            <p:spPr bwMode="auto">
              <a:xfrm>
                <a:off x="430" y="617"/>
                <a:ext cx="2676" cy="22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857" name="Rectangle 345"/>
              <p:cNvSpPr>
                <a:spLocks noChangeArrowheads="1"/>
              </p:cNvSpPr>
              <p:nvPr/>
            </p:nvSpPr>
            <p:spPr bwMode="auto">
              <a:xfrm>
                <a:off x="702" y="617"/>
                <a:ext cx="227" cy="131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858" name="Rectangle 346"/>
              <p:cNvSpPr>
                <a:spLocks noChangeArrowheads="1"/>
              </p:cNvSpPr>
              <p:nvPr/>
            </p:nvSpPr>
            <p:spPr bwMode="auto">
              <a:xfrm>
                <a:off x="1019" y="934"/>
                <a:ext cx="182" cy="2631"/>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859" name="Rectangle 347"/>
              <p:cNvSpPr>
                <a:spLocks noChangeArrowheads="1"/>
              </p:cNvSpPr>
              <p:nvPr/>
            </p:nvSpPr>
            <p:spPr bwMode="auto">
              <a:xfrm>
                <a:off x="1609" y="934"/>
                <a:ext cx="182" cy="2631"/>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860" name="Rectangle 348"/>
              <p:cNvSpPr>
                <a:spLocks noChangeArrowheads="1"/>
              </p:cNvSpPr>
              <p:nvPr/>
            </p:nvSpPr>
            <p:spPr bwMode="auto">
              <a:xfrm>
                <a:off x="702" y="2613"/>
                <a:ext cx="226" cy="108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861" name="Rectangle 349"/>
              <p:cNvSpPr>
                <a:spLocks noChangeArrowheads="1"/>
              </p:cNvSpPr>
              <p:nvPr/>
            </p:nvSpPr>
            <p:spPr bwMode="auto">
              <a:xfrm>
                <a:off x="1337" y="1070"/>
                <a:ext cx="182" cy="1271"/>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64862" name="Group 350"/>
              <p:cNvGrpSpPr>
                <a:grpSpLocks/>
              </p:cNvGrpSpPr>
              <p:nvPr/>
            </p:nvGrpSpPr>
            <p:grpSpPr bwMode="auto">
              <a:xfrm>
                <a:off x="657" y="2703"/>
                <a:ext cx="272" cy="272"/>
                <a:chOff x="1610" y="3249"/>
                <a:chExt cx="272" cy="272"/>
              </a:xfrm>
            </p:grpSpPr>
            <p:sp>
              <p:nvSpPr>
                <p:cNvPr id="64863" name="Rectangle 351"/>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864" name="Rectangle 352"/>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865" name="Group 353"/>
              <p:cNvGrpSpPr>
                <a:grpSpLocks/>
              </p:cNvGrpSpPr>
              <p:nvPr/>
            </p:nvGrpSpPr>
            <p:grpSpPr bwMode="auto">
              <a:xfrm>
                <a:off x="566" y="3701"/>
                <a:ext cx="272" cy="272"/>
                <a:chOff x="1610" y="3249"/>
                <a:chExt cx="272" cy="272"/>
              </a:xfrm>
            </p:grpSpPr>
            <p:sp>
              <p:nvSpPr>
                <p:cNvPr id="64866" name="Rectangle 354"/>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867" name="Rectangle 355"/>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868" name="Group 356"/>
              <p:cNvGrpSpPr>
                <a:grpSpLocks/>
              </p:cNvGrpSpPr>
              <p:nvPr/>
            </p:nvGrpSpPr>
            <p:grpSpPr bwMode="auto">
              <a:xfrm>
                <a:off x="1292" y="3656"/>
                <a:ext cx="272" cy="272"/>
                <a:chOff x="1610" y="3249"/>
                <a:chExt cx="272" cy="272"/>
              </a:xfrm>
            </p:grpSpPr>
            <p:sp>
              <p:nvSpPr>
                <p:cNvPr id="64869" name="Rectangle 357"/>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870" name="Rectangle 358"/>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871" name="Group 359"/>
              <p:cNvGrpSpPr>
                <a:grpSpLocks/>
              </p:cNvGrpSpPr>
              <p:nvPr/>
            </p:nvGrpSpPr>
            <p:grpSpPr bwMode="auto">
              <a:xfrm>
                <a:off x="2018" y="3656"/>
                <a:ext cx="272" cy="272"/>
                <a:chOff x="1610" y="3249"/>
                <a:chExt cx="272" cy="272"/>
              </a:xfrm>
            </p:grpSpPr>
            <p:sp>
              <p:nvSpPr>
                <p:cNvPr id="64872" name="Rectangle 360"/>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873" name="Rectangle 361"/>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874" name="Group 362"/>
              <p:cNvGrpSpPr>
                <a:grpSpLocks/>
              </p:cNvGrpSpPr>
              <p:nvPr/>
            </p:nvGrpSpPr>
            <p:grpSpPr bwMode="auto">
              <a:xfrm>
                <a:off x="2744" y="3701"/>
                <a:ext cx="272" cy="272"/>
                <a:chOff x="1610" y="3249"/>
                <a:chExt cx="272" cy="272"/>
              </a:xfrm>
            </p:grpSpPr>
            <p:sp>
              <p:nvSpPr>
                <p:cNvPr id="64875" name="Rectangle 363"/>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876" name="Rectangle 364"/>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877" name="Group 365"/>
              <p:cNvGrpSpPr>
                <a:grpSpLocks/>
              </p:cNvGrpSpPr>
              <p:nvPr/>
            </p:nvGrpSpPr>
            <p:grpSpPr bwMode="auto">
              <a:xfrm>
                <a:off x="657" y="1025"/>
                <a:ext cx="272" cy="272"/>
                <a:chOff x="1610" y="3249"/>
                <a:chExt cx="272" cy="272"/>
              </a:xfrm>
            </p:grpSpPr>
            <p:sp>
              <p:nvSpPr>
                <p:cNvPr id="64878" name="Rectangle 366"/>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879" name="Rectangle 367"/>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880" name="Group 368"/>
              <p:cNvGrpSpPr>
                <a:grpSpLocks/>
              </p:cNvGrpSpPr>
              <p:nvPr/>
            </p:nvGrpSpPr>
            <p:grpSpPr bwMode="auto">
              <a:xfrm>
                <a:off x="657" y="1660"/>
                <a:ext cx="272" cy="272"/>
                <a:chOff x="1610" y="3249"/>
                <a:chExt cx="272" cy="272"/>
              </a:xfrm>
            </p:grpSpPr>
            <p:sp>
              <p:nvSpPr>
                <p:cNvPr id="64881" name="Rectangle 369"/>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882" name="Rectangle 370"/>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883" name="Group 371"/>
              <p:cNvGrpSpPr>
                <a:grpSpLocks/>
              </p:cNvGrpSpPr>
              <p:nvPr/>
            </p:nvGrpSpPr>
            <p:grpSpPr bwMode="auto">
              <a:xfrm>
                <a:off x="612" y="572"/>
                <a:ext cx="272" cy="272"/>
                <a:chOff x="1610" y="3249"/>
                <a:chExt cx="272" cy="272"/>
              </a:xfrm>
            </p:grpSpPr>
            <p:sp>
              <p:nvSpPr>
                <p:cNvPr id="64884" name="Rectangle 372"/>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885" name="Rectangle 373"/>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886" name="Group 374"/>
              <p:cNvGrpSpPr>
                <a:grpSpLocks/>
              </p:cNvGrpSpPr>
              <p:nvPr/>
            </p:nvGrpSpPr>
            <p:grpSpPr bwMode="auto">
              <a:xfrm>
                <a:off x="1292" y="572"/>
                <a:ext cx="272" cy="272"/>
                <a:chOff x="1610" y="3249"/>
                <a:chExt cx="272" cy="272"/>
              </a:xfrm>
            </p:grpSpPr>
            <p:sp>
              <p:nvSpPr>
                <p:cNvPr id="64887" name="Rectangle 375"/>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888" name="Rectangle 376"/>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64889" name="Rectangle 377"/>
              <p:cNvSpPr>
                <a:spLocks noChangeArrowheads="1"/>
              </p:cNvSpPr>
              <p:nvPr/>
            </p:nvSpPr>
            <p:spPr bwMode="auto">
              <a:xfrm>
                <a:off x="2245" y="934"/>
                <a:ext cx="182" cy="2631"/>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890" name="Rectangle 378"/>
              <p:cNvSpPr>
                <a:spLocks noChangeArrowheads="1"/>
              </p:cNvSpPr>
              <p:nvPr/>
            </p:nvSpPr>
            <p:spPr bwMode="auto">
              <a:xfrm>
                <a:off x="1927" y="617"/>
                <a:ext cx="227" cy="1361"/>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891" name="Rectangle 379"/>
              <p:cNvSpPr>
                <a:spLocks noChangeArrowheads="1"/>
              </p:cNvSpPr>
              <p:nvPr/>
            </p:nvSpPr>
            <p:spPr bwMode="auto">
              <a:xfrm>
                <a:off x="2607" y="1070"/>
                <a:ext cx="227" cy="2541"/>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64892" name="Group 380"/>
              <p:cNvGrpSpPr>
                <a:grpSpLocks/>
              </p:cNvGrpSpPr>
              <p:nvPr/>
            </p:nvGrpSpPr>
            <p:grpSpPr bwMode="auto">
              <a:xfrm>
                <a:off x="1927" y="572"/>
                <a:ext cx="272" cy="272"/>
                <a:chOff x="1610" y="3249"/>
                <a:chExt cx="272" cy="272"/>
              </a:xfrm>
            </p:grpSpPr>
            <p:sp>
              <p:nvSpPr>
                <p:cNvPr id="64893" name="Rectangle 381"/>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894" name="Rectangle 382"/>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895" name="Group 383"/>
              <p:cNvGrpSpPr>
                <a:grpSpLocks/>
              </p:cNvGrpSpPr>
              <p:nvPr/>
            </p:nvGrpSpPr>
            <p:grpSpPr bwMode="auto">
              <a:xfrm>
                <a:off x="2608" y="2703"/>
                <a:ext cx="272" cy="272"/>
                <a:chOff x="1610" y="3249"/>
                <a:chExt cx="272" cy="272"/>
              </a:xfrm>
            </p:grpSpPr>
            <p:sp>
              <p:nvSpPr>
                <p:cNvPr id="64896" name="Rectangle 384"/>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897" name="Rectangle 385"/>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898" name="Group 386"/>
              <p:cNvGrpSpPr>
                <a:grpSpLocks/>
              </p:cNvGrpSpPr>
              <p:nvPr/>
            </p:nvGrpSpPr>
            <p:grpSpPr bwMode="auto">
              <a:xfrm>
                <a:off x="2606" y="3339"/>
                <a:ext cx="272" cy="272"/>
                <a:chOff x="1610" y="3249"/>
                <a:chExt cx="272" cy="272"/>
              </a:xfrm>
            </p:grpSpPr>
            <p:sp>
              <p:nvSpPr>
                <p:cNvPr id="64899" name="Rectangle 387"/>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900" name="Rectangle 388"/>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901" name="Group 389"/>
              <p:cNvGrpSpPr>
                <a:grpSpLocks/>
              </p:cNvGrpSpPr>
              <p:nvPr/>
            </p:nvGrpSpPr>
            <p:grpSpPr bwMode="auto">
              <a:xfrm>
                <a:off x="657" y="3339"/>
                <a:ext cx="272" cy="272"/>
                <a:chOff x="1610" y="3249"/>
                <a:chExt cx="272" cy="272"/>
              </a:xfrm>
            </p:grpSpPr>
            <p:sp>
              <p:nvSpPr>
                <p:cNvPr id="64902" name="Rectangle 390"/>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903" name="Rectangle 391"/>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904" name="Group 392"/>
              <p:cNvGrpSpPr>
                <a:grpSpLocks/>
              </p:cNvGrpSpPr>
              <p:nvPr/>
            </p:nvGrpSpPr>
            <p:grpSpPr bwMode="auto">
              <a:xfrm>
                <a:off x="2653" y="572"/>
                <a:ext cx="272" cy="272"/>
                <a:chOff x="1610" y="3249"/>
                <a:chExt cx="272" cy="272"/>
              </a:xfrm>
            </p:grpSpPr>
            <p:sp>
              <p:nvSpPr>
                <p:cNvPr id="64905" name="Rectangle 393"/>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906" name="Rectangle 394"/>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64907" name="Rectangle 395"/>
              <p:cNvSpPr>
                <a:spLocks noChangeArrowheads="1"/>
              </p:cNvSpPr>
              <p:nvPr/>
            </p:nvSpPr>
            <p:spPr bwMode="auto">
              <a:xfrm>
                <a:off x="1337" y="2340"/>
                <a:ext cx="1679" cy="22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64908" name="Group 396"/>
              <p:cNvGrpSpPr>
                <a:grpSpLocks/>
              </p:cNvGrpSpPr>
              <p:nvPr/>
            </p:nvGrpSpPr>
            <p:grpSpPr bwMode="auto">
              <a:xfrm>
                <a:off x="2562" y="1070"/>
                <a:ext cx="272" cy="272"/>
                <a:chOff x="1610" y="3249"/>
                <a:chExt cx="272" cy="272"/>
              </a:xfrm>
            </p:grpSpPr>
            <p:sp>
              <p:nvSpPr>
                <p:cNvPr id="64909" name="Rectangle 397"/>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910" name="Rectangle 398"/>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911" name="Group 399"/>
              <p:cNvGrpSpPr>
                <a:grpSpLocks/>
              </p:cNvGrpSpPr>
              <p:nvPr/>
            </p:nvGrpSpPr>
            <p:grpSpPr bwMode="auto">
              <a:xfrm>
                <a:off x="2562" y="1706"/>
                <a:ext cx="272" cy="272"/>
                <a:chOff x="1610" y="3249"/>
                <a:chExt cx="272" cy="272"/>
              </a:xfrm>
            </p:grpSpPr>
            <p:sp>
              <p:nvSpPr>
                <p:cNvPr id="64912" name="Rectangle 400"/>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913" name="Rectangle 401"/>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914" name="Group 402"/>
              <p:cNvGrpSpPr>
                <a:grpSpLocks/>
              </p:cNvGrpSpPr>
              <p:nvPr/>
            </p:nvGrpSpPr>
            <p:grpSpPr bwMode="auto">
              <a:xfrm>
                <a:off x="975" y="1978"/>
                <a:ext cx="272" cy="272"/>
                <a:chOff x="1610" y="3249"/>
                <a:chExt cx="272" cy="272"/>
              </a:xfrm>
            </p:grpSpPr>
            <p:sp>
              <p:nvSpPr>
                <p:cNvPr id="64915" name="Rectangle 403"/>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916" name="Rectangle 404"/>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917" name="Group 405"/>
              <p:cNvGrpSpPr>
                <a:grpSpLocks/>
              </p:cNvGrpSpPr>
              <p:nvPr/>
            </p:nvGrpSpPr>
            <p:grpSpPr bwMode="auto">
              <a:xfrm>
                <a:off x="1564" y="1978"/>
                <a:ext cx="272" cy="272"/>
                <a:chOff x="1610" y="3249"/>
                <a:chExt cx="272" cy="272"/>
              </a:xfrm>
            </p:grpSpPr>
            <p:sp>
              <p:nvSpPr>
                <p:cNvPr id="64918" name="Rectangle 406"/>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919" name="Rectangle 407"/>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920" name="Group 408"/>
              <p:cNvGrpSpPr>
                <a:grpSpLocks/>
              </p:cNvGrpSpPr>
              <p:nvPr/>
            </p:nvGrpSpPr>
            <p:grpSpPr bwMode="auto">
              <a:xfrm>
                <a:off x="2199" y="1978"/>
                <a:ext cx="272" cy="272"/>
                <a:chOff x="1610" y="3249"/>
                <a:chExt cx="272" cy="272"/>
              </a:xfrm>
            </p:grpSpPr>
            <p:sp>
              <p:nvSpPr>
                <p:cNvPr id="64921" name="Rectangle 409"/>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922" name="Rectangle 410"/>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923" name="Group 411"/>
              <p:cNvGrpSpPr>
                <a:grpSpLocks/>
              </p:cNvGrpSpPr>
              <p:nvPr/>
            </p:nvGrpSpPr>
            <p:grpSpPr bwMode="auto">
              <a:xfrm>
                <a:off x="1292" y="1070"/>
                <a:ext cx="272" cy="272"/>
                <a:chOff x="1610" y="3249"/>
                <a:chExt cx="272" cy="272"/>
              </a:xfrm>
            </p:grpSpPr>
            <p:sp>
              <p:nvSpPr>
                <p:cNvPr id="64924" name="Rectangle 412"/>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925" name="Rectangle 413"/>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926" name="Group 414"/>
              <p:cNvGrpSpPr>
                <a:grpSpLocks/>
              </p:cNvGrpSpPr>
              <p:nvPr/>
            </p:nvGrpSpPr>
            <p:grpSpPr bwMode="auto">
              <a:xfrm>
                <a:off x="1292" y="1706"/>
                <a:ext cx="272" cy="272"/>
                <a:chOff x="1610" y="3249"/>
                <a:chExt cx="272" cy="272"/>
              </a:xfrm>
            </p:grpSpPr>
            <p:sp>
              <p:nvSpPr>
                <p:cNvPr id="64927" name="Rectangle 415"/>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928" name="Rectangle 416"/>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929" name="Group 417"/>
              <p:cNvGrpSpPr>
                <a:grpSpLocks/>
              </p:cNvGrpSpPr>
              <p:nvPr/>
            </p:nvGrpSpPr>
            <p:grpSpPr bwMode="auto">
              <a:xfrm>
                <a:off x="1882" y="1070"/>
                <a:ext cx="272" cy="272"/>
                <a:chOff x="1610" y="3249"/>
                <a:chExt cx="272" cy="272"/>
              </a:xfrm>
            </p:grpSpPr>
            <p:sp>
              <p:nvSpPr>
                <p:cNvPr id="64930" name="Rectangle 418"/>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931" name="Rectangle 419"/>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932" name="Group 420"/>
              <p:cNvGrpSpPr>
                <a:grpSpLocks/>
              </p:cNvGrpSpPr>
              <p:nvPr/>
            </p:nvGrpSpPr>
            <p:grpSpPr bwMode="auto">
              <a:xfrm>
                <a:off x="1882" y="1706"/>
                <a:ext cx="272" cy="272"/>
                <a:chOff x="1610" y="3249"/>
                <a:chExt cx="272" cy="272"/>
              </a:xfrm>
            </p:grpSpPr>
            <p:sp>
              <p:nvSpPr>
                <p:cNvPr id="64933" name="Rectangle 421"/>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934" name="Rectangle 422"/>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grpSp>
          <p:nvGrpSpPr>
            <p:cNvPr id="64935" name="Group 423"/>
            <p:cNvGrpSpPr>
              <a:grpSpLocks/>
            </p:cNvGrpSpPr>
            <p:nvPr/>
          </p:nvGrpSpPr>
          <p:grpSpPr bwMode="auto">
            <a:xfrm>
              <a:off x="2926" y="2568"/>
              <a:ext cx="1043" cy="1089"/>
              <a:chOff x="385" y="572"/>
              <a:chExt cx="2812" cy="3401"/>
            </a:xfrm>
          </p:grpSpPr>
          <p:sp>
            <p:nvSpPr>
              <p:cNvPr id="64936" name="Rectangle 424"/>
              <p:cNvSpPr>
                <a:spLocks noChangeArrowheads="1"/>
              </p:cNvSpPr>
              <p:nvPr/>
            </p:nvSpPr>
            <p:spPr bwMode="auto">
              <a:xfrm>
                <a:off x="566" y="2613"/>
                <a:ext cx="2450" cy="1315"/>
              </a:xfrm>
              <a:prstGeom prst="rect">
                <a:avLst/>
              </a:prstGeom>
              <a:noFill/>
              <a:ln w="9525">
                <a:solidFill>
                  <a:schemeClr val="tx1"/>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937" name="Rectangle 425"/>
              <p:cNvSpPr>
                <a:spLocks noChangeArrowheads="1"/>
              </p:cNvSpPr>
              <p:nvPr/>
            </p:nvSpPr>
            <p:spPr bwMode="auto">
              <a:xfrm>
                <a:off x="657" y="1070"/>
                <a:ext cx="2223" cy="862"/>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938" name="Rectangle 426"/>
              <p:cNvSpPr>
                <a:spLocks noChangeArrowheads="1"/>
              </p:cNvSpPr>
              <p:nvPr/>
            </p:nvSpPr>
            <p:spPr bwMode="auto">
              <a:xfrm>
                <a:off x="657" y="2703"/>
                <a:ext cx="2223" cy="862"/>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939" name="Rectangle 427"/>
              <p:cNvSpPr>
                <a:spLocks noChangeArrowheads="1"/>
              </p:cNvSpPr>
              <p:nvPr/>
            </p:nvSpPr>
            <p:spPr bwMode="auto">
              <a:xfrm>
                <a:off x="385" y="3701"/>
                <a:ext cx="2812" cy="22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940" name="Rectangle 428"/>
              <p:cNvSpPr>
                <a:spLocks noChangeArrowheads="1"/>
              </p:cNvSpPr>
              <p:nvPr/>
            </p:nvSpPr>
            <p:spPr bwMode="auto">
              <a:xfrm>
                <a:off x="430" y="617"/>
                <a:ext cx="2676" cy="22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941" name="Rectangle 429"/>
              <p:cNvSpPr>
                <a:spLocks noChangeArrowheads="1"/>
              </p:cNvSpPr>
              <p:nvPr/>
            </p:nvSpPr>
            <p:spPr bwMode="auto">
              <a:xfrm>
                <a:off x="702" y="617"/>
                <a:ext cx="227" cy="131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942" name="Rectangle 430"/>
              <p:cNvSpPr>
                <a:spLocks noChangeArrowheads="1"/>
              </p:cNvSpPr>
              <p:nvPr/>
            </p:nvSpPr>
            <p:spPr bwMode="auto">
              <a:xfrm>
                <a:off x="1019" y="934"/>
                <a:ext cx="182" cy="2631"/>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943" name="Rectangle 431"/>
              <p:cNvSpPr>
                <a:spLocks noChangeArrowheads="1"/>
              </p:cNvSpPr>
              <p:nvPr/>
            </p:nvSpPr>
            <p:spPr bwMode="auto">
              <a:xfrm>
                <a:off x="1609" y="934"/>
                <a:ext cx="182" cy="2631"/>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944" name="Rectangle 432"/>
              <p:cNvSpPr>
                <a:spLocks noChangeArrowheads="1"/>
              </p:cNvSpPr>
              <p:nvPr/>
            </p:nvSpPr>
            <p:spPr bwMode="auto">
              <a:xfrm>
                <a:off x="702" y="2613"/>
                <a:ext cx="226" cy="108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945" name="Rectangle 433"/>
              <p:cNvSpPr>
                <a:spLocks noChangeArrowheads="1"/>
              </p:cNvSpPr>
              <p:nvPr/>
            </p:nvSpPr>
            <p:spPr bwMode="auto">
              <a:xfrm>
                <a:off x="1337" y="1070"/>
                <a:ext cx="182" cy="1271"/>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64946" name="Group 434"/>
              <p:cNvGrpSpPr>
                <a:grpSpLocks/>
              </p:cNvGrpSpPr>
              <p:nvPr/>
            </p:nvGrpSpPr>
            <p:grpSpPr bwMode="auto">
              <a:xfrm>
                <a:off x="657" y="2703"/>
                <a:ext cx="272" cy="272"/>
                <a:chOff x="1610" y="3249"/>
                <a:chExt cx="272" cy="272"/>
              </a:xfrm>
            </p:grpSpPr>
            <p:sp>
              <p:nvSpPr>
                <p:cNvPr id="64947" name="Rectangle 435"/>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948" name="Rectangle 436"/>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949" name="Group 437"/>
              <p:cNvGrpSpPr>
                <a:grpSpLocks/>
              </p:cNvGrpSpPr>
              <p:nvPr/>
            </p:nvGrpSpPr>
            <p:grpSpPr bwMode="auto">
              <a:xfrm>
                <a:off x="566" y="3701"/>
                <a:ext cx="272" cy="272"/>
                <a:chOff x="1610" y="3249"/>
                <a:chExt cx="272" cy="272"/>
              </a:xfrm>
            </p:grpSpPr>
            <p:sp>
              <p:nvSpPr>
                <p:cNvPr id="64950" name="Rectangle 438"/>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951" name="Rectangle 439"/>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952" name="Group 440"/>
              <p:cNvGrpSpPr>
                <a:grpSpLocks/>
              </p:cNvGrpSpPr>
              <p:nvPr/>
            </p:nvGrpSpPr>
            <p:grpSpPr bwMode="auto">
              <a:xfrm>
                <a:off x="1292" y="3656"/>
                <a:ext cx="272" cy="272"/>
                <a:chOff x="1610" y="3249"/>
                <a:chExt cx="272" cy="272"/>
              </a:xfrm>
            </p:grpSpPr>
            <p:sp>
              <p:nvSpPr>
                <p:cNvPr id="64953" name="Rectangle 441"/>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954" name="Rectangle 442"/>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955" name="Group 443"/>
              <p:cNvGrpSpPr>
                <a:grpSpLocks/>
              </p:cNvGrpSpPr>
              <p:nvPr/>
            </p:nvGrpSpPr>
            <p:grpSpPr bwMode="auto">
              <a:xfrm>
                <a:off x="2018" y="3656"/>
                <a:ext cx="272" cy="272"/>
                <a:chOff x="1610" y="3249"/>
                <a:chExt cx="272" cy="272"/>
              </a:xfrm>
            </p:grpSpPr>
            <p:sp>
              <p:nvSpPr>
                <p:cNvPr id="64956" name="Rectangle 444"/>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957" name="Rectangle 445"/>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958" name="Group 446"/>
              <p:cNvGrpSpPr>
                <a:grpSpLocks/>
              </p:cNvGrpSpPr>
              <p:nvPr/>
            </p:nvGrpSpPr>
            <p:grpSpPr bwMode="auto">
              <a:xfrm>
                <a:off x="2744" y="3701"/>
                <a:ext cx="272" cy="272"/>
                <a:chOff x="1610" y="3249"/>
                <a:chExt cx="272" cy="272"/>
              </a:xfrm>
            </p:grpSpPr>
            <p:sp>
              <p:nvSpPr>
                <p:cNvPr id="64959" name="Rectangle 447"/>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960" name="Rectangle 448"/>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961" name="Group 449"/>
              <p:cNvGrpSpPr>
                <a:grpSpLocks/>
              </p:cNvGrpSpPr>
              <p:nvPr/>
            </p:nvGrpSpPr>
            <p:grpSpPr bwMode="auto">
              <a:xfrm>
                <a:off x="657" y="1025"/>
                <a:ext cx="272" cy="272"/>
                <a:chOff x="1610" y="3249"/>
                <a:chExt cx="272" cy="272"/>
              </a:xfrm>
            </p:grpSpPr>
            <p:sp>
              <p:nvSpPr>
                <p:cNvPr id="64962" name="Rectangle 450"/>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963" name="Rectangle 451"/>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964" name="Group 452"/>
              <p:cNvGrpSpPr>
                <a:grpSpLocks/>
              </p:cNvGrpSpPr>
              <p:nvPr/>
            </p:nvGrpSpPr>
            <p:grpSpPr bwMode="auto">
              <a:xfrm>
                <a:off x="657" y="1660"/>
                <a:ext cx="272" cy="272"/>
                <a:chOff x="1610" y="3249"/>
                <a:chExt cx="272" cy="272"/>
              </a:xfrm>
            </p:grpSpPr>
            <p:sp>
              <p:nvSpPr>
                <p:cNvPr id="64965" name="Rectangle 453"/>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966" name="Rectangle 454"/>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967" name="Group 455"/>
              <p:cNvGrpSpPr>
                <a:grpSpLocks/>
              </p:cNvGrpSpPr>
              <p:nvPr/>
            </p:nvGrpSpPr>
            <p:grpSpPr bwMode="auto">
              <a:xfrm>
                <a:off x="612" y="572"/>
                <a:ext cx="272" cy="272"/>
                <a:chOff x="1610" y="3249"/>
                <a:chExt cx="272" cy="272"/>
              </a:xfrm>
            </p:grpSpPr>
            <p:sp>
              <p:nvSpPr>
                <p:cNvPr id="64968" name="Rectangle 456"/>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969" name="Rectangle 457"/>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970" name="Group 458"/>
              <p:cNvGrpSpPr>
                <a:grpSpLocks/>
              </p:cNvGrpSpPr>
              <p:nvPr/>
            </p:nvGrpSpPr>
            <p:grpSpPr bwMode="auto">
              <a:xfrm>
                <a:off x="1292" y="572"/>
                <a:ext cx="272" cy="272"/>
                <a:chOff x="1610" y="3249"/>
                <a:chExt cx="272" cy="272"/>
              </a:xfrm>
            </p:grpSpPr>
            <p:sp>
              <p:nvSpPr>
                <p:cNvPr id="64971" name="Rectangle 459"/>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972" name="Rectangle 460"/>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64973" name="Rectangle 461"/>
              <p:cNvSpPr>
                <a:spLocks noChangeArrowheads="1"/>
              </p:cNvSpPr>
              <p:nvPr/>
            </p:nvSpPr>
            <p:spPr bwMode="auto">
              <a:xfrm>
                <a:off x="2245" y="934"/>
                <a:ext cx="182" cy="2631"/>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974" name="Rectangle 462"/>
              <p:cNvSpPr>
                <a:spLocks noChangeArrowheads="1"/>
              </p:cNvSpPr>
              <p:nvPr/>
            </p:nvSpPr>
            <p:spPr bwMode="auto">
              <a:xfrm>
                <a:off x="1927" y="617"/>
                <a:ext cx="227" cy="1361"/>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975" name="Rectangle 463"/>
              <p:cNvSpPr>
                <a:spLocks noChangeArrowheads="1"/>
              </p:cNvSpPr>
              <p:nvPr/>
            </p:nvSpPr>
            <p:spPr bwMode="auto">
              <a:xfrm>
                <a:off x="2607" y="1070"/>
                <a:ext cx="227" cy="2541"/>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64976" name="Group 464"/>
              <p:cNvGrpSpPr>
                <a:grpSpLocks/>
              </p:cNvGrpSpPr>
              <p:nvPr/>
            </p:nvGrpSpPr>
            <p:grpSpPr bwMode="auto">
              <a:xfrm>
                <a:off x="1927" y="572"/>
                <a:ext cx="272" cy="272"/>
                <a:chOff x="1610" y="3249"/>
                <a:chExt cx="272" cy="272"/>
              </a:xfrm>
            </p:grpSpPr>
            <p:sp>
              <p:nvSpPr>
                <p:cNvPr id="64977" name="Rectangle 465"/>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978" name="Rectangle 466"/>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979" name="Group 467"/>
              <p:cNvGrpSpPr>
                <a:grpSpLocks/>
              </p:cNvGrpSpPr>
              <p:nvPr/>
            </p:nvGrpSpPr>
            <p:grpSpPr bwMode="auto">
              <a:xfrm>
                <a:off x="2608" y="2703"/>
                <a:ext cx="272" cy="272"/>
                <a:chOff x="1610" y="3249"/>
                <a:chExt cx="272" cy="272"/>
              </a:xfrm>
            </p:grpSpPr>
            <p:sp>
              <p:nvSpPr>
                <p:cNvPr id="64980" name="Rectangle 468"/>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981" name="Rectangle 469"/>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982" name="Group 470"/>
              <p:cNvGrpSpPr>
                <a:grpSpLocks/>
              </p:cNvGrpSpPr>
              <p:nvPr/>
            </p:nvGrpSpPr>
            <p:grpSpPr bwMode="auto">
              <a:xfrm>
                <a:off x="2606" y="3339"/>
                <a:ext cx="272" cy="272"/>
                <a:chOff x="1610" y="3249"/>
                <a:chExt cx="272" cy="272"/>
              </a:xfrm>
            </p:grpSpPr>
            <p:sp>
              <p:nvSpPr>
                <p:cNvPr id="64983" name="Rectangle 471"/>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984" name="Rectangle 472"/>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985" name="Group 473"/>
              <p:cNvGrpSpPr>
                <a:grpSpLocks/>
              </p:cNvGrpSpPr>
              <p:nvPr/>
            </p:nvGrpSpPr>
            <p:grpSpPr bwMode="auto">
              <a:xfrm>
                <a:off x="657" y="3339"/>
                <a:ext cx="272" cy="272"/>
                <a:chOff x="1610" y="3249"/>
                <a:chExt cx="272" cy="272"/>
              </a:xfrm>
            </p:grpSpPr>
            <p:sp>
              <p:nvSpPr>
                <p:cNvPr id="64986" name="Rectangle 474"/>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987" name="Rectangle 475"/>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988" name="Group 476"/>
              <p:cNvGrpSpPr>
                <a:grpSpLocks/>
              </p:cNvGrpSpPr>
              <p:nvPr/>
            </p:nvGrpSpPr>
            <p:grpSpPr bwMode="auto">
              <a:xfrm>
                <a:off x="2653" y="572"/>
                <a:ext cx="272" cy="272"/>
                <a:chOff x="1610" y="3249"/>
                <a:chExt cx="272" cy="272"/>
              </a:xfrm>
            </p:grpSpPr>
            <p:sp>
              <p:nvSpPr>
                <p:cNvPr id="64989" name="Rectangle 477"/>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990" name="Rectangle 478"/>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64991" name="Rectangle 479"/>
              <p:cNvSpPr>
                <a:spLocks noChangeArrowheads="1"/>
              </p:cNvSpPr>
              <p:nvPr/>
            </p:nvSpPr>
            <p:spPr bwMode="auto">
              <a:xfrm>
                <a:off x="1337" y="2340"/>
                <a:ext cx="1679" cy="22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64992" name="Group 480"/>
              <p:cNvGrpSpPr>
                <a:grpSpLocks/>
              </p:cNvGrpSpPr>
              <p:nvPr/>
            </p:nvGrpSpPr>
            <p:grpSpPr bwMode="auto">
              <a:xfrm>
                <a:off x="2562" y="1070"/>
                <a:ext cx="272" cy="272"/>
                <a:chOff x="1610" y="3249"/>
                <a:chExt cx="272" cy="272"/>
              </a:xfrm>
            </p:grpSpPr>
            <p:sp>
              <p:nvSpPr>
                <p:cNvPr id="64993" name="Rectangle 481"/>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994" name="Rectangle 482"/>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995" name="Group 483"/>
              <p:cNvGrpSpPr>
                <a:grpSpLocks/>
              </p:cNvGrpSpPr>
              <p:nvPr/>
            </p:nvGrpSpPr>
            <p:grpSpPr bwMode="auto">
              <a:xfrm>
                <a:off x="2562" y="1706"/>
                <a:ext cx="272" cy="272"/>
                <a:chOff x="1610" y="3249"/>
                <a:chExt cx="272" cy="272"/>
              </a:xfrm>
            </p:grpSpPr>
            <p:sp>
              <p:nvSpPr>
                <p:cNvPr id="64996" name="Rectangle 484"/>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997" name="Rectangle 485"/>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998" name="Group 486"/>
              <p:cNvGrpSpPr>
                <a:grpSpLocks/>
              </p:cNvGrpSpPr>
              <p:nvPr/>
            </p:nvGrpSpPr>
            <p:grpSpPr bwMode="auto">
              <a:xfrm>
                <a:off x="975" y="1978"/>
                <a:ext cx="272" cy="272"/>
                <a:chOff x="1610" y="3249"/>
                <a:chExt cx="272" cy="272"/>
              </a:xfrm>
            </p:grpSpPr>
            <p:sp>
              <p:nvSpPr>
                <p:cNvPr id="64999" name="Rectangle 487"/>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5000" name="Rectangle 488"/>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5001" name="Group 489"/>
              <p:cNvGrpSpPr>
                <a:grpSpLocks/>
              </p:cNvGrpSpPr>
              <p:nvPr/>
            </p:nvGrpSpPr>
            <p:grpSpPr bwMode="auto">
              <a:xfrm>
                <a:off x="1564" y="1978"/>
                <a:ext cx="272" cy="272"/>
                <a:chOff x="1610" y="3249"/>
                <a:chExt cx="272" cy="272"/>
              </a:xfrm>
            </p:grpSpPr>
            <p:sp>
              <p:nvSpPr>
                <p:cNvPr id="65002" name="Rectangle 490"/>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5003" name="Rectangle 491"/>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5004" name="Group 492"/>
              <p:cNvGrpSpPr>
                <a:grpSpLocks/>
              </p:cNvGrpSpPr>
              <p:nvPr/>
            </p:nvGrpSpPr>
            <p:grpSpPr bwMode="auto">
              <a:xfrm>
                <a:off x="2199" y="1978"/>
                <a:ext cx="272" cy="272"/>
                <a:chOff x="1610" y="3249"/>
                <a:chExt cx="272" cy="272"/>
              </a:xfrm>
            </p:grpSpPr>
            <p:sp>
              <p:nvSpPr>
                <p:cNvPr id="65005" name="Rectangle 493"/>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5006" name="Rectangle 494"/>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5007" name="Group 495"/>
              <p:cNvGrpSpPr>
                <a:grpSpLocks/>
              </p:cNvGrpSpPr>
              <p:nvPr/>
            </p:nvGrpSpPr>
            <p:grpSpPr bwMode="auto">
              <a:xfrm>
                <a:off x="1292" y="1070"/>
                <a:ext cx="272" cy="272"/>
                <a:chOff x="1610" y="3249"/>
                <a:chExt cx="272" cy="272"/>
              </a:xfrm>
            </p:grpSpPr>
            <p:sp>
              <p:nvSpPr>
                <p:cNvPr id="65008" name="Rectangle 496"/>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5009" name="Rectangle 497"/>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5010" name="Group 498"/>
              <p:cNvGrpSpPr>
                <a:grpSpLocks/>
              </p:cNvGrpSpPr>
              <p:nvPr/>
            </p:nvGrpSpPr>
            <p:grpSpPr bwMode="auto">
              <a:xfrm>
                <a:off x="1292" y="1706"/>
                <a:ext cx="272" cy="272"/>
                <a:chOff x="1610" y="3249"/>
                <a:chExt cx="272" cy="272"/>
              </a:xfrm>
            </p:grpSpPr>
            <p:sp>
              <p:nvSpPr>
                <p:cNvPr id="65011" name="Rectangle 499"/>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5012" name="Rectangle 500"/>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5013" name="Group 501"/>
              <p:cNvGrpSpPr>
                <a:grpSpLocks/>
              </p:cNvGrpSpPr>
              <p:nvPr/>
            </p:nvGrpSpPr>
            <p:grpSpPr bwMode="auto">
              <a:xfrm>
                <a:off x="1882" y="1070"/>
                <a:ext cx="272" cy="272"/>
                <a:chOff x="1610" y="3249"/>
                <a:chExt cx="272" cy="272"/>
              </a:xfrm>
            </p:grpSpPr>
            <p:sp>
              <p:nvSpPr>
                <p:cNvPr id="65014" name="Rectangle 502"/>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5015" name="Rectangle 503"/>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5016" name="Group 504"/>
              <p:cNvGrpSpPr>
                <a:grpSpLocks/>
              </p:cNvGrpSpPr>
              <p:nvPr/>
            </p:nvGrpSpPr>
            <p:grpSpPr bwMode="auto">
              <a:xfrm>
                <a:off x="1882" y="1706"/>
                <a:ext cx="272" cy="272"/>
                <a:chOff x="1610" y="3249"/>
                <a:chExt cx="272" cy="272"/>
              </a:xfrm>
            </p:grpSpPr>
            <p:sp>
              <p:nvSpPr>
                <p:cNvPr id="65017" name="Rectangle 505"/>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5018" name="Rectangle 506"/>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grpSp>
          <p:nvGrpSpPr>
            <p:cNvPr id="65019" name="Group 507"/>
            <p:cNvGrpSpPr>
              <a:grpSpLocks/>
            </p:cNvGrpSpPr>
            <p:nvPr/>
          </p:nvGrpSpPr>
          <p:grpSpPr bwMode="auto">
            <a:xfrm>
              <a:off x="2018" y="2568"/>
              <a:ext cx="953" cy="1089"/>
              <a:chOff x="249" y="754"/>
              <a:chExt cx="3085" cy="3311"/>
            </a:xfrm>
          </p:grpSpPr>
          <p:sp>
            <p:nvSpPr>
              <p:cNvPr id="65020" name="Rectangle 508"/>
              <p:cNvSpPr>
                <a:spLocks noChangeArrowheads="1"/>
              </p:cNvSpPr>
              <p:nvPr/>
            </p:nvSpPr>
            <p:spPr bwMode="auto">
              <a:xfrm>
                <a:off x="1066" y="2750"/>
                <a:ext cx="1587" cy="1315"/>
              </a:xfrm>
              <a:prstGeom prst="rect">
                <a:avLst/>
              </a:prstGeom>
              <a:noFill/>
              <a:ln w="9525">
                <a:solidFill>
                  <a:schemeClr val="tx1"/>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5021" name="Rectangle 509"/>
              <p:cNvSpPr>
                <a:spLocks noChangeArrowheads="1"/>
              </p:cNvSpPr>
              <p:nvPr/>
            </p:nvSpPr>
            <p:spPr bwMode="auto">
              <a:xfrm>
                <a:off x="1156" y="1207"/>
                <a:ext cx="1406" cy="862"/>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5022" name="Rectangle 510"/>
              <p:cNvSpPr>
                <a:spLocks noChangeArrowheads="1"/>
              </p:cNvSpPr>
              <p:nvPr/>
            </p:nvSpPr>
            <p:spPr bwMode="auto">
              <a:xfrm>
                <a:off x="1156" y="2795"/>
                <a:ext cx="1406" cy="862"/>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5023" name="Rectangle 511"/>
              <p:cNvSpPr>
                <a:spLocks noChangeArrowheads="1"/>
              </p:cNvSpPr>
              <p:nvPr/>
            </p:nvSpPr>
            <p:spPr bwMode="auto">
              <a:xfrm>
                <a:off x="249" y="3838"/>
                <a:ext cx="2994" cy="22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5024" name="Rectangle 512"/>
              <p:cNvSpPr>
                <a:spLocks noChangeArrowheads="1"/>
              </p:cNvSpPr>
              <p:nvPr/>
            </p:nvSpPr>
            <p:spPr bwMode="auto">
              <a:xfrm>
                <a:off x="340" y="754"/>
                <a:ext cx="2994" cy="22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5025" name="Rectangle 513"/>
              <p:cNvSpPr>
                <a:spLocks noChangeArrowheads="1"/>
              </p:cNvSpPr>
              <p:nvPr/>
            </p:nvSpPr>
            <p:spPr bwMode="auto">
              <a:xfrm>
                <a:off x="1156" y="754"/>
                <a:ext cx="227" cy="131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5026" name="Rectangle 514"/>
              <p:cNvSpPr>
                <a:spLocks noChangeArrowheads="1"/>
              </p:cNvSpPr>
              <p:nvPr/>
            </p:nvSpPr>
            <p:spPr bwMode="auto">
              <a:xfrm>
                <a:off x="1473" y="1071"/>
                <a:ext cx="182" cy="2631"/>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5027" name="Rectangle 515"/>
              <p:cNvSpPr>
                <a:spLocks noChangeArrowheads="1"/>
              </p:cNvSpPr>
              <p:nvPr/>
            </p:nvSpPr>
            <p:spPr bwMode="auto">
              <a:xfrm>
                <a:off x="2063" y="1071"/>
                <a:ext cx="182" cy="2631"/>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5028" name="Rectangle 516"/>
              <p:cNvSpPr>
                <a:spLocks noChangeArrowheads="1"/>
              </p:cNvSpPr>
              <p:nvPr/>
            </p:nvSpPr>
            <p:spPr bwMode="auto">
              <a:xfrm>
                <a:off x="2336" y="2750"/>
                <a:ext cx="226" cy="108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5029" name="Rectangle 517"/>
              <p:cNvSpPr>
                <a:spLocks noChangeArrowheads="1"/>
              </p:cNvSpPr>
              <p:nvPr/>
            </p:nvSpPr>
            <p:spPr bwMode="auto">
              <a:xfrm>
                <a:off x="1156" y="2750"/>
                <a:ext cx="226" cy="108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5030" name="Rectangle 518"/>
              <p:cNvSpPr>
                <a:spLocks noChangeArrowheads="1"/>
              </p:cNvSpPr>
              <p:nvPr/>
            </p:nvSpPr>
            <p:spPr bwMode="auto">
              <a:xfrm>
                <a:off x="1791" y="2432"/>
                <a:ext cx="181" cy="127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5031" name="Rectangle 519"/>
              <p:cNvSpPr>
                <a:spLocks noChangeArrowheads="1"/>
              </p:cNvSpPr>
              <p:nvPr/>
            </p:nvSpPr>
            <p:spPr bwMode="auto">
              <a:xfrm>
                <a:off x="1791" y="2387"/>
                <a:ext cx="771" cy="22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5032" name="Rectangle 520"/>
              <p:cNvSpPr>
                <a:spLocks noChangeArrowheads="1"/>
              </p:cNvSpPr>
              <p:nvPr/>
            </p:nvSpPr>
            <p:spPr bwMode="auto">
              <a:xfrm>
                <a:off x="2336" y="981"/>
                <a:ext cx="226" cy="163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65033" name="Group 521"/>
              <p:cNvGrpSpPr>
                <a:grpSpLocks/>
              </p:cNvGrpSpPr>
              <p:nvPr/>
            </p:nvGrpSpPr>
            <p:grpSpPr bwMode="auto">
              <a:xfrm>
                <a:off x="1111" y="2840"/>
                <a:ext cx="272" cy="272"/>
                <a:chOff x="1610" y="3249"/>
                <a:chExt cx="272" cy="272"/>
              </a:xfrm>
            </p:grpSpPr>
            <p:sp>
              <p:nvSpPr>
                <p:cNvPr id="65034" name="Rectangle 522"/>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5035" name="Rectangle 523"/>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5036" name="Group 524"/>
              <p:cNvGrpSpPr>
                <a:grpSpLocks/>
              </p:cNvGrpSpPr>
              <p:nvPr/>
            </p:nvGrpSpPr>
            <p:grpSpPr bwMode="auto">
              <a:xfrm>
                <a:off x="1111" y="3340"/>
                <a:ext cx="272" cy="272"/>
                <a:chOff x="1610" y="3249"/>
                <a:chExt cx="272" cy="272"/>
              </a:xfrm>
            </p:grpSpPr>
            <p:sp>
              <p:nvSpPr>
                <p:cNvPr id="65037" name="Rectangle 525"/>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5038" name="Rectangle 526"/>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5039" name="Group 527"/>
              <p:cNvGrpSpPr>
                <a:grpSpLocks/>
              </p:cNvGrpSpPr>
              <p:nvPr/>
            </p:nvGrpSpPr>
            <p:grpSpPr bwMode="auto">
              <a:xfrm>
                <a:off x="1020" y="3793"/>
                <a:ext cx="272" cy="272"/>
                <a:chOff x="1610" y="3249"/>
                <a:chExt cx="272" cy="272"/>
              </a:xfrm>
            </p:grpSpPr>
            <p:sp>
              <p:nvSpPr>
                <p:cNvPr id="65040" name="Rectangle 528"/>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5041" name="Rectangle 529"/>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5042" name="Group 530"/>
              <p:cNvGrpSpPr>
                <a:grpSpLocks/>
              </p:cNvGrpSpPr>
              <p:nvPr/>
            </p:nvGrpSpPr>
            <p:grpSpPr bwMode="auto">
              <a:xfrm>
                <a:off x="1746" y="3793"/>
                <a:ext cx="272" cy="272"/>
                <a:chOff x="1610" y="3249"/>
                <a:chExt cx="272" cy="272"/>
              </a:xfrm>
            </p:grpSpPr>
            <p:sp>
              <p:nvSpPr>
                <p:cNvPr id="65043" name="Rectangle 531"/>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5044" name="Rectangle 532"/>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5045" name="Group 533"/>
              <p:cNvGrpSpPr>
                <a:grpSpLocks/>
              </p:cNvGrpSpPr>
              <p:nvPr/>
            </p:nvGrpSpPr>
            <p:grpSpPr bwMode="auto">
              <a:xfrm>
                <a:off x="2472" y="3793"/>
                <a:ext cx="272" cy="272"/>
                <a:chOff x="1610" y="3249"/>
                <a:chExt cx="272" cy="272"/>
              </a:xfrm>
            </p:grpSpPr>
            <p:sp>
              <p:nvSpPr>
                <p:cNvPr id="65046" name="Rectangle 534"/>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5047" name="Rectangle 535"/>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5048" name="Group 536"/>
              <p:cNvGrpSpPr>
                <a:grpSpLocks/>
              </p:cNvGrpSpPr>
              <p:nvPr/>
            </p:nvGrpSpPr>
            <p:grpSpPr bwMode="auto">
              <a:xfrm>
                <a:off x="2336" y="2840"/>
                <a:ext cx="272" cy="272"/>
                <a:chOff x="1610" y="3249"/>
                <a:chExt cx="272" cy="272"/>
              </a:xfrm>
            </p:grpSpPr>
            <p:sp>
              <p:nvSpPr>
                <p:cNvPr id="65049" name="Rectangle 537"/>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5050" name="Rectangle 538"/>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5051" name="Group 539"/>
              <p:cNvGrpSpPr>
                <a:grpSpLocks/>
              </p:cNvGrpSpPr>
              <p:nvPr/>
            </p:nvGrpSpPr>
            <p:grpSpPr bwMode="auto">
              <a:xfrm>
                <a:off x="2336" y="3340"/>
                <a:ext cx="272" cy="272"/>
                <a:chOff x="1610" y="3249"/>
                <a:chExt cx="272" cy="272"/>
              </a:xfrm>
            </p:grpSpPr>
            <p:sp>
              <p:nvSpPr>
                <p:cNvPr id="65052" name="Rectangle 540"/>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5053" name="Rectangle 541"/>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5054" name="Group 542"/>
              <p:cNvGrpSpPr>
                <a:grpSpLocks/>
              </p:cNvGrpSpPr>
              <p:nvPr/>
            </p:nvGrpSpPr>
            <p:grpSpPr bwMode="auto">
              <a:xfrm>
                <a:off x="2336" y="1752"/>
                <a:ext cx="272" cy="272"/>
                <a:chOff x="1610" y="3249"/>
                <a:chExt cx="272" cy="272"/>
              </a:xfrm>
            </p:grpSpPr>
            <p:sp>
              <p:nvSpPr>
                <p:cNvPr id="65055" name="Rectangle 543"/>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5056" name="Rectangle 544"/>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5057" name="Group 545"/>
              <p:cNvGrpSpPr>
                <a:grpSpLocks/>
              </p:cNvGrpSpPr>
              <p:nvPr/>
            </p:nvGrpSpPr>
            <p:grpSpPr bwMode="auto">
              <a:xfrm>
                <a:off x="2336" y="1253"/>
                <a:ext cx="272" cy="272"/>
                <a:chOff x="1610" y="3249"/>
                <a:chExt cx="272" cy="272"/>
              </a:xfrm>
            </p:grpSpPr>
            <p:sp>
              <p:nvSpPr>
                <p:cNvPr id="65058" name="Rectangle 546"/>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5059" name="Rectangle 547"/>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5060" name="Group 548"/>
              <p:cNvGrpSpPr>
                <a:grpSpLocks/>
              </p:cNvGrpSpPr>
              <p:nvPr/>
            </p:nvGrpSpPr>
            <p:grpSpPr bwMode="auto">
              <a:xfrm>
                <a:off x="1111" y="1253"/>
                <a:ext cx="272" cy="272"/>
                <a:chOff x="1610" y="3249"/>
                <a:chExt cx="272" cy="272"/>
              </a:xfrm>
            </p:grpSpPr>
            <p:sp>
              <p:nvSpPr>
                <p:cNvPr id="65061" name="Rectangle 549"/>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5062" name="Rectangle 550"/>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5063" name="Group 551"/>
              <p:cNvGrpSpPr>
                <a:grpSpLocks/>
              </p:cNvGrpSpPr>
              <p:nvPr/>
            </p:nvGrpSpPr>
            <p:grpSpPr bwMode="auto">
              <a:xfrm>
                <a:off x="1111" y="1707"/>
                <a:ext cx="272" cy="272"/>
                <a:chOff x="1610" y="3249"/>
                <a:chExt cx="272" cy="272"/>
              </a:xfrm>
            </p:grpSpPr>
            <p:sp>
              <p:nvSpPr>
                <p:cNvPr id="65064" name="Rectangle 552"/>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5065" name="Rectangle 553"/>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5066" name="Group 554"/>
              <p:cNvGrpSpPr>
                <a:grpSpLocks/>
              </p:cNvGrpSpPr>
              <p:nvPr/>
            </p:nvGrpSpPr>
            <p:grpSpPr bwMode="auto">
              <a:xfrm>
                <a:off x="1066" y="754"/>
                <a:ext cx="272" cy="272"/>
                <a:chOff x="1610" y="3249"/>
                <a:chExt cx="272" cy="272"/>
              </a:xfrm>
            </p:grpSpPr>
            <p:sp>
              <p:nvSpPr>
                <p:cNvPr id="65067" name="Rectangle 555"/>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5068" name="Rectangle 556"/>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5069" name="Group 557"/>
              <p:cNvGrpSpPr>
                <a:grpSpLocks/>
              </p:cNvGrpSpPr>
              <p:nvPr/>
            </p:nvGrpSpPr>
            <p:grpSpPr bwMode="auto">
              <a:xfrm>
                <a:off x="1746" y="754"/>
                <a:ext cx="272" cy="272"/>
                <a:chOff x="1610" y="3249"/>
                <a:chExt cx="272" cy="272"/>
              </a:xfrm>
            </p:grpSpPr>
            <p:sp>
              <p:nvSpPr>
                <p:cNvPr id="65070" name="Rectangle 558"/>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5071" name="Rectangle 559"/>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5072" name="Group 560"/>
              <p:cNvGrpSpPr>
                <a:grpSpLocks/>
              </p:cNvGrpSpPr>
              <p:nvPr/>
            </p:nvGrpSpPr>
            <p:grpSpPr bwMode="auto">
              <a:xfrm>
                <a:off x="2427" y="754"/>
                <a:ext cx="272" cy="272"/>
                <a:chOff x="1610" y="3249"/>
                <a:chExt cx="272" cy="272"/>
              </a:xfrm>
            </p:grpSpPr>
            <p:sp>
              <p:nvSpPr>
                <p:cNvPr id="65073" name="Rectangle 561"/>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5074" name="Rectangle 562"/>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grpSp>
          <p:nvGrpSpPr>
            <p:cNvPr id="65075" name="Group 563"/>
            <p:cNvGrpSpPr>
              <a:grpSpLocks/>
            </p:cNvGrpSpPr>
            <p:nvPr/>
          </p:nvGrpSpPr>
          <p:grpSpPr bwMode="auto">
            <a:xfrm>
              <a:off x="1292" y="2568"/>
              <a:ext cx="953" cy="1089"/>
              <a:chOff x="249" y="754"/>
              <a:chExt cx="3085" cy="3311"/>
            </a:xfrm>
          </p:grpSpPr>
          <p:sp>
            <p:nvSpPr>
              <p:cNvPr id="65076" name="Rectangle 564"/>
              <p:cNvSpPr>
                <a:spLocks noChangeArrowheads="1"/>
              </p:cNvSpPr>
              <p:nvPr/>
            </p:nvSpPr>
            <p:spPr bwMode="auto">
              <a:xfrm>
                <a:off x="1066" y="2750"/>
                <a:ext cx="1587" cy="1315"/>
              </a:xfrm>
              <a:prstGeom prst="rect">
                <a:avLst/>
              </a:prstGeom>
              <a:noFill/>
              <a:ln w="9525">
                <a:solidFill>
                  <a:schemeClr val="tx1"/>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5077" name="Rectangle 565"/>
              <p:cNvSpPr>
                <a:spLocks noChangeArrowheads="1"/>
              </p:cNvSpPr>
              <p:nvPr/>
            </p:nvSpPr>
            <p:spPr bwMode="auto">
              <a:xfrm>
                <a:off x="1156" y="1207"/>
                <a:ext cx="1406" cy="862"/>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5078" name="Rectangle 566"/>
              <p:cNvSpPr>
                <a:spLocks noChangeArrowheads="1"/>
              </p:cNvSpPr>
              <p:nvPr/>
            </p:nvSpPr>
            <p:spPr bwMode="auto">
              <a:xfrm>
                <a:off x="1156" y="2795"/>
                <a:ext cx="1406" cy="862"/>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5079" name="Rectangle 567"/>
              <p:cNvSpPr>
                <a:spLocks noChangeArrowheads="1"/>
              </p:cNvSpPr>
              <p:nvPr/>
            </p:nvSpPr>
            <p:spPr bwMode="auto">
              <a:xfrm>
                <a:off x="249" y="3838"/>
                <a:ext cx="2994" cy="22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5080" name="Rectangle 568"/>
              <p:cNvSpPr>
                <a:spLocks noChangeArrowheads="1"/>
              </p:cNvSpPr>
              <p:nvPr/>
            </p:nvSpPr>
            <p:spPr bwMode="auto">
              <a:xfrm>
                <a:off x="340" y="754"/>
                <a:ext cx="2994" cy="22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5081" name="Rectangle 569"/>
              <p:cNvSpPr>
                <a:spLocks noChangeArrowheads="1"/>
              </p:cNvSpPr>
              <p:nvPr/>
            </p:nvSpPr>
            <p:spPr bwMode="auto">
              <a:xfrm>
                <a:off x="1156" y="754"/>
                <a:ext cx="227" cy="131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5082" name="Rectangle 570"/>
              <p:cNvSpPr>
                <a:spLocks noChangeArrowheads="1"/>
              </p:cNvSpPr>
              <p:nvPr/>
            </p:nvSpPr>
            <p:spPr bwMode="auto">
              <a:xfrm>
                <a:off x="1473" y="1071"/>
                <a:ext cx="182" cy="2631"/>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5083" name="Rectangle 571"/>
              <p:cNvSpPr>
                <a:spLocks noChangeArrowheads="1"/>
              </p:cNvSpPr>
              <p:nvPr/>
            </p:nvSpPr>
            <p:spPr bwMode="auto">
              <a:xfrm>
                <a:off x="2063" y="1071"/>
                <a:ext cx="182" cy="2631"/>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5084" name="Rectangle 572"/>
              <p:cNvSpPr>
                <a:spLocks noChangeArrowheads="1"/>
              </p:cNvSpPr>
              <p:nvPr/>
            </p:nvSpPr>
            <p:spPr bwMode="auto">
              <a:xfrm>
                <a:off x="2336" y="2750"/>
                <a:ext cx="226" cy="108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5085" name="Rectangle 573"/>
              <p:cNvSpPr>
                <a:spLocks noChangeArrowheads="1"/>
              </p:cNvSpPr>
              <p:nvPr/>
            </p:nvSpPr>
            <p:spPr bwMode="auto">
              <a:xfrm>
                <a:off x="1156" y="2750"/>
                <a:ext cx="226" cy="108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5086" name="Rectangle 574"/>
              <p:cNvSpPr>
                <a:spLocks noChangeArrowheads="1"/>
              </p:cNvSpPr>
              <p:nvPr/>
            </p:nvSpPr>
            <p:spPr bwMode="auto">
              <a:xfrm>
                <a:off x="1791" y="2432"/>
                <a:ext cx="181" cy="127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5087" name="Rectangle 575"/>
              <p:cNvSpPr>
                <a:spLocks noChangeArrowheads="1"/>
              </p:cNvSpPr>
              <p:nvPr/>
            </p:nvSpPr>
            <p:spPr bwMode="auto">
              <a:xfrm>
                <a:off x="1791" y="2387"/>
                <a:ext cx="771" cy="22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5088" name="Rectangle 576"/>
              <p:cNvSpPr>
                <a:spLocks noChangeArrowheads="1"/>
              </p:cNvSpPr>
              <p:nvPr/>
            </p:nvSpPr>
            <p:spPr bwMode="auto">
              <a:xfrm>
                <a:off x="2336" y="981"/>
                <a:ext cx="226" cy="163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65089" name="Group 577"/>
              <p:cNvGrpSpPr>
                <a:grpSpLocks/>
              </p:cNvGrpSpPr>
              <p:nvPr/>
            </p:nvGrpSpPr>
            <p:grpSpPr bwMode="auto">
              <a:xfrm>
                <a:off x="1111" y="2840"/>
                <a:ext cx="272" cy="272"/>
                <a:chOff x="1610" y="3249"/>
                <a:chExt cx="272" cy="272"/>
              </a:xfrm>
            </p:grpSpPr>
            <p:sp>
              <p:nvSpPr>
                <p:cNvPr id="65090" name="Rectangle 578"/>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5091" name="Rectangle 579"/>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5092" name="Group 580"/>
              <p:cNvGrpSpPr>
                <a:grpSpLocks/>
              </p:cNvGrpSpPr>
              <p:nvPr/>
            </p:nvGrpSpPr>
            <p:grpSpPr bwMode="auto">
              <a:xfrm>
                <a:off x="1111" y="3340"/>
                <a:ext cx="272" cy="272"/>
                <a:chOff x="1610" y="3249"/>
                <a:chExt cx="272" cy="272"/>
              </a:xfrm>
            </p:grpSpPr>
            <p:sp>
              <p:nvSpPr>
                <p:cNvPr id="65093" name="Rectangle 581"/>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5094" name="Rectangle 582"/>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5095" name="Group 583"/>
              <p:cNvGrpSpPr>
                <a:grpSpLocks/>
              </p:cNvGrpSpPr>
              <p:nvPr/>
            </p:nvGrpSpPr>
            <p:grpSpPr bwMode="auto">
              <a:xfrm>
                <a:off x="1020" y="3793"/>
                <a:ext cx="272" cy="272"/>
                <a:chOff x="1610" y="3249"/>
                <a:chExt cx="272" cy="272"/>
              </a:xfrm>
            </p:grpSpPr>
            <p:sp>
              <p:nvSpPr>
                <p:cNvPr id="65096" name="Rectangle 584"/>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5097" name="Rectangle 585"/>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5098" name="Group 586"/>
              <p:cNvGrpSpPr>
                <a:grpSpLocks/>
              </p:cNvGrpSpPr>
              <p:nvPr/>
            </p:nvGrpSpPr>
            <p:grpSpPr bwMode="auto">
              <a:xfrm>
                <a:off x="1746" y="3793"/>
                <a:ext cx="272" cy="272"/>
                <a:chOff x="1610" y="3249"/>
                <a:chExt cx="272" cy="272"/>
              </a:xfrm>
            </p:grpSpPr>
            <p:sp>
              <p:nvSpPr>
                <p:cNvPr id="65099" name="Rectangle 587"/>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5100" name="Rectangle 588"/>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5101" name="Group 589"/>
              <p:cNvGrpSpPr>
                <a:grpSpLocks/>
              </p:cNvGrpSpPr>
              <p:nvPr/>
            </p:nvGrpSpPr>
            <p:grpSpPr bwMode="auto">
              <a:xfrm>
                <a:off x="2472" y="3793"/>
                <a:ext cx="272" cy="272"/>
                <a:chOff x="1610" y="3249"/>
                <a:chExt cx="272" cy="272"/>
              </a:xfrm>
            </p:grpSpPr>
            <p:sp>
              <p:nvSpPr>
                <p:cNvPr id="65102" name="Rectangle 590"/>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5103" name="Rectangle 591"/>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5104" name="Group 592"/>
              <p:cNvGrpSpPr>
                <a:grpSpLocks/>
              </p:cNvGrpSpPr>
              <p:nvPr/>
            </p:nvGrpSpPr>
            <p:grpSpPr bwMode="auto">
              <a:xfrm>
                <a:off x="2336" y="2840"/>
                <a:ext cx="272" cy="272"/>
                <a:chOff x="1610" y="3249"/>
                <a:chExt cx="272" cy="272"/>
              </a:xfrm>
            </p:grpSpPr>
            <p:sp>
              <p:nvSpPr>
                <p:cNvPr id="65105" name="Rectangle 593"/>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5106" name="Rectangle 594"/>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5107" name="Group 595"/>
              <p:cNvGrpSpPr>
                <a:grpSpLocks/>
              </p:cNvGrpSpPr>
              <p:nvPr/>
            </p:nvGrpSpPr>
            <p:grpSpPr bwMode="auto">
              <a:xfrm>
                <a:off x="2336" y="3340"/>
                <a:ext cx="272" cy="272"/>
                <a:chOff x="1610" y="3249"/>
                <a:chExt cx="272" cy="272"/>
              </a:xfrm>
            </p:grpSpPr>
            <p:sp>
              <p:nvSpPr>
                <p:cNvPr id="65108" name="Rectangle 596"/>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5109" name="Rectangle 597"/>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5110" name="Group 598"/>
              <p:cNvGrpSpPr>
                <a:grpSpLocks/>
              </p:cNvGrpSpPr>
              <p:nvPr/>
            </p:nvGrpSpPr>
            <p:grpSpPr bwMode="auto">
              <a:xfrm>
                <a:off x="2336" y="1752"/>
                <a:ext cx="272" cy="272"/>
                <a:chOff x="1610" y="3249"/>
                <a:chExt cx="272" cy="272"/>
              </a:xfrm>
            </p:grpSpPr>
            <p:sp>
              <p:nvSpPr>
                <p:cNvPr id="65111" name="Rectangle 599"/>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5112" name="Rectangle 600"/>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5113" name="Group 601"/>
              <p:cNvGrpSpPr>
                <a:grpSpLocks/>
              </p:cNvGrpSpPr>
              <p:nvPr/>
            </p:nvGrpSpPr>
            <p:grpSpPr bwMode="auto">
              <a:xfrm>
                <a:off x="2336" y="1253"/>
                <a:ext cx="272" cy="272"/>
                <a:chOff x="1610" y="3249"/>
                <a:chExt cx="272" cy="272"/>
              </a:xfrm>
            </p:grpSpPr>
            <p:sp>
              <p:nvSpPr>
                <p:cNvPr id="65114" name="Rectangle 602"/>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5115" name="Rectangle 603"/>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5116" name="Group 604"/>
              <p:cNvGrpSpPr>
                <a:grpSpLocks/>
              </p:cNvGrpSpPr>
              <p:nvPr/>
            </p:nvGrpSpPr>
            <p:grpSpPr bwMode="auto">
              <a:xfrm>
                <a:off x="1111" y="1253"/>
                <a:ext cx="272" cy="272"/>
                <a:chOff x="1610" y="3249"/>
                <a:chExt cx="272" cy="272"/>
              </a:xfrm>
            </p:grpSpPr>
            <p:sp>
              <p:nvSpPr>
                <p:cNvPr id="65117" name="Rectangle 605"/>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5118" name="Rectangle 606"/>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5119" name="Group 607"/>
              <p:cNvGrpSpPr>
                <a:grpSpLocks/>
              </p:cNvGrpSpPr>
              <p:nvPr/>
            </p:nvGrpSpPr>
            <p:grpSpPr bwMode="auto">
              <a:xfrm>
                <a:off x="1111" y="1707"/>
                <a:ext cx="272" cy="272"/>
                <a:chOff x="1610" y="3249"/>
                <a:chExt cx="272" cy="272"/>
              </a:xfrm>
            </p:grpSpPr>
            <p:sp>
              <p:nvSpPr>
                <p:cNvPr id="65120" name="Rectangle 608"/>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5121" name="Rectangle 609"/>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5122" name="Group 610"/>
              <p:cNvGrpSpPr>
                <a:grpSpLocks/>
              </p:cNvGrpSpPr>
              <p:nvPr/>
            </p:nvGrpSpPr>
            <p:grpSpPr bwMode="auto">
              <a:xfrm>
                <a:off x="1066" y="754"/>
                <a:ext cx="272" cy="272"/>
                <a:chOff x="1610" y="3249"/>
                <a:chExt cx="272" cy="272"/>
              </a:xfrm>
            </p:grpSpPr>
            <p:sp>
              <p:nvSpPr>
                <p:cNvPr id="65123" name="Rectangle 611"/>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5124" name="Rectangle 612"/>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5125" name="Group 613"/>
              <p:cNvGrpSpPr>
                <a:grpSpLocks/>
              </p:cNvGrpSpPr>
              <p:nvPr/>
            </p:nvGrpSpPr>
            <p:grpSpPr bwMode="auto">
              <a:xfrm>
                <a:off x="1746" y="754"/>
                <a:ext cx="272" cy="272"/>
                <a:chOff x="1610" y="3249"/>
                <a:chExt cx="272" cy="272"/>
              </a:xfrm>
            </p:grpSpPr>
            <p:sp>
              <p:nvSpPr>
                <p:cNvPr id="65126" name="Rectangle 614"/>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5127" name="Rectangle 615"/>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5128" name="Group 616"/>
              <p:cNvGrpSpPr>
                <a:grpSpLocks/>
              </p:cNvGrpSpPr>
              <p:nvPr/>
            </p:nvGrpSpPr>
            <p:grpSpPr bwMode="auto">
              <a:xfrm>
                <a:off x="2427" y="754"/>
                <a:ext cx="272" cy="272"/>
                <a:chOff x="1610" y="3249"/>
                <a:chExt cx="272" cy="272"/>
              </a:xfrm>
            </p:grpSpPr>
            <p:sp>
              <p:nvSpPr>
                <p:cNvPr id="65129" name="Rectangle 617"/>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5130" name="Rectangle 618"/>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grpSp>
          <p:nvGrpSpPr>
            <p:cNvPr id="65131" name="Group 619"/>
            <p:cNvGrpSpPr>
              <a:grpSpLocks/>
            </p:cNvGrpSpPr>
            <p:nvPr/>
          </p:nvGrpSpPr>
          <p:grpSpPr bwMode="auto">
            <a:xfrm>
              <a:off x="566" y="2568"/>
              <a:ext cx="953" cy="1089"/>
              <a:chOff x="249" y="754"/>
              <a:chExt cx="3085" cy="3311"/>
            </a:xfrm>
          </p:grpSpPr>
          <p:sp>
            <p:nvSpPr>
              <p:cNvPr id="65132" name="Rectangle 620"/>
              <p:cNvSpPr>
                <a:spLocks noChangeArrowheads="1"/>
              </p:cNvSpPr>
              <p:nvPr/>
            </p:nvSpPr>
            <p:spPr bwMode="auto">
              <a:xfrm>
                <a:off x="1066" y="2750"/>
                <a:ext cx="1587" cy="1315"/>
              </a:xfrm>
              <a:prstGeom prst="rect">
                <a:avLst/>
              </a:prstGeom>
              <a:noFill/>
              <a:ln w="9525">
                <a:solidFill>
                  <a:schemeClr val="tx1"/>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5133" name="Rectangle 621"/>
              <p:cNvSpPr>
                <a:spLocks noChangeArrowheads="1"/>
              </p:cNvSpPr>
              <p:nvPr/>
            </p:nvSpPr>
            <p:spPr bwMode="auto">
              <a:xfrm>
                <a:off x="1156" y="1207"/>
                <a:ext cx="1406" cy="862"/>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5134" name="Rectangle 622"/>
              <p:cNvSpPr>
                <a:spLocks noChangeArrowheads="1"/>
              </p:cNvSpPr>
              <p:nvPr/>
            </p:nvSpPr>
            <p:spPr bwMode="auto">
              <a:xfrm>
                <a:off x="1156" y="2795"/>
                <a:ext cx="1406" cy="862"/>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5135" name="Rectangle 623"/>
              <p:cNvSpPr>
                <a:spLocks noChangeArrowheads="1"/>
              </p:cNvSpPr>
              <p:nvPr/>
            </p:nvSpPr>
            <p:spPr bwMode="auto">
              <a:xfrm>
                <a:off x="249" y="3838"/>
                <a:ext cx="2994" cy="22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5136" name="Rectangle 624"/>
              <p:cNvSpPr>
                <a:spLocks noChangeArrowheads="1"/>
              </p:cNvSpPr>
              <p:nvPr/>
            </p:nvSpPr>
            <p:spPr bwMode="auto">
              <a:xfrm>
                <a:off x="340" y="754"/>
                <a:ext cx="2994" cy="22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5137" name="Rectangle 625"/>
              <p:cNvSpPr>
                <a:spLocks noChangeArrowheads="1"/>
              </p:cNvSpPr>
              <p:nvPr/>
            </p:nvSpPr>
            <p:spPr bwMode="auto">
              <a:xfrm>
                <a:off x="1156" y="754"/>
                <a:ext cx="227" cy="131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5138" name="Rectangle 626"/>
              <p:cNvSpPr>
                <a:spLocks noChangeArrowheads="1"/>
              </p:cNvSpPr>
              <p:nvPr/>
            </p:nvSpPr>
            <p:spPr bwMode="auto">
              <a:xfrm>
                <a:off x="1473" y="1071"/>
                <a:ext cx="182" cy="2631"/>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5139" name="Rectangle 627"/>
              <p:cNvSpPr>
                <a:spLocks noChangeArrowheads="1"/>
              </p:cNvSpPr>
              <p:nvPr/>
            </p:nvSpPr>
            <p:spPr bwMode="auto">
              <a:xfrm>
                <a:off x="2063" y="1071"/>
                <a:ext cx="182" cy="2631"/>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5140" name="Rectangle 628"/>
              <p:cNvSpPr>
                <a:spLocks noChangeArrowheads="1"/>
              </p:cNvSpPr>
              <p:nvPr/>
            </p:nvSpPr>
            <p:spPr bwMode="auto">
              <a:xfrm>
                <a:off x="2336" y="2750"/>
                <a:ext cx="226" cy="108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5141" name="Rectangle 629"/>
              <p:cNvSpPr>
                <a:spLocks noChangeArrowheads="1"/>
              </p:cNvSpPr>
              <p:nvPr/>
            </p:nvSpPr>
            <p:spPr bwMode="auto">
              <a:xfrm>
                <a:off x="1156" y="2750"/>
                <a:ext cx="226" cy="108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5142" name="Rectangle 630"/>
              <p:cNvSpPr>
                <a:spLocks noChangeArrowheads="1"/>
              </p:cNvSpPr>
              <p:nvPr/>
            </p:nvSpPr>
            <p:spPr bwMode="auto">
              <a:xfrm>
                <a:off x="1791" y="2432"/>
                <a:ext cx="181" cy="127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5143" name="Rectangle 631"/>
              <p:cNvSpPr>
                <a:spLocks noChangeArrowheads="1"/>
              </p:cNvSpPr>
              <p:nvPr/>
            </p:nvSpPr>
            <p:spPr bwMode="auto">
              <a:xfrm>
                <a:off x="1791" y="2387"/>
                <a:ext cx="771" cy="22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5144" name="Rectangle 632"/>
              <p:cNvSpPr>
                <a:spLocks noChangeArrowheads="1"/>
              </p:cNvSpPr>
              <p:nvPr/>
            </p:nvSpPr>
            <p:spPr bwMode="auto">
              <a:xfrm>
                <a:off x="2336" y="981"/>
                <a:ext cx="226" cy="163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65145" name="Group 633"/>
              <p:cNvGrpSpPr>
                <a:grpSpLocks/>
              </p:cNvGrpSpPr>
              <p:nvPr/>
            </p:nvGrpSpPr>
            <p:grpSpPr bwMode="auto">
              <a:xfrm>
                <a:off x="1111" y="2840"/>
                <a:ext cx="272" cy="272"/>
                <a:chOff x="1610" y="3249"/>
                <a:chExt cx="272" cy="272"/>
              </a:xfrm>
            </p:grpSpPr>
            <p:sp>
              <p:nvSpPr>
                <p:cNvPr id="65146" name="Rectangle 634"/>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5147" name="Rectangle 635"/>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5148" name="Group 636"/>
              <p:cNvGrpSpPr>
                <a:grpSpLocks/>
              </p:cNvGrpSpPr>
              <p:nvPr/>
            </p:nvGrpSpPr>
            <p:grpSpPr bwMode="auto">
              <a:xfrm>
                <a:off x="1111" y="3340"/>
                <a:ext cx="272" cy="272"/>
                <a:chOff x="1610" y="3249"/>
                <a:chExt cx="272" cy="272"/>
              </a:xfrm>
            </p:grpSpPr>
            <p:sp>
              <p:nvSpPr>
                <p:cNvPr id="65149" name="Rectangle 637"/>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5150" name="Rectangle 638"/>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5151" name="Group 639"/>
              <p:cNvGrpSpPr>
                <a:grpSpLocks/>
              </p:cNvGrpSpPr>
              <p:nvPr/>
            </p:nvGrpSpPr>
            <p:grpSpPr bwMode="auto">
              <a:xfrm>
                <a:off x="1020" y="3793"/>
                <a:ext cx="272" cy="272"/>
                <a:chOff x="1610" y="3249"/>
                <a:chExt cx="272" cy="272"/>
              </a:xfrm>
            </p:grpSpPr>
            <p:sp>
              <p:nvSpPr>
                <p:cNvPr id="65152" name="Rectangle 640"/>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5153" name="Rectangle 641"/>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5154" name="Group 642"/>
              <p:cNvGrpSpPr>
                <a:grpSpLocks/>
              </p:cNvGrpSpPr>
              <p:nvPr/>
            </p:nvGrpSpPr>
            <p:grpSpPr bwMode="auto">
              <a:xfrm>
                <a:off x="1746" y="3793"/>
                <a:ext cx="272" cy="272"/>
                <a:chOff x="1610" y="3249"/>
                <a:chExt cx="272" cy="272"/>
              </a:xfrm>
            </p:grpSpPr>
            <p:sp>
              <p:nvSpPr>
                <p:cNvPr id="65155" name="Rectangle 643"/>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5156" name="Rectangle 644"/>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5157" name="Group 645"/>
              <p:cNvGrpSpPr>
                <a:grpSpLocks/>
              </p:cNvGrpSpPr>
              <p:nvPr/>
            </p:nvGrpSpPr>
            <p:grpSpPr bwMode="auto">
              <a:xfrm>
                <a:off x="2472" y="3793"/>
                <a:ext cx="272" cy="272"/>
                <a:chOff x="1610" y="3249"/>
                <a:chExt cx="272" cy="272"/>
              </a:xfrm>
            </p:grpSpPr>
            <p:sp>
              <p:nvSpPr>
                <p:cNvPr id="65158" name="Rectangle 646"/>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5159" name="Rectangle 647"/>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5160" name="Group 648"/>
              <p:cNvGrpSpPr>
                <a:grpSpLocks/>
              </p:cNvGrpSpPr>
              <p:nvPr/>
            </p:nvGrpSpPr>
            <p:grpSpPr bwMode="auto">
              <a:xfrm>
                <a:off x="2336" y="2840"/>
                <a:ext cx="272" cy="272"/>
                <a:chOff x="1610" y="3249"/>
                <a:chExt cx="272" cy="272"/>
              </a:xfrm>
            </p:grpSpPr>
            <p:sp>
              <p:nvSpPr>
                <p:cNvPr id="65161" name="Rectangle 649"/>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5162" name="Rectangle 650"/>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5163" name="Group 651"/>
              <p:cNvGrpSpPr>
                <a:grpSpLocks/>
              </p:cNvGrpSpPr>
              <p:nvPr/>
            </p:nvGrpSpPr>
            <p:grpSpPr bwMode="auto">
              <a:xfrm>
                <a:off x="2336" y="3340"/>
                <a:ext cx="272" cy="272"/>
                <a:chOff x="1610" y="3249"/>
                <a:chExt cx="272" cy="272"/>
              </a:xfrm>
            </p:grpSpPr>
            <p:sp>
              <p:nvSpPr>
                <p:cNvPr id="65164" name="Rectangle 652"/>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5165" name="Rectangle 653"/>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5166" name="Group 654"/>
              <p:cNvGrpSpPr>
                <a:grpSpLocks/>
              </p:cNvGrpSpPr>
              <p:nvPr/>
            </p:nvGrpSpPr>
            <p:grpSpPr bwMode="auto">
              <a:xfrm>
                <a:off x="2336" y="1752"/>
                <a:ext cx="272" cy="272"/>
                <a:chOff x="1610" y="3249"/>
                <a:chExt cx="272" cy="272"/>
              </a:xfrm>
            </p:grpSpPr>
            <p:sp>
              <p:nvSpPr>
                <p:cNvPr id="65167" name="Rectangle 655"/>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5168" name="Rectangle 656"/>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5169" name="Group 657"/>
              <p:cNvGrpSpPr>
                <a:grpSpLocks/>
              </p:cNvGrpSpPr>
              <p:nvPr/>
            </p:nvGrpSpPr>
            <p:grpSpPr bwMode="auto">
              <a:xfrm>
                <a:off x="2336" y="1253"/>
                <a:ext cx="272" cy="272"/>
                <a:chOff x="1610" y="3249"/>
                <a:chExt cx="272" cy="272"/>
              </a:xfrm>
            </p:grpSpPr>
            <p:sp>
              <p:nvSpPr>
                <p:cNvPr id="65170" name="Rectangle 658"/>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5171" name="Rectangle 659"/>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5172" name="Group 660"/>
              <p:cNvGrpSpPr>
                <a:grpSpLocks/>
              </p:cNvGrpSpPr>
              <p:nvPr/>
            </p:nvGrpSpPr>
            <p:grpSpPr bwMode="auto">
              <a:xfrm>
                <a:off x="1111" y="1253"/>
                <a:ext cx="272" cy="272"/>
                <a:chOff x="1610" y="3249"/>
                <a:chExt cx="272" cy="272"/>
              </a:xfrm>
            </p:grpSpPr>
            <p:sp>
              <p:nvSpPr>
                <p:cNvPr id="65173" name="Rectangle 661"/>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5174" name="Rectangle 662"/>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5175" name="Group 663"/>
              <p:cNvGrpSpPr>
                <a:grpSpLocks/>
              </p:cNvGrpSpPr>
              <p:nvPr/>
            </p:nvGrpSpPr>
            <p:grpSpPr bwMode="auto">
              <a:xfrm>
                <a:off x="1111" y="1707"/>
                <a:ext cx="272" cy="272"/>
                <a:chOff x="1610" y="3249"/>
                <a:chExt cx="272" cy="272"/>
              </a:xfrm>
            </p:grpSpPr>
            <p:sp>
              <p:nvSpPr>
                <p:cNvPr id="65176" name="Rectangle 664"/>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5177" name="Rectangle 665"/>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5178" name="Group 666"/>
              <p:cNvGrpSpPr>
                <a:grpSpLocks/>
              </p:cNvGrpSpPr>
              <p:nvPr/>
            </p:nvGrpSpPr>
            <p:grpSpPr bwMode="auto">
              <a:xfrm>
                <a:off x="1066" y="754"/>
                <a:ext cx="272" cy="272"/>
                <a:chOff x="1610" y="3249"/>
                <a:chExt cx="272" cy="272"/>
              </a:xfrm>
            </p:grpSpPr>
            <p:sp>
              <p:nvSpPr>
                <p:cNvPr id="65179" name="Rectangle 667"/>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5180" name="Rectangle 668"/>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5181" name="Group 669"/>
              <p:cNvGrpSpPr>
                <a:grpSpLocks/>
              </p:cNvGrpSpPr>
              <p:nvPr/>
            </p:nvGrpSpPr>
            <p:grpSpPr bwMode="auto">
              <a:xfrm>
                <a:off x="1746" y="754"/>
                <a:ext cx="272" cy="272"/>
                <a:chOff x="1610" y="3249"/>
                <a:chExt cx="272" cy="272"/>
              </a:xfrm>
            </p:grpSpPr>
            <p:sp>
              <p:nvSpPr>
                <p:cNvPr id="65182" name="Rectangle 670"/>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5183" name="Rectangle 671"/>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5184" name="Group 672"/>
              <p:cNvGrpSpPr>
                <a:grpSpLocks/>
              </p:cNvGrpSpPr>
              <p:nvPr/>
            </p:nvGrpSpPr>
            <p:grpSpPr bwMode="auto">
              <a:xfrm>
                <a:off x="2427" y="754"/>
                <a:ext cx="272" cy="272"/>
                <a:chOff x="1610" y="3249"/>
                <a:chExt cx="272" cy="272"/>
              </a:xfrm>
            </p:grpSpPr>
            <p:sp>
              <p:nvSpPr>
                <p:cNvPr id="65185" name="Rectangle 673"/>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5186" name="Rectangle 674"/>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grpSp>
      <p:sp>
        <p:nvSpPr>
          <p:cNvPr id="65187" name="Text Box 675"/>
          <p:cNvSpPr txBox="1">
            <a:spLocks noChangeArrowheads="1"/>
          </p:cNvSpPr>
          <p:nvPr/>
        </p:nvSpPr>
        <p:spPr bwMode="auto">
          <a:xfrm>
            <a:off x="3432175" y="4581525"/>
            <a:ext cx="1852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ja-JP" sz="2400">
                <a:latin typeface="Tahoma" panose="020B0604030504040204" pitchFamily="34" charset="0"/>
              </a:rPr>
              <a:t>Double Back</a:t>
            </a:r>
          </a:p>
        </p:txBody>
      </p:sp>
      <p:sp>
        <p:nvSpPr>
          <p:cNvPr id="676" name="テキスト ボックス 675"/>
          <p:cNvSpPr txBox="1"/>
          <p:nvPr/>
        </p:nvSpPr>
        <p:spPr>
          <a:xfrm>
            <a:off x="7950697" y="3934202"/>
            <a:ext cx="595035" cy="369332"/>
          </a:xfrm>
          <a:prstGeom prst="rect">
            <a:avLst/>
          </a:prstGeom>
          <a:noFill/>
        </p:spPr>
        <p:txBody>
          <a:bodyPr wrap="none" rtlCol="0">
            <a:spAutoFit/>
          </a:bodyPr>
          <a:lstStyle/>
          <a:p>
            <a:r>
              <a:rPr kumimoji="1" lang="en-US" altLang="ja-JP"/>
              <a:t>Vdd</a:t>
            </a:r>
            <a:endParaRPr kumimoji="1" lang="ja-JP" altLang="en-US" dirty="0"/>
          </a:p>
        </p:txBody>
      </p:sp>
      <p:sp>
        <p:nvSpPr>
          <p:cNvPr id="677" name="テキスト ボックス 676"/>
          <p:cNvSpPr txBox="1"/>
          <p:nvPr/>
        </p:nvSpPr>
        <p:spPr>
          <a:xfrm>
            <a:off x="8010090" y="2268132"/>
            <a:ext cx="697627" cy="369332"/>
          </a:xfrm>
          <a:prstGeom prst="rect">
            <a:avLst/>
          </a:prstGeom>
          <a:noFill/>
        </p:spPr>
        <p:txBody>
          <a:bodyPr wrap="none" rtlCol="0">
            <a:spAutoFit/>
          </a:bodyPr>
          <a:lstStyle/>
          <a:p>
            <a:r>
              <a:rPr lang="en-US" altLang="ja-JP" dirty="0"/>
              <a:t>GND</a:t>
            </a:r>
            <a:endParaRPr kumimoji="1" lang="ja-JP" altLang="en-US" dirty="0"/>
          </a:p>
        </p:txBody>
      </p:sp>
      <p:sp>
        <p:nvSpPr>
          <p:cNvPr id="678" name="テキスト ボックス 677"/>
          <p:cNvSpPr txBox="1"/>
          <p:nvPr/>
        </p:nvSpPr>
        <p:spPr>
          <a:xfrm>
            <a:off x="7950697" y="676059"/>
            <a:ext cx="595035" cy="369332"/>
          </a:xfrm>
          <a:prstGeom prst="rect">
            <a:avLst/>
          </a:prstGeom>
          <a:noFill/>
        </p:spPr>
        <p:txBody>
          <a:bodyPr wrap="none" rtlCol="0">
            <a:spAutoFit/>
          </a:bodyPr>
          <a:lstStyle/>
          <a:p>
            <a:r>
              <a:rPr kumimoji="1" lang="en-US" altLang="ja-JP"/>
              <a:t>Vdd</a:t>
            </a:r>
            <a:endParaRPr kumimoji="1" lang="ja-JP" altLang="en-US" dirty="0"/>
          </a:p>
        </p:txBody>
      </p:sp>
      <p:pic>
        <p:nvPicPr>
          <p:cNvPr id="2" name="オーディオ 1">
            <a:hlinkClick r:id="" action="ppaction://media"/>
            <a:extLst>
              <a:ext uri="{FF2B5EF4-FFF2-40B4-BE49-F238E27FC236}">
                <a16:creationId xmlns:a16="http://schemas.microsoft.com/office/drawing/2014/main" id="{F7740D25-F81F-4679-B8BA-2F382F4183E1}"/>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42953"/>
    </mc:Choice>
    <mc:Fallback xmlns="">
      <p:transition spd="slow" advTm="429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457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451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47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6465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647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1569" x="8678863" y="3073400"/>
          <p14:tracePt t="11575" x="8378825" y="2990850"/>
          <p14:tracePt t="11583" x="8132763" y="2936875"/>
          <p14:tracePt t="11591" x="7958138" y="2873375"/>
          <p14:tracePt t="11599" x="7831138" y="2817813"/>
          <p14:tracePt t="11607" x="7767638" y="2800350"/>
          <p14:tracePt t="11616" x="7721600" y="2771775"/>
          <p14:tracePt t="11623" x="7712075" y="2763838"/>
          <p14:tracePt t="11631" x="7704138" y="2763838"/>
          <p14:tracePt t="11704" x="7694613" y="2754313"/>
          <p14:tracePt t="11719" x="7675563" y="2754313"/>
          <p14:tracePt t="11727" x="7648575" y="2754313"/>
          <p14:tracePt t="11735" x="7621588" y="2744788"/>
          <p14:tracePt t="11746" x="7567613" y="2708275"/>
          <p14:tracePt t="11751" x="7512050" y="2654300"/>
          <p14:tracePt t="11760" x="7448550" y="2635250"/>
          <p14:tracePt t="11768" x="7412038" y="2571750"/>
          <p14:tracePt t="11776" x="7366000" y="2544763"/>
          <p14:tracePt t="11784" x="7339013" y="2525713"/>
          <p14:tracePt t="11791" x="7319963" y="2517775"/>
          <p14:tracePt t="11799" x="7312025" y="2508250"/>
          <p14:tracePt t="11871" x="7319963" y="2508250"/>
          <p14:tracePt t="11887" x="7329488" y="2508250"/>
          <p14:tracePt t="11895" x="7348538" y="2508250"/>
          <p14:tracePt t="11903" x="7356475" y="2508250"/>
          <p14:tracePt t="11914" x="7375525" y="2508250"/>
          <p14:tracePt t="11919" x="7402513" y="2508250"/>
          <p14:tracePt t="11930" x="7439025" y="2508250"/>
          <p14:tracePt t="11935" x="7458075" y="2508250"/>
          <p14:tracePt t="11946" x="7502525" y="2508250"/>
          <p14:tracePt t="11951" x="7512050" y="2508250"/>
          <p14:tracePt t="11959" x="7521575" y="2508250"/>
          <p14:tracePt t="12287" x="7558088" y="2508250"/>
          <p14:tracePt t="12295" x="7585075" y="2508250"/>
          <p14:tracePt t="12303" x="7612063" y="2508250"/>
          <p14:tracePt t="12315" x="7639050" y="2508250"/>
          <p14:tracePt t="12319" x="7658100" y="2508250"/>
          <p14:tracePt t="12331" x="7704138" y="2508250"/>
          <p14:tracePt t="12335" x="7731125" y="2508250"/>
          <p14:tracePt t="12346" x="7785100" y="2508250"/>
          <p14:tracePt t="12351" x="7813675" y="2508250"/>
          <p14:tracePt t="12359" x="7840663" y="2508250"/>
          <p14:tracePt t="12367" x="7858125" y="2508250"/>
          <p14:tracePt t="12776" x="7840663" y="2508250"/>
          <p14:tracePt t="12783" x="7758113" y="2508250"/>
          <p14:tracePt t="12791" x="7648575" y="2508250"/>
          <p14:tracePt t="12799" x="7512050" y="2481263"/>
          <p14:tracePt t="12807" x="7402513" y="2462213"/>
          <p14:tracePt t="12815" x="7239000" y="2452688"/>
          <p14:tracePt t="12823" x="7073900" y="2435225"/>
          <p14:tracePt t="12831" x="6929438" y="2408238"/>
          <p14:tracePt t="12839" x="6764338" y="2389188"/>
          <p14:tracePt t="12847" x="6627813" y="2379663"/>
          <p14:tracePt t="12855" x="6500813" y="2362200"/>
          <p14:tracePt t="12863" x="6408738" y="2335213"/>
          <p14:tracePt t="12871" x="6308725" y="2325688"/>
          <p14:tracePt t="12880" x="6218238" y="2325688"/>
          <p14:tracePt t="12899" x="6126163" y="2270125"/>
          <p14:tracePt t="12903" x="6089650" y="2262188"/>
          <p14:tracePt t="12913" x="6062663" y="2262188"/>
          <p14:tracePt t="12919" x="6016625" y="2262188"/>
          <p14:tracePt t="12930" x="5999163" y="2262188"/>
          <p14:tracePt t="12935" x="5943600" y="2262188"/>
          <p14:tracePt t="12947" x="5889625" y="2262188"/>
          <p14:tracePt t="12951" x="5816600" y="2262188"/>
          <p14:tracePt t="12959" x="5707063" y="2262188"/>
          <p14:tracePt t="12967" x="5616575" y="2262188"/>
          <p14:tracePt t="12975" x="5487988" y="2262188"/>
          <p14:tracePt t="12983" x="5405438" y="2252663"/>
          <p14:tracePt t="12991" x="5351463" y="2252663"/>
          <p14:tracePt t="12999" x="5224463" y="2233613"/>
          <p14:tracePt t="13007" x="5095875" y="2233613"/>
          <p14:tracePt t="13015" x="4949825" y="2233613"/>
          <p14:tracePt t="13023" x="4859338" y="2233613"/>
          <p14:tracePt t="13031" x="4730750" y="2189163"/>
          <p14:tracePt t="13039" x="4613275" y="2179638"/>
          <p14:tracePt t="13051" x="4503738" y="2160588"/>
          <p14:tracePt t="13055" x="4394200" y="2160588"/>
          <p14:tracePt t="13067" x="4294188" y="2133600"/>
          <p14:tracePt t="13071" x="4184650" y="2125663"/>
          <p14:tracePt t="13082" x="4111625" y="2106613"/>
          <p14:tracePt t="13087" x="4057650" y="2106613"/>
          <p14:tracePt t="13096" x="3992563" y="2097088"/>
          <p14:tracePt t="13103" x="3956050" y="2097088"/>
          <p14:tracePt t="13113" x="3911600" y="2097088"/>
          <p14:tracePt t="13119" x="3883025" y="2079625"/>
          <p14:tracePt t="13130" x="3865563" y="2079625"/>
          <p14:tracePt t="13135" x="3856038" y="2079625"/>
          <p14:tracePt t="13146" x="3846513" y="2079625"/>
          <p14:tracePt t="13151" x="3819525" y="2079625"/>
          <p14:tracePt t="13159" x="3792538" y="2079625"/>
          <p14:tracePt t="13167" x="3756025" y="2079625"/>
          <p14:tracePt t="13175" x="3683000" y="2079625"/>
          <p14:tracePt t="13183" x="3619500" y="2089150"/>
          <p14:tracePt t="13191" x="3527425" y="2106613"/>
          <p14:tracePt t="13199" x="3427413" y="2143125"/>
          <p14:tracePt t="13207" x="3300413" y="2143125"/>
          <p14:tracePt t="13215" x="3208338" y="2170113"/>
          <p14:tracePt t="13223" x="3054350" y="2216150"/>
          <p14:tracePt t="13231" x="2908300" y="2233613"/>
          <p14:tracePt t="13239" x="2781300" y="2252663"/>
          <p14:tracePt t="13247" x="2635250" y="2279650"/>
          <p14:tracePt t="13255" x="2506663" y="2289175"/>
          <p14:tracePt t="13263" x="2406650" y="2289175"/>
          <p14:tracePt t="13271" x="2297113" y="2289175"/>
          <p14:tracePt t="13280" x="2206625" y="2289175"/>
          <p14:tracePt t="13287" x="2097088" y="2289175"/>
          <p14:tracePt t="13297" x="2024063" y="2289175"/>
          <p14:tracePt t="13303" x="1951038" y="2289175"/>
          <p14:tracePt t="13313" x="1860550" y="2289175"/>
          <p14:tracePt t="13319" x="1804988" y="2289175"/>
          <p14:tracePt t="13330" x="1751013" y="2289175"/>
          <p14:tracePt t="13335" x="1714500" y="2289175"/>
          <p14:tracePt t="13346" x="1685925" y="2279650"/>
          <p14:tracePt t="13351" x="1641475" y="2279650"/>
          <p14:tracePt t="13359" x="1612900" y="2270125"/>
          <p14:tracePt t="13367" x="1585913" y="2262188"/>
          <p14:tracePt t="13375" x="1568450" y="2262188"/>
          <p14:tracePt t="13383" x="1522413" y="2262188"/>
          <p14:tracePt t="13391" x="1468438" y="2262188"/>
          <p14:tracePt t="13399" x="1376363" y="2262188"/>
          <p14:tracePt t="13407" x="1266825" y="2262188"/>
          <p14:tracePt t="13415" x="1103313" y="2262188"/>
          <p14:tracePt t="13423" x="966788" y="2262188"/>
          <p14:tracePt t="13431" x="820738" y="2262188"/>
          <p14:tracePt t="13439" x="692150" y="2262188"/>
          <p14:tracePt t="13447" x="565150" y="2262188"/>
          <p14:tracePt t="13455" x="474663" y="2262188"/>
          <p14:tracePt t="13463" x="409575" y="2262188"/>
          <p14:tracePt t="13471" x="373063" y="2262188"/>
          <p14:tracePt t="13480" x="365125" y="2262188"/>
          <p14:tracePt t="13519" x="355600" y="2252663"/>
          <p14:tracePt t="13543" x="355600" y="2233613"/>
          <p14:tracePt t="13551" x="355600" y="2225675"/>
          <p14:tracePt t="13559" x="365125" y="2225675"/>
          <p14:tracePt t="13648" x="392113" y="2225675"/>
          <p14:tracePt t="13655" x="446088" y="2225675"/>
          <p14:tracePt t="13663" x="555625" y="2225675"/>
          <p14:tracePt t="13671" x="720725" y="2225675"/>
          <p14:tracePt t="13680" x="884238" y="2252663"/>
          <p14:tracePt t="13687" x="1139825" y="2289175"/>
          <p14:tracePt t="13698" x="1412875" y="2306638"/>
          <p14:tracePt t="13703" x="1695450" y="2343150"/>
          <p14:tracePt t="13713" x="1997075" y="2343150"/>
          <p14:tracePt t="13719" x="2214563" y="2343150"/>
          <p14:tracePt t="13730" x="2416175" y="2343150"/>
          <p14:tracePt t="13735" x="2562225" y="2343150"/>
          <p14:tracePt t="13747" x="2635250" y="2343150"/>
          <p14:tracePt t="13751" x="2679700" y="2343150"/>
          <p14:tracePt t="13759" x="2689225" y="2343150"/>
          <p14:tracePt t="13767" x="2708275" y="2343150"/>
          <p14:tracePt t="13807" x="2671763" y="2325688"/>
          <p14:tracePt t="13823" x="2662238" y="2325688"/>
          <p14:tracePt t="13839" x="2635250" y="2325688"/>
          <p14:tracePt t="13855" x="2625725" y="2325688"/>
          <p14:tracePt t="13920" x="2616200" y="2316163"/>
          <p14:tracePt t="13932" x="2616200" y="2306638"/>
          <p14:tracePt t="13944" x="2671763" y="2243138"/>
          <p14:tracePt t="13956" x="2708275" y="2179638"/>
          <p14:tracePt t="13960" x="2744788" y="2125663"/>
          <p14:tracePt t="13967" x="2798763" y="2060575"/>
          <p14:tracePt t="13975" x="2844800" y="2016125"/>
          <p14:tracePt t="13983" x="2917825" y="1943100"/>
          <p14:tracePt t="13991" x="2954338" y="1878013"/>
          <p14:tracePt t="13999" x="3008313" y="1797050"/>
          <p14:tracePt t="14007" x="3081338" y="1714500"/>
          <p14:tracePt t="14015" x="3127375" y="1651000"/>
          <p14:tracePt t="14023" x="3217863" y="1550988"/>
          <p14:tracePt t="14031" x="3290888" y="1468438"/>
          <p14:tracePt t="14039" x="3373438" y="1358900"/>
          <p14:tracePt t="14047" x="3446463" y="1276350"/>
          <p14:tracePt t="14055" x="3563938" y="1203325"/>
          <p14:tracePt t="14064" x="3683000" y="1103313"/>
          <p14:tracePt t="14071" x="3746500" y="1030288"/>
          <p14:tracePt t="14080" x="3792538" y="993775"/>
          <p14:tracePt t="14087" x="3802063" y="976313"/>
          <p14:tracePt t="14097" x="3838575" y="957263"/>
          <p14:tracePt t="14103" x="3846513" y="947738"/>
          <p14:tracePt t="14113" x="3846513" y="939800"/>
          <p14:tracePt t="14483" x="3838575" y="939800"/>
          <p14:tracePt t="14499" x="3656013" y="939800"/>
          <p14:tracePt t="14507" x="3546475" y="939800"/>
          <p14:tracePt t="14517" x="3455988" y="920750"/>
          <p14:tracePt t="14519" x="3382963" y="911225"/>
          <p14:tracePt t="14531" x="3300413" y="893763"/>
          <p14:tracePt t="14535" x="3227388" y="866775"/>
          <p14:tracePt t="14547" x="3144838" y="839788"/>
          <p14:tracePt t="14551" x="3127375" y="830263"/>
          <p14:tracePt t="14559" x="3071813" y="811213"/>
          <p14:tracePt t="14568" x="3027363" y="803275"/>
          <p14:tracePt t="14575" x="2998788" y="803275"/>
          <p14:tracePt t="14583" x="2962275" y="803275"/>
          <p14:tracePt t="14591" x="2935288" y="803275"/>
          <p14:tracePt t="14599" x="2917825" y="803275"/>
          <p14:tracePt t="14608" x="2889250" y="803275"/>
          <p14:tracePt t="14615" x="2881313" y="803275"/>
          <p14:tracePt t="14623" x="2852738" y="803275"/>
          <p14:tracePt t="14631" x="2825750" y="803275"/>
          <p14:tracePt t="14639" x="2789238" y="803275"/>
          <p14:tracePt t="14647" x="2744788" y="803275"/>
          <p14:tracePt t="14655" x="2725738" y="803275"/>
          <p14:tracePt t="14663" x="2698750" y="803275"/>
          <p14:tracePt t="14671" x="2689225" y="803275"/>
          <p14:tracePt t="14680" x="2662238" y="803275"/>
          <p14:tracePt t="14810" x="2662238" y="793750"/>
          <p14:tracePt t="14856" x="2798763" y="774700"/>
          <p14:tracePt t="14866" x="2971800" y="774700"/>
          <p14:tracePt t="14875" x="3171825" y="774700"/>
          <p14:tracePt t="14882" x="3446463" y="774700"/>
          <p14:tracePt t="14887" x="3783013" y="774700"/>
          <p14:tracePt t="14896" x="4303713" y="774700"/>
          <p14:tracePt t="14904" x="4813300" y="866775"/>
          <p14:tracePt t="14913" x="5378450" y="847725"/>
          <p14:tracePt t="14920" x="5972175" y="847725"/>
          <p14:tracePt t="14929" x="6454775" y="847725"/>
          <p14:tracePt t="14935" x="6900863" y="847725"/>
          <p14:tracePt t="14946" x="7165975" y="857250"/>
          <p14:tracePt t="14951" x="7339013" y="893763"/>
          <p14:tracePt t="14959" x="7466013" y="920750"/>
          <p14:tracePt t="14967" x="7502525" y="920750"/>
          <p14:tracePt t="14975" x="7521575" y="930275"/>
          <p14:tracePt t="15218" x="7558088" y="930275"/>
          <p14:tracePt t="15235" x="7612063" y="920750"/>
          <p14:tracePt t="15241" x="7631113" y="911225"/>
          <p14:tracePt t="15247" x="7639050" y="911225"/>
          <p14:tracePt t="15271" x="7648575" y="911225"/>
          <p14:tracePt t="15287" x="7667625" y="911225"/>
          <p14:tracePt t="15303" x="7667625" y="920750"/>
          <p14:tracePt t="15321" x="7694613" y="939800"/>
          <p14:tracePt t="15336" x="7758113" y="976313"/>
          <p14:tracePt t="15352" x="7858125" y="993775"/>
          <p14:tracePt t="15368" x="7994650" y="1030288"/>
          <p14:tracePt t="15376" x="8050213" y="1030288"/>
          <p14:tracePt t="15383" x="8123238" y="1049338"/>
          <p14:tracePt t="15391" x="8169275" y="1049338"/>
          <p14:tracePt t="15400" x="8223250" y="1049338"/>
          <p14:tracePt t="15407" x="8232775" y="1049338"/>
          <p14:tracePt t="15576" x="8240713" y="1066800"/>
          <p14:tracePt t="15583" x="8169275" y="1139825"/>
          <p14:tracePt t="15591" x="8067675" y="1239838"/>
          <p14:tracePt t="15599" x="7931150" y="1376363"/>
          <p14:tracePt t="15607" x="7794625" y="1522413"/>
          <p14:tracePt t="15615" x="7631113" y="1687513"/>
          <p14:tracePt t="15623" x="7494588" y="1841500"/>
          <p14:tracePt t="15631" x="7412038" y="1979613"/>
          <p14:tracePt t="15639" x="7312025" y="2152650"/>
          <p14:tracePt t="15647" x="7239000" y="2289175"/>
          <p14:tracePt t="15655" x="7192963" y="2452688"/>
          <p14:tracePt t="15663" x="7146925" y="2608263"/>
          <p14:tracePt t="15671" x="7129463" y="2754313"/>
          <p14:tracePt t="15680" x="7119938" y="2900363"/>
          <p14:tracePt t="15687" x="7119938" y="3027363"/>
          <p14:tracePt t="15696" x="7119938" y="3173413"/>
          <p14:tracePt t="15703" x="7119938" y="3282950"/>
          <p14:tracePt t="15713" x="7119938" y="3392488"/>
          <p14:tracePt t="15719" x="7119938" y="3465513"/>
          <p14:tracePt t="15729" x="7119938" y="3575050"/>
          <p14:tracePt t="15735" x="7119938" y="3629025"/>
          <p14:tracePt t="15746" x="7119938" y="3694113"/>
          <p14:tracePt t="15751" x="7119938" y="3711575"/>
          <p14:tracePt t="15759" x="7119938" y="3748088"/>
          <p14:tracePt t="15767" x="7119938" y="3767138"/>
          <p14:tracePt t="15775" x="7110413" y="3775075"/>
          <p14:tracePt t="15783" x="7110413" y="3794125"/>
          <p14:tracePt t="15976" x="7110413" y="3821113"/>
          <p14:tracePt t="15983" x="7110413" y="3875088"/>
          <p14:tracePt t="15991" x="7110413" y="3930650"/>
          <p14:tracePt t="15999" x="7110413" y="3994150"/>
          <p14:tracePt t="16007" x="7110413" y="4049713"/>
          <p14:tracePt t="16015" x="7110413" y="4076700"/>
          <p14:tracePt t="16023" x="7110413" y="4159250"/>
          <p14:tracePt t="16031" x="7119938" y="4203700"/>
          <p14:tracePt t="16039" x="7146925" y="4240213"/>
          <p14:tracePt t="16047" x="7202488" y="4286250"/>
          <p14:tracePt t="16055" x="7239000" y="4295775"/>
          <p14:tracePt t="16063" x="7275513" y="4313238"/>
          <p14:tracePt t="16071" x="7319963" y="4340225"/>
          <p14:tracePt t="16079" x="7356475" y="4340225"/>
          <p14:tracePt t="16087" x="7385050" y="4349750"/>
          <p14:tracePt t="16096" x="7402513" y="4349750"/>
          <p14:tracePt t="16103" x="7412038" y="4349750"/>
          <p14:tracePt t="16399" x="7448550" y="4349750"/>
          <p14:tracePt t="16407" x="7485063" y="4349750"/>
          <p14:tracePt t="16415" x="7531100" y="4349750"/>
          <p14:tracePt t="16424" x="7575550" y="4322763"/>
          <p14:tracePt t="16432" x="7639050" y="4286250"/>
          <p14:tracePt t="16439" x="7667625" y="4286250"/>
          <p14:tracePt t="16449" x="7712075" y="4268788"/>
          <p14:tracePt t="16465" x="7721600" y="4268788"/>
          <p14:tracePt t="16471" x="7748588" y="4268788"/>
          <p14:tracePt t="16761" x="7740650" y="4268788"/>
          <p14:tracePt t="16999" x="7740650" y="4259263"/>
          <p14:tracePt t="17007" x="7712075" y="4222750"/>
          <p14:tracePt t="17015" x="7694613" y="4186238"/>
          <p14:tracePt t="17023" x="7685088" y="4176713"/>
          <p14:tracePt t="17031" x="7648575" y="4130675"/>
          <p14:tracePt t="17039" x="7612063" y="4113213"/>
          <p14:tracePt t="17047" x="7567613" y="4076700"/>
          <p14:tracePt t="17055" x="7494588" y="4049713"/>
          <p14:tracePt t="17064" x="7412038" y="4040188"/>
          <p14:tracePt t="17071" x="7339013" y="4013200"/>
          <p14:tracePt t="17080" x="7219950" y="3984625"/>
          <p14:tracePt t="17087" x="7129463" y="3957638"/>
          <p14:tracePt t="17096" x="7065963" y="3930650"/>
          <p14:tracePt t="17103" x="7000875" y="3921125"/>
          <p14:tracePt t="17113" x="6973888" y="3911600"/>
          <p14:tracePt t="17119" x="6956425" y="3894138"/>
          <p14:tracePt t="17130" x="6956425" y="3884613"/>
          <p14:tracePt t="17146" x="6946900" y="3875088"/>
          <p14:tracePt t="17393" x="6946900" y="3903663"/>
          <p14:tracePt t="17400" x="6946900" y="3957638"/>
          <p14:tracePt t="17407" x="7010400" y="4057650"/>
          <p14:tracePt t="17415" x="7046913" y="4103688"/>
          <p14:tracePt t="17423" x="7083425" y="4149725"/>
          <p14:tracePt t="17431" x="7102475" y="4176713"/>
          <p14:tracePt t="17439" x="7146925" y="4232275"/>
          <p14:tracePt t="17447" x="7183438" y="4268788"/>
          <p14:tracePt t="17455" x="7202488" y="4313238"/>
          <p14:tracePt t="17463" x="7219950" y="4332288"/>
          <p14:tracePt t="17471" x="7229475" y="4349750"/>
          <p14:tracePt t="17480" x="7229475" y="4359275"/>
          <p14:tracePt t="17577" x="7229475" y="4386263"/>
          <p14:tracePt t="17591" x="7229475" y="4395788"/>
          <p14:tracePt t="17601" x="7229475" y="4405313"/>
          <p14:tracePt t="17809" x="7239000" y="4413250"/>
          <p14:tracePt t="17815" x="7248525" y="4413250"/>
          <p14:tracePt t="17823" x="7265988" y="4413250"/>
          <p14:tracePt t="17831" x="7275513" y="4413250"/>
          <p14:tracePt t="17847" x="7292975" y="4395788"/>
          <p14:tracePt t="17855" x="7292975" y="4386263"/>
          <p14:tracePt t="17863" x="7302500" y="4376738"/>
          <p14:tracePt t="17871" x="7312025" y="4376738"/>
          <p14:tracePt t="17879" x="7319963" y="4368800"/>
          <p14:tracePt t="17898" x="7329488" y="4349750"/>
          <p14:tracePt t="17919" x="7339013" y="4340225"/>
          <p14:tracePt t="17935" x="7348538" y="4332288"/>
          <p14:tracePt t="18295" x="7348538" y="4322763"/>
          <p14:tracePt t="18303" x="7356475" y="4303713"/>
          <p14:tracePt t="18319" x="7356475" y="4286250"/>
          <p14:tracePt t="18327" x="7356475" y="4268788"/>
          <p14:tracePt t="18335" x="7356475" y="4259263"/>
          <p14:tracePt t="18352" x="7356475" y="4240213"/>
          <p14:tracePt t="18552" x="7312025" y="4295775"/>
          <p14:tracePt t="18566" x="7256463" y="4376738"/>
          <p14:tracePt t="18575" x="7212013" y="4495800"/>
          <p14:tracePt t="18583" x="7192963" y="4532313"/>
          <p14:tracePt t="18591" x="7156450" y="4605338"/>
          <p14:tracePt t="18599" x="7138988" y="4641850"/>
          <p14:tracePt t="18607" x="7119938" y="4705350"/>
          <p14:tracePt t="18615" x="7092950" y="4751388"/>
          <p14:tracePt t="18623" x="7083425" y="4778375"/>
          <p14:tracePt t="18631" x="7073900" y="4824413"/>
          <p14:tracePt t="18639" x="7073900" y="4833938"/>
          <p14:tracePt t="18648" x="7065963" y="4860925"/>
          <p14:tracePt t="18655" x="7065963" y="4887913"/>
          <p14:tracePt t="18663" x="7056438" y="4906963"/>
          <p14:tracePt t="18671" x="7046913" y="4924425"/>
          <p14:tracePt t="18679" x="7046913" y="4951413"/>
          <p14:tracePt t="18687" x="7037388" y="4970463"/>
          <p14:tracePt t="18696" x="7029450" y="5016500"/>
          <p14:tracePt t="18703" x="7019925" y="5060950"/>
          <p14:tracePt t="18713" x="7019925" y="5070475"/>
          <p14:tracePt t="18719" x="7019925" y="5106988"/>
          <p14:tracePt t="18730" x="7000875" y="5126038"/>
          <p14:tracePt t="18735" x="7000875" y="5143500"/>
          <p14:tracePt t="18746" x="6983413" y="5160963"/>
          <p14:tracePt t="18763" x="6983413" y="5189538"/>
          <p14:tracePt t="18767" x="6983413" y="5197475"/>
          <p14:tracePt t="18775" x="6983413" y="5207000"/>
          <p14:tracePt t="18783" x="6983413" y="5226050"/>
          <p14:tracePt t="18807" x="6983413" y="5233988"/>
          <p14:tracePt t="18823" x="6983413" y="5243513"/>
          <p14:tracePt t="18847" x="6983413" y="5253038"/>
          <p14:tracePt t="18855" x="6983413" y="5270500"/>
          <p14:tracePt t="18871" x="6983413" y="5280025"/>
          <p14:tracePt t="18898" x="6983413" y="5289550"/>
          <p14:tracePt t="18911" x="6983413" y="5307013"/>
          <p14:tracePt t="18943" x="6992938" y="5326063"/>
          <p14:tracePt t="18951" x="7000875" y="5335588"/>
          <p14:tracePt t="18967" x="7000875" y="5343525"/>
          <p14:tracePt t="18975" x="7037388" y="5380038"/>
          <p14:tracePt t="18983" x="7056438" y="5399088"/>
          <p14:tracePt t="18991" x="7065963" y="5408613"/>
          <p14:tracePt t="18999" x="7092950" y="5426075"/>
          <p14:tracePt t="19007" x="7119938" y="5435600"/>
          <p14:tracePt t="19015" x="7146925" y="5462588"/>
          <p14:tracePt t="19023" x="7183438" y="5472113"/>
          <p14:tracePt t="19031" x="7219950" y="5481638"/>
          <p14:tracePt t="19039" x="7239000" y="5489575"/>
          <p14:tracePt t="19047" x="7265988" y="5489575"/>
          <p14:tracePt t="19055" x="7302500" y="5489575"/>
          <p14:tracePt t="19063" x="7339013" y="5489575"/>
          <p14:tracePt t="19071" x="7385050" y="5499100"/>
          <p14:tracePt t="19079" x="7402513" y="5518150"/>
          <p14:tracePt t="19087" x="7421563" y="5518150"/>
          <p14:tracePt t="20288" x="7475538" y="5518150"/>
          <p14:tracePt t="20295" x="7548563" y="5518150"/>
          <p14:tracePt t="20303" x="7585075" y="5518150"/>
          <p14:tracePt t="20312" x="7594600" y="5526088"/>
          <p14:tracePt t="20319" x="7621588" y="5554663"/>
          <p14:tracePt t="20329" x="7631113" y="5562600"/>
          <p14:tracePt t="20335" x="7639050" y="5572125"/>
          <p14:tracePt t="20346" x="7658100" y="5581650"/>
          <p14:tracePt t="20351" x="7667625" y="5599113"/>
          <p14:tracePt t="20375" x="7685088" y="5618163"/>
          <p14:tracePt t="20520" x="7685088" y="5635625"/>
          <p14:tracePt t="20533" x="7694613" y="5645150"/>
          <p14:tracePt t="20544" x="7694613" y="5654675"/>
          <p14:tracePt t="20632" x="7704138" y="5672138"/>
          <p14:tracePt t="20664" x="7704138" y="5681663"/>
          <p14:tracePt t="20887" x="7694613" y="5691188"/>
          <p14:tracePt t="20895" x="7612063" y="5691188"/>
          <p14:tracePt t="20903" x="7502525" y="5691188"/>
          <p14:tracePt t="20911" x="7421563" y="5691188"/>
          <p14:tracePt t="20919" x="7312025" y="5691188"/>
          <p14:tracePt t="20929" x="7219950" y="5691188"/>
          <p14:tracePt t="20935" x="7092950" y="5691188"/>
          <p14:tracePt t="20946" x="7000875" y="5691188"/>
          <p14:tracePt t="20951" x="6873875" y="5691188"/>
          <p14:tracePt t="20963" x="6764338" y="5691188"/>
          <p14:tracePt t="20967" x="6737350" y="5691188"/>
          <p14:tracePt t="20975" x="6681788" y="5691188"/>
          <p14:tracePt t="20983" x="6627813" y="5691188"/>
          <p14:tracePt t="20991" x="6573838" y="5691188"/>
          <p14:tracePt t="20999" x="6527800" y="5691188"/>
          <p14:tracePt t="21007" x="6500813" y="5691188"/>
          <p14:tracePt t="21015" x="6481763" y="5691188"/>
          <p14:tracePt t="21023" x="6454775" y="5691188"/>
          <p14:tracePt t="21031" x="6427788" y="5691188"/>
          <p14:tracePt t="21039" x="6381750" y="5691188"/>
          <p14:tracePt t="21047" x="6318250" y="5691188"/>
          <p14:tracePt t="21055" x="6218238" y="5691188"/>
          <p14:tracePt t="21063" x="6126163" y="5691188"/>
          <p14:tracePt t="21071" x="5980113" y="5691188"/>
          <p14:tracePt t="21079" x="5853113" y="5691188"/>
          <p14:tracePt t="21087" x="5697538" y="5691188"/>
          <p14:tracePt t="21096" x="5534025" y="5681663"/>
          <p14:tracePt t="21103" x="5378450" y="5672138"/>
          <p14:tracePt t="21112" x="5232400" y="5654675"/>
          <p14:tracePt t="21119" x="5086350" y="5645150"/>
          <p14:tracePt t="21129" x="4941888" y="5645150"/>
          <p14:tracePt t="21135" x="4813300" y="5608638"/>
          <p14:tracePt t="21146" x="4740275" y="5599113"/>
          <p14:tracePt t="21151" x="4676775" y="5599113"/>
          <p14:tracePt t="21162" x="4622800" y="5599113"/>
          <p14:tracePt t="21167" x="4586288" y="5599113"/>
          <p14:tracePt t="21187" x="4513263" y="5599113"/>
          <p14:tracePt t="21192" x="4476750" y="5599113"/>
          <p14:tracePt t="21199" x="4413250" y="5589588"/>
          <p14:tracePt t="21207" x="4321175" y="5589588"/>
          <p14:tracePt t="21215" x="4230688" y="5589588"/>
          <p14:tracePt t="21223" x="4121150" y="5589588"/>
          <p14:tracePt t="21231" x="4011613" y="5572125"/>
          <p14:tracePt t="21239" x="3865563" y="5572125"/>
          <p14:tracePt t="21248" x="3719513" y="5572125"/>
          <p14:tracePt t="21255" x="3592513" y="5572125"/>
          <p14:tracePt t="21263" x="3446463" y="5572125"/>
          <p14:tracePt t="21271" x="3317875" y="5572125"/>
          <p14:tracePt t="21290" x="3063875" y="5572125"/>
          <p14:tracePt t="21299" x="2935288" y="5572125"/>
          <p14:tracePt t="21303" x="2808288" y="5572125"/>
          <p14:tracePt t="21313" x="2643188" y="5572125"/>
          <p14:tracePt t="21319" x="2498725" y="5572125"/>
          <p14:tracePt t="21329" x="2370138" y="5572125"/>
          <p14:tracePt t="21335" x="2243138" y="5572125"/>
          <p14:tracePt t="21346" x="2114550" y="5572125"/>
          <p14:tracePt t="21351" x="2005013" y="5545138"/>
          <p14:tracePt t="21363" x="1951038" y="5545138"/>
          <p14:tracePt t="21367" x="1895475" y="5545138"/>
          <p14:tracePt t="21376" x="1751013" y="5545138"/>
          <p14:tracePt t="21383" x="1658938" y="5545138"/>
          <p14:tracePt t="21391" x="1558925" y="5545138"/>
          <p14:tracePt t="21399" x="1449388" y="5545138"/>
          <p14:tracePt t="21407" x="1376363" y="5545138"/>
          <p14:tracePt t="21415" x="1285875" y="5545138"/>
          <p14:tracePt t="21423" x="1193800" y="5545138"/>
          <p14:tracePt t="21431" x="1084263" y="5545138"/>
          <p14:tracePt t="21439" x="1011238" y="5545138"/>
          <p14:tracePt t="21447" x="939800" y="5545138"/>
          <p14:tracePt t="21455" x="866775" y="5545138"/>
          <p14:tracePt t="21463" x="820738" y="5545138"/>
          <p14:tracePt t="21471" x="793750" y="5545138"/>
          <p14:tracePt t="21479" x="747713" y="5545138"/>
          <p14:tracePt t="21487" x="728663" y="5545138"/>
          <p14:tracePt t="21496" x="701675" y="5554663"/>
          <p14:tracePt t="21503" x="692150" y="5554663"/>
          <p14:tracePt t="21513" x="665163" y="5554663"/>
          <p14:tracePt t="21519" x="647700" y="5562600"/>
          <p14:tracePt t="21530" x="620713" y="5572125"/>
          <p14:tracePt t="21535" x="611188" y="5581650"/>
          <p14:tracePt t="21944" x="611188" y="5589588"/>
          <p14:tracePt t="21999" x="611188" y="5599113"/>
          <p14:tracePt t="22007" x="647700" y="5608638"/>
          <p14:tracePt t="22015" x="728663" y="5635625"/>
          <p14:tracePt t="22023" x="747713" y="5645150"/>
          <p14:tracePt t="22031" x="793750" y="5662613"/>
          <p14:tracePt t="22039" x="830263" y="5672138"/>
          <p14:tracePt t="22047" x="838200" y="5681663"/>
          <p14:tracePt t="22055" x="857250" y="5699125"/>
          <p14:tracePt t="22063" x="866775" y="5699125"/>
          <p14:tracePt t="22368" x="874713" y="5699125"/>
          <p14:tracePt t="22856" x="884238" y="5708650"/>
          <p14:tracePt t="23008" x="884238" y="5718175"/>
          <p14:tracePt t="23015" x="930275" y="5727700"/>
          <p14:tracePt t="23023" x="1076325" y="5727700"/>
          <p14:tracePt t="23031" x="1239838" y="5727700"/>
          <p14:tracePt t="23039" x="1495425" y="5718175"/>
          <p14:tracePt t="23047" x="1758950" y="5699125"/>
          <p14:tracePt t="23055" x="2333625" y="5626100"/>
          <p14:tracePt t="23063" x="2798763" y="5581650"/>
          <p14:tracePt t="23071" x="3336925" y="5508625"/>
          <p14:tracePt t="23079" x="3838575" y="5435600"/>
          <p14:tracePt t="23087" x="4303713" y="5362575"/>
          <p14:tracePt t="23095" x="4713288" y="5253038"/>
          <p14:tracePt t="23103" x="5059363" y="5207000"/>
          <p14:tracePt t="23112" x="5287963" y="5143500"/>
          <p14:tracePt t="23119" x="5561013" y="5126038"/>
          <p14:tracePt t="23129" x="5780088" y="5070475"/>
          <p14:tracePt t="23135" x="5907088" y="5043488"/>
          <p14:tracePt t="23145" x="6099175" y="4979988"/>
          <p14:tracePt t="23151" x="6308725" y="4943475"/>
          <p14:tracePt t="23162" x="6491288" y="4897438"/>
          <p14:tracePt t="23167" x="6681788" y="4833938"/>
          <p14:tracePt t="23175" x="6956425" y="4741863"/>
          <p14:tracePt t="23183" x="7412038" y="4697413"/>
          <p14:tracePt t="23191" x="7685088" y="4595813"/>
          <p14:tracePt t="23199" x="7850188" y="4541838"/>
          <p14:tracePt t="23207" x="8067675" y="4468813"/>
          <p14:tracePt t="23215" x="8213725" y="4441825"/>
          <p14:tracePt t="23223" x="8313738" y="4395788"/>
          <p14:tracePt t="23231" x="8350250" y="4386263"/>
          <p14:tracePt t="23239" x="8369300" y="4386263"/>
          <p14:tracePt t="23329" x="8378825" y="4376738"/>
          <p14:tracePt t="23340" x="8350250" y="4359275"/>
          <p14:tracePt t="23352" x="8323263" y="4359275"/>
          <p14:tracePt t="23365" x="8313738" y="4359275"/>
          <p14:tracePt t="23367" x="8296275" y="4349750"/>
          <p14:tracePt t="23375" x="8269288" y="4340225"/>
          <p14:tracePt t="23383" x="8223250" y="4340225"/>
          <p14:tracePt t="23391" x="8196263" y="4322763"/>
          <p14:tracePt t="23399" x="8177213" y="4303713"/>
          <p14:tracePt t="23407" x="8169275" y="4295775"/>
          <p14:tracePt t="23415" x="8150225" y="4286250"/>
          <p14:tracePt t="23423" x="8123238" y="4259263"/>
          <p14:tracePt t="23432" x="8104188" y="4249738"/>
          <p14:tracePt t="23439" x="8059738" y="4213225"/>
          <p14:tracePt t="23448" x="8050213" y="4203700"/>
          <p14:tracePt t="23455" x="8040688" y="4195763"/>
          <p14:tracePt t="23471" x="8031163" y="4167188"/>
          <p14:tracePt t="23569" x="8023225" y="4167188"/>
          <p14:tracePt t="23576" x="8023225" y="4203700"/>
          <p14:tracePt t="23583" x="8023225" y="4249738"/>
          <p14:tracePt t="23591" x="8023225" y="4313238"/>
          <p14:tracePt t="23599" x="8023225" y="4368800"/>
          <p14:tracePt t="23607" x="8023225" y="4449763"/>
          <p14:tracePt t="23615" x="8023225" y="4505325"/>
          <p14:tracePt t="23623" x="8023225" y="4614863"/>
          <p14:tracePt t="23631" x="8023225" y="4705350"/>
          <p14:tracePt t="23639" x="7994650" y="4787900"/>
          <p14:tracePt t="23647" x="7986713" y="4841875"/>
          <p14:tracePt t="23655" x="7940675" y="4960938"/>
          <p14:tracePt t="23663" x="7931150" y="4979988"/>
          <p14:tracePt t="23671" x="7913688" y="5033963"/>
          <p14:tracePt t="23679" x="7885113" y="5080000"/>
          <p14:tracePt t="23687" x="7877175" y="5106988"/>
          <p14:tracePt t="23695" x="7877175" y="5133975"/>
          <p14:tracePt t="23703" x="7877175" y="5153025"/>
          <p14:tracePt t="23712" x="7858125" y="5189538"/>
          <p14:tracePt t="23719" x="7840663" y="5216525"/>
          <p14:tracePt t="23729" x="7831138" y="5233988"/>
          <p14:tracePt t="23735" x="7831138" y="5262563"/>
          <p14:tracePt t="23745" x="7813675" y="5280025"/>
          <p14:tracePt t="23763" x="7804150" y="5316538"/>
          <p14:tracePt t="24161" x="7804150" y="5326063"/>
          <p14:tracePt t="24176" x="7804150" y="5353050"/>
          <p14:tracePt t="24183" x="7804150" y="5380038"/>
          <p14:tracePt t="24191" x="7804150" y="5416550"/>
          <p14:tracePt t="24199" x="7804150" y="5453063"/>
          <p14:tracePt t="24207" x="7804150" y="5499100"/>
          <p14:tracePt t="24215" x="7813675" y="5535613"/>
          <p14:tracePt t="24223" x="7813675" y="5581650"/>
          <p14:tracePt t="24231" x="7813675" y="5608638"/>
          <p14:tracePt t="24239" x="7813675" y="5662613"/>
          <p14:tracePt t="24247" x="7813675" y="5708650"/>
          <p14:tracePt t="24255" x="7813675" y="5772150"/>
          <p14:tracePt t="24263" x="7813675" y="5791200"/>
          <p14:tracePt t="24271" x="7813675" y="5818188"/>
          <p14:tracePt t="24279" x="7813675" y="5837238"/>
          <p14:tracePt t="24287" x="7813675" y="5864225"/>
          <p14:tracePt t="24295" x="7813675" y="5881688"/>
          <p14:tracePt t="24303" x="7813675" y="5900738"/>
          <p14:tracePt t="24312" x="7813675" y="5910263"/>
          <p14:tracePt t="24319" x="7813675" y="5918200"/>
          <p14:tracePt t="24335" x="7813675" y="5927725"/>
          <p14:tracePt t="24345" x="7813675" y="5946775"/>
          <p14:tracePt t="24363" x="7804150" y="5964238"/>
          <p14:tracePt t="24367" x="7794625" y="5973763"/>
          <p14:tracePt t="24379" x="7785100" y="5973763"/>
          <p14:tracePt t="24383" x="7777163" y="5991225"/>
          <p14:tracePt t="24391" x="7758113" y="6010275"/>
          <p14:tracePt t="24399" x="7740650" y="6018213"/>
          <p14:tracePt t="24407" x="7721600" y="6018213"/>
          <p14:tracePt t="24415" x="7704138" y="6018213"/>
          <p14:tracePt t="24423" x="7685088" y="6027738"/>
          <p14:tracePt t="24431" x="7675563" y="6037263"/>
          <p14:tracePt t="24439" x="7667625" y="6037263"/>
          <p14:tracePt t="24641" x="7658100" y="6046788"/>
          <p14:tracePt t="24658" x="7658100" y="6083300"/>
          <p14:tracePt t="24665" x="7658100" y="6100763"/>
          <p14:tracePt t="24671" x="7648575" y="6119813"/>
          <p14:tracePt t="24679" x="7648575" y="6137275"/>
          <p14:tracePt t="24687" x="7648575" y="6146800"/>
          <p14:tracePt t="24696" x="7648575" y="6156325"/>
          <p14:tracePt t="24703" x="7648575" y="6164263"/>
          <p14:tracePt t="24712" x="7648575" y="6173788"/>
          <p14:tracePt t="24729" x="7639050" y="6200775"/>
          <p14:tracePt t="24735" x="7621588" y="6219825"/>
          <p14:tracePt t="24747" x="7612063" y="6229350"/>
          <p14:tracePt t="24762" x="7612063" y="6237288"/>
          <p14:tracePt t="24767" x="7567613" y="6273800"/>
          <p14:tracePt t="24776" x="7539038" y="6310313"/>
          <p14:tracePt t="24783" x="7521575" y="6319838"/>
          <p14:tracePt t="24791" x="7485063" y="6329363"/>
          <p14:tracePt t="24799" x="7458075" y="6356350"/>
          <p14:tracePt t="24807" x="7439025" y="6383338"/>
          <p14:tracePt t="24815" x="7402513" y="6392863"/>
          <p14:tracePt t="24823" x="7375525" y="6419850"/>
          <p14:tracePt t="24831" x="7366000" y="6429375"/>
          <p14:tracePt t="24839" x="7356475" y="6438900"/>
          <p14:tracePt t="24848" x="7339013" y="6456363"/>
          <p14:tracePt t="24879" x="7319963" y="6475413"/>
          <p14:tracePt t="25105" x="7319963" y="6492875"/>
          <p14:tracePt t="25112" x="7319963" y="6548438"/>
          <p14:tracePt t="25119" x="7319963" y="6565900"/>
          <p14:tracePt t="25129" x="7312025" y="6575425"/>
          <p14:tracePt t="25135" x="7312025" y="6592888"/>
          <p14:tracePt t="25145" x="7312025" y="6602413"/>
          <p14:tracePt t="25151" x="7319963" y="6621463"/>
          <p14:tracePt t="25162" x="7329488" y="6638925"/>
          <p14:tracePt t="25167" x="7339013" y="6648450"/>
          <p14:tracePt t="25179" x="7356475" y="6648450"/>
          <p14:tracePt t="25184" x="7375525" y="6657975"/>
          <p14:tracePt t="25191" x="7402513" y="6657975"/>
          <p14:tracePt t="25199" x="7421563" y="6657975"/>
          <p14:tracePt t="25207" x="7448550" y="6657975"/>
          <p14:tracePt t="25215" x="7458075" y="6657975"/>
          <p14:tracePt t="25223" x="7466013" y="6657975"/>
          <p14:tracePt t="25239" x="7475538" y="6657975"/>
          <p14:tracePt t="25255" x="7502525" y="6638925"/>
          <p14:tracePt t="25263" x="7512050" y="6629400"/>
          <p14:tracePt t="25279" x="7521575" y="6592888"/>
          <p14:tracePt t="25287" x="7521575" y="6584950"/>
          <p14:tracePt t="25296" x="7531100" y="6556375"/>
          <p14:tracePt t="25319" x="7531100" y="6548438"/>
          <p14:tracePt t="25335" x="7531100" y="6529388"/>
          <p14:tracePt t="25360" x="7531100" y="6519863"/>
          <p14:tracePt t="25376" x="7539038" y="6502400"/>
          <p14:tracePt t="25383" x="7548563" y="6492875"/>
          <p14:tracePt t="25391" x="7558088" y="6475413"/>
          <p14:tracePt t="25407" x="7558088" y="6465888"/>
          <p14:tracePt t="25415" x="7558088" y="6446838"/>
          <p14:tracePt t="25432" x="7558088" y="6438900"/>
          <p14:tracePt t="25447" x="7558088" y="6429375"/>
          <p14:tracePt t="25463" x="7558088" y="6419850"/>
          <p14:tracePt t="25495" x="7558088" y="6411913"/>
          <p14:tracePt t="26482" x="7558088" y="6402388"/>
          <p14:tracePt t="26519" x="7558088" y="6392863"/>
          <p14:tracePt t="26543" x="7558088" y="6383338"/>
          <p14:tracePt t="26551" x="7558088" y="6356350"/>
          <p14:tracePt t="26559" x="7558088" y="6346825"/>
          <p14:tracePt t="26567" x="7558088" y="6338888"/>
          <p14:tracePt t="26580" x="7575550" y="6310313"/>
          <p14:tracePt t="26583" x="7594600" y="6292850"/>
          <p14:tracePt t="26591" x="7621588" y="6256338"/>
          <p14:tracePt t="26599" x="7639050" y="6229350"/>
          <p14:tracePt t="26607" x="7648575" y="6200775"/>
          <p14:tracePt t="26616" x="7667625" y="6156325"/>
          <p14:tracePt t="26623" x="7704138" y="6127750"/>
          <p14:tracePt t="26631" x="7704138" y="6110288"/>
          <p14:tracePt t="26639" x="7712075" y="6064250"/>
          <p14:tracePt t="26647" x="7721600" y="6046788"/>
          <p14:tracePt t="26655" x="7748588" y="6010275"/>
          <p14:tracePt t="26663" x="7758113" y="5973763"/>
          <p14:tracePt t="26671" x="7767638" y="5946775"/>
          <p14:tracePt t="26679" x="7767638" y="5918200"/>
          <p14:tracePt t="26687" x="7777163" y="5881688"/>
          <p14:tracePt t="26695" x="7777163" y="5873750"/>
          <p14:tracePt t="26703" x="7777163" y="5818188"/>
          <p14:tracePt t="26712" x="7794625" y="5791200"/>
          <p14:tracePt t="26719" x="7804150" y="5754688"/>
          <p14:tracePt t="26728" x="7813675" y="5718175"/>
          <p14:tracePt t="26745" x="7821613" y="5699125"/>
          <p14:tracePt t="26762" x="7821613" y="5691188"/>
          <p14:tracePt t="26767" x="7831138" y="5662613"/>
          <p14:tracePt t="26778" x="7840663" y="5654675"/>
          <p14:tracePt t="26911" x="7840663" y="5645150"/>
          <p14:tracePt t="26919" x="7840663" y="5626100"/>
          <p14:tracePt t="26935" x="7840663" y="5618163"/>
          <p14:tracePt t="26951" x="7840663" y="5608638"/>
          <p14:tracePt t="26959" x="7840663" y="5589588"/>
          <p14:tracePt t="26967" x="7840663" y="5581650"/>
          <p14:tracePt t="26980" x="7840663" y="5572125"/>
          <p14:tracePt t="26983" x="7840663" y="5554663"/>
          <p14:tracePt t="26991" x="7840663" y="5535613"/>
          <p14:tracePt t="26999" x="7840663" y="5499100"/>
          <p14:tracePt t="27007" x="7850188" y="5481638"/>
          <p14:tracePt t="27015" x="7858125" y="5472113"/>
          <p14:tracePt t="27031" x="7858125" y="5462588"/>
          <p14:tracePt t="27039" x="7858125" y="5453063"/>
          <p14:tracePt t="27047" x="7858125" y="5445125"/>
          <p14:tracePt t="27055" x="7867650" y="5435600"/>
          <p14:tracePt t="27063" x="7867650" y="5416550"/>
          <p14:tracePt t="27079" x="7867650" y="5408613"/>
          <p14:tracePt t="27095" x="7867650" y="5399088"/>
          <p14:tracePt t="27103" x="7867650" y="5380038"/>
          <p14:tracePt t="27112" x="7867650" y="5372100"/>
          <p14:tracePt t="27119" x="7867650" y="5362575"/>
          <p14:tracePt t="27128" x="7867650" y="5353050"/>
          <p14:tracePt t="27145" x="7867650" y="5343525"/>
          <p14:tracePt t="27151" x="7867650" y="5335588"/>
          <p14:tracePt t="27175" x="7867650" y="5326063"/>
          <p14:tracePt t="27960" x="7858125" y="5326063"/>
          <p14:tracePt t="27967" x="7840663" y="5335588"/>
          <p14:tracePt t="27975" x="7831138" y="5343525"/>
          <p14:tracePt t="27983" x="7813675" y="5372100"/>
          <p14:tracePt t="27991" x="7794625" y="5380038"/>
          <p14:tracePt t="27999" x="7785100" y="5380038"/>
          <p14:tracePt t="28008" x="7767638" y="5389563"/>
          <p14:tracePt t="28015" x="7748588" y="5416550"/>
          <p14:tracePt t="28023" x="7740650" y="5416550"/>
          <p14:tracePt t="28888" x="7731125" y="5416550"/>
          <p14:tracePt t="28895" x="7731125" y="5372100"/>
          <p14:tracePt t="28911" x="7694613" y="5233988"/>
          <p14:tracePt t="28919" x="7685088" y="5160963"/>
          <p14:tracePt t="28928" x="7639050" y="5060950"/>
          <p14:tracePt t="28935" x="7631113" y="4979988"/>
          <p14:tracePt t="28945" x="7558088" y="4851400"/>
          <p14:tracePt t="28951" x="7558088" y="4760913"/>
          <p14:tracePt t="28962" x="7539038" y="4678363"/>
          <p14:tracePt t="28967" x="7539038" y="4551363"/>
          <p14:tracePt t="28979" x="7539038" y="4422775"/>
          <p14:tracePt t="28983" x="7575550" y="4276725"/>
          <p14:tracePt t="28991" x="7612063" y="4130675"/>
          <p14:tracePt t="28999" x="7648575" y="4030663"/>
          <p14:tracePt t="29007" x="7667625" y="3884613"/>
          <p14:tracePt t="29015" x="7675563" y="3757613"/>
          <p14:tracePt t="29023" x="7704138" y="3638550"/>
          <p14:tracePt t="29031" x="7704138" y="3548063"/>
          <p14:tracePt t="29039" x="7704138" y="3475038"/>
          <p14:tracePt t="29047" x="7704138" y="3419475"/>
          <p14:tracePt t="29055" x="7704138" y="3375025"/>
          <p14:tracePt t="29063" x="7704138" y="3355975"/>
          <p14:tracePt t="29071" x="7658100" y="3319463"/>
          <p14:tracePt t="29079" x="7639050" y="3309938"/>
          <p14:tracePt t="29095" x="7631113" y="3309938"/>
          <p14:tracePt t="29416" x="7612063" y="3282950"/>
          <p14:tracePt t="29425" x="7639050" y="3209925"/>
          <p14:tracePt t="29435" x="7685088" y="3127375"/>
          <p14:tracePt t="29439" x="7740650" y="3009900"/>
          <p14:tracePt t="29448" x="7813675" y="2909888"/>
          <p14:tracePt t="29455" x="7840663" y="2854325"/>
          <p14:tracePt t="29463" x="7867650" y="2771775"/>
          <p14:tracePt t="29471" x="7894638" y="2690813"/>
          <p14:tracePt t="29480" x="7904163" y="2617788"/>
          <p14:tracePt t="29487" x="7913688" y="2544763"/>
          <p14:tracePt t="29496" x="7940675" y="2481263"/>
          <p14:tracePt t="29503" x="7940675" y="2425700"/>
          <p14:tracePt t="29511" x="7940675" y="2379663"/>
          <p14:tracePt t="29519" x="7940675" y="2325688"/>
          <p14:tracePt t="29528" x="7940675" y="2289175"/>
          <p14:tracePt t="29535" x="7940675" y="2252663"/>
          <p14:tracePt t="29545" x="7940675" y="2216150"/>
          <p14:tracePt t="29551" x="7940675" y="2206625"/>
          <p14:tracePt t="29562" x="7940675" y="2179638"/>
          <p14:tracePt t="29567" x="7940675" y="2170113"/>
          <p14:tracePt t="29579" x="7940675" y="2143125"/>
          <p14:tracePt t="29591" x="7940675" y="2125663"/>
          <p14:tracePt t="29599" x="7940675" y="2106613"/>
          <p14:tracePt t="29607" x="7940675" y="2097088"/>
          <p14:tracePt t="29623" x="7931150" y="2089150"/>
          <p14:tracePt t="29793" x="7950200" y="2089150"/>
          <p14:tracePt t="29799" x="7977188" y="2089150"/>
          <p14:tracePt t="29807" x="8013700" y="2097088"/>
          <p14:tracePt t="29815" x="8050213" y="2143125"/>
          <p14:tracePt t="29823" x="8067675" y="2206625"/>
          <p14:tracePt t="29831" x="8067675" y="2298700"/>
          <p14:tracePt t="29839" x="8067675" y="2389188"/>
          <p14:tracePt t="29847" x="8067675" y="2462213"/>
          <p14:tracePt t="29855" x="8067675" y="2525713"/>
          <p14:tracePt t="29863" x="8086725" y="2581275"/>
          <p14:tracePt t="29871" x="8086725" y="2625725"/>
          <p14:tracePt t="29880" x="8086725" y="2654300"/>
          <p14:tracePt t="29887" x="8086725" y="2681288"/>
          <p14:tracePt t="29895" x="8086725" y="2698750"/>
          <p14:tracePt t="29903" x="8086725" y="2717800"/>
          <p14:tracePt t="29968" x="8086725" y="2727325"/>
          <p14:tracePt t="30128" x="8086725" y="2717800"/>
          <p14:tracePt t="30142" x="8104188" y="2662238"/>
          <p14:tracePt t="30149" x="8113713" y="2644775"/>
          <p14:tracePt t="30153" x="8132763" y="2617788"/>
          <p14:tracePt t="30162" x="8159750" y="2562225"/>
          <p14:tracePt t="30167" x="8177213" y="2517775"/>
          <p14:tracePt t="30179" x="8186738" y="2481263"/>
          <p14:tracePt t="30183" x="8213725" y="2444750"/>
          <p14:tracePt t="30195" x="8213725" y="2408238"/>
          <p14:tracePt t="30199" x="8223250" y="2371725"/>
          <p14:tracePt t="30207" x="8232775" y="2343150"/>
          <p14:tracePt t="30215" x="8232775" y="2316163"/>
          <p14:tracePt t="30223" x="8232775" y="2298700"/>
          <p14:tracePt t="30231" x="8232775" y="2279650"/>
          <p14:tracePt t="30239" x="8232775" y="2270125"/>
          <p14:tracePt t="30255" x="8232775" y="2262188"/>
          <p14:tracePt t="31191" x="8232775" y="2252663"/>
          <p14:tracePt t="31207" x="8223250" y="2252663"/>
          <p14:tracePt t="31215" x="8213725" y="2262188"/>
          <p14:tracePt t="31360" x="8213725" y="2270125"/>
          <p14:tracePt t="31370" x="8213725" y="2279650"/>
          <p14:tracePt t="31380" x="8213725" y="2298700"/>
          <p14:tracePt t="31386" x="8213725" y="2325688"/>
          <p14:tracePt t="31399" x="8213725" y="2352675"/>
          <p14:tracePt t="31407" x="8213725" y="2371725"/>
          <p14:tracePt t="31415" x="8213725" y="2389188"/>
          <p14:tracePt t="31423" x="8213725" y="2408238"/>
          <p14:tracePt t="31431" x="8213725" y="2435225"/>
          <p14:tracePt t="31439" x="8213725" y="2452688"/>
          <p14:tracePt t="31447" x="8213725" y="2481263"/>
          <p14:tracePt t="31455" x="8213725" y="2498725"/>
          <p14:tracePt t="31463" x="8213725" y="2544763"/>
          <p14:tracePt t="31471" x="8213725" y="2598738"/>
          <p14:tracePt t="31479" x="8213725" y="2635250"/>
          <p14:tracePt t="31487" x="8213725" y="2690813"/>
          <p14:tracePt t="31495" x="8213725" y="2744788"/>
          <p14:tracePt t="31503" x="8213725" y="2808288"/>
          <p14:tracePt t="31511" x="8213725" y="2863850"/>
          <p14:tracePt t="31519" x="8213725" y="2890838"/>
          <p14:tracePt t="31528" x="8213725" y="2946400"/>
          <p14:tracePt t="31535" x="8213725" y="3000375"/>
          <p14:tracePt t="31545" x="8213725" y="3027363"/>
          <p14:tracePt t="31551" x="8213725" y="3073400"/>
          <p14:tracePt t="31561" x="8213725" y="3090863"/>
          <p14:tracePt t="31567" x="8204200" y="3119438"/>
          <p14:tracePt t="31578" x="8204200" y="3136900"/>
          <p14:tracePt t="31583" x="8196263" y="3155950"/>
          <p14:tracePt t="31594" x="8196263" y="3173413"/>
          <p14:tracePt t="31599" x="8196263" y="3182938"/>
          <p14:tracePt t="31607" x="8196263" y="3209925"/>
          <p14:tracePt t="31615" x="8177213" y="3228975"/>
          <p14:tracePt t="31623" x="8177213" y="3236913"/>
          <p14:tracePt t="31631" x="8177213" y="3273425"/>
          <p14:tracePt t="31639" x="8177213" y="3292475"/>
          <p14:tracePt t="31647" x="8177213" y="3319463"/>
          <p14:tracePt t="31655" x="8177213" y="3355975"/>
          <p14:tracePt t="31663" x="8177213" y="3375025"/>
          <p14:tracePt t="31671" x="8159750" y="3438525"/>
          <p14:tracePt t="31679" x="8159750" y="3475038"/>
          <p14:tracePt t="31687" x="8140700" y="3519488"/>
          <p14:tracePt t="31695" x="8123238" y="3548063"/>
          <p14:tracePt t="31703" x="8104188" y="3592513"/>
          <p14:tracePt t="31711" x="8067675" y="3657600"/>
          <p14:tracePt t="31719" x="8059738" y="3675063"/>
          <p14:tracePt t="31728" x="8031163" y="3694113"/>
          <p14:tracePt t="31735" x="8023225" y="3738563"/>
          <p14:tracePt t="31745" x="8013700" y="3738563"/>
          <p14:tracePt t="31761" x="8004175" y="3738563"/>
          <p14:tracePt t="31864" x="7977188" y="3767138"/>
          <p14:tracePt t="31875" x="7950200" y="3794125"/>
          <p14:tracePt t="31885" x="7904163" y="3840163"/>
          <p14:tracePt t="31899" x="7850188" y="3894138"/>
          <p14:tracePt t="31903" x="7821613" y="3940175"/>
          <p14:tracePt t="31911" x="7785100" y="4003675"/>
          <p14:tracePt t="31919" x="7777163" y="4030663"/>
          <p14:tracePt t="31928" x="7731125" y="4094163"/>
          <p14:tracePt t="31935" x="7704138" y="4159250"/>
          <p14:tracePt t="31945" x="7685088" y="4186238"/>
          <p14:tracePt t="31951" x="7685088" y="4203700"/>
          <p14:tracePt t="31961" x="7685088" y="4240213"/>
          <p14:tracePt t="31967" x="7685088" y="4249738"/>
          <p14:tracePt t="31978" x="7685088" y="4259263"/>
          <p14:tracePt t="31983" x="7685088" y="4276725"/>
          <p14:tracePt t="32088" x="7685088" y="4286250"/>
          <p14:tracePt t="32099" x="7667625" y="4313238"/>
          <p14:tracePt t="32109" x="7658100" y="4322763"/>
          <p14:tracePt t="32117" x="7658100" y="4332288"/>
          <p14:tracePt t="32119" x="7658100" y="4368800"/>
          <p14:tracePt t="32128" x="7639050" y="4386263"/>
          <p14:tracePt t="32135" x="7631113" y="4395788"/>
          <p14:tracePt t="32145" x="7631113" y="4405313"/>
          <p14:tracePt t="32167" x="7621588" y="4413250"/>
          <p14:tracePt t="32240" x="7639050" y="4413250"/>
          <p14:tracePt t="32247" x="7648575" y="4413250"/>
          <p14:tracePt t="32263" x="7658100" y="4413250"/>
          <p14:tracePt t="32481" x="7667625" y="4413250"/>
          <p14:tracePt t="32487" x="7675563" y="4386263"/>
          <p14:tracePt t="32495" x="7712075" y="4368800"/>
          <p14:tracePt t="32503" x="7731125" y="4349750"/>
          <p14:tracePt t="32512" x="7748588" y="4332288"/>
          <p14:tracePt t="32519" x="7748588" y="4322763"/>
          <p14:tracePt t="32528" x="7748588" y="4313238"/>
          <p14:tracePt t="32535" x="7767638" y="4286250"/>
          <p14:tracePt t="32548" x="7777163" y="4286250"/>
          <p14:tracePt t="32562" x="7785100" y="4276725"/>
          <p14:tracePt t="32583" x="7794625" y="4268788"/>
          <p14:tracePt t="32599" x="7804150" y="4259263"/>
          <p14:tracePt t="32607" x="7813675" y="4249738"/>
          <p14:tracePt t="32615" x="7840663" y="4232275"/>
          <p14:tracePt t="32623" x="7858125" y="4222750"/>
          <p14:tracePt t="32631" x="7877175" y="4222750"/>
          <p14:tracePt t="32639" x="7931150" y="4213225"/>
          <p14:tracePt t="32647" x="7967663" y="4195763"/>
          <p14:tracePt t="32655" x="8013700" y="4176713"/>
          <p14:tracePt t="32663" x="8023225" y="4176713"/>
          <p14:tracePt t="32671" x="8077200" y="4159250"/>
          <p14:tracePt t="32679" x="8159750" y="4113213"/>
          <p14:tracePt t="32687" x="8213725" y="4103688"/>
          <p14:tracePt t="32695" x="8332788" y="4076700"/>
          <p14:tracePt t="32703" x="8442325" y="4021138"/>
          <p14:tracePt t="32712" x="8559800" y="3976688"/>
          <p14:tracePt t="32719" x="8705850" y="3911600"/>
          <p14:tracePt t="32728" x="8878888" y="3840163"/>
          <p14:tracePt t="32735" x="9070975" y="3757613"/>
          <p14:tracePt t="33409" x="8559800" y="3446463"/>
          <p14:tracePt t="33415" x="8296275" y="3446463"/>
          <p14:tracePt t="33423" x="8096250" y="3446463"/>
          <p14:tracePt t="33431" x="7931150" y="3446463"/>
          <p14:tracePt t="33439" x="7785100" y="3465513"/>
          <p14:tracePt t="33447" x="7675563" y="3465513"/>
          <p14:tracePt t="33455" x="7602538" y="3465513"/>
          <p14:tracePt t="33463" x="7558088" y="3465513"/>
          <p14:tracePt t="33479" x="7548563" y="3465513"/>
          <p14:tracePt t="33592" x="7539038" y="3475038"/>
          <p14:tracePt t="33599" x="7531100" y="3482975"/>
          <p14:tracePt t="33904" x="7521575" y="3482975"/>
          <p14:tracePt t="33911" x="7439025" y="3502025"/>
          <p14:tracePt t="33919" x="7283450" y="3519488"/>
          <p14:tracePt t="33928" x="7102475" y="3529013"/>
          <p14:tracePt t="33935" x="6919913" y="3548063"/>
          <p14:tracePt t="33945" x="6746875" y="3548063"/>
          <p14:tracePt t="33951" x="6564313" y="3548063"/>
          <p14:tracePt t="33961" x="6381750" y="3548063"/>
          <p14:tracePt t="33967" x="6199188" y="3548063"/>
          <p14:tracePt t="33978" x="6053138" y="3548063"/>
          <p14:tracePt t="33983" x="5943600" y="3548063"/>
          <p14:tracePt t="33994" x="5889625" y="3548063"/>
          <p14:tracePt t="33999" x="5843588" y="3548063"/>
          <p14:tracePt t="34216" x="5834063" y="3519488"/>
          <p14:tracePt t="34223" x="5834063" y="3455988"/>
          <p14:tracePt t="34231" x="5862638" y="3319463"/>
          <p14:tracePt t="34239" x="5862638" y="3192463"/>
          <p14:tracePt t="34247" x="5880100" y="3100388"/>
          <p14:tracePt t="34255" x="5880100" y="2990850"/>
          <p14:tracePt t="34263" x="5889625" y="2890838"/>
          <p14:tracePt t="34271" x="5907088" y="2800350"/>
          <p14:tracePt t="34279" x="5935663" y="2708275"/>
          <p14:tracePt t="34287" x="5943600" y="2608263"/>
          <p14:tracePt t="34295" x="5962650" y="2535238"/>
          <p14:tracePt t="34303" x="5962650" y="2462213"/>
          <p14:tracePt t="34311" x="5962650" y="2371725"/>
          <p14:tracePt t="34319" x="5972175" y="2306638"/>
          <p14:tracePt t="34328" x="5999163" y="2225675"/>
          <p14:tracePt t="34335" x="6007100" y="2189163"/>
          <p14:tracePt t="34345" x="6016625" y="2143125"/>
          <p14:tracePt t="34351" x="6016625" y="2116138"/>
          <p14:tracePt t="34361" x="6026150" y="2106613"/>
          <p14:tracePt t="34528" x="6026150" y="2116138"/>
          <p14:tracePt t="34539" x="6007100" y="2160588"/>
          <p14:tracePt t="34547" x="5999163" y="2197100"/>
          <p14:tracePt t="34554" x="5980113" y="2243138"/>
          <p14:tracePt t="34563" x="5980113" y="2262188"/>
          <p14:tracePt t="34567" x="5972175" y="2306638"/>
          <p14:tracePt t="34578" x="5953125" y="2325688"/>
          <p14:tracePt t="34583" x="5943600" y="2362200"/>
          <p14:tracePt t="34594" x="5935663" y="2425700"/>
          <p14:tracePt t="34599" x="5899150" y="2489200"/>
          <p14:tracePt t="34607" x="5880100" y="2535238"/>
          <p14:tracePt t="34615" x="5862638" y="2571750"/>
          <p14:tracePt t="34623" x="5807075" y="2644775"/>
          <p14:tracePt t="34631" x="5797550" y="2671763"/>
          <p14:tracePt t="34639" x="5761038" y="2717800"/>
          <p14:tracePt t="34647" x="5743575" y="2763838"/>
          <p14:tracePt t="34655" x="5724525" y="2790825"/>
          <p14:tracePt t="34663" x="5688013" y="2827338"/>
          <p14:tracePt t="34671" x="5661025" y="2854325"/>
          <p14:tracePt t="34679" x="5643563" y="2873375"/>
          <p14:tracePt t="34687" x="5607050" y="2900363"/>
          <p14:tracePt t="34695" x="5580063" y="2917825"/>
          <p14:tracePt t="34703" x="5570538" y="2927350"/>
          <p14:tracePt t="34711" x="5561013" y="2927350"/>
          <p14:tracePt t="34801" x="5551488" y="2927350"/>
          <p14:tracePt t="34816" x="5461000" y="2927350"/>
          <p14:tracePt t="34826" x="5387975" y="2927350"/>
          <p14:tracePt t="34832" x="5260975" y="2927350"/>
          <p14:tracePt t="34839" x="5187950" y="2927350"/>
          <p14:tracePt t="34847" x="5078413" y="2927350"/>
          <p14:tracePt t="34855" x="4995863" y="2927350"/>
          <p14:tracePt t="34863" x="4922838" y="2927350"/>
          <p14:tracePt t="34871" x="4886325" y="2927350"/>
          <p14:tracePt t="34893" x="4786313" y="2917825"/>
          <p14:tracePt t="34897" x="4740275" y="2909888"/>
          <p14:tracePt t="34903" x="4713288" y="2909888"/>
          <p14:tracePt t="34911" x="4686300" y="2909888"/>
          <p14:tracePt t="34919" x="4676775" y="2900363"/>
          <p14:tracePt t="35153" x="4667250" y="2900363"/>
          <p14:tracePt t="35175" x="4667250" y="2881313"/>
          <p14:tracePt t="35183" x="4667250" y="2836863"/>
          <p14:tracePt t="35192" x="4667250" y="2827338"/>
          <p14:tracePt t="35207" x="4667250" y="2808288"/>
          <p14:tracePt t="35215" x="4686300" y="2790825"/>
          <p14:tracePt t="35223" x="4695825" y="2781300"/>
          <p14:tracePt t="35231" x="4703763" y="2771775"/>
          <p14:tracePt t="35239" x="4713288" y="2744788"/>
          <p14:tracePt t="35247" x="4730750" y="2735263"/>
          <p14:tracePt t="35255" x="4740275" y="2727325"/>
          <p14:tracePt t="35263" x="4776788" y="2717800"/>
          <p14:tracePt t="35303" x="4795838" y="2698750"/>
          <p14:tracePt t="35319" x="4813300" y="2690813"/>
          <p14:tracePt t="35402" x="4886325" y="2690813"/>
          <p14:tracePt t="35409" x="4941888" y="2681288"/>
          <p14:tracePt t="35415" x="5022850" y="2662238"/>
          <p14:tracePt t="35423" x="5114925" y="2662238"/>
          <p14:tracePt t="35431" x="5205413" y="2654300"/>
          <p14:tracePt t="35439" x="5287963" y="2625725"/>
          <p14:tracePt t="35447" x="5397500" y="2625725"/>
          <p14:tracePt t="35455" x="5487988" y="2608263"/>
          <p14:tracePt t="35463" x="5580063" y="2598738"/>
          <p14:tracePt t="35471" x="5697538" y="2571750"/>
          <p14:tracePt t="35479" x="5724525" y="2571750"/>
          <p14:tracePt t="35487" x="5780088" y="2562225"/>
          <p14:tracePt t="35495" x="5834063" y="2562225"/>
          <p14:tracePt t="35503" x="5880100" y="2562225"/>
          <p14:tracePt t="35511" x="5907088" y="2562225"/>
          <p14:tracePt t="35519" x="5953125" y="2562225"/>
          <p14:tracePt t="35528" x="5980113" y="2562225"/>
          <p14:tracePt t="35535" x="6007100" y="2562225"/>
          <p14:tracePt t="35544" x="6062663" y="2562225"/>
          <p14:tracePt t="35551" x="6116638" y="2562225"/>
          <p14:tracePt t="35561" x="6218238" y="2589213"/>
          <p14:tracePt t="35567" x="6272213" y="2598738"/>
          <p14:tracePt t="35578" x="6391275" y="2644775"/>
          <p14:tracePt t="35583" x="6500813" y="2671763"/>
          <p14:tracePt t="35594" x="6654800" y="2698750"/>
          <p14:tracePt t="35599" x="6783388" y="2727325"/>
          <p14:tracePt t="35607" x="6929438" y="2744788"/>
          <p14:tracePt t="35615" x="7065963" y="2790825"/>
          <p14:tracePt t="35623" x="7192963" y="2800350"/>
          <p14:tracePt t="35631" x="7302500" y="2844800"/>
          <p14:tracePt t="35639" x="7475538" y="2863850"/>
          <p14:tracePt t="35648" x="7602538" y="2873375"/>
          <p14:tracePt t="35655" x="7712075" y="2873375"/>
          <p14:tracePt t="35663" x="7804150" y="2873375"/>
          <p14:tracePt t="35671" x="7877175" y="2873375"/>
          <p14:tracePt t="35679" x="7950200" y="2873375"/>
          <p14:tracePt t="35687" x="7977188" y="2873375"/>
          <p14:tracePt t="35695" x="8013700" y="2873375"/>
          <p14:tracePt t="35984" x="8023225" y="2909888"/>
          <p14:tracePt t="35992" x="7994650" y="2973388"/>
          <p14:tracePt t="35999" x="7931150" y="3063875"/>
          <p14:tracePt t="36007" x="7877175" y="3109913"/>
          <p14:tracePt t="36015" x="7821613" y="3173413"/>
          <p14:tracePt t="36023" x="7804150" y="3192463"/>
          <p14:tracePt t="36031" x="7785100" y="3228975"/>
          <p14:tracePt t="36039" x="7767638" y="3236913"/>
          <p14:tracePt t="36047" x="7758113" y="3255963"/>
          <p14:tracePt t="36056" x="7740650" y="3273425"/>
          <p14:tracePt t="36080" x="7731125" y="3282950"/>
          <p14:tracePt t="36092" x="7721600" y="3292475"/>
          <p14:tracePt t="36097" x="7712075" y="3302000"/>
          <p14:tracePt t="36111" x="7704138" y="3302000"/>
          <p14:tracePt t="36344" x="7694613" y="3309938"/>
          <p14:tracePt t="36351" x="7694613" y="3319463"/>
          <p14:tracePt t="36367" x="7694613" y="3338513"/>
          <p14:tracePt t="36399" x="7694613" y="3346450"/>
          <p14:tracePt t="36407" x="7694613" y="3355975"/>
          <p14:tracePt t="36423" x="7694613" y="3375025"/>
          <p14:tracePt t="36431" x="7694613" y="3392488"/>
          <p14:tracePt t="36439" x="7694613" y="3419475"/>
          <p14:tracePt t="36447" x="7694613" y="3438525"/>
          <p14:tracePt t="36455" x="7694613" y="3446463"/>
          <p14:tracePt t="36463" x="7694613" y="3475038"/>
          <p14:tracePt t="36471" x="7694613" y="3482975"/>
          <p14:tracePt t="38360" x="7748588" y="3492500"/>
          <p14:tracePt t="38369" x="7950200" y="3492500"/>
          <p14:tracePt t="38379" x="8186738" y="3548063"/>
          <p14:tracePt t="38386" x="8332788" y="3556000"/>
          <p14:tracePt t="38395" x="8496300" y="3575050"/>
          <p14:tracePt t="38399" x="8661400" y="3584575"/>
          <p14:tracePt t="38411" x="8788400" y="3621088"/>
          <p14:tracePt t="38415" x="8888413" y="3629025"/>
          <p14:tracePt t="38423" x="8997950" y="3648075"/>
          <p14:tracePt t="38431" x="9053513" y="3648075"/>
          <p14:tracePt t="38439" x="9061450" y="3648075"/>
          <p14:tracePt t="38447" x="9070975" y="3648075"/>
          <p14:tracePt t="38984" x="9080500" y="3675063"/>
          <p14:tracePt t="38991" x="9053513" y="3702050"/>
          <p14:tracePt t="38999" x="9024938" y="3721100"/>
          <p14:tracePt t="39011" x="9007475" y="3721100"/>
          <p14:tracePt t="39015" x="8980488" y="3730625"/>
          <p14:tracePt t="39023" x="8961438" y="3738563"/>
          <p14:tracePt t="39031" x="8943975" y="3748088"/>
          <p14:tracePt t="39039" x="8924925" y="3757613"/>
          <p14:tracePt t="39047" x="8915400" y="3767138"/>
          <p14:tracePt t="41559" x="8970963" y="3767138"/>
          <p14:tracePt t="41567" x="9080500" y="3748088"/>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r>
              <a:rPr lang="ja-JP" altLang="en-US" dirty="0"/>
              <a:t>ディジタル</a:t>
            </a:r>
            <a:r>
              <a:rPr lang="en-US" altLang="ja-JP" dirty="0"/>
              <a:t>IC</a:t>
            </a:r>
            <a:r>
              <a:rPr lang="ja-JP" altLang="en-US" dirty="0"/>
              <a:t>のレイアウト</a:t>
            </a:r>
          </a:p>
        </p:txBody>
      </p:sp>
      <p:sp>
        <p:nvSpPr>
          <p:cNvPr id="62467" name="Rectangle 3"/>
          <p:cNvSpPr>
            <a:spLocks noGrp="1" noChangeArrowheads="1"/>
          </p:cNvSpPr>
          <p:nvPr>
            <p:ph type="body" idx="1"/>
          </p:nvPr>
        </p:nvSpPr>
        <p:spPr/>
        <p:txBody>
          <a:bodyPr/>
          <a:lstStyle/>
          <a:p>
            <a:pPr>
              <a:lnSpc>
                <a:spcPct val="90000"/>
              </a:lnSpc>
            </a:pPr>
            <a:r>
              <a:rPr lang="ja-JP" altLang="en-US" sz="2400"/>
              <a:t>フルカスタム</a:t>
            </a:r>
          </a:p>
          <a:p>
            <a:pPr lvl="1">
              <a:lnSpc>
                <a:spcPct val="90000"/>
              </a:lnSpc>
            </a:pPr>
            <a:r>
              <a:rPr lang="ja-JP" altLang="en-US" sz="2000"/>
              <a:t>全ゲートのサイズ、配置を自由に設定</a:t>
            </a:r>
          </a:p>
          <a:p>
            <a:pPr lvl="1">
              <a:lnSpc>
                <a:spcPct val="90000"/>
              </a:lnSpc>
            </a:pPr>
            <a:r>
              <a:rPr lang="ja-JP" altLang="en-US" sz="2000"/>
              <a:t>自動レイアウトツールが使えない</a:t>
            </a:r>
          </a:p>
          <a:p>
            <a:pPr lvl="1">
              <a:lnSpc>
                <a:spcPct val="90000"/>
              </a:lnSpc>
            </a:pPr>
            <a:r>
              <a:rPr lang="ja-JP" altLang="en-US" sz="2000"/>
              <a:t>高速動作が必要な回路などの特殊な設計法</a:t>
            </a:r>
          </a:p>
          <a:p>
            <a:pPr>
              <a:lnSpc>
                <a:spcPct val="90000"/>
              </a:lnSpc>
            </a:pPr>
            <a:r>
              <a:rPr lang="ja-JP" altLang="en-US" sz="2400"/>
              <a:t>セルベースド</a:t>
            </a:r>
          </a:p>
          <a:p>
            <a:pPr lvl="1">
              <a:lnSpc>
                <a:spcPct val="90000"/>
              </a:lnSpc>
            </a:pPr>
            <a:r>
              <a:rPr lang="ja-JP" altLang="en-US" sz="2000"/>
              <a:t>高さの揃ったセルで様々な論理ゲートを一式用意する</a:t>
            </a:r>
          </a:p>
          <a:p>
            <a:pPr lvl="1">
              <a:lnSpc>
                <a:spcPct val="90000"/>
              </a:lnSpc>
            </a:pPr>
            <a:r>
              <a:rPr lang="ja-JP" altLang="en-US" sz="2000"/>
              <a:t>自動配置配線が可能</a:t>
            </a:r>
          </a:p>
          <a:p>
            <a:pPr lvl="1">
              <a:lnSpc>
                <a:spcPct val="90000"/>
              </a:lnSpc>
            </a:pPr>
            <a:r>
              <a:rPr lang="ja-JP" altLang="en-US" sz="2000"/>
              <a:t>現在の</a:t>
            </a:r>
            <a:r>
              <a:rPr lang="en-US" altLang="ja-JP" sz="2000"/>
              <a:t>LSI</a:t>
            </a:r>
            <a:r>
              <a:rPr lang="ja-JP" altLang="en-US" sz="2000"/>
              <a:t>の設計の主流</a:t>
            </a:r>
          </a:p>
          <a:p>
            <a:pPr>
              <a:lnSpc>
                <a:spcPct val="90000"/>
              </a:lnSpc>
            </a:pPr>
            <a:r>
              <a:rPr lang="ja-JP" altLang="en-US" sz="2400"/>
              <a:t>ゲートアレイ</a:t>
            </a:r>
          </a:p>
          <a:p>
            <a:pPr lvl="1">
              <a:lnSpc>
                <a:spcPct val="90000"/>
              </a:lnSpc>
            </a:pPr>
            <a:r>
              <a:rPr lang="ja-JP" altLang="en-US" sz="2000"/>
              <a:t>拡散層、ポリシリコンのゲートは既に用意されている</a:t>
            </a:r>
          </a:p>
          <a:p>
            <a:pPr lvl="1">
              <a:lnSpc>
                <a:spcPct val="90000"/>
              </a:lnSpc>
            </a:pPr>
            <a:r>
              <a:rPr lang="ja-JP" altLang="en-US" sz="2000"/>
              <a:t>配線層のみレイアウト</a:t>
            </a:r>
          </a:p>
          <a:p>
            <a:pPr lvl="1">
              <a:lnSpc>
                <a:spcPct val="90000"/>
              </a:lnSpc>
            </a:pPr>
            <a:r>
              <a:rPr lang="ja-JP" altLang="en-US" sz="2000"/>
              <a:t>効率が悪いため、最近はあまり使われない</a:t>
            </a:r>
          </a:p>
          <a:p>
            <a:pPr>
              <a:lnSpc>
                <a:spcPct val="90000"/>
              </a:lnSpc>
            </a:pPr>
            <a:endParaRPr lang="en-US" altLang="ja-JP" sz="2400"/>
          </a:p>
        </p:txBody>
      </p:sp>
      <p:pic>
        <p:nvPicPr>
          <p:cNvPr id="2" name="オーディオ 1">
            <a:hlinkClick r:id="" action="ppaction://media"/>
            <a:extLst>
              <a:ext uri="{FF2B5EF4-FFF2-40B4-BE49-F238E27FC236}">
                <a16:creationId xmlns:a16="http://schemas.microsoft.com/office/drawing/2014/main" id="{AB2B0F52-C25D-4BCC-BFC2-E987465781B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2742"/>
    </mc:Choice>
    <mc:Fallback xmlns="">
      <p:transition spd="slow" advTm="1327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5341" x="8323263" y="3492500"/>
          <p14:tracePt t="5349" x="7731125" y="3475038"/>
          <p14:tracePt t="5357" x="7229475" y="3429000"/>
          <p14:tracePt t="5365" x="6764338" y="3355975"/>
          <p14:tracePt t="5373" x="6362700" y="3265488"/>
          <p14:tracePt t="5381" x="6199188" y="3255963"/>
          <p14:tracePt t="5389" x="6016625" y="3219450"/>
          <p14:tracePt t="5398" x="5853113" y="3192463"/>
          <p14:tracePt t="5405" x="5770563" y="3192463"/>
          <p14:tracePt t="5413" x="5680075" y="3192463"/>
          <p14:tracePt t="5421" x="5624513" y="3192463"/>
          <p14:tracePt t="5430" x="5570538" y="3192463"/>
          <p14:tracePt t="5437" x="5534025" y="3192463"/>
          <p14:tracePt t="5446" x="5497513" y="3192463"/>
          <p14:tracePt t="5453" x="5478463" y="3192463"/>
          <p14:tracePt t="5461" x="5451475" y="3192463"/>
          <p14:tracePt t="5469" x="5397500" y="3192463"/>
          <p14:tracePt t="5477" x="5360988" y="3192463"/>
          <p14:tracePt t="5485" x="5324475" y="3192463"/>
          <p14:tracePt t="5493" x="5287963" y="3192463"/>
          <p14:tracePt t="5501" x="5268913" y="3200400"/>
          <p14:tracePt t="5517" x="5251450" y="3200400"/>
          <p14:tracePt t="5637" x="5241925" y="3209925"/>
          <p14:tracePt t="5646" x="5224463" y="3228975"/>
          <p14:tracePt t="5653" x="5178425" y="3246438"/>
          <p14:tracePt t="5661" x="5122863" y="3265488"/>
          <p14:tracePt t="5669" x="5041900" y="3302000"/>
          <p14:tracePt t="5677" x="5014913" y="3309938"/>
          <p14:tracePt t="5685" x="4941888" y="3346450"/>
          <p14:tracePt t="5693" x="4895850" y="3355975"/>
          <p14:tracePt t="5701" x="4849813" y="3365500"/>
          <p14:tracePt t="5709" x="4822825" y="3392488"/>
          <p14:tracePt t="5717" x="4795838" y="3411538"/>
          <p14:tracePt t="5725" x="4786313" y="3411538"/>
          <p14:tracePt t="5733" x="4749800" y="3411538"/>
          <p14:tracePt t="5741" x="4730750" y="3419475"/>
          <p14:tracePt t="5749" x="4703763" y="3429000"/>
          <p14:tracePt t="5757" x="4686300" y="3429000"/>
          <p14:tracePt t="5765" x="4649788" y="3446463"/>
          <p14:tracePt t="5773" x="4630738" y="3446463"/>
          <p14:tracePt t="5782" x="4603750" y="3455988"/>
          <p14:tracePt t="5789" x="4586288" y="3455988"/>
          <p14:tracePt t="5798" x="4549775" y="3465513"/>
          <p14:tracePt t="5805" x="4503738" y="3482975"/>
          <p14:tracePt t="5813" x="4448175" y="3482975"/>
          <p14:tracePt t="5821" x="4394200" y="3482975"/>
          <p14:tracePt t="5829" x="4330700" y="3482975"/>
          <p14:tracePt t="5837" x="4257675" y="3482975"/>
          <p14:tracePt t="5846" x="4165600" y="3511550"/>
          <p14:tracePt t="5853" x="4075113" y="3511550"/>
          <p14:tracePt t="5861" x="4029075" y="3519488"/>
          <p14:tracePt t="5869" x="3956050" y="3519488"/>
          <p14:tracePt t="5877" x="3938588" y="3519488"/>
          <p14:tracePt t="5885" x="3856038" y="3519488"/>
          <p14:tracePt t="5899" x="3802063" y="3519488"/>
          <p14:tracePt t="5901" x="3783013" y="3519488"/>
          <p14:tracePt t="5909" x="3729038" y="3519488"/>
          <p14:tracePt t="5917" x="3719513" y="3519488"/>
          <p14:tracePt t="5925" x="3683000" y="3519488"/>
          <p14:tracePt t="5933" x="3629025" y="3519488"/>
          <p14:tracePt t="5941" x="3573463" y="3519488"/>
          <p14:tracePt t="5949" x="3490913" y="3511550"/>
          <p14:tracePt t="5957" x="3463925" y="3511550"/>
          <p14:tracePt t="5965" x="3390900" y="3502025"/>
          <p14:tracePt t="5973" x="3317875" y="3475038"/>
          <p14:tracePt t="5981" x="3200400" y="3438525"/>
          <p14:tracePt t="5989" x="3081338" y="3375025"/>
          <p14:tracePt t="5997" x="2971800" y="3346450"/>
          <p14:tracePt t="6005" x="2835275" y="3302000"/>
          <p14:tracePt t="6013" x="2744788" y="3265488"/>
          <p14:tracePt t="6021" x="2643188" y="3219450"/>
          <p14:tracePt t="6030" x="2543175" y="3173413"/>
          <p14:tracePt t="6037" x="2479675" y="3136900"/>
          <p14:tracePt t="6046" x="2416175" y="3100388"/>
          <p14:tracePt t="6053" x="2352675" y="3063875"/>
          <p14:tracePt t="6062" x="2306638" y="3027363"/>
          <p14:tracePt t="6069" x="2243138" y="3000375"/>
          <p14:tracePt t="6077" x="2179638" y="2946400"/>
          <p14:tracePt t="6085" x="2151063" y="2917825"/>
          <p14:tracePt t="6095" x="2097088" y="2854325"/>
          <p14:tracePt t="6101" x="2060575" y="2817813"/>
          <p14:tracePt t="6109" x="2041525" y="2800350"/>
          <p14:tracePt t="6117" x="1987550" y="2754313"/>
          <p14:tracePt t="6125" x="1941513" y="2727325"/>
          <p14:tracePt t="6133" x="1914525" y="2708275"/>
          <p14:tracePt t="6141" x="1878013" y="2681288"/>
          <p14:tracePt t="6149" x="1824038" y="2625725"/>
          <p14:tracePt t="6157" x="1795463" y="2608263"/>
          <p14:tracePt t="6165" x="1758950" y="2571750"/>
          <p14:tracePt t="6173" x="1731963" y="2554288"/>
          <p14:tracePt t="6181" x="1722438" y="2544763"/>
          <p14:tracePt t="6188" x="1704975" y="2525713"/>
          <p14:tracePt t="6196" x="1695450" y="2525713"/>
          <p14:tracePt t="6204" x="1685925" y="2525713"/>
          <p14:tracePt t="6220" x="1677988" y="2517775"/>
          <p14:tracePt t="6236" x="1668463" y="2508250"/>
          <p14:tracePt t="6261" x="1649413" y="2489200"/>
          <p14:tracePt t="6276" x="1641475" y="2481263"/>
          <p14:tracePt t="6292" x="1622425" y="2462213"/>
          <p14:tracePt t="6300" x="1604963" y="2452688"/>
          <p14:tracePt t="6308" x="1595438" y="2444750"/>
          <p14:tracePt t="6333" x="1585913" y="2425700"/>
          <p14:tracePt t="6365" x="1576388" y="2389188"/>
          <p14:tracePt t="6381" x="1576388" y="2379663"/>
          <p14:tracePt t="6389" x="1576388" y="2362200"/>
          <p14:tracePt t="6397" x="1576388" y="2343150"/>
          <p14:tracePt t="6405" x="1576388" y="2316163"/>
          <p14:tracePt t="6413" x="1558925" y="2289175"/>
          <p14:tracePt t="6421" x="1558925" y="2270125"/>
          <p14:tracePt t="6430" x="1558925" y="2233613"/>
          <p14:tracePt t="6437" x="1558925" y="2206625"/>
          <p14:tracePt t="6446" x="1558925" y="2170113"/>
          <p14:tracePt t="6455" x="1558925" y="2143125"/>
          <p14:tracePt t="6462" x="1558925" y="2106613"/>
          <p14:tracePt t="6470" x="1576388" y="2079625"/>
          <p14:tracePt t="6477" x="1595438" y="2052638"/>
          <p14:tracePt t="6485" x="1604963" y="2024063"/>
          <p14:tracePt t="6502" x="1612900" y="2006600"/>
          <p14:tracePt t="6509" x="1622425" y="1987550"/>
          <p14:tracePt t="6517" x="1631950" y="1970088"/>
          <p14:tracePt t="6525" x="1641475" y="1960563"/>
          <p14:tracePt t="6533" x="1649413" y="1951038"/>
          <p14:tracePt t="6541" x="1649413" y="1933575"/>
          <p14:tracePt t="6549" x="1658938" y="1924050"/>
          <p14:tracePt t="6669" x="1668463" y="1914525"/>
          <p14:tracePt t="6677" x="1685925" y="1906588"/>
          <p14:tracePt t="6686" x="1704975" y="1878013"/>
          <p14:tracePt t="6693" x="1714500" y="1870075"/>
          <p14:tracePt t="6701" x="1741488" y="1860550"/>
          <p14:tracePt t="6709" x="1751013" y="1851025"/>
          <p14:tracePt t="7494" x="1722438" y="1906588"/>
          <p14:tracePt t="7502" x="1714500" y="2006600"/>
          <p14:tracePt t="7510" x="1677988" y="2052638"/>
          <p14:tracePt t="7518" x="1649413" y="2133600"/>
          <p14:tracePt t="7526" x="1604963" y="2206625"/>
          <p14:tracePt t="7534" x="1595438" y="2289175"/>
          <p14:tracePt t="7542" x="1585913" y="2316163"/>
          <p14:tracePt t="7552" x="1585913" y="2371725"/>
          <p14:tracePt t="7558" x="1576388" y="2435225"/>
          <p14:tracePt t="7565" x="1576388" y="2471738"/>
          <p14:tracePt t="7573" x="1576388" y="2544763"/>
          <p14:tracePt t="7580" x="1576388" y="2581275"/>
          <p14:tracePt t="7589" x="1576388" y="2608263"/>
          <p14:tracePt t="7597" x="1576388" y="2644775"/>
          <p14:tracePt t="7605" x="1576388" y="2671763"/>
          <p14:tracePt t="7613" x="1576388" y="2690813"/>
          <p14:tracePt t="7621" x="1549400" y="2708275"/>
          <p14:tracePt t="7629" x="1549400" y="2727325"/>
          <p14:tracePt t="7646" x="1549400" y="2735263"/>
          <p14:tracePt t="7653" x="1549400" y="2744788"/>
          <p14:tracePt t="7669" x="1541463" y="2763838"/>
          <p14:tracePt t="7677" x="1541463" y="2771775"/>
          <p14:tracePt t="7685" x="1541463" y="2781300"/>
          <p14:tracePt t="7693" x="1541463" y="2790825"/>
          <p14:tracePt t="7798" x="1531938" y="2800350"/>
          <p14:tracePt t="7822" x="1512888" y="2836863"/>
          <p14:tracePt t="7831" x="1512888" y="2854325"/>
          <p14:tracePt t="7838" x="1504950" y="2881313"/>
          <p14:tracePt t="7847" x="1485900" y="2936875"/>
          <p14:tracePt t="7854" x="1476375" y="2982913"/>
          <p14:tracePt t="7863" x="1439863" y="3027363"/>
          <p14:tracePt t="7870" x="1439863" y="3046413"/>
          <p14:tracePt t="7886" x="1431925" y="3082925"/>
          <p14:tracePt t="7893" x="1422400" y="3090863"/>
          <p14:tracePt t="8317" x="1422400" y="3100388"/>
          <p14:tracePt t="8325" x="1403350" y="3163888"/>
          <p14:tracePt t="8334" x="1403350" y="3255963"/>
          <p14:tracePt t="8341" x="1403350" y="3365500"/>
          <p14:tracePt t="8349" x="1412875" y="3475038"/>
          <p14:tracePt t="8357" x="1422400" y="3584575"/>
          <p14:tracePt t="8365" x="1439863" y="3648075"/>
          <p14:tracePt t="8373" x="1439863" y="3702050"/>
          <p14:tracePt t="8382" x="1468438" y="3784600"/>
          <p14:tracePt t="8389" x="1485900" y="3840163"/>
          <p14:tracePt t="8398" x="1485900" y="3884613"/>
          <p14:tracePt t="8405" x="1504950" y="3940175"/>
          <p14:tracePt t="8413" x="1504950" y="3984625"/>
          <p14:tracePt t="8420" x="1531938" y="4013200"/>
          <p14:tracePt t="8429" x="1531938" y="4049713"/>
          <p14:tracePt t="8436" x="1541463" y="4094163"/>
          <p14:tracePt t="8445" x="1558925" y="4167188"/>
          <p14:tracePt t="8452" x="1558925" y="4203700"/>
          <p14:tracePt t="8460" x="1595438" y="4276725"/>
          <p14:tracePt t="8468" x="1604963" y="4349750"/>
          <p14:tracePt t="8477" x="1612900" y="4413250"/>
          <p14:tracePt t="8485" x="1612900" y="4449763"/>
          <p14:tracePt t="8493" x="1641475" y="4505325"/>
          <p14:tracePt t="8501" x="1658938" y="4541838"/>
          <p14:tracePt t="8509" x="1658938" y="4551363"/>
          <p14:tracePt t="8524" x="1668463" y="4568825"/>
          <p14:tracePt t="8653" x="1668463" y="4605338"/>
          <p14:tracePt t="8670" x="1668463" y="4614863"/>
          <p14:tracePt t="8678" x="1668463" y="4632325"/>
          <p14:tracePt t="8686" x="1668463" y="4641850"/>
          <p14:tracePt t="9366" x="1668463" y="4605338"/>
          <p14:tracePt t="9374" x="1668463" y="4514850"/>
          <p14:tracePt t="9381" x="1668463" y="4449763"/>
          <p14:tracePt t="9389" x="1668463" y="4395788"/>
          <p14:tracePt t="9397" x="1722438" y="4313238"/>
          <p14:tracePt t="9406" x="1787525" y="4186238"/>
          <p14:tracePt t="9413" x="1804988" y="4103688"/>
          <p14:tracePt t="9421" x="1851025" y="4003675"/>
          <p14:tracePt t="9430" x="1860550" y="3930650"/>
          <p14:tracePt t="9437" x="1924050" y="3811588"/>
          <p14:tracePt t="9447" x="1968500" y="3767138"/>
          <p14:tracePt t="9452" x="1997075" y="3702050"/>
          <p14:tracePt t="9461" x="2033588" y="3657600"/>
          <p14:tracePt t="9468" x="2070100" y="3592513"/>
          <p14:tracePt t="9476" x="2097088" y="3529013"/>
          <p14:tracePt t="9484" x="2114550" y="3482975"/>
          <p14:tracePt t="9492" x="2133600" y="3419475"/>
          <p14:tracePt t="9500" x="2160588" y="3375025"/>
          <p14:tracePt t="9508" x="2170113" y="3355975"/>
          <p14:tracePt t="9516" x="2187575" y="3328988"/>
          <p14:tracePt t="9524" x="2187575" y="3319463"/>
          <p14:tracePt t="9532" x="2187575" y="3309938"/>
          <p14:tracePt t="9541" x="2197100" y="3302000"/>
          <p14:tracePt t="9566" x="2197100" y="3282950"/>
          <p14:tracePt t="9590" x="2206625" y="3282950"/>
          <p14:tracePt t="9638" x="2214563" y="3273425"/>
          <p14:tracePt t="9654" x="2224088" y="3255963"/>
          <p14:tracePt t="9678" x="2233613" y="3236913"/>
          <p14:tracePt t="10422" x="2243138" y="3236913"/>
          <p14:tracePt t="10430" x="2251075" y="3246438"/>
          <p14:tracePt t="11430" x="2260600" y="3265488"/>
          <p14:tracePt t="11438" x="2297113" y="3292475"/>
          <p14:tracePt t="11446" x="2343150" y="3309938"/>
          <p14:tracePt t="11455" x="2370138" y="3328988"/>
          <p14:tracePt t="11463" x="2389188" y="3346450"/>
          <p14:tracePt t="11470" x="2397125" y="3382963"/>
          <p14:tracePt t="11479" x="2425700" y="3419475"/>
          <p14:tracePt t="11485" x="2452688" y="3455988"/>
          <p14:tracePt t="11494" x="2462213" y="3465513"/>
          <p14:tracePt t="11501" x="2489200" y="3475038"/>
          <p14:tracePt t="11510" x="2498725" y="3482975"/>
          <p14:tracePt t="12854" x="2516188" y="3482975"/>
          <p14:tracePt t="12863" x="2589213" y="3429000"/>
          <p14:tracePt t="12869" x="2635250" y="3411538"/>
          <p14:tracePt t="12878" x="2635250" y="3392488"/>
          <p14:tracePt t="12886" x="2643188" y="3375025"/>
          <p14:tracePt t="12900" x="2652713" y="3365500"/>
          <p14:tracePt t="12924" x="2652713" y="3355975"/>
          <p14:tracePt t="12932" x="2643188" y="3346450"/>
          <p14:tracePt t="12940" x="2635250" y="3338513"/>
          <p14:tracePt t="13094" x="2643188" y="3328988"/>
          <p14:tracePt t="13102" x="2716213" y="3309938"/>
          <p14:tracePt t="13110" x="2798763" y="3265488"/>
          <p14:tracePt t="13118" x="2852738" y="3255963"/>
          <p14:tracePt t="13126" x="2917825" y="3246438"/>
          <p14:tracePt t="13134" x="2962275" y="3219450"/>
          <p14:tracePt t="13142" x="2971800" y="3219450"/>
          <p14:tracePt t="13149" x="3008313" y="3219450"/>
          <p14:tracePt t="13157" x="3044825" y="3209925"/>
          <p14:tracePt t="13165" x="3063875" y="3209925"/>
          <p14:tracePt t="13173" x="3090863" y="3200400"/>
          <p14:tracePt t="13181" x="3108325" y="3200400"/>
          <p14:tracePt t="13189" x="3144838" y="3200400"/>
          <p14:tracePt t="13197" x="3171825" y="3200400"/>
          <p14:tracePt t="13205" x="3208338" y="3200400"/>
          <p14:tracePt t="13213" x="3254375" y="3200400"/>
          <p14:tracePt t="13221" x="3290888" y="3200400"/>
          <p14:tracePt t="13229" x="3317875" y="3200400"/>
          <p14:tracePt t="13237" x="3363913" y="3200400"/>
          <p14:tracePt t="13246" x="3373438" y="3200400"/>
          <p14:tracePt t="13253" x="3390900" y="3200400"/>
          <p14:tracePt t="13516" x="3409950" y="3209925"/>
          <p14:tracePt t="13524" x="3455988" y="3236913"/>
          <p14:tracePt t="13532" x="3463925" y="3236913"/>
          <p14:tracePt t="13540" x="3509963" y="3246438"/>
          <p14:tracePt t="13548" x="3527425" y="3255963"/>
          <p14:tracePt t="13565" x="3546475" y="3273425"/>
          <p14:tracePt t="13573" x="3556000" y="3282950"/>
          <p14:tracePt t="13605" x="3563938" y="3292475"/>
          <p14:tracePt t="13733" x="3563938" y="3309938"/>
          <p14:tracePt t="13741" x="3563938" y="3319463"/>
          <p14:tracePt t="13749" x="3563938" y="3338513"/>
          <p14:tracePt t="13757" x="3563938" y="3346450"/>
          <p14:tracePt t="14309" x="3563938" y="3355975"/>
          <p14:tracePt t="15558" x="3556000" y="3365500"/>
          <p14:tracePt t="15564" x="3509963" y="3375025"/>
          <p14:tracePt t="15572" x="3482975" y="3392488"/>
          <p14:tracePt t="15580" x="3463925" y="3402013"/>
          <p14:tracePt t="15588" x="3436938" y="3419475"/>
          <p14:tracePt t="15596" x="3400425" y="3455988"/>
          <p14:tracePt t="15605" x="3382963" y="3455988"/>
          <p14:tracePt t="15614" x="3354388" y="3465513"/>
          <p14:tracePt t="15621" x="3309938" y="3475038"/>
          <p14:tracePt t="15628" x="3281363" y="3482975"/>
          <p14:tracePt t="15637" x="3254375" y="3502025"/>
          <p14:tracePt t="15645" x="3244850" y="3502025"/>
          <p14:tracePt t="15653" x="3217863" y="3502025"/>
          <p14:tracePt t="15661" x="3200400" y="3511550"/>
          <p14:tracePt t="15693" x="3181350" y="3519488"/>
          <p14:tracePt t="15701" x="3163888" y="3519488"/>
          <p14:tracePt t="15709" x="3154363" y="3519488"/>
          <p14:tracePt t="15717" x="3144838" y="3519488"/>
          <p14:tracePt t="15733" x="3108325" y="3519488"/>
          <p14:tracePt t="15741" x="3071813" y="3519488"/>
          <p14:tracePt t="15749" x="3054350" y="3519488"/>
          <p14:tracePt t="15758" x="3027363" y="3519488"/>
          <p14:tracePt t="15766" x="3008313" y="3519488"/>
          <p14:tracePt t="15773" x="2981325" y="3519488"/>
          <p14:tracePt t="15781" x="2935288" y="3519488"/>
          <p14:tracePt t="15789" x="2917825" y="3519488"/>
          <p14:tracePt t="15798" x="2889250" y="3519488"/>
          <p14:tracePt t="15805" x="2881313" y="3519488"/>
          <p14:tracePt t="15813" x="2871788" y="3519488"/>
          <p14:tracePt t="15820" x="2844800" y="3519488"/>
          <p14:tracePt t="15836" x="2825750" y="3538538"/>
          <p14:tracePt t="15845" x="2789238" y="3538538"/>
          <p14:tracePt t="15852" x="2735263" y="3538538"/>
          <p14:tracePt t="15861" x="2679700" y="3538538"/>
          <p14:tracePt t="15868" x="2625725" y="3538538"/>
          <p14:tracePt t="15878" x="2570163" y="3538538"/>
          <p14:tracePt t="15885" x="2516188" y="3538538"/>
          <p14:tracePt t="15898" x="2470150" y="3538538"/>
          <p14:tracePt t="15901" x="2433638" y="3538538"/>
          <p14:tracePt t="15909" x="2389188" y="3538538"/>
          <p14:tracePt t="15917" x="2360613" y="3538538"/>
          <p14:tracePt t="15925" x="2343150" y="3538538"/>
          <p14:tracePt t="15933" x="2324100" y="3538538"/>
          <p14:tracePt t="15941" x="2316163" y="3538538"/>
          <p14:tracePt t="15957" x="2306638" y="3538538"/>
          <p14:tracePt t="15965" x="2287588" y="3538538"/>
          <p14:tracePt t="15973" x="2279650" y="3538538"/>
          <p14:tracePt t="15981" x="2270125" y="3538538"/>
          <p14:tracePt t="15989" x="2243138" y="3538538"/>
          <p14:tracePt t="15997" x="2224088" y="3538538"/>
          <p14:tracePt t="16005" x="2214563" y="3538538"/>
          <p14:tracePt t="16013" x="2206625" y="3538538"/>
          <p14:tracePt t="16021" x="2197100" y="3538538"/>
          <p14:tracePt t="16029" x="2187575" y="3548063"/>
          <p14:tracePt t="16214" x="2160588" y="3565525"/>
          <p14:tracePt t="16222" x="2133600" y="3575050"/>
          <p14:tracePt t="16229" x="2097088" y="3592513"/>
          <p14:tracePt t="16238" x="2078038" y="3602038"/>
          <p14:tracePt t="16246" x="2051050" y="3611563"/>
          <p14:tracePt t="16254" x="2041525" y="3611563"/>
          <p14:tracePt t="16263" x="2014538" y="3611563"/>
          <p14:tracePt t="16269" x="1987550" y="3638550"/>
          <p14:tracePt t="16285" x="1968500" y="3638550"/>
          <p14:tracePt t="16293" x="1960563" y="3648075"/>
          <p14:tracePt t="16309" x="1941513" y="3657600"/>
          <p14:tracePt t="16317" x="1924050" y="3657600"/>
          <p14:tracePt t="16542" x="1951038" y="3657600"/>
          <p14:tracePt t="16550" x="1978025" y="3657600"/>
          <p14:tracePt t="16558" x="2041525" y="3657600"/>
          <p14:tracePt t="16565" x="2114550" y="3657600"/>
          <p14:tracePt t="16573" x="2179638" y="3657600"/>
          <p14:tracePt t="16580" x="2233613" y="3657600"/>
          <p14:tracePt t="16588" x="2287588" y="3657600"/>
          <p14:tracePt t="16597" x="2316163" y="3657600"/>
          <p14:tracePt t="16604" x="2343150" y="3657600"/>
          <p14:tracePt t="16612" x="2389188" y="3657600"/>
          <p14:tracePt t="16620" x="2397125" y="3657600"/>
          <p14:tracePt t="16628" x="2416175" y="3657600"/>
          <p14:tracePt t="16637" x="2433638" y="3657600"/>
          <p14:tracePt t="16646" x="2443163" y="3657600"/>
          <p14:tracePt t="16653" x="2452688" y="3657600"/>
          <p14:tracePt t="16662" x="2479675" y="3657600"/>
          <p14:tracePt t="16669" x="2489200" y="3657600"/>
          <p14:tracePt t="16677" x="2498725" y="3657600"/>
          <p14:tracePt t="16685" x="2516188" y="3657600"/>
          <p14:tracePt t="16693" x="2525713" y="3657600"/>
          <p14:tracePt t="16733" x="2533650" y="3657600"/>
          <p14:tracePt t="17101" x="2562225" y="3657600"/>
          <p14:tracePt t="17109" x="2643188" y="3657600"/>
          <p14:tracePt t="17117" x="2771775" y="3657600"/>
          <p14:tracePt t="17125" x="2925763" y="3694113"/>
          <p14:tracePt t="17133" x="3071813" y="3711575"/>
          <p14:tracePt t="17141" x="3217863" y="3738563"/>
          <p14:tracePt t="17148" x="3363913" y="3775075"/>
          <p14:tracePt t="17156" x="3500438" y="3811588"/>
          <p14:tracePt t="17164" x="3592513" y="3811588"/>
          <p14:tracePt t="17172" x="3673475" y="3857625"/>
          <p14:tracePt t="17180" x="3709988" y="3867150"/>
          <p14:tracePt t="17524" x="3719513" y="3884613"/>
          <p14:tracePt t="17533" x="3838575" y="3894138"/>
          <p14:tracePt t="17541" x="4002088" y="3875088"/>
          <p14:tracePt t="17549" x="4175125" y="3830638"/>
          <p14:tracePt t="17557" x="4284663" y="3821113"/>
          <p14:tracePt t="17566" x="4376738" y="3803650"/>
          <p14:tracePt t="17574" x="4448175" y="3794125"/>
          <p14:tracePt t="17583" x="4467225" y="3794125"/>
          <p14:tracePt t="17589" x="4503738" y="3794125"/>
          <p14:tracePt t="17598" x="4503738" y="3784600"/>
          <p14:tracePt t="17957" x="4540250" y="3775075"/>
          <p14:tracePt t="17966" x="4722813" y="3775075"/>
          <p14:tracePt t="17974" x="4949825" y="3775075"/>
          <p14:tracePt t="17981" x="5241925" y="3775075"/>
          <p14:tracePt t="17990" x="5514975" y="3757613"/>
          <p14:tracePt t="17998" x="5743575" y="3757613"/>
          <p14:tracePt t="18005" x="6007100" y="3757613"/>
          <p14:tracePt t="18014" x="6189663" y="3757613"/>
          <p14:tracePt t="18022" x="6318250" y="3757613"/>
          <p14:tracePt t="18029" x="6427788" y="3757613"/>
          <p14:tracePt t="18037" x="6445250" y="3757613"/>
          <p14:tracePt t="18046" x="6454775" y="3757613"/>
          <p14:tracePt t="18269" x="6372225" y="3775075"/>
          <p14:tracePt t="18277" x="6226175" y="3794125"/>
          <p14:tracePt t="18284" x="6135688" y="3794125"/>
          <p14:tracePt t="18292" x="5999163" y="3821113"/>
          <p14:tracePt t="18300" x="5853113" y="3840163"/>
          <p14:tracePt t="18308" x="5724525" y="3840163"/>
          <p14:tracePt t="18317" x="5580063" y="3840163"/>
          <p14:tracePt t="18325" x="5487988" y="3840163"/>
          <p14:tracePt t="18333" x="5397500" y="3840163"/>
          <p14:tracePt t="18341" x="5378450" y="3840163"/>
          <p14:tracePt t="18349" x="5351463" y="3840163"/>
          <p14:tracePt t="18453" x="5341938" y="3840163"/>
          <p14:tracePt t="18462" x="5341938" y="3821113"/>
          <p14:tracePt t="18470" x="5341938" y="3775075"/>
          <p14:tracePt t="18479" x="5341938" y="3748088"/>
          <p14:tracePt t="18486" x="5368925" y="3730625"/>
          <p14:tracePt t="18494" x="5397500" y="3684588"/>
          <p14:tracePt t="18501" x="5405438" y="3665538"/>
          <p14:tracePt t="18510" x="5434013" y="3621088"/>
          <p14:tracePt t="18518" x="5461000" y="3592513"/>
          <p14:tracePt t="18526" x="5487988" y="3565525"/>
          <p14:tracePt t="18534" x="5514975" y="3548063"/>
          <p14:tracePt t="18542" x="5570538" y="3511550"/>
          <p14:tracePt t="18549" x="5616575" y="3502025"/>
          <p14:tracePt t="18558" x="5670550" y="3502025"/>
          <p14:tracePt t="18565" x="5716588" y="3492500"/>
          <p14:tracePt t="18574" x="5770563" y="3492500"/>
          <p14:tracePt t="18581" x="5807075" y="3492500"/>
          <p14:tracePt t="18590" x="5853113" y="3492500"/>
          <p14:tracePt t="18598" x="5880100" y="3492500"/>
          <p14:tracePt t="18606" x="5935663" y="3492500"/>
          <p14:tracePt t="18614" x="5962650" y="3492500"/>
          <p14:tracePt t="18621" x="5980113" y="3492500"/>
          <p14:tracePt t="18630" x="6007100" y="3492500"/>
          <p14:tracePt t="18637" x="6026150" y="3492500"/>
          <p14:tracePt t="18647" x="6053138" y="3492500"/>
          <p14:tracePt t="18654" x="6062663" y="3492500"/>
          <p14:tracePt t="18663" x="6080125" y="3492500"/>
          <p14:tracePt t="18726" x="6089650" y="3511550"/>
          <p14:tracePt t="18734" x="6089650" y="3529013"/>
          <p14:tracePt t="18742" x="6089650" y="3575050"/>
          <p14:tracePt t="18750" x="6089650" y="3602038"/>
          <p14:tracePt t="18758" x="6080125" y="3611563"/>
          <p14:tracePt t="18766" x="6062663" y="3629025"/>
          <p14:tracePt t="18774" x="6043613" y="3648075"/>
          <p14:tracePt t="18783" x="6016625" y="3675063"/>
          <p14:tracePt t="18789" x="6007100" y="3694113"/>
          <p14:tracePt t="18799" x="5999163" y="3702050"/>
          <p14:tracePt t="18805" x="5980113" y="3721100"/>
          <p14:tracePt t="18813" x="5962650" y="3738563"/>
          <p14:tracePt t="18822" x="5953125" y="3748088"/>
          <p14:tracePt t="18837" x="5943600" y="3757613"/>
          <p14:tracePt t="18853" x="5935663" y="3757613"/>
          <p14:tracePt t="18863" x="5926138" y="3767138"/>
          <p14:tracePt t="29030" x="5899150" y="3794125"/>
          <p14:tracePt t="29038" x="5734050" y="3840163"/>
          <p14:tracePt t="29045" x="5570538" y="3884613"/>
          <p14:tracePt t="29053" x="5387975" y="3894138"/>
          <p14:tracePt t="29062" x="5195888" y="3940175"/>
          <p14:tracePt t="29069" x="5049838" y="3957638"/>
          <p14:tracePt t="29078" x="4905375" y="3976688"/>
          <p14:tracePt t="29085" x="4813300" y="3976688"/>
          <p14:tracePt t="29095" x="4703763" y="3984625"/>
          <p14:tracePt t="29102" x="4659313" y="3984625"/>
          <p14:tracePt t="29114" x="4630738" y="3984625"/>
          <p14:tracePt t="29117" x="4613275" y="3984625"/>
          <p14:tracePt t="29150" x="4603750" y="3984625"/>
          <p14:tracePt t="29173" x="4594225" y="3984625"/>
          <p14:tracePt t="29190" x="4576763" y="3984625"/>
          <p14:tracePt t="29197" x="4549775" y="3984625"/>
          <p14:tracePt t="29206" x="4513263" y="3984625"/>
          <p14:tracePt t="29213" x="4457700" y="3984625"/>
          <p14:tracePt t="29221" x="4421188" y="3984625"/>
          <p14:tracePt t="29229" x="4403725" y="3984625"/>
          <p14:tracePt t="29238" x="4376738" y="3984625"/>
          <p14:tracePt t="29245" x="4357688" y="3984625"/>
          <p14:tracePt t="29254" x="4311650" y="3984625"/>
          <p14:tracePt t="29262" x="4303713" y="3984625"/>
          <p14:tracePt t="29269" x="4257675" y="3984625"/>
          <p14:tracePt t="29278" x="4221163" y="3984625"/>
          <p14:tracePt t="29284" x="4175125" y="3984625"/>
          <p14:tracePt t="29294" x="4148138" y="3984625"/>
          <p14:tracePt t="29301" x="4121150" y="3984625"/>
          <p14:tracePt t="29309" x="4075113" y="3984625"/>
          <p14:tracePt t="29317" x="4057650" y="3984625"/>
          <p14:tracePt t="29325" x="4029075" y="3984625"/>
          <p14:tracePt t="29333" x="4021138" y="3984625"/>
          <p14:tracePt t="29341" x="3992563" y="3984625"/>
          <p14:tracePt t="29349" x="3975100" y="3984625"/>
          <p14:tracePt t="29357" x="3956050" y="3984625"/>
          <p14:tracePt t="29365" x="3919538" y="4013200"/>
          <p14:tracePt t="29373" x="3875088" y="4021138"/>
          <p14:tracePt t="29381" x="3829050" y="4030663"/>
          <p14:tracePt t="29389" x="3775075" y="4030663"/>
          <p14:tracePt t="29397" x="3738563" y="4030663"/>
          <p14:tracePt t="29405" x="3692525" y="4040188"/>
          <p14:tracePt t="29413" x="3656013" y="4049713"/>
          <p14:tracePt t="29421" x="3646488" y="4057650"/>
          <p14:tracePt t="29428" x="3629025" y="4057650"/>
          <p14:tracePt t="29437" x="3609975" y="4057650"/>
          <p14:tracePt t="29445" x="3592513" y="4067175"/>
          <p14:tracePt t="29453" x="3582988" y="4067175"/>
          <p14:tracePt t="29461" x="3573463" y="4067175"/>
          <p14:tracePt t="29469" x="3563938" y="4067175"/>
          <p14:tracePt t="29477" x="3556000" y="4067175"/>
          <p14:tracePt t="29494" x="3546475" y="4067175"/>
          <p14:tracePt t="29501" x="3536950" y="4067175"/>
          <p14:tracePt t="29510" x="3527425" y="4067175"/>
          <p14:tracePt t="29517" x="3519488" y="4067175"/>
          <p14:tracePt t="29525" x="3490913" y="4067175"/>
          <p14:tracePt t="29533" x="3463925" y="4067175"/>
          <p14:tracePt t="29541" x="3427413" y="4067175"/>
          <p14:tracePt t="29549" x="3382963" y="4067175"/>
          <p14:tracePt t="29557" x="3354388" y="4057650"/>
          <p14:tracePt t="29565" x="3309938" y="4030663"/>
          <p14:tracePt t="29573" x="3290888" y="4021138"/>
          <p14:tracePt t="29581" x="3281363" y="4021138"/>
          <p14:tracePt t="29597" x="3263900" y="4013200"/>
          <p14:tracePt t="29629" x="3254375" y="3967163"/>
          <p14:tracePt t="29637" x="3244850" y="3957638"/>
          <p14:tracePt t="29645" x="3244850" y="3930650"/>
          <p14:tracePt t="29653" x="3244850" y="3911600"/>
          <p14:tracePt t="29661" x="3236913" y="3875088"/>
          <p14:tracePt t="29669" x="3236913" y="3857625"/>
          <p14:tracePt t="29678" x="3236913" y="3830638"/>
          <p14:tracePt t="29685" x="3236913" y="3811588"/>
          <p14:tracePt t="29695" x="3236913" y="3784600"/>
          <p14:tracePt t="29701" x="3236913" y="3775075"/>
          <p14:tracePt t="29710" x="3236913" y="3767138"/>
          <p14:tracePt t="29717" x="3236913" y="3757613"/>
          <p14:tracePt t="29725" x="3236913" y="3738563"/>
          <p14:tracePt t="29733" x="3236913" y="3730625"/>
          <p14:tracePt t="29757" x="3236913" y="3702050"/>
          <p14:tracePt t="29765" x="3236913" y="3684588"/>
          <p14:tracePt t="29773" x="3244850" y="3675063"/>
          <p14:tracePt t="29781" x="3263900" y="3657600"/>
          <p14:tracePt t="29789" x="3290888" y="3629025"/>
          <p14:tracePt t="29797" x="3300413" y="3602038"/>
          <p14:tracePt t="29805" x="3346450" y="3584575"/>
          <p14:tracePt t="29813" x="3382963" y="3548063"/>
          <p14:tracePt t="29821" x="3409950" y="3538538"/>
          <p14:tracePt t="29830" x="3446463" y="3529013"/>
          <p14:tracePt t="29837" x="3482975" y="3529013"/>
          <p14:tracePt t="29846" x="3500438" y="3519488"/>
          <p14:tracePt t="29853" x="3536950" y="3519488"/>
          <p14:tracePt t="29861" x="3556000" y="3519488"/>
          <p14:tracePt t="29869" x="3573463" y="3519488"/>
          <p14:tracePt t="29878" x="3582988" y="3519488"/>
          <p14:tracePt t="30245" x="3592513" y="3519488"/>
          <p14:tracePt t="30284" x="3600450" y="3511550"/>
          <p14:tracePt t="30292" x="3636963" y="3492500"/>
          <p14:tracePt t="30300" x="3746500" y="3475038"/>
          <p14:tracePt t="30308" x="3819525" y="3475038"/>
          <p14:tracePt t="30316" x="3883025" y="3465513"/>
          <p14:tracePt t="30324" x="3938588" y="3465513"/>
          <p14:tracePt t="30332" x="3965575" y="3455988"/>
          <p14:tracePt t="30340" x="3992563" y="3438525"/>
          <p14:tracePt t="30348" x="4038600" y="3429000"/>
          <p14:tracePt t="30356" x="4065588" y="3429000"/>
          <p14:tracePt t="30365" x="4094163" y="3429000"/>
          <p14:tracePt t="30373" x="4121150" y="3392488"/>
          <p14:tracePt t="30380" x="4129088" y="3392488"/>
          <p14:tracePt t="30638" x="4148138" y="3392488"/>
          <p14:tracePt t="30646" x="4194175" y="3392488"/>
          <p14:tracePt t="30654" x="4230688" y="3392488"/>
          <p14:tracePt t="30661" x="4238625" y="3402013"/>
          <p14:tracePt t="30670" x="4267200" y="3402013"/>
          <p14:tracePt t="30679" x="4284663" y="3411538"/>
          <p14:tracePt t="32085" x="4294188" y="3419475"/>
          <p14:tracePt t="32094" x="4284663" y="3446463"/>
          <p14:tracePt t="32101" x="4275138" y="3465513"/>
          <p14:tracePt t="32112" x="4257675" y="3482975"/>
          <p14:tracePt t="32117" x="4248150" y="3502025"/>
          <p14:tracePt t="32125" x="4230688" y="3519488"/>
          <p14:tracePt t="32133" x="4221163" y="3538538"/>
          <p14:tracePt t="32141" x="4211638" y="3565525"/>
          <p14:tracePt t="32302" x="4184650" y="3592513"/>
          <p14:tracePt t="32310" x="4165600" y="3611563"/>
          <p14:tracePt t="32317" x="4157663" y="3629025"/>
          <p14:tracePt t="32333" x="4148138" y="3648075"/>
          <p14:tracePt t="32349" x="4129088" y="3657600"/>
          <p14:tracePt t="32357" x="4129088" y="3665538"/>
          <p14:tracePt t="32365" x="4121150" y="3675063"/>
          <p14:tracePt t="32373" x="4111625" y="3684588"/>
          <p14:tracePt t="32389" x="4111625" y="3694113"/>
          <p14:tracePt t="32407" x="4094163" y="3702050"/>
          <p14:tracePt t="32413" x="4084638" y="3730625"/>
          <p14:tracePt t="32421" x="4075113" y="3730625"/>
          <p14:tracePt t="32429" x="4075113" y="3738563"/>
          <p14:tracePt t="32437" x="4057650" y="3757613"/>
          <p14:tracePt t="32446" x="4048125" y="3767138"/>
          <p14:tracePt t="32453" x="4038600" y="3775075"/>
          <p14:tracePt t="32469" x="4029075" y="3794125"/>
          <p14:tracePt t="32476" x="4021138" y="3794125"/>
          <p14:tracePt t="32485" x="4021138" y="3803650"/>
          <p14:tracePt t="32501" x="4011613" y="3803650"/>
          <p14:tracePt t="51325" x="3984625" y="3803650"/>
          <p14:tracePt t="51333" x="3846513" y="3875088"/>
          <p14:tracePt t="51341" x="3729038" y="3994150"/>
          <p14:tracePt t="51349" x="3592513" y="4113213"/>
          <p14:tracePt t="51359" x="3455988" y="4222750"/>
          <p14:tracePt t="51365" x="3317875" y="4313238"/>
          <p14:tracePt t="51374" x="3181350" y="4386263"/>
          <p14:tracePt t="51381" x="3117850" y="4441825"/>
          <p14:tracePt t="51389" x="3008313" y="4468813"/>
          <p14:tracePt t="51397" x="2889250" y="4486275"/>
          <p14:tracePt t="51406" x="2798763" y="4514850"/>
          <p14:tracePt t="51414" x="2735263" y="4522788"/>
          <p14:tracePt t="51421" x="2662238" y="4514850"/>
          <p14:tracePt t="51429" x="2579688" y="4478338"/>
          <p14:tracePt t="51438" x="2533650" y="4441825"/>
          <p14:tracePt t="51447" x="2479675" y="4376738"/>
          <p14:tracePt t="51453" x="2462213" y="4332288"/>
          <p14:tracePt t="51461" x="2416175" y="4295775"/>
          <p14:tracePt t="51469" x="2343150" y="4240213"/>
          <p14:tracePt t="51477" x="2297113" y="4203700"/>
          <p14:tracePt t="51485" x="2233613" y="4140200"/>
          <p14:tracePt t="51494" x="2197100" y="4122738"/>
          <p14:tracePt t="51501" x="2151063" y="4076700"/>
          <p14:tracePt t="51508" x="2106613" y="4049713"/>
          <p14:tracePt t="51517" x="2041525" y="4013200"/>
          <p14:tracePt t="51525" x="2014538" y="3994150"/>
          <p14:tracePt t="51533" x="1997075" y="3957638"/>
          <p14:tracePt t="51542" x="1978025" y="3948113"/>
          <p14:tracePt t="51549" x="1968500" y="3948113"/>
          <p14:tracePt t="51558" x="1960563" y="3921125"/>
          <p14:tracePt t="51565" x="1960563" y="3911600"/>
          <p14:tracePt t="51573" x="1960563" y="3875088"/>
          <p14:tracePt t="51581" x="1960563" y="3803650"/>
          <p14:tracePt t="51589" x="1960563" y="3767138"/>
          <p14:tracePt t="51597" x="1997075" y="3675063"/>
          <p14:tracePt t="51605" x="2087563" y="3575050"/>
          <p14:tracePt t="51613" x="2160588" y="3492500"/>
          <p14:tracePt t="51621" x="2279650" y="3402013"/>
          <p14:tracePt t="51628" x="2360613" y="3328988"/>
          <p14:tracePt t="51636" x="2462213" y="3246438"/>
          <p14:tracePt t="51644" x="2579688" y="3173413"/>
          <p14:tracePt t="51652" x="2598738" y="3136900"/>
          <p14:tracePt t="51660" x="2698750" y="3090863"/>
          <p14:tracePt t="51668" x="2798763" y="3073400"/>
          <p14:tracePt t="51676" x="2852738" y="3063875"/>
          <p14:tracePt t="51684" x="2944813" y="3063875"/>
          <p14:tracePt t="51692" x="2971800" y="3063875"/>
          <p14:tracePt t="51700" x="2990850" y="3063875"/>
          <p14:tracePt t="51709" x="3035300" y="3146425"/>
          <p14:tracePt t="51716" x="3108325" y="3265488"/>
          <p14:tracePt t="51725" x="3108325" y="3355975"/>
          <p14:tracePt t="51733" x="3136900" y="3511550"/>
          <p14:tracePt t="51741" x="3190875" y="3638550"/>
          <p14:tracePt t="51750" x="3227388" y="3757613"/>
          <p14:tracePt t="51758" x="3254375" y="3867150"/>
          <p14:tracePt t="51765" x="3281363" y="3967163"/>
          <p14:tracePt t="51772" x="3290888" y="4003675"/>
          <p14:tracePt t="51780" x="3327400" y="4057650"/>
          <p14:tracePt t="51789" x="3346450" y="4103688"/>
          <p14:tracePt t="51805" x="3346450" y="4130675"/>
          <p14:tracePt t="51815" x="3363913" y="4149725"/>
          <p14:tracePt t="51831" x="3363913" y="4186238"/>
          <p14:tracePt t="51838" x="3363913" y="4203700"/>
          <p14:tracePt t="51846" x="3354388" y="4259263"/>
          <p14:tracePt t="51853" x="3300413" y="4303713"/>
          <p14:tracePt t="51863" x="3236913" y="4386263"/>
          <p14:tracePt t="51870" x="3181350" y="4459288"/>
          <p14:tracePt t="51877" x="3100388" y="4514850"/>
          <p14:tracePt t="51896" x="2998788" y="4595813"/>
          <p14:tracePt t="51901" x="2962275" y="4641850"/>
          <p14:tracePt t="51910" x="2917825" y="4668838"/>
          <p14:tracePt t="51918" x="2898775" y="4687888"/>
          <p14:tracePt t="51933" x="2889250" y="4687888"/>
          <p14:tracePt t="51944" x="2889250" y="4697413"/>
          <p14:tracePt t="51965" x="2852738" y="4697413"/>
          <p14:tracePt t="51977" x="2817813" y="4697413"/>
          <p14:tracePt t="51981" x="2789238" y="4697413"/>
          <p14:tracePt t="51990" x="2735263" y="4687888"/>
          <p14:tracePt t="51997" x="2652713" y="4660900"/>
          <p14:tracePt t="52005" x="2579688" y="4624388"/>
          <p14:tracePt t="52013" x="2443163" y="4595813"/>
          <p14:tracePt t="52021" x="2324100" y="4541838"/>
          <p14:tracePt t="52029" x="2197100" y="4459288"/>
          <p14:tracePt t="52037" x="2097088" y="4405313"/>
          <p14:tracePt t="52045" x="2024063" y="4340225"/>
          <p14:tracePt t="52053" x="1960563" y="4259263"/>
          <p14:tracePt t="52061" x="1924050" y="4222750"/>
          <p14:tracePt t="52069" x="1905000" y="4195763"/>
          <p14:tracePt t="52078" x="1905000" y="4159250"/>
          <p14:tracePt t="52085" x="1905000" y="4122738"/>
          <p14:tracePt t="52093" x="1905000" y="4103688"/>
          <p14:tracePt t="52101" x="1905000" y="4067175"/>
          <p14:tracePt t="52109" x="1931988" y="4003675"/>
          <p14:tracePt t="52117" x="2014538" y="3921125"/>
          <p14:tracePt t="52127" x="2078038" y="3867150"/>
          <p14:tracePt t="52132" x="2179638" y="3821113"/>
          <p14:tracePt t="52141" x="2279650" y="3757613"/>
          <p14:tracePt t="52148" x="2360613" y="3711575"/>
          <p14:tracePt t="52158" x="2425700" y="3702050"/>
          <p14:tracePt t="52164" x="2462213" y="3675063"/>
          <p14:tracePt t="52172" x="2506663" y="3657600"/>
          <p14:tracePt t="52180" x="2543175" y="3657600"/>
          <p14:tracePt t="52189" x="2562225" y="3648075"/>
          <p14:tracePt t="52197" x="2589213" y="3648075"/>
          <p14:tracePt t="52205" x="2598738" y="3638550"/>
          <p14:tracePt t="52229" x="2606675" y="3638550"/>
          <p14:tracePt t="52245" x="2616200" y="3638550"/>
          <p14:tracePt t="52253" x="2635250" y="3638550"/>
          <p14:tracePt t="52261" x="2679700" y="3638550"/>
          <p14:tracePt t="52269" x="2698750" y="3638550"/>
          <p14:tracePt t="52276" x="2752725" y="3675063"/>
          <p14:tracePt t="52284" x="2808288" y="3730625"/>
          <p14:tracePt t="52292" x="2871788" y="3775075"/>
          <p14:tracePt t="52300" x="2917825" y="3811588"/>
          <p14:tracePt t="52309" x="2954338" y="3875088"/>
          <p14:tracePt t="52316" x="3027363" y="3976688"/>
          <p14:tracePt t="52324" x="3117850" y="4067175"/>
          <p14:tracePt t="52333" x="3200400" y="4149725"/>
          <p14:tracePt t="52341" x="3263900" y="4213225"/>
          <p14:tracePt t="52348" x="3317875" y="4286250"/>
          <p14:tracePt t="52357" x="3346450" y="4303713"/>
          <p14:tracePt t="52365" x="3354388" y="4332288"/>
          <p14:tracePt t="52517" x="3363913" y="4340225"/>
          <p14:tracePt t="52525" x="3382963" y="4340225"/>
          <p14:tracePt t="52533" x="3427413" y="4340225"/>
          <p14:tracePt t="52542" x="3446463" y="4322763"/>
          <p14:tracePt t="52549" x="3463925" y="4303713"/>
          <p14:tracePt t="52559" x="3490913" y="4268788"/>
          <p14:tracePt t="52573" x="3546475" y="4222750"/>
          <p14:tracePt t="52581" x="3573463" y="4186238"/>
          <p14:tracePt t="52589" x="3673475" y="4113213"/>
          <p14:tracePt t="52597" x="3729038" y="4076700"/>
          <p14:tracePt t="52605" x="3792538" y="4013200"/>
          <p14:tracePt t="52613" x="3810000" y="3967163"/>
          <p14:tracePt t="52621" x="3829050" y="3930650"/>
          <p14:tracePt t="52629" x="3865563" y="3867150"/>
          <p14:tracePt t="52637" x="3875088" y="3803650"/>
          <p14:tracePt t="52645" x="3883025" y="3775075"/>
          <p14:tracePt t="52653" x="3911600" y="3684588"/>
          <p14:tracePt t="52661" x="3911600" y="3648075"/>
          <p14:tracePt t="52669" x="3911600" y="3621088"/>
          <p14:tracePt t="52677" x="3911600" y="3575050"/>
          <p14:tracePt t="52685" x="3911600" y="3538538"/>
          <p14:tracePt t="52693" x="3902075" y="3492500"/>
          <p14:tracePt t="52701" x="3875088" y="3455988"/>
          <p14:tracePt t="52709" x="3846513" y="3438525"/>
          <p14:tracePt t="52717" x="3802063" y="3392488"/>
          <p14:tracePt t="52724" x="3775075" y="3346450"/>
          <p14:tracePt t="52732" x="3746500" y="3319463"/>
          <p14:tracePt t="52741" x="3692525" y="3265488"/>
          <p14:tracePt t="52748" x="3683000" y="3228975"/>
          <p14:tracePt t="52757" x="3665538" y="3182938"/>
          <p14:tracePt t="52764" x="3609975" y="3127375"/>
          <p14:tracePt t="52772" x="3600450" y="3100388"/>
          <p14:tracePt t="52780" x="3573463" y="3054350"/>
          <p14:tracePt t="52788" x="3563938" y="3036888"/>
          <p14:tracePt t="52797" x="3556000" y="3009900"/>
          <p14:tracePt t="52805" x="3527425" y="2990850"/>
          <p14:tracePt t="52813" x="3519488" y="2963863"/>
          <p14:tracePt t="52821" x="3509963" y="2963863"/>
          <p14:tracePt t="52829" x="3509963" y="2946400"/>
          <p14:tracePt t="52837" x="3482975" y="2927350"/>
          <p14:tracePt t="53598" x="3473450" y="2854325"/>
          <p14:tracePt t="53605" x="3490913" y="2754313"/>
          <p14:tracePt t="53613" x="3490913" y="2698750"/>
          <p14:tracePt t="53621" x="3490913" y="2671763"/>
          <p14:tracePt t="53629" x="3490913" y="2617788"/>
          <p14:tracePt t="53637" x="3490913" y="2571750"/>
          <p14:tracePt t="53644" x="3482975" y="2535238"/>
          <p14:tracePt t="53652" x="3463925" y="2498725"/>
          <p14:tracePt t="53660" x="3463925" y="2481263"/>
          <p14:tracePt t="53676" x="3455988" y="2471738"/>
          <p14:tracePt t="53757" x="3436938" y="2471738"/>
          <p14:tracePt t="53773" x="3382963" y="2471738"/>
          <p14:tracePt t="53781" x="3336925" y="2471738"/>
          <p14:tracePt t="53789" x="3317875" y="2481263"/>
          <p14:tracePt t="53797" x="3281363" y="2498725"/>
          <p14:tracePt t="53805" x="3236913" y="2498725"/>
          <p14:tracePt t="53813" x="3217863" y="2508250"/>
          <p14:tracePt t="53821" x="3190875" y="2508250"/>
          <p14:tracePt t="53829" x="3171825" y="2525713"/>
          <p14:tracePt t="53838" x="3154363" y="2525713"/>
          <p14:tracePt t="53957" x="3144838" y="2535238"/>
          <p14:tracePt t="53965" x="3136900" y="2554288"/>
          <p14:tracePt t="53973" x="3127375" y="2571750"/>
          <p14:tracePt t="53981" x="3090863" y="2635250"/>
          <p14:tracePt t="53990" x="3081338" y="2635250"/>
          <p14:tracePt t="53998" x="3044825" y="2690813"/>
          <p14:tracePt t="54005" x="3044825" y="2698750"/>
          <p14:tracePt t="54013" x="3017838" y="2727325"/>
          <p14:tracePt t="54021" x="2990850" y="2744788"/>
          <p14:tracePt t="54029" x="2990850" y="2754313"/>
          <p14:tracePt t="54037" x="2944813" y="2771775"/>
          <p14:tracePt t="54045" x="2925763" y="2771775"/>
          <p14:tracePt t="54054" x="2898775" y="2771775"/>
          <p14:tracePt t="54061" x="2881313" y="2771775"/>
          <p14:tracePt t="54069" x="2852738" y="2771775"/>
          <p14:tracePt t="54077" x="2817813" y="2771775"/>
          <p14:tracePt t="54085" x="2798763" y="2771775"/>
          <p14:tracePt t="54094" x="2752725" y="2771775"/>
          <p14:tracePt t="54101" x="2716213" y="2771775"/>
          <p14:tracePt t="54110" x="2689225" y="2771775"/>
          <p14:tracePt t="54117" x="2616200" y="2771775"/>
          <p14:tracePt t="54126" x="2543175" y="2771775"/>
          <p14:tracePt t="54133" x="2452688" y="2771775"/>
          <p14:tracePt t="54142" x="2397125" y="2771775"/>
          <p14:tracePt t="54149" x="2270125" y="2771775"/>
          <p14:tracePt t="54158" x="2187575" y="2771775"/>
          <p14:tracePt t="54165" x="2133600" y="2771775"/>
          <p14:tracePt t="54173" x="2051050" y="2717800"/>
          <p14:tracePt t="54181" x="2024063" y="2708275"/>
          <p14:tracePt t="54189" x="1997075" y="2690813"/>
          <p14:tracePt t="54197" x="1997075" y="2681288"/>
          <p14:tracePt t="54205" x="1997075" y="2671763"/>
          <p14:tracePt t="54213" x="1997075" y="2654300"/>
          <p14:tracePt t="54221" x="1997075" y="2635250"/>
          <p14:tracePt t="54229" x="1997075" y="2617788"/>
          <p14:tracePt t="54237" x="1987550" y="2598738"/>
          <p14:tracePt t="54245" x="1968500" y="2571750"/>
          <p14:tracePt t="54253" x="1968500" y="2554288"/>
          <p14:tracePt t="54261" x="1968500" y="2525713"/>
          <p14:tracePt t="54269" x="1968500" y="2508250"/>
          <p14:tracePt t="54277" x="1968500" y="2489200"/>
          <p14:tracePt t="54285" x="1968500" y="2471738"/>
          <p14:tracePt t="54293" x="1968500" y="2435225"/>
          <p14:tracePt t="54301" x="1978025" y="2398713"/>
          <p14:tracePt t="54308" x="1987550" y="2371725"/>
          <p14:tracePt t="54317" x="1997075" y="2343150"/>
          <p14:tracePt t="54325" x="2014538" y="2325688"/>
          <p14:tracePt t="54333" x="2051050" y="2279650"/>
          <p14:tracePt t="54342" x="2078038" y="2243138"/>
          <p14:tracePt t="54349" x="2114550" y="2216150"/>
          <p14:tracePt t="54358" x="2160588" y="2160588"/>
          <p14:tracePt t="54365" x="2187575" y="2143125"/>
          <p14:tracePt t="54373" x="2251075" y="2106613"/>
          <p14:tracePt t="54381" x="2297113" y="2089150"/>
          <p14:tracePt t="54389" x="2360613" y="2043113"/>
          <p14:tracePt t="54397" x="2397125" y="2033588"/>
          <p14:tracePt t="54405" x="2462213" y="2024063"/>
          <p14:tracePt t="54413" x="2525713" y="1997075"/>
          <p14:tracePt t="54421" x="2552700" y="1979613"/>
          <p14:tracePt t="54429" x="2579688" y="1970088"/>
          <p14:tracePt t="54437" x="2635250" y="1970088"/>
          <p14:tracePt t="54445" x="2652713" y="1970088"/>
          <p14:tracePt t="54453" x="2698750" y="1970088"/>
          <p14:tracePt t="54461" x="2725738" y="1970088"/>
          <p14:tracePt t="54469" x="2744788" y="1970088"/>
          <p14:tracePt t="54477" x="2771775" y="1970088"/>
          <p14:tracePt t="54485" x="2798763" y="1970088"/>
          <p14:tracePt t="54493" x="2862263" y="1997075"/>
          <p14:tracePt t="54501" x="2898775" y="2006600"/>
          <p14:tracePt t="54509" x="2962275" y="2043113"/>
          <p14:tracePt t="54517" x="3017838" y="2097088"/>
          <p14:tracePt t="54525" x="3054350" y="2143125"/>
          <p14:tracePt t="54533" x="3100388" y="2189163"/>
          <p14:tracePt t="54542" x="3154363" y="2252663"/>
          <p14:tracePt t="54549" x="3208338" y="2325688"/>
          <p14:tracePt t="54558" x="3244850" y="2371725"/>
          <p14:tracePt t="54565" x="3290888" y="2435225"/>
          <p14:tracePt t="54573" x="3327400" y="2462213"/>
          <p14:tracePt t="54581" x="3363913" y="2517775"/>
          <p14:tracePt t="54589" x="3400425" y="2562225"/>
          <p14:tracePt t="54597" x="3419475" y="2589213"/>
          <p14:tracePt t="54605" x="3427413" y="2608263"/>
          <p14:tracePt t="54613" x="3446463" y="2644775"/>
          <p14:tracePt t="54629" x="3446463" y="2662238"/>
          <p14:tracePt t="54637" x="3446463" y="2690813"/>
          <p14:tracePt t="54645" x="3446463" y="2717800"/>
          <p14:tracePt t="54653" x="3446463" y="2763838"/>
          <p14:tracePt t="54661" x="3446463" y="2790825"/>
          <p14:tracePt t="54669" x="3446463" y="2808288"/>
          <p14:tracePt t="54677" x="3436938" y="2844800"/>
          <p14:tracePt t="54685" x="3427413" y="2854325"/>
          <p14:tracePt t="54693" x="3409950" y="2909888"/>
          <p14:tracePt t="54701" x="3390900" y="2927350"/>
          <p14:tracePt t="54708" x="3382963" y="2936875"/>
          <p14:tracePt t="54717" x="3373438" y="2946400"/>
          <p14:tracePt t="54725" x="3363913" y="2946400"/>
          <p14:tracePt t="54749" x="3354388" y="2954338"/>
          <p14:tracePt t="54765" x="3346450" y="2963863"/>
          <p14:tracePt t="55014" x="3346450" y="2954338"/>
          <p14:tracePt t="55030" x="3346450" y="2946400"/>
          <p14:tracePt t="55622" x="3346450" y="2917825"/>
          <p14:tracePt t="55629" x="3346450" y="2900363"/>
          <p14:tracePt t="55637" x="3346450" y="2873375"/>
          <p14:tracePt t="55646" x="3346450" y="2854325"/>
          <p14:tracePt t="55653" x="3354388" y="2844800"/>
          <p14:tracePt t="55662" x="3363913" y="2808288"/>
          <p14:tracePt t="55670" x="3373438" y="2800350"/>
          <p14:tracePt t="55678" x="3390900" y="2781300"/>
          <p14:tracePt t="55684" x="3390900" y="2763838"/>
          <p14:tracePt t="55692" x="3390900" y="2754313"/>
          <p14:tracePt t="55700" x="3390900" y="2727325"/>
          <p14:tracePt t="55708" x="3390900" y="2708275"/>
          <p14:tracePt t="55716" x="3390900" y="2681288"/>
          <p14:tracePt t="55724" x="3390900" y="2671763"/>
          <p14:tracePt t="55732" x="3390900" y="2662238"/>
          <p14:tracePt t="55740" x="3390900" y="2644775"/>
          <p14:tracePt t="55748" x="3382963" y="2635250"/>
          <p14:tracePt t="55757" x="3373438" y="2625725"/>
          <p14:tracePt t="55765" x="3363913" y="2625725"/>
          <p14:tracePt t="55781" x="3354388" y="2625725"/>
          <p14:tracePt t="56133" x="3346450" y="2617788"/>
          <p14:tracePt t="56662" x="3390900" y="2617788"/>
          <p14:tracePt t="56669" x="3473450" y="2581275"/>
          <p14:tracePt t="56677" x="3509963" y="2562225"/>
          <p14:tracePt t="56685" x="3573463" y="2562225"/>
          <p14:tracePt t="56693" x="3600450" y="2562225"/>
          <p14:tracePt t="56701" x="3683000" y="2562225"/>
          <p14:tracePt t="56708" x="3746500" y="2554288"/>
          <p14:tracePt t="56716" x="3775075" y="2554288"/>
          <p14:tracePt t="56725" x="3829050" y="2535238"/>
          <p14:tracePt t="56733" x="3856038" y="2535238"/>
          <p14:tracePt t="56741" x="3902075" y="2517775"/>
          <p14:tracePt t="56748" x="3919538" y="2517775"/>
          <p14:tracePt t="56757" x="3948113" y="2517775"/>
          <p14:tracePt t="56765" x="3956050" y="2517775"/>
          <p14:tracePt t="56775" x="3965575" y="2517775"/>
          <p14:tracePt t="56877" x="3975100" y="2517775"/>
          <p14:tracePt t="56884" x="3992563" y="2517775"/>
          <p14:tracePt t="56892" x="4011613" y="2508250"/>
          <p14:tracePt t="56900" x="4038600" y="2481263"/>
          <p14:tracePt t="57110" x="4084638" y="2471738"/>
          <p14:tracePt t="57117" x="4094163" y="2471738"/>
          <p14:tracePt t="57124" x="4138613" y="2471738"/>
          <p14:tracePt t="57132" x="4148138" y="2471738"/>
          <p14:tracePt t="57141" x="4157663" y="2471738"/>
          <p14:tracePt t="57148" x="4165600" y="2471738"/>
          <p14:tracePt t="57157" x="4184650" y="2471738"/>
          <p14:tracePt t="57164" x="4221163" y="2471738"/>
          <p14:tracePt t="57172" x="4230688" y="2471738"/>
          <p14:tracePt t="57180" x="4257675" y="2471738"/>
          <p14:tracePt t="57284" x="4267200" y="2471738"/>
          <p14:tracePt t="119901" x="4303713" y="2554288"/>
          <p14:tracePt t="119908" x="4303713" y="2717800"/>
          <p14:tracePt t="119916" x="4303713" y="2900363"/>
          <p14:tracePt t="119924" x="4303713" y="3054350"/>
          <p14:tracePt t="119932" x="4384675" y="3273425"/>
          <p14:tracePt t="119941" x="4430713" y="3411538"/>
          <p14:tracePt t="119949" x="4503738" y="3529013"/>
          <p14:tracePt t="119957" x="4576763" y="3665538"/>
          <p14:tracePt t="119965" x="4630738" y="3767138"/>
          <p14:tracePt t="119973" x="4676775" y="3857625"/>
          <p14:tracePt t="119981" x="4703763" y="3921125"/>
          <p14:tracePt t="119989" x="4703763" y="3976688"/>
          <p14:tracePt t="119997" x="4703763" y="3994150"/>
          <p14:tracePt t="120005" x="4703763" y="4040188"/>
          <p14:tracePt t="120013" x="4695825" y="4049713"/>
          <p14:tracePt t="120029" x="4676775" y="4057650"/>
          <p14:tracePt t="120038" x="4667250" y="4057650"/>
          <p14:tracePt t="120045" x="4659313" y="4057650"/>
          <p14:tracePt t="120221" x="4649788" y="4057650"/>
          <p14:tracePt t="120230" x="4613275" y="4057650"/>
          <p14:tracePt t="120237" x="4549775" y="4057650"/>
          <p14:tracePt t="120245" x="4484688" y="4030663"/>
          <p14:tracePt t="120253" x="4384675" y="4021138"/>
          <p14:tracePt t="120261" x="4311650" y="3994150"/>
          <p14:tracePt t="120270" x="4230688" y="3984625"/>
          <p14:tracePt t="120276" x="4175125" y="3957638"/>
          <p14:tracePt t="120286" x="4094163" y="3930650"/>
          <p14:tracePt t="120292" x="3984625" y="3903663"/>
          <p14:tracePt t="120301" x="3883025" y="3903663"/>
          <p14:tracePt t="120308" x="3756025" y="3903663"/>
          <p14:tracePt t="120316" x="3665538" y="3903663"/>
          <p14:tracePt t="120324" x="3573463" y="3903663"/>
          <p14:tracePt t="120332" x="3519488" y="3903663"/>
          <p14:tracePt t="120340" x="3463925" y="3903663"/>
          <p14:tracePt t="120348" x="3419475" y="3903663"/>
          <p14:tracePt t="120356" x="3400425" y="3903663"/>
          <p14:tracePt t="120437" x="3382963" y="3884613"/>
          <p14:tracePt t="120445" x="3373438" y="3875088"/>
          <p14:tracePt t="120454" x="3373438" y="3867150"/>
          <p14:tracePt t="120461" x="3373438" y="3857625"/>
          <p14:tracePt t="120470" x="3373438" y="3821113"/>
          <p14:tracePt t="120486" x="3373438" y="3811588"/>
          <p14:tracePt t="120493" x="3373438" y="3775075"/>
          <p14:tracePt t="120502" x="3373438" y="3757613"/>
          <p14:tracePt t="120509" x="3373438" y="3721100"/>
          <p14:tracePt t="120518" x="3373438" y="3702050"/>
          <p14:tracePt t="120525" x="3363913" y="3675063"/>
          <p14:tracePt t="120533" x="3363913" y="3657600"/>
          <p14:tracePt t="120549" x="3363913" y="3638550"/>
          <p14:tracePt t="120557" x="3354388" y="3629025"/>
          <p14:tracePt t="120789" x="3354388" y="3621088"/>
          <p14:tracePt t="121053" x="3346450" y="3611563"/>
          <p14:tracePt t="121061" x="3327400" y="3611563"/>
          <p14:tracePt t="121069" x="3309938" y="3629025"/>
          <p14:tracePt t="121077" x="3290888" y="3657600"/>
          <p14:tracePt t="121086" x="3273425" y="3675063"/>
          <p14:tracePt t="121093" x="3227388" y="3702050"/>
          <p14:tracePt t="121102" x="3217863" y="3721100"/>
          <p14:tracePt t="121109" x="3200400" y="3748088"/>
          <p14:tracePt t="121118" x="3163888" y="3757613"/>
          <p14:tracePt t="121125" x="3144838" y="3775075"/>
          <p14:tracePt t="121133" x="3127375" y="3784600"/>
          <p14:tracePt t="121141" x="3108325" y="3803650"/>
          <p14:tracePt t="121149" x="3090863" y="3803650"/>
          <p14:tracePt t="121157" x="3081338" y="3811588"/>
          <p14:tracePt t="121181" x="3071813" y="3821113"/>
          <p14:tracePt t="121685" x="3081338" y="3811588"/>
          <p14:tracePt t="121693" x="3090863" y="3803650"/>
          <p14:tracePt t="121709" x="3090863" y="3794125"/>
          <p14:tracePt t="121719" x="3090863" y="3784600"/>
          <p14:tracePt t="121783" x="3100388" y="3767138"/>
          <p14:tracePt t="121789" x="3108325" y="3757613"/>
          <p14:tracePt t="121798" x="3127375" y="3748088"/>
          <p14:tracePt t="121813" x="3136900" y="3738563"/>
          <p14:tracePt t="121925" x="3136900" y="3730625"/>
          <p14:tracePt t="121934" x="3163888" y="3711575"/>
          <p14:tracePt t="121941" x="3190875" y="3694113"/>
          <p14:tracePt t="121950" x="3208338" y="3694113"/>
          <p14:tracePt t="121957" x="3217863" y="3694113"/>
          <p14:tracePt t="121965" x="3236913" y="3694113"/>
          <p14:tracePt t="121973" x="3254375" y="3694113"/>
          <p14:tracePt t="121981" x="3263900" y="3684588"/>
          <p14:tracePt t="121989" x="3281363" y="3684588"/>
          <p14:tracePt t="121998" x="3290888" y="3684588"/>
          <p14:tracePt t="122071" x="3300413" y="3684588"/>
          <p14:tracePt t="122086" x="3346450" y="3694113"/>
          <p14:tracePt t="122094" x="3354388" y="3738563"/>
          <p14:tracePt t="122102" x="3390900" y="3803650"/>
          <p14:tracePt t="122110" x="3400425" y="3857625"/>
          <p14:tracePt t="122119" x="3419475" y="3940175"/>
          <p14:tracePt t="122126" x="3455988" y="4030663"/>
          <p14:tracePt t="122134" x="3482975" y="4094163"/>
          <p14:tracePt t="122142" x="3556000" y="4232275"/>
          <p14:tracePt t="122150" x="3592513" y="4295775"/>
          <p14:tracePt t="122158" x="3619500" y="4386263"/>
          <p14:tracePt t="122166" x="3619500" y="4422775"/>
          <p14:tracePt t="122174" x="3656013" y="4495800"/>
          <p14:tracePt t="122182" x="3673475" y="4532313"/>
          <p14:tracePt t="122191" x="3683000" y="4578350"/>
          <p14:tracePt t="122198" x="3692525" y="4595813"/>
          <p14:tracePt t="122207" x="3709988" y="4614863"/>
          <p14:tracePt t="122213" x="3719513" y="4632325"/>
          <p14:tracePt t="122221" x="3719513" y="4660900"/>
          <p14:tracePt t="122229" x="3719513" y="4678363"/>
          <p14:tracePt t="122237" x="3719513" y="4705350"/>
          <p14:tracePt t="122245" x="3719513" y="4741863"/>
          <p14:tracePt t="122253" x="3709988" y="4768850"/>
          <p14:tracePt t="122261" x="3702050" y="4787900"/>
          <p14:tracePt t="122269" x="3702050" y="4833938"/>
          <p14:tracePt t="122277" x="3692525" y="4870450"/>
          <p14:tracePt t="122286" x="3665538" y="4887913"/>
          <p14:tracePt t="122293" x="3656013" y="4924425"/>
          <p14:tracePt t="122303" x="3646488" y="4951413"/>
          <p14:tracePt t="122309" x="3636963" y="4970463"/>
          <p14:tracePt t="122319" x="3619500" y="4987925"/>
          <p14:tracePt t="122325" x="3600450" y="5033963"/>
          <p14:tracePt t="122332" x="3600450" y="5043488"/>
          <p14:tracePt t="122340" x="3563938" y="5080000"/>
          <p14:tracePt t="122349" x="3563938" y="5089525"/>
          <p14:tracePt t="122356" x="3556000" y="5126038"/>
          <p14:tracePt t="122364" x="3556000" y="5143500"/>
          <p14:tracePt t="122372" x="3546475" y="5160963"/>
          <p14:tracePt t="122380" x="3536950" y="5180013"/>
          <p14:tracePt t="122388" x="3527425" y="5216525"/>
          <p14:tracePt t="122396" x="3519488" y="5226050"/>
          <p14:tracePt t="122404" x="3509963" y="5243513"/>
          <p14:tracePt t="122412" x="3509963" y="5253038"/>
          <p14:tracePt t="122420" x="3509963" y="5262563"/>
          <p14:tracePt t="122428" x="3500438" y="5270500"/>
          <p14:tracePt t="122454" x="3500438" y="5289550"/>
          <p14:tracePt t="122461" x="3490913" y="5289550"/>
          <p14:tracePt t="122471" x="3482975" y="5299075"/>
          <p14:tracePt t="122477" x="3482975" y="5307013"/>
          <p14:tracePt t="122487" x="3463925" y="5326063"/>
          <p14:tracePt t="122494" x="3446463" y="5353050"/>
          <p14:tracePt t="122504" x="3427413" y="5389563"/>
          <p14:tracePt t="122509" x="3419475" y="5408613"/>
          <p14:tracePt t="122525" x="3409950" y="5435600"/>
          <p14:tracePt t="122533" x="3400425" y="5453063"/>
          <p14:tracePt t="122541" x="3390900" y="5462588"/>
          <p14:tracePt t="122549" x="3373438" y="5481638"/>
          <p14:tracePt t="122557" x="3363913" y="5489575"/>
          <p14:tracePt t="122565" x="3346450" y="5508625"/>
          <p14:tracePt t="122573" x="3346450" y="5518150"/>
          <p14:tracePt t="122581" x="3327400" y="5535613"/>
          <p14:tracePt t="122589" x="3281363" y="5554663"/>
          <p14:tracePt t="122597" x="3236913" y="5589588"/>
          <p14:tracePt t="122605" x="3227388" y="5599113"/>
          <p14:tracePt t="122613" x="3208338" y="5608638"/>
          <p14:tracePt t="122621" x="3190875" y="5635625"/>
          <p14:tracePt t="122629" x="3171825" y="5645150"/>
          <p14:tracePt t="122637" x="3163888" y="5654675"/>
          <p14:tracePt t="122645" x="3163888" y="5662613"/>
          <p14:tracePt t="122654" x="3154363" y="5672138"/>
          <p14:tracePt t="122774" x="3144838" y="5672138"/>
          <p14:tracePt t="122782" x="3144838" y="5681663"/>
          <p14:tracePt t="122996" x="3144838" y="5691188"/>
          <p14:tracePt t="123004" x="3144838" y="5708650"/>
          <p14:tracePt t="123028" x="3144838" y="5718175"/>
          <p14:tracePt t="123188" x="3144838" y="5727700"/>
          <p14:tracePt t="123204" x="3144838" y="5745163"/>
          <p14:tracePt t="123212" x="3154363" y="5745163"/>
          <p14:tracePt t="123230" x="3171825" y="5745163"/>
          <p14:tracePt t="123237" x="3181350" y="5745163"/>
          <p14:tracePt t="123246" x="3200400" y="5754688"/>
          <p14:tracePt t="123342" x="3208338" y="5754688"/>
          <p14:tracePt t="125109" x="3208338" y="5727700"/>
          <p14:tracePt t="125118" x="3208338" y="5718175"/>
          <p14:tracePt t="125125" x="3208338" y="5699125"/>
          <p14:tracePt t="125990" x="3208338" y="5691188"/>
          <p14:tracePt t="126196" x="3200400" y="5691188"/>
          <p14:tracePt t="126204" x="3190875" y="5691188"/>
          <p14:tracePt t="126212" x="3171825" y="5691188"/>
          <p14:tracePt t="126220" x="3154363" y="5691188"/>
          <p14:tracePt t="126228" x="3136900" y="5708650"/>
          <p14:tracePt t="126252" x="3127375" y="5718175"/>
          <p14:tracePt t="126454" x="3108325" y="5735638"/>
          <p14:tracePt t="126462" x="3081338" y="5772150"/>
          <p14:tracePt t="126469" x="3071813" y="5772150"/>
          <p14:tracePt t="126477" x="3044825" y="5818188"/>
          <p14:tracePt t="126486" x="3035300" y="5827713"/>
          <p14:tracePt t="126493" x="3035300" y="5837238"/>
          <p14:tracePt t="126502" x="3027363" y="5854700"/>
          <p14:tracePt t="126845" x="3027363" y="5845175"/>
          <p14:tracePt t="127357" x="3008313" y="5845175"/>
          <p14:tracePt t="127365" x="2990850" y="5845175"/>
          <p14:tracePt t="127381" x="2981325" y="5854700"/>
          <p14:tracePt t="127391" x="2971800" y="5854700"/>
          <p14:tracePt t="127405" x="2962275" y="5854700"/>
          <p14:tracePt t="127413" x="2954338" y="5854700"/>
          <p14:tracePt t="127455" x="2917825" y="5854700"/>
          <p14:tracePt t="127461" x="2908300" y="5854700"/>
          <p14:tracePt t="127469" x="2889250" y="5854700"/>
          <p14:tracePt t="127477" x="2852738" y="5854700"/>
          <p14:tracePt t="127486" x="2817813" y="5854700"/>
          <p14:tracePt t="127493" x="2762250" y="5854700"/>
          <p14:tracePt t="127503" x="2716213" y="5854700"/>
          <p14:tracePt t="127509" x="2679700" y="5854700"/>
          <p14:tracePt t="127520" x="2652713" y="5854700"/>
          <p14:tracePt t="127525" x="2635250" y="5854700"/>
          <p14:tracePt t="127534" x="2625725" y="5854700"/>
          <p14:tracePt t="127671" x="2616200" y="5854700"/>
          <p14:tracePt t="127757" x="2570163" y="5854700"/>
          <p14:tracePt t="127765" x="2525713" y="5881688"/>
          <p14:tracePt t="127773" x="2479675" y="5900738"/>
          <p14:tracePt t="127782" x="2452688" y="5900738"/>
          <p14:tracePt t="127789" x="2433638" y="5900738"/>
          <p14:tracePt t="127797" x="2425700" y="5910263"/>
          <p14:tracePt t="127813" x="2416175" y="5910263"/>
          <p14:tracePt t="128653" x="2406650" y="5910263"/>
          <p14:tracePt t="128669" x="2406650" y="5900738"/>
          <p14:tracePt t="128685" x="2406650" y="5873750"/>
          <p14:tracePt t="128701" x="2406650" y="5854700"/>
          <p14:tracePt t="128717" x="2406650" y="5808663"/>
          <p14:tracePt t="128727" x="2389188" y="5791200"/>
          <p14:tracePt t="128736" x="2360613" y="5764213"/>
          <p14:tracePt t="128740" x="2352675" y="5754688"/>
          <p14:tracePt t="128748" x="2333625" y="5745163"/>
          <p14:tracePt t="128756" x="2316163" y="5727700"/>
          <p14:tracePt t="128764" x="2297113" y="5718175"/>
          <p14:tracePt t="128837" x="2287588" y="5708650"/>
          <p14:tracePt t="129205" x="2287588" y="5681663"/>
          <p14:tracePt t="129213" x="2287588" y="5662613"/>
          <p14:tracePt t="129221" x="2279650" y="5626100"/>
          <p14:tracePt t="129229" x="2270125" y="5589588"/>
          <p14:tracePt t="129237" x="2270125" y="5562600"/>
          <p14:tracePt t="129245" x="2260600" y="5535613"/>
          <p14:tracePt t="129253" x="2233613" y="5499100"/>
          <p14:tracePt t="129261" x="2233613" y="5481638"/>
          <p14:tracePt t="129277" x="2233613" y="5453063"/>
          <p14:tracePt t="129285" x="2224088" y="5445125"/>
          <p14:tracePt t="129309" x="2224088" y="5435600"/>
          <p14:tracePt t="129318" x="2224088" y="5426075"/>
          <p14:tracePt t="129325" x="2224088" y="5408613"/>
          <p14:tracePt t="129334" x="2224088" y="5389563"/>
          <p14:tracePt t="129341" x="2224088" y="5353050"/>
          <p14:tracePt t="129349" x="2224088" y="5335588"/>
          <p14:tracePt t="129357" x="2224088" y="5280025"/>
          <p14:tracePt t="129365" x="2224088" y="5226050"/>
          <p14:tracePt t="129373" x="2224088" y="5170488"/>
          <p14:tracePt t="129381" x="2224088" y="5060950"/>
          <p14:tracePt t="129389" x="2224088" y="4987925"/>
          <p14:tracePt t="129397" x="2224088" y="4870450"/>
          <p14:tracePt t="129405" x="2224088" y="4797425"/>
          <p14:tracePt t="129413" x="2224088" y="4741863"/>
          <p14:tracePt t="129421" x="2206625" y="4668838"/>
          <p14:tracePt t="129429" x="2179638" y="4551363"/>
          <p14:tracePt t="129437" x="2170113" y="4478338"/>
          <p14:tracePt t="129445" x="2143125" y="4376738"/>
          <p14:tracePt t="129454" x="2097088" y="4249738"/>
          <p14:tracePt t="129461" x="2051050" y="4149725"/>
          <p14:tracePt t="129471" x="2014538" y="4040188"/>
          <p14:tracePt t="129477" x="1960563" y="3967163"/>
          <p14:tracePt t="129485" x="1905000" y="3884613"/>
          <p14:tracePt t="129493" x="1860550" y="3803650"/>
          <p14:tracePt t="129502" x="1824038" y="3738563"/>
          <p14:tracePt t="129509" x="1804988" y="3711575"/>
          <p14:tracePt t="129518" x="1787525" y="3702050"/>
          <p14:tracePt t="129525" x="1787525" y="3684588"/>
          <p14:tracePt t="129535" x="1778000" y="3675063"/>
          <p14:tracePt t="129694" x="1768475" y="3665538"/>
          <p14:tracePt t="129718" x="1741488" y="3684588"/>
          <p14:tracePt t="129726" x="1741488" y="3721100"/>
          <p14:tracePt t="129734" x="1741488" y="3738563"/>
          <p14:tracePt t="129742" x="1731963" y="3767138"/>
          <p14:tracePt t="129750" x="1714500" y="3821113"/>
          <p14:tracePt t="129757" x="1685925" y="3857625"/>
          <p14:tracePt t="129765" x="1677988" y="3884613"/>
          <p14:tracePt t="129773" x="1668463" y="3921125"/>
          <p14:tracePt t="129781" x="1631950" y="3976688"/>
          <p14:tracePt t="129789" x="1622425" y="4003675"/>
          <p14:tracePt t="129797" x="1612900" y="4030663"/>
          <p14:tracePt t="129805" x="1576388" y="4076700"/>
          <p14:tracePt t="129813" x="1568450" y="4094163"/>
          <p14:tracePt t="129821" x="1558925" y="4103688"/>
          <p14:tracePt t="129900" x="1558925" y="4094163"/>
          <p14:tracePt t="129916" x="1558925" y="4086225"/>
          <p14:tracePt t="129924" x="1558925" y="4067175"/>
          <p14:tracePt t="129932" x="1558925" y="4049713"/>
          <p14:tracePt t="129940" x="1576388" y="4003675"/>
          <p14:tracePt t="129948" x="1576388" y="3994150"/>
          <p14:tracePt t="129957" x="1585913" y="3957638"/>
          <p14:tracePt t="129965" x="1595438" y="3903663"/>
          <p14:tracePt t="129973" x="1595438" y="3894138"/>
          <p14:tracePt t="129981" x="1604963" y="3857625"/>
          <p14:tracePt t="129989" x="1631950" y="3811588"/>
          <p14:tracePt t="129997" x="1641475" y="3784600"/>
          <p14:tracePt t="130005" x="1649413" y="3738563"/>
          <p14:tracePt t="130013" x="1668463" y="3721100"/>
          <p14:tracePt t="130021" x="1695450" y="3684588"/>
          <p14:tracePt t="130029" x="1704975" y="3684588"/>
          <p14:tracePt t="130069" x="1704975" y="3665538"/>
          <p14:tracePt t="130085" x="1722438" y="3648075"/>
          <p14:tracePt t="130101" x="1741488" y="3638550"/>
          <p14:tracePt t="130109" x="1778000" y="3638550"/>
          <p14:tracePt t="130125" x="1787525" y="3638550"/>
          <p14:tracePt t="130133" x="1814513" y="3638550"/>
          <p14:tracePt t="130141" x="1831975" y="3638550"/>
          <p14:tracePt t="130149" x="1887538" y="3638550"/>
          <p14:tracePt t="130157" x="1931988" y="3638550"/>
          <p14:tracePt t="130168" x="1987550" y="3638550"/>
          <p14:tracePt t="130173" x="2005013" y="3665538"/>
          <p14:tracePt t="130181" x="2051050" y="3694113"/>
          <p14:tracePt t="130189" x="2114550" y="3730625"/>
          <p14:tracePt t="130197" x="2143125" y="3757613"/>
          <p14:tracePt t="130205" x="2160588" y="3775075"/>
          <p14:tracePt t="130213" x="2187575" y="3821113"/>
          <p14:tracePt t="130221" x="2197100" y="3830638"/>
          <p14:tracePt t="130229" x="2197100" y="3857625"/>
          <p14:tracePt t="130237" x="2197100" y="3875088"/>
          <p14:tracePt t="130245" x="2197100" y="3894138"/>
          <p14:tracePt t="130253" x="2197100" y="3903663"/>
          <p14:tracePt t="130261" x="2187575" y="3930650"/>
          <p14:tracePt t="130269" x="2179638" y="3957638"/>
          <p14:tracePt t="130286" x="2143125" y="3984625"/>
          <p14:tracePt t="130293" x="2133600" y="4003675"/>
          <p14:tracePt t="130300" x="2106613" y="4040188"/>
          <p14:tracePt t="130308" x="2078038" y="4067175"/>
          <p14:tracePt t="130324" x="2070100" y="4086225"/>
          <p14:tracePt t="130333" x="2051050" y="4103688"/>
          <p14:tracePt t="130412" x="2024063" y="4103688"/>
          <p14:tracePt t="130421" x="2005013" y="4076700"/>
          <p14:tracePt t="130429" x="1968500" y="4030663"/>
          <p14:tracePt t="130437" x="1941513" y="4003675"/>
          <p14:tracePt t="130445" x="1887538" y="3930650"/>
          <p14:tracePt t="130452" x="1860550" y="3884613"/>
          <p14:tracePt t="130460" x="1824038" y="3821113"/>
          <p14:tracePt t="130468" x="1804988" y="3775075"/>
          <p14:tracePt t="130476" x="1787525" y="3748088"/>
          <p14:tracePt t="130485" x="1758950" y="3702050"/>
          <p14:tracePt t="130492" x="1731963" y="3657600"/>
          <p14:tracePt t="130500" x="1731963" y="3638550"/>
          <p14:tracePt t="130508" x="1714500" y="3611563"/>
          <p14:tracePt t="130517" x="1714500" y="3592513"/>
          <p14:tracePt t="130524" x="1714500" y="3575050"/>
          <p14:tracePt t="130533" x="1714500" y="3556000"/>
          <p14:tracePt t="130540" x="1714500" y="3548063"/>
          <p14:tracePt t="130549" x="1714500" y="3519488"/>
          <p14:tracePt t="130565" x="1714500" y="3502025"/>
          <p14:tracePt t="130573" x="1722438" y="3502025"/>
          <p14:tracePt t="130581" x="1741488" y="3475038"/>
          <p14:tracePt t="130589" x="1758950" y="3465513"/>
          <p14:tracePt t="130597" x="1768475" y="3455988"/>
          <p14:tracePt t="130605" x="1795463" y="3446463"/>
          <p14:tracePt t="130613" x="1824038" y="3429000"/>
          <p14:tracePt t="130621" x="1841500" y="3429000"/>
          <p14:tracePt t="130629" x="1860550" y="3429000"/>
          <p14:tracePt t="130637" x="1878013" y="3411538"/>
          <p14:tracePt t="130653" x="1895475" y="3411538"/>
          <p14:tracePt t="130669" x="1905000" y="3411538"/>
          <p14:tracePt t="130677" x="1931988" y="3411538"/>
          <p14:tracePt t="130685" x="1941513" y="3411538"/>
          <p14:tracePt t="130773" x="1951038" y="3411538"/>
          <p14:tracePt t="130781" x="1951038" y="3429000"/>
          <p14:tracePt t="130789" x="1951038" y="3475038"/>
          <p14:tracePt t="130797" x="1951038" y="3502025"/>
          <p14:tracePt t="130805" x="1951038" y="3529013"/>
          <p14:tracePt t="130816" x="1951038" y="3556000"/>
          <p14:tracePt t="130821" x="1951038" y="3602038"/>
          <p14:tracePt t="130829" x="1951038" y="3629025"/>
          <p14:tracePt t="130837" x="1951038" y="3657600"/>
          <p14:tracePt t="130845" x="1968500" y="3675063"/>
          <p14:tracePt t="131125" x="1978025" y="3684588"/>
          <p14:tracePt t="131133" x="2005013" y="3684588"/>
          <p14:tracePt t="131141" x="2060575" y="3684588"/>
          <p14:tracePt t="131150" x="2087563" y="3684588"/>
          <p14:tracePt t="131157" x="2143125" y="3684588"/>
          <p14:tracePt t="131166" x="2224088" y="3684588"/>
          <p14:tracePt t="131173" x="2297113" y="3657600"/>
          <p14:tracePt t="131181" x="2397125" y="3648075"/>
          <p14:tracePt t="131190" x="2525713" y="3629025"/>
          <p14:tracePt t="131197" x="2635250" y="3611563"/>
          <p14:tracePt t="131205" x="2744788" y="3611563"/>
          <p14:tracePt t="131213" x="2844800" y="3584575"/>
          <p14:tracePt t="131221" x="2935288" y="3575050"/>
          <p14:tracePt t="131229" x="3027363" y="3556000"/>
          <p14:tracePt t="131238" x="3127375" y="3548063"/>
          <p14:tracePt t="131245" x="3200400" y="3548063"/>
          <p14:tracePt t="131254" x="3244850" y="3529013"/>
          <p14:tracePt t="131261" x="3263900" y="3519488"/>
          <p14:tracePt t="131270" x="3290888" y="3502025"/>
          <p14:tracePt t="131276" x="3300413" y="3502025"/>
          <p14:tracePt t="131406" x="3309938" y="3502025"/>
          <p14:tracePt t="131414" x="3346450" y="3502025"/>
          <p14:tracePt t="131421" x="3400425" y="3502025"/>
          <p14:tracePt t="131430" x="3455988" y="3502025"/>
          <p14:tracePt t="131438" x="3546475" y="3502025"/>
          <p14:tracePt t="131446" x="3636963" y="3502025"/>
          <p14:tracePt t="131454" x="3729038" y="3519488"/>
          <p14:tracePt t="131462" x="3846513" y="3538538"/>
          <p14:tracePt t="131469" x="3956050" y="3538538"/>
          <p14:tracePt t="131478" x="4065588" y="3538538"/>
          <p14:tracePt t="131485" x="4211638" y="3538538"/>
          <p14:tracePt t="131494" x="4357688" y="3538538"/>
          <p14:tracePt t="131503" x="4503738" y="3538538"/>
          <p14:tracePt t="131510" x="4649788" y="3538538"/>
          <p14:tracePt t="131519" x="4822825" y="3538538"/>
          <p14:tracePt t="131526" x="5022850" y="3538538"/>
          <p14:tracePt t="131537" x="5251450" y="3529013"/>
          <p14:tracePt t="131542" x="5497513" y="3492500"/>
          <p14:tracePt t="131551" x="5697538" y="3482975"/>
          <p14:tracePt t="131558" x="5980113" y="3446463"/>
          <p14:tracePt t="131566" x="6208713" y="3446463"/>
          <p14:tracePt t="131574" x="6372225" y="3446463"/>
          <p14:tracePt t="131582" x="6591300" y="3446463"/>
          <p14:tracePt t="131590" x="6819900" y="3446463"/>
          <p14:tracePt t="131598" x="6983413" y="3446463"/>
          <p14:tracePt t="131606" x="7146925" y="3446463"/>
          <p14:tracePt t="131615" x="7302500" y="3446463"/>
          <p14:tracePt t="131621" x="7429500" y="3446463"/>
          <p14:tracePt t="131630" x="7558088" y="3446463"/>
          <p14:tracePt t="131637" x="7667625" y="3446463"/>
          <p14:tracePt t="131646" x="7767638" y="3419475"/>
          <p14:tracePt t="131654" x="7877175" y="3402013"/>
          <p14:tracePt t="131662" x="7950200" y="3402013"/>
          <p14:tracePt t="131669" x="8031163" y="3375025"/>
          <p14:tracePt t="131677" x="8123238" y="3365500"/>
          <p14:tracePt t="131684" x="8223250" y="3338513"/>
          <p14:tracePt t="131693" x="8277225" y="3328988"/>
          <p14:tracePt t="131701" x="8342313" y="3302000"/>
          <p14:tracePt t="131709" x="8405813" y="3292475"/>
          <p14:tracePt t="131720" x="8459788" y="3273425"/>
          <p14:tracePt t="131725" x="8523288" y="3236913"/>
          <p14:tracePt t="131734" x="8605838" y="3209925"/>
          <p14:tracePt t="131741" x="8669338" y="3182938"/>
          <p14:tracePt t="131749" x="8715375" y="3163888"/>
          <p14:tracePt t="131757" x="8788400" y="3127375"/>
          <p14:tracePt t="131766" x="8824913" y="3109913"/>
          <p14:tracePt t="131773" x="8842375" y="3100388"/>
          <p14:tracePt t="131781" x="8897938" y="3090863"/>
          <p14:tracePt t="131789" x="8943975" y="3073400"/>
          <p14:tracePt t="131797" x="8997950" y="3073400"/>
          <p14:tracePt t="131805" x="9070975" y="3073400"/>
        </p14:tracePtLst>
      </p14:laserTrace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f01-15-978012383872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27263" y="563563"/>
            <a:ext cx="4368800" cy="427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3"/>
          <p:cNvSpPr>
            <a:spLocks noChangeArrowheads="1"/>
          </p:cNvSpPr>
          <p:nvPr/>
        </p:nvSpPr>
        <p:spPr bwMode="auto">
          <a:xfrm>
            <a:off x="411163" y="5008563"/>
            <a:ext cx="8116887" cy="639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a:spcBef>
                <a:spcPct val="0"/>
              </a:spcBef>
              <a:buFontTx/>
              <a:buNone/>
            </a:pPr>
            <a:r>
              <a:rPr kumimoji="0" lang="en-US" altLang="ja-JP" sz="1200" b="1">
                <a:latin typeface="Times New Roman" panose="02020603050405020304" pitchFamily="18" charset="0"/>
              </a:rPr>
              <a:t>Figure 1.15 This 300 mm wafer contains 280 full Sandy Bridge dies, each 20.7 by 10.5 mm in a 32 nm process. </a:t>
            </a:r>
            <a:r>
              <a:rPr kumimoji="0" lang="en-US" altLang="ja-JP" sz="1200">
                <a:latin typeface="Times New Roman" panose="02020603050405020304" pitchFamily="18" charset="0"/>
              </a:rPr>
              <a:t>(Sandy Bridge is Intel’s successor to Nehalem used in the Core i7.) At 216 mm2, the formula for dies per wafer estimates 282. (Courtesy Intel.)</a:t>
            </a:r>
            <a:r>
              <a:rPr kumimoji="0" lang="en-US" altLang="ja-JP" sz="1200" b="1">
                <a:latin typeface="Times New Roman" panose="02020603050405020304" pitchFamily="18" charset="0"/>
              </a:rPr>
              <a:t> </a:t>
            </a:r>
          </a:p>
        </p:txBody>
      </p:sp>
      <p:sp>
        <p:nvSpPr>
          <p:cNvPr id="15364" name="Text Box 4"/>
          <p:cNvSpPr txBox="1">
            <a:spLocks noChangeArrowheads="1"/>
          </p:cNvSpPr>
          <p:nvPr/>
        </p:nvSpPr>
        <p:spPr bwMode="auto">
          <a:xfrm>
            <a:off x="7235825" y="1144588"/>
            <a:ext cx="185578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a:t>ウェーハ（</a:t>
            </a:r>
            <a:r>
              <a:rPr lang="en-US" altLang="ja-JP" sz="1800"/>
              <a:t>Wafer</a:t>
            </a:r>
            <a:r>
              <a:rPr lang="ja-JP" altLang="en-US" sz="1800"/>
              <a:t>）</a:t>
            </a:r>
          </a:p>
          <a:p>
            <a:pPr eaLnBrk="1" hangingPunct="1">
              <a:spcBef>
                <a:spcPct val="0"/>
              </a:spcBef>
              <a:buFontTx/>
              <a:buNone/>
            </a:pPr>
            <a:endParaRPr lang="en-US" altLang="ja-JP" sz="1800"/>
          </a:p>
        </p:txBody>
      </p:sp>
      <p:sp>
        <p:nvSpPr>
          <p:cNvPr id="15365" name="Line 5"/>
          <p:cNvSpPr>
            <a:spLocks noChangeShapeType="1"/>
          </p:cNvSpPr>
          <p:nvPr/>
        </p:nvSpPr>
        <p:spPr bwMode="auto">
          <a:xfrm flipH="1">
            <a:off x="6443663" y="1484313"/>
            <a:ext cx="720725" cy="2889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366" name="Rectangle 6"/>
          <p:cNvSpPr>
            <a:spLocks noChangeArrowheads="1"/>
          </p:cNvSpPr>
          <p:nvPr/>
        </p:nvSpPr>
        <p:spPr bwMode="auto">
          <a:xfrm>
            <a:off x="6084888" y="2060575"/>
            <a:ext cx="358775" cy="215900"/>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15367" name="Line 7"/>
          <p:cNvSpPr>
            <a:spLocks noChangeShapeType="1"/>
          </p:cNvSpPr>
          <p:nvPr/>
        </p:nvSpPr>
        <p:spPr bwMode="auto">
          <a:xfrm flipH="1">
            <a:off x="6516688" y="2133600"/>
            <a:ext cx="576262"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368" name="Text Box 8"/>
          <p:cNvSpPr txBox="1">
            <a:spLocks noChangeArrowheads="1"/>
          </p:cNvSpPr>
          <p:nvPr/>
        </p:nvSpPr>
        <p:spPr bwMode="auto">
          <a:xfrm>
            <a:off x="7164388" y="1916113"/>
            <a:ext cx="1117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a:t>ダイ（</a:t>
            </a:r>
            <a:r>
              <a:rPr lang="en-US" altLang="ja-JP" sz="1800"/>
              <a:t>Die)</a:t>
            </a:r>
          </a:p>
        </p:txBody>
      </p:sp>
      <p:pic>
        <p:nvPicPr>
          <p:cNvPr id="2" name="オーディオ 1">
            <a:hlinkClick r:id="" action="ppaction://media"/>
            <a:extLst>
              <a:ext uri="{FF2B5EF4-FFF2-40B4-BE49-F238E27FC236}">
                <a16:creationId xmlns:a16="http://schemas.microsoft.com/office/drawing/2014/main" id="{DFFF569F-DB1F-4492-B9DD-4B8BE1D4EB7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689698265"/>
      </p:ext>
    </p:extLst>
  </p:cSld>
  <p:clrMapOvr>
    <a:masterClrMapping/>
  </p:clrMapOvr>
  <mc:AlternateContent xmlns:mc="http://schemas.openxmlformats.org/markup-compatibility/2006" xmlns:p14="http://schemas.microsoft.com/office/powerpoint/2010/main">
    <mc:Choice Requires="p14">
      <p:transition spd="slow" p14:dur="2000" advTm="87984"/>
    </mc:Choice>
    <mc:Fallback xmlns="">
      <p:transition spd="slow" advTm="879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952" x="9061450" y="3219450"/>
          <p14:tracePt t="2960" x="8970963" y="3219450"/>
          <p14:tracePt t="2968" x="8951913" y="3219450"/>
          <p14:tracePt t="2976" x="8897938" y="3219450"/>
          <p14:tracePt t="2984" x="8824913" y="3219450"/>
          <p14:tracePt t="2992" x="8770938" y="3219450"/>
          <p14:tracePt t="3000" x="8715375" y="3219450"/>
          <p14:tracePt t="3008" x="8651875" y="3219450"/>
          <p14:tracePt t="3016" x="8615363" y="3219450"/>
          <p14:tracePt t="3024" x="8542338" y="3219450"/>
          <p14:tracePt t="3032" x="8488363" y="3219450"/>
          <p14:tracePt t="3040" x="8378825" y="3219450"/>
          <p14:tracePt t="3048" x="8305800" y="3219450"/>
          <p14:tracePt t="3056" x="8223250" y="3209925"/>
          <p14:tracePt t="3063" x="8169275" y="3182938"/>
          <p14:tracePt t="3072" x="8086725" y="3155950"/>
          <p14:tracePt t="3080" x="8059738" y="3155950"/>
          <p14:tracePt t="3088" x="8031163" y="3155950"/>
          <p14:tracePt t="3096" x="8023225" y="3146425"/>
          <p14:tracePt t="3104" x="8013700" y="3136900"/>
          <p14:tracePt t="3112" x="8004175" y="3136900"/>
          <p14:tracePt t="3240" x="7977188" y="3146425"/>
          <p14:tracePt t="3247" x="7958138" y="3146425"/>
          <p14:tracePt t="3255" x="7921625" y="3155950"/>
          <p14:tracePt t="3263" x="7885113" y="3173413"/>
          <p14:tracePt t="3271" x="7867650" y="3173413"/>
          <p14:tracePt t="3279" x="7840663" y="3182938"/>
          <p14:tracePt t="3287" x="7831138" y="3182938"/>
          <p14:tracePt t="3296" x="7821613" y="3182938"/>
          <p14:tracePt t="3312" x="7813675" y="3192463"/>
          <p14:tracePt t="3344" x="7813675" y="3209925"/>
          <p14:tracePt t="3352" x="7813675" y="3219450"/>
          <p14:tracePt t="3408" x="7813675" y="3228975"/>
          <p14:tracePt t="3416" x="7813675" y="3236913"/>
          <p14:tracePt t="3640" x="7831138" y="3236913"/>
          <p14:tracePt t="3648" x="7858125" y="3236913"/>
          <p14:tracePt t="3656" x="7867650" y="3236913"/>
          <p14:tracePt t="3672" x="7877175" y="3236913"/>
          <p14:tracePt t="86063" x="7894638" y="3228975"/>
          <p14:tracePt t="86071" x="7950200" y="3155950"/>
          <p14:tracePt t="86079" x="8013700" y="3119438"/>
          <p14:tracePt t="86087" x="8086725" y="3090863"/>
          <p14:tracePt t="86096" x="8132763" y="3090863"/>
          <p14:tracePt t="86104" x="8186738" y="3090863"/>
          <p14:tracePt t="86112" x="8213725" y="3082925"/>
          <p14:tracePt t="86124" x="8223250" y="3082925"/>
          <p14:tracePt t="86128" x="8250238" y="3082925"/>
          <p14:tracePt t="86138" x="8269288" y="3082925"/>
          <p14:tracePt t="86144" x="8296275" y="3082925"/>
          <p14:tracePt t="86153" x="8313738" y="3082925"/>
          <p14:tracePt t="86168" x="8323263" y="3082925"/>
          <p14:tracePt t="86224" x="8323263" y="3090863"/>
          <p14:tracePt t="86464" x="8323263" y="3119438"/>
          <p14:tracePt t="86473" x="8323263" y="3146425"/>
          <p14:tracePt t="86479" x="8323263" y="3182938"/>
          <p14:tracePt t="86487" x="8350250" y="3246438"/>
          <p14:tracePt t="86495" x="8396288" y="3265488"/>
          <p14:tracePt t="86504" x="8432800" y="3302000"/>
          <p14:tracePt t="86511" x="8542338" y="3328988"/>
          <p14:tracePt t="86519" x="8624888" y="3355975"/>
          <p14:tracePt t="86527" x="8751888" y="3382963"/>
          <p14:tracePt t="86535" x="8878888" y="3392488"/>
          <p14:tracePt t="86543" x="9017000" y="3429000"/>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2"/>
          <p:cNvSpPr>
            <a:spLocks noGrp="1" noChangeArrowheads="1"/>
          </p:cNvSpPr>
          <p:nvPr>
            <p:ph type="title"/>
          </p:nvPr>
        </p:nvSpPr>
        <p:spPr>
          <a:xfrm>
            <a:off x="-559594" y="105569"/>
            <a:ext cx="8229600" cy="1143000"/>
          </a:xfrm>
        </p:spPr>
        <p:txBody>
          <a:bodyPr/>
          <a:lstStyle/>
          <a:p>
            <a:r>
              <a:rPr lang="ja-JP" altLang="en-US"/>
              <a:t>フロントエンド設計</a:t>
            </a:r>
          </a:p>
        </p:txBody>
      </p:sp>
      <p:sp>
        <p:nvSpPr>
          <p:cNvPr id="293903" name="Text Box 15"/>
          <p:cNvSpPr txBox="1">
            <a:spLocks noChangeArrowheads="1"/>
          </p:cNvSpPr>
          <p:nvPr/>
        </p:nvSpPr>
        <p:spPr bwMode="auto">
          <a:xfrm>
            <a:off x="611188" y="1700213"/>
            <a:ext cx="588803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Verilog-HDL, VHDL</a:t>
            </a:r>
            <a:r>
              <a:rPr lang="ja-JP" altLang="en-US" b="1"/>
              <a:t>などハードウェア記述言語で</a:t>
            </a:r>
            <a:r>
              <a:rPr lang="en-US" altLang="ja-JP" b="1"/>
              <a:t>RTL</a:t>
            </a:r>
            <a:r>
              <a:rPr lang="ja-JP" altLang="en-US" b="1"/>
              <a:t>設計</a:t>
            </a:r>
          </a:p>
        </p:txBody>
      </p:sp>
      <p:sp>
        <p:nvSpPr>
          <p:cNvPr id="293904" name="Text Box 16"/>
          <p:cNvSpPr txBox="1">
            <a:spLocks noChangeArrowheads="1"/>
          </p:cNvSpPr>
          <p:nvPr/>
        </p:nvSpPr>
        <p:spPr bwMode="auto">
          <a:xfrm>
            <a:off x="6627668" y="694572"/>
            <a:ext cx="146546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dirty="0"/>
              <a:t>C</a:t>
            </a:r>
            <a:r>
              <a:rPr lang="ja-JP" altLang="en-US" b="1" dirty="0"/>
              <a:t>レベル設計</a:t>
            </a:r>
          </a:p>
        </p:txBody>
      </p:sp>
      <p:sp>
        <p:nvSpPr>
          <p:cNvPr id="293905" name="AutoShape 17"/>
          <p:cNvSpPr>
            <a:spLocks noChangeArrowheads="1"/>
          </p:cNvSpPr>
          <p:nvPr/>
        </p:nvSpPr>
        <p:spPr bwMode="auto">
          <a:xfrm>
            <a:off x="6588125" y="1484313"/>
            <a:ext cx="1655763" cy="504825"/>
          </a:xfrm>
          <a:prstGeom prst="roundRect">
            <a:avLst>
              <a:gd name="adj" fmla="val 16667"/>
            </a:avLst>
          </a:prstGeom>
          <a:solidFill>
            <a:srgbClr val="CCFF3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dirty="0"/>
              <a:t>高位合成　</a:t>
            </a:r>
            <a:r>
              <a:rPr lang="en-US" altLang="ja-JP" dirty="0"/>
              <a:t>HLS</a:t>
            </a:r>
            <a:endParaRPr lang="ja-JP" altLang="en-US" dirty="0"/>
          </a:p>
        </p:txBody>
      </p:sp>
      <p:sp>
        <p:nvSpPr>
          <p:cNvPr id="293907" name="AutoShape 19"/>
          <p:cNvSpPr>
            <a:spLocks noChangeArrowheads="1"/>
          </p:cNvSpPr>
          <p:nvPr/>
        </p:nvSpPr>
        <p:spPr bwMode="auto">
          <a:xfrm>
            <a:off x="3924300" y="3860800"/>
            <a:ext cx="2014538" cy="504825"/>
          </a:xfrm>
          <a:prstGeom prst="roundRect">
            <a:avLst>
              <a:gd name="adj" fmla="val 16667"/>
            </a:avLst>
          </a:prstGeom>
          <a:solidFill>
            <a:srgbClr val="FF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a:t>論理合成・圧縮</a:t>
            </a:r>
          </a:p>
        </p:txBody>
      </p:sp>
      <p:sp>
        <p:nvSpPr>
          <p:cNvPr id="293908" name="Line 20"/>
          <p:cNvSpPr>
            <a:spLocks noChangeShapeType="1"/>
          </p:cNvSpPr>
          <p:nvPr/>
        </p:nvSpPr>
        <p:spPr bwMode="auto">
          <a:xfrm>
            <a:off x="4284663" y="2133600"/>
            <a:ext cx="142875" cy="5746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93909" name="Line 21"/>
          <p:cNvSpPr>
            <a:spLocks noChangeShapeType="1"/>
          </p:cNvSpPr>
          <p:nvPr/>
        </p:nvSpPr>
        <p:spPr bwMode="auto">
          <a:xfrm>
            <a:off x="7235825" y="1125538"/>
            <a:ext cx="0" cy="3587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93910" name="Line 22"/>
          <p:cNvSpPr>
            <a:spLocks noChangeShapeType="1"/>
          </p:cNvSpPr>
          <p:nvPr/>
        </p:nvSpPr>
        <p:spPr bwMode="auto">
          <a:xfrm flipH="1">
            <a:off x="5580063" y="1989138"/>
            <a:ext cx="1296987" cy="7191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93911" name="Line 23"/>
          <p:cNvSpPr>
            <a:spLocks noChangeShapeType="1"/>
          </p:cNvSpPr>
          <p:nvPr/>
        </p:nvSpPr>
        <p:spPr bwMode="auto">
          <a:xfrm>
            <a:off x="4932363" y="4365625"/>
            <a:ext cx="0" cy="5762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93912" name="Text Box 24"/>
          <p:cNvSpPr txBox="1">
            <a:spLocks noChangeArrowheads="1"/>
          </p:cNvSpPr>
          <p:nvPr/>
        </p:nvSpPr>
        <p:spPr bwMode="auto">
          <a:xfrm>
            <a:off x="3692525" y="4992688"/>
            <a:ext cx="26130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b="1"/>
              <a:t>論理合成後のネットリスト</a:t>
            </a:r>
          </a:p>
        </p:txBody>
      </p:sp>
      <p:sp>
        <p:nvSpPr>
          <p:cNvPr id="293913" name="AutoShape 25"/>
          <p:cNvSpPr>
            <a:spLocks noChangeArrowheads="1"/>
          </p:cNvSpPr>
          <p:nvPr/>
        </p:nvSpPr>
        <p:spPr bwMode="auto">
          <a:xfrm>
            <a:off x="4356100" y="5589588"/>
            <a:ext cx="2879725" cy="576262"/>
          </a:xfrm>
          <a:prstGeom prst="roundRect">
            <a:avLst>
              <a:gd name="adj" fmla="val 16667"/>
            </a:avLst>
          </a:prstGeom>
          <a:solidFill>
            <a:srgbClr val="66FF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a:t>論理合成後シミュレーション</a:t>
            </a:r>
          </a:p>
        </p:txBody>
      </p:sp>
      <p:sp>
        <p:nvSpPr>
          <p:cNvPr id="293914" name="AutoShape 26"/>
          <p:cNvSpPr>
            <a:spLocks noChangeArrowheads="1"/>
          </p:cNvSpPr>
          <p:nvPr/>
        </p:nvSpPr>
        <p:spPr bwMode="auto">
          <a:xfrm>
            <a:off x="4067175" y="2924175"/>
            <a:ext cx="2592388" cy="576263"/>
          </a:xfrm>
          <a:prstGeom prst="roundRect">
            <a:avLst>
              <a:gd name="adj" fmla="val 16667"/>
            </a:avLst>
          </a:prstGeom>
          <a:solidFill>
            <a:srgbClr val="66FF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a:t>論理シミュレーション</a:t>
            </a:r>
          </a:p>
        </p:txBody>
      </p:sp>
      <p:sp>
        <p:nvSpPr>
          <p:cNvPr id="293915" name="Line 27"/>
          <p:cNvSpPr>
            <a:spLocks noChangeShapeType="1"/>
          </p:cNvSpPr>
          <p:nvPr/>
        </p:nvSpPr>
        <p:spPr bwMode="auto">
          <a:xfrm>
            <a:off x="6659563" y="3141663"/>
            <a:ext cx="86518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93916" name="Line 28"/>
          <p:cNvSpPr>
            <a:spLocks noChangeShapeType="1"/>
          </p:cNvSpPr>
          <p:nvPr/>
        </p:nvSpPr>
        <p:spPr bwMode="auto">
          <a:xfrm flipV="1">
            <a:off x="7524750" y="2781300"/>
            <a:ext cx="0" cy="3603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93917" name="Text Box 29"/>
          <p:cNvSpPr txBox="1">
            <a:spLocks noChangeArrowheads="1"/>
          </p:cNvSpPr>
          <p:nvPr/>
        </p:nvSpPr>
        <p:spPr bwMode="auto">
          <a:xfrm>
            <a:off x="6711950" y="3146425"/>
            <a:ext cx="628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バグ</a:t>
            </a:r>
          </a:p>
        </p:txBody>
      </p:sp>
      <p:sp>
        <p:nvSpPr>
          <p:cNvPr id="293918" name="Line 30"/>
          <p:cNvSpPr>
            <a:spLocks noChangeShapeType="1"/>
          </p:cNvSpPr>
          <p:nvPr/>
        </p:nvSpPr>
        <p:spPr bwMode="auto">
          <a:xfrm>
            <a:off x="4932363" y="3500438"/>
            <a:ext cx="0" cy="3603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93919" name="Line 31"/>
          <p:cNvSpPr>
            <a:spLocks noChangeShapeType="1"/>
          </p:cNvSpPr>
          <p:nvPr/>
        </p:nvSpPr>
        <p:spPr bwMode="auto">
          <a:xfrm>
            <a:off x="4932363" y="5373688"/>
            <a:ext cx="0" cy="1428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93920" name="Line 32"/>
          <p:cNvSpPr>
            <a:spLocks noChangeShapeType="1"/>
          </p:cNvSpPr>
          <p:nvPr/>
        </p:nvSpPr>
        <p:spPr bwMode="auto">
          <a:xfrm flipV="1">
            <a:off x="6877050" y="5084763"/>
            <a:ext cx="0" cy="5048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93921" name="Text Box 33"/>
          <p:cNvSpPr txBox="1">
            <a:spLocks noChangeArrowheads="1"/>
          </p:cNvSpPr>
          <p:nvPr/>
        </p:nvSpPr>
        <p:spPr bwMode="auto">
          <a:xfrm>
            <a:off x="6877050" y="5149850"/>
            <a:ext cx="628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バグ</a:t>
            </a:r>
          </a:p>
        </p:txBody>
      </p:sp>
      <p:sp>
        <p:nvSpPr>
          <p:cNvPr id="293922" name="Line 34"/>
          <p:cNvSpPr>
            <a:spLocks noChangeShapeType="1"/>
          </p:cNvSpPr>
          <p:nvPr/>
        </p:nvSpPr>
        <p:spPr bwMode="auto">
          <a:xfrm>
            <a:off x="5724525" y="6165850"/>
            <a:ext cx="0" cy="3587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93923" name="Text Box 35"/>
          <p:cNvSpPr txBox="1">
            <a:spLocks noChangeArrowheads="1"/>
          </p:cNvSpPr>
          <p:nvPr/>
        </p:nvSpPr>
        <p:spPr bwMode="auto">
          <a:xfrm>
            <a:off x="5043488" y="6453188"/>
            <a:ext cx="132873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b="1"/>
              <a:t>バックエンド</a:t>
            </a:r>
          </a:p>
        </p:txBody>
      </p:sp>
      <p:sp>
        <p:nvSpPr>
          <p:cNvPr id="293924" name="Text Box 36"/>
          <p:cNvSpPr txBox="1">
            <a:spLocks noChangeArrowheads="1"/>
          </p:cNvSpPr>
          <p:nvPr/>
        </p:nvSpPr>
        <p:spPr bwMode="auto">
          <a:xfrm>
            <a:off x="5919788" y="3948113"/>
            <a:ext cx="20002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Synopsys</a:t>
            </a:r>
            <a:r>
              <a:rPr lang="ja-JP" altLang="en-US" b="1"/>
              <a:t>社</a:t>
            </a:r>
          </a:p>
          <a:p>
            <a:r>
              <a:rPr lang="en-US" altLang="ja-JP" b="1"/>
              <a:t>Design Compiler</a:t>
            </a:r>
          </a:p>
        </p:txBody>
      </p:sp>
      <p:pic>
        <p:nvPicPr>
          <p:cNvPr id="2" name="オーディオ 1">
            <a:hlinkClick r:id="" action="ppaction://media"/>
            <a:extLst>
              <a:ext uri="{FF2B5EF4-FFF2-40B4-BE49-F238E27FC236}">
                <a16:creationId xmlns:a16="http://schemas.microsoft.com/office/drawing/2014/main" id="{A0FD15EC-B32C-4E1D-A949-F8B38B4729D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06416457"/>
      </p:ext>
    </p:extLst>
  </p:cSld>
  <p:clrMapOvr>
    <a:masterClrMapping/>
  </p:clrMapOvr>
  <mc:AlternateContent xmlns:mc="http://schemas.openxmlformats.org/markup-compatibility/2006" xmlns:p14="http://schemas.microsoft.com/office/powerpoint/2010/main">
    <mc:Choice Requires="p14">
      <p:transition spd="slow" p14:dur="2000" advTm="284324"/>
    </mc:Choice>
    <mc:Fallback xmlns="">
      <p:transition spd="slow" advTm="2843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2435" x="8770938" y="3848100"/>
          <p14:tracePt t="12443" x="8532813" y="3957638"/>
          <p14:tracePt t="12451" x="8259763" y="4057650"/>
          <p14:tracePt t="12459" x="8096250" y="4122738"/>
          <p14:tracePt t="12467" x="7940675" y="4176713"/>
          <p14:tracePt t="12475" x="7813675" y="4203700"/>
          <p14:tracePt t="12484" x="7731125" y="4222750"/>
          <p14:tracePt t="12491" x="7675563" y="4240213"/>
          <p14:tracePt t="12500" x="7639050" y="4259263"/>
          <p14:tracePt t="12515" x="7631113" y="4259263"/>
          <p14:tracePt t="12564" x="7612063" y="4259263"/>
          <p14:tracePt t="12572" x="7585075" y="4259263"/>
          <p14:tracePt t="12580" x="7521575" y="4276725"/>
          <p14:tracePt t="12588" x="7466013" y="4276725"/>
          <p14:tracePt t="12596" x="7429500" y="4276725"/>
          <p14:tracePt t="12604" x="7402513" y="4276725"/>
          <p14:tracePt t="12612" x="7392988" y="4276725"/>
          <p14:tracePt t="12724" x="7385050" y="4276725"/>
          <p14:tracePt t="12733" x="7385050" y="4268788"/>
          <p14:tracePt t="12740" x="7385050" y="4259263"/>
          <p14:tracePt t="12749" x="7385050" y="4240213"/>
          <p14:tracePt t="12765" x="7392988" y="4213225"/>
          <p14:tracePt t="12796" x="7402513" y="4203700"/>
          <p14:tracePt t="13604" x="7402513" y="4159250"/>
          <p14:tracePt t="13612" x="7402513" y="4130675"/>
          <p14:tracePt t="13620" x="7402513" y="4086225"/>
          <p14:tracePt t="13627" x="7392988" y="4067175"/>
          <p14:tracePt t="14043" x="7385050" y="4057650"/>
          <p14:tracePt t="14051" x="7385050" y="4030663"/>
          <p14:tracePt t="14059" x="7385050" y="4013200"/>
          <p14:tracePt t="14067" x="7385050" y="3984625"/>
          <p14:tracePt t="14099" x="7385050" y="3976688"/>
          <p14:tracePt t="14115" x="7385050" y="3967163"/>
          <p14:tracePt t="14180" x="7402513" y="3957638"/>
          <p14:tracePt t="14188" x="7439025" y="3930650"/>
          <p14:tracePt t="14195" x="7466013" y="3921125"/>
          <p14:tracePt t="14203" x="7485063" y="3911600"/>
          <p14:tracePt t="14211" x="7502525" y="3903663"/>
          <p14:tracePt t="14219" x="7512050" y="3903663"/>
          <p14:tracePt t="14227" x="7521575" y="3903663"/>
          <p14:tracePt t="14235" x="7531100" y="3903663"/>
          <p14:tracePt t="14243" x="7548563" y="3884613"/>
          <p14:tracePt t="14251" x="7567613" y="3875088"/>
          <p14:tracePt t="14259" x="7585075" y="3867150"/>
          <p14:tracePt t="14267" x="7612063" y="3867150"/>
          <p14:tracePt t="14275" x="7621588" y="3867150"/>
          <p14:tracePt t="14324" x="7648575" y="3857625"/>
          <p14:tracePt t="14332" x="7704138" y="3857625"/>
          <p14:tracePt t="14340" x="7767638" y="3830638"/>
          <p14:tracePt t="14349" x="7821613" y="3830638"/>
          <p14:tracePt t="14356" x="7850188" y="3830638"/>
          <p14:tracePt t="14366" x="7877175" y="3830638"/>
          <p14:tracePt t="14372" x="7894638" y="3830638"/>
          <p14:tracePt t="14476" x="7921625" y="3830638"/>
          <p14:tracePt t="14484" x="7940675" y="3821113"/>
          <p14:tracePt t="14492" x="7977188" y="3811588"/>
          <p14:tracePt t="14500" x="8013700" y="3811588"/>
          <p14:tracePt t="14508" x="8023225" y="3811588"/>
          <p14:tracePt t="14516" x="8031163" y="3811588"/>
          <p14:tracePt t="156724" x="8031163" y="3830638"/>
          <p14:tracePt t="156731" x="7940675" y="4003675"/>
          <p14:tracePt t="156738" x="7858125" y="4203700"/>
          <p14:tracePt t="156746" x="7785100" y="4376738"/>
          <p14:tracePt t="156754" x="7704138" y="4532313"/>
          <p14:tracePt t="156762" x="7675563" y="4660900"/>
          <p14:tracePt t="156771" x="7648575" y="4741863"/>
          <p14:tracePt t="156779" x="7631113" y="4797425"/>
          <p14:tracePt t="156786" x="7621588" y="4833938"/>
          <p14:tracePt t="156794" x="7621588" y="4851400"/>
          <p14:tracePt t="156956" x="7621588" y="4887913"/>
          <p14:tracePt t="156963" x="7621588" y="4987925"/>
          <p14:tracePt t="156971" x="7621588" y="5060950"/>
          <p14:tracePt t="156979" x="7621588" y="5153025"/>
          <p14:tracePt t="156987" x="7621588" y="5262563"/>
          <p14:tracePt t="156996" x="7621588" y="5362575"/>
          <p14:tracePt t="157003" x="7621588" y="5472113"/>
          <p14:tracePt t="157011" x="7621588" y="5599113"/>
          <p14:tracePt t="157019" x="7621588" y="5708650"/>
          <p14:tracePt t="157027" x="7621588" y="5781675"/>
          <p14:tracePt t="157035" x="7621588" y="5818188"/>
          <p14:tracePt t="157043" x="7621588" y="5918200"/>
          <p14:tracePt t="157052" x="7621588" y="5964238"/>
          <p14:tracePt t="157059" x="7621588" y="5991225"/>
          <p14:tracePt t="157068" x="7621588" y="6018213"/>
          <p14:tracePt t="157074" x="7621588" y="6037263"/>
          <p14:tracePt t="157083" x="7621588" y="6064250"/>
          <p14:tracePt t="157090" x="7594600" y="6110288"/>
          <p14:tracePt t="157098" x="7575550" y="6127750"/>
          <p14:tracePt t="157107" x="7502525" y="6173788"/>
          <p14:tracePt t="157115" x="7439025" y="6219825"/>
          <p14:tracePt t="157123" x="7356475" y="6256338"/>
          <p14:tracePt t="157131" x="7339013" y="6273800"/>
          <p14:tracePt t="157139" x="7265988" y="6310313"/>
          <p14:tracePt t="157147" x="7219950" y="6319838"/>
          <p14:tracePt t="157155" x="7183438" y="6338888"/>
          <p14:tracePt t="157163" x="7102475" y="6356350"/>
          <p14:tracePt t="157171" x="7073900" y="6356350"/>
          <p14:tracePt t="157179" x="7010400" y="6383338"/>
          <p14:tracePt t="157187" x="6956425" y="6383338"/>
          <p14:tracePt t="157195" x="6883400" y="6383338"/>
          <p14:tracePt t="157203" x="6810375" y="6383338"/>
          <p14:tracePt t="157211" x="6700838" y="6383338"/>
          <p14:tracePt t="157220" x="6610350" y="6383338"/>
          <p14:tracePt t="157227" x="6481763" y="6383338"/>
          <p14:tracePt t="157236" x="6372225" y="6383338"/>
          <p14:tracePt t="157243" x="6245225" y="6383338"/>
          <p14:tracePt t="157252" x="6116638" y="6383338"/>
          <p14:tracePt t="157259" x="6043613" y="6383338"/>
          <p14:tracePt t="157269" x="5953125" y="6383338"/>
          <p14:tracePt t="157275" x="5889625" y="6383338"/>
          <p14:tracePt t="157285" x="5870575" y="6383338"/>
          <p14:tracePt t="157292" x="5853113" y="6383338"/>
          <p14:tracePt t="157299" x="5834063" y="6365875"/>
          <p14:tracePt t="157307" x="5826125" y="6365875"/>
          <p14:tracePt t="157315" x="5816600" y="6338888"/>
          <p14:tracePt t="157323" x="5807075" y="6319838"/>
          <p14:tracePt t="157331" x="5807075" y="6273800"/>
          <p14:tracePt t="157339" x="5807075" y="6256338"/>
          <p14:tracePt t="157347" x="5807075" y="6229350"/>
          <p14:tracePt t="157355" x="5807075" y="6192838"/>
          <p14:tracePt t="157363" x="5807075" y="6137275"/>
          <p14:tracePt t="157371" x="5816600" y="6100763"/>
          <p14:tracePt t="157379" x="5853113" y="6000750"/>
          <p14:tracePt t="157387" x="5870575" y="5937250"/>
          <p14:tracePt t="157395" x="5899150" y="5881688"/>
          <p14:tracePt t="157404" x="5926138" y="5818188"/>
          <p14:tracePt t="157411" x="5989638" y="5754688"/>
          <p14:tracePt t="157419" x="6043613" y="5681663"/>
          <p14:tracePt t="157427" x="6126163" y="5618163"/>
          <p14:tracePt t="157435" x="6208713" y="5572125"/>
          <p14:tracePt t="157443" x="6235700" y="5572125"/>
          <p14:tracePt t="157452" x="6335713" y="5545138"/>
          <p14:tracePt t="157459" x="6399213" y="5535613"/>
          <p14:tracePt t="157469" x="6527800" y="5526088"/>
          <p14:tracePt t="157475" x="6654800" y="5526088"/>
          <p14:tracePt t="157485" x="6764338" y="5526088"/>
          <p14:tracePt t="157491" x="6856413" y="5526088"/>
          <p14:tracePt t="157499" x="6964363" y="5526088"/>
          <p14:tracePt t="157507" x="7029450" y="5562600"/>
          <p14:tracePt t="157515" x="7065963" y="5599113"/>
          <p14:tracePt t="157523" x="7119938" y="5681663"/>
          <p14:tracePt t="157531" x="7129463" y="5699125"/>
          <p14:tracePt t="157539" x="7146925" y="5727700"/>
          <p14:tracePt t="157547" x="7175500" y="5772150"/>
          <p14:tracePt t="157555" x="7183438" y="5791200"/>
          <p14:tracePt t="157563" x="7183438" y="5818188"/>
          <p14:tracePt t="157571" x="7202488" y="5854700"/>
          <p14:tracePt t="157579" x="7202488" y="5873750"/>
          <p14:tracePt t="157595" x="7202488" y="5900738"/>
          <p14:tracePt t="157603" x="7202488" y="5910263"/>
          <p14:tracePt t="157611" x="7202488" y="5918200"/>
          <p14:tracePt t="157619" x="7202488" y="5954713"/>
          <p14:tracePt t="157627" x="7202488" y="5973763"/>
          <p14:tracePt t="157635" x="7202488" y="6010275"/>
          <p14:tracePt t="157643" x="7183438" y="6073775"/>
          <p14:tracePt t="157651" x="7175500" y="6100763"/>
          <p14:tracePt t="157659" x="7138988" y="6164263"/>
          <p14:tracePt t="157668" x="7119938" y="6183313"/>
          <p14:tracePt t="157675" x="7073900" y="6256338"/>
          <p14:tracePt t="157684" x="7037388" y="6302375"/>
          <p14:tracePt t="157691" x="7019925" y="6329363"/>
          <p14:tracePt t="157699" x="6983413" y="6375400"/>
          <p14:tracePt t="157707" x="6946900" y="6419850"/>
          <p14:tracePt t="157715" x="6910388" y="6475413"/>
          <p14:tracePt t="157723" x="6892925" y="6502400"/>
          <p14:tracePt t="157731" x="6873875" y="6529388"/>
          <p14:tracePt t="157739" x="6846888" y="6565900"/>
          <p14:tracePt t="157747" x="6827838" y="6584950"/>
          <p14:tracePt t="157755" x="6810375" y="6602413"/>
          <p14:tracePt t="157763" x="6791325" y="6629400"/>
          <p14:tracePt t="157771" x="6764338" y="6648450"/>
          <p14:tracePt t="157787" x="6737350" y="6665913"/>
          <p14:tracePt t="158620" x="6727825" y="6665913"/>
          <p14:tracePt t="158628" x="6700838" y="6665913"/>
          <p14:tracePt t="158635" x="6681788" y="6665913"/>
          <p14:tracePt t="158836" x="6673850" y="6657975"/>
          <p14:tracePt t="158850" x="6673850" y="6629400"/>
          <p14:tracePt t="158859" x="6673850" y="6584950"/>
          <p14:tracePt t="158875" x="6673850" y="6565900"/>
          <p14:tracePt t="158884" x="6673850" y="6548438"/>
          <p14:tracePt t="158892" x="6673850" y="6529388"/>
          <p14:tracePt t="158905" x="6673850" y="6502400"/>
          <p14:tracePt t="158909" x="6673850" y="6492875"/>
          <p14:tracePt t="158916" x="6673850" y="6483350"/>
          <p14:tracePt t="158924" x="6673850" y="6475413"/>
          <p14:tracePt t="158939" x="6673850" y="6456363"/>
          <p14:tracePt t="158956" x="6664325" y="6446838"/>
          <p14:tracePt t="159276" x="6637338" y="6419850"/>
          <p14:tracePt t="159284" x="6618288" y="6392863"/>
          <p14:tracePt t="159291" x="6610350" y="6365875"/>
          <p14:tracePt t="159299" x="6581775" y="6329363"/>
          <p14:tracePt t="159307" x="6564313" y="6292850"/>
          <p14:tracePt t="159315" x="6554788" y="6283325"/>
          <p14:tracePt t="159323" x="6545263" y="6283325"/>
          <p14:tracePt t="159331" x="6527800" y="6265863"/>
          <p14:tracePt t="159339" x="6527800" y="6256338"/>
          <p14:tracePt t="160171" x="6527800" y="6246813"/>
          <p14:tracePt t="160179" x="6527800" y="6237288"/>
          <p14:tracePt t="160556" x="6537325" y="6229350"/>
          <p14:tracePt t="160564" x="6537325" y="6210300"/>
          <p14:tracePt t="160572" x="6537325" y="6164263"/>
          <p14:tracePt t="160580" x="6537325" y="6146800"/>
          <p14:tracePt t="160588" x="6537325" y="6110288"/>
          <p14:tracePt t="160596" x="6537325" y="6073775"/>
          <p14:tracePt t="160603" x="6537325" y="6046788"/>
          <p14:tracePt t="160612" x="6581775" y="5991225"/>
          <p14:tracePt t="160620" x="6581775" y="5973763"/>
          <p14:tracePt t="160628" x="6610350" y="5954713"/>
          <p14:tracePt t="160637" x="6610350" y="5946775"/>
          <p14:tracePt t="160644" x="6627813" y="5927725"/>
          <p14:tracePt t="160652" x="6637338" y="5918200"/>
          <p14:tracePt t="160883" x="6618288" y="5918200"/>
          <p14:tracePt t="160894" x="6591300" y="5918200"/>
          <p14:tracePt t="160900" x="6573838" y="5927725"/>
          <p14:tracePt t="161308" x="6564313" y="5937250"/>
          <p14:tracePt t="161314" x="6564313" y="5946775"/>
          <p14:tracePt t="161322" x="6564313" y="5954713"/>
          <p14:tracePt t="161330" x="6545263" y="5973763"/>
          <p14:tracePt t="161338" x="6508750" y="5973763"/>
          <p14:tracePt t="161347" x="6500813" y="5973763"/>
          <p14:tracePt t="161355" x="6481763" y="5973763"/>
          <p14:tracePt t="161363" x="6454775" y="5983288"/>
          <p14:tracePt t="161388" x="6445250" y="5983288"/>
          <p14:tracePt t="161412" x="6435725" y="5983288"/>
          <p14:tracePt t="161420" x="6435725" y="5954713"/>
          <p14:tracePt t="161428" x="6435725" y="5946775"/>
          <p14:tracePt t="161437" x="6435725" y="5918200"/>
          <p14:tracePt t="161444" x="6464300" y="5873750"/>
          <p14:tracePt t="161453" x="6464300" y="5854700"/>
          <p14:tracePt t="161460" x="6472238" y="5837238"/>
          <p14:tracePt t="161467" x="6472238" y="5827713"/>
          <p14:tracePt t="161484" x="6472238" y="5818188"/>
          <p14:tracePt t="161492" x="6472238" y="5808663"/>
          <p14:tracePt t="161506" x="6472238" y="5791200"/>
          <p14:tracePt t="161514" x="6472238" y="5772150"/>
          <p14:tracePt t="161522" x="6472238" y="5764213"/>
          <p14:tracePt t="161530" x="6472238" y="5735638"/>
          <p14:tracePt t="161538" x="6472238" y="5727700"/>
          <p14:tracePt t="161546" x="6472238" y="5691188"/>
          <p14:tracePt t="161554" x="6472238" y="5672138"/>
          <p14:tracePt t="161563" x="6472238" y="5645150"/>
          <p14:tracePt t="161570" x="6491288" y="5618163"/>
          <p14:tracePt t="161579" x="6527800" y="5581650"/>
          <p14:tracePt t="161587" x="6564313" y="5535613"/>
          <p14:tracePt t="161595" x="6581775" y="5518150"/>
          <p14:tracePt t="161603" x="6627813" y="5481638"/>
          <p14:tracePt t="161611" x="6627813" y="5472113"/>
          <p14:tracePt t="161619" x="6637338" y="5472113"/>
          <p14:tracePt t="161764" x="6645275" y="5481638"/>
          <p14:tracePt t="161771" x="6654800" y="5481638"/>
          <p14:tracePt t="161778" x="6664325" y="5481638"/>
          <p14:tracePt t="161786" x="6681788" y="5489575"/>
          <p14:tracePt t="161795" x="6691313" y="5489575"/>
          <p14:tracePt t="161803" x="6718300" y="5489575"/>
          <p14:tracePt t="161811" x="6773863" y="5489575"/>
          <p14:tracePt t="161819" x="6900863" y="5453063"/>
          <p14:tracePt t="161827" x="6983413" y="5399088"/>
          <p14:tracePt t="161835" x="7065963" y="5380038"/>
          <p14:tracePt t="161843" x="7156450" y="5335588"/>
          <p14:tracePt t="161852" x="7219950" y="5307013"/>
          <p14:tracePt t="179115" x="7229475" y="5299075"/>
          <p14:tracePt t="179123" x="7229475" y="5262563"/>
          <p14:tracePt t="179132" x="7239000" y="5207000"/>
          <p14:tracePt t="179139" x="7239000" y="5153025"/>
          <p14:tracePt t="179147" x="7248525" y="5126038"/>
          <p14:tracePt t="179155" x="7265988" y="5070475"/>
          <p14:tracePt t="179163" x="7283450" y="5024438"/>
          <p14:tracePt t="179171" x="7283450" y="5006975"/>
          <p14:tracePt t="179179" x="7292975" y="4960938"/>
          <p14:tracePt t="179187" x="7312025" y="4906963"/>
          <p14:tracePt t="179195" x="7339013" y="4805363"/>
          <p14:tracePt t="179203" x="7348538" y="4751388"/>
          <p14:tracePt t="179211" x="7356475" y="4632325"/>
          <p14:tracePt t="179219" x="7375525" y="4578350"/>
          <p14:tracePt t="179227" x="7375525" y="4505325"/>
          <p14:tracePt t="179235" x="7402513" y="4422775"/>
          <p14:tracePt t="179243" x="7402513" y="4332288"/>
          <p14:tracePt t="179251" x="7402513" y="4276725"/>
          <p14:tracePt t="179259" x="7402513" y="4249738"/>
          <p14:tracePt t="179268" x="7402513" y="4195763"/>
          <p14:tracePt t="179275" x="7402513" y="4130675"/>
          <p14:tracePt t="179283" x="7402513" y="4057650"/>
          <p14:tracePt t="179291" x="7402513" y="4021138"/>
          <p14:tracePt t="179299" x="7402513" y="3976688"/>
          <p14:tracePt t="179307" x="7402513" y="3940175"/>
          <p14:tracePt t="179317" x="7412038" y="3921125"/>
          <p14:tracePt t="179323" x="7421563" y="3884613"/>
          <p14:tracePt t="179333" x="7429500" y="3867150"/>
          <p14:tracePt t="179339" x="7429500" y="3857625"/>
          <p14:tracePt t="179347" x="7448550" y="3821113"/>
          <p14:tracePt t="179355" x="7458075" y="3811588"/>
          <p14:tracePt t="179363" x="7466013" y="3803650"/>
          <p14:tracePt t="179444" x="7466013" y="3784600"/>
          <p14:tracePt t="179451" x="7466013" y="3767138"/>
          <p14:tracePt t="179459" x="7485063" y="3738563"/>
          <p14:tracePt t="179466" x="7521575" y="3694113"/>
          <p14:tracePt t="179474" x="7521575" y="3684588"/>
          <p14:tracePt t="179483" x="7558088" y="3629025"/>
          <p14:tracePt t="179490" x="7585075" y="3584575"/>
          <p14:tracePt t="179499" x="7631113" y="3519488"/>
          <p14:tracePt t="179507" x="7675563" y="3455988"/>
          <p14:tracePt t="179516" x="7685088" y="3429000"/>
          <p14:tracePt t="179523" x="7694613" y="3402013"/>
          <p14:tracePt t="179533" x="7704138" y="3365500"/>
          <p14:tracePt t="179539" x="7704138" y="3346450"/>
          <p14:tracePt t="179549" x="7721600" y="3302000"/>
          <p14:tracePt t="179563" x="7721600" y="3292475"/>
          <p14:tracePt t="179571" x="7721600" y="3265488"/>
          <p14:tracePt t="179579" x="7731125" y="3246438"/>
          <p14:tracePt t="179595" x="7731125" y="3228975"/>
          <p14:tracePt t="179603" x="7731125" y="3219450"/>
          <p14:tracePt t="179611" x="7740650" y="3209925"/>
          <p14:tracePt t="179619" x="7748588" y="3192463"/>
          <p14:tracePt t="179627" x="7758113" y="3173413"/>
          <p14:tracePt t="179635" x="7767638" y="3163888"/>
          <p14:tracePt t="179651" x="7767638" y="3146425"/>
          <p14:tracePt t="179659" x="7777163" y="3136900"/>
          <p14:tracePt t="179723" x="7785100" y="3136900"/>
          <p14:tracePt t="179732" x="7813675" y="3136900"/>
          <p14:tracePt t="179739" x="7813675" y="3127375"/>
          <p14:tracePt t="179748" x="7850188" y="3127375"/>
          <p14:tracePt t="179755" x="7858125" y="3127375"/>
          <p14:tracePt t="179763" x="7885113" y="3127375"/>
          <p14:tracePt t="179771" x="7904163" y="3127375"/>
          <p14:tracePt t="179779" x="7913688" y="3127375"/>
          <p14:tracePt t="179787" x="7931150" y="3127375"/>
          <p14:tracePt t="179795" x="7940675" y="3127375"/>
          <p14:tracePt t="179852" x="7940675" y="3109913"/>
          <p14:tracePt t="179860" x="7940675" y="3100388"/>
          <p14:tracePt t="179875" x="7940675" y="3090863"/>
          <p14:tracePt t="179883" x="7940675" y="3082925"/>
          <p14:tracePt t="179902" x="7940675" y="3054350"/>
          <p14:tracePt t="179916" x="7940675" y="3046413"/>
          <p14:tracePt t="179923" x="7940675" y="3009900"/>
          <p14:tracePt t="179934" x="7940675" y="2963863"/>
          <p14:tracePt t="179939" x="7940675" y="2936875"/>
          <p14:tracePt t="179947" x="7940675" y="2917825"/>
          <p14:tracePt t="179955" x="7940675" y="2900363"/>
          <p14:tracePt t="179963" x="7940675" y="2863850"/>
          <p14:tracePt t="179971" x="7940675" y="2854325"/>
          <p14:tracePt t="179979" x="7940675" y="2827338"/>
          <p14:tracePt t="179987" x="7940675" y="2817813"/>
          <p14:tracePt t="179995" x="7940675" y="2808288"/>
          <p14:tracePt t="180003" x="7940675" y="2800350"/>
          <p14:tracePt t="180011" x="7940675" y="2790825"/>
          <p14:tracePt t="180027" x="7940675" y="2781300"/>
          <p14:tracePt t="180035" x="7940675" y="2771775"/>
          <p14:tracePt t="180051" x="7940675" y="2754313"/>
          <p14:tracePt t="180059" x="7940675" y="2744788"/>
          <p14:tracePt t="180068" x="7940675" y="2735263"/>
          <p14:tracePt t="180084" x="7940675" y="2708275"/>
          <p14:tracePt t="180091" x="7940675" y="2698750"/>
          <p14:tracePt t="180100" x="7940675" y="2671763"/>
          <p14:tracePt t="180107" x="7940675" y="2662238"/>
          <p14:tracePt t="180117" x="7940675" y="2654300"/>
          <p14:tracePt t="180123" x="7940675" y="2617788"/>
          <p14:tracePt t="180139" x="7940675" y="2589213"/>
          <p14:tracePt t="180147" x="7940675" y="2571750"/>
          <p14:tracePt t="180155" x="7940675" y="2535238"/>
          <p14:tracePt t="180163" x="7940675" y="2525713"/>
          <p14:tracePt t="180171" x="7940675" y="2517775"/>
          <p14:tracePt t="180179" x="7940675" y="2498725"/>
          <p14:tracePt t="180187" x="7940675" y="2481263"/>
          <p14:tracePt t="180195" x="7940675" y="2471738"/>
          <p14:tracePt t="180203" x="7940675" y="2452688"/>
          <p14:tracePt t="180211" x="7940675" y="2444750"/>
          <p14:tracePt t="180219" x="7940675" y="2435225"/>
          <p14:tracePt t="180227" x="7940675" y="2416175"/>
          <p14:tracePt t="180235" x="7940675" y="2408238"/>
          <p14:tracePt t="180243" x="7940675" y="2398713"/>
          <p14:tracePt t="180251" x="7940675" y="2389188"/>
          <p14:tracePt t="180268" x="7940675" y="2362200"/>
          <p14:tracePt t="180612" x="7950200" y="2343150"/>
          <p14:tracePt t="180620" x="7958138" y="2335213"/>
          <p14:tracePt t="180692" x="7958138" y="2325688"/>
          <p14:tracePt t="180724" x="7958138" y="2316163"/>
          <p14:tracePt t="180733" x="7958138" y="2306638"/>
          <p14:tracePt t="180740" x="7958138" y="2289175"/>
          <p14:tracePt t="180749" x="7958138" y="2279650"/>
          <p14:tracePt t="180756" x="7958138" y="2270125"/>
          <p14:tracePt t="180772" x="7958138" y="2252663"/>
          <p14:tracePt t="180780" x="7958138" y="2243138"/>
          <p14:tracePt t="180812" x="7950200" y="2225675"/>
          <p14:tracePt t="180828" x="7940675" y="2225675"/>
          <p14:tracePt t="180836" x="7913688" y="2225675"/>
          <p14:tracePt t="180844" x="7894638" y="2216150"/>
          <p14:tracePt t="180851" x="7850188" y="2216150"/>
          <p14:tracePt t="180860" x="7831138" y="2216150"/>
          <p14:tracePt t="180868" x="7794625" y="2197100"/>
          <p14:tracePt t="180876" x="7758113" y="2189163"/>
          <p14:tracePt t="180889" x="7740650" y="2170113"/>
          <p14:tracePt t="180892" x="7731125" y="2170113"/>
          <p14:tracePt t="180900" x="7712075" y="2170113"/>
          <p14:tracePt t="180917" x="7704138" y="2160588"/>
          <p14:tracePt t="181060" x="7704138" y="2152650"/>
          <p14:tracePt t="181351" x="7685088" y="2143125"/>
          <p14:tracePt t="181357" x="7639050" y="2143125"/>
          <p14:tracePt t="181364" x="7585075" y="2143125"/>
          <p14:tracePt t="181372" x="7531100" y="2143125"/>
          <p14:tracePt t="181380" x="7502525" y="2143125"/>
          <p14:tracePt t="181388" x="7466013" y="2143125"/>
          <p14:tracePt t="181396" x="7448550" y="2143125"/>
          <p14:tracePt t="181404" x="7412038" y="2143125"/>
          <p14:tracePt t="181420" x="7402513" y="2143125"/>
          <p14:tracePt t="181437" x="7392988" y="2143125"/>
          <p14:tracePt t="181589" x="7375525" y="2143125"/>
          <p14:tracePt t="181597" x="7348538" y="2143125"/>
          <p14:tracePt t="181604" x="7292975" y="2143125"/>
          <p14:tracePt t="181612" x="7248525" y="2143125"/>
          <p14:tracePt t="181620" x="7212013" y="2143125"/>
          <p14:tracePt t="181628" x="7165975" y="2143125"/>
          <p14:tracePt t="181635" x="7138988" y="2143125"/>
          <p14:tracePt t="181643" x="7110413" y="2143125"/>
          <p14:tracePt t="181651" x="7102475" y="2143125"/>
          <p14:tracePt t="181660" x="7092950" y="2143125"/>
          <p14:tracePt t="181667" x="7073900" y="2143125"/>
          <p14:tracePt t="181699" x="7056438" y="2143125"/>
          <p14:tracePt t="181707" x="7029450" y="2143125"/>
          <p14:tracePt t="181716" x="6973888" y="2143125"/>
          <p14:tracePt t="181723" x="6929438" y="2143125"/>
          <p14:tracePt t="181733" x="6910388" y="2143125"/>
          <p14:tracePt t="181739" x="6846888" y="2143125"/>
          <p14:tracePt t="181747" x="6754813" y="2143125"/>
          <p14:tracePt t="181755" x="6673850" y="2143125"/>
          <p14:tracePt t="181763" x="6581775" y="2133600"/>
          <p14:tracePt t="181771" x="6527800" y="2125663"/>
          <p14:tracePt t="181779" x="6464300" y="2125663"/>
          <p14:tracePt t="181787" x="6408738" y="2116138"/>
          <p14:tracePt t="181795" x="6362700" y="2089150"/>
          <p14:tracePt t="181803" x="6335713" y="2079625"/>
          <p14:tracePt t="181811" x="6299200" y="2070100"/>
          <p14:tracePt t="181819" x="6272213" y="2060575"/>
          <p14:tracePt t="181827" x="6262688" y="2060575"/>
          <p14:tracePt t="181836" x="6245225" y="2052638"/>
          <p14:tracePt t="181843" x="6226175" y="2043113"/>
          <p14:tracePt t="181853" x="6218238" y="2033588"/>
          <p14:tracePt t="181868" x="6189663" y="2024063"/>
          <p14:tracePt t="181957" x="6181725" y="2016125"/>
          <p14:tracePt t="181964" x="6181725" y="2006600"/>
          <p14:tracePt t="181972" x="6172200" y="1997075"/>
          <p14:tracePt t="181980" x="6153150" y="1997075"/>
          <p14:tracePt t="181988" x="6135688" y="1979613"/>
          <p14:tracePt t="181996" x="6108700" y="1970088"/>
          <p14:tracePt t="182004" x="6072188" y="1960563"/>
          <p14:tracePt t="182012" x="6053138" y="1951038"/>
          <p14:tracePt t="182021" x="6043613" y="1951038"/>
          <p14:tracePt t="182028" x="6043613" y="1943100"/>
          <p14:tracePt t="182037" x="6035675" y="1943100"/>
          <p14:tracePt t="182043" x="6016625" y="1943100"/>
          <p14:tracePt t="182059" x="6007100" y="1943100"/>
          <p14:tracePt t="182067" x="5999163" y="1943100"/>
          <p14:tracePt t="182852" x="5989638" y="1943100"/>
          <p14:tracePt t="183036" x="5980113" y="1943100"/>
          <p14:tracePt t="183044" x="5980113" y="1914525"/>
          <p14:tracePt t="183052" x="5980113" y="1906588"/>
          <p14:tracePt t="183060" x="5980113" y="1897063"/>
          <p14:tracePt t="183068" x="5980113" y="1878013"/>
          <p14:tracePt t="183076" x="5980113" y="1860550"/>
          <p14:tracePt t="183084" x="5980113" y="1851025"/>
          <p14:tracePt t="183101" x="5980113" y="1833563"/>
          <p14:tracePt t="183108" x="5980113" y="1814513"/>
          <p14:tracePt t="183118" x="5989638" y="1778000"/>
          <p14:tracePt t="183124" x="6007100" y="1760538"/>
          <p14:tracePt t="183134" x="6016625" y="1751013"/>
          <p14:tracePt t="183140" x="6026150" y="1741488"/>
          <p14:tracePt t="183180" x="6035675" y="1731963"/>
          <p14:tracePt t="183660" x="6043613" y="1724025"/>
          <p14:tracePt t="183667" x="6043613" y="1714500"/>
          <p14:tracePt t="183675" x="6026150" y="1697038"/>
          <p14:tracePt t="183683" x="6016625" y="1687513"/>
          <p14:tracePt t="183690" x="6016625" y="1677988"/>
          <p14:tracePt t="183698" x="6007100" y="1668463"/>
          <p14:tracePt t="183722" x="5989638" y="1660525"/>
          <p14:tracePt t="183731" x="5980113" y="1651000"/>
          <p14:tracePt t="183738" x="5972175" y="1641475"/>
          <p14:tracePt t="183755" x="5962650" y="1624013"/>
          <p14:tracePt t="183763" x="5962650" y="1614488"/>
          <p14:tracePt t="183771" x="5962650" y="1604963"/>
          <p14:tracePt t="183779" x="5962650" y="1595438"/>
          <p14:tracePt t="183787" x="5953125" y="1587500"/>
          <p14:tracePt t="183796" x="5953125" y="1568450"/>
          <p14:tracePt t="183804" x="5953125" y="1558925"/>
          <p14:tracePt t="183812" x="5953125" y="1541463"/>
          <p14:tracePt t="183820" x="5953125" y="1531938"/>
          <p14:tracePt t="183828" x="5953125" y="1522413"/>
          <p14:tracePt t="183835" x="5953125" y="1514475"/>
          <p14:tracePt t="183844" x="5953125" y="1504950"/>
          <p14:tracePt t="183860" x="5953125" y="1495425"/>
          <p14:tracePt t="183876" x="5953125" y="1485900"/>
          <p14:tracePt t="183902" x="5953125" y="1477963"/>
          <p14:tracePt t="185027" x="5943600" y="1514475"/>
          <p14:tracePt t="185034" x="5916613" y="1604963"/>
          <p14:tracePt t="185042" x="5916613" y="1668463"/>
          <p14:tracePt t="185051" x="5907088" y="1760538"/>
          <p14:tracePt t="185058" x="5889625" y="1814513"/>
          <p14:tracePt t="185066" x="5862638" y="1933575"/>
          <p14:tracePt t="185075" x="5853113" y="1987550"/>
          <p14:tracePt t="185084" x="5843588" y="2052638"/>
          <p14:tracePt t="185091" x="5843588" y="2089150"/>
          <p14:tracePt t="185100" x="5843588" y="2125663"/>
          <p14:tracePt t="185108" x="5843588" y="2143125"/>
          <p14:tracePt t="185628" x="5843588" y="2152650"/>
          <p14:tracePt t="185676" x="5880100" y="2152650"/>
          <p14:tracePt t="185684" x="5943600" y="2152650"/>
          <p14:tracePt t="185692" x="6016625" y="2152650"/>
          <p14:tracePt t="185699" x="6135688" y="2133600"/>
          <p14:tracePt t="185707" x="6189663" y="2125663"/>
          <p14:tracePt t="185716" x="6272213" y="2106613"/>
          <p14:tracePt t="185723" x="6308725" y="2106613"/>
          <p14:tracePt t="185733" x="6362700" y="2089150"/>
          <p14:tracePt t="185740" x="6399213" y="2089150"/>
          <p14:tracePt t="185749" x="6418263" y="2089150"/>
          <p14:tracePt t="186060" x="6418263" y="2097088"/>
          <p14:tracePt t="186067" x="6381750" y="2116138"/>
          <p14:tracePt t="186076" x="6362700" y="2133600"/>
          <p14:tracePt t="186084" x="6335713" y="2143125"/>
          <p14:tracePt t="186091" x="6326188" y="2152650"/>
          <p14:tracePt t="186100" x="6308725" y="2160588"/>
          <p14:tracePt t="186108" x="6299200" y="2170113"/>
          <p14:tracePt t="186117" x="6281738" y="2179638"/>
          <p14:tracePt t="186124" x="6272213" y="2189163"/>
          <p14:tracePt t="186133" x="6262688" y="2189163"/>
          <p14:tracePt t="186139" x="6254750" y="2189163"/>
          <p14:tracePt t="186151" x="6235700" y="2197100"/>
          <p14:tracePt t="186167" x="6218238" y="2197100"/>
          <p14:tracePt t="186171" x="6199188" y="2197100"/>
          <p14:tracePt t="186179" x="6189663" y="2197100"/>
          <p14:tracePt t="186188" x="6172200" y="2197100"/>
          <p14:tracePt t="186204" x="6153150" y="2197100"/>
          <p14:tracePt t="186213" x="6126163" y="2197100"/>
          <p14:tracePt t="186219" x="6099175" y="2216150"/>
          <p14:tracePt t="186227" x="6080125" y="2216150"/>
          <p14:tracePt t="186235" x="6053138" y="2216150"/>
          <p14:tracePt t="186243" x="6016625" y="2216150"/>
          <p14:tracePt t="186251" x="5972175" y="2216150"/>
          <p14:tracePt t="186259" x="5935663" y="2216150"/>
          <p14:tracePt t="186267" x="5907088" y="2216150"/>
          <p14:tracePt t="186275" x="5862638" y="2216150"/>
          <p14:tracePt t="186283" x="5826125" y="2216150"/>
          <p14:tracePt t="186291" x="5780088" y="2216150"/>
          <p14:tracePt t="186300" x="5753100" y="2216150"/>
          <p14:tracePt t="186307" x="5724525" y="2216150"/>
          <p14:tracePt t="186316" x="5680075" y="2216150"/>
          <p14:tracePt t="186323" x="5661025" y="2216150"/>
          <p14:tracePt t="186333" x="5634038" y="2216150"/>
          <p14:tracePt t="186339" x="5616575" y="2216150"/>
          <p14:tracePt t="186351" x="5588000" y="2216150"/>
          <p14:tracePt t="186355" x="5570538" y="2216150"/>
          <p14:tracePt t="186364" x="5543550" y="2216150"/>
          <p14:tracePt t="186371" x="5514975" y="2216150"/>
          <p14:tracePt t="186379" x="5461000" y="2216150"/>
          <p14:tracePt t="186387" x="5414963" y="2216150"/>
          <p14:tracePt t="186396" x="5360988" y="2216150"/>
          <p14:tracePt t="186404" x="5305425" y="2216150"/>
          <p14:tracePt t="186411" x="5268913" y="2216150"/>
          <p14:tracePt t="186419" x="5214938" y="2216150"/>
          <p14:tracePt t="186427" x="5168900" y="2216150"/>
          <p14:tracePt t="186435" x="5141913" y="2216150"/>
          <p14:tracePt t="186443" x="5095875" y="2216150"/>
          <p14:tracePt t="186451" x="5068888" y="2216150"/>
          <p14:tracePt t="186460" x="5041900" y="2216150"/>
          <p14:tracePt t="186468" x="5014913" y="2216150"/>
          <p14:tracePt t="186475" x="4968875" y="2216150"/>
          <p14:tracePt t="186484" x="4949825" y="2216150"/>
          <p14:tracePt t="186491" x="4922838" y="2216150"/>
          <p14:tracePt t="186500" x="4895850" y="2216150"/>
          <p14:tracePt t="186509" x="4868863" y="2216150"/>
          <p14:tracePt t="186516" x="4822825" y="2216150"/>
          <p14:tracePt t="186523" x="4803775" y="2206625"/>
          <p14:tracePt t="186533" x="4776788" y="2206625"/>
          <p14:tracePt t="186539" x="4759325" y="2197100"/>
          <p14:tracePt t="186549" x="4730750" y="2197100"/>
          <p14:tracePt t="186555" x="4713288" y="2170113"/>
          <p14:tracePt t="186564" x="4703763" y="2170113"/>
          <p14:tracePt t="186571" x="4686300" y="2170113"/>
          <p14:tracePt t="186580" x="4667250" y="2160588"/>
          <p14:tracePt t="186595" x="4640263" y="2160588"/>
          <p14:tracePt t="186603" x="4630738" y="2152650"/>
          <p14:tracePt t="186611" x="4613275" y="2152650"/>
          <p14:tracePt t="186619" x="4594225" y="2143125"/>
          <p14:tracePt t="186627" x="4576763" y="2125663"/>
          <p14:tracePt t="186635" x="4567238" y="2116138"/>
          <p14:tracePt t="186643" x="4549775" y="2116138"/>
          <p14:tracePt t="186651" x="4530725" y="2106613"/>
          <p14:tracePt t="186659" x="4521200" y="2106613"/>
          <p14:tracePt t="186666" x="4484688" y="2089150"/>
          <p14:tracePt t="186674" x="4476750" y="2079625"/>
          <p14:tracePt t="186682" x="4440238" y="2060575"/>
          <p14:tracePt t="186690" x="4421188" y="2033588"/>
          <p14:tracePt t="186700" x="4384675" y="2006600"/>
          <p14:tracePt t="186715" x="4357688" y="1987550"/>
          <p14:tracePt t="186722" x="4348163" y="1979613"/>
          <p14:tracePt t="186731" x="4340225" y="1970088"/>
          <p14:tracePt t="186747" x="4340225" y="1951038"/>
          <p14:tracePt t="186764" x="4330700" y="1943100"/>
          <p14:tracePt t="186771" x="4330700" y="1914525"/>
          <p14:tracePt t="186779" x="4330700" y="1897063"/>
          <p14:tracePt t="186787" x="4330700" y="1887538"/>
          <p14:tracePt t="186796" x="4330700" y="1870075"/>
          <p14:tracePt t="186803" x="4330700" y="1851025"/>
          <p14:tracePt t="186811" x="4330700" y="1833563"/>
          <p14:tracePt t="186819" x="4348163" y="1804988"/>
          <p14:tracePt t="186827" x="4357688" y="1797050"/>
          <p14:tracePt t="186835" x="4376738" y="1768475"/>
          <p14:tracePt t="186843" x="4384675" y="1760538"/>
          <p14:tracePt t="186853" x="4413250" y="1741488"/>
          <p14:tracePt t="186859" x="4457700" y="1714500"/>
          <p14:tracePt t="186868" x="4484688" y="1704975"/>
          <p14:tracePt t="186875" x="4503738" y="1697038"/>
          <p14:tracePt t="186883" x="4540250" y="1668463"/>
          <p14:tracePt t="186891" x="4567238" y="1660525"/>
          <p14:tracePt t="186900" x="4594225" y="1651000"/>
          <p14:tracePt t="186907" x="4603750" y="1651000"/>
          <p14:tracePt t="186916" x="4613275" y="1651000"/>
          <p14:tracePt t="186923" x="4640263" y="1641475"/>
          <p14:tracePt t="186933" x="4659313" y="1631950"/>
          <p14:tracePt t="186942" x="4676775" y="1624013"/>
          <p14:tracePt t="186952" x="4703763" y="1614488"/>
          <p14:tracePt t="186955" x="4749800" y="1614488"/>
          <p14:tracePt t="186963" x="4803775" y="1604963"/>
          <p14:tracePt t="186971" x="4849813" y="1595438"/>
          <p14:tracePt t="186979" x="4905375" y="1595438"/>
          <p14:tracePt t="186987" x="4959350" y="1568450"/>
          <p14:tracePt t="186995" x="5041900" y="1568450"/>
          <p14:tracePt t="187003" x="5095875" y="1558925"/>
          <p14:tracePt t="187011" x="5168900" y="1558925"/>
          <p14:tracePt t="187022" x="5241925" y="1558925"/>
          <p14:tracePt t="187027" x="5324475" y="1558925"/>
          <p14:tracePt t="187035" x="5378450" y="1558925"/>
          <p14:tracePt t="187043" x="5397500" y="1550988"/>
          <p14:tracePt t="187051" x="5424488" y="1550988"/>
          <p14:tracePt t="187059" x="5434013" y="1550988"/>
          <p14:tracePt t="187091" x="5441950" y="1550988"/>
          <p14:tracePt t="187099" x="5451475" y="1550988"/>
          <p14:tracePt t="187108" x="5451475" y="1558925"/>
          <p14:tracePt t="187116" x="5478463" y="1595438"/>
          <p14:tracePt t="187124" x="5487988" y="1614488"/>
          <p14:tracePt t="187134" x="5497513" y="1651000"/>
          <p14:tracePt t="187140" x="5497513" y="1668463"/>
          <p14:tracePt t="187149" x="5497513" y="1697038"/>
          <p14:tracePt t="187156" x="5497513" y="1714500"/>
          <p14:tracePt t="187164" x="5497513" y="1741488"/>
          <p14:tracePt t="187172" x="5497513" y="1760538"/>
          <p14:tracePt t="187180" x="5497513" y="1778000"/>
          <p14:tracePt t="187188" x="5497513" y="1797050"/>
          <p14:tracePt t="187196" x="5497513" y="1824038"/>
          <p14:tracePt t="187204" x="5497513" y="1841500"/>
          <p14:tracePt t="187212" x="5487988" y="1851025"/>
          <p14:tracePt t="187219" x="5478463" y="1878013"/>
          <p14:tracePt t="187228" x="5461000" y="1897063"/>
          <p14:tracePt t="187236" x="5451475" y="1943100"/>
          <p14:tracePt t="187244" x="5424488" y="1960563"/>
          <p14:tracePt t="187253" x="5397500" y="1987550"/>
          <p14:tracePt t="187260" x="5378450" y="2006600"/>
          <p14:tracePt t="187267" x="5341938" y="2043113"/>
          <p14:tracePt t="187276" x="5324475" y="2052638"/>
          <p14:tracePt t="187283" x="5287963" y="2070100"/>
          <p14:tracePt t="187292" x="5260975" y="2089150"/>
          <p14:tracePt t="187300" x="5241925" y="2097088"/>
          <p14:tracePt t="187396" x="5224463" y="2097088"/>
          <p14:tracePt t="187404" x="5168900" y="2097088"/>
          <p14:tracePt t="187412" x="5078413" y="2097088"/>
          <p14:tracePt t="187420" x="4986338" y="2097088"/>
          <p14:tracePt t="187428" x="4905375" y="2116138"/>
          <p14:tracePt t="187436" x="4795838" y="2143125"/>
          <p14:tracePt t="187445" x="4695825" y="2152650"/>
          <p14:tracePt t="187452" x="4640263" y="2170113"/>
          <p14:tracePt t="187459" x="4586288" y="2170113"/>
          <p14:tracePt t="187467" x="4540250" y="2179638"/>
          <p14:tracePt t="187475" x="4513263" y="2179638"/>
          <p14:tracePt t="187483" x="4476750" y="2197100"/>
          <p14:tracePt t="187908" x="4467225" y="2243138"/>
          <p14:tracePt t="187915" x="4467225" y="2298700"/>
          <p14:tracePt t="187924" x="4467225" y="2325688"/>
          <p14:tracePt t="187933" x="4467225" y="2379663"/>
          <p14:tracePt t="187940" x="4467225" y="2452688"/>
          <p14:tracePt t="187950" x="4467225" y="2525713"/>
          <p14:tracePt t="187956" x="4467225" y="2617788"/>
          <p14:tracePt t="187965" x="4467225" y="2708275"/>
          <p14:tracePt t="187972" x="4476750" y="2771775"/>
          <p14:tracePt t="187980" x="4476750" y="2863850"/>
          <p14:tracePt t="187988" x="4503738" y="2946400"/>
          <p14:tracePt t="187996" x="4513263" y="3000375"/>
          <p14:tracePt t="188004" x="4513263" y="3046413"/>
          <p14:tracePt t="188012" x="4513263" y="3100388"/>
          <p14:tracePt t="188022" x="4521200" y="3136900"/>
          <p14:tracePt t="188028" x="4549775" y="3173413"/>
          <p14:tracePt t="188035" x="4557713" y="3192463"/>
          <p14:tracePt t="188044" x="4576763" y="3209925"/>
          <p14:tracePt t="188053" x="4576763" y="3236913"/>
          <p14:tracePt t="188060" x="4576763" y="3246438"/>
          <p14:tracePt t="188076" x="4594225" y="3265488"/>
          <p14:tracePt t="188132" x="4603750" y="3302000"/>
          <p14:tracePt t="188164" x="4603750" y="3309938"/>
          <p14:tracePt t="188180" x="4603750" y="3328988"/>
          <p14:tracePt t="188580" x="4603750" y="3309938"/>
          <p14:tracePt t="188676" x="4603750" y="3302000"/>
          <p14:tracePt t="188748" x="4603750" y="3309938"/>
          <p14:tracePt t="188764" x="4603750" y="3328988"/>
          <p14:tracePt t="188770" x="4603750" y="3338513"/>
          <p14:tracePt t="188844" x="4603750" y="3346450"/>
          <p14:tracePt t="188940" x="4603750" y="3365500"/>
          <p14:tracePt t="188949" x="4603750" y="3382963"/>
          <p14:tracePt t="191285" x="4603750" y="3375025"/>
          <p14:tracePt t="191308" x="4603750" y="3355975"/>
          <p14:tracePt t="191315" x="4603750" y="3346450"/>
          <p14:tracePt t="191324" x="4603750" y="3338513"/>
          <p14:tracePt t="191340" x="4603750" y="3328988"/>
          <p14:tracePt t="191356" x="4603750" y="3319463"/>
          <p14:tracePt t="191909" x="4594225" y="3309938"/>
          <p14:tracePt t="192100" x="4567238" y="3302000"/>
          <p14:tracePt t="192108" x="4549775" y="3302000"/>
          <p14:tracePt t="192116" x="4530725" y="3302000"/>
          <p14:tracePt t="192228" x="4521200" y="3292475"/>
          <p14:tracePt t="199083" x="4513263" y="3200400"/>
          <p14:tracePt t="199091" x="4521200" y="3109913"/>
          <p14:tracePt t="199099" x="4521200" y="3017838"/>
          <p14:tracePt t="199107" x="4530725" y="2927350"/>
          <p14:tracePt t="199115" x="4540250" y="2827338"/>
          <p14:tracePt t="199123" x="4557713" y="2735263"/>
          <p14:tracePt t="199131" x="4594225" y="2654300"/>
          <p14:tracePt t="199138" x="4622800" y="2581275"/>
          <p14:tracePt t="199147" x="4649788" y="2535238"/>
          <p14:tracePt t="199154" x="4659313" y="2498725"/>
          <p14:tracePt t="199163" x="4667250" y="2481263"/>
          <p14:tracePt t="199171" x="4676775" y="2452688"/>
          <p14:tracePt t="199179" x="4676775" y="2444750"/>
          <p14:tracePt t="199187" x="4695825" y="2425700"/>
          <p14:tracePt t="199203" x="4695825" y="2408238"/>
          <p14:tracePt t="199211" x="4703763" y="2398713"/>
          <p14:tracePt t="199251" x="4703763" y="2389188"/>
          <p14:tracePt t="199275" x="4713288" y="2379663"/>
          <p14:tracePt t="199474" x="4686300" y="2379663"/>
          <p14:tracePt t="199482" x="4567238" y="2379663"/>
          <p14:tracePt t="199490" x="4421188" y="2379663"/>
          <p14:tracePt t="199498" x="4275138" y="2379663"/>
          <p14:tracePt t="199507" x="4129088" y="2379663"/>
          <p14:tracePt t="199514" x="3965575" y="2379663"/>
          <p14:tracePt t="199523" x="3829050" y="2379663"/>
          <p14:tracePt t="199531" x="3683000" y="2379663"/>
          <p14:tracePt t="199538" x="3556000" y="2379663"/>
          <p14:tracePt t="199547" x="3473450" y="2335213"/>
          <p14:tracePt t="199554" x="3409950" y="2325688"/>
          <p14:tracePt t="199564" x="3373438" y="2316163"/>
          <p14:tracePt t="199571" x="3354388" y="2306638"/>
          <p14:tracePt t="199587" x="3354388" y="2298700"/>
          <p14:tracePt t="199595" x="3346450" y="2289175"/>
          <p14:tracePt t="199603" x="3336925" y="2279650"/>
          <p14:tracePt t="199611" x="3336925" y="2243138"/>
          <p14:tracePt t="199619" x="3336925" y="2216150"/>
          <p14:tracePt t="199627" x="3336925" y="2197100"/>
          <p14:tracePt t="199635" x="3336925" y="2160588"/>
          <p14:tracePt t="199643" x="3336925" y="2143125"/>
          <p14:tracePt t="199651" x="3336925" y="2097088"/>
          <p14:tracePt t="199659" x="3336925" y="2060575"/>
          <p14:tracePt t="199667" x="3336925" y="2043113"/>
          <p14:tracePt t="199675" x="3346450" y="1987550"/>
          <p14:tracePt t="199683" x="3373438" y="1943100"/>
          <p14:tracePt t="199691" x="3409950" y="1887538"/>
          <p14:tracePt t="199699" x="3436938" y="1860550"/>
          <p14:tracePt t="199706" x="3500438" y="1804988"/>
          <p14:tracePt t="199715" x="3556000" y="1768475"/>
          <p14:tracePt t="199722" x="3582988" y="1751013"/>
          <p14:tracePt t="199731" x="3646488" y="1714500"/>
          <p14:tracePt t="199738" x="3719513" y="1677988"/>
          <p14:tracePt t="199747" x="3819525" y="1631950"/>
          <p14:tracePt t="199756" x="3902075" y="1604963"/>
          <p14:tracePt t="199764" x="3975100" y="1604963"/>
          <p14:tracePt t="199770" x="4084638" y="1568450"/>
          <p14:tracePt t="199778" x="4184650" y="1568450"/>
          <p14:tracePt t="199786" x="4275138" y="1550988"/>
          <p14:tracePt t="199794" x="4367213" y="1550988"/>
          <p14:tracePt t="199802" x="4457700" y="1541463"/>
          <p14:tracePt t="199810" x="4567238" y="1541463"/>
          <p14:tracePt t="199818" x="4640263" y="1541463"/>
          <p14:tracePt t="199826" x="4749800" y="1541463"/>
          <p14:tracePt t="199834" x="4832350" y="1541463"/>
          <p14:tracePt t="199842" x="4905375" y="1541463"/>
          <p14:tracePt t="199850" x="4941888" y="1541463"/>
          <p14:tracePt t="199858" x="4995863" y="1541463"/>
          <p14:tracePt t="199866" x="5041900" y="1541463"/>
          <p14:tracePt t="199874" x="5059363" y="1541463"/>
          <p14:tracePt t="199882" x="5086350" y="1541463"/>
          <p14:tracePt t="199971" x="5095875" y="1541463"/>
          <p14:tracePt t="199978" x="5122863" y="1541463"/>
          <p14:tracePt t="199987" x="5141913" y="1541463"/>
          <p14:tracePt t="199994" x="5151438" y="1558925"/>
          <p14:tracePt t="200002" x="5159375" y="1577975"/>
          <p14:tracePt t="200010" x="5178425" y="1604963"/>
          <p14:tracePt t="200018" x="5178425" y="1624013"/>
          <p14:tracePt t="200026" x="5187950" y="1641475"/>
          <p14:tracePt t="200034" x="5187950" y="1651000"/>
          <p14:tracePt t="200042" x="5187950" y="1660525"/>
          <p14:tracePt t="200050" x="5187950" y="1687513"/>
          <p14:tracePt t="200059" x="5187950" y="1697038"/>
          <p14:tracePt t="200067" x="5178425" y="1697038"/>
          <p14:tracePt t="200083" x="5159375" y="1724025"/>
          <p14:tracePt t="200092" x="5132388" y="1760538"/>
          <p14:tracePt t="200101" x="5078413" y="1804988"/>
          <p14:tracePt t="200108" x="5005388" y="1851025"/>
          <p14:tracePt t="200116" x="4941888" y="1887538"/>
          <p14:tracePt t="200124" x="4859338" y="1897063"/>
          <p14:tracePt t="200132" x="4759325" y="1951038"/>
          <p14:tracePt t="200139" x="4713288" y="1979613"/>
          <p14:tracePt t="200148" x="4667250" y="2016125"/>
          <p14:tracePt t="200156" x="4613275" y="2024063"/>
          <p14:tracePt t="200166" x="4567238" y="2052638"/>
          <p14:tracePt t="200172" x="4549775" y="2060575"/>
          <p14:tracePt t="200181" x="4540250" y="2060575"/>
          <p14:tracePt t="200308" x="4530725" y="2070100"/>
          <p14:tracePt t="200332" x="4530725" y="2089150"/>
          <p14:tracePt t="200340" x="4530725" y="2106613"/>
          <p14:tracePt t="200348" x="4540250" y="2125663"/>
          <p14:tracePt t="200356" x="4549775" y="2152650"/>
          <p14:tracePt t="200366" x="4557713" y="2170113"/>
          <p14:tracePt t="200382" x="4567238" y="2170113"/>
          <p14:tracePt t="200396" x="4576763" y="2170113"/>
          <p14:tracePt t="200404" x="4586288" y="2179638"/>
          <p14:tracePt t="200444" x="4594225" y="2179638"/>
          <p14:tracePt t="200460" x="4603750" y="2189163"/>
          <p14:tracePt t="200652" x="4649788" y="2189163"/>
          <p14:tracePt t="200660" x="4730750" y="2189163"/>
          <p14:tracePt t="200668" x="4895850" y="2189163"/>
          <p14:tracePt t="200676" x="5059363" y="2170113"/>
          <p14:tracePt t="200684" x="5241925" y="2152650"/>
          <p14:tracePt t="200692" x="5387975" y="2143125"/>
          <p14:tracePt t="200699" x="5534025" y="2097088"/>
          <p14:tracePt t="200708" x="5634038" y="2079625"/>
          <p14:tracePt t="200715" x="5724525" y="2079625"/>
          <p14:tracePt t="200722" x="5743575" y="2070100"/>
          <p14:tracePt t="200731" x="5753100" y="2070100"/>
          <p14:tracePt t="206123" x="5707063" y="2106613"/>
          <p14:tracePt t="206131" x="5643563" y="2143125"/>
          <p14:tracePt t="206139" x="5597525" y="2179638"/>
          <p14:tracePt t="206147" x="5514975" y="2233613"/>
          <p14:tracePt t="206155" x="5451475" y="2270125"/>
          <p14:tracePt t="206164" x="5414963" y="2298700"/>
          <p14:tracePt t="206171" x="5387975" y="2316163"/>
          <p14:tracePt t="206180" x="5368925" y="2335213"/>
          <p14:tracePt t="206187" x="5368925" y="2352675"/>
          <p14:tracePt t="206197" x="5360988" y="2371725"/>
          <p14:tracePt t="206203" x="5360988" y="2379663"/>
          <p14:tracePt t="206211" x="5351463" y="2398713"/>
          <p14:tracePt t="206227" x="5351463" y="2416175"/>
          <p14:tracePt t="206235" x="5341938" y="2444750"/>
          <p14:tracePt t="206243" x="5334000" y="2462213"/>
          <p14:tracePt t="206251" x="5324475" y="2481263"/>
          <p14:tracePt t="206259" x="5324475" y="2489200"/>
          <p14:tracePt t="206267" x="5314950" y="2517775"/>
          <p14:tracePt t="206275" x="5297488" y="2554288"/>
          <p14:tracePt t="206283" x="5297488" y="2571750"/>
          <p14:tracePt t="206291" x="5278438" y="2608263"/>
          <p14:tracePt t="206299" x="5268913" y="2625725"/>
          <p14:tracePt t="206307" x="5260975" y="2654300"/>
          <p14:tracePt t="206316" x="5251450" y="2681288"/>
          <p14:tracePt t="206323" x="5232400" y="2717800"/>
          <p14:tracePt t="206333" x="5224463" y="2735263"/>
          <p14:tracePt t="206339" x="5214938" y="2763838"/>
          <p14:tracePt t="206348" x="5205413" y="2790825"/>
          <p14:tracePt t="206356" x="5205413" y="2800350"/>
          <p14:tracePt t="206364" x="5205413" y="2817813"/>
          <p14:tracePt t="206381" x="5205413" y="2827338"/>
          <p14:tracePt t="206387" x="5205413" y="2844800"/>
          <p14:tracePt t="206403" x="5205413" y="2854325"/>
          <p14:tracePt t="206419" x="5205413" y="2863850"/>
          <p14:tracePt t="206483" x="5205413" y="2890838"/>
          <p14:tracePt t="206491" x="5205413" y="2909888"/>
          <p14:tracePt t="206498" x="5205413" y="2936875"/>
          <p14:tracePt t="206506" x="5205413" y="2954338"/>
          <p14:tracePt t="206514" x="5205413" y="3000375"/>
          <p14:tracePt t="206530" x="5205413" y="3027363"/>
          <p14:tracePt t="206538" x="5205413" y="3046413"/>
          <p14:tracePt t="206554" x="5205413" y="3063875"/>
          <p14:tracePt t="206570" x="5205413" y="3073400"/>
          <p14:tracePt t="206612" x="5205413" y="3082925"/>
          <p14:tracePt t="206618" x="5205413" y="3109913"/>
          <p14:tracePt t="206627" x="5178425" y="3127375"/>
          <p14:tracePt t="206643" x="5168900" y="3146425"/>
          <p14:tracePt t="206651" x="5168900" y="3155950"/>
          <p14:tracePt t="206659" x="5159375" y="3173413"/>
          <p14:tracePt t="206675" x="5159375" y="3182938"/>
          <p14:tracePt t="206683" x="5159375" y="3192463"/>
          <p14:tracePt t="206691" x="5132388" y="3219450"/>
          <p14:tracePt t="206724" x="5122863" y="3236913"/>
          <p14:tracePt t="206738" x="5114925" y="3246438"/>
          <p14:tracePt t="206763" x="5105400" y="3265488"/>
          <p14:tracePt t="206771" x="5068888" y="3282950"/>
          <p14:tracePt t="206780" x="5068888" y="3292475"/>
          <p14:tracePt t="206787" x="5041900" y="3309938"/>
          <p14:tracePt t="206798" x="5032375" y="3319463"/>
          <p14:tracePt t="206804" x="5005388" y="3338513"/>
          <p14:tracePt t="206812" x="4986338" y="3346450"/>
          <p14:tracePt t="206820" x="4968875" y="3355975"/>
          <p14:tracePt t="206828" x="4949825" y="3365500"/>
          <p14:tracePt t="211139" x="4949825" y="3328988"/>
          <p14:tracePt t="211148" x="4986338" y="3246438"/>
          <p14:tracePt t="211155" x="5159375" y="3163888"/>
          <p14:tracePt t="211165" x="5324475" y="3109913"/>
          <p14:tracePt t="211171" x="5478463" y="3017838"/>
          <p14:tracePt t="211180" x="5680075" y="2900363"/>
          <p14:tracePt t="211187" x="5797550" y="2808288"/>
          <p14:tracePt t="211196" x="5972175" y="2708275"/>
          <p14:tracePt t="211203" x="6199188" y="2562225"/>
          <p14:tracePt t="211213" x="6262688" y="2498725"/>
          <p14:tracePt t="211219" x="6399213" y="2452688"/>
          <p14:tracePt t="211227" x="6481763" y="2379663"/>
          <p14:tracePt t="211235" x="6581775" y="2325688"/>
          <p14:tracePt t="211243" x="6645275" y="2270125"/>
          <p14:tracePt t="211251" x="6710363" y="2233613"/>
          <p14:tracePt t="211259" x="6737350" y="2206625"/>
          <p14:tracePt t="211267" x="6791325" y="2170113"/>
          <p14:tracePt t="211275" x="6819900" y="2143125"/>
          <p14:tracePt t="211283" x="6846888" y="2125663"/>
          <p14:tracePt t="211291" x="6892925" y="2089150"/>
          <p14:tracePt t="211299" x="6910388" y="2079625"/>
          <p14:tracePt t="211307" x="6956425" y="2060575"/>
          <p14:tracePt t="211316" x="6973888" y="2052638"/>
          <p14:tracePt t="211323" x="7029450" y="2043113"/>
          <p14:tracePt t="211332" x="7046913" y="2033588"/>
          <p14:tracePt t="211338" x="7092950" y="2006600"/>
          <p14:tracePt t="211347" x="7102475" y="2006600"/>
          <p14:tracePt t="211354" x="7129463" y="1997075"/>
          <p14:tracePt t="211370" x="7138988" y="1997075"/>
          <p14:tracePt t="211379" x="7146925" y="1997075"/>
          <p14:tracePt t="212204" x="7138988" y="1997075"/>
          <p14:tracePt t="212211" x="7092950" y="1997075"/>
          <p14:tracePt t="212218" x="7029450" y="1997075"/>
          <p14:tracePt t="212226" x="6973888" y="1997075"/>
          <p14:tracePt t="212234" x="6910388" y="1997075"/>
          <p14:tracePt t="212242" x="6856413" y="1997075"/>
          <p14:tracePt t="212251" x="6819900" y="1997075"/>
          <p14:tracePt t="212259" x="6800850" y="1987550"/>
          <p14:tracePt t="212267" x="6791325" y="1987550"/>
          <p14:tracePt t="212283" x="6773863" y="1987550"/>
          <p14:tracePt t="212388" x="6764338" y="1943100"/>
          <p14:tracePt t="212396" x="6764338" y="1887538"/>
          <p14:tracePt t="212403" x="6764338" y="1841500"/>
          <p14:tracePt t="212412" x="6764338" y="1814513"/>
          <p14:tracePt t="212419" x="6764338" y="1797050"/>
          <p14:tracePt t="212427" x="6764338" y="1760538"/>
          <p14:tracePt t="212435" x="6764338" y="1714500"/>
          <p14:tracePt t="212443" x="6773863" y="1687513"/>
          <p14:tracePt t="212451" x="6783388" y="1641475"/>
          <p14:tracePt t="212459" x="6810375" y="1595438"/>
          <p14:tracePt t="212467" x="6819900" y="1577975"/>
          <p14:tracePt t="212475" x="6827838" y="1558925"/>
          <p14:tracePt t="212483" x="6837363" y="1541463"/>
          <p14:tracePt t="212491" x="6856413" y="1522413"/>
          <p14:tracePt t="212499" x="6864350" y="1504950"/>
          <p14:tracePt t="212507" x="6873875" y="1495425"/>
          <p14:tracePt t="212516" x="6883400" y="1485900"/>
          <p14:tracePt t="212523" x="6892925" y="1477963"/>
          <p14:tracePt t="212531" x="6900863" y="1458913"/>
          <p14:tracePt t="212539" x="6910388" y="1458913"/>
          <p14:tracePt t="212548" x="6919913" y="1449388"/>
          <p14:tracePt t="212555" x="6946900" y="1449388"/>
          <p14:tracePt t="212564" x="6983413" y="1412875"/>
          <p14:tracePt t="212571" x="6992938" y="1412875"/>
          <p14:tracePt t="212580" x="7029450" y="1404938"/>
          <p14:tracePt t="212587" x="7056438" y="1395413"/>
          <p14:tracePt t="212597" x="7083425" y="1385888"/>
          <p14:tracePt t="212603" x="7129463" y="1385888"/>
          <p14:tracePt t="212611" x="7156450" y="1368425"/>
          <p14:tracePt t="212619" x="7212013" y="1368425"/>
          <p14:tracePt t="212627" x="7275513" y="1349375"/>
          <p14:tracePt t="212635" x="7366000" y="1349375"/>
          <p14:tracePt t="212643" x="7439025" y="1339850"/>
          <p14:tracePt t="212651" x="7531100" y="1331913"/>
          <p14:tracePt t="212659" x="7594600" y="1331913"/>
          <p14:tracePt t="212667" x="7685088" y="1295400"/>
          <p14:tracePt t="212675" x="7740650" y="1295400"/>
          <p14:tracePt t="212683" x="7804150" y="1295400"/>
          <p14:tracePt t="212691" x="7813675" y="1295400"/>
          <p14:tracePt t="212699" x="7850188" y="1295400"/>
          <p14:tracePt t="212707" x="7867650" y="1295400"/>
          <p14:tracePt t="212923" x="7877175" y="1295400"/>
          <p14:tracePt t="213916" x="7877175" y="1331913"/>
          <p14:tracePt t="213924" x="7877175" y="1385888"/>
          <p14:tracePt t="213931" x="7858125" y="1412875"/>
          <p14:tracePt t="213939" x="7858125" y="1431925"/>
          <p14:tracePt t="213947" x="7858125" y="1441450"/>
          <p14:tracePt t="213955" x="7850188" y="1477963"/>
          <p14:tracePt t="213964" x="7840663" y="1495425"/>
          <p14:tracePt t="213971" x="7840663" y="1522413"/>
          <p14:tracePt t="213980" x="7831138" y="1541463"/>
          <p14:tracePt t="213995" x="7831138" y="1550988"/>
          <p14:tracePt t="214010" x="7821613" y="1577975"/>
          <p14:tracePt t="214026" x="7813675" y="1587500"/>
          <p14:tracePt t="214244" x="7813675" y="1595438"/>
          <p14:tracePt t="214252" x="7813675" y="1604963"/>
          <p14:tracePt t="214260" x="7804150" y="1624013"/>
          <p14:tracePt t="214268" x="7804150" y="1631950"/>
          <p14:tracePt t="214276" x="7804150" y="1651000"/>
          <p14:tracePt t="214284" x="7794625" y="1668463"/>
          <p14:tracePt t="214292" x="7794625" y="1697038"/>
          <p14:tracePt t="214300" x="7785100" y="1731963"/>
          <p14:tracePt t="214308" x="7758113" y="1787525"/>
          <p14:tracePt t="214317" x="7758113" y="1804988"/>
          <p14:tracePt t="214323" x="7758113" y="1833563"/>
          <p14:tracePt t="214332" x="7758113" y="1860550"/>
          <p14:tracePt t="214339" x="7758113" y="1906588"/>
          <p14:tracePt t="214347" x="7758113" y="1924050"/>
          <p14:tracePt t="214355" x="7758113" y="1951038"/>
          <p14:tracePt t="214364" x="7758113" y="1970088"/>
          <p14:tracePt t="214371" x="7758113" y="1979613"/>
          <p14:tracePt t="214380" x="7758113" y="1987550"/>
          <p14:tracePt t="214387" x="7758113" y="1997075"/>
          <p14:tracePt t="214412" x="7758113" y="2006600"/>
          <p14:tracePt t="214419" x="7758113" y="2016125"/>
          <p14:tracePt t="214444" x="7767638" y="2024063"/>
          <p14:tracePt t="214452" x="7767638" y="2033588"/>
          <p14:tracePt t="214468" x="7777163" y="2052638"/>
          <p14:tracePt t="214484" x="7794625" y="2070100"/>
          <p14:tracePt t="214501" x="7804150" y="2089150"/>
          <p14:tracePt t="214508" x="7813675" y="2097088"/>
          <p14:tracePt t="214517" x="7821613" y="2116138"/>
          <p14:tracePt t="214523" x="7840663" y="2143125"/>
          <p14:tracePt t="214532" x="7850188" y="2152650"/>
          <p14:tracePt t="214539" x="7850188" y="2170113"/>
          <p14:tracePt t="214547" x="7858125" y="2189163"/>
          <p14:tracePt t="214564" x="7867650" y="2189163"/>
          <p14:tracePt t="214587" x="7867650" y="2206625"/>
          <p14:tracePt t="214700" x="7885113" y="2216150"/>
          <p14:tracePt t="214708" x="7894638" y="2225675"/>
          <p14:tracePt t="214716" x="7894638" y="2243138"/>
          <p14:tracePt t="214724" x="7904163" y="2262188"/>
          <p14:tracePt t="214732" x="7904163" y="2279650"/>
          <p14:tracePt t="214740" x="7913688" y="2306638"/>
          <p14:tracePt t="214748" x="7913688" y="2316163"/>
          <p14:tracePt t="214755" x="7913688" y="2325688"/>
          <p14:tracePt t="214779" x="7913688" y="2343150"/>
          <p14:tracePt t="214844" x="7921625" y="2352675"/>
          <p14:tracePt t="215964" x="7904163" y="2352675"/>
          <p14:tracePt t="215972" x="7885113" y="2352675"/>
          <p14:tracePt t="215986" x="7858125" y="2352675"/>
          <p14:tracePt t="215995" x="7850188" y="2343150"/>
          <p14:tracePt t="216002" x="7831138" y="2335213"/>
          <p14:tracePt t="216011" x="7821613" y="2316163"/>
          <p14:tracePt t="216018" x="7804150" y="2306638"/>
          <p14:tracePt t="216035" x="7794625" y="2298700"/>
          <p14:tracePt t="216043" x="7785100" y="2289175"/>
          <p14:tracePt t="216051" x="7785100" y="2270125"/>
          <p14:tracePt t="216075" x="7785100" y="2262188"/>
          <p14:tracePt t="216083" x="7777163" y="2252663"/>
          <p14:tracePt t="216213" x="7777163" y="2243138"/>
          <p14:tracePt t="216220" x="7777163" y="2233613"/>
          <p14:tracePt t="216228" x="7777163" y="2197100"/>
          <p14:tracePt t="216236" x="7777163" y="2189163"/>
          <p14:tracePt t="216244" x="7777163" y="2160588"/>
          <p14:tracePt t="216253" x="7777163" y="2143125"/>
          <p14:tracePt t="216259" x="7777163" y="2116138"/>
          <p14:tracePt t="216268" x="7785100" y="2089150"/>
          <p14:tracePt t="216275" x="7794625" y="2079625"/>
          <p14:tracePt t="216284" x="7804150" y="2060575"/>
          <p14:tracePt t="217140" x="7821613" y="2043113"/>
          <p14:tracePt t="217147" x="7885113" y="1979613"/>
          <p14:tracePt t="217155" x="7940675" y="1933575"/>
          <p14:tracePt t="217163" x="7958138" y="1897063"/>
          <p14:tracePt t="217170" x="7986713" y="1870075"/>
          <p14:tracePt t="217178" x="8023225" y="1824038"/>
          <p14:tracePt t="217186" x="8023225" y="1814513"/>
          <p14:tracePt t="217196" x="8031163" y="1797050"/>
          <p14:tracePt t="217202" x="8040688" y="1778000"/>
          <p14:tracePt t="217348" x="8023225" y="1768475"/>
          <p14:tracePt t="217356" x="7967663" y="1768475"/>
          <p14:tracePt t="217363" x="7940675" y="1787525"/>
          <p14:tracePt t="217371" x="7885113" y="1824038"/>
          <p14:tracePt t="217380" x="7777163" y="1851025"/>
          <p14:tracePt t="217387" x="7639050" y="1897063"/>
          <p14:tracePt t="217397" x="7475538" y="1943100"/>
          <p14:tracePt t="217403" x="7312025" y="1970088"/>
          <p14:tracePt t="217414" x="7046913" y="2024063"/>
          <p14:tracePt t="217419" x="6800850" y="2060575"/>
          <p14:tracePt t="217428" x="6445250" y="2097088"/>
          <p14:tracePt t="217435" x="6245225" y="2116138"/>
          <p14:tracePt t="217443" x="6007100" y="2170113"/>
          <p14:tracePt t="217452" x="5770563" y="2197100"/>
          <p14:tracePt t="217460" x="5597525" y="2233613"/>
          <p14:tracePt t="217466" x="5507038" y="2233613"/>
          <p14:tracePt t="217474" x="5451475" y="2233613"/>
          <p14:tracePt t="217482" x="5424488" y="2233613"/>
          <p14:tracePt t="217932" x="5414963" y="2233613"/>
          <p14:tracePt t="217940" x="5434013" y="2225675"/>
          <p14:tracePt t="217948" x="5478463" y="2189163"/>
          <p14:tracePt t="217956" x="5524500" y="2170113"/>
          <p14:tracePt t="217965" x="5588000" y="2125663"/>
          <p14:tracePt t="217972" x="5607050" y="2116138"/>
          <p14:tracePt t="217980" x="5653088" y="2106613"/>
          <p14:tracePt t="217988" x="5653088" y="2097088"/>
          <p14:tracePt t="217997" x="5680075" y="2097088"/>
          <p14:tracePt t="218004" x="5688013" y="2097088"/>
          <p14:tracePt t="218013" x="5697538" y="2089150"/>
          <p14:tracePt t="219124" x="5707063" y="2079625"/>
          <p14:tracePt t="219131" x="5724525" y="2079625"/>
          <p14:tracePt t="219139" x="5780088" y="2070100"/>
          <p14:tracePt t="219147" x="5853113" y="2052638"/>
          <p14:tracePt t="219155" x="5880100" y="2052638"/>
          <p14:tracePt t="219163" x="5943600" y="2033588"/>
          <p14:tracePt t="219171" x="5972175" y="2024063"/>
          <p14:tracePt t="219180" x="6016625" y="2006600"/>
          <p14:tracePt t="219187" x="6043613" y="2006600"/>
          <p14:tracePt t="219196" x="6062663" y="2006600"/>
          <p14:tracePt t="219203" x="6072188" y="2006600"/>
          <p14:tracePt t="219452" x="6108700" y="1997075"/>
          <p14:tracePt t="219460" x="6218238" y="1960563"/>
          <p14:tracePt t="219466" x="6335713" y="1933575"/>
          <p14:tracePt t="219475" x="6464300" y="1887538"/>
          <p14:tracePt t="219482" x="6610350" y="1860550"/>
          <p14:tracePt t="219490" x="6764338" y="1797050"/>
          <p14:tracePt t="219498" x="6983413" y="1731963"/>
          <p14:tracePt t="219506" x="7146925" y="1697038"/>
          <p14:tracePt t="219514" x="7312025" y="1641475"/>
          <p14:tracePt t="219524" x="7466013" y="1595438"/>
          <p14:tracePt t="219532" x="7575550" y="1568450"/>
          <p14:tracePt t="219541" x="7694613" y="1522413"/>
          <p14:tracePt t="219549" x="7748588" y="1495425"/>
          <p14:tracePt t="219555" x="7804150" y="1458913"/>
          <p14:tracePt t="219563" x="7885113" y="1395413"/>
          <p14:tracePt t="219836" x="7894638" y="1385888"/>
          <p14:tracePt t="219860" x="7894638" y="1376363"/>
          <p14:tracePt t="219868" x="7894638" y="1358900"/>
          <p14:tracePt t="219876" x="7894638" y="1349375"/>
          <p14:tracePt t="219899" x="7894638" y="1322388"/>
          <p14:tracePt t="219907" x="7894638" y="1303338"/>
          <p14:tracePt t="219915" x="7894638" y="1276350"/>
          <p14:tracePt t="219924" x="7894638" y="1258888"/>
          <p14:tracePt t="219932" x="7894638" y="1249363"/>
          <p14:tracePt t="219940" x="7894638" y="1222375"/>
          <p14:tracePt t="219948" x="7894638" y="1203325"/>
          <p14:tracePt t="219956" x="7894638" y="1185863"/>
          <p14:tracePt t="219964" x="7894638" y="1176338"/>
          <p14:tracePt t="219972" x="7894638" y="1166813"/>
          <p14:tracePt t="219988" x="7894638" y="1149350"/>
          <p14:tracePt t="219997" x="7894638" y="1139825"/>
          <p14:tracePt t="220028" x="7894638" y="1130300"/>
          <p14:tracePt t="220140" x="7894638" y="1122363"/>
          <p14:tracePt t="220172" x="7885113" y="1122363"/>
          <p14:tracePt t="220179" x="7850188" y="1122363"/>
          <p14:tracePt t="220186" x="7785100" y="1149350"/>
          <p14:tracePt t="220194" x="7712075" y="1158875"/>
          <p14:tracePt t="220202" x="7631113" y="1203325"/>
          <p14:tracePt t="220211" x="7558088" y="1203325"/>
          <p14:tracePt t="220218" x="7494588" y="1212850"/>
          <p14:tracePt t="220226" x="7385050" y="1231900"/>
          <p14:tracePt t="220235" x="7312025" y="1239838"/>
          <p14:tracePt t="220243" x="7265988" y="1239838"/>
          <p14:tracePt t="220251" x="7219950" y="1258888"/>
          <p14:tracePt t="220259" x="7183438" y="1258888"/>
          <p14:tracePt t="220267" x="7165975" y="1258888"/>
          <p14:tracePt t="220276" x="7156450" y="1258888"/>
          <p14:tracePt t="220412" x="7146925" y="1258888"/>
          <p14:tracePt t="220420" x="7119938" y="1258888"/>
          <p14:tracePt t="220428" x="7102475" y="1258888"/>
          <p14:tracePt t="220436" x="7046913" y="1258888"/>
          <p14:tracePt t="220444" x="7010400" y="1258888"/>
          <p14:tracePt t="220452" x="6946900" y="1239838"/>
          <p14:tracePt t="220459" x="6873875" y="1195388"/>
          <p14:tracePt t="220467" x="6810375" y="1176338"/>
          <p14:tracePt t="220476" x="6746875" y="1130300"/>
          <p14:tracePt t="220484" x="6700838" y="1112838"/>
          <p14:tracePt t="220492" x="6664325" y="1076325"/>
          <p14:tracePt t="220501" x="6637338" y="1057275"/>
          <p14:tracePt t="220507" x="6591300" y="1020763"/>
          <p14:tracePt t="220517" x="6581775" y="1020763"/>
          <p14:tracePt t="220524" x="6573838" y="1003300"/>
          <p14:tracePt t="220533" x="6573838" y="993775"/>
          <p14:tracePt t="220540" x="6573838" y="984250"/>
          <p14:tracePt t="220548" x="6564313" y="976313"/>
          <p14:tracePt t="220596" x="6564313" y="957263"/>
          <p14:tracePt t="220613" x="6564313" y="939800"/>
          <p14:tracePt t="220628" x="6564313" y="911225"/>
          <p14:tracePt t="220636" x="6564313" y="893763"/>
          <p14:tracePt t="220644" x="6564313" y="866775"/>
          <p14:tracePt t="220652" x="6564313" y="847725"/>
          <p14:tracePt t="220660" x="6564313" y="811213"/>
          <p14:tracePt t="220668" x="6573838" y="774700"/>
          <p14:tracePt t="220676" x="6600825" y="738188"/>
          <p14:tracePt t="220684" x="6610350" y="738188"/>
          <p14:tracePt t="220692" x="6637338" y="711200"/>
          <p14:tracePt t="220700" x="6645275" y="701675"/>
          <p14:tracePt t="220708" x="6681788" y="693738"/>
          <p14:tracePt t="220716" x="6700838" y="674688"/>
          <p14:tracePt t="220724" x="6718300" y="657225"/>
          <p14:tracePt t="220732" x="6737350" y="647700"/>
          <p14:tracePt t="220740" x="6764338" y="638175"/>
          <p14:tracePt t="220747" x="6800850" y="620713"/>
          <p14:tracePt t="220756" x="6827838" y="611188"/>
          <p14:tracePt t="220764" x="6846888" y="601663"/>
          <p14:tracePt t="220772" x="6900863" y="592138"/>
          <p14:tracePt t="220780" x="6946900" y="592138"/>
          <p14:tracePt t="220788" x="6983413" y="565150"/>
          <p14:tracePt t="220797" x="7000875" y="565150"/>
          <p14:tracePt t="220804" x="7073900" y="555625"/>
          <p14:tracePt t="220813" x="7119938" y="555625"/>
          <p14:tracePt t="220820" x="7175500" y="555625"/>
          <p14:tracePt t="220830" x="7229475" y="555625"/>
          <p14:tracePt t="220836" x="7265988" y="555625"/>
          <p14:tracePt t="220844" x="7319963" y="555625"/>
          <p14:tracePt t="220852" x="7348538" y="555625"/>
          <p14:tracePt t="220860" x="7385050" y="547688"/>
          <p14:tracePt t="220868" x="7402513" y="547688"/>
          <p14:tracePt t="220876" x="7412038" y="547688"/>
          <p14:tracePt t="220940" x="7439025" y="547688"/>
          <p14:tracePt t="220948" x="7466013" y="547688"/>
          <p14:tracePt t="220955" x="7502525" y="547688"/>
          <p14:tracePt t="220964" x="7558088" y="547688"/>
          <p14:tracePt t="220973" x="7612063" y="547688"/>
          <p14:tracePt t="220980" x="7658100" y="555625"/>
          <p14:tracePt t="220988" x="7731125" y="584200"/>
          <p14:tracePt t="220997" x="7813675" y="601663"/>
          <p14:tracePt t="221004" x="7877175" y="620713"/>
          <p14:tracePt t="221013" x="7931150" y="638175"/>
          <p14:tracePt t="221020" x="7986713" y="638175"/>
          <p14:tracePt t="221030" x="8031163" y="647700"/>
          <p14:tracePt t="221036" x="8050213" y="647700"/>
          <p14:tracePt t="221044" x="8077200" y="647700"/>
          <p14:tracePt t="221052" x="8096250" y="657225"/>
          <p14:tracePt t="221252" x="8104188" y="674688"/>
          <p14:tracePt t="221260" x="8104188" y="693738"/>
          <p14:tracePt t="221268" x="8104188" y="720725"/>
          <p14:tracePt t="221276" x="8077200" y="757238"/>
          <p14:tracePt t="221284" x="8077200" y="774700"/>
          <p14:tracePt t="221300" x="8067675" y="793750"/>
          <p14:tracePt t="221308" x="8050213" y="820738"/>
          <p14:tracePt t="221316" x="8050213" y="830263"/>
          <p14:tracePt t="221324" x="8040688" y="839788"/>
          <p14:tracePt t="221340" x="8031163" y="839788"/>
          <p14:tracePt t="221356" x="8031163" y="847725"/>
          <p14:tracePt t="221365" x="8023225" y="866775"/>
          <p14:tracePt t="221380" x="8013700" y="874713"/>
          <p14:tracePt t="221397" x="7994650" y="903288"/>
          <p14:tracePt t="221414" x="7986713" y="911225"/>
          <p14:tracePt t="221420" x="7977188" y="920750"/>
          <p14:tracePt t="221430" x="7967663" y="947738"/>
          <p14:tracePt t="221448" x="7958138" y="966788"/>
          <p14:tracePt t="221452" x="7958138" y="976313"/>
          <p14:tracePt t="221460" x="7950200" y="984250"/>
          <p14:tracePt t="221467" x="7940675" y="993775"/>
          <p14:tracePt t="221475" x="7931150" y="1003300"/>
          <p14:tracePt t="221491" x="7913688" y="1020763"/>
          <p14:tracePt t="221499" x="7904163" y="1030288"/>
          <p14:tracePt t="221515" x="7904163" y="1039813"/>
          <p14:tracePt t="221523" x="7894638" y="1049338"/>
          <p14:tracePt t="221546" x="7885113" y="1049338"/>
          <p14:tracePt t="221579" x="7885113" y="1066800"/>
          <p14:tracePt t="221595" x="7877175" y="1076325"/>
          <p14:tracePt t="221611" x="7867650" y="1085850"/>
          <p14:tracePt t="221634" x="7850188" y="1093788"/>
          <p14:tracePt t="221643" x="7831138" y="1103313"/>
          <p14:tracePt t="221659" x="7813675" y="1122363"/>
          <p14:tracePt t="221677" x="7794625" y="1139825"/>
          <p14:tracePt t="221684" x="7785100" y="1149350"/>
          <p14:tracePt t="221692" x="7777163" y="1158875"/>
          <p14:tracePt t="221700" x="7767638" y="1166813"/>
          <p14:tracePt t="221739" x="7740650" y="1176338"/>
          <p14:tracePt t="221764" x="7731125" y="1176338"/>
          <p14:tracePt t="221779" x="7712075" y="1185863"/>
          <p14:tracePt t="221796" x="7704138" y="1185863"/>
          <p14:tracePt t="221804" x="7685088" y="1185863"/>
          <p14:tracePt t="221812" x="7658100" y="1185863"/>
          <p14:tracePt t="221819" x="7639050" y="1185863"/>
          <p14:tracePt t="221830" x="7594600" y="1203325"/>
          <p14:tracePt t="221836" x="7567613" y="1212850"/>
          <p14:tracePt t="221852" x="7548563" y="1212850"/>
          <p14:tracePt t="221860" x="7521575" y="1212850"/>
          <p14:tracePt t="221868" x="7512050" y="1222375"/>
          <p14:tracePt t="221876" x="7502525" y="1222375"/>
          <p14:tracePt t="221899" x="7494588" y="1222375"/>
          <p14:tracePt t="222012" x="7475538" y="1222375"/>
          <p14:tracePt t="222083" x="7458075" y="1231900"/>
          <p14:tracePt t="222091" x="7429500" y="1249363"/>
          <p14:tracePt t="222099" x="7412038" y="1249363"/>
          <p14:tracePt t="222108" x="7366000" y="1249363"/>
          <p14:tracePt t="222116" x="7329488" y="1268413"/>
          <p14:tracePt t="222124" x="7302500" y="1268413"/>
          <p14:tracePt t="222131" x="7248525" y="1268413"/>
          <p14:tracePt t="222140" x="7212013" y="1268413"/>
          <p14:tracePt t="222149" x="7183438" y="1276350"/>
          <p14:tracePt t="222156" x="7165975" y="1276350"/>
          <p14:tracePt t="222163" x="7156450" y="1276350"/>
          <p14:tracePt t="222244" x="7146925" y="1276350"/>
          <p14:tracePt t="222452" x="7175500" y="1239838"/>
          <p14:tracePt t="222458" x="7175500" y="1212850"/>
          <p14:tracePt t="222466" x="7183438" y="1203325"/>
          <p14:tracePt t="222474" x="7183438" y="1176338"/>
          <p14:tracePt t="222482" x="7192963" y="1166813"/>
          <p14:tracePt t="222588" x="7202488" y="1158875"/>
          <p14:tracePt t="222596" x="7212013" y="1158875"/>
          <p14:tracePt t="222613" x="7219950" y="1158875"/>
          <p14:tracePt t="222620" x="7239000" y="1158875"/>
          <p14:tracePt t="222724" x="7256463" y="1158875"/>
          <p14:tracePt t="222732" x="7283450" y="1158875"/>
          <p14:tracePt t="222740" x="7302500" y="1166813"/>
          <p14:tracePt t="222749" x="7356475" y="1176338"/>
          <p14:tracePt t="222756" x="7392988" y="1195388"/>
          <p14:tracePt t="222772" x="7421563" y="1212850"/>
          <p14:tracePt t="222780" x="7429500" y="1222375"/>
          <p14:tracePt t="222788" x="7429500" y="1231900"/>
          <p14:tracePt t="222796" x="7448550" y="1268413"/>
          <p14:tracePt t="222803" x="7448550" y="1295400"/>
          <p14:tracePt t="222811" x="7458075" y="1312863"/>
          <p14:tracePt t="222818" x="7466013" y="1358900"/>
          <p14:tracePt t="222834" x="7466013" y="1368425"/>
          <p14:tracePt t="222842" x="7466013" y="1385888"/>
          <p14:tracePt t="223172" x="7466013" y="1412875"/>
          <p14:tracePt t="223179" x="7466013" y="1458913"/>
          <p14:tracePt t="223186" x="7466013" y="1468438"/>
          <p14:tracePt t="223194" x="7466013" y="1485900"/>
          <p14:tracePt t="223202" x="7466013" y="1495425"/>
          <p14:tracePt t="223211" x="7466013" y="1522413"/>
          <p14:tracePt t="223218" x="7466013" y="1531938"/>
          <p14:tracePt t="223228" x="7466013" y="1541463"/>
          <p14:tracePt t="223235" x="7466013" y="1550988"/>
          <p14:tracePt t="225868" x="7466013" y="1568450"/>
          <p14:tracePt t="225875" x="7458075" y="1577975"/>
          <p14:tracePt t="225899" x="7448550" y="1595438"/>
          <p14:tracePt t="225907" x="7439025" y="1614488"/>
          <p14:tracePt t="225915" x="7412038" y="1651000"/>
          <p14:tracePt t="225923" x="7392988" y="1677988"/>
          <p14:tracePt t="225930" x="7392988" y="1704975"/>
          <p14:tracePt t="225938" x="7385050" y="1724025"/>
          <p14:tracePt t="225946" x="7375525" y="1731963"/>
          <p14:tracePt t="225955" x="7366000" y="1741488"/>
          <p14:tracePt t="225962" x="7356475" y="1751013"/>
          <p14:tracePt t="225970" x="7356475" y="1760538"/>
          <p14:tracePt t="226052" x="7348538" y="1768475"/>
          <p14:tracePt t="226059" x="7329488" y="1768475"/>
          <p14:tracePt t="226067" x="7319963" y="1778000"/>
          <p14:tracePt t="226075" x="7292975" y="1797050"/>
          <p14:tracePt t="226085" x="7275513" y="1814513"/>
          <p14:tracePt t="226091" x="7265988" y="1814513"/>
          <p14:tracePt t="226099" x="7229475" y="1851025"/>
          <p14:tracePt t="226107" x="7192963" y="1860550"/>
          <p14:tracePt t="226115" x="7175500" y="1870075"/>
          <p14:tracePt t="226123" x="7175500" y="1878013"/>
          <p14:tracePt t="226148" x="7165975" y="1887538"/>
          <p14:tracePt t="226723" x="7146925" y="1887538"/>
          <p14:tracePt t="226730" x="7102475" y="1906588"/>
          <p14:tracePt t="226738" x="7073900" y="1924050"/>
          <p14:tracePt t="226746" x="7010400" y="1970088"/>
          <p14:tracePt t="226754" x="6956425" y="1997075"/>
          <p14:tracePt t="226762" x="6919913" y="2016125"/>
          <p14:tracePt t="226770" x="6873875" y="2033588"/>
          <p14:tracePt t="226779" x="6827838" y="2070100"/>
          <p14:tracePt t="226786" x="6800850" y="2097088"/>
          <p14:tracePt t="226795" x="6754813" y="2116138"/>
          <p14:tracePt t="226802" x="6737350" y="2133600"/>
          <p14:tracePt t="226810" x="6691313" y="2160588"/>
          <p14:tracePt t="226818" x="6664325" y="2179638"/>
          <p14:tracePt t="226827" x="6645275" y="2197100"/>
          <p14:tracePt t="226836" x="6627813" y="2206625"/>
          <p14:tracePt t="226842" x="6600825" y="2225675"/>
          <p14:tracePt t="226850" x="6581775" y="2233613"/>
          <p14:tracePt t="226858" x="6564313" y="2243138"/>
          <p14:tracePt t="226867" x="6537325" y="2262188"/>
          <p14:tracePt t="226875" x="6508750" y="2270125"/>
          <p14:tracePt t="226883" x="6464300" y="2298700"/>
          <p14:tracePt t="226898" x="6435725" y="2316163"/>
          <p14:tracePt t="226900" x="6399213" y="2316163"/>
          <p14:tracePt t="226907" x="6372225" y="2335213"/>
          <p14:tracePt t="226915" x="6354763" y="2343150"/>
          <p14:tracePt t="226923" x="6308725" y="2379663"/>
          <p14:tracePt t="226931" x="6291263" y="2389188"/>
          <p14:tracePt t="226939" x="6281738" y="2398713"/>
          <p14:tracePt t="226948" x="6262688" y="2416175"/>
          <p14:tracePt t="226955" x="6235700" y="2435225"/>
          <p14:tracePt t="226963" x="6189663" y="2462213"/>
          <p14:tracePt t="226971" x="6162675" y="2489200"/>
          <p14:tracePt t="226979" x="6126163" y="2498725"/>
          <p14:tracePt t="226987" x="6099175" y="2535238"/>
          <p14:tracePt t="226995" x="6043613" y="2581275"/>
          <p14:tracePt t="227003" x="5980113" y="2617788"/>
          <p14:tracePt t="227012" x="5953125" y="2635250"/>
          <p14:tracePt t="227019" x="5889625" y="2698750"/>
          <p14:tracePt t="227028" x="5826125" y="2727325"/>
          <p14:tracePt t="227035" x="5753100" y="2763838"/>
          <p14:tracePt t="227043" x="5707063" y="2790825"/>
          <p14:tracePt t="227051" x="5670550" y="2817813"/>
          <p14:tracePt t="227059" x="5653088" y="2827338"/>
          <p14:tracePt t="227067" x="5624513" y="2836863"/>
          <p14:tracePt t="227075" x="5607050" y="2844800"/>
          <p14:tracePt t="227099" x="5588000" y="2844800"/>
          <p14:tracePt t="232779" x="5597525" y="2854325"/>
          <p14:tracePt t="232787" x="5616575" y="2863850"/>
          <p14:tracePt t="232795" x="5634038" y="2863850"/>
          <p14:tracePt t="232803" x="5653088" y="2863850"/>
          <p14:tracePt t="232988" x="5661025" y="2863850"/>
          <p14:tracePt t="233004" x="5670550" y="2863850"/>
          <p14:tracePt t="233036" x="5697538" y="2863850"/>
          <p14:tracePt t="233340" x="5697538" y="2890838"/>
          <p14:tracePt t="233348" x="5697538" y="2946400"/>
          <p14:tracePt t="233356" x="5716588" y="3000375"/>
          <p14:tracePt t="233363" x="5716588" y="3046413"/>
          <p14:tracePt t="233370" x="5724525" y="3100388"/>
          <p14:tracePt t="233378" x="5734050" y="3136900"/>
          <p14:tracePt t="233386" x="5761038" y="3182938"/>
          <p14:tracePt t="233394" x="5770563" y="3200400"/>
          <p14:tracePt t="233402" x="5780088" y="3236913"/>
          <p14:tracePt t="233411" x="5780088" y="3246438"/>
          <p14:tracePt t="233428" x="5780088" y="3255963"/>
          <p14:tracePt t="233548" x="5780088" y="3273425"/>
          <p14:tracePt t="233612" x="5780088" y="3292475"/>
          <p14:tracePt t="233620" x="5780088" y="3319463"/>
          <p14:tracePt t="233628" x="5780088" y="3338513"/>
          <p14:tracePt t="233636" x="5770563" y="3355975"/>
          <p14:tracePt t="233645" x="5753100" y="3392488"/>
          <p14:tracePt t="233650" x="5734050" y="3429000"/>
          <p14:tracePt t="233658" x="5688013" y="3455988"/>
          <p14:tracePt t="233666" x="5624513" y="3492500"/>
          <p14:tracePt t="233674" x="5580063" y="3519488"/>
          <p14:tracePt t="233683" x="5514975" y="3538538"/>
          <p14:tracePt t="233690" x="5487988" y="3565525"/>
          <p14:tracePt t="233699" x="5434013" y="3575050"/>
          <p14:tracePt t="233707" x="5397500" y="3584575"/>
          <p14:tracePt t="233715" x="5351463" y="3621088"/>
          <p14:tracePt t="233724" x="5314950" y="3629025"/>
          <p14:tracePt t="233731" x="5297488" y="3629025"/>
          <p14:tracePt t="233740" x="5278438" y="3629025"/>
          <p14:tracePt t="233747" x="5260975" y="3638550"/>
          <p14:tracePt t="233836" x="5224463" y="3657600"/>
          <p14:tracePt t="233845" x="5187950" y="3665538"/>
          <p14:tracePt t="233852" x="5141913" y="3665538"/>
          <p14:tracePt t="233860" x="5086350" y="3665538"/>
          <p14:tracePt t="233868" x="5032375" y="3665538"/>
          <p14:tracePt t="233876" x="4978400" y="3665538"/>
          <p14:tracePt t="233884" x="4905375" y="3665538"/>
          <p14:tracePt t="233892" x="4832350" y="3665538"/>
          <p14:tracePt t="233900" x="4803775" y="3665538"/>
          <p14:tracePt t="233907" x="4759325" y="3665538"/>
          <p14:tracePt t="233915" x="4730750" y="3665538"/>
          <p14:tracePt t="233923" x="4722813" y="3665538"/>
          <p14:tracePt t="233931" x="4713288" y="3665538"/>
          <p14:tracePt t="234036" x="4703763" y="3665538"/>
          <p14:tracePt t="234045" x="4667250" y="3657600"/>
          <p14:tracePt t="234052" x="4603750" y="3621088"/>
          <p14:tracePt t="234061" x="4557713" y="3575050"/>
          <p14:tracePt t="234067" x="4503738" y="3519488"/>
          <p14:tracePt t="234076" x="4457700" y="3482975"/>
          <p14:tracePt t="234084" x="4430713" y="3455988"/>
          <p14:tracePt t="234092" x="4394200" y="3419475"/>
          <p14:tracePt t="234100" x="4376738" y="3402013"/>
          <p14:tracePt t="234108" x="4367213" y="3382963"/>
          <p14:tracePt t="234115" x="4367213" y="3375025"/>
          <p14:tracePt t="234124" x="4367213" y="3346450"/>
          <p14:tracePt t="234132" x="4367213" y="3338513"/>
          <p14:tracePt t="234139" x="4367213" y="3328988"/>
          <p14:tracePt t="234147" x="4367213" y="3292475"/>
          <p14:tracePt t="234156" x="4367213" y="3265488"/>
          <p14:tracePt t="234164" x="4367213" y="3228975"/>
          <p14:tracePt t="234172" x="4367213" y="3200400"/>
          <p14:tracePt t="234179" x="4367213" y="3182938"/>
          <p14:tracePt t="234188" x="4376738" y="3136900"/>
          <p14:tracePt t="234196" x="4403725" y="3119438"/>
          <p14:tracePt t="234204" x="4421188" y="3090863"/>
          <p14:tracePt t="234212" x="4448175" y="3054350"/>
          <p14:tracePt t="234220" x="4476750" y="3027363"/>
          <p14:tracePt t="234230" x="4503738" y="3009900"/>
          <p14:tracePt t="234236" x="4530725" y="2973388"/>
          <p14:tracePt t="234246" x="4586288" y="2936875"/>
          <p14:tracePt t="234252" x="4613275" y="2909888"/>
          <p14:tracePt t="234262" x="4676775" y="2881313"/>
          <p14:tracePt t="234268" x="4730750" y="2873375"/>
          <p14:tracePt t="234276" x="4749800" y="2854325"/>
          <p14:tracePt t="234283" x="4795838" y="2817813"/>
          <p14:tracePt t="234292" x="4859338" y="2808288"/>
          <p14:tracePt t="234300" x="4922838" y="2781300"/>
          <p14:tracePt t="234308" x="4959350" y="2771775"/>
          <p14:tracePt t="234315" x="5022850" y="2763838"/>
          <p14:tracePt t="234324" x="5059363" y="2763838"/>
          <p14:tracePt t="234331" x="5105400" y="2754313"/>
          <p14:tracePt t="234340" x="5141913" y="2754313"/>
          <p14:tracePt t="234348" x="5195888" y="2754313"/>
          <p14:tracePt t="234356" x="5232400" y="2754313"/>
          <p14:tracePt t="234365" x="5268913" y="2754313"/>
          <p14:tracePt t="234372" x="5314950" y="2754313"/>
          <p14:tracePt t="234380" x="5351463" y="2754313"/>
          <p14:tracePt t="234388" x="5368925" y="2754313"/>
          <p14:tracePt t="234397" x="5378450" y="2754313"/>
          <p14:tracePt t="234404" x="5405438" y="2754313"/>
          <p14:tracePt t="234412" x="5441950" y="2754313"/>
          <p14:tracePt t="234420" x="5461000" y="2754313"/>
          <p14:tracePt t="234429" x="5470525" y="2754313"/>
          <p14:tracePt t="234436" x="5507038" y="2754313"/>
          <p14:tracePt t="234446" x="5514975" y="2754313"/>
          <p14:tracePt t="234452" x="5534025" y="2754313"/>
          <p14:tracePt t="234462" x="5543550" y="2754313"/>
          <p14:tracePt t="234491" x="5561013" y="2763838"/>
          <p14:tracePt t="234507" x="5580063" y="2771775"/>
          <p14:tracePt t="234515" x="5580063" y="2790825"/>
          <p14:tracePt t="234523" x="5607050" y="2827338"/>
          <p14:tracePt t="234531" x="5607050" y="2863850"/>
          <p14:tracePt t="234539" x="5616575" y="2900363"/>
          <p14:tracePt t="234547" x="5643563" y="2917825"/>
          <p14:tracePt t="234555" x="5661025" y="2946400"/>
          <p14:tracePt t="234563" x="5697538" y="2982913"/>
          <p14:tracePt t="234571" x="5724525" y="2990850"/>
          <p14:tracePt t="234579" x="5753100" y="3009900"/>
          <p14:tracePt t="234587" x="5780088" y="3027363"/>
          <p14:tracePt t="234596" x="5780088" y="3036888"/>
          <p14:tracePt t="234611" x="5780088" y="3046413"/>
          <p14:tracePt t="234619" x="5789613" y="3054350"/>
          <p14:tracePt t="234652" x="5789613" y="3063875"/>
          <p14:tracePt t="234660" x="5789613" y="3082925"/>
          <p14:tracePt t="234676" x="5789613" y="3090863"/>
          <p14:tracePt t="234684" x="5789613" y="3100388"/>
          <p14:tracePt t="234692" x="5789613" y="3127375"/>
          <p14:tracePt t="234700" x="5789613" y="3136900"/>
          <p14:tracePt t="234708" x="5789613" y="3146425"/>
          <p14:tracePt t="234716" x="5789613" y="3182938"/>
          <p14:tracePt t="234724" x="5789613" y="3200400"/>
          <p14:tracePt t="234732" x="5789613" y="3219450"/>
          <p14:tracePt t="234739" x="5780088" y="3219450"/>
          <p14:tracePt t="234748" x="5770563" y="3236913"/>
          <p14:tracePt t="234764" x="5761038" y="3273425"/>
          <p14:tracePt t="234779" x="5743575" y="3292475"/>
          <p14:tracePt t="234795" x="5734050" y="3309938"/>
          <p14:tracePt t="234804" x="5724525" y="3319463"/>
          <p14:tracePt t="234820" x="5716588" y="3328988"/>
          <p14:tracePt t="234828" x="5697538" y="3355975"/>
          <p14:tracePt t="234836" x="5688013" y="3375025"/>
          <p14:tracePt t="234845" x="5670550" y="3392488"/>
          <p14:tracePt t="234851" x="5643563" y="3429000"/>
          <p14:tracePt t="234862" x="5634038" y="3438525"/>
          <p14:tracePt t="234868" x="5597525" y="3455988"/>
          <p14:tracePt t="234876" x="5580063" y="3475038"/>
          <p14:tracePt t="234883" x="5561013" y="3482975"/>
          <p14:tracePt t="234891" x="5514975" y="3519488"/>
          <p14:tracePt t="234899" x="5497513" y="3529013"/>
          <p14:tracePt t="234908" x="5451475" y="3538538"/>
          <p14:tracePt t="234915" x="5424488" y="3556000"/>
          <p14:tracePt t="234924" x="5405438" y="3565525"/>
          <p14:tracePt t="234931" x="5387975" y="3575050"/>
          <p14:tracePt t="234940" x="5351463" y="3584575"/>
          <p14:tracePt t="234956" x="5334000" y="3602038"/>
          <p14:tracePt t="234965" x="5297488" y="3621088"/>
          <p14:tracePt t="234972" x="5260975" y="3621088"/>
          <p14:tracePt t="234980" x="5241925" y="3621088"/>
          <p14:tracePt t="234995" x="5214938" y="3629025"/>
          <p14:tracePt t="235004" x="5205413" y="3629025"/>
          <p14:tracePt t="235091" x="5195888" y="3629025"/>
          <p14:tracePt t="235108" x="5178425" y="3629025"/>
          <p14:tracePt t="235116" x="5151438" y="3629025"/>
          <p14:tracePt t="235124" x="5122863" y="3629025"/>
          <p14:tracePt t="235131" x="5105400" y="3629025"/>
          <p14:tracePt t="235140" x="5041900" y="3611563"/>
          <p14:tracePt t="235147" x="5022850" y="3602038"/>
          <p14:tracePt t="235156" x="5005388" y="3592513"/>
          <p14:tracePt t="235172" x="4978400" y="3584575"/>
          <p14:tracePt t="235371" x="4968875" y="3565525"/>
          <p14:tracePt t="235396" x="4968875" y="3556000"/>
          <p14:tracePt t="235412" x="4959350" y="3538538"/>
          <p14:tracePt t="235428" x="4959350" y="3529013"/>
          <p14:tracePt t="235452" x="4959350" y="3519488"/>
          <p14:tracePt t="235548" x="4959350" y="3511550"/>
          <p14:tracePt t="235580" x="4968875" y="3492500"/>
          <p14:tracePt t="235595" x="4986338" y="3475038"/>
          <p14:tracePt t="235611" x="5005388" y="3465513"/>
          <p14:tracePt t="235628" x="5032375" y="3455988"/>
          <p14:tracePt t="235636" x="5049838" y="3429000"/>
          <p14:tracePt t="235644" x="5068888" y="3429000"/>
          <p14:tracePt t="235651" x="5095875" y="3419475"/>
          <p14:tracePt t="235661" x="5105400" y="3419475"/>
          <p14:tracePt t="235676" x="5114925" y="3419475"/>
          <p14:tracePt t="235684" x="5122863" y="3411538"/>
          <p14:tracePt t="235708" x="5151438" y="3392488"/>
          <p14:tracePt t="235732" x="5159375" y="3382963"/>
          <p14:tracePt t="235739" x="5168900" y="3365500"/>
          <p14:tracePt t="235747" x="5168900" y="3355975"/>
          <p14:tracePt t="235763" x="5168900" y="3346450"/>
          <p14:tracePt t="235787" x="5168900" y="3338513"/>
          <p14:tracePt t="236012" x="5187950" y="3328988"/>
          <p14:tracePt t="236020" x="5251450" y="3328988"/>
          <p14:tracePt t="236028" x="5414963" y="3328988"/>
          <p14:tracePt t="236036" x="5624513" y="3355975"/>
          <p14:tracePt t="236046" x="5853113" y="3375025"/>
          <p14:tracePt t="236052" x="6162675" y="3392488"/>
          <p14:tracePt t="236062" x="6427788" y="3392488"/>
          <p14:tracePt t="236067" x="6664325" y="3411538"/>
          <p14:tracePt t="236075" x="6929438" y="3411538"/>
          <p14:tracePt t="236083" x="7119938" y="3411538"/>
          <p14:tracePt t="236091" x="7283450" y="3411538"/>
          <p14:tracePt t="236099" x="7412038" y="3411538"/>
          <p14:tracePt t="236107" x="7466013" y="3411538"/>
          <p14:tracePt t="236115" x="7531100" y="3402013"/>
          <p14:tracePt t="236123" x="7539038" y="3402013"/>
          <p14:tracePt t="236131" x="7558088" y="3392488"/>
          <p14:tracePt t="236139" x="7567613" y="3382963"/>
          <p14:tracePt t="236147" x="7567613" y="3375025"/>
          <p14:tracePt t="236155" x="7575550" y="3355975"/>
          <p14:tracePt t="236163" x="7585075" y="3338513"/>
          <p14:tracePt t="236171" x="7585075" y="3309938"/>
          <p14:tracePt t="236180" x="7594600" y="3292475"/>
          <p14:tracePt t="236187" x="7594600" y="3282950"/>
          <p14:tracePt t="236196" x="7594600" y="3255963"/>
          <p14:tracePt t="236203" x="7594600" y="3228975"/>
          <p14:tracePt t="236211" x="7594600" y="3209925"/>
          <p14:tracePt t="236219" x="7594600" y="3192463"/>
          <p14:tracePt t="236228" x="7594600" y="3163888"/>
          <p14:tracePt t="236235" x="7594600" y="3146425"/>
          <p14:tracePt t="236245" x="7594600" y="3119438"/>
          <p14:tracePt t="236251" x="7594600" y="3082925"/>
          <p14:tracePt t="236261" x="7594600" y="3054350"/>
          <p14:tracePt t="236267" x="7594600" y="3017838"/>
          <p14:tracePt t="236275" x="7585075" y="2973388"/>
          <p14:tracePt t="236283" x="7567613" y="2927350"/>
          <p14:tracePt t="236291" x="7558088" y="2909888"/>
          <p14:tracePt t="236299" x="7548563" y="2854325"/>
          <p14:tracePt t="236307" x="7539038" y="2844800"/>
          <p14:tracePt t="236315" x="7521575" y="2827338"/>
          <p14:tracePt t="236323" x="7502525" y="2808288"/>
          <p14:tracePt t="236333" x="7494588" y="2800350"/>
          <p14:tracePt t="236340" x="7475538" y="2781300"/>
          <p14:tracePt t="236356" x="7466013" y="2781300"/>
          <p14:tracePt t="236365" x="7458075" y="2781300"/>
          <p14:tracePt t="236372" x="7429500" y="2763838"/>
          <p14:tracePt t="236379" x="7412038" y="2763838"/>
          <p14:tracePt t="236388" x="7375525" y="2754313"/>
          <p14:tracePt t="236396" x="7319963" y="2754313"/>
          <p14:tracePt t="236404" x="7256463" y="2744788"/>
          <p14:tracePt t="236413" x="7146925" y="2727325"/>
          <p14:tracePt t="236420" x="7037388" y="2727325"/>
          <p14:tracePt t="236429" x="6900863" y="2690813"/>
          <p14:tracePt t="236436" x="6791325" y="2690813"/>
          <p14:tracePt t="236445" x="6737350" y="2671763"/>
          <p14:tracePt t="236452" x="6645275" y="2671763"/>
          <p14:tracePt t="236462" x="6564313" y="2662238"/>
          <p14:tracePt t="236468" x="6508750" y="2662238"/>
          <p14:tracePt t="236476" x="6472238" y="2662238"/>
          <p14:tracePt t="236484" x="6427788" y="2662238"/>
          <p14:tracePt t="236492" x="6408738" y="2662238"/>
          <p14:tracePt t="236500" x="6381750" y="2662238"/>
          <p14:tracePt t="236508" x="6372225" y="2662238"/>
          <p14:tracePt t="236515" x="6354763" y="2662238"/>
          <p14:tracePt t="236523" x="6335713" y="2662238"/>
          <p14:tracePt t="236531" x="6281738" y="2662238"/>
          <p14:tracePt t="236540" x="6226175" y="2662238"/>
          <p14:tracePt t="236547" x="6153150" y="2662238"/>
          <p14:tracePt t="236555" x="6099175" y="2662238"/>
          <p14:tracePt t="236563" x="6007100" y="2662238"/>
          <p14:tracePt t="236571" x="5899150" y="2662238"/>
          <p14:tracePt t="236579" x="5826125" y="2662238"/>
          <p14:tracePt t="236587" x="5716588" y="2662238"/>
          <p14:tracePt t="236596" x="5634038" y="2662238"/>
          <p14:tracePt t="236603" x="5580063" y="2662238"/>
          <p14:tracePt t="236611" x="5524500" y="2662238"/>
          <p14:tracePt t="236619" x="5470525" y="2662238"/>
          <p14:tracePt t="236628" x="5441950" y="2662238"/>
          <p14:tracePt t="236635" x="5424488" y="2662238"/>
          <p14:tracePt t="236645" x="5378450" y="2662238"/>
          <p14:tracePt t="236651" x="5360988" y="2681288"/>
          <p14:tracePt t="236667" x="5334000" y="2681288"/>
          <p14:tracePt t="236675" x="5314950" y="2690813"/>
          <p14:tracePt t="236683" x="5278438" y="2698750"/>
          <p14:tracePt t="236691" x="5260975" y="2708275"/>
          <p14:tracePt t="236699" x="5232400" y="2708275"/>
          <p14:tracePt t="236707" x="5214938" y="2727325"/>
          <p14:tracePt t="236715" x="5159375" y="2735263"/>
          <p14:tracePt t="236723" x="5132388" y="2735263"/>
          <p14:tracePt t="236730" x="5114925" y="2754313"/>
          <p14:tracePt t="236738" x="5068888" y="2763838"/>
          <p14:tracePt t="236746" x="5049838" y="2781300"/>
          <p14:tracePt t="236754" x="5022850" y="2790825"/>
          <p14:tracePt t="236762" x="5014913" y="2790825"/>
          <p14:tracePt t="236771" x="4978400" y="2808288"/>
          <p14:tracePt t="236778" x="4968875" y="2808288"/>
          <p14:tracePt t="236786" x="4941888" y="2827338"/>
          <p14:tracePt t="236794" x="4932363" y="2836863"/>
          <p14:tracePt t="236802" x="4895850" y="2844800"/>
          <p14:tracePt t="236810" x="4876800" y="2854325"/>
          <p14:tracePt t="236818" x="4859338" y="2873375"/>
          <p14:tracePt t="236827" x="4840288" y="2881313"/>
          <p14:tracePt t="236835" x="4832350" y="2890838"/>
          <p14:tracePt t="236844" x="4803775" y="2900363"/>
          <p14:tracePt t="236851" x="4786313" y="2917825"/>
          <p14:tracePt t="236862" x="4776788" y="2927350"/>
          <p14:tracePt t="236867" x="4767263" y="2927350"/>
          <p14:tracePt t="236874" x="4759325" y="2936875"/>
          <p14:tracePt t="236882" x="4749800" y="2946400"/>
          <p14:tracePt t="236912" x="4740275" y="2963863"/>
          <p14:tracePt t="236914" x="4740275" y="2973388"/>
          <p14:tracePt t="236923" x="4730750" y="3000375"/>
          <p14:tracePt t="236930" x="4722813" y="3009900"/>
          <p14:tracePt t="236939" x="4722813" y="3017838"/>
          <p14:tracePt t="236947" x="4722813" y="3036888"/>
          <p14:tracePt t="236956" x="4722813" y="3046413"/>
          <p14:tracePt t="236963" x="4722813" y="3063875"/>
          <p14:tracePt t="236971" x="4722813" y="3100388"/>
          <p14:tracePt t="236979" x="4722813" y="3127375"/>
          <p14:tracePt t="236988" x="4740275" y="3155950"/>
          <p14:tracePt t="236996" x="4776788" y="3192463"/>
          <p14:tracePt t="237003" x="4822825" y="3228975"/>
          <p14:tracePt t="237011" x="4868863" y="3265488"/>
          <p14:tracePt t="237019" x="4913313" y="3282950"/>
          <p14:tracePt t="237027" x="4978400" y="3292475"/>
          <p14:tracePt t="237035" x="5086350" y="3319463"/>
          <p14:tracePt t="237044" x="5122863" y="3319463"/>
          <p14:tracePt t="237050" x="5178425" y="3319463"/>
          <p14:tracePt t="237060" x="5278438" y="3319463"/>
          <p14:tracePt t="237066" x="5334000" y="3319463"/>
          <p14:tracePt t="237076" x="5424488" y="3319463"/>
          <p14:tracePt t="237084" x="5497513" y="3319463"/>
          <p14:tracePt t="237092" x="5570538" y="3319463"/>
          <p14:tracePt t="237099" x="5643563" y="3319463"/>
          <p14:tracePt t="237107" x="5716588" y="3319463"/>
          <p14:tracePt t="237116" x="5807075" y="3319463"/>
          <p14:tracePt t="237124" x="5870575" y="3319463"/>
          <p14:tracePt t="237132" x="5943600" y="3319463"/>
          <p14:tracePt t="237140" x="5999163" y="3319463"/>
          <p14:tracePt t="237147" x="6072188" y="3319463"/>
          <p14:tracePt t="237156" x="6126163" y="3319463"/>
          <p14:tracePt t="237164" x="6181725" y="3319463"/>
          <p14:tracePt t="237172" x="6281738" y="3319463"/>
          <p14:tracePt t="237180" x="6354763" y="3309938"/>
          <p14:tracePt t="237188" x="6399213" y="3292475"/>
          <p14:tracePt t="237195" x="6464300" y="3273425"/>
          <p14:tracePt t="237204" x="6508750" y="3236913"/>
          <p14:tracePt t="237212" x="6545263" y="3228975"/>
          <p14:tracePt t="237220" x="6610350" y="3182938"/>
          <p14:tracePt t="237229" x="6673850" y="3163888"/>
          <p14:tracePt t="237236" x="6718300" y="3136900"/>
          <p14:tracePt t="237246" x="6737350" y="3127375"/>
          <p14:tracePt t="237252" x="6754813" y="3119438"/>
          <p14:tracePt t="237262" x="6773863" y="3109913"/>
          <p14:tracePt t="237268" x="6783388" y="3100388"/>
          <p14:tracePt t="237276" x="6800850" y="3082925"/>
          <p14:tracePt t="237292" x="6810375" y="3082925"/>
          <p14:tracePt t="237300" x="6819900" y="3082925"/>
          <p14:tracePt t="237316" x="6827838" y="3073400"/>
          <p14:tracePt t="237324" x="6846888" y="3054350"/>
          <p14:tracePt t="237331" x="6846888" y="3046413"/>
          <p14:tracePt t="237340" x="6856413" y="3027363"/>
          <p14:tracePt t="237349" x="6864350" y="3009900"/>
          <p14:tracePt t="237356" x="6900863" y="2982913"/>
          <p14:tracePt t="237364" x="6900863" y="2963863"/>
          <p14:tracePt t="237372" x="6910388" y="2946400"/>
          <p14:tracePt t="237379" x="6919913" y="2909888"/>
          <p14:tracePt t="237396" x="6919913" y="2900363"/>
          <p14:tracePt t="237436" x="6919913" y="2890838"/>
          <p14:tracePt t="237444" x="6919913" y="2881313"/>
          <p14:tracePt t="237452" x="6919913" y="2873375"/>
          <p14:tracePt t="237462" x="6919913" y="2863850"/>
          <p14:tracePt t="237468" x="6919913" y="2854325"/>
          <p14:tracePt t="237479" x="6919913" y="2827338"/>
          <p14:tracePt t="237499" x="6919913" y="2817813"/>
          <p14:tracePt t="237515" x="6919913" y="2790825"/>
          <p14:tracePt t="237531" x="6919913" y="2781300"/>
          <p14:tracePt t="237539" x="6919913" y="2771775"/>
          <p14:tracePt t="237547" x="6919913" y="2754313"/>
          <p14:tracePt t="237555" x="6919913" y="2735263"/>
          <p14:tracePt t="237571" x="6900863" y="2708275"/>
          <p14:tracePt t="237587" x="6892925" y="2698750"/>
          <p14:tracePt t="237597" x="6873875" y="2681288"/>
          <p14:tracePt t="237603" x="6864350" y="2671763"/>
          <p14:tracePt t="237611" x="6846888" y="2662238"/>
          <p14:tracePt t="237628" x="6837363" y="2654300"/>
          <p14:tracePt t="237676" x="6827838" y="2635250"/>
          <p14:tracePt t="237684" x="6819900" y="2635250"/>
          <p14:tracePt t="237692" x="6800850" y="2625725"/>
          <p14:tracePt t="237708" x="6800850" y="2617788"/>
          <p14:tracePt t="237716" x="6783388" y="2608263"/>
          <p14:tracePt t="237724" x="6773863" y="2598738"/>
          <p14:tracePt t="237732" x="6764338" y="2589213"/>
          <p14:tracePt t="237740" x="6754813" y="2589213"/>
          <p14:tracePt t="237750" x="6737350" y="2571750"/>
          <p14:tracePt t="237756" x="6727825" y="2571750"/>
          <p14:tracePt t="237765" x="6718300" y="2571750"/>
          <p14:tracePt t="237812" x="6700838" y="2571750"/>
          <p14:tracePt t="237820" x="6691313" y="2571750"/>
          <p14:tracePt t="237836" x="6681788" y="2562225"/>
          <p14:tracePt t="237861" x="6654800" y="2562225"/>
          <p14:tracePt t="237876" x="6627813" y="2562225"/>
          <p14:tracePt t="237888" x="6600825" y="2562225"/>
          <p14:tracePt t="237893" x="6554788" y="2562225"/>
          <p14:tracePt t="237900" x="6500813" y="2562225"/>
          <p14:tracePt t="237908" x="6427788" y="2562225"/>
          <p14:tracePt t="237915" x="6354763" y="2562225"/>
          <p14:tracePt t="237923" x="6254750" y="2517775"/>
          <p14:tracePt t="237931" x="6218238" y="2517775"/>
          <p14:tracePt t="237939" x="6135688" y="2508250"/>
          <p14:tracePt t="237948" x="6072188" y="2489200"/>
          <p14:tracePt t="237955" x="6016625" y="2481263"/>
          <p14:tracePt t="237963" x="5980113" y="2462213"/>
          <p14:tracePt t="237971" x="5935663" y="2435225"/>
          <p14:tracePt t="237981" x="5907088" y="2435225"/>
          <p14:tracePt t="237987" x="5880100" y="2435225"/>
          <p14:tracePt t="237996" x="5853113" y="2425700"/>
          <p14:tracePt t="238003" x="5816600" y="2416175"/>
          <p14:tracePt t="238011" x="5789613" y="2408238"/>
          <p14:tracePt t="238019" x="5753100" y="2398713"/>
          <p14:tracePt t="238029" x="5734050" y="2398713"/>
          <p14:tracePt t="238035" x="5697538" y="2398713"/>
          <p14:tracePt t="238045" x="5680075" y="2398713"/>
          <p14:tracePt t="238051" x="5653088" y="2398713"/>
          <p14:tracePt t="238063" x="5634038" y="2398713"/>
          <p14:tracePt t="238067" x="5607050" y="2398713"/>
          <p14:tracePt t="238075" x="5597525" y="2398713"/>
          <p14:tracePt t="238083" x="5588000" y="2398713"/>
          <p14:tracePt t="238091" x="5570538" y="2398713"/>
          <p14:tracePt t="238099" x="5561013" y="2398713"/>
          <p14:tracePt t="238107" x="5551488" y="2398713"/>
          <p14:tracePt t="238115" x="5524500" y="2398713"/>
          <p14:tracePt t="238123" x="5514975" y="2398713"/>
          <p14:tracePt t="238131" x="5478463" y="2398713"/>
          <p14:tracePt t="238139" x="5461000" y="2398713"/>
          <p14:tracePt t="238147" x="5434013" y="2398713"/>
          <p14:tracePt t="238155" x="5378450" y="2398713"/>
          <p14:tracePt t="238163" x="5314950" y="2408238"/>
          <p14:tracePt t="238171" x="5260975" y="2425700"/>
          <p14:tracePt t="238179" x="5187950" y="2425700"/>
          <p14:tracePt t="238187" x="5068888" y="2462213"/>
          <p14:tracePt t="238194" x="4995863" y="2481263"/>
          <p14:tracePt t="238203" x="4876800" y="2535238"/>
          <p14:tracePt t="238211" x="4822825" y="2554288"/>
          <p14:tracePt t="238219" x="4759325" y="2571750"/>
          <p14:tracePt t="238228" x="4713288" y="2598738"/>
          <p14:tracePt t="238235" x="4686300" y="2608263"/>
          <p14:tracePt t="238245" x="4659313" y="2617788"/>
          <p14:tracePt t="238251" x="4640263" y="2625725"/>
          <p14:tracePt t="238267" x="4622800" y="2635250"/>
          <p14:tracePt t="238299" x="4613275" y="2654300"/>
          <p14:tracePt t="238324" x="4613275" y="2662238"/>
          <p14:tracePt t="238340" x="4613275" y="2690813"/>
          <p14:tracePt t="238356" x="4613275" y="2698750"/>
          <p14:tracePt t="238364" x="4613275" y="2717800"/>
          <p14:tracePt t="238372" x="4613275" y="2744788"/>
          <p14:tracePt t="238380" x="4613275" y="2781300"/>
          <p14:tracePt t="238388" x="4613275" y="2800350"/>
          <p14:tracePt t="238396" x="4613275" y="2836863"/>
          <p14:tracePt t="238404" x="4613275" y="2863850"/>
          <p14:tracePt t="238413" x="4613275" y="2873375"/>
          <p14:tracePt t="238420" x="4613275" y="2881313"/>
          <p14:tracePt t="238612" x="4622800" y="2890838"/>
          <p14:tracePt t="238619" x="4649788" y="2900363"/>
          <p14:tracePt t="238628" x="4713288" y="2909888"/>
          <p14:tracePt t="238636" x="4759325" y="2917825"/>
          <p14:tracePt t="238645" x="4803775" y="2927350"/>
          <p14:tracePt t="238652" x="4832350" y="2936875"/>
          <p14:tracePt t="238662" x="4849813" y="2954338"/>
          <p14:tracePt t="238668" x="4868863" y="2982913"/>
          <p14:tracePt t="238675" x="4886325" y="3000375"/>
          <p14:tracePt t="238684" x="4895850" y="3017838"/>
          <p14:tracePt t="238700" x="4895850" y="3036888"/>
          <p14:tracePt t="238716" x="4895850" y="3054350"/>
          <p14:tracePt t="238884" x="4895850" y="3063875"/>
          <p14:tracePt t="238914" x="4895850" y="3073400"/>
          <p14:tracePt t="238948" x="4895850" y="3090863"/>
          <p14:tracePt t="238964" x="4895850" y="3100388"/>
          <p14:tracePt t="238972" x="4895850" y="3109913"/>
          <p14:tracePt t="238988" x="4895850" y="3119438"/>
          <p14:tracePt t="238996" x="4895850" y="3136900"/>
          <p14:tracePt t="239011" x="4895850" y="3146425"/>
          <p14:tracePt t="239020" x="4895850" y="3155950"/>
          <p14:tracePt t="239029" x="4895850" y="3182938"/>
          <p14:tracePt t="239036" x="4895850" y="3192463"/>
          <p14:tracePt t="239046" x="4895850" y="3219450"/>
          <p14:tracePt t="239052" x="4895850" y="3228975"/>
          <p14:tracePt t="239064" x="4895850" y="3246438"/>
          <p14:tracePt t="239078" x="4876800" y="3273425"/>
          <p14:tracePt t="239084" x="4876800" y="3282950"/>
          <p14:tracePt t="239092" x="4876800" y="3292475"/>
          <p14:tracePt t="239116" x="4876800" y="3302000"/>
          <p14:tracePt t="239483" x="4876800" y="3309938"/>
          <p14:tracePt t="239491" x="4932363" y="3319463"/>
          <p14:tracePt t="239498" x="5132388" y="3319463"/>
          <p14:tracePt t="239507" x="5314950" y="3319463"/>
          <p14:tracePt t="239514" x="5514975" y="3319463"/>
          <p14:tracePt t="239522" x="5670550" y="3319463"/>
          <p14:tracePt t="239531" x="5853113" y="3319463"/>
          <p14:tracePt t="239539" x="5962650" y="3319463"/>
          <p14:tracePt t="239547" x="6053138" y="3319463"/>
          <p14:tracePt t="239554" x="6099175" y="3319463"/>
          <p14:tracePt t="239563" x="6108700" y="3319463"/>
          <p14:tracePt t="239948" x="6153150" y="3309938"/>
          <p14:tracePt t="239954" x="6235700" y="3255963"/>
          <p14:tracePt t="239962" x="6272213" y="3228975"/>
          <p14:tracePt t="239970" x="6318250" y="3173413"/>
          <p14:tracePt t="239979" x="6345238" y="3136900"/>
          <p14:tracePt t="239987" x="6362700" y="3090863"/>
          <p14:tracePt t="239994" x="6391275" y="3063875"/>
          <p14:tracePt t="240002" x="6418263" y="3009900"/>
          <p14:tracePt t="240010" x="6427788" y="2963863"/>
          <p14:tracePt t="240018" x="6454775" y="2909888"/>
          <p14:tracePt t="240027" x="6464300" y="2863850"/>
          <p14:tracePt t="240034" x="6472238" y="2817813"/>
          <p14:tracePt t="240043" x="6481763" y="2790825"/>
          <p14:tracePt t="240050" x="6481763" y="2754313"/>
          <p14:tracePt t="240059" x="6500813" y="2717800"/>
          <p14:tracePt t="240066" x="6500813" y="2698750"/>
          <p14:tracePt t="240075" x="6500813" y="2671763"/>
          <p14:tracePt t="240083" x="6508750" y="2654300"/>
          <p14:tracePt t="240099" x="6508750" y="2644775"/>
          <p14:tracePt t="240107" x="6508750" y="2625725"/>
          <p14:tracePt t="240212" x="6508750" y="2608263"/>
          <p14:tracePt t="240228" x="6508750" y="2581275"/>
          <p14:tracePt t="240236" x="6508750" y="2571750"/>
          <p14:tracePt t="240252" x="6508750" y="2562225"/>
          <p14:tracePt t="240276" x="6508750" y="2535238"/>
          <p14:tracePt t="240308" x="6491288" y="2525713"/>
          <p14:tracePt t="240316" x="6472238" y="2525713"/>
          <p14:tracePt t="240324" x="6464300" y="2525713"/>
          <p14:tracePt t="240332" x="6435725" y="2525713"/>
          <p14:tracePt t="240340" x="6418263" y="2525713"/>
          <p14:tracePt t="240348" x="6408738" y="2517775"/>
          <p14:tracePt t="240356" x="6399213" y="2517775"/>
          <p14:tracePt t="240365" x="6372225" y="2508250"/>
          <p14:tracePt t="240372" x="6335713" y="2489200"/>
          <p14:tracePt t="240381" x="6318250" y="2489200"/>
          <p14:tracePt t="240387" x="6291263" y="2489200"/>
          <p14:tracePt t="240396" x="6245225" y="2481263"/>
          <p14:tracePt t="240403" x="6218238" y="2481263"/>
          <p14:tracePt t="240412" x="6172200" y="2481263"/>
          <p14:tracePt t="240419" x="6116638" y="2462213"/>
          <p14:tracePt t="240428" x="6080125" y="2462213"/>
          <p14:tracePt t="240435" x="6026150" y="2462213"/>
          <p14:tracePt t="240444" x="5962650" y="2462213"/>
          <p14:tracePt t="240451" x="5907088" y="2462213"/>
          <p14:tracePt t="240462" x="5853113" y="2462213"/>
          <p14:tracePt t="240467" x="5761038" y="2462213"/>
          <p14:tracePt t="240475" x="5670550" y="2462213"/>
          <p14:tracePt t="240483" x="5616575" y="2462213"/>
          <p14:tracePt t="240491" x="5524500" y="2462213"/>
          <p14:tracePt t="240499" x="5451475" y="2462213"/>
          <p14:tracePt t="240507" x="5334000" y="2462213"/>
          <p14:tracePt t="240515" x="5241925" y="2462213"/>
          <p14:tracePt t="240523" x="5151438" y="2462213"/>
          <p14:tracePt t="240531" x="5078413" y="2462213"/>
          <p14:tracePt t="240539" x="5022850" y="2462213"/>
          <p14:tracePt t="240547" x="4978400" y="2462213"/>
          <p14:tracePt t="240555" x="4949825" y="2462213"/>
          <p14:tracePt t="240563" x="4932363" y="2462213"/>
          <p14:tracePt t="240571" x="4913313" y="2462213"/>
          <p14:tracePt t="240579" x="4905375" y="2462213"/>
          <p14:tracePt t="240587" x="4886325" y="2462213"/>
          <p14:tracePt t="240597" x="4876800" y="2462213"/>
          <p14:tracePt t="240603" x="4849813" y="2462213"/>
          <p14:tracePt t="240611" x="4795838" y="2462213"/>
          <p14:tracePt t="240619" x="4740275" y="2462213"/>
          <p14:tracePt t="240628" x="4667250" y="2462213"/>
          <p14:tracePt t="240635" x="4567238" y="2462213"/>
          <p14:tracePt t="240644" x="4440238" y="2462213"/>
          <p14:tracePt t="240651" x="4330700" y="2462213"/>
          <p14:tracePt t="240661" x="4238625" y="2481263"/>
          <p14:tracePt t="240667" x="4148138" y="2498725"/>
          <p14:tracePt t="240676" x="4057650" y="2498725"/>
          <p14:tracePt t="240683" x="3992563" y="2508250"/>
          <p14:tracePt t="240691" x="3956050" y="2508250"/>
          <p14:tracePt t="240699" x="3919538" y="2508250"/>
          <p14:tracePt t="240707" x="3892550" y="2517775"/>
          <p14:tracePt t="240715" x="3875088" y="2517775"/>
          <p14:tracePt t="240731" x="3865563" y="2525713"/>
          <p14:tracePt t="241236" x="3865563" y="2544763"/>
          <p14:tracePt t="241244" x="3865563" y="2571750"/>
          <p14:tracePt t="241251" x="3865563" y="2589213"/>
          <p14:tracePt t="241260" x="3865563" y="2617788"/>
          <p14:tracePt t="241268" x="3865563" y="2635250"/>
          <p14:tracePt t="241278" x="3865563" y="2681288"/>
          <p14:tracePt t="241283" x="3875088" y="2698750"/>
          <p14:tracePt t="241292" x="3883025" y="2717800"/>
          <p14:tracePt t="241299" x="3883025" y="2735263"/>
          <p14:tracePt t="241308" x="3883025" y="2771775"/>
          <p14:tracePt t="241316" x="3883025" y="2790825"/>
          <p14:tracePt t="241323" x="3883025" y="2836863"/>
          <p14:tracePt t="241332" x="3883025" y="2863850"/>
          <p14:tracePt t="241339" x="3883025" y="2881313"/>
          <p14:tracePt t="241348" x="3883025" y="2890838"/>
          <p14:tracePt t="241612" x="3883025" y="2909888"/>
          <p14:tracePt t="241619" x="3883025" y="2917825"/>
          <p14:tracePt t="241628" x="3902075" y="2946400"/>
          <p14:tracePt t="241636" x="3929063" y="2946400"/>
          <p14:tracePt t="241645" x="3948113" y="2963863"/>
          <p14:tracePt t="241651" x="3956050" y="2973388"/>
          <p14:tracePt t="242243" x="3956050" y="3000375"/>
          <p14:tracePt t="242250" x="3956050" y="3017838"/>
          <p14:tracePt t="242259" x="3956050" y="3063875"/>
          <p14:tracePt t="242266" x="3956050" y="3100388"/>
          <p14:tracePt t="242274" x="3938588" y="3119438"/>
          <p14:tracePt t="242283" x="3911600" y="3182938"/>
          <p14:tracePt t="242291" x="3902075" y="3219450"/>
          <p14:tracePt t="242299" x="3892550" y="3228975"/>
          <p14:tracePt t="242307" x="3883025" y="3265488"/>
          <p14:tracePt t="242315" x="3865563" y="3282950"/>
          <p14:tracePt t="242323" x="3865563" y="3302000"/>
          <p14:tracePt t="242331" x="3865563" y="3319463"/>
          <p14:tracePt t="242339" x="3846513" y="3355975"/>
          <p14:tracePt t="242355" x="3846513" y="3365500"/>
          <p14:tracePt t="242371" x="3838575" y="3375025"/>
          <p14:tracePt t="242387" x="3838575" y="3382963"/>
          <p14:tracePt t="242460" x="3838575" y="3392488"/>
          <p14:tracePt t="247708" x="3865563" y="3346450"/>
          <p14:tracePt t="247716" x="3938588" y="3282950"/>
          <p14:tracePt t="247724" x="3965575" y="3246438"/>
          <p14:tracePt t="247732" x="4038600" y="3182938"/>
          <p14:tracePt t="247740" x="4102100" y="3119438"/>
          <p14:tracePt t="247746" x="4184650" y="3027363"/>
          <p14:tracePt t="247754" x="4257675" y="2963863"/>
          <p14:tracePt t="247762" x="4294188" y="2917825"/>
          <p14:tracePt t="247770" x="4311650" y="2900363"/>
          <p14:tracePt t="247778" x="4321175" y="2881313"/>
          <p14:tracePt t="247786" x="4348163" y="2836863"/>
          <p14:tracePt t="247794" x="4357688" y="2827338"/>
          <p14:tracePt t="247819" x="4367213" y="2800350"/>
          <p14:tracePt t="247859" x="4376738" y="2790825"/>
          <p14:tracePt t="247876" x="4384675" y="2781300"/>
          <p14:tracePt t="247883" x="4394200" y="2771775"/>
          <p14:tracePt t="247899" x="4403725" y="2763838"/>
          <p14:tracePt t="247923" x="4403725" y="2754313"/>
          <p14:tracePt t="247931" x="4421188" y="2735263"/>
          <p14:tracePt t="247947" x="4448175" y="2717800"/>
          <p14:tracePt t="247963" x="4448175" y="2708275"/>
          <p14:tracePt t="247971" x="4467225" y="2681288"/>
          <p14:tracePt t="247979" x="4476750" y="2662238"/>
          <p14:tracePt t="247987" x="4484688" y="2654300"/>
          <p14:tracePt t="247995" x="4494213" y="2625725"/>
          <p14:tracePt t="248012" x="4494213" y="2617788"/>
          <p14:tracePt t="248019" x="4494213" y="2608263"/>
          <p14:tracePt t="248027" x="4494213" y="2589213"/>
          <p14:tracePt t="248051" x="4494213" y="2581275"/>
          <p14:tracePt t="248108" x="4494213" y="2571750"/>
          <p14:tracePt t="248787" x="4484688" y="2562225"/>
          <p14:tracePt t="248795" x="4384675" y="2554288"/>
          <p14:tracePt t="248803" x="4275138" y="2508250"/>
          <p14:tracePt t="248811" x="4121150" y="2435225"/>
          <p14:tracePt t="248819" x="3992563" y="2371725"/>
          <p14:tracePt t="248827" x="3856038" y="2316163"/>
          <p14:tracePt t="248835" x="3775075" y="2289175"/>
          <p14:tracePt t="248843" x="3709988" y="2233613"/>
          <p14:tracePt t="248851" x="3683000" y="2216150"/>
          <p14:tracePt t="248860" x="3646488" y="2189163"/>
          <p14:tracePt t="248867" x="3629025" y="2179638"/>
          <p14:tracePt t="248898" x="3619500" y="2152650"/>
          <p14:tracePt t="248906" x="3600450" y="2125663"/>
          <p14:tracePt t="248914" x="3600450" y="2116138"/>
          <p14:tracePt t="248922" x="3592513" y="2079625"/>
          <p14:tracePt t="248931" x="3573463" y="2052638"/>
          <p14:tracePt t="248939" x="3573463" y="2033588"/>
          <p14:tracePt t="248947" x="3536950" y="1987550"/>
          <p14:tracePt t="248955" x="3536950" y="1970088"/>
          <p14:tracePt t="248963" x="3527425" y="1943100"/>
          <p14:tracePt t="248971" x="3519488" y="1897063"/>
          <p14:tracePt t="248979" x="3519488" y="1887538"/>
          <p14:tracePt t="248987" x="3519488" y="1860550"/>
          <p14:tracePt t="248995" x="3519488" y="1851025"/>
          <p14:tracePt t="249003" x="3519488" y="1841500"/>
          <p14:tracePt t="249011" x="3519488" y="1824038"/>
          <p14:tracePt t="249019" x="3519488" y="1814513"/>
          <p14:tracePt t="249027" x="3519488" y="1797050"/>
          <p14:tracePt t="249035" x="3519488" y="1778000"/>
          <p14:tracePt t="249044" x="3519488" y="1768475"/>
          <p14:tracePt t="249061" x="3519488" y="1760538"/>
          <p14:tracePt t="249067" x="3519488" y="1751013"/>
          <p14:tracePt t="249077" x="3519488" y="1724025"/>
          <p14:tracePt t="249092" x="3519488" y="1714500"/>
          <p14:tracePt t="249099" x="3536950" y="1697038"/>
          <p14:tracePt t="249107" x="3556000" y="1677988"/>
          <p14:tracePt t="249115" x="3563938" y="1660525"/>
          <p14:tracePt t="249123" x="3582988" y="1631950"/>
          <p14:tracePt t="249131" x="3600450" y="1624013"/>
          <p14:tracePt t="249139" x="3646488" y="1604963"/>
          <p14:tracePt t="249147" x="3692525" y="1577975"/>
          <p14:tracePt t="249155" x="3756025" y="1550988"/>
          <p14:tracePt t="249163" x="3802063" y="1522413"/>
          <p14:tracePt t="249171" x="3875088" y="1495425"/>
          <p14:tracePt t="249179" x="3938588" y="1485900"/>
          <p14:tracePt t="249187" x="4002088" y="1449388"/>
          <p14:tracePt t="249196" x="4075113" y="1441450"/>
          <p14:tracePt t="249203" x="4157663" y="1422400"/>
          <p14:tracePt t="249212" x="4248150" y="1395413"/>
          <p14:tracePt t="249219" x="4303713" y="1395413"/>
          <p14:tracePt t="249228" x="4367213" y="1385888"/>
          <p14:tracePt t="249235" x="4394200" y="1385888"/>
          <p14:tracePt t="249243" x="4440238" y="1376363"/>
          <p14:tracePt t="249251" x="4467225" y="1376363"/>
          <p14:tracePt t="249260" x="4476750" y="1376363"/>
          <p14:tracePt t="249388" x="4494213" y="1376363"/>
          <p14:tracePt t="249396" x="4521200" y="1376363"/>
          <p14:tracePt t="249403" x="4540250" y="1376363"/>
          <p14:tracePt t="249412" x="4576763" y="1422400"/>
          <p14:tracePt t="249419" x="4594225" y="1468438"/>
          <p14:tracePt t="249427" x="4630738" y="1531938"/>
          <p14:tracePt t="249435" x="4659313" y="1577975"/>
          <p14:tracePt t="249444" x="4695825" y="1624013"/>
          <p14:tracePt t="249451" x="4695825" y="1631950"/>
          <p14:tracePt t="249460" x="4703763" y="1668463"/>
          <p14:tracePt t="249476" x="4722813" y="1687513"/>
          <p14:tracePt t="249523" x="4722813" y="1704975"/>
          <p14:tracePt t="249547" x="4722813" y="1714500"/>
          <p14:tracePt t="249555" x="4722813" y="1724025"/>
          <p14:tracePt t="249563" x="4722813" y="1741488"/>
          <p14:tracePt t="249570" x="4740275" y="1760538"/>
          <p14:tracePt t="249586" x="4740275" y="1768475"/>
          <p14:tracePt t="249602" x="4740275" y="1797050"/>
          <p14:tracePt t="249610" x="4740275" y="1804988"/>
          <p14:tracePt t="249634" x="4740275" y="1814513"/>
          <p14:tracePt t="249651" x="4740275" y="1824038"/>
          <p14:tracePt t="249660" x="4740275" y="1833563"/>
          <p14:tracePt t="249668" x="4740275" y="1841500"/>
          <p14:tracePt t="249677" x="4740275" y="1851025"/>
          <p14:tracePt t="249684" x="4740275" y="1870075"/>
          <p14:tracePt t="249693" x="4740275" y="1878013"/>
          <p14:tracePt t="249708" x="4740275" y="1887538"/>
          <p14:tracePt t="249716" x="4740275" y="1914525"/>
          <p14:tracePt t="249724" x="4740275" y="1924050"/>
          <p14:tracePt t="249731" x="4740275" y="1943100"/>
          <p14:tracePt t="249740" x="4730750" y="1960563"/>
          <p14:tracePt t="249747" x="4703763" y="1987550"/>
          <p14:tracePt t="249756" x="4695825" y="2006600"/>
          <p14:tracePt t="249763" x="4676775" y="2033588"/>
          <p14:tracePt t="249772" x="4649788" y="2070100"/>
          <p14:tracePt t="249781" x="4640263" y="2079625"/>
          <p14:tracePt t="249788" x="4586288" y="2125663"/>
          <p14:tracePt t="249796" x="4557713" y="2133600"/>
          <p14:tracePt t="249804" x="4521200" y="2160588"/>
          <p14:tracePt t="249813" x="4494213" y="2189163"/>
          <p14:tracePt t="249819" x="4476750" y="2197100"/>
          <p14:tracePt t="249827" x="4440238" y="2225675"/>
          <p14:tracePt t="249844" x="4430713" y="2233613"/>
          <p14:tracePt t="249860" x="4421188" y="2243138"/>
          <p14:tracePt t="250060" x="4530725" y="2243138"/>
          <p14:tracePt t="250068" x="4713288" y="2233613"/>
          <p14:tracePt t="250077" x="4978400" y="2179638"/>
          <p14:tracePt t="250084" x="5334000" y="2143125"/>
          <p14:tracePt t="250094" x="5834063" y="2070100"/>
          <p14:tracePt t="250100" x="6362700" y="2024063"/>
          <p14:tracePt t="250111" x="6837363" y="1924050"/>
          <p14:tracePt t="250116" x="7302500" y="1860550"/>
          <p14:tracePt t="250124" x="7694613" y="1814513"/>
          <p14:tracePt t="250132" x="7950200" y="1760538"/>
          <p14:tracePt t="250140" x="8196263" y="1724025"/>
          <p14:tracePt t="250148" x="8313738" y="1724025"/>
          <p14:tracePt t="250156" x="8396288" y="1714500"/>
          <p14:tracePt t="250163" x="8415338" y="1704975"/>
          <p14:tracePt t="250204" x="8423275" y="1697038"/>
          <p14:tracePt t="250451" x="8369300" y="1697038"/>
          <p14:tracePt t="250460" x="8186738" y="1697038"/>
          <p14:tracePt t="250466" x="7994650" y="1697038"/>
          <p14:tracePt t="250475" x="7850188" y="1697038"/>
          <p14:tracePt t="250482" x="7648575" y="1697038"/>
          <p14:tracePt t="250491" x="7429500" y="1697038"/>
          <p14:tracePt t="250498" x="7248525" y="1697038"/>
          <p14:tracePt t="250506" x="7083425" y="1697038"/>
          <p14:tracePt t="250515" x="6973888" y="1697038"/>
          <p14:tracePt t="250523" x="6910388" y="1714500"/>
          <p14:tracePt t="250531" x="6892925" y="1714500"/>
          <p14:tracePt t="250764" x="6883400" y="1704975"/>
          <p14:tracePt t="250772" x="6883400" y="1660525"/>
          <p14:tracePt t="250780" x="6883400" y="1641475"/>
          <p14:tracePt t="250788" x="6883400" y="1604963"/>
          <p14:tracePt t="250795" x="6883400" y="1558925"/>
          <p14:tracePt t="250802" x="6883400" y="1531938"/>
          <p14:tracePt t="250810" x="6883400" y="1504950"/>
          <p14:tracePt t="250818" x="6900863" y="1468438"/>
          <p14:tracePt t="250826" x="6910388" y="1468438"/>
          <p14:tracePt t="250834" x="6929438" y="1441450"/>
          <p14:tracePt t="250842" x="6946900" y="1431925"/>
          <p14:tracePt t="250850" x="6956425" y="1395413"/>
          <p14:tracePt t="250859" x="6964363" y="1385888"/>
          <p14:tracePt t="250867" x="6992938" y="1368425"/>
          <p14:tracePt t="250876" x="7010400" y="1349375"/>
          <p14:tracePt t="250883" x="7029450" y="1339850"/>
          <p14:tracePt t="250891" x="7056438" y="1331913"/>
          <p14:tracePt t="250912" x="7092950" y="1312863"/>
          <p14:tracePt t="250915" x="7110413" y="1312863"/>
          <p14:tracePt t="250923" x="7138988" y="1303338"/>
          <p14:tracePt t="250931" x="7156450" y="1295400"/>
          <p14:tracePt t="250939" x="7192963" y="1295400"/>
          <p14:tracePt t="250947" x="7202488" y="1295400"/>
          <p14:tracePt t="250955" x="7239000" y="1285875"/>
          <p14:tracePt t="250971" x="7248525" y="1285875"/>
          <p14:tracePt t="251036" x="7265988" y="1285875"/>
          <p14:tracePt t="251044" x="7275513" y="1285875"/>
          <p14:tracePt t="251055" x="7292975" y="1285875"/>
          <p14:tracePt t="251062" x="7312025" y="1312863"/>
          <p14:tracePt t="251067" x="7329488" y="1331913"/>
          <p14:tracePt t="251076" x="7348538" y="1339850"/>
          <p14:tracePt t="251085" x="7385050" y="1385888"/>
          <p14:tracePt t="251093" x="7412038" y="1422400"/>
          <p14:tracePt t="251099" x="7429500" y="1431925"/>
          <p14:tracePt t="251107" x="7439025" y="1449388"/>
          <p14:tracePt t="251115" x="7475538" y="1477963"/>
          <p14:tracePt t="251123" x="7475538" y="1514475"/>
          <p14:tracePt t="251139" x="7475538" y="1550988"/>
          <p14:tracePt t="251147" x="7475538" y="1558925"/>
          <p14:tracePt t="251155" x="7475538" y="1568450"/>
          <p14:tracePt t="251163" x="7475538" y="1595438"/>
          <p14:tracePt t="251171" x="7475538" y="1614488"/>
          <p14:tracePt t="251179" x="7475538" y="1631950"/>
          <p14:tracePt t="251187" x="7475538" y="1641475"/>
          <p14:tracePt t="251195" x="7475538" y="1651000"/>
          <p14:tracePt t="251203" x="7475538" y="1660525"/>
          <p14:tracePt t="251219" x="7466013" y="1668463"/>
          <p14:tracePt t="251227" x="7466013" y="1677988"/>
          <p14:tracePt t="251244" x="7458075" y="1697038"/>
          <p14:tracePt t="251251" x="7448550" y="1704975"/>
          <p14:tracePt t="251267" x="7429500" y="1724025"/>
          <p14:tracePt t="251285" x="7421563" y="1731963"/>
          <p14:tracePt t="251293" x="7421563" y="1741488"/>
          <p14:tracePt t="251308" x="7412038" y="1741488"/>
          <p14:tracePt t="251326" x="7392988" y="1751013"/>
          <p14:tracePt t="251820" x="7385050" y="1760538"/>
          <p14:tracePt t="251828" x="7356475" y="1787525"/>
          <p14:tracePt t="251836" x="7292975" y="1841500"/>
          <p14:tracePt t="251845" x="7229475" y="1878013"/>
          <p14:tracePt t="251852" x="7212013" y="1897063"/>
          <p14:tracePt t="251860" x="7119938" y="1933575"/>
          <p14:tracePt t="251868" x="7056438" y="1960563"/>
          <p14:tracePt t="251875" x="6956425" y="2006600"/>
          <p14:tracePt t="251882" x="6919913" y="2024063"/>
          <p14:tracePt t="251894" x="6873875" y="2033588"/>
          <p14:tracePt t="251898" x="6827838" y="2070100"/>
          <p14:tracePt t="251906" x="6810375" y="2070100"/>
          <p14:tracePt t="251914" x="6791325" y="2079625"/>
          <p14:tracePt t="251996" x="6783388" y="2089150"/>
          <p14:tracePt t="252003" x="6754813" y="2106613"/>
          <p14:tracePt t="252010" x="6727825" y="2116138"/>
          <p14:tracePt t="252018" x="6681788" y="2143125"/>
          <p14:tracePt t="252026" x="6637338" y="2152650"/>
          <p14:tracePt t="252034" x="6591300" y="2170113"/>
          <p14:tracePt t="252043" x="6527800" y="2197100"/>
          <p14:tracePt t="252051" x="6500813" y="2216150"/>
          <p14:tracePt t="252058" x="6454775" y="2243138"/>
          <p14:tracePt t="252067" x="6427788" y="2252663"/>
          <p14:tracePt t="252077" x="6372225" y="2270125"/>
          <p14:tracePt t="252083" x="6362700" y="2279650"/>
          <p14:tracePt t="252093" x="6335713" y="2289175"/>
          <p14:tracePt t="252099" x="6308725" y="2298700"/>
          <p14:tracePt t="252108" x="6291263" y="2306638"/>
          <p14:tracePt t="252115" x="6281738" y="2316163"/>
          <p14:tracePt t="252123" x="6272213" y="2325688"/>
          <p14:tracePt t="252131" x="6262688" y="2335213"/>
          <p14:tracePt t="252139" x="6254750" y="2335213"/>
          <p14:tracePt t="252147" x="6226175" y="2362200"/>
          <p14:tracePt t="252155" x="6218238" y="2371725"/>
          <p14:tracePt t="252163" x="6208713" y="2371725"/>
          <p14:tracePt t="252171" x="6199188" y="2379663"/>
          <p14:tracePt t="252179" x="6189663" y="2379663"/>
          <p14:tracePt t="252195" x="6153150" y="2389188"/>
          <p14:tracePt t="252203" x="6145213" y="2398713"/>
          <p14:tracePt t="252212" x="6135688" y="2408238"/>
          <p14:tracePt t="252227" x="6126163" y="2416175"/>
          <p14:tracePt t="252235" x="6116638" y="2416175"/>
          <p14:tracePt t="252244" x="6108700" y="2425700"/>
          <p14:tracePt t="252251" x="6108700" y="2435225"/>
          <p14:tracePt t="252260" x="6099175" y="2435225"/>
          <p14:tracePt t="252267" x="6089650" y="2444750"/>
          <p14:tracePt t="252277" x="6080125" y="2452688"/>
          <p14:tracePt t="252293" x="6072188" y="2462213"/>
          <p14:tracePt t="252299" x="6053138" y="2481263"/>
          <p14:tracePt t="252307" x="6043613" y="2489200"/>
          <p14:tracePt t="252315" x="6043613" y="2498725"/>
          <p14:tracePt t="252323" x="6035675" y="2508250"/>
          <p14:tracePt t="252339" x="6026150" y="2517775"/>
          <p14:tracePt t="252355" x="6016625" y="2525713"/>
          <p14:tracePt t="252363" x="5999163" y="2554288"/>
          <p14:tracePt t="252371" x="5989638" y="2562225"/>
          <p14:tracePt t="252387" x="5972175" y="2589213"/>
          <p14:tracePt t="252396" x="5953125" y="2617788"/>
          <p14:tracePt t="252403" x="5943600" y="2625725"/>
          <p14:tracePt t="252412" x="5935663" y="2635250"/>
          <p14:tracePt t="252419" x="5926138" y="2654300"/>
          <p14:tracePt t="252427" x="5899150" y="2681288"/>
          <p14:tracePt t="252435" x="5889625" y="2698750"/>
          <p14:tracePt t="252444" x="5880100" y="2717800"/>
          <p14:tracePt t="252451" x="5862638" y="2754313"/>
          <p14:tracePt t="252460" x="5843588" y="2771775"/>
          <p14:tracePt t="252467" x="5826125" y="2800350"/>
          <p14:tracePt t="252477" x="5807075" y="2817813"/>
          <p14:tracePt t="252483" x="5797550" y="2836863"/>
          <p14:tracePt t="252493" x="5789613" y="2854325"/>
          <p14:tracePt t="252499" x="5780088" y="2890838"/>
          <p14:tracePt t="252508" x="5761038" y="2909888"/>
          <p14:tracePt t="252516" x="5753100" y="2917825"/>
          <p14:tracePt t="252523" x="5743575" y="2927350"/>
          <p14:tracePt t="252539" x="5734050" y="2927350"/>
          <p14:tracePt t="252652" x="5707063" y="2936875"/>
          <p14:tracePt t="252660" x="5680075" y="2946400"/>
          <p14:tracePt t="252668" x="5653088" y="2973388"/>
          <p14:tracePt t="252677" x="5607050" y="3000375"/>
          <p14:tracePt t="252684" x="5570538" y="3009900"/>
          <p14:tracePt t="252694" x="5543550" y="3046413"/>
          <p14:tracePt t="252699" x="5497513" y="3063875"/>
          <p14:tracePt t="252708" x="5451475" y="3090863"/>
          <p14:tracePt t="252715" x="5434013" y="3109913"/>
          <p14:tracePt t="252723" x="5405438" y="3127375"/>
          <p14:tracePt t="252730" x="5341938" y="3155950"/>
          <p14:tracePt t="252738" x="5334000" y="3173413"/>
          <p14:tracePt t="252746" x="5287963" y="3209925"/>
          <p14:tracePt t="252754" x="5260975" y="3236913"/>
          <p14:tracePt t="252762" x="5224463" y="3255963"/>
          <p14:tracePt t="252770" x="5205413" y="3273425"/>
          <p14:tracePt t="252778" x="5159375" y="3309938"/>
          <p14:tracePt t="252786" x="5159375" y="3319463"/>
          <p14:tracePt t="252794" x="5151438" y="3328988"/>
          <p14:tracePt t="252802" x="5132388" y="3346450"/>
          <p14:tracePt t="252810" x="5122863" y="3355975"/>
          <p14:tracePt t="252818" x="5114925" y="3355975"/>
          <p14:tracePt t="253188" x="5095875" y="3365500"/>
          <p14:tracePt t="253196" x="5086350" y="3411538"/>
          <p14:tracePt t="253205" x="5059363" y="3492500"/>
          <p14:tracePt t="253212" x="5059363" y="3548063"/>
          <p14:tracePt t="253219" x="5059363" y="3638550"/>
          <p14:tracePt t="253226" x="5059363" y="3711575"/>
          <p14:tracePt t="253234" x="5059363" y="3784600"/>
          <p14:tracePt t="253242" x="5059363" y="3894138"/>
          <p14:tracePt t="253251" x="5059363" y="3948113"/>
          <p14:tracePt t="253258" x="5059363" y="4013200"/>
          <p14:tracePt t="253267" x="5059363" y="4040188"/>
          <p14:tracePt t="253275" x="5086350" y="4057650"/>
          <p14:tracePt t="253283" x="5086350" y="4067175"/>
          <p14:tracePt t="253292" x="5086350" y="4076700"/>
          <p14:tracePt t="253820" x="5086350" y="4103688"/>
          <p14:tracePt t="253828" x="5086350" y="4122738"/>
          <p14:tracePt t="253836" x="5086350" y="4149725"/>
          <p14:tracePt t="253852" x="5086350" y="4159250"/>
          <p14:tracePt t="253860" x="5086350" y="4176713"/>
          <p14:tracePt t="253964" x="5078413" y="4195763"/>
          <p14:tracePt t="254316" x="5086350" y="4203700"/>
          <p14:tracePt t="254324" x="5122863" y="4203700"/>
          <p14:tracePt t="254331" x="5178425" y="4203700"/>
          <p14:tracePt t="254340" x="5195888" y="4203700"/>
          <p14:tracePt t="254347" x="5241925" y="4203700"/>
          <p14:tracePt t="255988" x="5251450" y="4213225"/>
          <p14:tracePt t="255996" x="5251450" y="4232275"/>
          <p14:tracePt t="256011" x="5251450" y="4303713"/>
          <p14:tracePt t="256020" x="5241925" y="4349750"/>
          <p14:tracePt t="256027" x="5232400" y="4368800"/>
          <p14:tracePt t="256036" x="5232400" y="4405313"/>
          <p14:tracePt t="256044" x="5232400" y="4449763"/>
          <p14:tracePt t="256051" x="5232400" y="4486275"/>
          <p14:tracePt t="256060" x="5232400" y="4495800"/>
          <p14:tracePt t="256067" x="5232400" y="4522788"/>
          <p14:tracePt t="256075" x="5232400" y="4532313"/>
          <p14:tracePt t="256083" x="5241925" y="4541838"/>
          <p14:tracePt t="256092" x="5251450" y="4559300"/>
          <p14:tracePt t="256107" x="5260975" y="4587875"/>
          <p14:tracePt t="256139" x="5278438" y="4605338"/>
          <p14:tracePt t="256147" x="5287963" y="4614863"/>
          <p14:tracePt t="256156" x="5287963" y="4632325"/>
          <p14:tracePt t="256164" x="5287963" y="4641850"/>
          <p14:tracePt t="256171" x="5287963" y="4678363"/>
          <p14:tracePt t="256180" x="5297488" y="4697413"/>
          <p14:tracePt t="256187" x="5297488" y="4714875"/>
          <p14:tracePt t="256195" x="5297488" y="4724400"/>
          <p14:tracePt t="256235" x="5297488" y="4732338"/>
          <p14:tracePt t="256267" x="5305425" y="4741863"/>
          <p14:tracePt t="256276" x="5305425" y="4751388"/>
          <p14:tracePt t="256283" x="5305425" y="4760913"/>
          <p14:tracePt t="256299" x="5305425" y="4768850"/>
          <p14:tracePt t="256308" x="5305425" y="4778375"/>
          <p14:tracePt t="256315" x="5305425" y="4787900"/>
          <p14:tracePt t="256324" x="5305425" y="4797425"/>
          <p14:tracePt t="256339" x="5305425" y="4805363"/>
          <p14:tracePt t="256347" x="5305425" y="4814888"/>
          <p14:tracePt t="256356" x="5305425" y="4841875"/>
          <p14:tracePt t="256363" x="5305425" y="4851400"/>
          <p14:tracePt t="256379" x="5287963" y="4870450"/>
          <p14:tracePt t="256388" x="5287963" y="4878388"/>
          <p14:tracePt t="256395" x="5287963" y="4887913"/>
          <p14:tracePt t="256402" x="5278438" y="4906963"/>
          <p14:tracePt t="256410" x="5278438" y="4914900"/>
          <p14:tracePt t="256419" x="5278438" y="4924425"/>
          <p14:tracePt t="256559" x="5278438" y="4933950"/>
          <p14:tracePt t="256571" x="5268913" y="4960938"/>
          <p14:tracePt t="256886" x="5260975" y="4970463"/>
          <p14:tracePt t="257851" x="5260975" y="4997450"/>
          <p14:tracePt t="257859" x="5260975" y="5016500"/>
          <p14:tracePt t="257867" x="5260975" y="5024438"/>
          <p14:tracePt t="257875" x="5260975" y="5053013"/>
          <p14:tracePt t="257883" x="5260975" y="5060950"/>
          <p14:tracePt t="257896" x="5260975" y="5070475"/>
          <p14:tracePt t="257899" x="5260975" y="5080000"/>
          <p14:tracePt t="257909" x="5260975" y="5097463"/>
          <p14:tracePt t="257915" x="5260975" y="5106988"/>
          <p14:tracePt t="257931" x="5260975" y="5126038"/>
          <p14:tracePt t="258051" x="5260975" y="5143500"/>
          <p14:tracePt t="258091" x="5260975" y="5160963"/>
          <p14:tracePt t="258516" x="5260975" y="5170488"/>
          <p14:tracePt t="258572" x="5260975" y="5180013"/>
          <p14:tracePt t="258580" x="5260975" y="5207000"/>
          <p14:tracePt t="258588" x="5260975" y="5226050"/>
          <p14:tracePt t="258596" x="5260975" y="5233988"/>
          <p14:tracePt t="258603" x="5260975" y="5243513"/>
          <p14:tracePt t="258611" x="5260975" y="5253038"/>
          <p14:tracePt t="258628" x="5260975" y="5262563"/>
          <p14:tracePt t="258635" x="5260975" y="5270500"/>
          <p14:tracePt t="260700" x="5260975" y="5280025"/>
          <p14:tracePt t="260748" x="5260975" y="5289550"/>
          <p14:tracePt t="260804" x="5251450" y="5299075"/>
          <p14:tracePt t="260844" x="5232400" y="5307013"/>
          <p14:tracePt t="260852" x="5205413" y="5316538"/>
          <p14:tracePt t="260859" x="5187950" y="5316538"/>
          <p14:tracePt t="260868" x="5168900" y="5326063"/>
          <p14:tracePt t="260877" x="5151438" y="5335588"/>
          <p14:tracePt t="260884" x="5141913" y="5343525"/>
          <p14:tracePt t="261027" x="5132388" y="5343525"/>
          <p14:tracePt t="261042" x="5105400" y="5372100"/>
          <p14:tracePt t="261050" x="5086350" y="5399088"/>
          <p14:tracePt t="261066" x="5078413" y="5399088"/>
          <p14:tracePt t="261108" x="5078413" y="5408613"/>
          <p14:tracePt t="261526" x="5068888" y="5408613"/>
          <p14:tracePt t="261532" x="5059363" y="5408613"/>
          <p14:tracePt t="261612" x="5059363" y="5399088"/>
          <p14:tracePt t="261789" x="5059363" y="5426075"/>
          <p14:tracePt t="261796" x="5059363" y="5453063"/>
          <p14:tracePt t="261803" x="5059363" y="5481638"/>
          <p14:tracePt t="261811" x="5059363" y="5499100"/>
          <p14:tracePt t="261819" x="5059363" y="5518150"/>
          <p14:tracePt t="261828" x="5059363" y="5535613"/>
          <p14:tracePt t="261836" x="5059363" y="5545138"/>
          <p14:tracePt t="261860" x="5059363" y="5554663"/>
          <p14:tracePt t="261875" x="5059363" y="5562600"/>
          <p14:tracePt t="261892" x="5059363" y="5572125"/>
          <p14:tracePt t="261899" x="5059363" y="5581650"/>
          <p14:tracePt t="261910" x="5059363" y="5599113"/>
          <p14:tracePt t="261915" x="5059363" y="5608638"/>
          <p14:tracePt t="261925" x="5059363" y="5618163"/>
          <p14:tracePt t="261940" x="5049838" y="5645150"/>
          <p14:tracePt t="261963" x="5049838" y="5654675"/>
          <p14:tracePt t="261972" x="5041900" y="5662613"/>
          <p14:tracePt t="261979" x="5041900" y="5681663"/>
          <p14:tracePt t="261995" x="5041900" y="5691188"/>
          <p14:tracePt t="262004" x="5032375" y="5699125"/>
          <p14:tracePt t="262011" x="5022850" y="5699125"/>
          <p14:tracePt t="262316" x="5022850" y="5727700"/>
          <p14:tracePt t="262324" x="5014913" y="5735638"/>
          <p14:tracePt t="262331" x="5014913" y="5745163"/>
          <p14:tracePt t="262340" x="5014913" y="5772150"/>
          <p14:tracePt t="262347" x="5014913" y="5781675"/>
          <p14:tracePt t="262355" x="5014913" y="5791200"/>
          <p14:tracePt t="262364" x="5014913" y="5800725"/>
          <p14:tracePt t="262372" x="5014913" y="5808663"/>
          <p14:tracePt t="262388" x="5022850" y="5818188"/>
          <p14:tracePt t="262442" x="5022850" y="5827713"/>
          <p14:tracePt t="262467" x="5032375" y="5845175"/>
          <p14:tracePt t="262491" x="5041900" y="5854700"/>
          <p14:tracePt t="262532" x="5059363" y="5873750"/>
          <p14:tracePt t="263723" x="5141913" y="5864225"/>
          <p14:tracePt t="263731" x="5260975" y="5837238"/>
          <p14:tracePt t="263739" x="5351463" y="5827713"/>
          <p14:tracePt t="263747" x="5441950" y="5827713"/>
          <p14:tracePt t="263755" x="5497513" y="5827713"/>
          <p14:tracePt t="263763" x="5551488" y="5827713"/>
          <p14:tracePt t="263771" x="5597525" y="5827713"/>
          <p14:tracePt t="263779" x="5661025" y="5827713"/>
          <p14:tracePt t="263787" x="5707063" y="5827713"/>
          <p14:tracePt t="263795" x="5743575" y="5827713"/>
          <p14:tracePt t="263803" x="5761038" y="5827713"/>
          <p14:tracePt t="263811" x="5770563" y="5827713"/>
          <p14:tracePt t="264947" x="5789613" y="5827713"/>
          <p14:tracePt t="264955" x="5870575" y="5827713"/>
          <p14:tracePt t="264963" x="6035675" y="5827713"/>
          <p14:tracePt t="264971" x="6218238" y="5781675"/>
          <p14:tracePt t="264979" x="6399213" y="5764213"/>
          <p14:tracePt t="264987" x="6545263" y="5745163"/>
          <p14:tracePt t="264995" x="6681788" y="5735638"/>
          <p14:tracePt t="265003" x="6810375" y="5708650"/>
          <p14:tracePt t="265011" x="6956425" y="5708650"/>
          <p14:tracePt t="265019" x="7083425" y="5691188"/>
          <p14:tracePt t="265028" x="7212013" y="5691188"/>
          <p14:tracePt t="265035" x="7302500" y="5691188"/>
          <p14:tracePt t="265043" x="7356475" y="5691188"/>
          <p14:tracePt t="265051" x="7402513" y="5681663"/>
          <p14:tracePt t="265371" x="7412038" y="5662613"/>
          <p14:tracePt t="265395" x="7392988" y="5654675"/>
          <p14:tracePt t="265403" x="7366000" y="5654675"/>
          <p14:tracePt t="265411" x="7348538" y="5654675"/>
          <p14:tracePt t="265419" x="7339013" y="5654675"/>
          <p14:tracePt t="265427" x="7319963" y="5654675"/>
          <p14:tracePt t="265435" x="7312025" y="5654675"/>
          <p14:tracePt t="265555" x="7302500" y="5645150"/>
          <p14:tracePt t="265563" x="7302500" y="5608638"/>
          <p14:tracePt t="265571" x="7302500" y="5554663"/>
          <p14:tracePt t="265579" x="7292975" y="5508625"/>
          <p14:tracePt t="265587" x="7292975" y="5499100"/>
          <p14:tracePt t="265595" x="7292975" y="5462588"/>
          <p14:tracePt t="265603" x="7283450" y="5445125"/>
          <p14:tracePt t="265611" x="7265988" y="5408613"/>
          <p14:tracePt t="265619" x="7256463" y="5372100"/>
          <p14:tracePt t="265627" x="7256463" y="5335588"/>
          <p14:tracePt t="265635" x="7256463" y="5280025"/>
          <p14:tracePt t="265644" x="7229475" y="5233988"/>
          <p14:tracePt t="265651" x="7229475" y="5180013"/>
          <p14:tracePt t="265660" x="7202488" y="5116513"/>
          <p14:tracePt t="265667" x="7192963" y="5043488"/>
          <p14:tracePt t="265675" x="7175500" y="4943475"/>
          <p14:tracePt t="265683" x="7175500" y="4887913"/>
          <p14:tracePt t="265692" x="7175500" y="4814888"/>
          <p14:tracePt t="265699" x="7175500" y="4741863"/>
          <p14:tracePt t="265709" x="7175500" y="4668838"/>
          <p14:tracePt t="265715" x="7175500" y="4578350"/>
          <p14:tracePt t="265725" x="7175500" y="4495800"/>
          <p14:tracePt t="265731" x="7175500" y="4422775"/>
          <p14:tracePt t="265739" x="7175500" y="4349750"/>
          <p14:tracePt t="265747" x="7175500" y="4276725"/>
          <p14:tracePt t="265755" x="7175500" y="4203700"/>
          <p14:tracePt t="265763" x="7175500" y="4130675"/>
          <p14:tracePt t="265771" x="7175500" y="4086225"/>
          <p14:tracePt t="265779" x="7175500" y="4030663"/>
          <p14:tracePt t="265787" x="7175500" y="3957638"/>
          <p14:tracePt t="265795" x="7175500" y="3903663"/>
          <p14:tracePt t="265803" x="7138988" y="3821113"/>
          <p14:tracePt t="265811" x="7138988" y="3794125"/>
          <p14:tracePt t="265819" x="7129463" y="3738563"/>
          <p14:tracePt t="265827" x="7110413" y="3657600"/>
          <p14:tracePt t="265835" x="7110413" y="3638550"/>
          <p14:tracePt t="265844" x="7110413" y="3584575"/>
          <p14:tracePt t="265851" x="7102475" y="3529013"/>
          <p14:tracePt t="265860" x="7073900" y="3446463"/>
          <p14:tracePt t="265867" x="7073900" y="3419475"/>
          <p14:tracePt t="265876" x="7073900" y="3392488"/>
          <p14:tracePt t="265883" x="7065963" y="3375025"/>
          <p14:tracePt t="265892" x="7065963" y="3346450"/>
          <p14:tracePt t="265912" x="7065963" y="3328988"/>
          <p14:tracePt t="265915" x="7065963" y="3319463"/>
          <p14:tracePt t="265925" x="7065963" y="3302000"/>
          <p14:tracePt t="265947" x="7065963" y="3292475"/>
          <p14:tracePt t="265996" x="7073900" y="3282950"/>
          <p14:tracePt t="266466" x="7019925" y="3282950"/>
          <p14:tracePt t="266474" x="6946900" y="3282950"/>
          <p14:tracePt t="266482" x="6892925" y="3265488"/>
          <p14:tracePt t="266490" x="6810375" y="3236913"/>
          <p14:tracePt t="266499" x="6773863" y="3236913"/>
          <p14:tracePt t="266508" x="6710363" y="3228975"/>
          <p14:tracePt t="266515" x="6700838" y="3228975"/>
          <p14:tracePt t="266524" x="6673850" y="3228975"/>
          <p14:tracePt t="266531" x="6654800" y="3228975"/>
          <p14:tracePt t="266539" x="6618288" y="3219450"/>
          <p14:tracePt t="266547" x="6610350" y="3209925"/>
          <p14:tracePt t="266555" x="6600825" y="3209925"/>
          <p14:tracePt t="266571" x="6591300" y="3209925"/>
          <p14:tracePt t="266579" x="6581775" y="3209925"/>
          <p14:tracePt t="266597" x="6573838" y="3209925"/>
          <p14:tracePt t="266604" x="6545263" y="3209925"/>
          <p14:tracePt t="266611" x="6537325" y="3209925"/>
          <p14:tracePt t="266636" x="6518275" y="3209925"/>
          <p14:tracePt t="266651" x="6508750" y="3209925"/>
          <p14:tracePt t="266668" x="6500813" y="3209925"/>
          <p14:tracePt t="266677" x="6491288" y="3209925"/>
          <p14:tracePt t="266693" x="6472238" y="3209925"/>
          <p14:tracePt t="266709" x="6464300" y="3209925"/>
          <p14:tracePt t="266788" x="6508750" y="3209925"/>
          <p14:tracePt t="266795" x="6600825" y="3209925"/>
          <p14:tracePt t="266803" x="6746875" y="3209925"/>
          <p14:tracePt t="266811" x="6946900" y="3209925"/>
          <p14:tracePt t="266819" x="7110413" y="3200400"/>
          <p14:tracePt t="266827" x="7319963" y="3155950"/>
          <p14:tracePt t="266834" x="7485063" y="3155950"/>
          <p14:tracePt t="266842" x="7658100" y="3155950"/>
          <p14:tracePt t="266850" x="7858125" y="3155950"/>
          <p14:tracePt t="266858" x="8023225" y="3155950"/>
          <p14:tracePt t="266866" x="8150225" y="3155950"/>
          <p14:tracePt t="266874" x="8223250" y="3155950"/>
          <p14:tracePt t="266882" x="8277225" y="3155950"/>
          <p14:tracePt t="266892" x="8313738" y="3155950"/>
          <p14:tracePt t="266966" x="8313738" y="3146425"/>
          <p14:tracePt t="267204" x="8313738" y="3127375"/>
          <p14:tracePt t="267212" x="8313738" y="3082925"/>
          <p14:tracePt t="267220" x="8313738" y="3036888"/>
          <p14:tracePt t="267228" x="8313738" y="2990850"/>
          <p14:tracePt t="267236" x="8305800" y="2936875"/>
          <p14:tracePt t="267243" x="8305800" y="2881313"/>
          <p14:tracePt t="267252" x="8305800" y="2827338"/>
          <p14:tracePt t="267259" x="8305800" y="2735263"/>
          <p14:tracePt t="267268" x="8305800" y="2662238"/>
          <p14:tracePt t="267277" x="8305800" y="2581275"/>
          <p14:tracePt t="267284" x="8305800" y="2508250"/>
          <p14:tracePt t="267293" x="8305800" y="2435225"/>
          <p14:tracePt t="267300" x="8305800" y="2379663"/>
          <p14:tracePt t="267310" x="8305800" y="2343150"/>
          <p14:tracePt t="267316" x="8305800" y="2298700"/>
          <p14:tracePt t="267326" x="8305800" y="2270125"/>
          <p14:tracePt t="267340" x="8305800" y="2262188"/>
          <p14:tracePt t="267348" x="8305800" y="2252663"/>
          <p14:tracePt t="267532" x="8296275" y="2243138"/>
          <p14:tracePt t="267540" x="8240713" y="2243138"/>
          <p14:tracePt t="267548" x="8140700" y="2243138"/>
          <p14:tracePt t="267556" x="8031163" y="2243138"/>
          <p14:tracePt t="267564" x="7921625" y="2243138"/>
          <p14:tracePt t="267571" x="7794625" y="2243138"/>
          <p14:tracePt t="267579" x="7631113" y="2243138"/>
          <p14:tracePt t="267587" x="7485063" y="2233613"/>
          <p14:tracePt t="267596" x="7356475" y="2233613"/>
          <p14:tracePt t="267603" x="7192963" y="2233613"/>
          <p14:tracePt t="267612" x="7037388" y="2233613"/>
          <p14:tracePt t="267619" x="6873875" y="2233613"/>
          <p14:tracePt t="267628" x="6764338" y="2233613"/>
          <p14:tracePt t="267635" x="6637338" y="2233613"/>
          <p14:tracePt t="267644" x="6591300" y="2233613"/>
          <p14:tracePt t="267651" x="6537325" y="2233613"/>
          <p14:tracePt t="267659" x="6481763" y="2233613"/>
          <p14:tracePt t="267667" x="6464300" y="2233613"/>
          <p14:tracePt t="267675" x="6435725" y="2233613"/>
          <p14:tracePt t="267684" x="6391275" y="2233613"/>
          <p14:tracePt t="267692" x="6381750" y="2233613"/>
          <p14:tracePt t="267699" x="6345238" y="2233613"/>
          <p14:tracePt t="267710" x="6326188" y="2233613"/>
          <p14:tracePt t="267715" x="6272213" y="2252663"/>
          <p14:tracePt t="267725" x="6254750" y="2262188"/>
          <p14:tracePt t="267731" x="6208713" y="2262188"/>
          <p14:tracePt t="267740" x="6153150" y="2279650"/>
          <p14:tracePt t="267747" x="6062663" y="2316163"/>
          <p14:tracePt t="267755" x="5962650" y="2316163"/>
          <p14:tracePt t="267763" x="5870575" y="2335213"/>
          <p14:tracePt t="267772" x="5761038" y="2343150"/>
          <p14:tracePt t="267779" x="5634038" y="2362200"/>
          <p14:tracePt t="267787" x="5534025" y="2389188"/>
          <p14:tracePt t="267795" x="5424488" y="2389188"/>
          <p14:tracePt t="267803" x="5351463" y="2398713"/>
          <p14:tracePt t="267812" x="5278438" y="2398713"/>
          <p14:tracePt t="267819" x="5214938" y="2408238"/>
          <p14:tracePt t="267827" x="5122863" y="2408238"/>
          <p14:tracePt t="267835" x="5068888" y="2408238"/>
          <p14:tracePt t="267844" x="5041900" y="2425700"/>
          <p14:tracePt t="267851" x="4995863" y="2444750"/>
          <p14:tracePt t="267859" x="4986338" y="2444750"/>
          <p14:tracePt t="267867" x="4968875" y="2444750"/>
          <p14:tracePt t="268069" x="4959350" y="2452688"/>
          <p14:tracePt t="268075" x="4959350" y="2481263"/>
          <p14:tracePt t="268084" x="4959350" y="2535238"/>
          <p14:tracePt t="268092" x="4959350" y="2589213"/>
          <p14:tracePt t="268099" x="4959350" y="2662238"/>
          <p14:tracePt t="268109" x="4959350" y="2717800"/>
          <p14:tracePt t="268115" x="4959350" y="2790825"/>
          <p14:tracePt t="268126" x="4959350" y="2808288"/>
          <p14:tracePt t="268132" x="4978400" y="2873375"/>
          <p14:tracePt t="268140" x="4986338" y="2909888"/>
          <p14:tracePt t="268146" x="5014913" y="2973388"/>
          <p14:tracePt t="268154" x="5032375" y="3000375"/>
          <p14:tracePt t="268162" x="5041900" y="3036888"/>
          <p14:tracePt t="268170" x="5049838" y="3063875"/>
          <p14:tracePt t="268178" x="5068888" y="3073400"/>
          <p14:tracePt t="268186" x="5086350" y="3090863"/>
          <p14:tracePt t="268194" x="5105400" y="3109913"/>
          <p14:tracePt t="268202" x="5151438" y="3109913"/>
          <p14:tracePt t="268210" x="5178425" y="3127375"/>
          <p14:tracePt t="268218" x="5241925" y="3155950"/>
          <p14:tracePt t="268227" x="5278438" y="3163888"/>
          <p14:tracePt t="268234" x="5360988" y="3182938"/>
          <p14:tracePt t="268243" x="5487988" y="3192463"/>
          <p14:tracePt t="268251" x="5616575" y="3219450"/>
          <p14:tracePt t="268261" x="5743575" y="3236913"/>
          <p14:tracePt t="268267" x="5907088" y="3265488"/>
          <p14:tracePt t="268275" x="6062663" y="3292475"/>
          <p14:tracePt t="268283" x="6226175" y="3309938"/>
          <p14:tracePt t="268291" x="6372225" y="3328988"/>
          <p14:tracePt t="268299" x="6518275" y="3338513"/>
          <p14:tracePt t="268308" x="6681788" y="3338513"/>
          <p14:tracePt t="268315" x="6810375" y="3338513"/>
          <p14:tracePt t="268324" x="6919913" y="3338513"/>
          <p14:tracePt t="268331" x="6992938" y="3338513"/>
          <p14:tracePt t="268339" x="7046913" y="3338513"/>
          <p14:tracePt t="268347" x="7102475" y="3338513"/>
          <p14:tracePt t="268355" x="7146925" y="3338513"/>
          <p14:tracePt t="268363" x="7175500" y="3319463"/>
          <p14:tracePt t="268371" x="7212013" y="3302000"/>
          <p14:tracePt t="268379" x="7239000" y="3265488"/>
          <p14:tracePt t="268387" x="7256463" y="3246438"/>
          <p14:tracePt t="268395" x="7292975" y="3228975"/>
          <p14:tracePt t="268403" x="7302500" y="3200400"/>
          <p14:tracePt t="268411" x="7319963" y="3173413"/>
          <p14:tracePt t="268419" x="7329488" y="3146425"/>
          <p14:tracePt t="268427" x="7366000" y="3090863"/>
          <p14:tracePt t="268435" x="7366000" y="3082925"/>
          <p14:tracePt t="268443" x="7385050" y="3027363"/>
          <p14:tracePt t="268451" x="7392988" y="2990850"/>
          <p14:tracePt t="268459" x="7421563" y="2909888"/>
          <p14:tracePt t="268467" x="7421563" y="2881313"/>
          <p14:tracePt t="268475" x="7421563" y="2827338"/>
          <p14:tracePt t="268483" x="7421563" y="2781300"/>
          <p14:tracePt t="268492" x="7421563" y="2727325"/>
          <p14:tracePt t="268499" x="7421563" y="2690813"/>
          <p14:tracePt t="268508" x="7421563" y="2662238"/>
          <p14:tracePt t="268515" x="7421563" y="2617788"/>
          <p14:tracePt t="268525" x="7421563" y="2589213"/>
          <p14:tracePt t="268531" x="7421563" y="2581275"/>
          <p14:tracePt t="268539" x="7421563" y="2562225"/>
          <p14:tracePt t="268558" x="7412038" y="2554288"/>
          <p14:tracePt t="268676" x="7402513" y="2554288"/>
          <p14:tracePt t="268684" x="7392988" y="2554288"/>
          <p14:tracePt t="268692" x="7356475" y="2554288"/>
          <p14:tracePt t="268700" x="7302500" y="2554288"/>
          <p14:tracePt t="268709" x="7229475" y="2554288"/>
          <p14:tracePt t="268714" x="7156450" y="2554288"/>
          <p14:tracePt t="268724" x="7056438" y="2554288"/>
          <p14:tracePt t="268730" x="6964363" y="2589213"/>
          <p14:tracePt t="268739" x="6864350" y="2617788"/>
          <p14:tracePt t="268747" x="6754813" y="2662238"/>
          <p14:tracePt t="268755" x="6673850" y="2698750"/>
          <p14:tracePt t="268763" x="6554788" y="2744788"/>
          <p14:tracePt t="268771" x="6472238" y="2817813"/>
          <p14:tracePt t="268780" x="6391275" y="2873375"/>
          <p14:tracePt t="268788" x="6362700" y="2890838"/>
          <p14:tracePt t="268796" x="6318250" y="2936875"/>
          <p14:tracePt t="268804" x="6281738" y="2954338"/>
          <p14:tracePt t="268813" x="6235700" y="3000375"/>
          <p14:tracePt t="268820" x="6218238" y="3000375"/>
          <p14:tracePt t="268828" x="6162675" y="3036888"/>
          <p14:tracePt t="268835" x="6126163" y="3054350"/>
          <p14:tracePt t="268844" x="6072188" y="3109913"/>
          <p14:tracePt t="268851" x="6026150" y="3127375"/>
          <p14:tracePt t="268860" x="5972175" y="3173413"/>
          <p14:tracePt t="268867" x="5907088" y="3228975"/>
          <p14:tracePt t="268875" x="5862638" y="3265488"/>
          <p14:tracePt t="268883" x="5797550" y="3319463"/>
          <p14:tracePt t="268892" x="5761038" y="3346450"/>
          <p14:tracePt t="268911" x="5661025" y="3446463"/>
          <p14:tracePt t="268915" x="5616575" y="3502025"/>
          <p14:tracePt t="268925" x="5616575" y="3519488"/>
          <p14:tracePt t="268931" x="5580063" y="3556000"/>
          <p14:tracePt t="268941" x="5561013" y="3592513"/>
          <p14:tracePt t="268947" x="5561013" y="3621088"/>
          <p14:tracePt t="268955" x="5551488" y="3665538"/>
          <p14:tracePt t="268963" x="5551488" y="3684588"/>
          <p14:tracePt t="268971" x="5524500" y="3738563"/>
          <p14:tracePt t="268979" x="5524500" y="3767138"/>
          <p14:tracePt t="268987" x="5514975" y="3794125"/>
          <p14:tracePt t="268995" x="5514975" y="3840163"/>
          <p14:tracePt t="269003" x="5514975" y="3894138"/>
          <p14:tracePt t="269011" x="5514975" y="3948113"/>
          <p14:tracePt t="269019" x="5514975" y="3994150"/>
          <p14:tracePt t="269027" x="5514975" y="4003675"/>
          <p14:tracePt t="269035" x="5514975" y="4049713"/>
          <p14:tracePt t="269043" x="5514975" y="4057650"/>
          <p14:tracePt t="269051" x="5514975" y="4076700"/>
          <p14:tracePt t="269067" x="5514975" y="4086225"/>
          <p14:tracePt t="269075" x="5514975" y="4094163"/>
          <p14:tracePt t="269083" x="5514975" y="4113213"/>
          <p14:tracePt t="269092" x="5524500" y="4122738"/>
          <p14:tracePt t="269099" x="5534025" y="4130675"/>
          <p14:tracePt t="269108" x="5551488" y="4167188"/>
          <p14:tracePt t="269115" x="5570538" y="4186238"/>
          <p14:tracePt t="269125" x="5580063" y="4232275"/>
          <p14:tracePt t="269131" x="5588000" y="4232275"/>
          <p14:tracePt t="269139" x="5607050" y="4276725"/>
          <p14:tracePt t="269155" x="5616575" y="4276725"/>
          <p14:tracePt t="269787" x="5616575" y="4268788"/>
          <p14:tracePt t="269795" x="5616575" y="4259263"/>
          <p14:tracePt t="269803" x="5616575" y="4240213"/>
          <p14:tracePt t="270252" x="5616575" y="4259263"/>
          <p14:tracePt t="270347" x="5616575" y="4268788"/>
          <p14:tracePt t="270356" x="5616575" y="4276725"/>
          <p14:tracePt t="270412" x="5607050" y="4276725"/>
          <p14:tracePt t="270427" x="5588000" y="4295775"/>
          <p14:tracePt t="270436" x="5570538" y="4313238"/>
          <p14:tracePt t="270443" x="5524500" y="4340225"/>
          <p14:tracePt t="270451" x="5478463" y="4386263"/>
          <p14:tracePt t="270460" x="5434013" y="4413250"/>
          <p14:tracePt t="270467" x="5405438" y="4441825"/>
          <p14:tracePt t="270474" x="5368925" y="4478338"/>
          <p14:tracePt t="270482" x="5351463" y="4495800"/>
          <p14:tracePt t="270490" x="5324475" y="4522788"/>
          <p14:tracePt t="270498" x="5314950" y="4522788"/>
          <p14:tracePt t="270507" x="5305425" y="4532313"/>
          <p14:tracePt t="270531" x="5297488" y="4541838"/>
          <p14:tracePt t="270580" x="5268913" y="4551363"/>
          <p14:tracePt t="270596" x="5251450" y="4568825"/>
          <p14:tracePt t="270604" x="5241925" y="4578350"/>
          <p14:tracePt t="270612" x="5232400" y="4587875"/>
          <p14:tracePt t="270764" x="5214938" y="4595813"/>
          <p14:tracePt t="270804" x="5214938" y="4605338"/>
          <p14:tracePt t="271366" x="5224463" y="4605338"/>
          <p14:tracePt t="271372" x="5251450" y="4605338"/>
          <p14:tracePt t="271542" x="5260975" y="4605338"/>
          <p14:tracePt t="278531" x="5268913" y="4595813"/>
          <p14:tracePt t="280506" x="5360988" y="4595813"/>
          <p14:tracePt t="280515" x="5507038" y="4595813"/>
          <p14:tracePt t="280523" x="5634038" y="4595813"/>
          <p14:tracePt t="280531" x="5716588" y="4595813"/>
          <p14:tracePt t="280541" x="5753100" y="4595813"/>
          <p14:tracePt t="280547" x="5797550" y="4595813"/>
          <p14:tracePt t="280557" x="5807075" y="4595813"/>
          <p14:tracePt t="280563" x="5816600" y="4595813"/>
          <p14:tracePt t="280573" x="5834063" y="4595813"/>
          <p14:tracePt t="281004" x="5843588" y="4641850"/>
          <p14:tracePt t="281011" x="5843588" y="4751388"/>
          <p14:tracePt t="281019" x="5843588" y="4841875"/>
          <p14:tracePt t="281026" x="5862638" y="4933950"/>
          <p14:tracePt t="281034" x="5916613" y="5024438"/>
          <p14:tracePt t="281042" x="5943600" y="5080000"/>
          <p14:tracePt t="281051" x="5980113" y="5160963"/>
          <p14:tracePt t="281059" x="6007100" y="5226050"/>
          <p14:tracePt t="281067" x="6016625" y="5280025"/>
          <p14:tracePt t="281075" x="6016625" y="5343525"/>
          <p14:tracePt t="281083" x="6053138" y="5389563"/>
          <p14:tracePt t="281092" x="6062663" y="5445125"/>
          <p14:tracePt t="281099" x="6062663" y="5481638"/>
          <p14:tracePt t="281107" x="6072188" y="5508625"/>
          <p14:tracePt t="281116" x="6099175" y="5535613"/>
          <p14:tracePt t="281123" x="6099175" y="5554663"/>
          <p14:tracePt t="281131" x="6108700" y="5572125"/>
          <p14:tracePt t="281140" x="6108700" y="5581650"/>
          <p14:tracePt t="281147" x="6108700" y="5589588"/>
          <p14:tracePt t="281164" x="6108700" y="5599113"/>
          <p14:tracePt t="281187" x="6108700" y="5618163"/>
          <p14:tracePt t="281195" x="6108700" y="5635625"/>
          <p14:tracePt t="281211" x="6108700" y="5672138"/>
          <p14:tracePt t="281219" x="6108700" y="5718175"/>
          <p14:tracePt t="281227" x="6135688" y="5745163"/>
          <p14:tracePt t="281235" x="6153150" y="5781675"/>
          <p14:tracePt t="281243" x="6153150" y="5791200"/>
          <p14:tracePt t="281251" x="6162675" y="5837238"/>
          <p14:tracePt t="281259" x="6172200" y="5845175"/>
          <p14:tracePt t="281267" x="6189663" y="5881688"/>
          <p14:tracePt t="281282" x="6199188" y="5891213"/>
          <p14:tracePt t="281298" x="6199188" y="5910263"/>
          <p14:tracePt t="281306" x="6199188" y="5918200"/>
          <p14:tracePt t="281323" x="6208713" y="5918200"/>
          <p14:tracePt t="281332" x="6208713" y="5946775"/>
          <p14:tracePt t="281347" x="6218238" y="5964238"/>
          <p14:tracePt t="281357" x="6235700" y="6010275"/>
          <p14:tracePt t="281363" x="6235700" y="6018213"/>
          <p14:tracePt t="281371" x="6235700" y="6046788"/>
          <p14:tracePt t="281379" x="6235700" y="6064250"/>
          <p14:tracePt t="281387" x="6235700" y="6091238"/>
          <p14:tracePt t="281395" x="6245225" y="6119813"/>
          <p14:tracePt t="281403" x="6245225" y="6164263"/>
          <p14:tracePt t="281411" x="6254750" y="6200775"/>
          <p14:tracePt t="281419" x="6254750" y="6246813"/>
          <p14:tracePt t="281427" x="6254750" y="6273800"/>
          <p14:tracePt t="281435" x="6291263" y="6319838"/>
          <p14:tracePt t="281443" x="6291263" y="6346825"/>
          <p14:tracePt t="281451" x="6299200" y="6365875"/>
          <p14:tracePt t="281467" x="6299200" y="6375400"/>
          <p14:tracePt t="281541" x="6299200" y="6402388"/>
          <p14:tracePt t="281548" x="6299200" y="6419850"/>
          <p14:tracePt t="281557" x="6235700" y="6465888"/>
          <p14:tracePt t="281564" x="6135688" y="6511925"/>
          <p14:tracePt t="281575" x="6089650" y="6529388"/>
          <p14:tracePt t="281579" x="6016625" y="6556375"/>
          <p14:tracePt t="281587" x="5899150" y="6584950"/>
          <p14:tracePt t="281595" x="5807075" y="6602413"/>
          <p14:tracePt t="281604" x="5716588" y="6602413"/>
          <p14:tracePt t="281611" x="5634038" y="6611938"/>
          <p14:tracePt t="281619" x="5580063" y="6611938"/>
          <p14:tracePt t="281627" x="5561013" y="6611938"/>
          <p14:tracePt t="281723" x="5543550" y="6611938"/>
          <p14:tracePt t="281731" x="5514975" y="6611938"/>
          <p14:tracePt t="281742" x="5414963" y="6611938"/>
          <p14:tracePt t="281747" x="5305425" y="6592888"/>
          <p14:tracePt t="281757" x="5214938" y="6584950"/>
          <p14:tracePt t="281763" x="5132388" y="6556375"/>
          <p14:tracePt t="281771" x="5068888" y="6529388"/>
          <p14:tracePt t="281779" x="5041900" y="6511925"/>
          <p14:tracePt t="281787" x="5022850" y="6502400"/>
          <p14:tracePt t="281795" x="5014913" y="6502400"/>
          <p14:tracePt t="281869" x="5005388" y="6492875"/>
          <p14:tracePt t="281875" x="5005388" y="6446838"/>
          <p14:tracePt t="281883" x="5005388" y="6429375"/>
          <p14:tracePt t="281894" x="5005388" y="6402388"/>
          <p14:tracePt t="281899" x="5005388" y="6383338"/>
          <p14:tracePt t="281917" x="5005388" y="6338888"/>
          <p14:tracePt t="281923" x="5014913" y="6319838"/>
          <p14:tracePt t="281931" x="5022850" y="6310313"/>
          <p14:tracePt t="281941" x="5041900" y="6292850"/>
          <p14:tracePt t="281957" x="5086350" y="6273800"/>
          <p14:tracePt t="281963" x="5095875" y="6273800"/>
          <p14:tracePt t="281974" x="5132388" y="6273800"/>
          <p14:tracePt t="281979" x="5168900" y="6265863"/>
          <p14:tracePt t="281987" x="5224463" y="6265863"/>
          <p14:tracePt t="281995" x="5287963" y="6265863"/>
          <p14:tracePt t="282003" x="5341938" y="6265863"/>
          <p14:tracePt t="282011" x="5397500" y="6265863"/>
          <p14:tracePt t="282019" x="5470525" y="6265863"/>
          <p14:tracePt t="282027" x="5588000" y="6310313"/>
          <p14:tracePt t="282035" x="5616575" y="6319838"/>
          <p14:tracePt t="282043" x="5734050" y="6375400"/>
          <p14:tracePt t="282051" x="5816600" y="6411913"/>
          <p14:tracePt t="282059" x="5935663" y="6475413"/>
          <p14:tracePt t="282067" x="5999163" y="6511925"/>
          <p14:tracePt t="282076" x="6016625" y="6556375"/>
          <p14:tracePt t="282083" x="6062663" y="6575425"/>
          <p14:tracePt t="282092" x="6126163" y="6611938"/>
          <p14:tracePt t="282099" x="6135688" y="6621463"/>
          <p14:tracePt t="282107" x="6145213" y="6629400"/>
          <p14:tracePt t="282171" x="6145213" y="6648450"/>
          <p14:tracePt t="282179" x="6145213" y="6665913"/>
          <p14:tracePt t="282187" x="6145213" y="6694488"/>
          <p14:tracePt t="282195" x="6116638" y="6738938"/>
          <p14:tracePt t="282203" x="6108700" y="6767513"/>
          <p14:tracePt t="282211" x="6089650" y="6811963"/>
          <p14:tracePt t="282219" x="6053138" y="6840538"/>
          <p14:tracePt t="282412" x="5195888" y="6794500"/>
          <p14:tracePt t="282420" x="5068888" y="6748463"/>
          <p14:tracePt t="282427" x="4949825" y="6721475"/>
          <p14:tracePt t="282436" x="4859338" y="6694488"/>
          <p14:tracePt t="282443" x="4813300" y="6684963"/>
          <p14:tracePt t="282451" x="4803775" y="6675438"/>
          <p14:tracePt t="282533" x="4795838" y="6657975"/>
          <p14:tracePt t="282540" x="4795838" y="6648450"/>
          <p14:tracePt t="282548" x="4795838" y="6638925"/>
          <p14:tracePt t="282557" x="4795838" y="6602413"/>
          <p14:tracePt t="282564" x="4795838" y="6592888"/>
          <p14:tracePt t="282575" x="4795838" y="6575425"/>
          <p14:tracePt t="282579" x="4795838" y="6556375"/>
          <p14:tracePt t="282587" x="4813300" y="6519863"/>
          <p14:tracePt t="282595" x="4832350" y="6492875"/>
          <p14:tracePt t="282603" x="4840288" y="6475413"/>
          <p14:tracePt t="282611" x="4859338" y="6456363"/>
          <p14:tracePt t="282619" x="4868863" y="6446838"/>
          <p14:tracePt t="282627" x="4876800" y="6429375"/>
          <p14:tracePt t="282635" x="4886325" y="6411913"/>
          <p14:tracePt t="282643" x="4913313" y="6392863"/>
          <p14:tracePt t="282651" x="4922838" y="6383338"/>
          <p14:tracePt t="282659" x="4941888" y="6375400"/>
          <p14:tracePt t="282667" x="4968875" y="6356350"/>
          <p14:tracePt t="282676" x="4995863" y="6356350"/>
          <p14:tracePt t="282683" x="5041900" y="6346825"/>
          <p14:tracePt t="282692" x="5095875" y="6346825"/>
          <p14:tracePt t="282699" x="5159375" y="6319838"/>
          <p14:tracePt t="282707" x="5251450" y="6319838"/>
          <p14:tracePt t="282715" x="5324475" y="6319838"/>
          <p14:tracePt t="282724" x="5414963" y="6319838"/>
          <p14:tracePt t="282731" x="5507038" y="6319838"/>
          <p14:tracePt t="282740" x="5607050" y="6319838"/>
          <p14:tracePt t="282747" x="5697538" y="6346825"/>
          <p14:tracePt t="282756" x="5797550" y="6392863"/>
          <p14:tracePt t="282763" x="5843588" y="6402388"/>
          <p14:tracePt t="282771" x="5916613" y="6411913"/>
          <p14:tracePt t="282779" x="5962650" y="6438900"/>
          <p14:tracePt t="282787" x="5989638" y="6446838"/>
          <p14:tracePt t="282795" x="5999163" y="6446838"/>
          <p14:tracePt t="282876" x="6007100" y="6446838"/>
          <p14:tracePt t="282899" x="6016625" y="6475413"/>
          <p14:tracePt t="282907" x="6016625" y="6502400"/>
          <p14:tracePt t="282915" x="6016625" y="6529388"/>
          <p14:tracePt t="282923" x="6026150" y="6548438"/>
          <p14:tracePt t="282940" x="6026150" y="6565900"/>
          <p14:tracePt t="282956" x="6026150" y="6575425"/>
          <p14:tracePt t="283004" x="6026150" y="6584950"/>
          <p14:tracePt t="283012" x="6026150" y="6592888"/>
          <p14:tracePt t="283019" x="6026150" y="6611938"/>
          <p14:tracePt t="283028" x="5999163" y="6638925"/>
          <p14:tracePt t="283036" x="5943600" y="6648450"/>
          <p14:tracePt t="283043" x="5899150" y="6675438"/>
          <p14:tracePt t="283052" x="5826125" y="6684963"/>
          <p14:tracePt t="283061" x="5743575" y="6684963"/>
          <p14:tracePt t="283067" x="5634038" y="6702425"/>
          <p14:tracePt t="283076" x="5561013" y="6711950"/>
          <p14:tracePt t="283083" x="5470525" y="6711950"/>
          <p14:tracePt t="283091" x="5351463" y="6738938"/>
          <p14:tracePt t="283099" x="5278438" y="6738938"/>
          <p14:tracePt t="283107" x="5224463" y="6738938"/>
          <p14:tracePt t="283115" x="5178425" y="6738938"/>
          <p14:tracePt t="283124" x="5151438" y="6738938"/>
          <p14:tracePt t="283132" x="5122863" y="6738938"/>
          <p14:tracePt t="283141" x="5114925" y="6738938"/>
          <p14:tracePt t="283292" x="5105400" y="6738938"/>
          <p14:tracePt t="283300" x="5105400" y="6731000"/>
          <p14:tracePt t="283307" x="5151438" y="6702425"/>
          <p14:tracePt t="283316" x="5214938" y="6684963"/>
          <p14:tracePt t="283325" x="5278438" y="6638925"/>
          <p14:tracePt t="283332" x="5405438" y="6602413"/>
          <p14:tracePt t="283342" x="5507038" y="6556375"/>
          <p14:tracePt t="283348" x="5624513" y="6502400"/>
          <p14:tracePt t="283358" x="5753100" y="6465888"/>
          <p14:tracePt t="283364" x="5907088" y="6392863"/>
          <p14:tracePt t="283374" x="6053138" y="6329363"/>
          <p14:tracePt t="283380" x="6208713" y="6273800"/>
          <p14:tracePt t="283388" x="6372225" y="6192838"/>
          <p14:tracePt t="283398" x="6573838" y="6119813"/>
          <p14:tracePt t="283403" x="6718300" y="6054725"/>
          <p14:tracePt t="283411" x="6946900" y="5927725"/>
          <p14:tracePt t="283419" x="7202488" y="5800725"/>
          <p14:tracePt t="283427" x="7494588" y="5635625"/>
          <p14:tracePt t="283435" x="7777163" y="5489575"/>
          <p14:tracePt t="283443" x="8096250" y="5316538"/>
          <p14:tracePt t="283451" x="8415338" y="5170488"/>
          <p14:tracePt t="283460" x="8651875" y="5080000"/>
          <p14:tracePt t="283467" x="8842375" y="5016500"/>
          <p14:tracePt t="283475" x="9034463" y="4951413"/>
        </p14:tracePtLst>
      </p14:laserTrace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2"/>
          <p:cNvSpPr>
            <a:spLocks noGrp="1" noChangeArrowheads="1"/>
          </p:cNvSpPr>
          <p:nvPr>
            <p:ph type="title"/>
          </p:nvPr>
        </p:nvSpPr>
        <p:spPr>
          <a:xfrm>
            <a:off x="96838" y="-116119"/>
            <a:ext cx="8229600" cy="1143000"/>
          </a:xfrm>
        </p:spPr>
        <p:txBody>
          <a:bodyPr/>
          <a:lstStyle/>
          <a:p>
            <a:r>
              <a:rPr lang="ja-JP" altLang="en-US" dirty="0"/>
              <a:t>バックエンド設計</a:t>
            </a:r>
          </a:p>
        </p:txBody>
      </p:sp>
      <p:sp>
        <p:nvSpPr>
          <p:cNvPr id="309251" name="Text Box 3"/>
          <p:cNvSpPr txBox="1">
            <a:spLocks noChangeArrowheads="1"/>
          </p:cNvSpPr>
          <p:nvPr/>
        </p:nvSpPr>
        <p:spPr bwMode="auto">
          <a:xfrm>
            <a:off x="4356100" y="692150"/>
            <a:ext cx="23844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b="1"/>
              <a:t>論理合成後ネットリスト</a:t>
            </a:r>
          </a:p>
        </p:txBody>
      </p:sp>
      <p:sp>
        <p:nvSpPr>
          <p:cNvPr id="309259" name="Text Box 11"/>
          <p:cNvSpPr txBox="1">
            <a:spLocks noChangeArrowheads="1"/>
          </p:cNvSpPr>
          <p:nvPr/>
        </p:nvSpPr>
        <p:spPr bwMode="auto">
          <a:xfrm>
            <a:off x="3059113" y="5006975"/>
            <a:ext cx="177324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b="1" dirty="0"/>
              <a:t>レイアウトデータ</a:t>
            </a:r>
            <a:endParaRPr lang="en-US" altLang="ja-JP" b="1" dirty="0"/>
          </a:p>
        </p:txBody>
      </p:sp>
      <p:sp>
        <p:nvSpPr>
          <p:cNvPr id="309260" name="AutoShape 12"/>
          <p:cNvSpPr>
            <a:spLocks noChangeArrowheads="1"/>
          </p:cNvSpPr>
          <p:nvPr/>
        </p:nvSpPr>
        <p:spPr bwMode="auto">
          <a:xfrm>
            <a:off x="4356100" y="5589588"/>
            <a:ext cx="2879725" cy="576262"/>
          </a:xfrm>
          <a:prstGeom prst="roundRect">
            <a:avLst>
              <a:gd name="adj" fmla="val 16667"/>
            </a:avLst>
          </a:prstGeom>
          <a:solidFill>
            <a:srgbClr val="66FF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a:t>実配線シミュレーション</a:t>
            </a:r>
          </a:p>
        </p:txBody>
      </p:sp>
      <p:sp>
        <p:nvSpPr>
          <p:cNvPr id="309261" name="AutoShape 13"/>
          <p:cNvSpPr>
            <a:spLocks noChangeArrowheads="1"/>
          </p:cNvSpPr>
          <p:nvPr/>
        </p:nvSpPr>
        <p:spPr bwMode="auto">
          <a:xfrm>
            <a:off x="3348038" y="1773238"/>
            <a:ext cx="2592387" cy="576262"/>
          </a:xfrm>
          <a:prstGeom prst="roundRect">
            <a:avLst>
              <a:gd name="adj" fmla="val 16667"/>
            </a:avLst>
          </a:prstGeom>
          <a:solidFill>
            <a:srgbClr val="66FF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a:t>電源ネット生成</a:t>
            </a:r>
          </a:p>
        </p:txBody>
      </p:sp>
      <p:sp>
        <p:nvSpPr>
          <p:cNvPr id="309266" name="Line 18"/>
          <p:cNvSpPr>
            <a:spLocks noChangeShapeType="1"/>
          </p:cNvSpPr>
          <p:nvPr/>
        </p:nvSpPr>
        <p:spPr bwMode="auto">
          <a:xfrm>
            <a:off x="4932363" y="5373688"/>
            <a:ext cx="0" cy="1428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9267" name="Line 19"/>
          <p:cNvSpPr>
            <a:spLocks noChangeShapeType="1"/>
          </p:cNvSpPr>
          <p:nvPr/>
        </p:nvSpPr>
        <p:spPr bwMode="auto">
          <a:xfrm flipV="1">
            <a:off x="6877050" y="5084763"/>
            <a:ext cx="0" cy="5048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9268" name="Text Box 20"/>
          <p:cNvSpPr txBox="1">
            <a:spLocks noChangeArrowheads="1"/>
          </p:cNvSpPr>
          <p:nvPr/>
        </p:nvSpPr>
        <p:spPr bwMode="auto">
          <a:xfrm>
            <a:off x="7018338" y="5149850"/>
            <a:ext cx="793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エラー</a:t>
            </a:r>
          </a:p>
        </p:txBody>
      </p:sp>
      <p:sp>
        <p:nvSpPr>
          <p:cNvPr id="309271" name="AutoShape 23"/>
          <p:cNvSpPr>
            <a:spLocks noChangeArrowheads="1"/>
          </p:cNvSpPr>
          <p:nvPr/>
        </p:nvSpPr>
        <p:spPr bwMode="auto">
          <a:xfrm>
            <a:off x="3348038" y="1196975"/>
            <a:ext cx="2592387" cy="576263"/>
          </a:xfrm>
          <a:prstGeom prst="roundRect">
            <a:avLst>
              <a:gd name="adj" fmla="val 16667"/>
            </a:avLst>
          </a:prstGeom>
          <a:solidFill>
            <a:srgbClr val="66FF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a:t>フロアプラン</a:t>
            </a:r>
          </a:p>
        </p:txBody>
      </p:sp>
      <p:sp>
        <p:nvSpPr>
          <p:cNvPr id="309272" name="AutoShape 24"/>
          <p:cNvSpPr>
            <a:spLocks noChangeArrowheads="1"/>
          </p:cNvSpPr>
          <p:nvPr/>
        </p:nvSpPr>
        <p:spPr bwMode="auto">
          <a:xfrm>
            <a:off x="3348038" y="2349500"/>
            <a:ext cx="2592387" cy="576263"/>
          </a:xfrm>
          <a:prstGeom prst="roundRect">
            <a:avLst>
              <a:gd name="adj" fmla="val 16667"/>
            </a:avLst>
          </a:prstGeom>
          <a:solidFill>
            <a:srgbClr val="66FF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a:t>配置</a:t>
            </a:r>
          </a:p>
        </p:txBody>
      </p:sp>
      <p:sp>
        <p:nvSpPr>
          <p:cNvPr id="309273" name="AutoShape 25"/>
          <p:cNvSpPr>
            <a:spLocks noChangeArrowheads="1"/>
          </p:cNvSpPr>
          <p:nvPr/>
        </p:nvSpPr>
        <p:spPr bwMode="auto">
          <a:xfrm>
            <a:off x="3348038" y="2924175"/>
            <a:ext cx="2592387" cy="576263"/>
          </a:xfrm>
          <a:prstGeom prst="roundRect">
            <a:avLst>
              <a:gd name="adj" fmla="val 16667"/>
            </a:avLst>
          </a:prstGeom>
          <a:solidFill>
            <a:srgbClr val="66FF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a:t>クロックツリー生成</a:t>
            </a:r>
          </a:p>
        </p:txBody>
      </p:sp>
      <p:sp>
        <p:nvSpPr>
          <p:cNvPr id="309274" name="AutoShape 26"/>
          <p:cNvSpPr>
            <a:spLocks noChangeArrowheads="1"/>
          </p:cNvSpPr>
          <p:nvPr/>
        </p:nvSpPr>
        <p:spPr bwMode="auto">
          <a:xfrm>
            <a:off x="3348038" y="3500438"/>
            <a:ext cx="2592387" cy="576262"/>
          </a:xfrm>
          <a:prstGeom prst="roundRect">
            <a:avLst>
              <a:gd name="adj" fmla="val 16667"/>
            </a:avLst>
          </a:prstGeom>
          <a:solidFill>
            <a:srgbClr val="66FF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a:t>配線</a:t>
            </a:r>
          </a:p>
        </p:txBody>
      </p:sp>
      <p:sp>
        <p:nvSpPr>
          <p:cNvPr id="309275" name="AutoShape 27"/>
          <p:cNvSpPr>
            <a:spLocks noChangeArrowheads="1"/>
          </p:cNvSpPr>
          <p:nvPr/>
        </p:nvSpPr>
        <p:spPr bwMode="auto">
          <a:xfrm>
            <a:off x="3348038" y="4076700"/>
            <a:ext cx="2592387" cy="576263"/>
          </a:xfrm>
          <a:prstGeom prst="roundRect">
            <a:avLst>
              <a:gd name="adj" fmla="val 16667"/>
            </a:avLst>
          </a:prstGeom>
          <a:solidFill>
            <a:srgbClr val="66FF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a:t>最適化</a:t>
            </a:r>
          </a:p>
        </p:txBody>
      </p:sp>
      <p:sp>
        <p:nvSpPr>
          <p:cNvPr id="309276" name="Line 28"/>
          <p:cNvSpPr>
            <a:spLocks noChangeShapeType="1"/>
          </p:cNvSpPr>
          <p:nvPr/>
        </p:nvSpPr>
        <p:spPr bwMode="auto">
          <a:xfrm>
            <a:off x="4211638" y="4652963"/>
            <a:ext cx="0" cy="3603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9278" name="Line 30"/>
          <p:cNvSpPr>
            <a:spLocks noChangeShapeType="1"/>
          </p:cNvSpPr>
          <p:nvPr/>
        </p:nvSpPr>
        <p:spPr bwMode="auto">
          <a:xfrm>
            <a:off x="3276600" y="5300663"/>
            <a:ext cx="0" cy="2889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9279" name="AutoShape 31"/>
          <p:cNvSpPr>
            <a:spLocks noChangeArrowheads="1"/>
          </p:cNvSpPr>
          <p:nvPr/>
        </p:nvSpPr>
        <p:spPr bwMode="auto">
          <a:xfrm>
            <a:off x="1042988" y="5589588"/>
            <a:ext cx="2879725" cy="576262"/>
          </a:xfrm>
          <a:prstGeom prst="roundRect">
            <a:avLst>
              <a:gd name="adj" fmla="val 16667"/>
            </a:avLst>
          </a:prstGeom>
          <a:solidFill>
            <a:srgbClr val="66FF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dirty="0"/>
              <a:t>エラー検証</a:t>
            </a:r>
            <a:endParaRPr lang="en-US" altLang="ja-JP" dirty="0"/>
          </a:p>
        </p:txBody>
      </p:sp>
      <p:sp>
        <p:nvSpPr>
          <p:cNvPr id="309280" name="Text Box 32"/>
          <p:cNvSpPr txBox="1">
            <a:spLocks noChangeArrowheads="1"/>
          </p:cNvSpPr>
          <p:nvPr/>
        </p:nvSpPr>
        <p:spPr bwMode="auto">
          <a:xfrm>
            <a:off x="400050" y="2349500"/>
            <a:ext cx="28765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レイアウトツール</a:t>
            </a:r>
          </a:p>
          <a:p>
            <a:r>
              <a:rPr lang="en-US" altLang="ja-JP"/>
              <a:t>Synopsys</a:t>
            </a:r>
            <a:r>
              <a:rPr lang="ja-JP" altLang="en-US"/>
              <a:t>社</a:t>
            </a:r>
            <a:r>
              <a:rPr lang="en-US" altLang="ja-JP"/>
              <a:t>IC Compiler</a:t>
            </a:r>
          </a:p>
          <a:p>
            <a:r>
              <a:rPr lang="en-US" altLang="ja-JP"/>
              <a:t>Cadence</a:t>
            </a:r>
            <a:r>
              <a:rPr lang="ja-JP" altLang="en-US"/>
              <a:t>社</a:t>
            </a:r>
            <a:r>
              <a:rPr lang="en-US" altLang="ja-JP"/>
              <a:t>SoC Encounter</a:t>
            </a:r>
          </a:p>
          <a:p>
            <a:endParaRPr lang="en-US" altLang="ja-JP"/>
          </a:p>
        </p:txBody>
      </p:sp>
      <p:sp>
        <p:nvSpPr>
          <p:cNvPr id="309281" name="Text Box 33"/>
          <p:cNvSpPr txBox="1">
            <a:spLocks noChangeArrowheads="1"/>
          </p:cNvSpPr>
          <p:nvPr/>
        </p:nvSpPr>
        <p:spPr bwMode="auto">
          <a:xfrm>
            <a:off x="1331913" y="5149850"/>
            <a:ext cx="793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エラー</a:t>
            </a:r>
          </a:p>
        </p:txBody>
      </p:sp>
      <p:sp>
        <p:nvSpPr>
          <p:cNvPr id="309282" name="Line 34"/>
          <p:cNvSpPr>
            <a:spLocks noChangeShapeType="1"/>
          </p:cNvSpPr>
          <p:nvPr/>
        </p:nvSpPr>
        <p:spPr bwMode="auto">
          <a:xfrm flipV="1">
            <a:off x="1258888" y="5084763"/>
            <a:ext cx="0" cy="5048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pic>
        <p:nvPicPr>
          <p:cNvPr id="2" name="オーディオ 1">
            <a:hlinkClick r:id="" action="ppaction://media"/>
            <a:extLst>
              <a:ext uri="{FF2B5EF4-FFF2-40B4-BE49-F238E27FC236}">
                <a16:creationId xmlns:a16="http://schemas.microsoft.com/office/drawing/2014/main" id="{53CBDFB5-4F3D-4A1F-844B-A5D2C362B13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650681416"/>
      </p:ext>
    </p:extLst>
  </p:cSld>
  <p:clrMapOvr>
    <a:masterClrMapping/>
  </p:clrMapOvr>
  <mc:AlternateContent xmlns:mc="http://schemas.openxmlformats.org/markup-compatibility/2006" xmlns:p14="http://schemas.microsoft.com/office/powerpoint/2010/main">
    <mc:Choice Requires="p14">
      <p:transition spd="slow" p14:dur="2000" advTm="84189"/>
    </mc:Choice>
    <mc:Fallback xmlns="">
      <p:transition spd="slow" advTm="841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580" x="8204200" y="3446463"/>
          <p14:tracePt t="588" x="7631113" y="3346450"/>
          <p14:tracePt t="597" x="7319963" y="3319463"/>
          <p14:tracePt t="604" x="6929438" y="3282950"/>
          <p14:tracePt t="612" x="6637338" y="3200400"/>
          <p14:tracePt t="620" x="6464300" y="3136900"/>
          <p14:tracePt t="628" x="6299200" y="3082925"/>
          <p14:tracePt t="636" x="6189663" y="3063875"/>
          <p14:tracePt t="644" x="6126163" y="3054350"/>
          <p14:tracePt t="652" x="5989638" y="2927350"/>
          <p14:tracePt t="660" x="5962650" y="2900363"/>
          <p14:tracePt t="669" x="5926138" y="2890838"/>
          <p14:tracePt t="677" x="5899150" y="2854325"/>
          <p14:tracePt t="685" x="5870575" y="2836863"/>
          <p14:tracePt t="693" x="5843588" y="2817813"/>
          <p14:tracePt t="702" x="5807075" y="2800350"/>
          <p14:tracePt t="709" x="5770563" y="2781300"/>
          <p14:tracePt t="717" x="5753100" y="2763838"/>
          <p14:tracePt t="725" x="5707063" y="2735263"/>
          <p14:tracePt t="732" x="5680075" y="2708275"/>
          <p14:tracePt t="741" x="5653088" y="2690813"/>
          <p14:tracePt t="749" x="5607050" y="2671763"/>
          <p14:tracePt t="757" x="5570538" y="2654300"/>
          <p14:tracePt t="765" x="5543550" y="2635250"/>
          <p14:tracePt t="773" x="5514975" y="2617788"/>
          <p14:tracePt t="782" x="5507038" y="2608263"/>
          <p14:tracePt t="789" x="5497513" y="2598738"/>
          <p14:tracePt t="799" x="5470525" y="2581275"/>
          <p14:tracePt t="815" x="5461000" y="2562225"/>
          <p14:tracePt t="821" x="5461000" y="2544763"/>
          <p14:tracePt t="829" x="5461000" y="2517775"/>
          <p14:tracePt t="837" x="5461000" y="2481263"/>
          <p14:tracePt t="845" x="5461000" y="2444750"/>
          <p14:tracePt t="853" x="5461000" y="2416175"/>
          <p14:tracePt t="861" x="5461000" y="2389188"/>
          <p14:tracePt t="869" x="5461000" y="2343150"/>
          <p14:tracePt t="877" x="5461000" y="2325688"/>
          <p14:tracePt t="885" x="5461000" y="2298700"/>
          <p14:tracePt t="893" x="5461000" y="2279650"/>
          <p14:tracePt t="901" x="5451475" y="2233613"/>
          <p14:tracePt t="909" x="5441950" y="2206625"/>
          <p14:tracePt t="918" x="5441950" y="2189163"/>
          <p14:tracePt t="935" x="5434013" y="2079625"/>
          <p14:tracePt t="941" x="5424488" y="2079625"/>
          <p14:tracePt t="949" x="5405438" y="2060575"/>
          <p14:tracePt t="957" x="5405438" y="2033588"/>
          <p14:tracePt t="965" x="5397500" y="1970088"/>
          <p14:tracePt t="973" x="5368925" y="1924050"/>
          <p14:tracePt t="982" x="5360988" y="1870075"/>
          <p14:tracePt t="989" x="5360988" y="1841500"/>
          <p14:tracePt t="998" x="5360988" y="1787525"/>
          <p14:tracePt t="1005" x="5351463" y="1751013"/>
          <p14:tracePt t="1015" x="5351463" y="1714500"/>
          <p14:tracePt t="1021" x="5341938" y="1697038"/>
          <p14:tracePt t="1029" x="5341938" y="1677988"/>
          <p14:tracePt t="1037" x="5341938" y="1660525"/>
          <p14:tracePt t="1045" x="5341938" y="1651000"/>
          <p14:tracePt t="1053" x="5341938" y="1641475"/>
          <p14:tracePt t="1061" x="5341938" y="1631950"/>
          <p14:tracePt t="1077" x="5341938" y="1624013"/>
          <p14:tracePt t="1085" x="5341938" y="1614488"/>
          <p14:tracePt t="1093" x="5341938" y="1604963"/>
          <p14:tracePt t="1109" x="5341938" y="1587500"/>
          <p14:tracePt t="1117" x="5341938" y="1577975"/>
          <p14:tracePt t="1134" x="5341938" y="1568450"/>
          <p14:tracePt t="1149" x="5341938" y="1550988"/>
          <p14:tracePt t="1157" x="5341938" y="1541463"/>
          <p14:tracePt t="1173" x="5341938" y="1531938"/>
          <p14:tracePt t="1245" x="5341938" y="1522413"/>
          <p14:tracePt t="1261" x="5341938" y="1504950"/>
          <p14:tracePt t="1277" x="5351463" y="1495425"/>
          <p14:tracePt t="1293" x="5360988" y="1485900"/>
          <p14:tracePt t="1301" x="5368925" y="1458913"/>
          <p14:tracePt t="1309" x="5378450" y="1441450"/>
          <p14:tracePt t="1318" x="5397500" y="1422400"/>
          <p14:tracePt t="1325" x="5414963" y="1404938"/>
          <p14:tracePt t="1332" x="5424488" y="1395413"/>
          <p14:tracePt t="1341" x="5451475" y="1368425"/>
          <p14:tracePt t="1350" x="5461000" y="1358900"/>
          <p14:tracePt t="1357" x="5478463" y="1349375"/>
          <p14:tracePt t="1366" x="5487988" y="1339850"/>
          <p14:tracePt t="1373" x="5507038" y="1331913"/>
          <p14:tracePt t="1382" x="5514975" y="1322388"/>
          <p14:tracePt t="1966" x="5534025" y="1312863"/>
          <p14:tracePt t="1973" x="5580063" y="1312863"/>
          <p14:tracePt t="1981" x="5616575" y="1312863"/>
          <p14:tracePt t="1989" x="5661025" y="1322388"/>
          <p14:tracePt t="1999" x="5688013" y="1331913"/>
          <p14:tracePt t="2005" x="5707063" y="1339850"/>
          <p14:tracePt t="2015" x="5724525" y="1339850"/>
          <p14:tracePt t="2021" x="5734050" y="1339850"/>
          <p14:tracePt t="2029" x="5753100" y="1349375"/>
          <p14:tracePt t="2037" x="5761038" y="1349375"/>
          <p14:tracePt t="2045" x="5780088" y="1349375"/>
          <p14:tracePt t="2053" x="5797550" y="1358900"/>
          <p14:tracePt t="2061" x="5807075" y="1358900"/>
          <p14:tracePt t="2069" x="5834063" y="1368425"/>
          <p14:tracePt t="2077" x="5862638" y="1368425"/>
          <p14:tracePt t="2085" x="5880100" y="1376363"/>
          <p14:tracePt t="2093" x="5916613" y="1395413"/>
          <p14:tracePt t="2105" x="5980113" y="1404938"/>
          <p14:tracePt t="2108" x="6043613" y="1431925"/>
          <p14:tracePt t="2116" x="6080125" y="1441450"/>
          <p14:tracePt t="2124" x="6126163" y="1449388"/>
          <p14:tracePt t="2132" x="6153150" y="1477963"/>
          <p14:tracePt t="2140" x="6199188" y="1495425"/>
          <p14:tracePt t="2148" x="6245225" y="1514475"/>
          <p14:tracePt t="2156" x="6272213" y="1550988"/>
          <p14:tracePt t="2165" x="6308725" y="1595438"/>
          <p14:tracePt t="2172" x="6335713" y="1614488"/>
          <p14:tracePt t="2181" x="6362700" y="1660525"/>
          <p14:tracePt t="2188" x="6381750" y="1677988"/>
          <p14:tracePt t="2197" x="6399213" y="1697038"/>
          <p14:tracePt t="2204" x="6454775" y="1741488"/>
          <p14:tracePt t="2212" x="6481763" y="1778000"/>
          <p14:tracePt t="2220" x="6545263" y="1814513"/>
          <p14:tracePt t="2228" x="6591300" y="1860550"/>
          <p14:tracePt t="2236" x="6664325" y="1914525"/>
          <p14:tracePt t="2244" x="6710363" y="1960563"/>
          <p14:tracePt t="2252" x="6746875" y="1997075"/>
          <p14:tracePt t="2260" x="6791325" y="2043113"/>
          <p14:tracePt t="2268" x="6846888" y="2116138"/>
          <p14:tracePt t="2276" x="6864350" y="2170113"/>
          <p14:tracePt t="2286" x="6910388" y="2233613"/>
          <p14:tracePt t="2292" x="6929438" y="2298700"/>
          <p14:tracePt t="2300" x="6973888" y="2379663"/>
          <p14:tracePt t="2308" x="6992938" y="2425700"/>
          <p14:tracePt t="2316" x="7029450" y="2489200"/>
          <p14:tracePt t="2324" x="7046913" y="2535238"/>
          <p14:tracePt t="2332" x="7083425" y="2581275"/>
          <p14:tracePt t="2340" x="7110413" y="2625725"/>
          <p14:tracePt t="2350" x="7165975" y="2671763"/>
          <p14:tracePt t="2356" x="7212013" y="2727325"/>
          <p14:tracePt t="2364" x="7239000" y="2771775"/>
          <p14:tracePt t="2372" x="7265988" y="2800350"/>
          <p14:tracePt t="2380" x="7319963" y="2854325"/>
          <p14:tracePt t="2388" x="7339013" y="2873375"/>
          <p14:tracePt t="2397" x="7366000" y="2890838"/>
          <p14:tracePt t="2404" x="7385050" y="2909888"/>
          <p14:tracePt t="2414" x="7392988" y="2954338"/>
          <p14:tracePt t="2420" x="7421563" y="3000375"/>
          <p14:tracePt t="2429" x="7429500" y="3017838"/>
          <p14:tracePt t="2436" x="7429500" y="3036888"/>
          <p14:tracePt t="2444" x="7429500" y="3054350"/>
          <p14:tracePt t="2452" x="7429500" y="3082925"/>
          <p14:tracePt t="2460" x="7429500" y="3090863"/>
          <p14:tracePt t="2476" x="7429500" y="3100388"/>
          <p14:tracePt t="2797" x="7421563" y="3082925"/>
          <p14:tracePt t="2805" x="7366000" y="3000375"/>
          <p14:tracePt t="2814" x="7312025" y="2900363"/>
          <p14:tracePt t="2820" x="7256463" y="2817813"/>
          <p14:tracePt t="2828" x="7192963" y="2735263"/>
          <p14:tracePt t="2836" x="7119938" y="2635250"/>
          <p14:tracePt t="2844" x="7083425" y="2598738"/>
          <p14:tracePt t="2852" x="7029450" y="2517775"/>
          <p14:tracePt t="2860" x="7010400" y="2489200"/>
          <p14:tracePt t="2868" x="6983413" y="2452688"/>
          <p14:tracePt t="2876" x="6956425" y="2435225"/>
          <p14:tracePt t="2899" x="6929438" y="2398713"/>
          <p14:tracePt t="2901" x="6910388" y="2371725"/>
          <p14:tracePt t="2909" x="6892925" y="2335213"/>
          <p14:tracePt t="2916" x="6883400" y="2325688"/>
          <p14:tracePt t="2925" x="6856413" y="2298700"/>
          <p14:tracePt t="2934" x="6846888" y="2298700"/>
          <p14:tracePt t="2941" x="6827838" y="2298700"/>
          <p14:tracePt t="2948" x="6800850" y="2279650"/>
          <p14:tracePt t="2957" x="6764338" y="2252663"/>
          <p14:tracePt t="2973" x="6746875" y="2243138"/>
          <p14:tracePt t="2981" x="6727825" y="2233613"/>
          <p14:tracePt t="2988" x="6700838" y="2225675"/>
          <p14:tracePt t="2998" x="6681788" y="2225675"/>
          <p14:tracePt t="3005" x="6664325" y="2206625"/>
          <p14:tracePt t="3014" x="6654800" y="2197100"/>
          <p14:tracePt t="3029" x="6637338" y="2189163"/>
          <p14:tracePt t="3045" x="6610350" y="2179638"/>
          <p14:tracePt t="3054" x="6591300" y="2170113"/>
          <p14:tracePt t="3059" x="6581775" y="2160588"/>
          <p14:tracePt t="3068" x="6564313" y="2152650"/>
          <p14:tracePt t="3076" x="6554788" y="2152650"/>
          <p14:tracePt t="3084" x="6537325" y="2143125"/>
          <p14:tracePt t="3108" x="6527800" y="2143125"/>
          <p14:tracePt t="3124" x="6518275" y="2143125"/>
          <p14:tracePt t="3132" x="6508750" y="2133600"/>
          <p14:tracePt t="3253" x="6518275" y="2125663"/>
          <p14:tracePt t="3261" x="6545263" y="2097088"/>
          <p14:tracePt t="3269" x="6564313" y="2097088"/>
          <p14:tracePt t="3277" x="6591300" y="2089150"/>
          <p14:tracePt t="3285" x="6637338" y="2052638"/>
          <p14:tracePt t="3293" x="6681788" y="2043113"/>
          <p14:tracePt t="3302" x="6710363" y="2043113"/>
          <p14:tracePt t="3309" x="6754813" y="2006600"/>
          <p14:tracePt t="3318" x="6773863" y="2006600"/>
          <p14:tracePt t="3325" x="6800850" y="2006600"/>
          <p14:tracePt t="3334" x="6819900" y="1997075"/>
          <p14:tracePt t="3349" x="6827838" y="1987550"/>
          <p14:tracePt t="3365" x="6846888" y="1987550"/>
          <p14:tracePt t="3870" x="6827838" y="1979613"/>
          <p14:tracePt t="3877" x="6764338" y="1960563"/>
          <p14:tracePt t="3884" x="6746875" y="1951038"/>
          <p14:tracePt t="3892" x="6718300" y="1951038"/>
          <p14:tracePt t="3900" x="6710363" y="1943100"/>
          <p14:tracePt t="3908" x="6700838" y="1943100"/>
          <p14:tracePt t="3916" x="6691313" y="1943100"/>
          <p14:tracePt t="4365" x="6681788" y="1943100"/>
          <p14:tracePt t="4373" x="6581775" y="1960563"/>
          <p14:tracePt t="4381" x="6362700" y="2270125"/>
          <p14:tracePt t="4390" x="5999163" y="2790825"/>
          <p14:tracePt t="4400" x="5588000" y="3382963"/>
          <p14:tracePt t="4405" x="5278438" y="3803650"/>
          <p14:tracePt t="4416" x="5068888" y="4076700"/>
          <p14:tracePt t="4421" x="4832350" y="4349750"/>
          <p14:tracePt t="4432" x="4576763" y="4624388"/>
          <p14:tracePt t="4437" x="4321175" y="4906963"/>
          <p14:tracePt t="4445" x="4065588" y="5243513"/>
          <p14:tracePt t="4453" x="3938588" y="5462588"/>
          <p14:tracePt t="4461" x="3883025" y="5581650"/>
          <p14:tracePt t="4470" x="3875088" y="5608638"/>
          <p14:tracePt t="4477" x="3875088" y="5618163"/>
          <p14:tracePt t="4646" x="3875088" y="5608638"/>
          <p14:tracePt t="4653" x="3846513" y="5545138"/>
          <p14:tracePt t="4661" x="3829050" y="5499100"/>
          <p14:tracePt t="4669" x="3802063" y="5435600"/>
          <p14:tracePt t="4677" x="3783013" y="5408613"/>
          <p14:tracePt t="4685" x="3775075" y="5353050"/>
          <p14:tracePt t="4693" x="3709988" y="5316538"/>
          <p14:tracePt t="4702" x="3673475" y="5262563"/>
          <p14:tracePt t="4709" x="3665538" y="5233988"/>
          <p14:tracePt t="4717" x="3656013" y="5207000"/>
          <p14:tracePt t="4725" x="3656013" y="5160963"/>
          <p14:tracePt t="4733" x="3656013" y="5106988"/>
          <p14:tracePt t="4741" x="3656013" y="5053013"/>
          <p14:tracePt t="4749" x="3656013" y="4997450"/>
          <p14:tracePt t="4757" x="3665538" y="4914900"/>
          <p14:tracePt t="4764" x="3665538" y="4878388"/>
          <p14:tracePt t="4773" x="3702050" y="4805363"/>
          <p14:tracePt t="4781" x="3738563" y="4687888"/>
          <p14:tracePt t="4788" x="3775075" y="4595813"/>
          <p14:tracePt t="4798" x="3802063" y="4551363"/>
          <p14:tracePt t="4805" x="3802063" y="4495800"/>
          <p14:tracePt t="4814" x="3802063" y="4432300"/>
          <p14:tracePt t="4821" x="3802063" y="4395788"/>
          <p14:tracePt t="4829" x="3802063" y="4376738"/>
          <p14:tracePt t="4837" x="3802063" y="4340225"/>
          <p14:tracePt t="4845" x="3802063" y="4286250"/>
          <p14:tracePt t="4853" x="3802063" y="4222750"/>
          <p14:tracePt t="4861" x="3810000" y="4186238"/>
          <p14:tracePt t="4869" x="3819525" y="4122738"/>
          <p14:tracePt t="4883" x="3856038" y="4040188"/>
          <p14:tracePt t="4885" x="3875088" y="4003675"/>
          <p14:tracePt t="4893" x="3883025" y="3940175"/>
          <p14:tracePt t="4901" x="3883025" y="3921125"/>
          <p14:tracePt t="4909" x="3883025" y="3884613"/>
          <p14:tracePt t="4917" x="3883025" y="3840163"/>
          <p14:tracePt t="4925" x="3883025" y="3803650"/>
          <p14:tracePt t="4932" x="3883025" y="3794125"/>
          <p14:tracePt t="4940" x="3883025" y="3775075"/>
          <p14:tracePt t="4949" x="3883025" y="3748088"/>
          <p14:tracePt t="4957" x="3883025" y="3738563"/>
          <p14:tracePt t="4964" x="3883025" y="3730625"/>
          <p14:tracePt t="4973" x="3883025" y="3711575"/>
          <p14:tracePt t="4981" x="3875088" y="3694113"/>
          <p14:tracePt t="4989" x="3875088" y="3665538"/>
          <p14:tracePt t="4998" x="3865563" y="3638550"/>
          <p14:tracePt t="5005" x="3865563" y="3592513"/>
          <p14:tracePt t="5014" x="3856038" y="3556000"/>
          <p14:tracePt t="5021" x="3856038" y="3538538"/>
          <p14:tracePt t="5028" x="3838575" y="3482975"/>
          <p14:tracePt t="5037" x="3819525" y="3438525"/>
          <p14:tracePt t="5045" x="3810000" y="3392488"/>
          <p14:tracePt t="5053" x="3792538" y="3338513"/>
          <p14:tracePt t="5061" x="3756025" y="3236913"/>
          <p14:tracePt t="5068" x="3756025" y="3219450"/>
          <p14:tracePt t="5077" x="3738563" y="3136900"/>
          <p14:tracePt t="5085" x="3719513" y="3073400"/>
          <p14:tracePt t="5093" x="3719513" y="3000375"/>
          <p14:tracePt t="5100" x="3719513" y="2890838"/>
          <p14:tracePt t="5108" x="3719513" y="2800350"/>
          <p14:tracePt t="5117" x="3719513" y="2671763"/>
          <p14:tracePt t="5125" x="3719513" y="2562225"/>
          <p14:tracePt t="5132" x="3719513" y="2462213"/>
          <p14:tracePt t="5141" x="3719513" y="2408238"/>
          <p14:tracePt t="5149" x="3719513" y="2335213"/>
          <p14:tracePt t="5157" x="3719513" y="2243138"/>
          <p14:tracePt t="5164" x="3719513" y="2216150"/>
          <p14:tracePt t="5173" x="3719513" y="2160588"/>
          <p14:tracePt t="5181" x="3719513" y="2106613"/>
          <p14:tracePt t="5189" x="3719513" y="2060575"/>
          <p14:tracePt t="5198" x="3719513" y="2024063"/>
          <p14:tracePt t="5204" x="3719513" y="2006600"/>
          <p14:tracePt t="5215" x="3738563" y="1943100"/>
          <p14:tracePt t="5220" x="3756025" y="1924050"/>
          <p14:tracePt t="5228" x="3756025" y="1914525"/>
          <p14:tracePt t="5236" x="3775075" y="1887538"/>
          <p14:tracePt t="5252" x="3810000" y="1860550"/>
          <p14:tracePt t="5268" x="3819525" y="1851025"/>
          <p14:tracePt t="5276" x="3829050" y="1841500"/>
          <p14:tracePt t="5284" x="3838575" y="1824038"/>
          <p14:tracePt t="5292" x="3838575" y="1814513"/>
          <p14:tracePt t="5581" x="3846513" y="1778000"/>
          <p14:tracePt t="5589" x="3883025" y="1751013"/>
          <p14:tracePt t="5597" x="3902075" y="1731963"/>
          <p14:tracePt t="5605" x="3929063" y="1714500"/>
          <p14:tracePt t="5615" x="3965575" y="1697038"/>
          <p14:tracePt t="5621" x="3984625" y="1697038"/>
          <p14:tracePt t="5631" x="4038600" y="1697038"/>
          <p14:tracePt t="5637" x="4111625" y="1677988"/>
          <p14:tracePt t="5645" x="4184650" y="1677988"/>
          <p14:tracePt t="5653" x="4275138" y="1677988"/>
          <p14:tracePt t="5661" x="4357688" y="1677988"/>
          <p14:tracePt t="5669" x="4430713" y="1677988"/>
          <p14:tracePt t="5677" x="4503738" y="1677988"/>
          <p14:tracePt t="5685" x="4557713" y="1677988"/>
          <p14:tracePt t="5693" x="4603750" y="1677988"/>
          <p14:tracePt t="5701" x="4622800" y="1677988"/>
          <p14:tracePt t="6341" x="4640263" y="1677988"/>
          <p14:tracePt t="6349" x="4695825" y="1668463"/>
          <p14:tracePt t="6357" x="4759325" y="1660525"/>
          <p14:tracePt t="6365" x="4822825" y="1631950"/>
          <p14:tracePt t="6373" x="4876800" y="1631950"/>
          <p14:tracePt t="6381" x="4922838" y="1614488"/>
          <p14:tracePt t="6389" x="4986338" y="1587500"/>
          <p14:tracePt t="6398" x="5022850" y="1587500"/>
          <p14:tracePt t="6405" x="5095875" y="1577975"/>
          <p14:tracePt t="6415" x="5114925" y="1577975"/>
          <p14:tracePt t="6421" x="5151438" y="1577975"/>
          <p14:tracePt t="6431" x="5178425" y="1577975"/>
          <p14:tracePt t="6437" x="5214938" y="1577975"/>
          <p14:tracePt t="6445" x="5241925" y="1577975"/>
          <p14:tracePt t="7350" x="5251450" y="1568450"/>
          <p14:tracePt t="9637" x="5260975" y="1558925"/>
          <p14:tracePt t="12199" x="5214938" y="1624013"/>
          <p14:tracePt t="12205" x="5105400" y="1760538"/>
          <p14:tracePt t="12214" x="5068888" y="1841500"/>
          <p14:tracePt t="12221" x="5032375" y="1906588"/>
          <p14:tracePt t="12231" x="5005388" y="1951038"/>
          <p14:tracePt t="12237" x="4968875" y="2016125"/>
          <p14:tracePt t="12247" x="4959350" y="2043113"/>
          <p14:tracePt t="12253" x="4949825" y="2060575"/>
          <p14:tracePt t="12261" x="4922838" y="2125663"/>
          <p14:tracePt t="12277" x="4913313" y="2143125"/>
          <p14:tracePt t="12287" x="4913313" y="2152650"/>
          <p14:tracePt t="12309" x="4913313" y="2160588"/>
          <p14:tracePt t="14581" x="4876800" y="2216150"/>
          <p14:tracePt t="14589" x="4876800" y="2325688"/>
          <p14:tracePt t="14597" x="4876800" y="2416175"/>
          <p14:tracePt t="14605" x="4876800" y="2471738"/>
          <p14:tracePt t="14613" x="4876800" y="2525713"/>
          <p14:tracePt t="14621" x="4876800" y="2554288"/>
          <p14:tracePt t="14630" x="4876800" y="2625725"/>
          <p14:tracePt t="14637" x="4876800" y="2662238"/>
          <p14:tracePt t="14646" x="4876800" y="2698750"/>
          <p14:tracePt t="14653" x="4876800" y="2727325"/>
          <p14:tracePt t="14660" x="4876800" y="2735263"/>
          <p14:tracePt t="14669" x="4876800" y="2744788"/>
          <p14:tracePt t="14685" x="4876800" y="2754313"/>
          <p14:tracePt t="17589" x="4876800" y="2827338"/>
          <p14:tracePt t="17596" x="4876800" y="2917825"/>
          <p14:tracePt t="17604" x="4876800" y="2973388"/>
          <p14:tracePt t="17612" x="4876800" y="3017838"/>
          <p14:tracePt t="17620" x="4876800" y="3054350"/>
          <p14:tracePt t="17629" x="4876800" y="3100388"/>
          <p14:tracePt t="17636" x="4876800" y="3119438"/>
          <p14:tracePt t="17648" x="4886325" y="3127375"/>
          <p14:tracePt t="17653" x="4886325" y="3136900"/>
          <p14:tracePt t="17661" x="4895850" y="3146425"/>
          <p14:tracePt t="17669" x="4895850" y="3155950"/>
          <p14:tracePt t="17677" x="4895850" y="3163888"/>
          <p14:tracePt t="17709" x="4905375" y="3173413"/>
          <p14:tracePt t="20116" x="4913313" y="3192463"/>
          <p14:tracePt t="20124" x="4922838" y="3273425"/>
          <p14:tracePt t="20132" x="4949825" y="3382963"/>
          <p14:tracePt t="20140" x="4978400" y="3429000"/>
          <p14:tracePt t="20148" x="4995863" y="3492500"/>
          <p14:tracePt t="20156" x="5041900" y="3556000"/>
          <p14:tracePt t="20164" x="5049838" y="3592513"/>
          <p14:tracePt t="20172" x="5068888" y="3648075"/>
          <p14:tracePt t="20180" x="5095875" y="3711575"/>
          <p14:tracePt t="20188" x="5105400" y="3738563"/>
          <p14:tracePt t="20196" x="5114925" y="3784600"/>
          <p14:tracePt t="20204" x="5114925" y="3794125"/>
          <p14:tracePt t="20212" x="5122863" y="3830638"/>
          <p14:tracePt t="20229" x="5122863" y="3840163"/>
          <p14:tracePt t="20277" x="5141913" y="3857625"/>
          <p14:tracePt t="21910" x="5141913" y="3884613"/>
          <p14:tracePt t="21919" x="5141913" y="3948113"/>
          <p14:tracePt t="21925" x="5141913" y="3994150"/>
          <p14:tracePt t="21932" x="5141913" y="4049713"/>
          <p14:tracePt t="21941" x="5141913" y="4103688"/>
          <p14:tracePt t="21948" x="5141913" y="4140200"/>
          <p14:tracePt t="21957" x="5141913" y="4195763"/>
          <p14:tracePt t="21964" x="5159375" y="4232275"/>
          <p14:tracePt t="21972" x="5159375" y="4268788"/>
          <p14:tracePt t="21980" x="5159375" y="4313238"/>
          <p14:tracePt t="21988" x="5178425" y="4349750"/>
          <p14:tracePt t="21997" x="5178425" y="4368800"/>
          <p14:tracePt t="22005" x="5195888" y="4432300"/>
          <p14:tracePt t="22021" x="5195888" y="4459288"/>
          <p14:tracePt t="22028" x="5195888" y="4468813"/>
          <p14:tracePt t="22036" x="5195888" y="4478338"/>
          <p14:tracePt t="22093" x="5195888" y="4495800"/>
          <p14:tracePt t="22109" x="5195888" y="4505325"/>
          <p14:tracePt t="22116" x="5195888" y="4514850"/>
          <p14:tracePt t="22125" x="5195888" y="4541838"/>
          <p14:tracePt t="22141" x="5195888" y="4551363"/>
          <p14:tracePt t="23141" x="5178425" y="4614863"/>
          <p14:tracePt t="23148" x="5105400" y="4678363"/>
          <p14:tracePt t="23156" x="5014913" y="4724400"/>
          <p14:tracePt t="23164" x="4932363" y="4778375"/>
          <p14:tracePt t="23172" x="4849813" y="4814888"/>
          <p14:tracePt t="23180" x="4767263" y="4870450"/>
          <p14:tracePt t="23188" x="4686300" y="4897438"/>
          <p14:tracePt t="23196" x="4622800" y="4933950"/>
          <p14:tracePt t="23204" x="4594225" y="4943475"/>
          <p14:tracePt t="23212" x="4576763" y="4951413"/>
          <p14:tracePt t="23220" x="4567238" y="4951413"/>
          <p14:tracePt t="23293" x="4557713" y="4951413"/>
          <p14:tracePt t="23309" x="4549775" y="4951413"/>
          <p14:tracePt t="23317" x="4530725" y="4979988"/>
          <p14:tracePt t="23325" x="4521200" y="4987925"/>
          <p14:tracePt t="23333" x="4513263" y="4997450"/>
          <p14:tracePt t="23341" x="4513263" y="5016500"/>
          <p14:tracePt t="23348" x="4513263" y="5024438"/>
          <p14:tracePt t="23356" x="4503738" y="5033963"/>
          <p14:tracePt t="23581" x="4503738" y="5070475"/>
          <p14:tracePt t="23588" x="4503738" y="5089525"/>
          <p14:tracePt t="23596" x="4521200" y="5106988"/>
          <p14:tracePt t="23604" x="4521200" y="5116513"/>
          <p14:tracePt t="23612" x="4530725" y="5126038"/>
          <p14:tracePt t="23653" x="4540250" y="5160963"/>
          <p14:tracePt t="23669" x="4540250" y="5170488"/>
          <p14:tracePt t="23677" x="4540250" y="5189538"/>
          <p14:tracePt t="23685" x="4540250" y="5207000"/>
          <p14:tracePt t="23693" x="4540250" y="5216525"/>
          <p14:tracePt t="23701" x="4540250" y="5233988"/>
          <p14:tracePt t="23710" x="4540250" y="5253038"/>
          <p14:tracePt t="23725" x="4540250" y="5280025"/>
          <p14:tracePt t="23733" x="4521200" y="5289550"/>
          <p14:tracePt t="23742" x="4513263" y="5289550"/>
          <p14:tracePt t="23749" x="4503738" y="5299075"/>
          <p14:tracePt t="23757" x="4494213" y="5299075"/>
          <p14:tracePt t="23764" x="4476750" y="5316538"/>
          <p14:tracePt t="23773" x="4467225" y="5326063"/>
          <p14:tracePt t="23782" x="4457700" y="5335588"/>
          <p14:tracePt t="23789" x="4448175" y="5343525"/>
          <p14:tracePt t="23798" x="4413250" y="5353050"/>
          <p14:tracePt t="23805" x="4394200" y="5353050"/>
          <p14:tracePt t="23813" x="4367213" y="5372100"/>
          <p14:tracePt t="23821" x="4348163" y="5380038"/>
          <p14:tracePt t="23829" x="4330700" y="5389563"/>
          <p14:tracePt t="23837" x="4284663" y="5389563"/>
          <p14:tracePt t="23846" x="4257675" y="5389563"/>
          <p14:tracePt t="23853" x="4230688" y="5399088"/>
          <p14:tracePt t="23862" x="4202113" y="5399088"/>
          <p14:tracePt t="23883" x="4157663" y="5399088"/>
          <p14:tracePt t="23885" x="4138613" y="5399088"/>
          <p14:tracePt t="23893" x="4102100" y="5399088"/>
          <p14:tracePt t="23901" x="4065588" y="5399088"/>
          <p14:tracePt t="23909" x="4038600" y="5399088"/>
          <p14:tracePt t="23917" x="3992563" y="5399088"/>
          <p14:tracePt t="23925" x="3956050" y="5399088"/>
          <p14:tracePt t="23933" x="3938588" y="5399088"/>
          <p14:tracePt t="23941" x="3883025" y="5399088"/>
          <p14:tracePt t="23949" x="3846513" y="5399088"/>
          <p14:tracePt t="23957" x="3819525" y="5389563"/>
          <p14:tracePt t="23964" x="3792538" y="5372100"/>
          <p14:tracePt t="23973" x="3783013" y="5372100"/>
          <p14:tracePt t="23981" x="3756025" y="5372100"/>
          <p14:tracePt t="23989" x="3746500" y="5362575"/>
          <p14:tracePt t="24077" x="3702050" y="5343525"/>
          <p14:tracePt t="24085" x="3665538" y="5316538"/>
          <p14:tracePt t="24093" x="3646488" y="5307013"/>
          <p14:tracePt t="24101" x="3609975" y="5299075"/>
          <p14:tracePt t="24109" x="3573463" y="5280025"/>
          <p14:tracePt t="24116" x="3563938" y="5280025"/>
          <p14:tracePt t="24124" x="3556000" y="5270500"/>
          <p14:tracePt t="24132" x="3519488" y="5262563"/>
          <p14:tracePt t="24140" x="3509963" y="5253038"/>
          <p14:tracePt t="24237" x="3509963" y="5243513"/>
          <p14:tracePt t="24245" x="3509963" y="5226050"/>
          <p14:tracePt t="24253" x="3509963" y="5189538"/>
          <p14:tracePt t="24261" x="3490913" y="5143500"/>
          <p14:tracePt t="24277" x="3490913" y="5133975"/>
          <p14:tracePt t="24285" x="3490913" y="5106988"/>
          <p14:tracePt t="24293" x="3490913" y="5089525"/>
          <p14:tracePt t="24301" x="3490913" y="5080000"/>
          <p14:tracePt t="24309" x="3490913" y="5053013"/>
          <p14:tracePt t="24317" x="3490913" y="5033963"/>
          <p14:tracePt t="24325" x="3500438" y="5016500"/>
          <p14:tracePt t="24333" x="3509963" y="5006975"/>
          <p14:tracePt t="24341" x="3519488" y="4979988"/>
          <p14:tracePt t="24349" x="3519488" y="4970463"/>
          <p14:tracePt t="24357" x="3527425" y="4970463"/>
          <p14:tracePt t="24373" x="3546475" y="4951413"/>
          <p14:tracePt t="24381" x="3556000" y="4943475"/>
          <p14:tracePt t="24389" x="3573463" y="4924425"/>
          <p14:tracePt t="24396" x="3600450" y="4924425"/>
          <p14:tracePt t="24405" x="3629025" y="4914900"/>
          <p14:tracePt t="24413" x="3646488" y="4914900"/>
          <p14:tracePt t="24421" x="3683000" y="4906963"/>
          <p14:tracePt t="24430" x="3709988" y="4906963"/>
          <p14:tracePt t="24437" x="3738563" y="4906963"/>
          <p14:tracePt t="24446" x="3775075" y="4906963"/>
          <p14:tracePt t="24453" x="3810000" y="4906963"/>
          <p14:tracePt t="24463" x="3846513" y="4906963"/>
          <p14:tracePt t="24469" x="3902075" y="4914900"/>
          <p14:tracePt t="24477" x="3948113" y="4924425"/>
          <p14:tracePt t="24485" x="3965575" y="4933950"/>
          <p14:tracePt t="24493" x="3992563" y="4943475"/>
          <p14:tracePt t="24501" x="4029075" y="4970463"/>
          <p14:tracePt t="24509" x="4038600" y="4979988"/>
          <p14:tracePt t="24517" x="4057650" y="4987925"/>
          <p14:tracePt t="24525" x="4075113" y="5006975"/>
          <p14:tracePt t="24533" x="4102100" y="5024438"/>
          <p14:tracePt t="24548" x="4121150" y="5043488"/>
          <p14:tracePt t="24557" x="4138613" y="5053013"/>
          <p14:tracePt t="24565" x="4157663" y="5070475"/>
          <p14:tracePt t="24573" x="4165600" y="5080000"/>
          <p14:tracePt t="24581" x="4194175" y="5106988"/>
          <p14:tracePt t="24589" x="4202113" y="5116513"/>
          <p14:tracePt t="24596" x="4211638" y="5126038"/>
          <p14:tracePt t="24605" x="4221163" y="5133975"/>
          <p14:tracePt t="24613" x="4257675" y="5160963"/>
          <p14:tracePt t="24629" x="4275138" y="5170488"/>
          <p14:tracePt t="24637" x="4284663" y="5180013"/>
          <p14:tracePt t="24653" x="4294188" y="5180013"/>
          <p14:tracePt t="24662" x="4311650" y="5197475"/>
          <p14:tracePt t="24797" x="4321175" y="5207000"/>
          <p14:tracePt t="24821" x="4330700" y="5226050"/>
          <p14:tracePt t="24837" x="4330700" y="5233988"/>
          <p14:tracePt t="24853" x="4340225" y="5253038"/>
          <p14:tracePt t="24861" x="4340225" y="5270500"/>
          <p14:tracePt t="24871" x="4348163" y="5289550"/>
          <p14:tracePt t="24885" x="4348163" y="5299075"/>
          <p14:tracePt t="24901" x="4348163" y="5316538"/>
          <p14:tracePt t="25021" x="4348163" y="5326063"/>
          <p14:tracePt t="25061" x="4348163" y="5335588"/>
          <p14:tracePt t="25077" x="4348163" y="5353050"/>
          <p14:tracePt t="25101" x="4348163" y="5362575"/>
          <p14:tracePt t="25109" x="4348163" y="5372100"/>
          <p14:tracePt t="25117" x="4348163" y="5380038"/>
          <p14:tracePt t="25141" x="4348163" y="5389563"/>
          <p14:tracePt t="25220" x="4348163" y="5399088"/>
          <p14:tracePt t="25228" x="4330700" y="5408613"/>
          <p14:tracePt t="25236" x="4257675" y="5408613"/>
          <p14:tracePt t="25245" x="4202113" y="5408613"/>
          <p14:tracePt t="25253" x="4129088" y="5408613"/>
          <p14:tracePt t="25263" x="4057650" y="5408613"/>
          <p14:tracePt t="25269" x="3965575" y="5408613"/>
          <p14:tracePt t="25277" x="3892550" y="5408613"/>
          <p14:tracePt t="25285" x="3775075" y="5408613"/>
          <p14:tracePt t="25293" x="3683000" y="5408613"/>
          <p14:tracePt t="25301" x="3609975" y="5389563"/>
          <p14:tracePt t="25309" x="3556000" y="5389563"/>
          <p14:tracePt t="25317" x="3473450" y="5380038"/>
          <p14:tracePt t="25325" x="3446463" y="5380038"/>
          <p14:tracePt t="25333" x="3400425" y="5380038"/>
          <p14:tracePt t="25341" x="3382963" y="5372100"/>
          <p14:tracePt t="25349" x="3363913" y="5372100"/>
          <p14:tracePt t="27189" x="3354388" y="5353050"/>
          <p14:tracePt t="27197" x="3346450" y="5307013"/>
          <p14:tracePt t="27205" x="3346450" y="5280025"/>
          <p14:tracePt t="27214" x="3346450" y="5262563"/>
          <p14:tracePt t="27221" x="3346450" y="5253038"/>
          <p14:tracePt t="27230" x="3336925" y="5253038"/>
          <p14:tracePt t="27237" x="3336925" y="5243513"/>
          <p14:tracePt t="27247" x="3336925" y="5226050"/>
          <p14:tracePt t="27253" x="3336925" y="5216525"/>
          <p14:tracePt t="27264" x="3317875" y="5197475"/>
          <p14:tracePt t="27325" x="3317875" y="5180013"/>
          <p14:tracePt t="27333" x="3317875" y="5170488"/>
          <p14:tracePt t="28261" x="3317875" y="5160963"/>
          <p14:tracePt t="28277" x="3317875" y="5116513"/>
          <p14:tracePt t="28285" x="3317875" y="5060950"/>
          <p14:tracePt t="28293" x="3317875" y="5053013"/>
          <p14:tracePt t="29124" x="3336925" y="5006975"/>
          <p14:tracePt t="29132" x="3354388" y="4960938"/>
          <p14:tracePt t="29709" x="3346450" y="4960938"/>
          <p14:tracePt t="29718" x="3317875" y="4960938"/>
          <p14:tracePt t="29725" x="3300413" y="4960938"/>
          <p14:tracePt t="29733" x="3281363" y="4960938"/>
          <p14:tracePt t="29741" x="3263900" y="4960938"/>
          <p14:tracePt t="29757" x="3244850" y="4960938"/>
          <p14:tracePt t="29765" x="3208338" y="4970463"/>
          <p14:tracePt t="29773" x="3171825" y="4970463"/>
          <p14:tracePt t="29782" x="3144838" y="4979988"/>
          <p14:tracePt t="29789" x="3127375" y="4987925"/>
          <p14:tracePt t="29798" x="3081338" y="4987925"/>
          <p14:tracePt t="29805" x="3071813" y="4987925"/>
          <p14:tracePt t="29812" x="3044825" y="4987925"/>
          <p14:tracePt t="29821" x="3027363" y="4987925"/>
          <p14:tracePt t="29829" x="2998788" y="4987925"/>
          <p14:tracePt t="29837" x="2990850" y="4987925"/>
          <p14:tracePt t="29853" x="2981325" y="4987925"/>
          <p14:tracePt t="30133" x="2962275" y="4987925"/>
          <p14:tracePt t="30141" x="2954338" y="4987925"/>
          <p14:tracePt t="30149" x="2925763" y="4987925"/>
          <p14:tracePt t="30157" x="2898775" y="4987925"/>
          <p14:tracePt t="30165" x="2871788" y="4987925"/>
          <p14:tracePt t="30173" x="2852738" y="4970463"/>
          <p14:tracePt t="30253" x="2844800" y="4960938"/>
          <p14:tracePt t="30261" x="2844800" y="4951413"/>
          <p14:tracePt t="30285" x="2844800" y="4933950"/>
          <p14:tracePt t="30341" x="2844800" y="4924425"/>
          <p14:tracePt t="30357" x="2844800" y="4914900"/>
          <p14:tracePt t="30365" x="2844800" y="4897438"/>
          <p14:tracePt t="30373" x="2844800" y="4887913"/>
          <p14:tracePt t="30452" x="2835275" y="4878388"/>
          <p14:tracePt t="30468" x="2825750" y="4878388"/>
          <p14:tracePt t="46759" x="2817813" y="4870450"/>
          <p14:tracePt t="46765" x="2817813" y="4833938"/>
          <p14:tracePt t="46773" x="2817813" y="4705350"/>
          <p14:tracePt t="46781" x="2835275" y="4559300"/>
          <p14:tracePt t="46789" x="2852738" y="4486275"/>
          <p14:tracePt t="46797" x="2881313" y="4368800"/>
          <p14:tracePt t="46805" x="2881313" y="4276725"/>
          <p14:tracePt t="46815" x="2881313" y="4222750"/>
          <p14:tracePt t="46821" x="2889250" y="4113213"/>
          <p14:tracePt t="46830" x="2908300" y="3984625"/>
          <p14:tracePt t="46837" x="2908300" y="3903663"/>
          <p14:tracePt t="46845" x="2917825" y="3830638"/>
          <p14:tracePt t="46853" x="2917825" y="3784600"/>
          <p14:tracePt t="46862" x="2944813" y="3748088"/>
          <p14:tracePt t="46869" x="2954338" y="3665538"/>
          <p14:tracePt t="46878" x="2962275" y="3611563"/>
          <p14:tracePt t="46898" x="2981325" y="3511550"/>
          <p14:tracePt t="46901" x="2990850" y="3482975"/>
          <p14:tracePt t="46911" x="3008313" y="3465513"/>
          <p14:tracePt t="46917" x="3017838" y="3455988"/>
          <p14:tracePt t="46927" x="3027363" y="3438525"/>
          <p14:tracePt t="47253" x="3035300" y="3429000"/>
          <p14:tracePt t="47276" x="3035300" y="3411538"/>
          <p14:tracePt t="47285" x="3071813" y="3382963"/>
          <p14:tracePt t="47292" x="3117850" y="3328988"/>
          <p14:tracePt t="47300" x="3154363" y="3319463"/>
          <p14:tracePt t="47309" x="3171825" y="3292475"/>
          <p14:tracePt t="47316" x="3181350" y="3273425"/>
          <p14:tracePt t="47324" x="3227388" y="3228975"/>
          <p14:tracePt t="47332" x="3263900" y="3163888"/>
          <p14:tracePt t="47340" x="3300413" y="3109913"/>
          <p14:tracePt t="47350" x="3363913" y="3046413"/>
          <p14:tracePt t="47357" x="3419475" y="2982913"/>
          <p14:tracePt t="47365" x="3473450" y="2927350"/>
          <p14:tracePt t="47373" x="3490913" y="2900363"/>
          <p14:tracePt t="47381" x="3509963" y="2873375"/>
          <p14:tracePt t="47389" x="3519488" y="2854325"/>
          <p14:tracePt t="47398" x="3527425" y="2836863"/>
          <p14:tracePt t="47405" x="3536950" y="2827338"/>
          <p14:tracePt t="47414" x="3536950" y="2817813"/>
          <p14:tracePt t="47741" x="3536950" y="2800350"/>
          <p14:tracePt t="47749" x="3536950" y="2790825"/>
          <p14:tracePt t="47757" x="3536950" y="2754313"/>
          <p14:tracePt t="47764" x="3536950" y="2717800"/>
          <p14:tracePt t="47772" x="3536950" y="2698750"/>
          <p14:tracePt t="47780" x="3519488" y="2662238"/>
          <p14:tracePt t="47788" x="3490913" y="2644775"/>
          <p14:tracePt t="47796" x="3482975" y="2617788"/>
          <p14:tracePt t="47804" x="3463925" y="2608263"/>
          <p14:tracePt t="47812" x="3463925" y="2598738"/>
          <p14:tracePt t="47820" x="3455988" y="2581275"/>
          <p14:tracePt t="47837" x="3455988" y="2562225"/>
          <p14:tracePt t="47844" x="3455988" y="2554288"/>
          <p14:tracePt t="47853" x="3455988" y="2544763"/>
          <p14:tracePt t="47861" x="3455988" y="2525713"/>
          <p14:tracePt t="47869" x="3455988" y="2508250"/>
          <p14:tracePt t="47881" x="3455988" y="2498725"/>
          <p14:tracePt t="47901" x="3455988" y="2481263"/>
          <p14:tracePt t="48053" x="3436938" y="2489200"/>
          <p14:tracePt t="48060" x="3419475" y="2525713"/>
          <p14:tracePt t="48069" x="3409950" y="2525713"/>
          <p14:tracePt t="48078" x="3400425" y="2544763"/>
          <p14:tracePt t="48085" x="3382963" y="2562225"/>
          <p14:tracePt t="48095" x="3373438" y="2571750"/>
          <p14:tracePt t="48101" x="3363913" y="2581275"/>
          <p14:tracePt t="48111" x="3363913" y="2589213"/>
          <p14:tracePt t="48789" x="3363913" y="2598738"/>
          <p14:tracePt t="48797" x="3363913" y="2608263"/>
          <p14:tracePt t="48805" x="3363913" y="2617788"/>
          <p14:tracePt t="48813" x="3363913" y="2625725"/>
          <p14:tracePt t="48821" x="3363913" y="2635250"/>
          <p14:tracePt t="53621" x="3363913" y="2644775"/>
          <p14:tracePt t="53629" x="3354388" y="2671763"/>
          <p14:tracePt t="53637" x="3346450" y="2681288"/>
          <p14:tracePt t="53653" x="3336925" y="2690813"/>
          <p14:tracePt t="53740" x="3327400" y="2698750"/>
          <p14:tracePt t="53748" x="3317875" y="2735263"/>
          <p14:tracePt t="53757" x="3309938" y="2735263"/>
          <p14:tracePt t="53772" x="3290888" y="2763838"/>
          <p14:tracePt t="53789" x="3290888" y="2771775"/>
          <p14:tracePt t="53797" x="3290888" y="2781300"/>
          <p14:tracePt t="53804" x="3290888" y="2808288"/>
          <p14:tracePt t="53812" x="3290888" y="2827338"/>
          <p14:tracePt t="53820" x="3281363" y="2854325"/>
          <p14:tracePt t="53828" x="3281363" y="2863850"/>
          <p14:tracePt t="53836" x="3273425" y="2890838"/>
          <p14:tracePt t="53844" x="3273425" y="2909888"/>
          <p14:tracePt t="53852" x="3263900" y="2917825"/>
          <p14:tracePt t="53861" x="3263900" y="2936875"/>
          <p14:tracePt t="53876" x="3254375" y="2946400"/>
          <p14:tracePt t="53896" x="3254375" y="2954338"/>
          <p14:tracePt t="53996" x="3254375" y="2982913"/>
          <p14:tracePt t="54004" x="3254375" y="3027363"/>
          <p14:tracePt t="54012" x="3254375" y="3036888"/>
          <p14:tracePt t="54021" x="3254375" y="3054350"/>
          <p14:tracePt t="54028" x="3273425" y="3082925"/>
          <p14:tracePt t="54036" x="3290888" y="3100388"/>
          <p14:tracePt t="54045" x="3300413" y="3109913"/>
          <p14:tracePt t="54052" x="3309938" y="3136900"/>
          <p14:tracePt t="54061" x="3317875" y="3136900"/>
          <p14:tracePt t="54076" x="3317875" y="3163888"/>
          <p14:tracePt t="54093" x="3327400" y="3173413"/>
          <p14:tracePt t="54637" x="3327400" y="3209925"/>
          <p14:tracePt t="54644" x="3354388" y="3282950"/>
          <p14:tracePt t="54653" x="3363913" y="3302000"/>
          <p14:tracePt t="54661" x="3373438" y="3346450"/>
          <p14:tracePt t="54669" x="3400425" y="3392488"/>
          <p14:tracePt t="54676" x="3419475" y="3438525"/>
          <p14:tracePt t="54685" x="3455988" y="3482975"/>
          <p14:tracePt t="54693" x="3463925" y="3556000"/>
          <p14:tracePt t="54701" x="3482975" y="3621088"/>
          <p14:tracePt t="54710" x="3509963" y="3638550"/>
          <p14:tracePt t="54717" x="3527425" y="3665538"/>
          <p14:tracePt t="54727" x="3527425" y="3675063"/>
          <p14:tracePt t="54733" x="3536950" y="3694113"/>
          <p14:tracePt t="54741" x="3546475" y="3702050"/>
          <p14:tracePt t="54893" x="3556000" y="3721100"/>
          <p14:tracePt t="54901" x="3556000" y="3730625"/>
          <p14:tracePt t="54909" x="3556000" y="3738563"/>
          <p14:tracePt t="54925" x="3556000" y="3757613"/>
          <p14:tracePt t="54933" x="3563938" y="3794125"/>
          <p14:tracePt t="54941" x="3563938" y="3803650"/>
          <p14:tracePt t="54965" x="3563938" y="3811588"/>
          <p14:tracePt t="54973" x="3563938" y="3830638"/>
          <p14:tracePt t="55021" x="3563938" y="3840163"/>
          <p14:tracePt t="55028" x="3563938" y="3857625"/>
          <p14:tracePt t="55037" x="3556000" y="3867150"/>
          <p14:tracePt t="55045" x="3546475" y="3875088"/>
          <p14:tracePt t="55053" x="3546475" y="3884613"/>
          <p14:tracePt t="55061" x="3536950" y="3894138"/>
          <p14:tracePt t="55069" x="3527425" y="3921125"/>
          <p14:tracePt t="55084" x="3519488" y="3930650"/>
          <p14:tracePt t="55093" x="3509963" y="3940175"/>
          <p14:tracePt t="55110" x="3500438" y="3957638"/>
          <p14:tracePt t="55126" x="3490913" y="3976688"/>
          <p14:tracePt t="55133" x="3482975" y="3984625"/>
          <p14:tracePt t="55141" x="3473450" y="3984625"/>
          <p14:tracePt t="55157" x="3463925" y="4003675"/>
          <p14:tracePt t="55165" x="3463925" y="4013200"/>
          <p14:tracePt t="55173" x="3455988" y="4021138"/>
          <p14:tracePt t="55189" x="3455988" y="4030663"/>
          <p14:tracePt t="55197" x="3427413" y="4057650"/>
          <p14:tracePt t="55205" x="3419475" y="4067175"/>
          <p14:tracePt t="55285" x="3419475" y="4086225"/>
          <p14:tracePt t="55301" x="3409950" y="4086225"/>
          <p14:tracePt t="55309" x="3409950" y="4094163"/>
          <p14:tracePt t="55317" x="3409950" y="4103688"/>
          <p14:tracePt t="55333" x="3409950" y="4122738"/>
          <p14:tracePt t="55341" x="3409950" y="4130675"/>
          <p14:tracePt t="55357" x="3409950" y="4140200"/>
          <p14:tracePt t="55364" x="3400425" y="4159250"/>
          <p14:tracePt t="55373" x="3390900" y="4159250"/>
          <p14:tracePt t="55381" x="3390900" y="4167188"/>
          <p14:tracePt t="55389" x="3390900" y="4176713"/>
          <p14:tracePt t="55405" x="3390900" y="4186238"/>
          <p14:tracePt t="55437" x="3390900" y="4203700"/>
          <p14:tracePt t="55453" x="3390900" y="4222750"/>
          <p14:tracePt t="55461" x="3390900" y="4249738"/>
          <p14:tracePt t="55469" x="3390900" y="4268788"/>
          <p14:tracePt t="55477" x="3382963" y="4295775"/>
          <p14:tracePt t="55485" x="3373438" y="4313238"/>
          <p14:tracePt t="55493" x="3363913" y="4340225"/>
          <p14:tracePt t="55501" x="3336925" y="4376738"/>
          <p14:tracePt t="55510" x="3327400" y="4386263"/>
          <p14:tracePt t="55517" x="3317875" y="4405313"/>
          <p14:tracePt t="55527" x="3309938" y="4405313"/>
          <p14:tracePt t="56133" x="3300413" y="4432300"/>
          <p14:tracePt t="56141" x="3300413" y="4449763"/>
          <p14:tracePt t="56149" x="3290888" y="4495800"/>
          <p14:tracePt t="56157" x="3281363" y="4514850"/>
          <p14:tracePt t="56165" x="3281363" y="4532313"/>
          <p14:tracePt t="56317" x="3281363" y="4551363"/>
          <p14:tracePt t="56326" x="3273425" y="4559300"/>
          <p14:tracePt t="56333" x="3273425" y="4587875"/>
          <p14:tracePt t="56349" x="3273425" y="4614863"/>
          <p14:tracePt t="56357" x="3273425" y="4624388"/>
          <p14:tracePt t="56365" x="3273425" y="4632325"/>
          <p14:tracePt t="56413" x="3263900" y="4641850"/>
          <p14:tracePt t="56701" x="3254375" y="4641850"/>
          <p14:tracePt t="56725" x="3254375" y="4632325"/>
          <p14:tracePt t="56965" x="3263900" y="4641850"/>
          <p14:tracePt t="56972" x="3317875" y="4714875"/>
          <p14:tracePt t="56981" x="3346450" y="4760913"/>
          <p14:tracePt t="56989" x="3390900" y="4787900"/>
          <p14:tracePt t="56997" x="3446463" y="4824413"/>
          <p14:tracePt t="57005" x="3556000" y="4878388"/>
          <p14:tracePt t="57013" x="3636963" y="4906963"/>
          <p14:tracePt t="57021" x="3802063" y="4951413"/>
          <p14:tracePt t="57029" x="3956050" y="4979988"/>
          <p14:tracePt t="57037" x="4157663" y="5016500"/>
          <p14:tracePt t="57046" x="4340225" y="5043488"/>
          <p14:tracePt t="57053" x="4567238" y="5060950"/>
          <p14:tracePt t="57061" x="4776788" y="5089525"/>
          <p14:tracePt t="57070" x="4941888" y="5089525"/>
          <p14:tracePt t="57076" x="5105400" y="5089525"/>
          <p14:tracePt t="57085" x="5232400" y="5089525"/>
          <p14:tracePt t="57093" x="5287963" y="5089525"/>
          <p14:tracePt t="57101" x="5324475" y="5089525"/>
          <p14:tracePt t="57381" x="5305425" y="5089525"/>
          <p14:tracePt t="57389" x="5224463" y="5089525"/>
          <p14:tracePt t="57397" x="5132388" y="5089525"/>
          <p14:tracePt t="57405" x="5041900" y="5089525"/>
          <p14:tracePt t="57413" x="4949825" y="5089525"/>
          <p14:tracePt t="57421" x="4822825" y="5089525"/>
          <p14:tracePt t="57429" x="4695825" y="5089525"/>
          <p14:tracePt t="57437" x="4567238" y="5106988"/>
          <p14:tracePt t="57444" x="4457700" y="5106988"/>
          <p14:tracePt t="57453" x="4330700" y="5106988"/>
          <p14:tracePt t="57461" x="4221163" y="5106988"/>
          <p14:tracePt t="57469" x="4138613" y="5106988"/>
          <p14:tracePt t="57477" x="4065588" y="5116513"/>
          <p14:tracePt t="57485" x="4011613" y="5116513"/>
          <p14:tracePt t="57493" x="3948113" y="5133975"/>
          <p14:tracePt t="57501" x="3892550" y="5153025"/>
          <p14:tracePt t="57509" x="3810000" y="5170488"/>
          <p14:tracePt t="57517" x="3719513" y="5170488"/>
          <p14:tracePt t="57526" x="3646488" y="5170488"/>
          <p14:tracePt t="57533" x="3573463" y="5170488"/>
          <p14:tracePt t="57541" x="3473450" y="5180013"/>
          <p14:tracePt t="57549" x="3382963" y="5180013"/>
          <p14:tracePt t="57557" x="3309938" y="5180013"/>
          <p14:tracePt t="57565" x="3236913" y="5180013"/>
          <p14:tracePt t="57573" x="3181350" y="5180013"/>
          <p14:tracePt t="57581" x="3136900" y="5180013"/>
          <p14:tracePt t="57588" x="3071813" y="5180013"/>
          <p14:tracePt t="57597" x="3027363" y="5180013"/>
          <p14:tracePt t="57605" x="2998788" y="5160963"/>
          <p14:tracePt t="57613" x="2981325" y="5153025"/>
          <p14:tracePt t="57628" x="2971800" y="5143500"/>
          <p14:tracePt t="57685" x="2962275" y="5126038"/>
          <p14:tracePt t="57693" x="2944813" y="5097463"/>
          <p14:tracePt t="57702" x="2935288" y="5080000"/>
          <p14:tracePt t="57711" x="2925763" y="5033963"/>
          <p14:tracePt t="57717" x="2925763" y="5024438"/>
          <p14:tracePt t="57727" x="2917825" y="5006975"/>
          <p14:tracePt t="57735" x="2889250" y="4970463"/>
          <p14:tracePt t="57744" x="2889250" y="4960938"/>
          <p14:tracePt t="57749" x="2881313" y="4933950"/>
          <p14:tracePt t="57757" x="2881313" y="4924425"/>
          <p14:tracePt t="57765" x="2871788" y="4887913"/>
          <p14:tracePt t="57773" x="2871788" y="4870450"/>
          <p14:tracePt t="57781" x="2871788" y="4841875"/>
          <p14:tracePt t="57789" x="2871788" y="4824413"/>
          <p14:tracePt t="57797" x="2871788" y="4797425"/>
          <p14:tracePt t="57805" x="2889250" y="4751388"/>
          <p14:tracePt t="57813" x="2908300" y="4705350"/>
          <p14:tracePt t="57821" x="2944813" y="4660900"/>
          <p14:tracePt t="57831" x="2962275" y="4614863"/>
          <p14:tracePt t="57837" x="2998788" y="4568825"/>
          <p14:tracePt t="57846" x="3027363" y="4541838"/>
          <p14:tracePt t="57853" x="3054350" y="4514850"/>
          <p14:tracePt t="57862" x="3071813" y="4505325"/>
          <p14:tracePt t="57869" x="3117850" y="4495800"/>
          <p14:tracePt t="57876" x="3171825" y="4486275"/>
          <p14:tracePt t="57896" x="3336925" y="4486275"/>
          <p14:tracePt t="57901" x="3427413" y="4486275"/>
          <p14:tracePt t="57909" x="3556000" y="4486275"/>
          <p14:tracePt t="57916" x="3702050" y="4486275"/>
          <p14:tracePt t="57928" x="3810000" y="4486275"/>
          <p14:tracePt t="57933" x="4002088" y="4522788"/>
          <p14:tracePt t="57944" x="4165600" y="4595813"/>
          <p14:tracePt t="57949" x="4303713" y="4624388"/>
          <p14:tracePt t="57957" x="4413250" y="4687888"/>
          <p14:tracePt t="57965" x="4513263" y="4714875"/>
          <p14:tracePt t="57974" x="4613275" y="4778375"/>
          <p14:tracePt t="57981" x="4676775" y="4824413"/>
          <p14:tracePt t="57989" x="4722813" y="4841875"/>
          <p14:tracePt t="57998" x="4767263" y="4878388"/>
          <p14:tracePt t="58005" x="4786313" y="4897438"/>
          <p14:tracePt t="58015" x="4803775" y="4914900"/>
          <p14:tracePt t="58021" x="4813300" y="4924425"/>
          <p14:tracePt t="58030" x="4822825" y="4933950"/>
          <p14:tracePt t="58036" x="4822825" y="4951413"/>
          <p14:tracePt t="58044" x="4822825" y="4970463"/>
          <p14:tracePt t="58052" x="4822825" y="4979988"/>
          <p14:tracePt t="58060" x="4822825" y="4997450"/>
          <p14:tracePt t="58068" x="4822825" y="5006975"/>
          <p14:tracePt t="58077" x="4822825" y="5043488"/>
          <p14:tracePt t="58084" x="4822825" y="5060950"/>
          <p14:tracePt t="58093" x="4822825" y="5089525"/>
          <p14:tracePt t="58101" x="4822825" y="5133975"/>
          <p14:tracePt t="58109" x="4822825" y="5153025"/>
          <p14:tracePt t="58116" x="4822825" y="5160963"/>
          <p14:tracePt t="58126" x="4822825" y="5170488"/>
          <p14:tracePt t="58133" x="4822825" y="5197475"/>
          <p14:tracePt t="58142" x="4813300" y="5216525"/>
          <p14:tracePt t="58148" x="4803775" y="5216525"/>
          <p14:tracePt t="58157" x="4795838" y="5226050"/>
          <p14:tracePt t="58164" x="4776788" y="5243513"/>
          <p14:tracePt t="58172" x="4749800" y="5262563"/>
          <p14:tracePt t="58180" x="4722813" y="5289550"/>
          <p14:tracePt t="58188" x="4676775" y="5307013"/>
          <p14:tracePt t="58196" x="4630738" y="5343525"/>
          <p14:tracePt t="58204" x="4586288" y="5362575"/>
          <p14:tracePt t="58212" x="4549775" y="5380038"/>
          <p14:tracePt t="58220" x="4530725" y="5399088"/>
          <p14:tracePt t="58228" x="4503738" y="5408613"/>
          <p14:tracePt t="58236" x="4494213" y="5416550"/>
          <p14:tracePt t="58244" x="4467225" y="5426075"/>
          <p14:tracePt t="58252" x="4457700" y="5426075"/>
          <p14:tracePt t="58262" x="4430713" y="5426075"/>
          <p14:tracePt t="58268" x="4413250" y="5445125"/>
          <p14:tracePt t="58277" x="4384675" y="5453063"/>
          <p14:tracePt t="58284" x="4340225" y="5462588"/>
          <p14:tracePt t="58292" x="4311650" y="5462588"/>
          <p14:tracePt t="58300" x="4275138" y="5462588"/>
          <p14:tracePt t="58309" x="4230688" y="5481638"/>
          <p14:tracePt t="58316" x="4157663" y="5481638"/>
          <p14:tracePt t="58326" x="4102100" y="5481638"/>
          <p14:tracePt t="58332" x="4011613" y="5481638"/>
          <p14:tracePt t="58342" x="3892550" y="5499100"/>
          <p14:tracePt t="58348" x="3802063" y="5499100"/>
          <p14:tracePt t="58357" x="3692525" y="5499100"/>
          <p14:tracePt t="58364" x="3619500" y="5499100"/>
          <p14:tracePt t="58372" x="3546475" y="5499100"/>
          <p14:tracePt t="58380" x="3490913" y="5499100"/>
          <p14:tracePt t="58388" x="3436938" y="5499100"/>
          <p14:tracePt t="58397" x="3373438" y="5481638"/>
          <p14:tracePt t="58404" x="3273425" y="5472113"/>
          <p14:tracePt t="58412" x="3217863" y="5453063"/>
          <p14:tracePt t="58420" x="3154363" y="5416550"/>
          <p14:tracePt t="58428" x="3090863" y="5389563"/>
          <p14:tracePt t="58436" x="3063875" y="5362575"/>
          <p14:tracePt t="58446" x="3017838" y="5335588"/>
          <p14:tracePt t="58452" x="2962275" y="5289550"/>
          <p14:tracePt t="58461" x="2935288" y="5253038"/>
          <p14:tracePt t="58468" x="2898775" y="5226050"/>
          <p14:tracePt t="58478" x="2862263" y="5180013"/>
          <p14:tracePt t="58485" x="2844800" y="5143500"/>
          <p14:tracePt t="58492" x="2835275" y="5126038"/>
          <p14:tracePt t="58500" x="2825750" y="5089525"/>
          <p14:tracePt t="58509" x="2808288" y="5043488"/>
          <p14:tracePt t="58516" x="2808288" y="4997450"/>
          <p14:tracePt t="58526" x="2808288" y="4979988"/>
          <p14:tracePt t="58532" x="2808288" y="4951413"/>
          <p14:tracePt t="58542" x="2808288" y="4933950"/>
          <p14:tracePt t="58548" x="2808288" y="4906963"/>
          <p14:tracePt t="58557" x="2808288" y="4887913"/>
          <p14:tracePt t="58565" x="2808288" y="4870450"/>
          <p14:tracePt t="58572" x="2817813" y="4851400"/>
          <p14:tracePt t="58580" x="2825750" y="4833938"/>
          <p14:tracePt t="58588" x="2835275" y="4787900"/>
          <p14:tracePt t="58596" x="2852738" y="4760913"/>
          <p14:tracePt t="58604" x="2862263" y="4741863"/>
          <p14:tracePt t="58612" x="2871788" y="4732338"/>
          <p14:tracePt t="58620" x="2898775" y="4705350"/>
          <p14:tracePt t="58636" x="2917825" y="4687888"/>
          <p14:tracePt t="58644" x="2935288" y="4678363"/>
          <p14:tracePt t="58652" x="2962275" y="4660900"/>
          <p14:tracePt t="58661" x="3008313" y="4632325"/>
          <p14:tracePt t="58668" x="3054350" y="4632325"/>
          <p14:tracePt t="58678" x="3117850" y="4632325"/>
          <p14:tracePt t="58684" x="3163888" y="4624388"/>
          <p14:tracePt t="58693" x="3236913" y="4624388"/>
          <p14:tracePt t="58700" x="3327400" y="4624388"/>
          <p14:tracePt t="58708" x="3400425" y="4624388"/>
          <p14:tracePt t="58716" x="3519488" y="4632325"/>
          <p14:tracePt t="58726" x="3629025" y="4660900"/>
          <p14:tracePt t="58732" x="3656013" y="4660900"/>
          <p14:tracePt t="58741" x="3729038" y="4668838"/>
          <p14:tracePt t="58748" x="3746500" y="4678363"/>
          <p14:tracePt t="58756" x="3838575" y="4714875"/>
          <p14:tracePt t="58764" x="3892550" y="4732338"/>
          <p14:tracePt t="58772" x="3956050" y="4751388"/>
          <p14:tracePt t="58780" x="4002088" y="4778375"/>
          <p14:tracePt t="58788" x="4048125" y="4797425"/>
          <p14:tracePt t="58796" x="4075113" y="4805363"/>
          <p14:tracePt t="58804" x="4121150" y="4841875"/>
          <p14:tracePt t="58812" x="4138613" y="4851400"/>
          <p14:tracePt t="58820" x="4157663" y="4870450"/>
          <p14:tracePt t="58828" x="4194175" y="4906963"/>
          <p14:tracePt t="58836" x="4211638" y="4924425"/>
          <p14:tracePt t="58844" x="4238625" y="4951413"/>
          <p14:tracePt t="58852" x="4257675" y="4970463"/>
          <p14:tracePt t="58861" x="4275138" y="4987925"/>
          <p14:tracePt t="58868" x="4303713" y="5016500"/>
          <p14:tracePt t="58884" x="4311650" y="5033963"/>
          <p14:tracePt t="58892" x="4330700" y="5043488"/>
          <p14:tracePt t="58941" x="4340225" y="5043488"/>
          <p14:tracePt t="59645" x="4348163" y="5060950"/>
          <p14:tracePt t="59653" x="4348163" y="5097463"/>
          <p14:tracePt t="59661" x="4348163" y="5106988"/>
          <p14:tracePt t="59669" x="4330700" y="5133975"/>
          <p14:tracePt t="59678" x="4321175" y="5133975"/>
          <p14:tracePt t="59685" x="4311650" y="5153025"/>
          <p14:tracePt t="59694" x="4303713" y="5160963"/>
          <p14:tracePt t="59701" x="4303713" y="5170488"/>
          <p14:tracePt t="59711" x="4284663" y="5189538"/>
          <p14:tracePt t="59717" x="4284663" y="5197475"/>
          <p14:tracePt t="59729" x="4284663" y="5216525"/>
          <p14:tracePt t="59744" x="4284663" y="5233988"/>
          <p14:tracePt t="59765" x="4284663" y="5243513"/>
          <p14:tracePt t="59774" x="4284663" y="5253038"/>
          <p14:tracePt t="59879" x="4284663" y="5262563"/>
          <p14:tracePt t="59893" x="4284663" y="5280025"/>
          <p14:tracePt t="59957" x="4284663" y="5289550"/>
          <p14:tracePt t="59989" x="4284663" y="5299075"/>
          <p14:tracePt t="60086" x="4284663" y="5307013"/>
          <p14:tracePt t="60101" x="4311650" y="5307013"/>
          <p14:tracePt t="60110" x="4330700" y="5307013"/>
          <p14:tracePt t="60117" x="4340225" y="5307013"/>
          <p14:tracePt t="60221" x="4348163" y="5316538"/>
          <p14:tracePt t="60229" x="4348163" y="5326063"/>
          <p14:tracePt t="60237" x="4348163" y="5335588"/>
          <p14:tracePt t="60246" x="4340225" y="5335588"/>
          <p14:tracePt t="60253" x="4321175" y="5335588"/>
          <p14:tracePt t="60262" x="4311650" y="5335588"/>
          <p14:tracePt t="60269" x="4275138" y="5335588"/>
          <p14:tracePt t="60277" x="4248150" y="5335588"/>
          <p14:tracePt t="60285" x="4230688" y="5335588"/>
          <p14:tracePt t="60294" x="4175125" y="5335588"/>
          <p14:tracePt t="60301" x="4138613" y="5335588"/>
          <p14:tracePt t="60310" x="4084638" y="5335588"/>
          <p14:tracePt t="60317" x="4038600" y="5335588"/>
          <p14:tracePt t="60328" x="3984625" y="5335588"/>
          <p14:tracePt t="60333" x="3929063" y="5335588"/>
          <p14:tracePt t="60344" x="3875088" y="5335588"/>
          <p14:tracePt t="60349" x="3802063" y="5335588"/>
          <p14:tracePt t="60357" x="3756025" y="5335588"/>
          <p14:tracePt t="60365" x="3702050" y="5335588"/>
          <p14:tracePt t="60373" x="3673475" y="5335588"/>
          <p14:tracePt t="60381" x="3636963" y="5335588"/>
          <p14:tracePt t="60389" x="3609975" y="5335588"/>
          <p14:tracePt t="60397" x="3600450" y="5335588"/>
          <p14:tracePt t="60509" x="3592513" y="5335588"/>
          <p14:tracePt t="60517" x="3582988" y="5335588"/>
          <p14:tracePt t="60526" x="3556000" y="5335588"/>
          <p14:tracePt t="60533" x="3519488" y="5335588"/>
          <p14:tracePt t="60543" x="3463925" y="5335588"/>
          <p14:tracePt t="60549" x="3427413" y="5326063"/>
          <p14:tracePt t="60558" x="3390900" y="5316538"/>
          <p14:tracePt t="60565" x="3346450" y="5307013"/>
          <p14:tracePt t="60573" x="3290888" y="5299075"/>
          <p14:tracePt t="60581" x="3273425" y="5299075"/>
          <p14:tracePt t="60589" x="3227388" y="5299075"/>
          <p14:tracePt t="60597" x="3200400" y="5270500"/>
          <p14:tracePt t="60605" x="3190875" y="5270500"/>
          <p14:tracePt t="60613" x="3181350" y="5270500"/>
          <p14:tracePt t="60733" x="3163888" y="5253038"/>
          <p14:tracePt t="60740" x="3163888" y="5216525"/>
          <p14:tracePt t="60748" x="3144838" y="5197475"/>
          <p14:tracePt t="60756" x="3136900" y="5180013"/>
          <p14:tracePt t="60764" x="3127375" y="5160963"/>
          <p14:tracePt t="60772" x="3117850" y="5143500"/>
          <p14:tracePt t="60780" x="3108325" y="5126038"/>
          <p14:tracePt t="60789" x="3100388" y="5116513"/>
          <p14:tracePt t="60797" x="3090863" y="5089525"/>
          <p14:tracePt t="60805" x="3090863" y="5070475"/>
          <p14:tracePt t="60813" x="3081338" y="5053013"/>
          <p14:tracePt t="60821" x="3081338" y="5033963"/>
          <p14:tracePt t="60837" x="3081338" y="5016500"/>
          <p14:tracePt t="60845" x="3081338" y="5006975"/>
          <p14:tracePt t="60853" x="3081338" y="4987925"/>
          <p14:tracePt t="60861" x="3090863" y="4970463"/>
          <p14:tracePt t="60869" x="3100388" y="4960938"/>
          <p14:tracePt t="60880" x="3108325" y="4943475"/>
          <p14:tracePt t="60892" x="3136900" y="4933950"/>
          <p14:tracePt t="60901" x="3154363" y="4933950"/>
          <p14:tracePt t="60909" x="3200400" y="4914900"/>
          <p14:tracePt t="60917" x="3236913" y="4914900"/>
          <p14:tracePt t="60926" x="3290888" y="4914900"/>
          <p14:tracePt t="60933" x="3373438" y="4914900"/>
          <p14:tracePt t="60942" x="3446463" y="4914900"/>
          <p14:tracePt t="60949" x="3556000" y="4914900"/>
          <p14:tracePt t="60957" x="3646488" y="4914900"/>
          <p14:tracePt t="60965" x="3756025" y="4914900"/>
          <p14:tracePt t="60973" x="3865563" y="4914900"/>
          <p14:tracePt t="60981" x="3992563" y="4914900"/>
          <p14:tracePt t="60989" x="4084638" y="4914900"/>
          <p14:tracePt t="60997" x="4175125" y="4914900"/>
          <p14:tracePt t="61005" x="4230688" y="4914900"/>
          <p14:tracePt t="61013" x="4303713" y="4914900"/>
          <p14:tracePt t="61021" x="4340225" y="4914900"/>
          <p14:tracePt t="61029" x="4357688" y="4914900"/>
          <p14:tracePt t="61037" x="4384675" y="4914900"/>
          <p14:tracePt t="61069" x="4394200" y="4914900"/>
          <p14:tracePt t="61077" x="4413250" y="4914900"/>
          <p14:tracePt t="61085" x="4448175" y="4924425"/>
          <p14:tracePt t="61094" x="4476750" y="4933950"/>
          <p14:tracePt t="61101" x="4521200" y="4933950"/>
          <p14:tracePt t="61110" x="4567238" y="4951413"/>
          <p14:tracePt t="61117" x="4603750" y="4970463"/>
          <p14:tracePt t="61127" x="4667250" y="4979988"/>
          <p14:tracePt t="61133" x="4722813" y="4987925"/>
          <p14:tracePt t="61143" x="4767263" y="5016500"/>
          <p14:tracePt t="61149" x="4832350" y="5024438"/>
          <p14:tracePt t="61157" x="4868863" y="5033963"/>
          <p14:tracePt t="61165" x="4913313" y="5043488"/>
          <p14:tracePt t="61173" x="4941888" y="5070475"/>
          <p14:tracePt t="61181" x="4949825" y="5070475"/>
          <p14:tracePt t="61189" x="4959350" y="5070475"/>
          <p14:tracePt t="61197" x="4968875" y="5070475"/>
          <p14:tracePt t="61205" x="4978400" y="5080000"/>
          <p14:tracePt t="61365" x="4995863" y="5106988"/>
          <p14:tracePt t="61381" x="5014913" y="5126038"/>
          <p14:tracePt t="61397" x="5022850" y="5133975"/>
          <p14:tracePt t="61485" x="5022850" y="5143500"/>
          <p14:tracePt t="61501" x="5022850" y="5160963"/>
          <p14:tracePt t="61509" x="5005388" y="5180013"/>
          <p14:tracePt t="61517" x="4986338" y="5197475"/>
          <p14:tracePt t="61524" x="4949825" y="5233988"/>
          <p14:tracePt t="61532" x="4913313" y="5243513"/>
          <p14:tracePt t="61540" x="4876800" y="5270500"/>
          <p14:tracePt t="61548" x="4832350" y="5307013"/>
          <p14:tracePt t="61556" x="4803775" y="5316538"/>
          <p14:tracePt t="61564" x="4759325" y="5326063"/>
          <p14:tracePt t="61572" x="4740275" y="5326063"/>
          <p14:tracePt t="61580" x="4713288" y="5343525"/>
          <p14:tracePt t="61588" x="4676775" y="5362575"/>
          <p14:tracePt t="61605" x="4667250" y="5362575"/>
          <p14:tracePt t="61629" x="4659313" y="5372100"/>
          <p14:tracePt t="61876" x="4630738" y="5372100"/>
          <p14:tracePt t="61885" x="4613275" y="5372100"/>
          <p14:tracePt t="61892" x="4594225" y="5372100"/>
          <p14:tracePt t="61900" x="4576763" y="5372100"/>
          <p14:tracePt t="61909" x="4567238" y="5362575"/>
          <p14:tracePt t="61916" x="4557713" y="5362575"/>
          <p14:tracePt t="61932" x="4549775" y="5362575"/>
          <p14:tracePt t="61942" x="4540250" y="5362575"/>
          <p14:tracePt t="62046" x="4567238" y="5353050"/>
          <p14:tracePt t="62053" x="4603750" y="5353050"/>
          <p14:tracePt t="62061" x="4649788" y="5343525"/>
          <p14:tracePt t="62069" x="4686300" y="5343525"/>
          <p14:tracePt t="62077" x="4759325" y="5343525"/>
          <p14:tracePt t="62084" x="4813300" y="5343525"/>
          <p14:tracePt t="62092" x="4859338" y="5343525"/>
          <p14:tracePt t="62100" x="4913313" y="5343525"/>
          <p14:tracePt t="62108" x="4941888" y="5343525"/>
          <p14:tracePt t="62116" x="4949825" y="5343525"/>
          <p14:tracePt t="62934" x="4941888" y="5343525"/>
          <p14:tracePt t="62941" x="4849813" y="5343525"/>
          <p14:tracePt t="62948" x="4759325" y="5343525"/>
          <p14:tracePt t="62956" x="4686300" y="5343525"/>
          <p14:tracePt t="62964" x="4557713" y="5343525"/>
          <p14:tracePt t="62972" x="4484688" y="5343525"/>
          <p14:tracePt t="62980" x="4376738" y="5343525"/>
          <p14:tracePt t="62988" x="4248150" y="5343525"/>
          <p14:tracePt t="62996" x="4175125" y="5343525"/>
          <p14:tracePt t="63004" x="4121150" y="5343525"/>
          <p14:tracePt t="63012" x="4075113" y="5343525"/>
          <p14:tracePt t="63020" x="4057650" y="5343525"/>
          <p14:tracePt t="63581" x="4021138" y="5343525"/>
          <p14:tracePt t="63589" x="3975100" y="5343525"/>
          <p14:tracePt t="63596" x="3956050" y="5343525"/>
          <p14:tracePt t="63604" x="3919538" y="5343525"/>
          <p14:tracePt t="63612" x="3902075" y="5343525"/>
          <p14:tracePt t="63620" x="3883025" y="5343525"/>
          <p14:tracePt t="63628" x="3856038" y="5343525"/>
          <p14:tracePt t="63636" x="3838575" y="5343525"/>
          <p14:tracePt t="63644" x="3819525" y="5343525"/>
          <p14:tracePt t="63652" x="3792538" y="5343525"/>
          <p14:tracePt t="63660" x="3783013" y="5343525"/>
          <p14:tracePt t="63668" x="3775075" y="5343525"/>
          <p14:tracePt t="63716" x="3746500" y="5343525"/>
          <p14:tracePt t="63724" x="3738563" y="5343525"/>
          <p14:tracePt t="63731" x="3719513" y="5343525"/>
          <p14:tracePt t="63741" x="3709988" y="5343525"/>
          <p14:tracePt t="63748" x="3692525" y="5343525"/>
          <p14:tracePt t="63764" x="3656013" y="5343525"/>
          <p14:tracePt t="63788" x="3646488" y="5343525"/>
          <p14:tracePt t="64029" x="3636963" y="5343525"/>
          <p14:tracePt t="64037" x="3619500" y="5343525"/>
          <p14:tracePt t="64045" x="3609975" y="5343525"/>
          <p14:tracePt t="64053" x="3600450" y="5343525"/>
          <p14:tracePt t="64068" x="3582988" y="5343525"/>
          <p14:tracePt t="64076" x="3573463" y="5343525"/>
          <p14:tracePt t="64229" x="3563938" y="5343525"/>
          <p14:tracePt t="64245" x="3556000" y="5353050"/>
          <p14:tracePt t="64269" x="3556000" y="5362575"/>
          <p14:tracePt t="64285" x="3556000" y="5372100"/>
          <p14:tracePt t="64301" x="3556000" y="5380038"/>
          <p14:tracePt t="64309" x="3546475" y="5399088"/>
          <p14:tracePt t="64317" x="3546475" y="5408613"/>
          <p14:tracePt t="64327" x="3527425" y="5435600"/>
          <p14:tracePt t="64343" x="3527425" y="5453063"/>
          <p14:tracePt t="64349" x="3527425" y="5481638"/>
          <p14:tracePt t="64359" x="3527425" y="5499100"/>
          <p14:tracePt t="64365" x="3519488" y="5518150"/>
          <p14:tracePt t="64373" x="3519488" y="5554663"/>
          <p14:tracePt t="64381" x="3519488" y="5572125"/>
          <p14:tracePt t="64389" x="3519488" y="5581650"/>
          <p14:tracePt t="64397" x="3519488" y="5626100"/>
          <p14:tracePt t="64405" x="3519488" y="5635625"/>
          <p14:tracePt t="64413" x="3519488" y="5662613"/>
          <p14:tracePt t="64421" x="3509963" y="5681663"/>
          <p14:tracePt t="64429" x="3509963" y="5691188"/>
          <p14:tracePt t="64437" x="3509963" y="5699125"/>
          <p14:tracePt t="64445" x="3509963" y="5718175"/>
          <p14:tracePt t="64453" x="3500438" y="5727700"/>
          <p14:tracePt t="64462" x="3500438" y="5745163"/>
          <p14:tracePt t="64476" x="3500438" y="5754688"/>
          <p14:tracePt t="64493" x="3482975" y="5781675"/>
          <p14:tracePt t="64509" x="3482975" y="5791200"/>
          <p14:tracePt t="64517" x="3473450" y="5800725"/>
          <p14:tracePt t="64573" x="3473450" y="5808663"/>
          <p14:tracePt t="64589" x="3473450" y="5827713"/>
          <p14:tracePt t="64597" x="3473450" y="5837238"/>
          <p14:tracePt t="64605" x="3473450" y="5845175"/>
          <p14:tracePt t="64621" x="3473450" y="5854700"/>
          <p14:tracePt t="64645" x="3473450" y="5864225"/>
          <p14:tracePt t="64661" x="3473450" y="5873750"/>
          <p14:tracePt t="65452" x="3473450" y="5881688"/>
          <p14:tracePt t="65460" x="3527425" y="5881688"/>
          <p14:tracePt t="65468" x="3619500" y="5900738"/>
          <p14:tracePt t="65476" x="3756025" y="5910263"/>
          <p14:tracePt t="65484" x="3919538" y="5937250"/>
          <p14:tracePt t="65492" x="4065588" y="5937250"/>
          <p14:tracePt t="65500" x="4230688" y="5937250"/>
          <p14:tracePt t="65509" x="4384675" y="5937250"/>
          <p14:tracePt t="65517" x="4567238" y="5937250"/>
          <p14:tracePt t="65527" x="4713288" y="5937250"/>
          <p14:tracePt t="65533" x="4840288" y="5954713"/>
          <p14:tracePt t="65543" x="4949825" y="5954713"/>
          <p14:tracePt t="65549" x="5032375" y="5954713"/>
          <p14:tracePt t="65559" x="5086350" y="5954713"/>
          <p14:tracePt t="65565" x="5095875" y="5954713"/>
          <p14:tracePt t="65605" x="5095875" y="5964238"/>
          <p14:tracePt t="65621" x="5095875" y="5983288"/>
          <p14:tracePt t="65629" x="5086350" y="6000750"/>
          <p14:tracePt t="65638" x="5078413" y="6010275"/>
          <p14:tracePt t="65645" x="5078413" y="6018213"/>
          <p14:tracePt t="65653" x="5068888" y="6018213"/>
          <p14:tracePt t="65662" x="5059363" y="6018213"/>
          <p14:tracePt t="65669" x="5049838" y="6027738"/>
          <p14:tracePt t="65676" x="5041900" y="6037263"/>
          <p14:tracePt t="66045" x="5032375" y="6046788"/>
          <p14:tracePt t="66053" x="5032375" y="6064250"/>
          <p14:tracePt t="66061" x="5032375" y="6091238"/>
          <p14:tracePt t="66069" x="5059363" y="6110288"/>
          <p14:tracePt t="66076" x="5068888" y="6127750"/>
          <p14:tracePt t="66084" x="5095875" y="6173788"/>
          <p14:tracePt t="66092" x="5114925" y="6183313"/>
          <p14:tracePt t="66100" x="5159375" y="6210300"/>
          <p14:tracePt t="66108" x="5178425" y="6229350"/>
          <p14:tracePt t="66116" x="5214938" y="6237288"/>
          <p14:tracePt t="66124" x="5214938" y="6246813"/>
          <p14:tracePt t="66132" x="5224463" y="6256338"/>
          <p14:tracePt t="66141" x="5241925" y="6256338"/>
          <p14:tracePt t="66293" x="5205413" y="6256338"/>
          <p14:tracePt t="66301" x="5178425" y="6256338"/>
          <p14:tracePt t="66309" x="5159375" y="6256338"/>
          <p14:tracePt t="66317" x="5132388" y="6256338"/>
          <p14:tracePt t="66326" x="5114925" y="6256338"/>
          <p14:tracePt t="66333" x="5068888" y="6219825"/>
          <p14:tracePt t="66342" x="5022850" y="6192838"/>
          <p14:tracePt t="66348" x="5014913" y="6192838"/>
          <p14:tracePt t="66357" x="4995863" y="6183313"/>
          <p14:tracePt t="66364" x="4986338" y="6164263"/>
          <p14:tracePt t="66372" x="4978400" y="6156325"/>
          <p14:tracePt t="66388" x="4968875" y="6146800"/>
          <p14:tracePt t="66404" x="4949825" y="6119813"/>
          <p14:tracePt t="66429" x="4922838" y="6073775"/>
          <p14:tracePt t="66453" x="4913313" y="6046788"/>
          <p14:tracePt t="66461" x="4913313" y="6027738"/>
          <p14:tracePt t="66469" x="4913313" y="6000750"/>
          <p14:tracePt t="66477" x="4913313" y="5983288"/>
          <p14:tracePt t="66485" x="4905375" y="5937250"/>
          <p14:tracePt t="66493" x="4905375" y="5927725"/>
          <p14:tracePt t="66501" x="4905375" y="5900738"/>
          <p14:tracePt t="66517" x="4905375" y="5891213"/>
          <p14:tracePt t="66533" x="4905375" y="5881688"/>
          <p14:tracePt t="66544" x="4905375" y="5864225"/>
          <p14:tracePt t="66549" x="4905375" y="5845175"/>
          <p14:tracePt t="66559" x="4905375" y="5837238"/>
          <p14:tracePt t="66565" x="4905375" y="5808663"/>
          <p14:tracePt t="66573" x="4922838" y="5800725"/>
          <p14:tracePt t="66581" x="4932363" y="5791200"/>
          <p14:tracePt t="66589" x="4959350" y="5791200"/>
          <p14:tracePt t="66597" x="4978400" y="5791200"/>
          <p14:tracePt t="66605" x="5032375" y="5781675"/>
          <p14:tracePt t="66613" x="5068888" y="5781675"/>
          <p14:tracePt t="66621" x="5122863" y="5781675"/>
          <p14:tracePt t="66629" x="5205413" y="5781675"/>
          <p14:tracePt t="66637" x="5297488" y="5781675"/>
          <p14:tracePt t="66645" x="5387975" y="5781675"/>
          <p14:tracePt t="66653" x="5497513" y="5781675"/>
          <p14:tracePt t="66661" x="5588000" y="5781675"/>
          <p14:tracePt t="66669" x="5716588" y="5781675"/>
          <p14:tracePt t="66677" x="5843588" y="5781675"/>
          <p14:tracePt t="66685" x="5935663" y="5781675"/>
          <p14:tracePt t="66693" x="5989638" y="5781675"/>
          <p14:tracePt t="66701" x="6043613" y="5781675"/>
          <p14:tracePt t="66708" x="6089650" y="5781675"/>
          <p14:tracePt t="66716" x="6108700" y="5781675"/>
          <p14:tracePt t="66725" x="6135688" y="5781675"/>
          <p14:tracePt t="66733" x="6145213" y="5781675"/>
          <p14:tracePt t="66749" x="6162675" y="5800725"/>
          <p14:tracePt t="66773" x="6172200" y="5808663"/>
          <p14:tracePt t="66781" x="6181725" y="5818188"/>
          <p14:tracePt t="66797" x="6199188" y="5837238"/>
          <p14:tracePt t="66807" x="6226175" y="5854700"/>
          <p14:tracePt t="66813" x="6254750" y="5881688"/>
          <p14:tracePt t="66821" x="6299200" y="5910263"/>
          <p14:tracePt t="66829" x="6326188" y="5918200"/>
          <p14:tracePt t="66838" x="6391275" y="5954713"/>
          <p14:tracePt t="66846" x="6445250" y="5973763"/>
          <p14:tracePt t="66853" x="6508750" y="5991225"/>
          <p14:tracePt t="66862" x="6554788" y="6027738"/>
          <p14:tracePt t="66868" x="6591300" y="6037263"/>
          <p14:tracePt t="66878" x="6627813" y="6046788"/>
          <p14:tracePt t="66884" x="6691313" y="6073775"/>
          <p14:tracePt t="66892" x="6710363" y="6083300"/>
          <p14:tracePt t="66900" x="6727825" y="6083300"/>
          <p14:tracePt t="66908" x="6737350" y="6083300"/>
          <p14:tracePt t="66916" x="6746875" y="6091238"/>
          <p14:tracePt t="67045" x="6754813" y="6100763"/>
          <p14:tracePt t="67053" x="6754813" y="6110288"/>
          <p14:tracePt t="67061" x="6764338" y="6127750"/>
          <p14:tracePt t="67085" x="6773863" y="6146800"/>
          <p14:tracePt t="67093" x="6773863" y="6156325"/>
          <p14:tracePt t="67117" x="6773863" y="6164263"/>
          <p14:tracePt t="67152" x="6773863" y="6173788"/>
          <p14:tracePt t="67158" x="6773863" y="6192838"/>
          <p14:tracePt t="67165" x="6773863" y="6200775"/>
          <p14:tracePt t="67197" x="6773863" y="6210300"/>
          <p14:tracePt t="67221" x="6764338" y="6219825"/>
          <p14:tracePt t="67237" x="6746875" y="6219825"/>
          <p14:tracePt t="67245" x="6718300" y="6237288"/>
          <p14:tracePt t="67260" x="6700838" y="6237288"/>
          <p14:tracePt t="67268" x="6681788" y="6246813"/>
          <p14:tracePt t="67276" x="6673850" y="6246813"/>
          <p14:tracePt t="67284" x="6654800" y="6246813"/>
          <p14:tracePt t="67292" x="6637338" y="6246813"/>
          <p14:tracePt t="67300" x="6610350" y="6246813"/>
          <p14:tracePt t="67309" x="6591300" y="6256338"/>
          <p14:tracePt t="67316" x="6564313" y="6256338"/>
          <p14:tracePt t="67325" x="6545263" y="6256338"/>
          <p14:tracePt t="67332" x="6518275" y="6256338"/>
          <p14:tracePt t="67342" x="6508750" y="6256338"/>
          <p14:tracePt t="67349" x="6491288" y="6256338"/>
          <p14:tracePt t="67358" x="6464300" y="6256338"/>
          <p14:tracePt t="67366" x="6454775" y="6256338"/>
          <p14:tracePt t="67373" x="6427788" y="6256338"/>
          <p14:tracePt t="67381" x="6418263" y="6256338"/>
          <p14:tracePt t="67388" x="6408738" y="6256338"/>
          <p14:tracePt t="67396" x="6381750" y="6256338"/>
          <p14:tracePt t="67404" x="6372225" y="6256338"/>
          <p14:tracePt t="67421" x="6362700" y="6256338"/>
          <p14:tracePt t="67436" x="6345238" y="6256338"/>
          <p14:tracePt t="67444" x="6326188" y="6256338"/>
          <p14:tracePt t="67452" x="6318250" y="6256338"/>
          <p14:tracePt t="67461" x="6299200" y="6256338"/>
          <p14:tracePt t="67468" x="6291263" y="6256338"/>
          <p14:tracePt t="67484" x="6281738" y="6256338"/>
          <p14:tracePt t="67493" x="6245225" y="6256338"/>
          <p14:tracePt t="67500" x="6218238" y="6256338"/>
          <p14:tracePt t="67508" x="6199188" y="6256338"/>
          <p14:tracePt t="67517" x="6153150" y="6256338"/>
          <p14:tracePt t="67526" x="6116638" y="6256338"/>
          <p14:tracePt t="67532" x="6089650" y="6256338"/>
          <p14:tracePt t="67542" x="6043613" y="6256338"/>
          <p14:tracePt t="67548" x="6016625" y="6256338"/>
          <p14:tracePt t="67558" x="5999163" y="6256338"/>
          <p14:tracePt t="67565" x="5972175" y="6256338"/>
          <p14:tracePt t="67573" x="5953125" y="6256338"/>
          <p14:tracePt t="67580" x="5943600" y="6256338"/>
          <p14:tracePt t="67588" x="5916613" y="6256338"/>
          <p14:tracePt t="67596" x="5907088" y="6256338"/>
          <p14:tracePt t="67629" x="5899150" y="6256338"/>
          <p14:tracePt t="67637" x="5889625" y="6256338"/>
          <p14:tracePt t="67646" x="5880100" y="6256338"/>
          <p14:tracePt t="67653" x="5870575" y="6256338"/>
          <p14:tracePt t="67661" x="5843588" y="6256338"/>
          <p14:tracePt t="67669" x="5834063" y="6256338"/>
          <p14:tracePt t="67679" x="5826125" y="6256338"/>
          <p14:tracePt t="67685" x="5797550" y="6246813"/>
          <p14:tracePt t="67692" x="5789613" y="6246813"/>
          <p14:tracePt t="67709" x="5761038" y="6246813"/>
          <p14:tracePt t="67717" x="5753100" y="6246813"/>
          <p14:tracePt t="67726" x="5743575" y="6246813"/>
          <p14:tracePt t="67742" x="5734050" y="6246813"/>
          <p14:tracePt t="67749" x="5716588" y="6246813"/>
          <p14:tracePt t="67759" x="5697538" y="6246813"/>
          <p14:tracePt t="67765" x="5680075" y="6246813"/>
          <p14:tracePt t="67773" x="5670550" y="6246813"/>
          <p14:tracePt t="67781" x="5653088" y="6246813"/>
          <p14:tracePt t="67789" x="5616575" y="6246813"/>
          <p14:tracePt t="67805" x="5588000" y="6246813"/>
          <p14:tracePt t="67813" x="5570538" y="6237288"/>
          <p14:tracePt t="67821" x="5534025" y="6237288"/>
          <p14:tracePt t="67829" x="5524500" y="6237288"/>
          <p14:tracePt t="67837" x="5514975" y="6237288"/>
          <p14:tracePt t="67989" x="5507038" y="6229350"/>
          <p14:tracePt t="68045" x="5507038" y="6219825"/>
          <p14:tracePt t="68052" x="5514975" y="6210300"/>
          <p14:tracePt t="68076" x="5524500" y="6210300"/>
          <p14:tracePt t="68116" x="5534025" y="6200775"/>
          <p14:tracePt t="68124" x="5551488" y="6200775"/>
          <p14:tracePt t="68140" x="5561013" y="6192838"/>
          <p14:tracePt t="68148" x="5580063" y="6183313"/>
          <p14:tracePt t="68157" x="5597525" y="6183313"/>
          <p14:tracePt t="68164" x="5624513" y="6164263"/>
          <p14:tracePt t="68173" x="5643563" y="6164263"/>
          <p14:tracePt t="68181" x="5661025" y="6156325"/>
          <p14:tracePt t="68189" x="5670550" y="6156325"/>
          <p14:tracePt t="68197" x="5697538" y="6146800"/>
          <p14:tracePt t="68205" x="5707063" y="6146800"/>
          <p14:tracePt t="68221" x="5724525" y="6146800"/>
          <p14:tracePt t="68237" x="5734050" y="6146800"/>
          <p14:tracePt t="68245" x="5743575" y="6137275"/>
          <p14:tracePt t="68261" x="5753100" y="6137275"/>
          <p14:tracePt t="68277" x="5770563" y="6137275"/>
          <p14:tracePt t="69140" x="5770563" y="6127750"/>
          <p14:tracePt t="69148" x="5834063" y="6110288"/>
          <p14:tracePt t="69158" x="5962650" y="6091238"/>
          <p14:tracePt t="69164" x="6099175" y="6083300"/>
          <p14:tracePt t="69172" x="6245225" y="6054725"/>
          <p14:tracePt t="69180" x="6391275" y="6037263"/>
          <p14:tracePt t="69188" x="6573838" y="6010275"/>
          <p14:tracePt t="69196" x="6737350" y="5964238"/>
          <p14:tracePt t="69204" x="6946900" y="5927725"/>
          <p14:tracePt t="69212" x="7110413" y="5873750"/>
          <p14:tracePt t="69220" x="7248525" y="5827713"/>
          <p14:tracePt t="69228" x="7356475" y="5800725"/>
          <p14:tracePt t="69236" x="7458075" y="5735638"/>
          <p14:tracePt t="69244" x="7502525" y="5718175"/>
          <p14:tracePt t="69252" x="7539038" y="5699125"/>
          <p14:tracePt t="69429" x="7539038" y="5691188"/>
          <p14:tracePt t="69437" x="7539038" y="5662613"/>
          <p14:tracePt t="69445" x="7539038" y="5654675"/>
          <p14:tracePt t="69469" x="7539038" y="5645150"/>
          <p14:tracePt t="69485" x="7531100" y="5626100"/>
          <p14:tracePt t="69509" x="7521575" y="5626100"/>
          <p14:tracePt t="69524" x="7502525" y="5608638"/>
          <p14:tracePt t="69533" x="7494588" y="5608638"/>
          <p14:tracePt t="69549" x="7485063" y="5608638"/>
          <p14:tracePt t="69565" x="7475538" y="5608638"/>
          <p14:tracePt t="69580" x="7466013" y="5608638"/>
          <p14:tracePt t="69686" x="7458075" y="5608638"/>
          <p14:tracePt t="69693" x="7439025" y="5608638"/>
          <p14:tracePt t="69758" x="7429500" y="5599113"/>
          <p14:tracePt t="69766" x="7429500" y="5562600"/>
          <p14:tracePt t="69773" x="7429500" y="5508625"/>
          <p14:tracePt t="69781" x="7475538" y="5426075"/>
          <p14:tracePt t="69789" x="7539038" y="5353050"/>
          <p14:tracePt t="69797" x="7685088" y="5233988"/>
          <p14:tracePt t="69805" x="7821613" y="5126038"/>
          <p14:tracePt t="69813" x="7958138" y="5006975"/>
          <p14:tracePt t="69821" x="8059738" y="4914900"/>
          <p14:tracePt t="69828" x="8123238" y="4833938"/>
          <p14:tracePt t="69836" x="8213725" y="4714875"/>
          <p14:tracePt t="69844" x="8269288" y="4632325"/>
          <p14:tracePt t="69852" x="8342313" y="4495800"/>
          <p14:tracePt t="69860" x="8405813" y="4349750"/>
          <p14:tracePt t="69868" x="8478838" y="4195763"/>
          <p14:tracePt t="69876" x="8515350" y="4049713"/>
          <p14:tracePt t="69884" x="8542338" y="3840163"/>
          <p14:tracePt t="69892" x="8588375" y="3657600"/>
          <p14:tracePt t="69900" x="8605838" y="3475038"/>
          <p14:tracePt t="69909" x="8661400" y="3182938"/>
          <p14:tracePt t="69916" x="8751888" y="2754313"/>
          <p14:tracePt t="69924" x="8870950" y="2306638"/>
          <p14:tracePt t="69932" x="8924925" y="1979613"/>
          <p14:tracePt t="69941" x="8988425" y="1697038"/>
          <p14:tracePt t="69948" x="8997950" y="1495425"/>
          <p14:tracePt t="69957" x="9043988" y="1322388"/>
          <p14:tracePt t="69964" x="9043988" y="1203325"/>
          <p14:tracePt t="69973" x="9043988" y="1139825"/>
          <p14:tracePt t="69980" x="9043988" y="1103313"/>
          <p14:tracePt t="69996" x="9043988" y="1085850"/>
          <p14:tracePt t="70077" x="9034463" y="1085850"/>
          <p14:tracePt t="70085" x="8988425" y="1085850"/>
          <p14:tracePt t="70093" x="8934450" y="1085850"/>
          <p14:tracePt t="70100" x="8878888" y="1085850"/>
          <p14:tracePt t="70108" x="8824913" y="1085850"/>
          <p14:tracePt t="70116" x="8761413" y="1085850"/>
          <p14:tracePt t="70124" x="8705850" y="1066800"/>
          <p14:tracePt t="70132" x="8578850" y="1039813"/>
          <p14:tracePt t="70140" x="8478838" y="1012825"/>
          <p14:tracePt t="70148" x="8369300" y="1012825"/>
          <p14:tracePt t="70157" x="8223250" y="1003300"/>
          <p14:tracePt t="70164" x="8077200" y="1003300"/>
          <p14:tracePt t="70172" x="7931150" y="1003300"/>
          <p14:tracePt t="70180" x="7785100" y="1003300"/>
          <p14:tracePt t="70188" x="7658100" y="1003300"/>
          <p14:tracePt t="70196" x="7531100" y="1003300"/>
          <p14:tracePt t="70205" x="7421563" y="1003300"/>
          <p14:tracePt t="70213" x="7319963" y="1030288"/>
          <p14:tracePt t="70221" x="7248525" y="1057275"/>
          <p14:tracePt t="70229" x="7165975" y="1103313"/>
          <p14:tracePt t="70237" x="7102475" y="1122363"/>
          <p14:tracePt t="70245" x="7037388" y="1176338"/>
          <p14:tracePt t="70253" x="7000875" y="1212850"/>
          <p14:tracePt t="70260" x="6983413" y="1222375"/>
          <p14:tracePt t="70269" x="6956425" y="1231900"/>
          <p14:tracePt t="70278" x="6929438" y="1258888"/>
          <p14:tracePt t="70285" x="6919913" y="1268413"/>
          <p14:tracePt t="70293" x="6910388" y="1276350"/>
          <p14:tracePt t="70301" x="6883400" y="1303338"/>
          <p14:tracePt t="70325" x="6846888" y="1331913"/>
          <p14:tracePt t="70333" x="6837363" y="1349375"/>
          <p14:tracePt t="70342" x="6791325" y="1395413"/>
          <p14:tracePt t="70349" x="6773863" y="1458913"/>
          <p14:tracePt t="70358" x="6737350" y="1504950"/>
          <p14:tracePt t="70365" x="6691313" y="1568450"/>
          <p14:tracePt t="70373" x="6645275" y="1624013"/>
          <p14:tracePt t="70380" x="6591300" y="1704975"/>
          <p14:tracePt t="70388" x="6554788" y="1751013"/>
          <p14:tracePt t="70395" x="6537325" y="1797050"/>
          <p14:tracePt t="70405" x="6491288" y="1860550"/>
          <p14:tracePt t="70413" x="6464300" y="1897063"/>
          <p14:tracePt t="70421" x="6454775" y="1951038"/>
          <p14:tracePt t="70429" x="6418263" y="1997075"/>
          <p14:tracePt t="70437" x="6418263" y="2024063"/>
          <p14:tracePt t="70444" x="6391275" y="2070100"/>
          <p14:tracePt t="70453" x="6391275" y="2089150"/>
          <p14:tracePt t="70460" x="6381750" y="2116138"/>
          <p14:tracePt t="70469" x="6372225" y="2125663"/>
          <p14:tracePt t="70478" x="6372225" y="2133600"/>
          <p14:tracePt t="70485" x="6372225" y="2152650"/>
          <p14:tracePt t="70605" x="6372225" y="2160588"/>
          <p14:tracePt t="70741" x="6372225" y="2170113"/>
          <p14:tracePt t="71958" x="6318250" y="2170113"/>
          <p14:tracePt t="71965" x="6226175" y="2179638"/>
          <p14:tracePt t="71975" x="6145213" y="2225675"/>
          <p14:tracePt t="71981" x="6062663" y="2262188"/>
          <p14:tracePt t="71989" x="5980113" y="2298700"/>
          <p14:tracePt t="71997" x="5907088" y="2325688"/>
          <p14:tracePt t="72005" x="5862638" y="2352675"/>
          <p14:tracePt t="72013" x="5780088" y="2379663"/>
          <p14:tracePt t="72021" x="5697538" y="2435225"/>
          <p14:tracePt t="72029" x="5653088" y="2452688"/>
          <p14:tracePt t="72037" x="5588000" y="2481263"/>
          <p14:tracePt t="72044" x="5561013" y="2498725"/>
          <p14:tracePt t="72053" x="5551488" y="2498725"/>
          <p14:tracePt t="72061" x="5524500" y="2508250"/>
          <p14:tracePt t="72070" x="5507038" y="2525713"/>
          <p14:tracePt t="72085" x="5497513" y="2535238"/>
          <p14:tracePt t="72428" x="5487988" y="2544763"/>
          <p14:tracePt t="72438" x="5487988" y="2562225"/>
          <p14:tracePt t="72445" x="5461000" y="2581275"/>
          <p14:tracePt t="72454" x="5441950" y="2598738"/>
          <p14:tracePt t="72462" x="5424488" y="2608263"/>
          <p14:tracePt t="72469" x="5397500" y="2625725"/>
          <p14:tracePt t="72476" x="5360988" y="2635250"/>
          <p14:tracePt t="72484" x="5341938" y="2644775"/>
          <p14:tracePt t="72493" x="5324475" y="2644775"/>
          <p14:tracePt t="72501" x="5305425" y="2644775"/>
          <p14:tracePt t="72508" x="5287963" y="2644775"/>
          <p14:tracePt t="72622" x="5268913" y="2671763"/>
          <p14:tracePt t="72629" x="5251450" y="2690813"/>
          <p14:tracePt t="72637" x="5224463" y="2698750"/>
          <p14:tracePt t="72645" x="5187950" y="2727325"/>
          <p14:tracePt t="72653" x="5114925" y="2754313"/>
          <p14:tracePt t="72663" x="5032375" y="2781300"/>
          <p14:tracePt t="72669" x="4978400" y="2790825"/>
          <p14:tracePt t="72679" x="4859338" y="2817813"/>
          <p14:tracePt t="72684" x="4767263" y="2817813"/>
          <p14:tracePt t="72694" x="4659313" y="2854325"/>
          <p14:tracePt t="72700" x="4567238" y="2854325"/>
          <p14:tracePt t="72708" x="4484688" y="2854325"/>
          <p14:tracePt t="72716" x="4376738" y="2854325"/>
          <p14:tracePt t="72725" x="4303713" y="2854325"/>
          <p14:tracePt t="72731" x="4248150" y="2854325"/>
          <p14:tracePt t="72740" x="4194175" y="2854325"/>
          <p14:tracePt t="72748" x="4184650" y="2854325"/>
          <p14:tracePt t="72757" x="4165600" y="2854325"/>
          <p14:tracePt t="72838" x="4157663" y="2854325"/>
          <p14:tracePt t="72845" x="4148138" y="2854325"/>
          <p14:tracePt t="72852" x="4111625" y="2854325"/>
          <p14:tracePt t="72860" x="4075113" y="2854325"/>
          <p14:tracePt t="72868" x="4057650" y="2854325"/>
          <p14:tracePt t="72876" x="4011613" y="2836863"/>
          <p14:tracePt t="72884" x="3975100" y="2827338"/>
          <p14:tracePt t="72893" x="3938588" y="2800350"/>
          <p14:tracePt t="72900" x="3892550" y="2771775"/>
          <p14:tracePt t="72908" x="3846513" y="2735263"/>
          <p14:tracePt t="72916" x="3819525" y="2717800"/>
          <p14:tracePt t="72924" x="3775075" y="2681288"/>
          <p14:tracePt t="72932" x="3738563" y="2662238"/>
          <p14:tracePt t="72940" x="3719513" y="2644775"/>
          <p14:tracePt t="72948" x="3692525" y="2608263"/>
          <p14:tracePt t="72958" x="3665538" y="2562225"/>
          <p14:tracePt t="72965" x="3629025" y="2517775"/>
          <p14:tracePt t="72975" x="3619500" y="2462213"/>
          <p14:tracePt t="72981" x="3609975" y="2425700"/>
          <p14:tracePt t="72989" x="3573463" y="2398713"/>
          <p14:tracePt t="72997" x="3563938" y="2379663"/>
          <p14:tracePt t="73005" x="3556000" y="2362200"/>
          <p14:tracePt t="73013" x="3556000" y="2352675"/>
          <p14:tracePt t="73037" x="3546475" y="2316163"/>
          <p14:tracePt t="73045" x="3536950" y="2306638"/>
          <p14:tracePt t="73053" x="3527425" y="2270125"/>
          <p14:tracePt t="73061" x="3527425" y="2243138"/>
          <p14:tracePt t="73069" x="3519488" y="2233613"/>
          <p14:tracePt t="73078" x="3519488" y="2216150"/>
          <p14:tracePt t="73085" x="3519488" y="2179638"/>
          <p14:tracePt t="73093" x="3519488" y="2160588"/>
          <p14:tracePt t="73101" x="3519488" y="2133600"/>
          <p14:tracePt t="73108" x="3527425" y="2097088"/>
          <p14:tracePt t="73116" x="3536950" y="2079625"/>
          <p14:tracePt t="73124" x="3556000" y="2033588"/>
          <p14:tracePt t="73140" x="3556000" y="2006600"/>
          <p14:tracePt t="73148" x="3582988" y="1987550"/>
          <p14:tracePt t="73157" x="3582988" y="1979613"/>
          <p14:tracePt t="73173" x="3592513" y="1960563"/>
          <p14:tracePt t="73180" x="3600450" y="1951038"/>
          <p14:tracePt t="73188" x="3609975" y="1943100"/>
          <p14:tracePt t="73196" x="3619500" y="1943100"/>
          <p14:tracePt t="73204" x="3629025" y="1933575"/>
          <p14:tracePt t="73212" x="3636963" y="1933575"/>
          <p14:tracePt t="73220" x="3646488" y="1933575"/>
          <p14:tracePt t="73228" x="3665538" y="1933575"/>
          <p14:tracePt t="73236" x="3673475" y="1933575"/>
          <p14:tracePt t="73244" x="3709988" y="1933575"/>
          <p14:tracePt t="73252" x="3738563" y="1933575"/>
          <p14:tracePt t="73260" x="3792538" y="1933575"/>
          <p14:tracePt t="73268" x="3829050" y="1933575"/>
          <p14:tracePt t="73276" x="3865563" y="1933575"/>
          <p14:tracePt t="73284" x="3919538" y="1933575"/>
          <p14:tracePt t="73292" x="4002088" y="1951038"/>
          <p14:tracePt t="73300" x="4111625" y="1979613"/>
          <p14:tracePt t="73309" x="4194175" y="2024063"/>
          <p14:tracePt t="73316" x="4257675" y="2043113"/>
          <p14:tracePt t="73324" x="4340225" y="2089150"/>
          <p14:tracePt t="73332" x="4430713" y="2097088"/>
          <p14:tracePt t="73341" x="4494213" y="2152650"/>
          <p14:tracePt t="73348" x="4557713" y="2160588"/>
          <p14:tracePt t="73358" x="4630738" y="2189163"/>
          <p14:tracePt t="73364" x="4676775" y="2216150"/>
          <p14:tracePt t="73372" x="4740275" y="2233613"/>
          <p14:tracePt t="73380" x="4786313" y="2270125"/>
          <p14:tracePt t="73388" x="4832350" y="2298700"/>
          <p14:tracePt t="73396" x="4876800" y="2306638"/>
          <p14:tracePt t="73404" x="4941888" y="2335213"/>
          <p14:tracePt t="73413" x="4978400" y="2343150"/>
          <p14:tracePt t="73420" x="5014913" y="2352675"/>
          <p14:tracePt t="73428" x="5041900" y="2362200"/>
          <p14:tracePt t="73436" x="5059363" y="2362200"/>
          <p14:tracePt t="73444" x="5105400" y="2379663"/>
          <p14:tracePt t="73460" x="5105400" y="2389188"/>
          <p14:tracePt t="73476" x="5105400" y="2408238"/>
          <p14:tracePt t="73484" x="5105400" y="2416175"/>
          <p14:tracePt t="73492" x="5105400" y="2425700"/>
          <p14:tracePt t="73500" x="5105400" y="2435225"/>
          <p14:tracePt t="73516" x="5105400" y="2444750"/>
          <p14:tracePt t="73524" x="5105400" y="2452688"/>
          <p14:tracePt t="73532" x="5105400" y="2462213"/>
          <p14:tracePt t="73540" x="5105400" y="2471738"/>
          <p14:tracePt t="73548" x="5105400" y="2481263"/>
          <p14:tracePt t="73558" x="5105400" y="2498725"/>
          <p14:tracePt t="73564" x="5105400" y="2517775"/>
          <p14:tracePt t="73574" x="5105400" y="2544763"/>
          <p14:tracePt t="73580" x="5105400" y="2562225"/>
          <p14:tracePt t="73596" x="5105400" y="2589213"/>
          <p14:tracePt t="73604" x="5105400" y="2598738"/>
          <p14:tracePt t="73612" x="5105400" y="2635250"/>
          <p14:tracePt t="73628" x="5105400" y="2662238"/>
          <p14:tracePt t="73636" x="5105400" y="2681288"/>
          <p14:tracePt t="73645" x="5105400" y="2698750"/>
          <p14:tracePt t="73652" x="5105400" y="2708275"/>
          <p14:tracePt t="73662" x="5105400" y="2735263"/>
          <p14:tracePt t="73708" x="5105400" y="2744788"/>
          <p14:tracePt t="73716" x="5105400" y="2763838"/>
          <p14:tracePt t="73724" x="5105400" y="2771775"/>
          <p14:tracePt t="73741" x="5105400" y="2790825"/>
          <p14:tracePt t="73749" x="5105400" y="2808288"/>
          <p14:tracePt t="73764" x="5105400" y="2827338"/>
          <p14:tracePt t="73774" x="5086350" y="2844800"/>
          <p14:tracePt t="73780" x="5086350" y="2854325"/>
          <p14:tracePt t="73788" x="5086350" y="2863850"/>
          <p14:tracePt t="73804" x="5086350" y="2873375"/>
          <p14:tracePt t="73813" x="5086350" y="2900363"/>
          <p14:tracePt t="73820" x="5086350" y="2909888"/>
          <p14:tracePt t="73829" x="5086350" y="2917825"/>
          <p14:tracePt t="73845" x="5078413" y="2946400"/>
          <p14:tracePt t="73860" x="5078413" y="2954338"/>
          <p14:tracePt t="73868" x="5078413" y="2982913"/>
          <p14:tracePt t="73893" x="5049838" y="3027363"/>
          <p14:tracePt t="73900" x="5032375" y="3054350"/>
          <p14:tracePt t="73909" x="5014913" y="3082925"/>
          <p14:tracePt t="73916" x="4978400" y="3127375"/>
          <p14:tracePt t="73924" x="4932363" y="3163888"/>
          <p14:tracePt t="73932" x="4886325" y="3209925"/>
          <p14:tracePt t="73941" x="4822825" y="3236913"/>
          <p14:tracePt t="73948" x="4776788" y="3273425"/>
          <p14:tracePt t="73958" x="4730750" y="3282950"/>
          <p14:tracePt t="73964" x="4686300" y="3292475"/>
          <p14:tracePt t="73980" x="4667250" y="3292475"/>
          <p14:tracePt t="73989" x="4649788" y="3309938"/>
          <p14:tracePt t="74197" x="4613275" y="3309938"/>
          <p14:tracePt t="74205" x="4603750" y="3309938"/>
          <p14:tracePt t="74213" x="4567238" y="3338513"/>
          <p14:tracePt t="74222" x="4549775" y="3346450"/>
          <p14:tracePt t="74229" x="4521200" y="3365500"/>
          <p14:tracePt t="74239" x="4503738" y="3375025"/>
          <p14:tracePt t="74247" x="4484688" y="3382963"/>
          <p14:tracePt t="74253" x="4476750" y="3382963"/>
          <p14:tracePt t="74263" x="4467225" y="3382963"/>
          <p14:tracePt t="74492" x="4430713" y="3392488"/>
          <p14:tracePt t="74500" x="4403725" y="3411538"/>
          <p14:tracePt t="74508" x="4340225" y="3419475"/>
          <p14:tracePt t="74516" x="4330700" y="3419475"/>
          <p14:tracePt t="74524" x="4321175" y="3419475"/>
          <p14:tracePt t="74532" x="4303713" y="3419475"/>
          <p14:tracePt t="74540" x="4284663" y="3419475"/>
          <p14:tracePt t="74717" x="4311650" y="3419475"/>
          <p14:tracePt t="74725" x="4330700" y="3419475"/>
          <p14:tracePt t="74733" x="4357688" y="3419475"/>
          <p14:tracePt t="74741" x="4367213" y="3419475"/>
          <p14:tracePt t="74758" x="4376738" y="3446463"/>
          <p14:tracePt t="74765" x="4384675" y="3465513"/>
          <p14:tracePt t="74775" x="4394200" y="3475038"/>
          <p14:tracePt t="74781" x="4394200" y="3492500"/>
          <p14:tracePt t="74845" x="4403725" y="3502025"/>
          <p14:tracePt t="74853" x="4430713" y="3502025"/>
          <p14:tracePt t="74861" x="4440238" y="3502025"/>
          <p14:tracePt t="74870" x="4457700" y="3492500"/>
          <p14:tracePt t="75037" x="4448175" y="3492500"/>
          <p14:tracePt t="75044" x="4430713" y="3492500"/>
          <p14:tracePt t="75060" x="4376738" y="3482975"/>
          <p14:tracePt t="75068" x="4357688" y="3482975"/>
          <p14:tracePt t="75076" x="4330700" y="3455988"/>
          <p14:tracePt t="75084" x="4267200" y="3438525"/>
          <p14:tracePt t="75092" x="4238625" y="3429000"/>
          <p14:tracePt t="75100" x="4211638" y="3411538"/>
          <p14:tracePt t="75109" x="4165600" y="3392488"/>
          <p14:tracePt t="75116" x="4138613" y="3382963"/>
          <p14:tracePt t="75124" x="4094163" y="3382963"/>
          <p14:tracePt t="75132" x="4065588" y="3375025"/>
          <p14:tracePt t="75140" x="4038600" y="3365500"/>
          <p14:tracePt t="75148" x="4029075" y="3355975"/>
          <p14:tracePt t="75221" x="4011613" y="3346450"/>
          <p14:tracePt t="75228" x="4011613" y="3338513"/>
          <p14:tracePt t="75237" x="4011613" y="3319463"/>
          <p14:tracePt t="75244" x="4011613" y="3273425"/>
          <p14:tracePt t="75252" x="4011613" y="3255963"/>
          <p14:tracePt t="75260" x="4011613" y="3219450"/>
          <p14:tracePt t="75268" x="4011613" y="3200400"/>
          <p14:tracePt t="75276" x="4011613" y="3182938"/>
          <p14:tracePt t="75284" x="4011613" y="3163888"/>
          <p14:tracePt t="75292" x="4011613" y="3155950"/>
          <p14:tracePt t="75300" x="4011613" y="3127375"/>
          <p14:tracePt t="75308" x="4011613" y="3109913"/>
          <p14:tracePt t="75316" x="4011613" y="3082925"/>
          <p14:tracePt t="75325" x="4021138" y="3063875"/>
          <p14:tracePt t="75332" x="4029075" y="3054350"/>
          <p14:tracePt t="75341" x="4038600" y="3046413"/>
          <p14:tracePt t="75348" x="4038600" y="3036888"/>
          <p14:tracePt t="75357" x="4048125" y="3027363"/>
          <p14:tracePt t="75389" x="4048125" y="3009900"/>
          <p14:tracePt t="75420" x="4048125" y="3000375"/>
          <p14:tracePt t="75533" x="4065588" y="2946400"/>
          <p14:tracePt t="75541" x="4075113" y="2946400"/>
          <p14:tracePt t="75549" x="4075113" y="2936875"/>
          <p14:tracePt t="75565" x="4094163" y="2917825"/>
          <p14:tracePt t="75575" x="4102100" y="2909888"/>
          <p14:tracePt t="75677" x="4121150" y="2909888"/>
          <p14:tracePt t="75693" x="4129088" y="2909888"/>
          <p14:tracePt t="75709" x="4157663" y="2900363"/>
          <p14:tracePt t="75717" x="4165600" y="2890838"/>
          <p14:tracePt t="75725" x="4175125" y="2881313"/>
          <p14:tracePt t="75741" x="4184650" y="2863850"/>
          <p14:tracePt t="75749" x="4194175" y="2863850"/>
          <p14:tracePt t="75759" x="4202113" y="2854325"/>
          <p14:tracePt t="75775" x="4230688" y="2844800"/>
          <p14:tracePt t="75781" x="4238625" y="2836863"/>
          <p14:tracePt t="75790" x="4248150" y="2827338"/>
          <p14:tracePt t="75846" x="4257675" y="2827338"/>
          <p14:tracePt t="75861" x="4267200" y="2827338"/>
          <p14:tracePt t="75869" x="4303713" y="2827338"/>
          <p14:tracePt t="75880" x="4330700" y="2827338"/>
          <p14:tracePt t="75885" x="4384675" y="2844800"/>
          <p14:tracePt t="75895" x="4448175" y="2863850"/>
          <p14:tracePt t="75901" x="4494213" y="2900363"/>
          <p14:tracePt t="75908" x="4521200" y="2909888"/>
          <p14:tracePt t="75916" x="4567238" y="2936875"/>
          <p14:tracePt t="75924" x="4613275" y="2946400"/>
          <p14:tracePt t="75932" x="4630738" y="2946400"/>
          <p14:tracePt t="75941" x="4640263" y="2954338"/>
          <p14:tracePt t="75948" x="4649788" y="2954338"/>
          <p14:tracePt t="76045" x="4649788" y="2973388"/>
          <p14:tracePt t="76053" x="4649788" y="2982913"/>
          <p14:tracePt t="76061" x="4649788" y="2990850"/>
          <p14:tracePt t="76070" x="4649788" y="3009900"/>
          <p14:tracePt t="76078" x="4649788" y="3017838"/>
          <p14:tracePt t="76085" x="4649788" y="3027363"/>
          <p14:tracePt t="76108" x="4649788" y="3046413"/>
          <p14:tracePt t="76117" x="4649788" y="3054350"/>
          <p14:tracePt t="76133" x="4649788" y="3063875"/>
          <p14:tracePt t="76829" x="4649788" y="3100388"/>
          <p14:tracePt t="77014" x="4659313" y="3090863"/>
          <p14:tracePt t="77020" x="4667250" y="3082925"/>
          <p14:tracePt t="77036" x="4695825" y="3063875"/>
          <p14:tracePt t="77044" x="4713288" y="3063875"/>
          <p14:tracePt t="77052" x="4740275" y="3054350"/>
          <p14:tracePt t="77060" x="4749800" y="3054350"/>
          <p14:tracePt t="77068" x="4759325" y="3054350"/>
          <p14:tracePt t="77149" x="4767263" y="3054350"/>
          <p14:tracePt t="77156" x="4767263" y="3082925"/>
          <p14:tracePt t="77164" x="4740275" y="3109913"/>
          <p14:tracePt t="77173" x="4703763" y="3136900"/>
          <p14:tracePt t="77180" x="4659313" y="3155950"/>
          <p14:tracePt t="77188" x="4630738" y="3155950"/>
          <p14:tracePt t="77196" x="4586288" y="3155950"/>
          <p14:tracePt t="77204" x="4549775" y="3155950"/>
          <p14:tracePt t="77212" x="4521200" y="3163888"/>
          <p14:tracePt t="77220" x="4467225" y="3155950"/>
          <p14:tracePt t="77228" x="4457700" y="3119438"/>
          <p14:tracePt t="77236" x="4448175" y="3090863"/>
          <p14:tracePt t="77243" x="4430713" y="3046413"/>
          <p14:tracePt t="77252" x="4430713" y="3017838"/>
          <p14:tracePt t="77260" x="4430713" y="3000375"/>
          <p14:tracePt t="77268" x="4430713" y="2990850"/>
          <p14:tracePt t="77276" x="4440238" y="2973388"/>
          <p14:tracePt t="77367" x="4440238" y="2990850"/>
          <p14:tracePt t="77437" x="4448175" y="2973388"/>
          <p14:tracePt t="77445" x="4476750" y="2936875"/>
          <p14:tracePt t="77453" x="4494213" y="2917825"/>
          <p14:tracePt t="77461" x="4513263" y="2900363"/>
          <p14:tracePt t="77469" x="4530725" y="2890838"/>
          <p14:tracePt t="77485" x="4549775" y="2890838"/>
          <p14:tracePt t="77494" x="4557713" y="2890838"/>
          <p14:tracePt t="77517" x="4567238" y="2890838"/>
          <p14:tracePt t="77526" x="4576763" y="2890838"/>
          <p14:tracePt t="77533" x="4586288" y="2900363"/>
          <p14:tracePt t="77543" x="4586288" y="2909888"/>
          <p14:tracePt t="77565" x="4586288" y="2917825"/>
          <p14:tracePt t="77638" x="4594225" y="2917825"/>
          <p14:tracePt t="77645" x="4622800" y="2917825"/>
          <p14:tracePt t="77653" x="4649788" y="2917825"/>
          <p14:tracePt t="77661" x="4686300" y="2917825"/>
          <p14:tracePt t="77670" x="4703763" y="2917825"/>
          <p14:tracePt t="77678" x="4713288" y="2917825"/>
          <p14:tracePt t="77685" x="4730750" y="2917825"/>
          <p14:tracePt t="77700" x="4740275" y="2917825"/>
          <p14:tracePt t="78732" x="4749800" y="2909888"/>
          <p14:tracePt t="78740" x="4749800" y="2890838"/>
          <p14:tracePt t="78748" x="4749800" y="2836863"/>
          <p14:tracePt t="78756" x="4749800" y="2790825"/>
          <p14:tracePt t="78764" x="4749800" y="2735263"/>
          <p14:tracePt t="78772" x="4749800" y="2698750"/>
          <p14:tracePt t="78780" x="4749800" y="2625725"/>
          <p14:tracePt t="78788" x="4749800" y="2589213"/>
          <p14:tracePt t="78796" x="4749800" y="2554288"/>
          <p14:tracePt t="78804" x="4749800" y="2525713"/>
          <p14:tracePt t="78812" x="4749800" y="2471738"/>
          <p14:tracePt t="78820" x="4749800" y="2444750"/>
          <p14:tracePt t="78828" x="4749800" y="2425700"/>
          <p14:tracePt t="78837" x="4749800" y="2398713"/>
          <p14:tracePt t="78845" x="4749800" y="2379663"/>
          <p14:tracePt t="78853" x="4749800" y="2371725"/>
          <p14:tracePt t="78861" x="4749800" y="2343150"/>
          <p14:tracePt t="78868" x="4749800" y="2325688"/>
          <p14:tracePt t="78876" x="4749800" y="2298700"/>
          <p14:tracePt t="78892" x="4740275" y="2243138"/>
          <p14:tracePt t="78900" x="4740275" y="2206625"/>
          <p14:tracePt t="78916" x="4740275" y="2189163"/>
          <p14:tracePt t="78924" x="4730750" y="2170113"/>
          <p14:tracePt t="78932" x="4730750" y="2152650"/>
          <p14:tracePt t="78940" x="4730750" y="2125663"/>
          <p14:tracePt t="78948" x="4730750" y="2089150"/>
          <p14:tracePt t="78957" x="4730750" y="2070100"/>
          <p14:tracePt t="78964" x="4722813" y="2043113"/>
          <p14:tracePt t="78974" x="4722813" y="2016125"/>
          <p14:tracePt t="78980" x="4695825" y="1997075"/>
          <p14:tracePt t="78996" x="4695825" y="1970088"/>
          <p14:tracePt t="79004" x="4695825" y="1960563"/>
          <p14:tracePt t="79012" x="4686300" y="1951038"/>
          <p14:tracePt t="79020" x="4676775" y="1943100"/>
          <p14:tracePt t="79061" x="4676775" y="1933575"/>
          <p14:tracePt t="79230" x="4676775" y="1914525"/>
          <p14:tracePt t="79237" x="4686300" y="1914525"/>
          <p14:tracePt t="79253" x="4703763" y="1906588"/>
          <p14:tracePt t="79285" x="4722813" y="1878013"/>
          <p14:tracePt t="79389" x="4722813" y="1887538"/>
          <p14:tracePt t="79397" x="4722813" y="1924050"/>
          <p14:tracePt t="79406" x="4722813" y="1951038"/>
          <p14:tracePt t="79413" x="4722813" y="1979613"/>
          <p14:tracePt t="79422" x="4722813" y="2006600"/>
          <p14:tracePt t="79429" x="4722813" y="2024063"/>
          <p14:tracePt t="79438" x="4722813" y="2052638"/>
          <p14:tracePt t="79445" x="4722813" y="2060575"/>
          <p14:tracePt t="79452" x="4722813" y="2097088"/>
          <p14:tracePt t="79461" x="4722813" y="2125663"/>
          <p14:tracePt t="79468" x="4722813" y="2170113"/>
          <p14:tracePt t="79476" x="4722813" y="2206625"/>
          <p14:tracePt t="79484" x="4722813" y="2262188"/>
          <p14:tracePt t="79492" x="4722813" y="2316163"/>
          <p14:tracePt t="79500" x="4722813" y="2379663"/>
          <p14:tracePt t="79508" x="4722813" y="2435225"/>
          <p14:tracePt t="79516" x="4722813" y="2508250"/>
          <p14:tracePt t="79525" x="4722813" y="2562225"/>
          <p14:tracePt t="79532" x="4722813" y="2625725"/>
          <p14:tracePt t="79541" x="4749800" y="2671763"/>
          <p14:tracePt t="79548" x="4759325" y="2744788"/>
          <p14:tracePt t="79557" x="4759325" y="2771775"/>
          <p14:tracePt t="79565" x="4759325" y="2827338"/>
          <p14:tracePt t="79574" x="4759325" y="2854325"/>
          <p14:tracePt t="79580" x="4767263" y="2900363"/>
          <p14:tracePt t="79589" x="4767263" y="2936875"/>
          <p14:tracePt t="79596" x="4767263" y="2982913"/>
          <p14:tracePt t="79604" x="4767263" y="3009900"/>
          <p14:tracePt t="79612" x="4767263" y="3036888"/>
          <p14:tracePt t="79620" x="4767263" y="3054350"/>
          <p14:tracePt t="79628" x="4767263" y="3082925"/>
          <p14:tracePt t="79636" x="4767263" y="3127375"/>
          <p14:tracePt t="79644" x="4767263" y="3136900"/>
          <p14:tracePt t="79652" x="4767263" y="3155950"/>
          <p14:tracePt t="79660" x="4776788" y="3173413"/>
          <p14:tracePt t="79668" x="4786313" y="3182938"/>
          <p14:tracePt t="79676" x="4795838" y="3182938"/>
          <p14:tracePt t="79709" x="4803775" y="3200400"/>
          <p14:tracePt t="79853" x="4822825" y="3192463"/>
          <p14:tracePt t="79860" x="4840288" y="3173413"/>
          <p14:tracePt t="79868" x="4859338" y="3155950"/>
          <p14:tracePt t="79876" x="4868863" y="3136900"/>
          <p14:tracePt t="79884" x="4886325" y="3119438"/>
          <p14:tracePt t="79892" x="4895850" y="3109913"/>
          <p14:tracePt t="79900" x="4922838" y="3082925"/>
          <p14:tracePt t="79909" x="4959350" y="3063875"/>
          <p14:tracePt t="79916" x="4995863" y="3063875"/>
          <p14:tracePt t="79926" x="5059363" y="3027363"/>
          <p14:tracePt t="79933" x="5095875" y="3017838"/>
          <p14:tracePt t="79941" x="5178425" y="2973388"/>
          <p14:tracePt t="79948" x="5260975" y="2963863"/>
          <p14:tracePt t="79957" x="5351463" y="2946400"/>
          <p14:tracePt t="79964" x="5441950" y="2936875"/>
          <p14:tracePt t="79974" x="5580063" y="2909888"/>
          <p14:tracePt t="79980" x="5724525" y="2890838"/>
          <p14:tracePt t="79990" x="5853113" y="2873375"/>
          <p14:tracePt t="79996" x="6016625" y="2873375"/>
          <p14:tracePt t="80005" x="6145213" y="2873375"/>
          <p14:tracePt t="80013" x="6254750" y="2873375"/>
          <p14:tracePt t="80020" x="6481763" y="2900363"/>
          <p14:tracePt t="80028" x="6727825" y="2936875"/>
          <p14:tracePt t="80036" x="6964363" y="2954338"/>
          <p14:tracePt t="80045" x="7219950" y="3009900"/>
          <p14:tracePt t="80052" x="7558088" y="3109913"/>
          <p14:tracePt t="80060" x="7894638" y="3219450"/>
          <p14:tracePt t="80069" x="8223250" y="3302000"/>
          <p14:tracePt t="80076" x="8523288" y="3382963"/>
          <p14:tracePt t="80084" x="8851900" y="3465513"/>
        </p14:tracePtLst>
      </p14:laserTrace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endParaRPr lang="ja-JP" altLang="ja-JP"/>
          </a:p>
        </p:txBody>
      </p:sp>
      <p:sp>
        <p:nvSpPr>
          <p:cNvPr id="66563" name="Rectangle 3"/>
          <p:cNvSpPr>
            <a:spLocks noGrp="1" noChangeArrowheads="1"/>
          </p:cNvSpPr>
          <p:nvPr>
            <p:ph type="body" idx="1"/>
          </p:nvPr>
        </p:nvSpPr>
        <p:spPr/>
        <p:txBody>
          <a:bodyPr/>
          <a:lstStyle/>
          <a:p>
            <a:endParaRPr lang="ja-JP" altLang="ja-JP"/>
          </a:p>
        </p:txBody>
      </p:sp>
      <p:pic>
        <p:nvPicPr>
          <p:cNvPr id="66564" name="Picture 4" descr="exampe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750" y="142875"/>
            <a:ext cx="8572500" cy="6572250"/>
          </a:xfrm>
          <a:prstGeom prst="rect">
            <a:avLst/>
          </a:prstGeom>
          <a:noFill/>
          <a:extLst>
            <a:ext uri="{909E8E84-426E-40DD-AFC4-6F175D3DCCD1}">
              <a14:hiddenFill xmlns:a14="http://schemas.microsoft.com/office/drawing/2010/main">
                <a:solidFill>
                  <a:srgbClr val="FFFFFF"/>
                </a:solidFill>
              </a14:hiddenFill>
            </a:ext>
          </a:extLst>
        </p:spPr>
      </p:pic>
      <p:pic>
        <p:nvPicPr>
          <p:cNvPr id="2" name="オーディオ 1">
            <a:hlinkClick r:id="" action="ppaction://media"/>
            <a:extLst>
              <a:ext uri="{FF2B5EF4-FFF2-40B4-BE49-F238E27FC236}">
                <a16:creationId xmlns:a16="http://schemas.microsoft.com/office/drawing/2014/main" id="{FBE02909-1AAA-4C16-839B-64904B675EC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902"/>
    </mc:Choice>
    <mc:Fallback xmlns="">
      <p:transition spd="slow" advTm="129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196" x="8915400" y="3519488"/>
          <p14:tracePt t="2204" x="8807450" y="3492500"/>
          <p14:tracePt t="2212" x="8715375" y="3475038"/>
          <p14:tracePt t="2220" x="8678863" y="3475038"/>
          <p14:tracePt t="2228" x="8661400" y="3475038"/>
          <p14:tracePt t="2460" x="8651875" y="3475038"/>
          <p14:tracePt t="2468" x="8615363" y="3475038"/>
          <p14:tracePt t="2477" x="8588375" y="3475038"/>
          <p14:tracePt t="2485" x="8551863" y="3475038"/>
          <p14:tracePt t="2493" x="8505825" y="3492500"/>
          <p14:tracePt t="2502" x="8459788" y="3502025"/>
          <p14:tracePt t="2509" x="8442325" y="3502025"/>
          <p14:tracePt t="2518" x="8405813" y="3502025"/>
          <p14:tracePt t="2524" x="8386763" y="3502025"/>
          <p14:tracePt t="2533" x="8359775" y="3511550"/>
          <p14:tracePt t="2540" x="8350250" y="3511550"/>
          <p14:tracePt t="2548" x="8342313" y="3511550"/>
          <p14:tracePt t="2556" x="8313738" y="3519488"/>
          <p14:tracePt t="2564" x="8305800" y="3529013"/>
          <p14:tracePt t="2621" x="8296275" y="3548063"/>
          <p14:tracePt t="2637" x="8296275" y="3556000"/>
          <p14:tracePt t="2669" x="8296275" y="3565525"/>
          <p14:tracePt t="2677" x="8286750" y="3575050"/>
          <p14:tracePt t="2701" x="8269288" y="3592513"/>
          <p14:tracePt t="2709" x="8259763" y="3611563"/>
          <p14:tracePt t="2725" x="8259763" y="3621088"/>
          <p14:tracePt t="2732" x="8250238" y="3629025"/>
          <p14:tracePt t="2740" x="8223250" y="3648075"/>
          <p14:tracePt t="2748" x="8204200" y="3665538"/>
          <p14:tracePt t="2756" x="8186738" y="3675063"/>
          <p14:tracePt t="2764" x="8140700" y="3702050"/>
          <p14:tracePt t="2772" x="8113713" y="3730625"/>
          <p14:tracePt t="2784" x="8086725" y="3757613"/>
          <p14:tracePt t="2788" x="8059738" y="3775075"/>
          <p14:tracePt t="2797" x="8023225" y="3794125"/>
          <p14:tracePt t="2805" x="8004175" y="3821113"/>
          <p14:tracePt t="2812" x="7986713" y="3830638"/>
          <p14:tracePt t="2820" x="7967663" y="3840163"/>
          <p14:tracePt t="2828" x="7950200" y="3848100"/>
          <p14:tracePt t="2836" x="7931150" y="3867150"/>
          <p14:tracePt t="2844" x="7921625" y="3875088"/>
          <p14:tracePt t="2852" x="7913688" y="3884613"/>
          <p14:tracePt t="2860" x="7904163" y="3894138"/>
          <p14:tracePt t="2868" x="7885113" y="3921125"/>
          <p14:tracePt t="2876" x="7858125" y="3948113"/>
          <p14:tracePt t="2900" x="7694613" y="4103688"/>
          <p14:tracePt t="2909" x="7612063" y="4159250"/>
          <p14:tracePt t="2916" x="7475538" y="4195763"/>
          <p14:tracePt t="2925" x="7348538" y="4240213"/>
          <p14:tracePt t="2934" x="7212013" y="4286250"/>
          <p14:tracePt t="2941" x="7065963" y="4313238"/>
          <p14:tracePt t="2948" x="6937375" y="4332288"/>
          <p14:tracePt t="2957" x="6819900" y="4359275"/>
          <p14:tracePt t="2964" x="6691313" y="4359275"/>
          <p14:tracePt t="2972" x="6600825" y="4359275"/>
          <p14:tracePt t="2981" x="6508750" y="4359275"/>
          <p14:tracePt t="2988" x="6454775" y="4359275"/>
          <p14:tracePt t="2997" x="6435725" y="4359275"/>
          <p14:tracePt t="3004" x="6391275" y="4359275"/>
          <p14:tracePt t="3012" x="6372225" y="4359275"/>
          <p14:tracePt t="3020" x="6354763" y="4359275"/>
          <p14:tracePt t="3029" x="6354763" y="4349750"/>
          <p14:tracePt t="3037" x="6335713" y="4340225"/>
          <p14:tracePt t="3045" x="6291263" y="4322763"/>
          <p14:tracePt t="3053" x="6262688" y="4313238"/>
          <p14:tracePt t="3061" x="6226175" y="4313238"/>
          <p14:tracePt t="3069" x="6145213" y="4295775"/>
          <p14:tracePt t="3077" x="6053138" y="4268788"/>
          <p14:tracePt t="3085" x="5935663" y="4240213"/>
          <p14:tracePt t="3093" x="5853113" y="4213225"/>
          <p14:tracePt t="3104" x="5743575" y="4176713"/>
          <p14:tracePt t="3110" x="5616575" y="4140200"/>
          <p14:tracePt t="3117" x="5497513" y="4103688"/>
          <p14:tracePt t="3125" x="5414963" y="4076700"/>
          <p14:tracePt t="3134" x="5334000" y="4030663"/>
          <p14:tracePt t="3142" x="5241925" y="3976688"/>
          <p14:tracePt t="3148" x="5159375" y="3940175"/>
          <p14:tracePt t="3156" x="5078413" y="3867150"/>
          <p14:tracePt t="3164" x="4986338" y="3811588"/>
          <p14:tracePt t="3172" x="4949825" y="3794125"/>
          <p14:tracePt t="3181" x="4876800" y="3702050"/>
          <p14:tracePt t="3188" x="4868863" y="3684588"/>
          <p14:tracePt t="3196" x="4832350" y="3629025"/>
          <p14:tracePt t="3204" x="4795838" y="3584575"/>
          <p14:tracePt t="3212" x="4722813" y="3502025"/>
          <p14:tracePt t="3222" x="4686300" y="3438525"/>
          <p14:tracePt t="3228" x="4667250" y="3411538"/>
          <p14:tracePt t="3237" x="4622800" y="3338513"/>
          <p14:tracePt t="3245" x="4594225" y="3265488"/>
          <p14:tracePt t="3253" x="4567238" y="3182938"/>
          <p14:tracePt t="3261" x="4513263" y="3082925"/>
          <p14:tracePt t="3269" x="4494213" y="3027363"/>
          <p14:tracePt t="3277" x="4484688" y="2990850"/>
          <p14:tracePt t="3285" x="4476750" y="2954338"/>
          <p14:tracePt t="3293" x="4476750" y="2917825"/>
          <p14:tracePt t="3301" x="4476750" y="2909888"/>
          <p14:tracePt t="3309" x="4476750" y="2863850"/>
          <p14:tracePt t="3317" x="4476750" y="2844800"/>
          <p14:tracePt t="3325" x="4476750" y="2808288"/>
          <p14:tracePt t="3333" x="4476750" y="2763838"/>
          <p14:tracePt t="3341" x="4484688" y="2735263"/>
          <p14:tracePt t="3349" x="4521200" y="2698750"/>
          <p14:tracePt t="3357" x="4567238" y="2654300"/>
          <p14:tracePt t="3365" x="4603750" y="2617788"/>
          <p14:tracePt t="3373" x="4649788" y="2589213"/>
          <p14:tracePt t="3382" x="4676775" y="2562225"/>
          <p14:tracePt t="3389" x="4722813" y="2535238"/>
          <p14:tracePt t="3398" x="4740275" y="2525713"/>
          <p14:tracePt t="3405" x="4776788" y="2508250"/>
          <p14:tracePt t="3413" x="4795838" y="2489200"/>
          <p14:tracePt t="3421" x="4822825" y="2481263"/>
          <p14:tracePt t="3429" x="4840288" y="2471738"/>
          <p14:tracePt t="3445" x="4886325" y="2471738"/>
          <p14:tracePt t="3453" x="4895850" y="2471738"/>
          <p14:tracePt t="3461" x="4941888" y="2462213"/>
          <p14:tracePt t="3469" x="4995863" y="2462213"/>
          <p14:tracePt t="3477" x="5049838" y="2462213"/>
          <p14:tracePt t="3485" x="5114925" y="2462213"/>
          <p14:tracePt t="3493" x="5241925" y="2462213"/>
          <p14:tracePt t="3501" x="5351463" y="2462213"/>
          <p14:tracePt t="3509" x="5441950" y="2462213"/>
          <p14:tracePt t="3516" x="5588000" y="2498725"/>
          <p14:tracePt t="3524" x="5743575" y="2544763"/>
          <p14:tracePt t="3532" x="5870575" y="2589213"/>
          <p14:tracePt t="3540" x="6016625" y="2617788"/>
          <p14:tracePt t="3550" x="6189663" y="2690813"/>
          <p14:tracePt t="3556" x="6318250" y="2754313"/>
          <p14:tracePt t="3564" x="6454775" y="2808288"/>
          <p14:tracePt t="3572" x="6591300" y="2873375"/>
          <p14:tracePt t="3581" x="6673850" y="2954338"/>
          <p14:tracePt t="3588" x="6754813" y="3027363"/>
          <p14:tracePt t="3597" x="6819900" y="3082925"/>
          <p14:tracePt t="3605" x="6892925" y="3127375"/>
          <p14:tracePt t="3614" x="6919913" y="3163888"/>
          <p14:tracePt t="3621" x="6946900" y="3209925"/>
          <p14:tracePt t="3630" x="6956425" y="3236913"/>
          <p14:tracePt t="3637" x="6956425" y="3255963"/>
          <p14:tracePt t="3645" x="6956425" y="3302000"/>
          <p14:tracePt t="3653" x="6956425" y="3309938"/>
          <p14:tracePt t="3662" x="6956425" y="3346450"/>
          <p14:tracePt t="3669" x="6956425" y="3365500"/>
          <p14:tracePt t="3677" x="6956425" y="3392488"/>
          <p14:tracePt t="3686" x="6956425" y="3402013"/>
          <p14:tracePt t="3693" x="6956425" y="3438525"/>
          <p14:tracePt t="3701" x="6946900" y="3455988"/>
          <p14:tracePt t="3709" x="6919913" y="3492500"/>
          <p14:tracePt t="3719" x="6883400" y="3548063"/>
          <p14:tracePt t="3726" x="6837363" y="3592513"/>
          <p14:tracePt t="3733" x="6800850" y="3657600"/>
          <p14:tracePt t="3742" x="6746875" y="3711575"/>
          <p14:tracePt t="3749" x="6700838" y="3757613"/>
          <p14:tracePt t="3757" x="6637338" y="3811588"/>
          <p14:tracePt t="3767" x="6591300" y="3830638"/>
          <p14:tracePt t="3773" x="6527800" y="3867150"/>
          <p14:tracePt t="3783" x="6481763" y="3884613"/>
          <p14:tracePt t="3789" x="6427788" y="3894138"/>
          <p14:tracePt t="3799" x="6391275" y="3911600"/>
          <p14:tracePt t="3806" x="6345238" y="3940175"/>
          <p14:tracePt t="3818" x="6308725" y="3948113"/>
          <p14:tracePt t="3822" x="6291263" y="3967163"/>
          <p14:tracePt t="3831" x="6254750" y="3976688"/>
          <p14:tracePt t="3844" x="6235700" y="3984625"/>
          <p14:tracePt t="4061" x="6226175" y="3984625"/>
          <p14:tracePt t="4069" x="6218238" y="3984625"/>
          <p14:tracePt t="4077" x="6208713" y="3994150"/>
          <p14:tracePt t="4093" x="6199188" y="3994150"/>
          <p14:tracePt t="4125" x="6189663" y="4003675"/>
          <p14:tracePt t="4220" x="6189663" y="4013200"/>
          <p14:tracePt t="4228" x="6162675" y="4057650"/>
          <p14:tracePt t="4244" x="6162675" y="4076700"/>
          <p14:tracePt t="4253" x="6153150" y="4122738"/>
          <p14:tracePt t="4261" x="6145213" y="4130675"/>
          <p14:tracePt t="4270" x="6116638" y="4159250"/>
          <p14:tracePt t="4277" x="6108700" y="4186238"/>
          <p14:tracePt t="4285" x="6072188" y="4232275"/>
          <p14:tracePt t="4293" x="6053138" y="4259263"/>
          <p14:tracePt t="4302" x="6026150" y="4295775"/>
          <p14:tracePt t="4309" x="5999163" y="4322763"/>
          <p14:tracePt t="4318" x="5953125" y="4376738"/>
          <p14:tracePt t="4325" x="5899150" y="4422775"/>
          <p14:tracePt t="4333" x="5834063" y="4486275"/>
          <p14:tracePt t="4341" x="5780088" y="4541838"/>
          <p14:tracePt t="4349" x="5716588" y="4578350"/>
          <p14:tracePt t="4357" x="5688013" y="4595813"/>
          <p14:tracePt t="4366" x="5653088" y="4632325"/>
          <p14:tracePt t="4373" x="5653088" y="4641850"/>
          <p14:tracePt t="4382" x="5643563" y="4641850"/>
          <p14:tracePt t="4389" x="5624513" y="4660900"/>
          <p14:tracePt t="4502" x="5616575" y="4632325"/>
          <p14:tracePt t="4510" x="5624513" y="4614863"/>
          <p14:tracePt t="4518" x="5670550" y="4551363"/>
          <p14:tracePt t="4527" x="5716588" y="4449763"/>
          <p14:tracePt t="4533" x="5753100" y="4368800"/>
          <p14:tracePt t="4542" x="5797550" y="4295775"/>
          <p14:tracePt t="4550" x="5807075" y="4232275"/>
          <p14:tracePt t="4557" x="5834063" y="4140200"/>
          <p14:tracePt t="4566" x="5862638" y="4040188"/>
          <p14:tracePt t="4573" x="5870575" y="3948113"/>
          <p14:tracePt t="4582" x="5889625" y="3830638"/>
          <p14:tracePt t="4589" x="5889625" y="3684588"/>
          <p14:tracePt t="4599" x="5899150" y="3575050"/>
          <p14:tracePt t="4605" x="5899150" y="3465513"/>
          <p14:tracePt t="4613" x="5935663" y="3338513"/>
          <p14:tracePt t="4621" x="5962650" y="3236913"/>
          <p14:tracePt t="4629" x="5972175" y="3163888"/>
          <p14:tracePt t="4637" x="6016625" y="3063875"/>
          <p14:tracePt t="4645" x="6026150" y="3009900"/>
          <p14:tracePt t="4653" x="6035675" y="2973388"/>
          <p14:tracePt t="4661" x="6053138" y="2946400"/>
          <p14:tracePt t="4669" x="6062663" y="2936875"/>
          <p14:tracePt t="4677" x="6062663" y="2927350"/>
          <p14:tracePt t="4766" x="6062663" y="2936875"/>
          <p14:tracePt t="4773" x="6062663" y="3009900"/>
          <p14:tracePt t="4782" x="6080125" y="3119438"/>
          <p14:tracePt t="4789" x="6116638" y="3200400"/>
          <p14:tracePt t="4799" x="6153150" y="3282950"/>
          <p14:tracePt t="4805" x="6245225" y="3365500"/>
          <p14:tracePt t="4813" x="6308725" y="3419475"/>
          <p14:tracePt t="4821" x="6427788" y="3492500"/>
          <p14:tracePt t="4830" x="6554788" y="3538538"/>
          <p14:tracePt t="4837" x="6673850" y="3565525"/>
          <p14:tracePt t="4845" x="6764338" y="3592513"/>
          <p14:tracePt t="4853" x="6873875" y="3592513"/>
          <p14:tracePt t="4861" x="6937375" y="3592513"/>
          <p14:tracePt t="4877" x="6946900" y="3592513"/>
          <p14:tracePt t="4885" x="6956425" y="3592513"/>
          <p14:tracePt t="4902" x="6983413" y="3565525"/>
          <p14:tracePt t="4909" x="6983413" y="3519488"/>
          <p14:tracePt t="4917" x="6956425" y="3465513"/>
          <p14:tracePt t="4925" x="6919913" y="3402013"/>
          <p14:tracePt t="4934" x="6873875" y="3346450"/>
          <p14:tracePt t="4941" x="6837363" y="3319463"/>
          <p14:tracePt t="4948" x="6800850" y="3255963"/>
          <p14:tracePt t="4957" x="6754813" y="3200400"/>
          <p14:tracePt t="4965" x="6727825" y="3173413"/>
          <p14:tracePt t="4973" x="6700838" y="3146425"/>
          <p14:tracePt t="4982" x="6691313" y="3127375"/>
          <p14:tracePt t="4989" x="6681788" y="3090863"/>
          <p14:tracePt t="4998" x="6681788" y="3054350"/>
          <p14:tracePt t="5005" x="6681788" y="3000375"/>
          <p14:tracePt t="5013" x="6681788" y="2946400"/>
          <p14:tracePt t="5021" x="6681788" y="2900363"/>
          <p14:tracePt t="5029" x="6681788" y="2836863"/>
          <p14:tracePt t="5037" x="6681788" y="2800350"/>
          <p14:tracePt t="5045" x="6681788" y="2790825"/>
          <p14:tracePt t="5069" x="6681788" y="2781300"/>
          <p14:tracePt t="5142" x="6664325" y="2771775"/>
          <p14:tracePt t="5149" x="6564313" y="2771775"/>
          <p14:tracePt t="5157" x="6435725" y="2771775"/>
          <p14:tracePt t="5166" x="6272213" y="2771775"/>
          <p14:tracePt t="5173" x="6145213" y="2817813"/>
          <p14:tracePt t="5183" x="5943600" y="2836863"/>
          <p14:tracePt t="5189" x="5761038" y="2836863"/>
          <p14:tracePt t="5199" x="5580063" y="2836863"/>
          <p14:tracePt t="5205" x="5360988" y="2836863"/>
          <p14:tracePt t="5215" x="5159375" y="2836863"/>
          <p14:tracePt t="5221" x="5014913" y="2836863"/>
          <p14:tracePt t="5230" x="4868863" y="2836863"/>
          <p14:tracePt t="5237" x="4795838" y="2836863"/>
          <p14:tracePt t="5245" x="4722813" y="2836863"/>
          <p14:tracePt t="5253" x="4676775" y="2836863"/>
          <p14:tracePt t="5261" x="4649788" y="2836863"/>
          <p14:tracePt t="5269" x="4640263" y="2836863"/>
          <p14:tracePt t="5278" x="4630738" y="2836863"/>
          <p14:tracePt t="5358" x="4594225" y="2817813"/>
          <p14:tracePt t="5366" x="4586288" y="2808288"/>
          <p14:tracePt t="5373" x="4549775" y="2790825"/>
          <p14:tracePt t="5382" x="4530725" y="2771775"/>
          <p14:tracePt t="5389" x="4503738" y="2744788"/>
          <p14:tracePt t="5399" x="4467225" y="2717800"/>
          <p14:tracePt t="5405" x="4440238" y="2698750"/>
          <p14:tracePt t="5414" x="4376738" y="2644775"/>
          <p14:tracePt t="5421" x="4357688" y="2635250"/>
          <p14:tracePt t="5430" x="4330700" y="2617788"/>
          <p14:tracePt t="5437" x="4321175" y="2608263"/>
          <p14:tracePt t="5445" x="4311650" y="2608263"/>
          <p14:tracePt t="5453" x="4311650" y="2589213"/>
          <p14:tracePt t="5461" x="4311650" y="2581275"/>
          <p14:tracePt t="5478" x="4311650" y="2571750"/>
          <p14:tracePt t="5485" x="4311650" y="2562225"/>
          <p14:tracePt t="5493" x="4311650" y="2544763"/>
          <p14:tracePt t="5693" x="4294188" y="2581275"/>
          <p14:tracePt t="5701" x="4267200" y="2662238"/>
          <p14:tracePt t="5710" x="4221163" y="2744788"/>
          <p14:tracePt t="5718" x="4211638" y="2800350"/>
          <p14:tracePt t="5725" x="4202113" y="2863850"/>
          <p14:tracePt t="5735" x="4184650" y="2917825"/>
          <p14:tracePt t="5741" x="4165600" y="2982913"/>
          <p14:tracePt t="5749" x="4165600" y="3009900"/>
          <p14:tracePt t="5757" x="4148138" y="3063875"/>
          <p14:tracePt t="5766" x="4148138" y="3073400"/>
          <p14:tracePt t="5773" x="4148138" y="3082925"/>
          <p14:tracePt t="5782" x="4148138" y="3100388"/>
          <p14:tracePt t="5789" x="4148138" y="3109913"/>
          <p14:tracePt t="5800" x="4148138" y="3127375"/>
          <p14:tracePt t="5805" x="4148138" y="3136900"/>
          <p14:tracePt t="5814" x="4148138" y="3146425"/>
          <p14:tracePt t="5821" x="4148138" y="3155950"/>
          <p14:tracePt t="5838" x="4148138" y="3163888"/>
          <p14:tracePt t="5853" x="4148138" y="3182938"/>
          <p14:tracePt t="5886" x="4148138" y="3192463"/>
          <p14:tracePt t="5901" x="4148138" y="3209925"/>
          <p14:tracePt t="5925" x="4148138" y="3246438"/>
          <p14:tracePt t="5933" x="4148138" y="3255963"/>
          <p14:tracePt t="5941" x="4148138" y="3273425"/>
          <p14:tracePt t="5950" x="4148138" y="3302000"/>
          <p14:tracePt t="5957" x="4148138" y="3319463"/>
          <p14:tracePt t="5967" x="4148138" y="3338513"/>
          <p14:tracePt t="5973" x="4148138" y="3355975"/>
          <p14:tracePt t="5983" x="4157663" y="3392488"/>
          <p14:tracePt t="5989" x="4184650" y="3429000"/>
          <p14:tracePt t="5999" x="4221163" y="3455988"/>
          <p14:tracePt t="6005" x="4267200" y="3492500"/>
          <p14:tracePt t="6012" x="4367213" y="3565525"/>
          <p14:tracePt t="6020" x="4394200" y="3575050"/>
          <p14:tracePt t="6028" x="4440238" y="3584575"/>
          <p14:tracePt t="6036" x="4467225" y="3611563"/>
          <p14:tracePt t="6044" x="4476750" y="3621088"/>
          <p14:tracePt t="6052" x="4494213" y="3621088"/>
          <p14:tracePt t="6060" x="4513263" y="3629025"/>
          <p14:tracePt t="6076" x="4521200" y="3629025"/>
          <p14:tracePt t="6285" x="4530725" y="3621088"/>
          <p14:tracePt t="6366" x="4530725" y="3629025"/>
          <p14:tracePt t="6373" x="4521200" y="3665538"/>
          <p14:tracePt t="6382" x="4494213" y="3711575"/>
          <p14:tracePt t="6390" x="4476750" y="3775075"/>
          <p14:tracePt t="6399" x="4430713" y="3840163"/>
          <p14:tracePt t="6405" x="4413250" y="3903663"/>
          <p14:tracePt t="6414" x="4394200" y="3957638"/>
          <p14:tracePt t="6421" x="4357688" y="4040188"/>
          <p14:tracePt t="6429" x="4348163" y="4103688"/>
          <p14:tracePt t="6437" x="4330700" y="4159250"/>
          <p14:tracePt t="6445" x="4311650" y="4222750"/>
          <p14:tracePt t="6453" x="4294188" y="4276725"/>
          <p14:tracePt t="6461" x="4284663" y="4313238"/>
          <p14:tracePt t="6469" x="4284663" y="4322763"/>
          <p14:tracePt t="6590" x="4284663" y="4332288"/>
          <p14:tracePt t="6599" x="4303713" y="4332288"/>
          <p14:tracePt t="6605" x="4311650" y="4332288"/>
          <p14:tracePt t="6614" x="4348163" y="4332288"/>
          <p14:tracePt t="6621" x="4357688" y="4322763"/>
          <p14:tracePt t="6630" x="4376738" y="4322763"/>
          <p14:tracePt t="6637" x="4413250" y="4313238"/>
          <p14:tracePt t="6645" x="4421188" y="4313238"/>
          <p14:tracePt t="6653" x="4430713" y="4313238"/>
          <p14:tracePt t="6661" x="4467225" y="4313238"/>
          <p14:tracePt t="6669" x="4484688" y="4313238"/>
          <p14:tracePt t="6677" x="4513263" y="4313238"/>
          <p14:tracePt t="6685" x="4540250" y="4313238"/>
          <p14:tracePt t="6693" x="4613275" y="4313238"/>
          <p14:tracePt t="6701" x="4686300" y="4313238"/>
          <p14:tracePt t="6709" x="4759325" y="4313238"/>
          <p14:tracePt t="6717" x="4849813" y="4313238"/>
          <p14:tracePt t="6725" x="4978400" y="4313238"/>
          <p14:tracePt t="6734" x="5122863" y="4313238"/>
          <p14:tracePt t="6741" x="5251450" y="4313238"/>
          <p14:tracePt t="6749" x="5414963" y="4313238"/>
          <p14:tracePt t="6757" x="5580063" y="4313238"/>
          <p14:tracePt t="6766" x="5770563" y="4313238"/>
          <p14:tracePt t="6773" x="5972175" y="4303713"/>
          <p14:tracePt t="6782" x="6153150" y="4303713"/>
          <p14:tracePt t="6789" x="6335713" y="4286250"/>
          <p14:tracePt t="6799" x="6591300" y="4249738"/>
          <p14:tracePt t="6805" x="6791325" y="4240213"/>
          <p14:tracePt t="6815" x="6973888" y="4222750"/>
          <p14:tracePt t="6821" x="7183438" y="4176713"/>
          <p14:tracePt t="6830" x="7339013" y="4159250"/>
          <p14:tracePt t="6837" x="7485063" y="4140200"/>
          <p14:tracePt t="6845" x="7594600" y="4130675"/>
          <p14:tracePt t="6854" x="7675563" y="4103688"/>
          <p14:tracePt t="6861" x="7731125" y="4103688"/>
          <p14:tracePt t="6869" x="7748588" y="4103688"/>
          <p14:tracePt t="6877" x="7758113" y="4103688"/>
          <p14:tracePt t="6885" x="7767638" y="4103688"/>
          <p14:tracePt t="6903" x="7777163" y="4094163"/>
          <p14:tracePt t="6941" x="7785100" y="4086225"/>
          <p14:tracePt t="6949" x="7840663" y="4057650"/>
          <p14:tracePt t="6958" x="7931150" y="4030663"/>
          <p14:tracePt t="6966" x="8050213" y="3967163"/>
          <p14:tracePt t="6973" x="8177213" y="3940175"/>
          <p14:tracePt t="6983" x="8313738" y="3884613"/>
          <p14:tracePt t="6989" x="8478838" y="3867150"/>
          <p14:tracePt t="6999" x="8642350" y="3840163"/>
          <p14:tracePt t="7005" x="8870950" y="3821113"/>
          <p14:tracePt t="7013" x="9053513" y="3794125"/>
          <p14:tracePt t="7325" x="8596313" y="3994150"/>
          <p14:tracePt t="7333" x="8286750" y="4040188"/>
          <p14:tracePt t="7341" x="7748588" y="4086225"/>
          <p14:tracePt t="7349" x="7539038" y="4122738"/>
          <p14:tracePt t="7357" x="7339013" y="4130675"/>
          <p14:tracePt t="7366" x="7175500" y="4195763"/>
          <p14:tracePt t="7373" x="7010400" y="4259263"/>
          <p14:tracePt t="7383" x="6873875" y="4286250"/>
          <p14:tracePt t="7389" x="6746875" y="4340225"/>
          <p14:tracePt t="7399" x="6664325" y="4386263"/>
          <p14:tracePt t="7405" x="6600825" y="4422775"/>
          <p14:tracePt t="7415" x="6518275" y="4478338"/>
          <p14:tracePt t="7421" x="6454775" y="4514850"/>
          <p14:tracePt t="7430" x="6408738" y="4551363"/>
          <p14:tracePt t="7437" x="6372225" y="4587875"/>
          <p14:tracePt t="7445" x="6326188" y="4632325"/>
          <p14:tracePt t="7453" x="6308725" y="4651375"/>
          <p14:tracePt t="7461" x="6291263" y="4678363"/>
          <p14:tracePt t="7469" x="6291263" y="4687888"/>
          <p14:tracePt t="7477" x="6291263" y="4697413"/>
          <p14:tracePt t="7509" x="6291263" y="4714875"/>
          <p14:tracePt t="7519" x="6291263" y="4724400"/>
          <p14:tracePt t="7525" x="6291263" y="4741863"/>
          <p14:tracePt t="7536" x="6291263" y="4768850"/>
          <p14:tracePt t="7541" x="6291263" y="4805363"/>
          <p14:tracePt t="7551" x="6291263" y="4824413"/>
          <p14:tracePt t="7557" x="6291263" y="4870450"/>
          <p14:tracePt t="7566" x="6291263" y="4887913"/>
          <p14:tracePt t="7573" x="6291263" y="4924425"/>
          <p14:tracePt t="7582" x="6291263" y="4970463"/>
          <p14:tracePt t="7589" x="6291263" y="4979988"/>
          <p14:tracePt t="7598" x="6345238" y="5043488"/>
          <p14:tracePt t="7605" x="6408738" y="5116513"/>
          <p14:tracePt t="7613" x="6464300" y="5160963"/>
          <p14:tracePt t="7621" x="6508750" y="5197475"/>
          <p14:tracePt t="7631" x="6527800" y="5216525"/>
          <p14:tracePt t="7637" x="6564313" y="5233988"/>
          <p14:tracePt t="7645" x="6591300" y="5262563"/>
          <p14:tracePt t="7653" x="6610350" y="5280025"/>
          <p14:tracePt t="7661" x="6618288" y="5299075"/>
          <p14:tracePt t="7669" x="6618288" y="5316538"/>
          <p14:tracePt t="7677" x="6627813" y="5335588"/>
          <p14:tracePt t="7685" x="6664325" y="5362575"/>
          <p14:tracePt t="7701" x="6664325" y="5372100"/>
          <p14:tracePt t="7725" x="6673850" y="5380038"/>
          <p14:tracePt t="7741" x="6673850" y="5389563"/>
          <p14:tracePt t="7749" x="6673850" y="5399088"/>
          <p14:tracePt t="7757" x="6673850" y="5408613"/>
          <p14:tracePt t="7767" x="6673850" y="5426075"/>
          <p14:tracePt t="7773" x="6700838" y="5462588"/>
          <p14:tracePt t="7783" x="6700838" y="5489575"/>
          <p14:tracePt t="7790" x="6700838" y="5526088"/>
          <p14:tracePt t="7800" x="6710363" y="5562600"/>
          <p14:tracePt t="7805" x="6718300" y="5626100"/>
          <p14:tracePt t="7815" x="6727825" y="5672138"/>
          <p14:tracePt t="7821" x="6764338" y="5735638"/>
          <p14:tracePt t="7833" x="6773863" y="5781675"/>
          <p14:tracePt t="7837" x="6810375" y="5827713"/>
          <p14:tracePt t="7845" x="6819900" y="5845175"/>
          <p14:tracePt t="7853" x="6837363" y="5881688"/>
          <p14:tracePt t="7869" x="6837363" y="5891213"/>
          <p14:tracePt t="7877" x="6837363" y="5910263"/>
          <p14:tracePt t="7885" x="6837363" y="5918200"/>
          <p14:tracePt t="7900" x="6837363" y="5927725"/>
          <p14:tracePt t="7998" x="6856413" y="5918200"/>
          <p14:tracePt t="8005" x="6883400" y="5873750"/>
          <p14:tracePt t="8014" x="6892925" y="5800725"/>
          <p14:tracePt t="8021" x="6946900" y="5718175"/>
          <p14:tracePt t="8030" x="6983413" y="5654675"/>
          <p14:tracePt t="8037" x="7029450" y="5554663"/>
          <p14:tracePt t="8045" x="7083425" y="5453063"/>
          <p14:tracePt t="8053" x="7129463" y="5372100"/>
          <p14:tracePt t="8061" x="7146925" y="5307013"/>
          <p14:tracePt t="8069" x="7156450" y="5289550"/>
          <p14:tracePt t="8077" x="7175500" y="5270500"/>
          <p14:tracePt t="8085" x="7183438" y="5262563"/>
          <p14:tracePt t="8094" x="7192963" y="5253038"/>
          <p14:tracePt t="8101" x="7202488" y="5243513"/>
          <p14:tracePt t="8109" x="7219950" y="5233988"/>
          <p14:tracePt t="8117" x="7239000" y="5233988"/>
          <p14:tracePt t="8125" x="7275513" y="5233988"/>
          <p14:tracePt t="8133" x="7329488" y="5233988"/>
          <p14:tracePt t="8141" x="7392988" y="5233988"/>
          <p14:tracePt t="8149" x="7466013" y="5233988"/>
          <p14:tracePt t="8157" x="7558088" y="5253038"/>
          <p14:tracePt t="8165" x="7658100" y="5262563"/>
          <p14:tracePt t="8173" x="7731125" y="5262563"/>
          <p14:tracePt t="8181" x="7840663" y="5280025"/>
          <p14:tracePt t="8189" x="7904163" y="5307013"/>
          <p14:tracePt t="8198" x="7940675" y="5316538"/>
          <p14:tracePt t="8206" x="7977188" y="5326063"/>
          <p14:tracePt t="8254" x="7977188" y="5335588"/>
          <p14:tracePt t="8268" x="7977188" y="5362575"/>
          <p14:tracePt t="8276" x="7913688" y="5372100"/>
          <p14:tracePt t="8284" x="7840663" y="5380038"/>
          <p14:tracePt t="8292" x="7740650" y="5408613"/>
          <p14:tracePt t="8300" x="7648575" y="5408613"/>
          <p14:tracePt t="8308" x="7539038" y="5408613"/>
          <p14:tracePt t="8316" x="7356475" y="5408613"/>
          <p14:tracePt t="8325" x="7202488" y="5408613"/>
          <p14:tracePt t="8332" x="7037388" y="5408613"/>
          <p14:tracePt t="8341" x="6892925" y="5408613"/>
          <p14:tracePt t="8349" x="6754813" y="5389563"/>
          <p14:tracePt t="8357" x="6681788" y="5380038"/>
          <p14:tracePt t="8364" x="6600825" y="5353050"/>
          <p14:tracePt t="8372" x="6545263" y="5326063"/>
          <p14:tracePt t="8380" x="6518275" y="5316538"/>
          <p14:tracePt t="8461" x="6508750" y="5316538"/>
          <p14:tracePt t="8470" x="6472238" y="5299075"/>
          <p14:tracePt t="8478" x="6445250" y="5299075"/>
          <p14:tracePt t="8486" x="6399213" y="5289550"/>
          <p14:tracePt t="8494" x="6362700" y="5270500"/>
          <p14:tracePt t="8504" x="6345238" y="5262563"/>
          <p14:tracePt t="8510" x="6299200" y="5243513"/>
          <p14:tracePt t="8520" x="6291263" y="5233988"/>
          <p14:tracePt t="8526" x="6254750" y="5216525"/>
          <p14:tracePt t="8540" x="6235700" y="5207000"/>
          <p14:tracePt t="8614" x="6162675" y="5207000"/>
          <p14:tracePt t="8622" x="6072188" y="5207000"/>
          <p14:tracePt t="8630" x="5943600" y="5216525"/>
          <p14:tracePt t="8638" x="5853113" y="5216525"/>
          <p14:tracePt t="8646" x="5724525" y="5216525"/>
          <p14:tracePt t="8653" x="5580063" y="5216525"/>
          <p14:tracePt t="8662" x="5451475" y="5216525"/>
          <p14:tracePt t="8670" x="5341938" y="5197475"/>
          <p14:tracePt t="8678" x="5205413" y="5180013"/>
          <p14:tracePt t="8685" x="5078413" y="5160963"/>
          <p14:tracePt t="8694" x="5005388" y="5153025"/>
          <p14:tracePt t="8703" x="4941888" y="5126038"/>
          <p14:tracePt t="8710" x="4886325" y="5116513"/>
          <p14:tracePt t="8718" x="4840288" y="5116513"/>
          <p14:tracePt t="8725" x="4803775" y="5116513"/>
          <p14:tracePt t="8734" x="4759325" y="5116513"/>
          <p14:tracePt t="8741" x="4730750" y="5116513"/>
          <p14:tracePt t="8749" x="4703763" y="5116513"/>
          <p14:tracePt t="8757" x="4695825" y="5116513"/>
          <p14:tracePt t="8765" x="4686300" y="5116513"/>
          <p14:tracePt t="8773" x="4676775" y="5116513"/>
          <p14:tracePt t="8782" x="4667250" y="5116513"/>
          <p14:tracePt t="8918" x="4659313" y="5126038"/>
          <p14:tracePt t="8926" x="4659313" y="5133975"/>
          <p14:tracePt t="8942" x="4649788" y="5153025"/>
          <p14:tracePt t="8950" x="4622800" y="5170488"/>
          <p14:tracePt t="8958" x="4603750" y="5180013"/>
          <p14:tracePt t="8966" x="4549775" y="5207000"/>
          <p14:tracePt t="8974" x="4503738" y="5233988"/>
          <p14:tracePt t="8983" x="4440238" y="5243513"/>
          <p14:tracePt t="8990" x="4376738" y="5270500"/>
          <p14:tracePt t="8999" x="4303713" y="5280025"/>
          <p14:tracePt t="9006" x="4221163" y="5307013"/>
          <p14:tracePt t="9016" x="4129088" y="5335588"/>
          <p14:tracePt t="9022" x="4048125" y="5362575"/>
          <p14:tracePt t="9030" x="3956050" y="5380038"/>
          <p14:tracePt t="9037" x="3838575" y="5416550"/>
          <p14:tracePt t="9047" x="3765550" y="5435600"/>
          <p14:tracePt t="9054" x="3683000" y="5462588"/>
          <p14:tracePt t="9061" x="3656013" y="5481638"/>
          <p14:tracePt t="9069" x="3636963" y="5481638"/>
          <p14:tracePt t="9077" x="3619500" y="5481638"/>
          <p14:tracePt t="9085" x="3609975" y="5481638"/>
          <p14:tracePt t="9093" x="3600450" y="5489575"/>
          <p14:tracePt t="9109" x="3592513" y="5499100"/>
          <p14:tracePt t="9141" x="3592513" y="5508625"/>
          <p14:tracePt t="9157" x="3582988" y="5526088"/>
          <p14:tracePt t="9173" x="3573463" y="5535613"/>
          <p14:tracePt t="9342" x="3600450" y="5535613"/>
          <p14:tracePt t="9349" x="3665538" y="5535613"/>
          <p14:tracePt t="9358" x="3738563" y="5535613"/>
          <p14:tracePt t="9365" x="3865563" y="5535613"/>
          <p14:tracePt t="9373" x="3975100" y="5535613"/>
          <p14:tracePt t="9382" x="4175125" y="5535613"/>
          <p14:tracePt t="9389" x="4340225" y="5535613"/>
          <p14:tracePt t="9399" x="4667250" y="5535613"/>
          <p14:tracePt t="9405" x="5005388" y="5535613"/>
          <p14:tracePt t="9415" x="5487988" y="5535613"/>
          <p14:tracePt t="9421" x="5753100" y="5535613"/>
          <p14:tracePt t="9430" x="6089650" y="5535613"/>
          <p14:tracePt t="9437" x="6272213" y="5562600"/>
          <p14:tracePt t="9445" x="6399213" y="5562600"/>
          <p14:tracePt t="9453" x="6472238" y="5562600"/>
          <p14:tracePt t="9461" x="6491288" y="5562600"/>
          <p14:tracePt t="9468" x="6500813" y="5562600"/>
          <p14:tracePt t="9558" x="6527800" y="5554663"/>
          <p14:tracePt t="9566" x="6554788" y="5545138"/>
          <p14:tracePt t="9574" x="6610350" y="5508625"/>
          <p14:tracePt t="9582" x="6654800" y="5489575"/>
          <p14:tracePt t="9590" x="6718300" y="5453063"/>
          <p14:tracePt t="9600" x="6783388" y="5426075"/>
          <p14:tracePt t="9606" x="6883400" y="5372100"/>
          <p14:tracePt t="9615" x="7000875" y="5326063"/>
          <p14:tracePt t="9622" x="7092950" y="5280025"/>
          <p14:tracePt t="9630" x="7265988" y="5226050"/>
          <p14:tracePt t="9638" x="7429500" y="5180013"/>
          <p14:tracePt t="9646" x="7585075" y="5133975"/>
          <p14:tracePt t="9655" x="7748588" y="5089525"/>
          <p14:tracePt t="9662" x="7940675" y="5024438"/>
          <p14:tracePt t="9670" x="8123238" y="4979988"/>
          <p14:tracePt t="9677" x="8286750" y="4933950"/>
          <p14:tracePt t="9685" x="8459788" y="4870450"/>
          <p14:tracePt t="9693" x="8588375" y="4841875"/>
          <p14:tracePt t="9701" x="8715375" y="4797425"/>
          <p14:tracePt t="9709" x="8797925" y="4797425"/>
          <p14:tracePt t="9717" x="8851900" y="4787900"/>
          <p14:tracePt t="9725" x="8897938" y="4778375"/>
          <p14:tracePt t="9734" x="8915400" y="4768850"/>
          <p14:tracePt t="9741" x="8961438" y="4732338"/>
          <p14:tracePt t="9750" x="9024938" y="4705350"/>
          <p14:tracePt t="9757" x="9053513" y="4678363"/>
          <p14:tracePt t="9765" x="9117013" y="4624388"/>
          <p14:tracePt t="10853" x="8442325" y="3282950"/>
          <p14:tracePt t="10861" x="8031163" y="3163888"/>
          <p14:tracePt t="10869" x="7712075" y="3017838"/>
          <p14:tracePt t="10878" x="7585075" y="2973388"/>
          <p14:tracePt t="10899" x="7421563" y="2863850"/>
          <p14:tracePt t="10901" x="7421563" y="2854325"/>
          <p14:tracePt t="10909" x="7421563" y="2827338"/>
          <p14:tracePt t="10917" x="7421563" y="2808288"/>
          <p14:tracePt t="10925" x="7421563" y="2800350"/>
          <p14:tracePt t="10933" x="7429500" y="2771775"/>
          <p14:tracePt t="10941" x="7448550" y="2763838"/>
          <p14:tracePt t="10957" x="7512050" y="2717800"/>
          <p14:tracePt t="10964" x="7521575" y="2690813"/>
          <p14:tracePt t="10973" x="7548563" y="2654300"/>
          <p14:tracePt t="10981" x="7567613" y="2625725"/>
          <p14:tracePt t="10989" x="7594600" y="2608263"/>
          <p14:tracePt t="10998" x="7612063" y="2562225"/>
          <p14:tracePt t="11005" x="7685088" y="2481263"/>
          <p14:tracePt t="11014" x="7740650" y="2398713"/>
          <p14:tracePt t="11020" x="7821613" y="2279650"/>
          <p14:tracePt t="11029" x="7894638" y="2197100"/>
          <p14:tracePt t="11037" x="7967663" y="2097088"/>
          <p14:tracePt t="11045" x="8023225" y="1997075"/>
          <p14:tracePt t="11053" x="8077200" y="1897063"/>
          <p14:tracePt t="11061" x="8123238" y="1797050"/>
          <p14:tracePt t="11069" x="8159750" y="1751013"/>
          <p14:tracePt t="11077" x="8159750" y="1724025"/>
          <p14:tracePt t="11085" x="8177213" y="1660525"/>
          <p14:tracePt t="11093" x="8177213" y="1651000"/>
          <p14:tracePt t="11101" x="8177213" y="1631950"/>
          <p14:tracePt t="11109" x="8177213" y="1595438"/>
          <p14:tracePt t="11117" x="8204200" y="1568450"/>
          <p14:tracePt t="11125" x="8204200" y="1550988"/>
          <p14:tracePt t="11132" x="8204200" y="1541463"/>
          <p14:tracePt t="11141" x="8204200" y="1531938"/>
          <p14:tracePt t="11149" x="8213725" y="1495425"/>
          <p14:tracePt t="11166" x="8213725" y="1458913"/>
          <p14:tracePt t="11173" x="8213725" y="1412875"/>
          <p14:tracePt t="11181" x="8213725" y="1385888"/>
          <p14:tracePt t="11189" x="8213725" y="1358900"/>
          <p14:tracePt t="11198" x="8213725" y="1339850"/>
          <p14:tracePt t="11205" x="8196263" y="1295400"/>
          <p14:tracePt t="11214" x="8169275" y="1285875"/>
          <p14:tracePt t="11221" x="8140700" y="1276350"/>
          <p14:tracePt t="11229" x="8077200" y="1239838"/>
          <p14:tracePt t="11237" x="8059738" y="1239838"/>
          <p14:tracePt t="11245" x="8023225" y="1231900"/>
          <p14:tracePt t="11253" x="7986713" y="1231900"/>
          <p14:tracePt t="11261" x="7950200" y="1231900"/>
          <p14:tracePt t="11269" x="7894638" y="1222375"/>
          <p14:tracePt t="11277" x="7840663" y="1222375"/>
          <p14:tracePt t="11285" x="7804150" y="1195388"/>
          <p14:tracePt t="11293" x="7767638" y="1185863"/>
          <p14:tracePt t="11301" x="7748588" y="1176338"/>
          <p14:tracePt t="11309" x="7731125" y="1176338"/>
          <p14:tracePt t="11325" x="7721600" y="1166813"/>
          <p14:tracePt t="11422" x="7712075" y="1149350"/>
          <p14:tracePt t="11436" x="7712075" y="1139825"/>
          <p14:tracePt t="11452" x="7712075" y="1122363"/>
          <p14:tracePt t="11460" x="7712075" y="1112838"/>
          <p14:tracePt t="11476" x="7704138" y="1103313"/>
          <p14:tracePt t="11541" x="7694613" y="1103313"/>
          <p14:tracePt t="11549" x="7685088" y="1166813"/>
          <p14:tracePt t="11557" x="7675563" y="1258888"/>
          <p14:tracePt t="11565" x="7658100" y="1385888"/>
          <p14:tracePt t="11573" x="7631113" y="1522413"/>
          <p14:tracePt t="11582" x="7612063" y="1687513"/>
          <p14:tracePt t="11589" x="7585075" y="1851025"/>
          <p14:tracePt t="11599" x="7548563" y="2033588"/>
          <p14:tracePt t="11605" x="7521575" y="2197100"/>
          <p14:tracePt t="11615" x="7512050" y="2343150"/>
          <p14:tracePt t="11621" x="7466013" y="2517775"/>
          <p14:tracePt t="11629" x="7448550" y="2644775"/>
          <p14:tracePt t="11637" x="7448550" y="2771775"/>
          <p14:tracePt t="11645" x="7448550" y="2881313"/>
          <p14:tracePt t="11653" x="7448550" y="2990850"/>
          <p14:tracePt t="11661" x="7448550" y="3063875"/>
          <p14:tracePt t="11669" x="7448550" y="3119438"/>
          <p14:tracePt t="11677" x="7448550" y="3163888"/>
          <p14:tracePt t="11685" x="7458075" y="3182938"/>
          <p14:tracePt t="11957" x="7475538" y="3182938"/>
          <p14:tracePt t="11965" x="7558088" y="3182938"/>
          <p14:tracePt t="11973" x="7648575" y="3182938"/>
          <p14:tracePt t="11981" x="7850188" y="3182938"/>
          <p14:tracePt t="11989" x="8123238" y="3182938"/>
          <p14:tracePt t="11999" x="8642350" y="3182938"/>
          <p14:tracePt t="12005" x="9126538" y="3182938"/>
        </p14:tracePtLst>
      </p14:laserTrace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r>
              <a:rPr lang="ja-JP" altLang="en-US" dirty="0"/>
              <a:t>信号の配線終了後</a:t>
            </a:r>
          </a:p>
        </p:txBody>
      </p:sp>
      <p:pic>
        <p:nvPicPr>
          <p:cNvPr id="67587" name="Picture 3" descr="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550" y="1125538"/>
            <a:ext cx="6553200" cy="5586412"/>
          </a:xfrm>
          <a:prstGeom prst="rect">
            <a:avLst/>
          </a:prstGeom>
          <a:noFill/>
          <a:extLst>
            <a:ext uri="{909E8E84-426E-40DD-AFC4-6F175D3DCCD1}">
              <a14:hiddenFill xmlns:a14="http://schemas.microsoft.com/office/drawing/2010/main">
                <a:solidFill>
                  <a:srgbClr val="FFFFFF"/>
                </a:solidFill>
              </a14:hiddenFill>
            </a:ext>
          </a:extLst>
        </p:spPr>
      </p:pic>
      <p:pic>
        <p:nvPicPr>
          <p:cNvPr id="2" name="オーディオ 1">
            <a:hlinkClick r:id="" action="ppaction://media"/>
            <a:extLst>
              <a:ext uri="{FF2B5EF4-FFF2-40B4-BE49-F238E27FC236}">
                <a16:creationId xmlns:a16="http://schemas.microsoft.com/office/drawing/2014/main" id="{5E85546C-1824-4933-B0B3-59A96015617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676"/>
    </mc:Choice>
    <mc:Fallback xmlns="">
      <p:transition spd="slow" advTm="106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308" x="8834438" y="3794125"/>
          <p14:tracePt t="2315" x="8669338" y="3803650"/>
          <p14:tracePt t="2323" x="8532813" y="3830638"/>
          <p14:tracePt t="2331" x="8442325" y="3848100"/>
          <p14:tracePt t="2340" x="8369300" y="3857625"/>
          <p14:tracePt t="2347" x="8323263" y="3857625"/>
          <p14:tracePt t="2355" x="8296275" y="3867150"/>
          <p14:tracePt t="2363" x="8286750" y="3867150"/>
          <p14:tracePt t="2371" x="8269288" y="3884613"/>
          <p14:tracePt t="2379" x="8259763" y="3884613"/>
          <p14:tracePt t="2387" x="8250238" y="3884613"/>
          <p14:tracePt t="2395" x="8240713" y="3894138"/>
          <p14:tracePt t="2419" x="8223250" y="3894138"/>
          <p14:tracePt t="2427" x="8213725" y="3894138"/>
          <p14:tracePt t="2436" x="8204200" y="3894138"/>
          <p14:tracePt t="2443" x="8196263" y="3894138"/>
          <p14:tracePt t="2451" x="8169275" y="3903663"/>
          <p14:tracePt t="2459" x="8159750" y="3903663"/>
          <p14:tracePt t="2468" x="8150225" y="3903663"/>
          <p14:tracePt t="2475" x="8132763" y="3903663"/>
          <p14:tracePt t="2500" x="8123238" y="3903663"/>
          <p14:tracePt t="2580" x="8113713" y="3921125"/>
          <p14:tracePt t="2588" x="8113713" y="3940175"/>
          <p14:tracePt t="2596" x="8050213" y="4003675"/>
          <p14:tracePt t="2605" x="8004175" y="4040188"/>
          <p14:tracePt t="2612" x="7921625" y="4103688"/>
          <p14:tracePt t="2621" x="7840663" y="4159250"/>
          <p14:tracePt t="2628" x="7740650" y="4232275"/>
          <p14:tracePt t="2636" x="7639050" y="4303713"/>
          <p14:tracePt t="2644" x="7567613" y="4368800"/>
          <p14:tracePt t="2652" x="7448550" y="4441825"/>
          <p14:tracePt t="2660" x="7412038" y="4495800"/>
          <p14:tracePt t="2669" x="7292975" y="4578350"/>
          <p14:tracePt t="2676" x="7219950" y="4697413"/>
          <p14:tracePt t="2685" x="7138988" y="4787900"/>
          <p14:tracePt t="2692" x="7000875" y="4878388"/>
          <p14:tracePt t="2701" x="6864350" y="4970463"/>
          <p14:tracePt t="2708" x="6746875" y="5043488"/>
          <p14:tracePt t="2716" x="6618288" y="5097463"/>
          <p14:tracePt t="2724" x="6481763" y="5160963"/>
          <p14:tracePt t="2732" x="6335713" y="5197475"/>
          <p14:tracePt t="2740" x="6199188" y="5233988"/>
          <p14:tracePt t="2748" x="6108700" y="5270500"/>
          <p14:tracePt t="2756" x="5962650" y="5289550"/>
          <p14:tracePt t="2764" x="5843588" y="5299075"/>
          <p14:tracePt t="2772" x="5716588" y="5335588"/>
          <p14:tracePt t="2779" x="5607050" y="5362575"/>
          <p14:tracePt t="2787" x="5478463" y="5362575"/>
          <p14:tracePt t="2795" x="5334000" y="5362575"/>
          <p14:tracePt t="2804" x="5187950" y="5362575"/>
          <p14:tracePt t="2811" x="5059363" y="5362575"/>
          <p14:tracePt t="2819" x="4932363" y="5362575"/>
          <p14:tracePt t="2827" x="4840288" y="5362575"/>
          <p14:tracePt t="2835" x="4759325" y="5362575"/>
          <p14:tracePt t="2843" x="4667250" y="5362575"/>
          <p14:tracePt t="2852" x="4594225" y="5362575"/>
          <p14:tracePt t="2859" x="4557713" y="5362575"/>
          <p14:tracePt t="2869" x="4530725" y="5362575"/>
          <p14:tracePt t="2888" x="4503738" y="5362575"/>
          <p14:tracePt t="3011" x="4494213" y="5362575"/>
          <p14:tracePt t="3043" x="4484688" y="5372100"/>
          <p14:tracePt t="3050" x="4467225" y="5380038"/>
          <p14:tracePt t="3060" x="4457700" y="5380038"/>
          <p14:tracePt t="3069" x="4440238" y="5380038"/>
          <p14:tracePt t="3076" x="4413250" y="5408613"/>
          <p14:tracePt t="3086" x="4394200" y="5416550"/>
          <p14:tracePt t="3092" x="4321175" y="5435600"/>
          <p14:tracePt t="3102" x="4294188" y="5462588"/>
          <p14:tracePt t="3108" x="4230688" y="5481638"/>
          <p14:tracePt t="3116" x="4184650" y="5508625"/>
          <p14:tracePt t="3124" x="4111625" y="5526088"/>
          <p14:tracePt t="3132" x="4065588" y="5545138"/>
          <p14:tracePt t="3140" x="4038600" y="5562600"/>
          <p14:tracePt t="3148" x="4011613" y="5572125"/>
          <p14:tracePt t="3156" x="3984625" y="5581650"/>
          <p14:tracePt t="3164" x="3984625" y="5589588"/>
          <p14:tracePt t="3172" x="3975100" y="5589588"/>
          <p14:tracePt t="3188" x="3965575" y="5589588"/>
          <p14:tracePt t="3196" x="3956050" y="5589588"/>
          <p14:tracePt t="3204" x="3938588" y="5589588"/>
          <p14:tracePt t="3212" x="3919538" y="5599113"/>
          <p14:tracePt t="3219" x="3902075" y="5626100"/>
          <p14:tracePt t="3228" x="3883025" y="5635625"/>
          <p14:tracePt t="3236" x="3865563" y="5654675"/>
          <p14:tracePt t="3244" x="3829050" y="5672138"/>
          <p14:tracePt t="3253" x="3792538" y="5681663"/>
          <p14:tracePt t="3260" x="3765550" y="5681663"/>
          <p14:tracePt t="3269" x="3719513" y="5691188"/>
          <p14:tracePt t="3276" x="3683000" y="5691188"/>
          <p14:tracePt t="3286" x="3665538" y="5691188"/>
          <p14:tracePt t="3292" x="3646488" y="5691188"/>
          <p14:tracePt t="3302" x="3636963" y="5691188"/>
          <p14:tracePt t="3316" x="3629025" y="5691188"/>
          <p14:tracePt t="3331" x="3619500" y="5691188"/>
          <p14:tracePt t="3347" x="3600450" y="5691188"/>
          <p14:tracePt t="3484" x="3600450" y="5699125"/>
          <p14:tracePt t="3492" x="3600450" y="5708650"/>
          <p14:tracePt t="3501" x="3636963" y="5764213"/>
          <p14:tracePt t="3508" x="3729038" y="5791200"/>
          <p14:tracePt t="3516" x="3810000" y="5845175"/>
          <p14:tracePt t="3524" x="3929063" y="5873750"/>
          <p14:tracePt t="3532" x="4075113" y="5927725"/>
          <p14:tracePt t="3540" x="4184650" y="5927725"/>
          <p14:tracePt t="3548" x="4303713" y="5991225"/>
          <p14:tracePt t="3556" x="4384675" y="6018213"/>
          <p14:tracePt t="3564" x="4448175" y="6054725"/>
          <p14:tracePt t="3572" x="4476750" y="6064250"/>
          <p14:tracePt t="3628" x="4476750" y="6083300"/>
          <p14:tracePt t="3636" x="4467225" y="6091238"/>
          <p14:tracePt t="3644" x="4448175" y="6091238"/>
          <p14:tracePt t="3653" x="4430713" y="6100763"/>
          <p14:tracePt t="3671" x="4421188" y="6100763"/>
          <p14:tracePt t="3676" x="4403725" y="6100763"/>
          <p14:tracePt t="3772" x="4384675" y="6110288"/>
          <p14:tracePt t="3788" x="4376738" y="6119813"/>
          <p14:tracePt t="3804" x="4367213" y="6137275"/>
          <p14:tracePt t="3820" x="4348163" y="6156325"/>
          <p14:tracePt t="3835" x="4340225" y="6183313"/>
          <p14:tracePt t="3844" x="4330700" y="6200775"/>
          <p14:tracePt t="3852" x="4311650" y="6229350"/>
          <p14:tracePt t="3860" x="4294188" y="6256338"/>
          <p14:tracePt t="3888" x="4275138" y="6292850"/>
          <p14:tracePt t="3893" x="4267200" y="6302375"/>
          <p14:tracePt t="3996" x="4257675" y="6302375"/>
          <p14:tracePt t="4012" x="4257675" y="6310313"/>
          <p14:tracePt t="4028" x="4257675" y="6319838"/>
          <p14:tracePt t="4130" x="4257675" y="6329363"/>
          <p14:tracePt t="4138" x="4257675" y="6338888"/>
          <p14:tracePt t="4146" x="4248150" y="6346825"/>
          <p14:tracePt t="4154" x="4238625" y="6346825"/>
          <p14:tracePt t="4162" x="4202113" y="6346825"/>
          <p14:tracePt t="4171" x="4165600" y="6346825"/>
          <p14:tracePt t="4178" x="4148138" y="6346825"/>
          <p14:tracePt t="4186" x="4121150" y="6346825"/>
          <p14:tracePt t="4194" x="4075113" y="6346825"/>
          <p14:tracePt t="4203" x="4048125" y="6346825"/>
          <p14:tracePt t="4210" x="4021138" y="6346825"/>
          <p14:tracePt t="4218" x="3984625" y="6319838"/>
          <p14:tracePt t="4226" x="3965575" y="6310313"/>
          <p14:tracePt t="4243" x="3938588" y="6302375"/>
          <p14:tracePt t="4251" x="3929063" y="6302375"/>
          <p14:tracePt t="4267" x="3919538" y="6302375"/>
          <p14:tracePt t="4274" x="3911600" y="6292850"/>
          <p14:tracePt t="4290" x="3892550" y="6292850"/>
          <p14:tracePt t="4298" x="3883025" y="6292850"/>
          <p14:tracePt t="4643" x="3875088" y="6283325"/>
          <p14:tracePt t="4651" x="3875088" y="6265863"/>
          <p14:tracePt t="4659" x="3865563" y="6246813"/>
          <p14:tracePt t="4667" x="3865563" y="6229350"/>
          <p14:tracePt t="4675" x="3865563" y="6219825"/>
          <p14:tracePt t="4684" x="3865563" y="6200775"/>
          <p14:tracePt t="4901" x="3856038" y="6210300"/>
          <p14:tracePt t="4916" x="3846513" y="6210300"/>
          <p14:tracePt t="4924" x="3838575" y="6210300"/>
          <p14:tracePt t="4940" x="3829050" y="6210300"/>
          <p14:tracePt t="4948" x="3810000" y="6210300"/>
          <p14:tracePt t="5011" x="3802063" y="6200775"/>
          <p14:tracePt t="5019" x="3802063" y="6164263"/>
          <p14:tracePt t="5027" x="3802063" y="6137275"/>
          <p14:tracePt t="5035" x="3802063" y="6119813"/>
          <p14:tracePt t="5043" x="3802063" y="6091238"/>
          <p14:tracePt t="5051" x="3802063" y="6073775"/>
          <p14:tracePt t="5059" x="3802063" y="6054725"/>
          <p14:tracePt t="5068" x="3819525" y="6027738"/>
          <p14:tracePt t="5075" x="3819525" y="6018213"/>
          <p14:tracePt t="5084" x="3838575" y="5991225"/>
          <p14:tracePt t="5091" x="3846513" y="5983288"/>
          <p14:tracePt t="5100" x="3856038" y="5973763"/>
          <p14:tracePt t="5106" x="3865563" y="5973763"/>
          <p14:tracePt t="5116" x="3875088" y="5954713"/>
          <p14:tracePt t="5122" x="3892550" y="5946775"/>
          <p14:tracePt t="5130" x="3902075" y="5937250"/>
          <p14:tracePt t="5138" x="3911600" y="5918200"/>
          <p14:tracePt t="5146" x="3938588" y="5910263"/>
          <p14:tracePt t="5155" x="3956050" y="5910263"/>
          <p14:tracePt t="5162" x="3992563" y="5910263"/>
          <p14:tracePt t="5171" x="4038600" y="5900738"/>
          <p14:tracePt t="5179" x="4111625" y="5900738"/>
          <p14:tracePt t="5187" x="4202113" y="5900738"/>
          <p14:tracePt t="5195" x="4275138" y="5900738"/>
          <p14:tracePt t="5203" x="4357688" y="5900738"/>
          <p14:tracePt t="5211" x="4413250" y="5900738"/>
          <p14:tracePt t="5219" x="4457700" y="5937250"/>
          <p14:tracePt t="5228" x="4503738" y="5973763"/>
          <p14:tracePt t="5235" x="4540250" y="5991225"/>
          <p14:tracePt t="5243" x="4586288" y="6027738"/>
          <p14:tracePt t="5252" x="4586288" y="6037263"/>
          <p14:tracePt t="5259" x="4603750" y="6054725"/>
          <p14:tracePt t="5291" x="4603750" y="6064250"/>
          <p14:tracePt t="5300" x="4603750" y="6073775"/>
          <p14:tracePt t="5316" x="4603750" y="6100763"/>
          <p14:tracePt t="5323" x="4603750" y="6110288"/>
          <p14:tracePt t="5331" x="4594225" y="6119813"/>
          <p14:tracePt t="5341" x="4576763" y="6137275"/>
          <p14:tracePt t="5347" x="4567238" y="6156325"/>
          <p14:tracePt t="5364" x="4557713" y="6183313"/>
          <p14:tracePt t="5372" x="4557713" y="6200775"/>
          <p14:tracePt t="5379" x="4549775" y="6210300"/>
          <p14:tracePt t="5387" x="4540250" y="6219825"/>
          <p14:tracePt t="5395" x="4530725" y="6219825"/>
          <p14:tracePt t="5443" x="4530725" y="6229350"/>
          <p14:tracePt t="5467" x="4521200" y="6237288"/>
          <p14:tracePt t="5475" x="4513263" y="6237288"/>
          <p14:tracePt t="5484" x="4503738" y="6237288"/>
          <p14:tracePt t="5492" x="4467225" y="6237288"/>
          <p14:tracePt t="5501" x="4448175" y="6237288"/>
          <p14:tracePt t="5508" x="4394200" y="6237288"/>
          <p14:tracePt t="5521" x="4357688" y="6237288"/>
          <p14:tracePt t="5525" x="4311650" y="6237288"/>
          <p14:tracePt t="5531" x="4303713" y="6237288"/>
          <p14:tracePt t="5539" x="4284663" y="6229350"/>
          <p14:tracePt t="5547" x="4267200" y="6229350"/>
          <p14:tracePt t="5555" x="4267200" y="6219825"/>
          <p14:tracePt t="5595" x="4267200" y="6192838"/>
          <p14:tracePt t="5603" x="4275138" y="6156325"/>
          <p14:tracePt t="5611" x="4330700" y="6137275"/>
          <p14:tracePt t="5619" x="4394200" y="6119813"/>
          <p14:tracePt t="5627" x="4503738" y="6083300"/>
          <p14:tracePt t="5636" x="4586288" y="6064250"/>
          <p14:tracePt t="5643" x="4676775" y="6037263"/>
          <p14:tracePt t="5651" x="4759325" y="6010275"/>
          <p14:tracePt t="5659" x="4849813" y="6010275"/>
          <p14:tracePt t="5668" x="4905375" y="6000750"/>
          <p14:tracePt t="5675" x="4949825" y="5991225"/>
          <p14:tracePt t="5684" x="4968875" y="5991225"/>
          <p14:tracePt t="5691" x="4986338" y="5973763"/>
          <p14:tracePt t="5700" x="5014913" y="5964238"/>
          <p14:tracePt t="5716" x="5032375" y="5954713"/>
          <p14:tracePt t="5723" x="5041900" y="5946775"/>
          <p14:tracePt t="5732" x="5059363" y="5927725"/>
          <p14:tracePt t="5739" x="5068888" y="5910263"/>
          <p14:tracePt t="5747" x="5105400" y="5900738"/>
          <p14:tracePt t="5755" x="5132388" y="5854700"/>
          <p14:tracePt t="5763" x="5151438" y="5845175"/>
          <p14:tracePt t="5771" x="5195888" y="5800725"/>
          <p14:tracePt t="5779" x="5268913" y="5745163"/>
          <p14:tracePt t="5787" x="5360988" y="5691188"/>
          <p14:tracePt t="5795" x="5461000" y="5645150"/>
          <p14:tracePt t="5803" x="5580063" y="5589588"/>
          <p14:tracePt t="5811" x="5716588" y="5518150"/>
          <p14:tracePt t="5820" x="5843588" y="5453063"/>
          <p14:tracePt t="5827" x="5980113" y="5380038"/>
          <p14:tracePt t="5837" x="6080125" y="5353050"/>
          <p14:tracePt t="5843" x="6162675" y="5299075"/>
          <p14:tracePt t="5851" x="6245225" y="5243513"/>
          <p14:tracePt t="5859" x="6262688" y="5233988"/>
          <p14:tracePt t="5868" x="6272213" y="5233988"/>
          <p14:tracePt t="5923" x="6272213" y="5226050"/>
          <p14:tracePt t="5932" x="6272213" y="5197475"/>
          <p14:tracePt t="5939" x="6299200" y="5180013"/>
          <p14:tracePt t="5947" x="6308725" y="5133975"/>
          <p14:tracePt t="5955" x="6318250" y="5106988"/>
          <p14:tracePt t="5964" x="6318250" y="5070475"/>
          <p14:tracePt t="5971" x="6318250" y="5053013"/>
          <p14:tracePt t="5979" x="6318250" y="5006975"/>
          <p14:tracePt t="5987" x="6326188" y="4997450"/>
          <p14:tracePt t="5995" x="6326188" y="4970463"/>
          <p14:tracePt t="6003" x="6326188" y="4943475"/>
          <p14:tracePt t="6011" x="6326188" y="4924425"/>
          <p14:tracePt t="6019" x="6326188" y="4897438"/>
          <p14:tracePt t="6027" x="6326188" y="4870450"/>
          <p14:tracePt t="6036" x="6326188" y="4860925"/>
          <p14:tracePt t="6043" x="6326188" y="4851400"/>
          <p14:tracePt t="6051" x="6326188" y="4833938"/>
          <p14:tracePt t="6228" x="6362700" y="4797425"/>
          <p14:tracePt t="6236" x="6381750" y="4768850"/>
          <p14:tracePt t="6244" x="6418263" y="4705350"/>
          <p14:tracePt t="6253" x="6445250" y="4651375"/>
          <p14:tracePt t="6260" x="6481763" y="4568825"/>
          <p14:tracePt t="6269" x="6508750" y="4449763"/>
          <p14:tracePt t="6276" x="6554788" y="4340225"/>
          <p14:tracePt t="6285" x="6573838" y="4240213"/>
          <p14:tracePt t="6292" x="6581775" y="4186238"/>
          <p14:tracePt t="6302" x="6618288" y="4122738"/>
          <p14:tracePt t="6308" x="6618288" y="4076700"/>
          <p14:tracePt t="6316" x="6618288" y="4049713"/>
          <p14:tracePt t="6324" x="6618288" y="4030663"/>
          <p14:tracePt t="6396" x="6618288" y="4021138"/>
          <p14:tracePt t="6404" x="6581775" y="4049713"/>
          <p14:tracePt t="6412" x="6464300" y="4086225"/>
          <p14:tracePt t="6421" x="6354763" y="4122738"/>
          <p14:tracePt t="6429" x="6254750" y="4159250"/>
          <p14:tracePt t="6436" x="6126163" y="4186238"/>
          <p14:tracePt t="6443" x="6053138" y="4186238"/>
          <p14:tracePt t="6451" x="5935663" y="4213225"/>
          <p14:tracePt t="6458" x="5862638" y="4213225"/>
          <p14:tracePt t="6466" x="5770563" y="4213225"/>
          <p14:tracePt t="6474" x="5680075" y="4213225"/>
          <p14:tracePt t="6483" x="5607050" y="4213225"/>
          <p14:tracePt t="6491" x="5534025" y="4213225"/>
          <p14:tracePt t="6499" x="5470525" y="4213225"/>
          <p14:tracePt t="6507" x="5360988" y="4213225"/>
          <p14:tracePt t="6514" x="5305425" y="4213225"/>
          <p14:tracePt t="6522" x="5214938" y="4186238"/>
          <p14:tracePt t="6530" x="5114925" y="4159250"/>
          <p14:tracePt t="6538" x="5014913" y="4130675"/>
          <p14:tracePt t="6546" x="4941888" y="4103688"/>
          <p14:tracePt t="6554" x="4822825" y="4057650"/>
          <p14:tracePt t="6562" x="4730750" y="4049713"/>
          <p14:tracePt t="6570" x="4613275" y="3984625"/>
          <p14:tracePt t="6578" x="4557713" y="3976688"/>
          <p14:tracePt t="6586" x="4476750" y="3921125"/>
          <p14:tracePt t="6594" x="4430713" y="3911600"/>
          <p14:tracePt t="6603" x="4384675" y="3875088"/>
          <p14:tracePt t="6610" x="4367213" y="3867150"/>
          <p14:tracePt t="6619" x="4348163" y="3848100"/>
          <p14:tracePt t="6626" x="4311650" y="3803650"/>
          <p14:tracePt t="6634" x="4303713" y="3784600"/>
          <p14:tracePt t="6642" x="4267200" y="3738563"/>
          <p14:tracePt t="6651" x="4257675" y="3711575"/>
          <p14:tracePt t="6658" x="4248150" y="3694113"/>
          <p14:tracePt t="6666" x="4238625" y="3675063"/>
          <p14:tracePt t="6674" x="4221163" y="3648075"/>
          <p14:tracePt t="6778" x="4230688" y="3648075"/>
          <p14:tracePt t="6786" x="4330700" y="3648075"/>
          <p14:tracePt t="6794" x="4476750" y="3648075"/>
          <p14:tracePt t="6804" x="4586288" y="3648075"/>
          <p14:tracePt t="6812" x="4759325" y="3648075"/>
          <p14:tracePt t="6820" x="4840288" y="3648075"/>
          <p14:tracePt t="6828" x="5014913" y="3648075"/>
          <p14:tracePt t="6836" x="5195888" y="3648075"/>
          <p14:tracePt t="6843" x="5341938" y="3648075"/>
          <p14:tracePt t="6852" x="5397500" y="3648075"/>
          <p14:tracePt t="6859" x="5461000" y="3648075"/>
          <p14:tracePt t="6867" x="5497513" y="3629025"/>
          <p14:tracePt t="6887" x="5507038" y="3629025"/>
          <p14:tracePt t="6956" x="5461000" y="3629025"/>
          <p14:tracePt t="6965" x="5405438" y="3621088"/>
          <p14:tracePt t="6972" x="5324475" y="3565525"/>
          <p14:tracePt t="6980" x="5205413" y="3519488"/>
          <p14:tracePt t="6988" x="5086350" y="3455988"/>
          <p14:tracePt t="6996" x="4959350" y="3419475"/>
          <p14:tracePt t="7005" x="4859338" y="3355975"/>
          <p14:tracePt t="7011" x="4703763" y="3265488"/>
          <p14:tracePt t="7020" x="4557713" y="3219450"/>
          <p14:tracePt t="7027" x="4421188" y="3136900"/>
          <p14:tracePt t="7037" x="4321175" y="3090863"/>
          <p14:tracePt t="7043" x="4275138" y="3046413"/>
          <p14:tracePt t="7051" x="4248150" y="3027363"/>
          <p14:tracePt t="7059" x="4202113" y="3017838"/>
          <p14:tracePt t="7068" x="4194175" y="3009900"/>
          <p14:tracePt t="7075" x="4184650" y="3009900"/>
          <p14:tracePt t="7108" x="4184650" y="3000375"/>
          <p14:tracePt t="7117" x="4184650" y="2963863"/>
          <p14:tracePt t="7124" x="4184650" y="2917825"/>
          <p14:tracePt t="7132" x="4184650" y="2890838"/>
          <p14:tracePt t="7140" x="4184650" y="2836863"/>
          <p14:tracePt t="7148" x="4184650" y="2800350"/>
          <p14:tracePt t="7156" x="4184650" y="2754313"/>
          <p14:tracePt t="7164" x="4184650" y="2698750"/>
          <p14:tracePt t="7172" x="4184650" y="2662238"/>
          <p14:tracePt t="7180" x="4184650" y="2608263"/>
          <p14:tracePt t="7188" x="4184650" y="2562225"/>
          <p14:tracePt t="7196" x="4184650" y="2535238"/>
          <p14:tracePt t="7204" x="4184650" y="2508250"/>
          <p14:tracePt t="7212" x="4184650" y="2489200"/>
          <p14:tracePt t="7220" x="4184650" y="2462213"/>
          <p14:tracePt t="7228" x="4184650" y="2444750"/>
          <p14:tracePt t="7244" x="4184650" y="2425700"/>
          <p14:tracePt t="7252" x="4184650" y="2398713"/>
          <p14:tracePt t="7269" x="4221163" y="2371725"/>
          <p14:tracePt t="7276" x="4238625" y="2371725"/>
          <p14:tracePt t="7285" x="4275138" y="2371725"/>
          <p14:tracePt t="7292" x="4303713" y="2352675"/>
          <p14:tracePt t="7301" x="4357688" y="2352675"/>
          <p14:tracePt t="7308" x="4421188" y="2343150"/>
          <p14:tracePt t="7316" x="4476750" y="2343150"/>
          <p14:tracePt t="7324" x="4549775" y="2343150"/>
          <p14:tracePt t="7332" x="4603750" y="2343150"/>
          <p14:tracePt t="7340" x="4667250" y="2343150"/>
          <p14:tracePt t="7347" x="4703763" y="2343150"/>
          <p14:tracePt t="7355" x="4749800" y="2352675"/>
          <p14:tracePt t="7363" x="4759325" y="2362200"/>
          <p14:tracePt t="7436" x="4759325" y="2389188"/>
          <p14:tracePt t="7444" x="4759325" y="2398713"/>
          <p14:tracePt t="7452" x="4749800" y="2416175"/>
          <p14:tracePt t="7460" x="4730750" y="2435225"/>
          <p14:tracePt t="7469" x="4713288" y="2435225"/>
          <p14:tracePt t="7476" x="4695825" y="2444750"/>
          <p14:tracePt t="7485" x="4659313" y="2452688"/>
          <p14:tracePt t="7492" x="4649788" y="2452688"/>
          <p14:tracePt t="7503" x="4603750" y="2452688"/>
          <p14:tracePt t="7508" x="4567238" y="2452688"/>
          <p14:tracePt t="7518" x="4494213" y="2435225"/>
          <p14:tracePt t="7524" x="4430713" y="2435225"/>
          <p14:tracePt t="7532" x="4340225" y="2408238"/>
          <p14:tracePt t="7541" x="4267200" y="2408238"/>
          <p14:tracePt t="7546" x="4202113" y="2398713"/>
          <p14:tracePt t="7554" x="4175125" y="2379663"/>
          <p14:tracePt t="7796" x="4221163" y="2379663"/>
          <p14:tracePt t="7804" x="4348163" y="2343150"/>
          <p14:tracePt t="7812" x="4513263" y="2335213"/>
          <p14:tracePt t="7821" x="4659313" y="2335213"/>
          <p14:tracePt t="7828" x="4840288" y="2335213"/>
          <p14:tracePt t="7841" x="5041900" y="2335213"/>
          <p14:tracePt t="7845" x="5260975" y="2335213"/>
          <p14:tracePt t="7852" x="5524500" y="2335213"/>
          <p14:tracePt t="7859" x="5797550" y="2343150"/>
          <p14:tracePt t="7867" x="5962650" y="2389188"/>
          <p14:tracePt t="7883" x="6218238" y="2416175"/>
          <p14:tracePt t="7890" x="6318250" y="2444750"/>
          <p14:tracePt t="7900" x="6354763" y="2444750"/>
          <p14:tracePt t="7906" x="6362700" y="2444750"/>
          <p14:tracePt t="8331" x="6381750" y="2444750"/>
          <p14:tracePt t="8339" x="6435725" y="2444750"/>
          <p14:tracePt t="8347" x="6491288" y="2444750"/>
          <p14:tracePt t="8355" x="6545263" y="2444750"/>
          <p14:tracePt t="8363" x="6627813" y="2444750"/>
          <p14:tracePt t="8372" x="6754813" y="2444750"/>
          <p14:tracePt t="8380" x="6864350" y="2471738"/>
          <p14:tracePt t="8388" x="6973888" y="2489200"/>
          <p14:tracePt t="8396" x="7092950" y="2525713"/>
          <p14:tracePt t="8403" x="7219950" y="2544763"/>
          <p14:tracePt t="8412" x="7356475" y="2598738"/>
          <p14:tracePt t="8420" x="7502525" y="2635250"/>
          <p14:tracePt t="8428" x="7667625" y="2690813"/>
          <p14:tracePt t="8436" x="7821613" y="2735263"/>
          <p14:tracePt t="8444" x="7950200" y="2781300"/>
          <p14:tracePt t="8451" x="8086725" y="2844800"/>
          <p14:tracePt t="8460" x="8186738" y="2881313"/>
          <p14:tracePt t="8468" x="8296275" y="2927350"/>
          <p14:tracePt t="8476" x="8359775" y="2954338"/>
          <p14:tracePt t="8484" x="8405813" y="2973388"/>
          <p14:tracePt t="8492" x="8432800" y="2990850"/>
          <p14:tracePt t="8501" x="8451850" y="3009900"/>
          <p14:tracePt t="8516" x="8459788" y="3009900"/>
          <p14:tracePt t="8524" x="8469313" y="3017838"/>
          <p14:tracePt t="8580" x="8496300" y="3017838"/>
          <p14:tracePt t="8588" x="8523288" y="3017838"/>
          <p14:tracePt t="8596" x="8596313" y="3017838"/>
          <p14:tracePt t="8603" x="8669338" y="3000375"/>
          <p14:tracePt t="8612" x="8734425" y="3000375"/>
          <p14:tracePt t="8620" x="8788400" y="3000375"/>
          <p14:tracePt t="8628" x="8861425" y="3000375"/>
          <p14:tracePt t="8637" x="8915400" y="3000375"/>
          <p14:tracePt t="8644" x="8988425" y="3000375"/>
          <p14:tracePt t="8652" x="9061450" y="3000375"/>
          <p14:tracePt t="8660" x="9126538" y="3000375"/>
        </p14:tracePtLst>
      </p14:laserTrace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endParaRPr lang="ja-JP" altLang="ja-JP"/>
          </a:p>
        </p:txBody>
      </p:sp>
      <p:sp>
        <p:nvSpPr>
          <p:cNvPr id="68611" name="Rectangle 3"/>
          <p:cNvSpPr>
            <a:spLocks noGrp="1" noChangeArrowheads="1"/>
          </p:cNvSpPr>
          <p:nvPr>
            <p:ph type="body" idx="1"/>
          </p:nvPr>
        </p:nvSpPr>
        <p:spPr/>
        <p:txBody>
          <a:bodyPr/>
          <a:lstStyle/>
          <a:p>
            <a:endParaRPr lang="ja-JP" altLang="ja-JP"/>
          </a:p>
        </p:txBody>
      </p:sp>
      <p:pic>
        <p:nvPicPr>
          <p:cNvPr id="68612" name="Picture 4" descr="exampe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750" y="142875"/>
            <a:ext cx="8572500" cy="6572250"/>
          </a:xfrm>
          <a:prstGeom prst="rect">
            <a:avLst/>
          </a:prstGeom>
          <a:noFill/>
          <a:extLst>
            <a:ext uri="{909E8E84-426E-40DD-AFC4-6F175D3DCCD1}">
              <a14:hiddenFill xmlns:a14="http://schemas.microsoft.com/office/drawing/2010/main">
                <a:solidFill>
                  <a:srgbClr val="FFFFFF"/>
                </a:solidFill>
              </a14:hiddenFill>
            </a:ext>
          </a:extLst>
        </p:spPr>
      </p:pic>
      <p:pic>
        <p:nvPicPr>
          <p:cNvPr id="2" name="オーディオ 1">
            <a:hlinkClick r:id="" action="ppaction://media"/>
            <a:extLst>
              <a:ext uri="{FF2B5EF4-FFF2-40B4-BE49-F238E27FC236}">
                <a16:creationId xmlns:a16="http://schemas.microsoft.com/office/drawing/2014/main" id="{C3D43213-7C27-4559-8E94-5679563014F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006"/>
    </mc:Choice>
    <mc:Fallback xmlns="">
      <p:transition spd="slow" advTm="80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197" x="8661400" y="3738563"/>
          <p14:tracePt t="4206" x="8459788" y="3657600"/>
          <p14:tracePt t="4213" x="8277225" y="3611563"/>
          <p14:tracePt t="4222" x="8140700" y="3538538"/>
          <p14:tracePt t="4229" x="8059738" y="3492500"/>
          <p14:tracePt t="4236" x="7994650" y="3446463"/>
          <p14:tracePt t="4245" x="7931150" y="3402013"/>
          <p14:tracePt t="4252" x="7913688" y="3392488"/>
          <p14:tracePt t="4261" x="7885113" y="3375025"/>
          <p14:tracePt t="4269" x="7858125" y="3355975"/>
          <p14:tracePt t="4277" x="7858125" y="3346450"/>
          <p14:tracePt t="4285" x="7850188" y="3338513"/>
          <p14:tracePt t="4293" x="7840663" y="3328988"/>
          <p14:tracePt t="4302" x="7821613" y="3319463"/>
          <p14:tracePt t="4309" x="7794625" y="3292475"/>
          <p14:tracePt t="4316" x="7767638" y="3273425"/>
          <p14:tracePt t="4325" x="7758113" y="3255963"/>
          <p14:tracePt t="4332" x="7740650" y="3200400"/>
          <p14:tracePt t="4341" x="7704138" y="3163888"/>
          <p14:tracePt t="4349" x="7675563" y="3119438"/>
          <p14:tracePt t="4357" x="7639050" y="3090863"/>
          <p14:tracePt t="4364" x="7602538" y="3036888"/>
          <p14:tracePt t="4375" x="7594600" y="3017838"/>
          <p14:tracePt t="4381" x="7558088" y="2973388"/>
          <p14:tracePt t="4389" x="7539038" y="2946400"/>
          <p14:tracePt t="4397" x="7494588" y="2890838"/>
          <p14:tracePt t="4406" x="7475538" y="2863850"/>
          <p14:tracePt t="4413" x="7439025" y="2836863"/>
          <p14:tracePt t="4422" x="7392988" y="2800350"/>
          <p14:tracePt t="4430" x="7385050" y="2790825"/>
          <p14:tracePt t="4438" x="7356475" y="2771775"/>
          <p14:tracePt t="4446" x="7348538" y="2763838"/>
          <p14:tracePt t="4454" x="7319963" y="2763838"/>
          <p14:tracePt t="4462" x="7292975" y="2754313"/>
          <p14:tracePt t="4478" x="7256463" y="2754313"/>
          <p14:tracePt t="4486" x="7212013" y="2754313"/>
          <p14:tracePt t="4494" x="7175500" y="2754313"/>
          <p14:tracePt t="4502" x="7138988" y="2754313"/>
          <p14:tracePt t="4510" x="7102475" y="2754313"/>
          <p14:tracePt t="4519" x="7065963" y="2754313"/>
          <p14:tracePt t="4526" x="7010400" y="2754313"/>
          <p14:tracePt t="4535" x="6946900" y="2754313"/>
          <p14:tracePt t="4542" x="6873875" y="2717800"/>
          <p14:tracePt t="4550" x="6827838" y="2717800"/>
          <p14:tracePt t="4559" x="6800850" y="2708275"/>
          <p14:tracePt t="4566" x="6773863" y="2708275"/>
          <p14:tracePt t="4574" x="6737350" y="2698750"/>
          <p14:tracePt t="4582" x="6727825" y="2698750"/>
          <p14:tracePt t="4598" x="6718300" y="2698750"/>
          <p14:tracePt t="4607" x="6700838" y="2698750"/>
          <p14:tracePt t="4615" x="6681788" y="2698750"/>
          <p14:tracePt t="4624" x="6664325" y="2690813"/>
          <p14:tracePt t="4630" x="6654800" y="2690813"/>
          <p14:tracePt t="4639" x="6645275" y="2690813"/>
          <p14:tracePt t="4646" x="6637338" y="2690813"/>
          <p14:tracePt t="4686" x="6627813" y="2690813"/>
          <p14:tracePt t="4718" x="6627813" y="2681288"/>
          <p14:tracePt t="4726" x="6627813" y="2635250"/>
          <p14:tracePt t="4734" x="6627813" y="2598738"/>
          <p14:tracePt t="4741" x="6627813" y="2517775"/>
          <p14:tracePt t="4750" x="6627813" y="2498725"/>
          <p14:tracePt t="4758" x="6645275" y="2444750"/>
          <p14:tracePt t="4766" x="6645275" y="2389188"/>
          <p14:tracePt t="4773" x="6645275" y="2325688"/>
          <p14:tracePt t="4781" x="6645275" y="2289175"/>
          <p14:tracePt t="4789" x="6645275" y="2243138"/>
          <p14:tracePt t="4797" x="6645275" y="2216150"/>
          <p14:tracePt t="4806" x="6645275" y="2179638"/>
          <p14:tracePt t="4812" x="6645275" y="2143125"/>
          <p14:tracePt t="4822" x="6645275" y="2133600"/>
          <p14:tracePt t="4829" x="6645275" y="2125663"/>
          <p14:tracePt t="4837" x="6645275" y="2097088"/>
          <p14:tracePt t="4846" x="6645275" y="2079625"/>
          <p14:tracePt t="4854" x="6645275" y="2060575"/>
          <p14:tracePt t="4862" x="6645275" y="2052638"/>
          <p14:tracePt t="4870" x="6645275" y="2043113"/>
          <p14:tracePt t="4893" x="6645275" y="2033588"/>
          <p14:tracePt t="5101" x="6664325" y="2033588"/>
          <p14:tracePt t="5109" x="6691313" y="2033588"/>
          <p14:tracePt t="5117" x="6737350" y="2033588"/>
          <p14:tracePt t="5125" x="6754813" y="2033588"/>
          <p14:tracePt t="5133" x="6773863" y="2033588"/>
          <p14:tracePt t="5141" x="6783388" y="2033588"/>
          <p14:tracePt t="5213" x="6783388" y="2052638"/>
          <p14:tracePt t="5222" x="6783388" y="2079625"/>
          <p14:tracePt t="5229" x="6783388" y="2116138"/>
          <p14:tracePt t="5238" x="6783388" y="2133600"/>
          <p14:tracePt t="5246" x="6773863" y="2170113"/>
          <p14:tracePt t="5255" x="6764338" y="2206625"/>
          <p14:tracePt t="5262" x="6746875" y="2233613"/>
          <p14:tracePt t="5270" x="6737350" y="2262188"/>
          <p14:tracePt t="5278" x="6718300" y="2298700"/>
          <p14:tracePt t="5285" x="6700838" y="2352675"/>
          <p14:tracePt t="5293" x="6691313" y="2362200"/>
          <p14:tracePt t="5301" x="6691313" y="2389188"/>
          <p14:tracePt t="5310" x="6681788" y="2398713"/>
          <p14:tracePt t="5333" x="6681788" y="2408238"/>
          <p14:tracePt t="5438" x="6637338" y="2444750"/>
          <p14:tracePt t="5446" x="6591300" y="2444750"/>
          <p14:tracePt t="5454" x="6508750" y="2444750"/>
          <p14:tracePt t="5462" x="6435725" y="2444750"/>
          <p14:tracePt t="5470" x="6326188" y="2444750"/>
          <p14:tracePt t="5478" x="6218238" y="2444750"/>
          <p14:tracePt t="5486" x="6126163" y="2444750"/>
          <p14:tracePt t="5494" x="6062663" y="2444750"/>
          <p14:tracePt t="5503" x="5989638" y="2444750"/>
          <p14:tracePt t="5510" x="5862638" y="2444750"/>
          <p14:tracePt t="5519" x="5807075" y="2444750"/>
          <p14:tracePt t="5526" x="5753100" y="2444750"/>
          <p14:tracePt t="5533" x="5743575" y="2444750"/>
          <p14:tracePt t="5541" x="5724525" y="2444750"/>
          <p14:tracePt t="5734" x="5643563" y="2444750"/>
          <p14:tracePt t="5742" x="5534025" y="2452688"/>
          <p14:tracePt t="5750" x="5387975" y="2481263"/>
          <p14:tracePt t="5758" x="5260975" y="2481263"/>
          <p14:tracePt t="5765" x="5122863" y="2525713"/>
          <p14:tracePt t="5773" x="4995863" y="2525713"/>
          <p14:tracePt t="5781" x="4868863" y="2544763"/>
          <p14:tracePt t="5789" x="4776788" y="2544763"/>
          <p14:tracePt t="5797" x="4686300" y="2544763"/>
          <p14:tracePt t="5805" x="4659313" y="2544763"/>
          <p14:tracePt t="5813" x="4640263" y="2544763"/>
          <p14:tracePt t="5910" x="4630738" y="2544763"/>
          <p14:tracePt t="5918" x="4630738" y="2535238"/>
          <p14:tracePt t="5934" x="4630738" y="2525713"/>
          <p14:tracePt t="5950" x="4630738" y="2517775"/>
          <p14:tracePt t="5958" x="4630738" y="2508250"/>
          <p14:tracePt t="5966" x="4630738" y="2498725"/>
          <p14:tracePt t="5974" x="4630738" y="2481263"/>
          <p14:tracePt t="5982" x="4630738" y="2452688"/>
          <p14:tracePt t="5991" x="4630738" y="2435225"/>
          <p14:tracePt t="5998" x="4630738" y="2389188"/>
          <p14:tracePt t="6007" x="4630738" y="2335213"/>
          <p14:tracePt t="6014" x="4630738" y="2279650"/>
          <p14:tracePt t="6024" x="4630738" y="2243138"/>
          <p14:tracePt t="6030" x="4630738" y="2189163"/>
          <p14:tracePt t="6039" x="4630738" y="2170113"/>
          <p14:tracePt t="6045" x="4630738" y="2125663"/>
          <p14:tracePt t="6053" x="4630738" y="2097088"/>
          <p14:tracePt t="6061" x="4630738" y="2070100"/>
          <p14:tracePt t="6069" x="4630738" y="2052638"/>
          <p14:tracePt t="6077" x="4630738" y="2033588"/>
          <p14:tracePt t="6174" x="4667250" y="2033588"/>
          <p14:tracePt t="6180" x="4713288" y="2033588"/>
          <p14:tracePt t="6190" x="4776788" y="2033588"/>
          <p14:tracePt t="6198" x="4849813" y="2033588"/>
          <p14:tracePt t="6207" x="5005388" y="2052638"/>
          <p14:tracePt t="6214" x="5168900" y="2116138"/>
          <p14:tracePt t="6223" x="5378450" y="2143125"/>
          <p14:tracePt t="6229" x="5543550" y="2189163"/>
          <p14:tracePt t="6237" x="5670550" y="2216150"/>
          <p14:tracePt t="6244" x="5843588" y="2279650"/>
          <p14:tracePt t="6252" x="5989638" y="2306638"/>
          <p14:tracePt t="6260" x="6153150" y="2343150"/>
          <p14:tracePt t="6269" x="6254750" y="2352675"/>
          <p14:tracePt t="6277" x="6262688" y="2352675"/>
          <p14:tracePt t="6285" x="6272213" y="2352675"/>
          <p14:tracePt t="6413" x="6291263" y="2352675"/>
          <p14:tracePt t="6421" x="6308725" y="2352675"/>
          <p14:tracePt t="6429" x="6326188" y="2362200"/>
          <p14:tracePt t="6437" x="6354763" y="2371725"/>
          <p14:tracePt t="6445" x="6399213" y="2408238"/>
          <p14:tracePt t="6453" x="6435725" y="2416175"/>
          <p14:tracePt t="6461" x="6464300" y="2425700"/>
          <p14:tracePt t="6469" x="6508750" y="2452688"/>
          <p14:tracePt t="6478" x="6527800" y="2462213"/>
          <p14:tracePt t="6485" x="6537325" y="2462213"/>
          <p14:tracePt t="6534" x="6537325" y="2471738"/>
          <p14:tracePt t="6550" x="6500813" y="2489200"/>
          <p14:tracePt t="6566" x="6472238" y="2489200"/>
          <p14:tracePt t="6573" x="6464300" y="2498725"/>
          <p14:tracePt t="6598" x="6454775" y="2508250"/>
          <p14:tracePt t="6607" x="6427788" y="2508250"/>
          <p14:tracePt t="6614" x="6418263" y="2517775"/>
          <p14:tracePt t="6624" x="6391275" y="2535238"/>
          <p14:tracePt t="6630" x="6362700" y="2554288"/>
          <p14:tracePt t="6640" x="6345238" y="2562225"/>
          <p14:tracePt t="6646" x="6308725" y="2598738"/>
          <p14:tracePt t="6655" x="6291263" y="2608263"/>
          <p14:tracePt t="6662" x="6262688" y="2625725"/>
          <p14:tracePt t="6671" x="6245225" y="2644775"/>
          <p14:tracePt t="6679" x="6208713" y="2662238"/>
          <p14:tracePt t="6686" x="6189663" y="2681288"/>
          <p14:tracePt t="6694" x="6172200" y="2708275"/>
          <p14:tracePt t="6702" x="6145213" y="2717800"/>
          <p14:tracePt t="6712" x="6116638" y="2735263"/>
          <p14:tracePt t="6718" x="6116638" y="2744788"/>
          <p14:tracePt t="6734" x="6116638" y="2754313"/>
          <p14:tracePt t="6750" x="6116638" y="2763838"/>
          <p14:tracePt t="6766" x="6116638" y="2771775"/>
          <p14:tracePt t="6782" x="6135688" y="2800350"/>
          <p14:tracePt t="6791" x="6181725" y="2827338"/>
          <p14:tracePt t="6798" x="6254750" y="2854325"/>
          <p14:tracePt t="6807" x="6408738" y="2909888"/>
          <p14:tracePt t="6815" x="6554788" y="2936875"/>
          <p14:tracePt t="6824" x="6773863" y="3009900"/>
          <p14:tracePt t="6830" x="6964363" y="3073400"/>
          <p14:tracePt t="6840" x="7292975" y="3155950"/>
          <p14:tracePt t="6846" x="7712075" y="3292475"/>
          <p14:tracePt t="6855" x="8086725" y="3402013"/>
          <p14:tracePt t="6862" x="8451850" y="3482975"/>
          <p14:tracePt t="6870" x="8834438" y="3529013"/>
          <p14:tracePt t="6878" x="9126538" y="3592513"/>
        </p14:tracePtLst>
      </p14:laserTrace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48313" y="0"/>
            <a:ext cx="8229600" cy="1143000"/>
          </a:xfrm>
        </p:spPr>
        <p:txBody>
          <a:bodyPr/>
          <a:lstStyle/>
          <a:p>
            <a:r>
              <a:rPr kumimoji="1" lang="en-US" altLang="ja-JP" dirty="0"/>
              <a:t>IP</a:t>
            </a:r>
            <a:r>
              <a:rPr kumimoji="1" lang="ja-JP" altLang="en-US" dirty="0"/>
              <a:t>ベース設計</a:t>
            </a:r>
          </a:p>
        </p:txBody>
      </p:sp>
      <p:sp>
        <p:nvSpPr>
          <p:cNvPr id="3" name="コンテンツ プレースホルダー 2"/>
          <p:cNvSpPr>
            <a:spLocks noGrp="1"/>
          </p:cNvSpPr>
          <p:nvPr>
            <p:ph idx="1"/>
          </p:nvPr>
        </p:nvSpPr>
        <p:spPr>
          <a:xfrm>
            <a:off x="471086" y="1124744"/>
            <a:ext cx="8229600" cy="4525963"/>
          </a:xfrm>
        </p:spPr>
        <p:txBody>
          <a:bodyPr/>
          <a:lstStyle/>
          <a:p>
            <a:r>
              <a:rPr kumimoji="1" lang="en-US" altLang="ja-JP" dirty="0"/>
              <a:t>IP(Intellectual Property)</a:t>
            </a:r>
            <a:r>
              <a:rPr lang="ja-JP" altLang="en-US" dirty="0"/>
              <a:t>＝</a:t>
            </a:r>
            <a:r>
              <a:rPr kumimoji="1" lang="ja-JP" altLang="en-US" dirty="0"/>
              <a:t>既に設計、動作検証済みの設計資産を指す</a:t>
            </a:r>
            <a:endParaRPr kumimoji="1" lang="en-US" altLang="ja-JP" dirty="0"/>
          </a:p>
          <a:p>
            <a:pPr lvl="1"/>
            <a:r>
              <a:rPr lang="ja-JP" altLang="en-US" dirty="0"/>
              <a:t>ハード</a:t>
            </a:r>
            <a:r>
              <a:rPr lang="en-US" altLang="ja-JP" dirty="0"/>
              <a:t>IP</a:t>
            </a:r>
            <a:r>
              <a:rPr lang="ja-JP" altLang="en-US" dirty="0"/>
              <a:t>（ハードマクロ）：レイアウトが既に設計済みのモジュール</a:t>
            </a:r>
            <a:endParaRPr lang="en-US" altLang="ja-JP" dirty="0"/>
          </a:p>
          <a:p>
            <a:pPr lvl="1"/>
            <a:r>
              <a:rPr kumimoji="1" lang="ja-JP" altLang="en-US" dirty="0"/>
              <a:t>ソフト</a:t>
            </a:r>
            <a:r>
              <a:rPr kumimoji="1" lang="en-US" altLang="ja-JP" dirty="0"/>
              <a:t>IP</a:t>
            </a:r>
            <a:r>
              <a:rPr kumimoji="1" lang="ja-JP" altLang="en-US" dirty="0"/>
              <a:t>（ソフトマクロ）：</a:t>
            </a:r>
            <a:r>
              <a:rPr lang="ja-JP" altLang="en-US" dirty="0"/>
              <a:t>ハードウェア記述言語、ネットリストの形で供給される設計資産、レイアウトはそれぞれのチップで行う</a:t>
            </a:r>
            <a:endParaRPr lang="en-US" altLang="ja-JP" dirty="0"/>
          </a:p>
          <a:p>
            <a:pPr lvl="1"/>
            <a:r>
              <a:rPr kumimoji="1" lang="ja-JP" altLang="en-US" dirty="0"/>
              <a:t>メモリ、入出力モジュール（</a:t>
            </a:r>
            <a:r>
              <a:rPr kumimoji="1" lang="en-US" altLang="ja-JP" dirty="0"/>
              <a:t>I/O</a:t>
            </a:r>
            <a:r>
              <a:rPr kumimoji="1" lang="ja-JP" altLang="en-US" dirty="0"/>
              <a:t>モジュール）、クロック制御モジュール（</a:t>
            </a:r>
            <a:r>
              <a:rPr kumimoji="1" lang="en-US" altLang="ja-JP" dirty="0"/>
              <a:t>PLL</a:t>
            </a:r>
            <a:r>
              <a:rPr lang="en-US" altLang="ja-JP" dirty="0"/>
              <a:t>(Phase Locked Loop</a:t>
            </a:r>
            <a:r>
              <a:rPr lang="ja-JP" altLang="en-US" dirty="0"/>
              <a:t>：位相同期回路</a:t>
            </a:r>
            <a:r>
              <a:rPr lang="en-US" altLang="ja-JP" dirty="0"/>
              <a:t>)</a:t>
            </a:r>
            <a:r>
              <a:rPr lang="ja-JP" altLang="en-US" dirty="0"/>
              <a:t>）など</a:t>
            </a:r>
            <a:endParaRPr lang="en-US" altLang="ja-JP" dirty="0"/>
          </a:p>
          <a:p>
            <a:pPr lvl="1"/>
            <a:r>
              <a:rPr kumimoji="1" lang="ja-JP" altLang="en-US" dirty="0"/>
              <a:t>大きいものには</a:t>
            </a:r>
            <a:r>
              <a:rPr lang="ja-JP" altLang="en-US" dirty="0"/>
              <a:t>コンピュータの</a:t>
            </a:r>
            <a:r>
              <a:rPr lang="en-US" altLang="ja-JP" dirty="0"/>
              <a:t>CPU</a:t>
            </a:r>
            <a:r>
              <a:rPr lang="ja-JP" altLang="en-US" dirty="0"/>
              <a:t>（中央処理装置）なども</a:t>
            </a:r>
            <a:r>
              <a:rPr lang="en-US" altLang="ja-JP" dirty="0"/>
              <a:t>IP</a:t>
            </a:r>
            <a:r>
              <a:rPr lang="ja-JP" altLang="en-US" dirty="0"/>
              <a:t>になっている</a:t>
            </a:r>
            <a:endParaRPr kumimoji="1" lang="ja-JP" altLang="en-US" dirty="0"/>
          </a:p>
        </p:txBody>
      </p:sp>
      <p:pic>
        <p:nvPicPr>
          <p:cNvPr id="4" name="オーディオ 3">
            <a:hlinkClick r:id="" action="ppaction://media"/>
            <a:extLst>
              <a:ext uri="{FF2B5EF4-FFF2-40B4-BE49-F238E27FC236}">
                <a16:creationId xmlns:a16="http://schemas.microsoft.com/office/drawing/2014/main" id="{F6B3BA39-3D83-4E4A-85AF-FD4F3B76ECD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893576469"/>
      </p:ext>
    </p:extLst>
  </p:cSld>
  <p:clrMapOvr>
    <a:masterClrMapping/>
  </p:clrMapOvr>
  <mc:AlternateContent xmlns:mc="http://schemas.openxmlformats.org/markup-compatibility/2006" xmlns:p14="http://schemas.microsoft.com/office/powerpoint/2010/main">
    <mc:Choice Requires="p14">
      <p:transition spd="slow" p14:dur="2000" advTm="157007"/>
    </mc:Choice>
    <mc:Fallback xmlns="">
      <p:transition spd="slow" advTm="1570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3085" x="8807450" y="3282950"/>
          <p14:tracePt t="3093" x="8642350" y="3255963"/>
          <p14:tracePt t="3101" x="8496300" y="3219450"/>
          <p14:tracePt t="3109" x="8386763" y="3209925"/>
          <p14:tracePt t="3117" x="8305800" y="3192463"/>
          <p14:tracePt t="3125" x="8269288" y="3192463"/>
          <p14:tracePt t="3133" x="8259763" y="3192463"/>
          <p14:tracePt t="5790" x="8250238" y="3163888"/>
          <p14:tracePt t="5798" x="8250238" y="3109913"/>
          <p14:tracePt t="5807" x="8250238" y="3063875"/>
          <p14:tracePt t="5814" x="8250238" y="3054350"/>
          <p14:tracePt t="5830" x="8250238" y="3046413"/>
          <p14:tracePt t="5838" x="8250238" y="3036888"/>
          <p14:tracePt t="5846" x="8250238" y="3027363"/>
          <p14:tracePt t="5862" x="8250238" y="3017838"/>
          <p14:tracePt t="5870" x="8250238" y="3009900"/>
          <p14:tracePt t="5878" x="8250238" y="2990850"/>
          <p14:tracePt t="5893" x="8250238" y="2982913"/>
          <p14:tracePt t="5910" x="8250238" y="2954338"/>
          <p14:tracePt t="5917" x="8250238" y="2917825"/>
          <p14:tracePt t="5925" x="8259763" y="2917825"/>
          <p14:tracePt t="5934" x="8269288" y="2909888"/>
          <p14:tracePt t="5941" x="8269288" y="2900363"/>
          <p14:tracePt t="5950" x="8269288" y="2890838"/>
          <p14:tracePt t="82366" x="8277225" y="2881313"/>
          <p14:tracePt t="82430" x="8369300" y="2800350"/>
          <p14:tracePt t="82438" x="8505825" y="2662238"/>
          <p14:tracePt t="82445" x="8605838" y="2581275"/>
          <p14:tracePt t="82453" x="8705850" y="2508250"/>
          <p14:tracePt t="82461" x="8824913" y="2416175"/>
          <p14:tracePt t="82469" x="8943975" y="2371725"/>
          <p14:tracePt t="82477" x="9070975" y="2316163"/>
          <p14:tracePt t="82702" x="8724900" y="2462213"/>
          <p14:tracePt t="82710" x="8478838" y="2462213"/>
          <p14:tracePt t="82718" x="8177213" y="2462213"/>
          <p14:tracePt t="82726" x="7958138" y="2462213"/>
          <p14:tracePt t="82734" x="7694613" y="2462213"/>
          <p14:tracePt t="82741" x="7531100" y="2444750"/>
          <p14:tracePt t="82750" x="7356475" y="2398713"/>
          <p14:tracePt t="82757" x="7212013" y="2379663"/>
          <p14:tracePt t="82766" x="7092950" y="2325688"/>
          <p14:tracePt t="82773" x="7037388" y="2316163"/>
          <p14:tracePt t="82782" x="6919913" y="2270125"/>
          <p14:tracePt t="82789" x="6900863" y="2252663"/>
          <p14:tracePt t="82798" x="6856413" y="2225675"/>
          <p14:tracePt t="82805" x="6819900" y="2225675"/>
          <p14:tracePt t="82814" x="6800850" y="2225675"/>
          <p14:tracePt t="82821" x="6754813" y="2206625"/>
          <p14:tracePt t="82829" x="6700838" y="2206625"/>
          <p14:tracePt t="82837" x="6627813" y="2206625"/>
          <p14:tracePt t="82846" x="6537325" y="2206625"/>
          <p14:tracePt t="82854" x="6427788" y="2206625"/>
          <p14:tracePt t="82861" x="6299200" y="2206625"/>
          <p14:tracePt t="82869" x="6172200" y="2206625"/>
          <p14:tracePt t="82886" x="5916613" y="2206625"/>
          <p14:tracePt t="82894" x="5789613" y="2206625"/>
          <p14:tracePt t="82902" x="5680075" y="2206625"/>
          <p14:tracePt t="82910" x="5607050" y="2206625"/>
          <p14:tracePt t="82917" x="5534025" y="2206625"/>
          <p14:tracePt t="82926" x="5487988" y="2206625"/>
          <p14:tracePt t="82934" x="5461000" y="2197100"/>
          <p14:tracePt t="82997" x="5441950" y="2197100"/>
          <p14:tracePt t="83005" x="5387975" y="2197100"/>
          <p14:tracePt t="83013" x="5260975" y="2216150"/>
          <p14:tracePt t="83021" x="5159375" y="2243138"/>
          <p14:tracePt t="83030" x="5014913" y="2289175"/>
          <p14:tracePt t="83038" x="4913313" y="2316163"/>
          <p14:tracePt t="83046" x="4832350" y="2389188"/>
          <p14:tracePt t="83054" x="4795838" y="2435225"/>
          <p14:tracePt t="83062" x="4749800" y="2481263"/>
          <p14:tracePt t="83070" x="4722813" y="2498725"/>
          <p14:tracePt t="83077" x="4695825" y="2535238"/>
          <p14:tracePt t="83085" x="4686300" y="2544763"/>
          <p14:tracePt t="83093" x="4667250" y="2554288"/>
          <p14:tracePt t="83126" x="4659313" y="2571750"/>
          <p14:tracePt t="83150" x="4649788" y="2589213"/>
          <p14:tracePt t="83158" x="4640263" y="2617788"/>
          <p14:tracePt t="83165" x="4613275" y="2644775"/>
          <p14:tracePt t="83173" x="4576763" y="2681288"/>
          <p14:tracePt t="83183" x="4521200" y="2744788"/>
          <p14:tracePt t="83189" x="4440238" y="2817813"/>
          <p14:tracePt t="83198" x="4340225" y="2890838"/>
          <p14:tracePt t="83205" x="4294188" y="2936875"/>
          <p14:tracePt t="83213" x="4248150" y="2973388"/>
          <p14:tracePt t="83221" x="4211638" y="3000375"/>
          <p14:tracePt t="83229" x="4184650" y="3036888"/>
          <p14:tracePt t="83237" x="4175125" y="3046413"/>
          <p14:tracePt t="83245" x="4165600" y="3054350"/>
          <p14:tracePt t="83350" x="4165600" y="3017838"/>
          <p14:tracePt t="83358" x="4194175" y="2973388"/>
          <p14:tracePt t="83366" x="4257675" y="2909888"/>
          <p14:tracePt t="83374" x="4294188" y="2854325"/>
          <p14:tracePt t="83383" x="4340225" y="2808288"/>
          <p14:tracePt t="83390" x="4394200" y="2744788"/>
          <p14:tracePt t="83399" x="4430713" y="2681288"/>
          <p14:tracePt t="83406" x="4467225" y="2625725"/>
          <p14:tracePt t="83414" x="4484688" y="2617788"/>
          <p14:tracePt t="83422" x="4530725" y="2598738"/>
          <p14:tracePt t="83430" x="4549775" y="2598738"/>
          <p14:tracePt t="83438" x="4557713" y="2598738"/>
          <p14:tracePt t="83446" x="4576763" y="2598738"/>
          <p14:tracePt t="83454" x="4594225" y="2598738"/>
          <p14:tracePt t="83486" x="4603750" y="2608263"/>
          <p14:tracePt t="83502" x="4603750" y="2625725"/>
          <p14:tracePt t="83518" x="4603750" y="2635250"/>
          <p14:tracePt t="83638" x="4603750" y="2671763"/>
          <p14:tracePt t="83654" x="4603750" y="2698750"/>
          <p14:tracePt t="83662" x="4603750" y="2708275"/>
          <p14:tracePt t="83670" x="4603750" y="2727325"/>
          <p14:tracePt t="83678" x="4603750" y="2754313"/>
          <p14:tracePt t="83685" x="4603750" y="2771775"/>
          <p14:tracePt t="83694" x="4603750" y="2790825"/>
          <p14:tracePt t="83701" x="4603750" y="2817813"/>
          <p14:tracePt t="83710" x="4603750" y="2836863"/>
          <p14:tracePt t="83717" x="4603750" y="2844800"/>
          <p14:tracePt t="83725" x="4603750" y="2854325"/>
          <p14:tracePt t="83734" x="4603750" y="2873375"/>
          <p14:tracePt t="83742" x="4603750" y="2881313"/>
          <p14:tracePt t="83750" x="4603750" y="2900363"/>
          <p14:tracePt t="83758" x="4603750" y="2917825"/>
          <p14:tracePt t="83766" x="4603750" y="2936875"/>
          <p14:tracePt t="83774" x="4603750" y="2963863"/>
          <p14:tracePt t="83783" x="4603750" y="2982913"/>
          <p14:tracePt t="83790" x="4603750" y="3009900"/>
          <p14:tracePt t="83799" x="4603750" y="3017838"/>
          <p14:tracePt t="83806" x="4603750" y="3054350"/>
          <p14:tracePt t="83814" x="4603750" y="3073400"/>
          <p14:tracePt t="83822" x="4603750" y="3100388"/>
          <p14:tracePt t="83830" x="4603750" y="3119438"/>
          <p14:tracePt t="83838" x="4603750" y="3155950"/>
          <p14:tracePt t="83846" x="4603750" y="3173413"/>
          <p14:tracePt t="83853" x="4613275" y="3219450"/>
          <p14:tracePt t="83862" x="4613275" y="3228975"/>
          <p14:tracePt t="83870" x="4630738" y="3265488"/>
          <p14:tracePt t="83878" x="4630738" y="3273425"/>
          <p14:tracePt t="83885" x="4640263" y="3302000"/>
          <p14:tracePt t="83902" x="4667250" y="3365500"/>
          <p14:tracePt t="83910" x="4676775" y="3365500"/>
          <p14:tracePt t="83918" x="4686300" y="3375025"/>
          <p14:tracePt t="83942" x="4695825" y="3382963"/>
          <p14:tracePt t="83958" x="4703763" y="3392488"/>
          <p14:tracePt t="83974" x="4713288" y="3411538"/>
          <p14:tracePt t="83983" x="4722813" y="3419475"/>
          <p14:tracePt t="83990" x="4722813" y="3429000"/>
          <p14:tracePt t="83999" x="4730750" y="3446463"/>
          <p14:tracePt t="84006" x="4740275" y="3446463"/>
          <p14:tracePt t="84014" x="4749800" y="3475038"/>
          <p14:tracePt t="84022" x="4759325" y="3482975"/>
          <p14:tracePt t="84261" x="4767263" y="3492500"/>
          <p14:tracePt t="84269" x="4767263" y="3511550"/>
          <p14:tracePt t="84277" x="4767263" y="3529013"/>
          <p14:tracePt t="84285" x="4767263" y="3556000"/>
          <p14:tracePt t="84293" x="4767263" y="3575050"/>
          <p14:tracePt t="84301" x="4767263" y="3584575"/>
          <p14:tracePt t="84309" x="4759325" y="3621088"/>
          <p14:tracePt t="84326" x="4749800" y="3638550"/>
          <p14:tracePt t="84335" x="4749800" y="3648075"/>
          <p14:tracePt t="84838" x="4767263" y="3657600"/>
          <p14:tracePt t="84846" x="4859338" y="3657600"/>
          <p14:tracePt t="84854" x="4968875" y="3657600"/>
          <p14:tracePt t="84862" x="5086350" y="3657600"/>
          <p14:tracePt t="84870" x="5214938" y="3657600"/>
          <p14:tracePt t="84878" x="5324475" y="3657600"/>
          <p14:tracePt t="84885" x="5451475" y="3657600"/>
          <p14:tracePt t="84901" x="5670550" y="3657600"/>
          <p14:tracePt t="84909" x="5797550" y="3657600"/>
          <p14:tracePt t="84917" x="5853113" y="3657600"/>
          <p14:tracePt t="84925" x="5907088" y="3657600"/>
          <p14:tracePt t="84934" x="5935663" y="3657600"/>
          <p14:tracePt t="84942" x="5943600" y="3657600"/>
          <p14:tracePt t="85470" x="5953125" y="3657600"/>
          <p14:tracePt t="85478" x="5972175" y="3657600"/>
          <p14:tracePt t="85494" x="5989638" y="3638550"/>
          <p14:tracePt t="85502" x="5999163" y="3629025"/>
          <p14:tracePt t="85510" x="5999163" y="3621088"/>
          <p14:tracePt t="85518" x="6007100" y="3611563"/>
          <p14:tracePt t="86014" x="5962650" y="3611563"/>
          <p14:tracePt t="86022" x="5926138" y="3621088"/>
          <p14:tracePt t="86030" x="5880100" y="3638550"/>
          <p14:tracePt t="86038" x="5834063" y="3648075"/>
          <p14:tracePt t="86046" x="5789613" y="3665538"/>
          <p14:tracePt t="86054" x="5761038" y="3675063"/>
          <p14:tracePt t="86062" x="5724525" y="3675063"/>
          <p14:tracePt t="86070" x="5688013" y="3684588"/>
          <p14:tracePt t="86078" x="5670550" y="3694113"/>
          <p14:tracePt t="86086" x="5661025" y="3694113"/>
          <p14:tracePt t="86094" x="5653088" y="3694113"/>
          <p14:tracePt t="86102" x="5624513" y="3721100"/>
          <p14:tracePt t="86126" x="5607050" y="3721100"/>
          <p14:tracePt t="86134" x="5597525" y="3721100"/>
          <p14:tracePt t="86142" x="5588000" y="3721100"/>
          <p14:tracePt t="86150" x="5580063" y="3721100"/>
          <p14:tracePt t="86158" x="5551488" y="3730625"/>
          <p14:tracePt t="86167" x="5543550" y="3730625"/>
          <p14:tracePt t="86183" x="5524500" y="3738563"/>
          <p14:tracePt t="86191" x="5507038" y="3738563"/>
          <p14:tracePt t="86199" x="5497513" y="3738563"/>
          <p14:tracePt t="86206" x="5470525" y="3748088"/>
          <p14:tracePt t="86214" x="5461000" y="3757613"/>
          <p14:tracePt t="86230" x="5434013" y="3767138"/>
          <p14:tracePt t="86239" x="5424488" y="3767138"/>
          <p14:tracePt t="86254" x="5397500" y="3767138"/>
          <p14:tracePt t="86262" x="5378450" y="3775075"/>
          <p14:tracePt t="86278" x="5341938" y="3775075"/>
          <p14:tracePt t="86294" x="5334000" y="3775075"/>
          <p14:tracePt t="86302" x="5324475" y="3775075"/>
          <p14:tracePt t="86310" x="5305425" y="3775075"/>
          <p14:tracePt t="86319" x="5297488" y="3784600"/>
          <p14:tracePt t="86342" x="5278438" y="3784600"/>
          <p14:tracePt t="86350" x="5260975" y="3803650"/>
          <p14:tracePt t="86358" x="5241925" y="3803650"/>
          <p14:tracePt t="86368" x="5214938" y="3811588"/>
          <p14:tracePt t="86374" x="5195888" y="3821113"/>
          <p14:tracePt t="86383" x="5151438" y="3857625"/>
          <p14:tracePt t="86390" x="5132388" y="3857625"/>
          <p14:tracePt t="86399" x="5086350" y="3867150"/>
          <p14:tracePt t="86406" x="5049838" y="3875088"/>
          <p14:tracePt t="86414" x="5032375" y="3875088"/>
          <p14:tracePt t="86422" x="4986338" y="3884613"/>
          <p14:tracePt t="86430" x="4941888" y="3921125"/>
          <p14:tracePt t="86438" x="4932363" y="3921125"/>
          <p14:tracePt t="86446" x="4895850" y="3930650"/>
          <p14:tracePt t="86462" x="4876800" y="3940175"/>
          <p14:tracePt t="86472" x="4849813" y="3940175"/>
          <p14:tracePt t="86477" x="4803775" y="3967163"/>
          <p14:tracePt t="86486" x="4786313" y="3976688"/>
          <p14:tracePt t="86494" x="4759325" y="3976688"/>
          <p14:tracePt t="86510" x="4749800" y="3976688"/>
          <p14:tracePt t="86519" x="4740275" y="3984625"/>
          <p14:tracePt t="86526" x="4730750" y="3984625"/>
          <p14:tracePt t="86534" x="4722813" y="3994150"/>
          <p14:tracePt t="86542" x="4713288" y="3994150"/>
          <p14:tracePt t="86558" x="4703763" y="3994150"/>
          <p14:tracePt t="86567" x="4695825" y="3994150"/>
          <p14:tracePt t="86585" x="4676775" y="3994150"/>
          <p14:tracePt t="86845" x="4667250" y="3994150"/>
          <p14:tracePt t="86877" x="4649788" y="3994150"/>
          <p14:tracePt t="86885" x="4622800" y="3994150"/>
          <p14:tracePt t="86893" x="4567238" y="3994150"/>
          <p14:tracePt t="86901" x="4530725" y="3994150"/>
          <p14:tracePt t="86909" x="4457700" y="3994150"/>
          <p14:tracePt t="86917" x="4421188" y="3994150"/>
          <p14:tracePt t="86929" x="4394200" y="3994150"/>
          <p14:tracePt t="86933" x="4348163" y="3994150"/>
          <p14:tracePt t="86942" x="4311650" y="3994150"/>
          <p14:tracePt t="86950" x="4294188" y="3994150"/>
          <p14:tracePt t="86958" x="4275138" y="3994150"/>
          <p14:tracePt t="87062" x="4267200" y="3994150"/>
          <p14:tracePt t="87078" x="4257675" y="3994150"/>
          <p14:tracePt t="87094" x="4248150" y="3994150"/>
          <p14:tracePt t="87102" x="4238625" y="4003675"/>
          <p14:tracePt t="87406" x="4248150" y="4003675"/>
          <p14:tracePt t="87798" x="4267200" y="4013200"/>
          <p14:tracePt t="87806" x="4340225" y="4013200"/>
          <p14:tracePt t="87814" x="4448175" y="4030663"/>
          <p14:tracePt t="87822" x="4521200" y="4040188"/>
          <p14:tracePt t="87830" x="4640263" y="4103688"/>
          <p14:tracePt t="87838" x="4722813" y="4122738"/>
          <p14:tracePt t="87846" x="4786313" y="4149725"/>
          <p14:tracePt t="87854" x="4859338" y="4167188"/>
          <p14:tracePt t="87862" x="4913313" y="4167188"/>
          <p14:tracePt t="87870" x="4978400" y="4176713"/>
          <p14:tracePt t="87878" x="5022850" y="4195763"/>
          <p14:tracePt t="87887" x="5041900" y="4203700"/>
          <p14:tracePt t="87894" x="5059363" y="4203700"/>
          <p14:tracePt t="88310" x="5078413" y="4203700"/>
          <p14:tracePt t="88318" x="5095875" y="4195763"/>
          <p14:tracePt t="88326" x="5105400" y="4186238"/>
          <p14:tracePt t="88334" x="5122863" y="4176713"/>
          <p14:tracePt t="88342" x="5132388" y="4176713"/>
          <p14:tracePt t="88349" x="5151438" y="4167188"/>
          <p14:tracePt t="88358" x="5168900" y="4159250"/>
          <p14:tracePt t="88366" x="5187950" y="4149725"/>
          <p14:tracePt t="88383" x="5205413" y="4140200"/>
          <p14:tracePt t="88421" x="5214938" y="4140200"/>
          <p14:tracePt t="88430" x="5251450" y="4130675"/>
          <p14:tracePt t="88438" x="5260975" y="4122738"/>
          <p14:tracePt t="88446" x="5278438" y="4122738"/>
          <p14:tracePt t="88462" x="5297488" y="4122738"/>
          <p14:tracePt t="88470" x="5341938" y="4122738"/>
          <p14:tracePt t="88478" x="5368925" y="4122738"/>
          <p14:tracePt t="88486" x="5397500" y="4122738"/>
          <p14:tracePt t="88494" x="5451475" y="4122738"/>
          <p14:tracePt t="88502" x="5497513" y="4122738"/>
          <p14:tracePt t="88510" x="5534025" y="4122738"/>
          <p14:tracePt t="88518" x="5580063" y="4122738"/>
          <p14:tracePt t="88526" x="5616575" y="4122738"/>
          <p14:tracePt t="88533" x="5661025" y="4122738"/>
          <p14:tracePt t="88542" x="5688013" y="4122738"/>
          <p14:tracePt t="88550" x="5743575" y="4122738"/>
          <p14:tracePt t="88558" x="5761038" y="4122738"/>
          <p14:tracePt t="88568" x="5789613" y="4122738"/>
          <p14:tracePt t="88574" x="5826125" y="4122738"/>
          <p14:tracePt t="88584" x="5843588" y="4122738"/>
          <p14:tracePt t="88590" x="5853113" y="4122738"/>
          <p14:tracePt t="88600" x="5870575" y="4122738"/>
          <p14:tracePt t="88606" x="5889625" y="4122738"/>
          <p14:tracePt t="88616" x="5899150" y="4122738"/>
          <p14:tracePt t="88622" x="5916613" y="4122738"/>
          <p14:tracePt t="88654" x="5935663" y="4113213"/>
          <p14:tracePt t="88670" x="5953125" y="4113213"/>
          <p14:tracePt t="88686" x="5972175" y="4103688"/>
          <p14:tracePt t="88702" x="6016625" y="4103688"/>
          <p14:tracePt t="88710" x="6035675" y="4086225"/>
          <p14:tracePt t="88719" x="6080125" y="4057650"/>
          <p14:tracePt t="88726" x="6099175" y="4049713"/>
          <p14:tracePt t="88736" x="6126163" y="4040188"/>
          <p14:tracePt t="88742" x="6145213" y="4030663"/>
          <p14:tracePt t="88750" x="6162675" y="4021138"/>
          <p14:tracePt t="88758" x="6172200" y="4021138"/>
          <p14:tracePt t="88767" x="6208713" y="4003675"/>
          <p14:tracePt t="88774" x="6226175" y="3994150"/>
          <p14:tracePt t="88784" x="6245225" y="3994150"/>
          <p14:tracePt t="88790" x="6272213" y="3976688"/>
          <p14:tracePt t="88800" x="6281738" y="3967163"/>
          <p14:tracePt t="88806" x="6291263" y="3967163"/>
          <p14:tracePt t="88816" x="6299200" y="3967163"/>
          <p14:tracePt t="88878" x="6318250" y="3957638"/>
          <p14:tracePt t="88887" x="6335713" y="3957638"/>
          <p14:tracePt t="88894" x="6345238" y="3948113"/>
          <p14:tracePt t="88902" x="6354763" y="3948113"/>
          <p14:tracePt t="88926" x="6372225" y="3948113"/>
          <p14:tracePt t="88934" x="6381750" y="3940175"/>
          <p14:tracePt t="89327" x="6381750" y="3930650"/>
          <p14:tracePt t="89334" x="6381750" y="3921125"/>
          <p14:tracePt t="89342" x="6299200" y="3921125"/>
          <p14:tracePt t="89350" x="6189663" y="3921125"/>
          <p14:tracePt t="89358" x="6080125" y="3921125"/>
          <p14:tracePt t="89367" x="5989638" y="3921125"/>
          <p14:tracePt t="89374" x="5926138" y="3921125"/>
          <p14:tracePt t="89384" x="5834063" y="3921125"/>
          <p14:tracePt t="89390" x="5743575" y="3921125"/>
          <p14:tracePt t="89398" x="5653088" y="3921125"/>
          <p14:tracePt t="89405" x="5543550" y="3921125"/>
          <p14:tracePt t="89413" x="5470525" y="3921125"/>
          <p14:tracePt t="89421" x="5405438" y="3911600"/>
          <p14:tracePt t="89429" x="5341938" y="3875088"/>
          <p14:tracePt t="89437" x="5232400" y="3857625"/>
          <p14:tracePt t="89445" x="5159375" y="3857625"/>
          <p14:tracePt t="89453" x="5105400" y="3848100"/>
          <p14:tracePt t="89461" x="5022850" y="3840163"/>
          <p14:tracePt t="89469" x="4895850" y="3811588"/>
          <p14:tracePt t="89477" x="4767263" y="3794125"/>
          <p14:tracePt t="89485" x="4686300" y="3784600"/>
          <p14:tracePt t="89493" x="4613275" y="3767138"/>
          <p14:tracePt t="89501" x="4549775" y="3738563"/>
          <p14:tracePt t="89509" x="4503738" y="3730625"/>
          <p14:tracePt t="89517" x="4503738" y="3721100"/>
          <p14:tracePt t="89525" x="4484688" y="3721100"/>
          <p14:tracePt t="89533" x="4467225" y="3694113"/>
          <p14:tracePt t="89565" x="4467225" y="3675063"/>
          <p14:tracePt t="89573" x="4503738" y="3675063"/>
          <p14:tracePt t="89583" x="4521200" y="3675063"/>
          <p14:tracePt t="89601" x="4549775" y="3675063"/>
          <p14:tracePt t="89616" x="4549775" y="3694113"/>
          <p14:tracePt t="89622" x="4549775" y="3721100"/>
          <p14:tracePt t="89631" x="4549775" y="3730625"/>
          <p14:tracePt t="89638" x="4549775" y="3738563"/>
          <p14:tracePt t="89647" x="4549775" y="3775075"/>
          <p14:tracePt t="89655" x="4549775" y="3794125"/>
          <p14:tracePt t="89663" x="4549775" y="3811588"/>
          <p14:tracePt t="89671" x="4557713" y="3830638"/>
          <p14:tracePt t="89679" x="4576763" y="3857625"/>
          <p14:tracePt t="89687" x="4603750" y="3903663"/>
          <p14:tracePt t="89694" x="4630738" y="3940175"/>
          <p14:tracePt t="89705" x="4695825" y="4013200"/>
          <p14:tracePt t="89710" x="4722813" y="4030663"/>
          <p14:tracePt t="89718" x="4740275" y="4049713"/>
          <p14:tracePt t="89725" x="4759325" y="4057650"/>
          <p14:tracePt t="89733" x="4767263" y="4067175"/>
          <p14:tracePt t="89758" x="4776788" y="4067175"/>
          <p14:tracePt t="89765" x="4767263" y="4067175"/>
          <p14:tracePt t="89773" x="4740275" y="4013200"/>
          <p14:tracePt t="89782" x="4695825" y="3957638"/>
          <p14:tracePt t="89789" x="4659313" y="3930650"/>
          <p14:tracePt t="89798" x="4576763" y="3848100"/>
          <p14:tracePt t="89806" x="4494213" y="3794125"/>
          <p14:tracePt t="89814" x="4376738" y="3702050"/>
          <p14:tracePt t="89822" x="4267200" y="3657600"/>
          <p14:tracePt t="89830" x="4165600" y="3621088"/>
          <p14:tracePt t="89838" x="4084638" y="3592513"/>
          <p14:tracePt t="89846" x="4075113" y="3584575"/>
          <p14:tracePt t="89878" x="4065588" y="3575050"/>
          <p14:tracePt t="89927" x="4065588" y="3584575"/>
          <p14:tracePt t="89934" x="4048125" y="3592513"/>
          <p14:tracePt t="89943" x="4038600" y="3592513"/>
          <p14:tracePt t="89958" x="4021138" y="3592513"/>
          <p14:tracePt t="89966" x="4011613" y="3592513"/>
          <p14:tracePt t="89983" x="4002088" y="3592513"/>
          <p14:tracePt t="89999" x="3975100" y="3611563"/>
          <p14:tracePt t="90015" x="3956050" y="3611563"/>
          <p14:tracePt t="90022" x="3911600" y="3611563"/>
          <p14:tracePt t="90030" x="3846513" y="3611563"/>
          <p14:tracePt t="90038" x="3802063" y="3611563"/>
          <p14:tracePt t="90046" x="3746500" y="3611563"/>
          <p14:tracePt t="90054" x="3692525" y="3611563"/>
          <p14:tracePt t="90062" x="3636963" y="3611563"/>
          <p14:tracePt t="90070" x="3592513" y="3611563"/>
          <p14:tracePt t="90078" x="3582988" y="3611563"/>
          <p14:tracePt t="90110" x="3563938" y="3611563"/>
          <p14:tracePt t="90343" x="3556000" y="3611563"/>
          <p14:tracePt t="90350" x="3546475" y="3611563"/>
          <p14:tracePt t="90358" x="3519488" y="3621088"/>
          <p14:tracePt t="90367" x="3500438" y="3629025"/>
          <p14:tracePt t="90374" x="3446463" y="3648075"/>
          <p14:tracePt t="90383" x="3419475" y="3648075"/>
          <p14:tracePt t="90390" x="3363913" y="3648075"/>
          <p14:tracePt t="90400" x="3327400" y="3665538"/>
          <p14:tracePt t="90407" x="3309938" y="3665538"/>
          <p14:tracePt t="90416" x="3300413" y="3665538"/>
          <p14:tracePt t="90423" x="3290888" y="3665538"/>
          <p14:tracePt t="90430" x="3273425" y="3665538"/>
          <p14:tracePt t="90438" x="3254375" y="3665538"/>
          <p14:tracePt t="90447" x="3227388" y="3665538"/>
          <p14:tracePt t="90454" x="3208338" y="3665538"/>
          <p14:tracePt t="90463" x="3181350" y="3665538"/>
          <p14:tracePt t="90470" x="3163888" y="3665538"/>
          <p14:tracePt t="90518" x="3154363" y="3665538"/>
          <p14:tracePt t="90526" x="3136900" y="3665538"/>
          <p14:tracePt t="90550" x="3127375" y="3665538"/>
          <p14:tracePt t="90574" x="3117850" y="3665538"/>
          <p14:tracePt t="90583" x="3108325" y="3675063"/>
          <p14:tracePt t="90687" x="3100388" y="3684588"/>
          <p14:tracePt t="90694" x="3090863" y="3694113"/>
          <p14:tracePt t="90710" x="3081338" y="3702050"/>
          <p14:tracePt t="90735" x="3071813" y="3711575"/>
          <p14:tracePt t="90766" x="3063875" y="3721100"/>
          <p14:tracePt t="90783" x="3063875" y="3748088"/>
          <p14:tracePt t="90790" x="3090863" y="3767138"/>
          <p14:tracePt t="90800" x="3127375" y="3803650"/>
          <p14:tracePt t="90807" x="3208338" y="3830638"/>
          <p14:tracePt t="90816" x="3281363" y="3867150"/>
          <p14:tracePt t="90822" x="3419475" y="3884613"/>
          <p14:tracePt t="90831" x="3527425" y="3911600"/>
          <p14:tracePt t="90839" x="3556000" y="3930650"/>
          <p14:tracePt t="90847" x="3629025" y="3940175"/>
          <p14:tracePt t="90854" x="3673475" y="3948113"/>
          <p14:tracePt t="90863" x="3709988" y="3967163"/>
          <p14:tracePt t="90871" x="3719513" y="3967163"/>
          <p14:tracePt t="90878" x="3746500" y="3967163"/>
          <p14:tracePt t="90886" x="3765550" y="3967163"/>
          <p14:tracePt t="90902" x="3802063" y="3967163"/>
          <p14:tracePt t="90910" x="3819525" y="3967163"/>
          <p14:tracePt t="90917" x="3846513" y="3967163"/>
          <p14:tracePt t="90926" x="3883025" y="3967163"/>
          <p14:tracePt t="90934" x="3902075" y="3967163"/>
          <p14:tracePt t="90942" x="3948113" y="3967163"/>
          <p14:tracePt t="90950" x="4002088" y="3967163"/>
          <p14:tracePt t="90958" x="4048125" y="3984625"/>
          <p14:tracePt t="90965" x="4102100" y="3994150"/>
          <p14:tracePt t="90974" x="4184650" y="4013200"/>
          <p14:tracePt t="90983" x="4257675" y="4013200"/>
          <p14:tracePt t="90990" x="4284663" y="4021138"/>
          <p14:tracePt t="90999" x="4303713" y="4021138"/>
          <p14:tracePt t="91006" x="4311650" y="4021138"/>
          <p14:tracePt t="91054" x="4340225" y="4021138"/>
          <p14:tracePt t="91070" x="4348163" y="4021138"/>
          <p14:tracePt t="91079" x="4357688" y="4021138"/>
          <p14:tracePt t="91094" x="4367213" y="4021138"/>
          <p14:tracePt t="91102" x="4384675" y="4021138"/>
          <p14:tracePt t="91113" x="4394200" y="4021138"/>
          <p14:tracePt t="91118" x="4421188" y="4021138"/>
          <p14:tracePt t="91126" x="4440238" y="4021138"/>
          <p14:tracePt t="91133" x="4457700" y="4021138"/>
          <p14:tracePt t="91142" x="4476750" y="4021138"/>
          <p14:tracePt t="91166" x="4484688" y="4021138"/>
          <p14:tracePt t="91214" x="4494213" y="4021138"/>
          <p14:tracePt t="91222" x="4494213" y="4030663"/>
          <p14:tracePt t="91231" x="4494213" y="4040188"/>
          <p14:tracePt t="91238" x="4503738" y="4049713"/>
          <p14:tracePt t="91245" x="4503738" y="4067175"/>
          <p14:tracePt t="91253" x="4503738" y="4076700"/>
          <p14:tracePt t="91261" x="4503738" y="4094163"/>
          <p14:tracePt t="91277" x="4503738" y="4122738"/>
          <p14:tracePt t="91285" x="4494213" y="4130675"/>
          <p14:tracePt t="91342" x="4484688" y="4130675"/>
          <p14:tracePt t="91367" x="4467225" y="4130675"/>
          <p14:tracePt t="91376" x="4467225" y="4086225"/>
          <p14:tracePt t="91391" x="4467225" y="4049713"/>
          <p14:tracePt t="91399" x="4467225" y="4030663"/>
          <p14:tracePt t="91406" x="4467225" y="3984625"/>
          <p14:tracePt t="91416" x="4467225" y="3948113"/>
          <p14:tracePt t="91422" x="4476750" y="3911600"/>
          <p14:tracePt t="91431" x="4494213" y="3884613"/>
          <p14:tracePt t="91440" x="4540250" y="3848100"/>
          <p14:tracePt t="91447" x="4640263" y="3811588"/>
          <p14:tracePt t="91456" x="4730750" y="3784600"/>
          <p14:tracePt t="91462" x="4868863" y="3721100"/>
          <p14:tracePt t="91470" x="5032375" y="3721100"/>
          <p14:tracePt t="91478" x="5214938" y="3675063"/>
          <p14:tracePt t="91486" x="5341938" y="3675063"/>
          <p14:tracePt t="91493" x="5524500" y="3675063"/>
          <p14:tracePt t="91501" x="5634038" y="3675063"/>
          <p14:tracePt t="91509" x="5743575" y="3694113"/>
          <p14:tracePt t="91517" x="5807075" y="3730625"/>
          <p14:tracePt t="91525" x="5853113" y="3767138"/>
          <p14:tracePt t="91534" x="5880100" y="3803650"/>
          <p14:tracePt t="91541" x="5889625" y="3857625"/>
          <p14:tracePt t="91550" x="5899150" y="3867150"/>
          <p14:tracePt t="91558" x="5916613" y="3903663"/>
          <p14:tracePt t="91567" x="5916613" y="3930650"/>
          <p14:tracePt t="91574" x="5916613" y="3976688"/>
          <p14:tracePt t="91583" x="5916613" y="3994150"/>
          <p14:tracePt t="91589" x="5916613" y="4030663"/>
          <p14:tracePt t="91598" x="5907088" y="4049713"/>
          <p14:tracePt t="91605" x="5907088" y="4057650"/>
          <p14:tracePt t="91613" x="5899150" y="4076700"/>
          <p14:tracePt t="91621" x="5899150" y="4094163"/>
          <p14:tracePt t="91629" x="5880100" y="4113213"/>
          <p14:tracePt t="91637" x="5870575" y="4130675"/>
          <p14:tracePt t="91647" x="5862638" y="4149725"/>
          <p14:tracePt t="91653" x="5853113" y="4167188"/>
          <p14:tracePt t="91662" x="5826125" y="4203700"/>
          <p14:tracePt t="91669" x="5816600" y="4203700"/>
          <p14:tracePt t="91677" x="5780088" y="4240213"/>
          <p14:tracePt t="91685" x="5761038" y="4259263"/>
          <p14:tracePt t="91693" x="5724525" y="4259263"/>
          <p14:tracePt t="91701" x="5661025" y="4268788"/>
          <p14:tracePt t="91709" x="5616575" y="4303713"/>
          <p14:tracePt t="91717" x="5588000" y="4303713"/>
          <p14:tracePt t="91725" x="5514975" y="4313238"/>
          <p14:tracePt t="91733" x="5461000" y="4313238"/>
          <p14:tracePt t="91741" x="5387975" y="4313238"/>
          <p14:tracePt t="91749" x="5334000" y="4313238"/>
          <p14:tracePt t="91757" x="5287963" y="4313238"/>
          <p14:tracePt t="91766" x="5232400" y="4313238"/>
          <p14:tracePt t="91773" x="5205413" y="4313238"/>
          <p14:tracePt t="91789" x="5187950" y="4313238"/>
          <p14:tracePt t="91798" x="5178425" y="4313238"/>
          <p14:tracePt t="92102" x="5159375" y="4313238"/>
          <p14:tracePt t="92110" x="5122863" y="4313238"/>
          <p14:tracePt t="92118" x="5078413" y="4313238"/>
          <p14:tracePt t="92126" x="5049838" y="4313238"/>
          <p14:tracePt t="92134" x="5014913" y="4313238"/>
          <p14:tracePt t="92142" x="4986338" y="4313238"/>
          <p14:tracePt t="92150" x="4941888" y="4313238"/>
          <p14:tracePt t="92158" x="4905375" y="4313238"/>
          <p14:tracePt t="92167" x="4859338" y="4313238"/>
          <p14:tracePt t="92174" x="4803775" y="4313238"/>
          <p14:tracePt t="92183" x="4767263" y="4313238"/>
          <p14:tracePt t="92190" x="4730750" y="4313238"/>
          <p14:tracePt t="92200" x="4713288" y="4313238"/>
          <p14:tracePt t="92206" x="4686300" y="4313238"/>
          <p14:tracePt t="92216" x="4676775" y="4313238"/>
          <p14:tracePt t="92447" x="4667250" y="4313238"/>
          <p14:tracePt t="92453" x="4667250" y="4303713"/>
          <p14:tracePt t="92493" x="4667250" y="4295775"/>
          <p14:tracePt t="92567" x="4667250" y="4276725"/>
          <p14:tracePt t="92574" x="4686300" y="4259263"/>
          <p14:tracePt t="92591" x="4695825" y="4249738"/>
          <p14:tracePt t="92615" x="4703763" y="4240213"/>
          <p14:tracePt t="92743" x="4713288" y="4222750"/>
          <p14:tracePt t="92750" x="4722813" y="4203700"/>
          <p14:tracePt t="92758" x="4730750" y="4195763"/>
          <p14:tracePt t="92767" x="4759325" y="4195763"/>
          <p14:tracePt t="92774" x="4767263" y="4195763"/>
          <p14:tracePt t="92784" x="4803775" y="4195763"/>
          <p14:tracePt t="92790" x="4859338" y="4195763"/>
          <p14:tracePt t="92800" x="4932363" y="4195763"/>
          <p14:tracePt t="92807" x="5041900" y="4195763"/>
          <p14:tracePt t="92816" x="5187950" y="4195763"/>
          <p14:tracePt t="92822" x="5351463" y="4195763"/>
          <p14:tracePt t="92831" x="5551488" y="4195763"/>
          <p14:tracePt t="92838" x="5770563" y="4195763"/>
          <p14:tracePt t="92847" x="5999163" y="4195763"/>
          <p14:tracePt t="92854" x="6291263" y="4195763"/>
          <p14:tracePt t="92863" x="6518275" y="4195763"/>
          <p14:tracePt t="92870" x="6746875" y="4195763"/>
          <p14:tracePt t="92885" x="6973888" y="4195763"/>
          <p14:tracePt t="92886" x="7138988" y="4195763"/>
          <p14:tracePt t="92902" x="7375525" y="4195763"/>
          <p14:tracePt t="92910" x="7421563" y="4213225"/>
          <p14:tracePt t="92917" x="7448550" y="4213225"/>
          <p14:tracePt t="93527" x="7458075" y="4222750"/>
          <p14:tracePt t="93534" x="7429500" y="4259263"/>
          <p14:tracePt t="93542" x="7356475" y="4259263"/>
          <p14:tracePt t="93550" x="7283450" y="4268788"/>
          <p14:tracePt t="93557" x="7229475" y="4268788"/>
          <p14:tracePt t="93565" x="7138988" y="4268788"/>
          <p14:tracePt t="93573" x="7019925" y="4286250"/>
          <p14:tracePt t="93581" x="6892925" y="4286250"/>
          <p14:tracePt t="93589" x="6783388" y="4286250"/>
          <p14:tracePt t="93598" x="6654800" y="4286250"/>
          <p14:tracePt t="93605" x="6527800" y="4286250"/>
          <p14:tracePt t="93615" x="6435725" y="4286250"/>
          <p14:tracePt t="93622" x="6326188" y="4286250"/>
          <p14:tracePt t="93630" x="6272213" y="4286250"/>
          <p14:tracePt t="93638" x="6235700" y="4286250"/>
          <p14:tracePt t="93646" x="6199188" y="4286250"/>
          <p14:tracePt t="93654" x="6172200" y="4286250"/>
          <p14:tracePt t="93662" x="6162675" y="4286250"/>
          <p14:tracePt t="93670" x="6135688" y="4286250"/>
          <p14:tracePt t="93917" x="6099175" y="4295775"/>
          <p14:tracePt t="93925" x="6035675" y="4295775"/>
          <p14:tracePt t="93933" x="5943600" y="4303713"/>
          <p14:tracePt t="93942" x="5916613" y="4313238"/>
          <p14:tracePt t="93951" x="5862638" y="4332288"/>
          <p14:tracePt t="93958" x="5797550" y="4332288"/>
          <p14:tracePt t="93966" x="5770563" y="4340225"/>
          <p14:tracePt t="93974" x="5734050" y="4340225"/>
          <p14:tracePt t="93982" x="5697538" y="4340225"/>
          <p14:tracePt t="93989" x="5688013" y="4340225"/>
          <p14:tracePt t="94055" x="5680075" y="4349750"/>
          <p14:tracePt t="94071" x="5653088" y="4359275"/>
          <p14:tracePt t="94079" x="5634038" y="4368800"/>
          <p14:tracePt t="94087" x="5616575" y="4368800"/>
          <p14:tracePt t="94095" x="5607050" y="4368800"/>
          <p14:tracePt t="94110" x="5597525" y="4368800"/>
          <p14:tracePt t="94582" x="5588000" y="4368800"/>
          <p14:tracePt t="94622" x="5588000" y="4359275"/>
          <p14:tracePt t="94631" x="5588000" y="4340225"/>
          <p14:tracePt t="97446" x="5588000" y="4322763"/>
          <p14:tracePt t="97454" x="5588000" y="4295775"/>
          <p14:tracePt t="97462" x="5588000" y="4286250"/>
          <p14:tracePt t="97470" x="5588000" y="4259263"/>
          <p14:tracePt t="97479" x="5588000" y="4240213"/>
          <p14:tracePt t="97486" x="5588000" y="4222750"/>
          <p14:tracePt t="97502" x="5588000" y="4195763"/>
          <p14:tracePt t="97518" x="5588000" y="4186238"/>
          <p14:tracePt t="97526" x="5597525" y="4167188"/>
          <p14:tracePt t="97542" x="5597525" y="4159250"/>
          <p14:tracePt t="97558" x="5597525" y="4149725"/>
          <p14:tracePt t="97574" x="5607050" y="4140200"/>
          <p14:tracePt t="97583" x="5607050" y="4130675"/>
          <p14:tracePt t="97599" x="5624513" y="4103688"/>
          <p14:tracePt t="97616" x="5653088" y="4057650"/>
          <p14:tracePt t="97622" x="5661025" y="4049713"/>
          <p14:tracePt t="97632" x="5697538" y="4013200"/>
          <p14:tracePt t="97638" x="5697538" y="4003675"/>
          <p14:tracePt t="97646" x="5716588" y="3984625"/>
          <p14:tracePt t="97654" x="5753100" y="3967163"/>
          <p14:tracePt t="97663" x="5780088" y="3957638"/>
          <p14:tracePt t="97670" x="5797550" y="3940175"/>
          <p14:tracePt t="97679" x="5816600" y="3921125"/>
          <p14:tracePt t="97694" x="5826125" y="3911600"/>
          <p14:tracePt t="101205" x="5834063" y="3911600"/>
          <p14:tracePt t="101213" x="5834063" y="3921125"/>
          <p14:tracePt t="101221" x="5834063" y="3930650"/>
          <p14:tracePt t="101229" x="5826125" y="3948113"/>
          <p14:tracePt t="101237" x="5816600" y="3957638"/>
          <p14:tracePt t="101253" x="5807075" y="3967163"/>
          <p14:tracePt t="102990" x="5853113" y="3957638"/>
          <p14:tracePt t="102998" x="5880100" y="3948113"/>
          <p14:tracePt t="103006" x="5889625" y="3940175"/>
          <p14:tracePt t="103014" x="5907088" y="3940175"/>
          <p14:tracePt t="103045" x="5926138" y="3921125"/>
          <p14:tracePt t="104110" x="5935663" y="3921125"/>
          <p14:tracePt t="104126" x="5935663" y="3940175"/>
          <p14:tracePt t="104134" x="5935663" y="3948113"/>
          <p14:tracePt t="104142" x="5935663" y="3957638"/>
          <p14:tracePt t="104149" x="5935663" y="3967163"/>
          <p14:tracePt t="104158" x="5935663" y="3976688"/>
          <p14:tracePt t="104181" x="5935663" y="3984625"/>
          <p14:tracePt t="104222" x="5935663" y="3994150"/>
          <p14:tracePt t="104230" x="5935663" y="4003675"/>
          <p14:tracePt t="104246" x="5926138" y="4021138"/>
          <p14:tracePt t="104270" x="5916613" y="4030663"/>
          <p14:tracePt t="104286" x="5907088" y="4049713"/>
          <p14:tracePt t="104342" x="5899150" y="4057650"/>
          <p14:tracePt t="105046" x="5943600" y="4076700"/>
          <p14:tracePt t="105054" x="6007100" y="4076700"/>
          <p14:tracePt t="105062" x="6062663" y="4076700"/>
          <p14:tracePt t="105069" x="6099175" y="4076700"/>
          <p14:tracePt t="105078" x="6153150" y="4076700"/>
          <p14:tracePt t="105086" x="6181725" y="4076700"/>
          <p14:tracePt t="105094" x="6235700" y="4076700"/>
          <p14:tracePt t="105102" x="6299200" y="4067175"/>
          <p14:tracePt t="105110" x="6335713" y="4067175"/>
          <p14:tracePt t="105118" x="6399213" y="4057650"/>
          <p14:tracePt t="105126" x="6435725" y="4057650"/>
          <p14:tracePt t="105134" x="6454775" y="4049713"/>
          <p14:tracePt t="105142" x="6481763" y="4049713"/>
          <p14:tracePt t="105149" x="6500813" y="4049713"/>
          <p14:tracePt t="105158" x="6545263" y="4040188"/>
          <p14:tracePt t="105166" x="6573838" y="4030663"/>
          <p14:tracePt t="105174" x="6591300" y="4030663"/>
          <p14:tracePt t="105182" x="6637338" y="4030663"/>
          <p14:tracePt t="105190" x="6654800" y="4021138"/>
          <p14:tracePt t="105197" x="6681788" y="4021138"/>
          <p14:tracePt t="105206" x="6700838" y="4021138"/>
          <p14:tracePt t="105215" x="6737350" y="4013200"/>
          <p14:tracePt t="105222" x="6746875" y="4013200"/>
          <p14:tracePt t="105231" x="6783388" y="4013200"/>
          <p14:tracePt t="105238" x="6810375" y="3994150"/>
          <p14:tracePt t="105246" x="6827838" y="3994150"/>
          <p14:tracePt t="105254" x="6856413" y="3976688"/>
          <p14:tracePt t="105278" x="6864350" y="3967163"/>
          <p14:tracePt t="105310" x="6873875" y="3967163"/>
          <p14:tracePt t="105326" x="6900863" y="3967163"/>
          <p14:tracePt t="105334" x="6929438" y="3957638"/>
          <p14:tracePt t="105342" x="6956425" y="3957638"/>
          <p14:tracePt t="105350" x="7000875" y="3957638"/>
          <p14:tracePt t="105358" x="7029450" y="3948113"/>
          <p14:tracePt t="105366" x="7073900" y="3948113"/>
          <p14:tracePt t="105374" x="7102475" y="3930650"/>
          <p14:tracePt t="105383" x="7110413" y="3930650"/>
          <p14:tracePt t="105390" x="7119938" y="3921125"/>
          <p14:tracePt t="105398" x="7129463" y="3921125"/>
          <p14:tracePt t="105406" x="7138988" y="3921125"/>
          <p14:tracePt t="105422" x="7146925" y="3911600"/>
          <p14:tracePt t="105974" x="7156450" y="3894138"/>
          <p14:tracePt t="105982" x="7156450" y="3867150"/>
          <p14:tracePt t="105991" x="7156450" y="3848100"/>
          <p14:tracePt t="105997" x="7156450" y="3840163"/>
          <p14:tracePt t="106334" x="7156450" y="3830638"/>
          <p14:tracePt t="106349" x="7165975" y="3830638"/>
          <p14:tracePt t="106358" x="7192963" y="3830638"/>
          <p14:tracePt t="106366" x="7202488" y="3830638"/>
          <p14:tracePt t="106373" x="7212013" y="3830638"/>
          <p14:tracePt t="106389" x="7219950" y="3830638"/>
          <p14:tracePt t="106406" x="7239000" y="3821113"/>
          <p14:tracePt t="110598" x="7248525" y="3821113"/>
          <p14:tracePt t="111253" x="7248525" y="3794125"/>
          <p14:tracePt t="111261" x="7248525" y="3748088"/>
          <p14:tracePt t="111269" x="7248525" y="3721100"/>
          <p14:tracePt t="111278" x="7248525" y="3711575"/>
          <p14:tracePt t="111286" x="7248525" y="3702050"/>
          <p14:tracePt t="111294" x="7256463" y="3694113"/>
          <p14:tracePt t="111301" x="7275513" y="3684588"/>
          <p14:tracePt t="111310" x="7275513" y="3675063"/>
          <p14:tracePt t="111318" x="7283450" y="3665538"/>
          <p14:tracePt t="111326" x="7292975" y="3657600"/>
          <p14:tracePt t="111342" x="7302500" y="3648075"/>
          <p14:tracePt t="111350" x="7312025" y="3621088"/>
          <p14:tracePt t="111358" x="7312025" y="3611563"/>
          <p14:tracePt t="111382" x="7319963" y="3602038"/>
          <p14:tracePt t="111397" x="7329488" y="3602038"/>
          <p14:tracePt t="111423" x="7339013" y="3592513"/>
          <p14:tracePt t="111430" x="7339013" y="3584575"/>
          <p14:tracePt t="111446" x="7339013" y="3575050"/>
          <p14:tracePt t="111453" x="7348538" y="3565525"/>
          <p14:tracePt t="111462" x="7356475" y="3556000"/>
          <p14:tracePt t="111632" x="7366000" y="3538538"/>
          <p14:tracePt t="111638" x="7375525" y="3502025"/>
          <p14:tracePt t="111646" x="7385050" y="3482975"/>
          <p14:tracePt t="111670" x="7385050" y="3475038"/>
          <p14:tracePt t="112438" x="7402513" y="3482975"/>
          <p14:tracePt t="112446" x="7412038" y="3519488"/>
          <p14:tracePt t="112454" x="7412038" y="3556000"/>
          <p14:tracePt t="112462" x="7412038" y="3584575"/>
          <p14:tracePt t="112470" x="7412038" y="3621088"/>
          <p14:tracePt t="112478" x="7412038" y="3638550"/>
          <p14:tracePt t="112486" x="7402513" y="3675063"/>
          <p14:tracePt t="112494" x="7375525" y="3721100"/>
          <p14:tracePt t="112502" x="7356475" y="3748088"/>
          <p14:tracePt t="112510" x="7356475" y="3757613"/>
          <p14:tracePt t="112518" x="7348538" y="3784600"/>
          <p14:tracePt t="112526" x="7348538" y="3803650"/>
          <p14:tracePt t="112534" x="7339013" y="3830638"/>
          <p14:tracePt t="112542" x="7339013" y="3848100"/>
          <p14:tracePt t="112550" x="7339013" y="3884613"/>
          <p14:tracePt t="112558" x="7339013" y="3911600"/>
          <p14:tracePt t="112565" x="7339013" y="3948113"/>
          <p14:tracePt t="112574" x="7339013" y="3984625"/>
          <p14:tracePt t="112581" x="7339013" y="4030663"/>
          <p14:tracePt t="112590" x="7339013" y="4067175"/>
          <p14:tracePt t="112598" x="7339013" y="4086225"/>
          <p14:tracePt t="112605" x="7339013" y="4113213"/>
          <p14:tracePt t="112613" x="7339013" y="4130675"/>
          <p14:tracePt t="112621" x="7339013" y="4159250"/>
          <p14:tracePt t="112629" x="7319963" y="4167188"/>
          <p14:tracePt t="112637" x="7312025" y="4176713"/>
          <p14:tracePt t="112653" x="7312025" y="4186238"/>
          <p14:tracePt t="112669" x="7312025" y="4203700"/>
          <p14:tracePt t="112677" x="7312025" y="4213225"/>
          <p14:tracePt t="112697" x="7312025" y="4222750"/>
          <p14:tracePt t="112710" x="7312025" y="4259263"/>
          <p14:tracePt t="112726" x="7312025" y="4268788"/>
          <p14:tracePt t="112734" x="7312025" y="4295775"/>
          <p14:tracePt t="112742" x="7319963" y="4313238"/>
          <p14:tracePt t="112758" x="7329488" y="4332288"/>
          <p14:tracePt t="112767" x="7339013" y="4349750"/>
          <p14:tracePt t="112774" x="7356475" y="4376738"/>
          <p14:tracePt t="112783" x="7366000" y="4405313"/>
          <p14:tracePt t="112790" x="7375525" y="4432300"/>
          <p14:tracePt t="112797" x="7402513" y="4449763"/>
          <p14:tracePt t="112806" x="7421563" y="4486275"/>
          <p14:tracePt t="112815" x="7421563" y="4514850"/>
          <p14:tracePt t="112822" x="7429500" y="4541838"/>
          <p14:tracePt t="112831" x="7458075" y="4578350"/>
          <p14:tracePt t="112838" x="7494588" y="4605338"/>
          <p14:tracePt t="112847" x="7512050" y="4624388"/>
          <p14:tracePt t="112854" x="7539038" y="4660900"/>
          <p14:tracePt t="112864" x="7567613" y="4678363"/>
          <p14:tracePt t="112870" x="7612063" y="4705350"/>
          <p14:tracePt t="112884" x="7612063" y="4714875"/>
          <p14:tracePt t="112887" x="7621588" y="4724400"/>
          <p14:tracePt t="112899" x="7648575" y="4751388"/>
          <p14:tracePt t="112902" x="7658100" y="4760913"/>
          <p14:tracePt t="112910" x="7667625" y="4768850"/>
          <p14:tracePt t="112918" x="7675563" y="4778375"/>
          <p14:tracePt t="112926" x="7694613" y="4805363"/>
          <p14:tracePt t="112942" x="7694613" y="4824413"/>
          <p14:tracePt t="112950" x="7704138" y="4841875"/>
          <p14:tracePt t="112958" x="7704138" y="4851400"/>
          <p14:tracePt t="112965" x="7704138" y="4870450"/>
          <p14:tracePt t="112974" x="7704138" y="4878388"/>
          <p14:tracePt t="112981" x="7704138" y="4906963"/>
          <p14:tracePt t="112990" x="7704138" y="4924425"/>
          <p14:tracePt t="112997" x="7704138" y="4970463"/>
          <p14:tracePt t="113013" x="7704138" y="4997450"/>
          <p14:tracePt t="113022" x="7694613" y="5033963"/>
          <p14:tracePt t="113030" x="7675563" y="5060950"/>
          <p14:tracePt t="113038" x="7648575" y="5106988"/>
          <p14:tracePt t="113046" x="7631113" y="5133975"/>
          <p14:tracePt t="113054" x="7594600" y="5180013"/>
          <p14:tracePt t="113063" x="7558088" y="5216525"/>
          <p14:tracePt t="113070" x="7521575" y="5262563"/>
          <p14:tracePt t="113078" x="7475538" y="5307013"/>
          <p14:tracePt t="113086" x="7429500" y="5362575"/>
          <p14:tracePt t="113093" x="7356475" y="5408613"/>
          <p14:tracePt t="113102" x="7283450" y="5435600"/>
          <p14:tracePt t="113110" x="7202488" y="5489575"/>
          <p14:tracePt t="113118" x="7102475" y="5554663"/>
          <p14:tracePt t="113125" x="7019925" y="5589588"/>
          <p14:tracePt t="113133" x="6937375" y="5662613"/>
          <p14:tracePt t="113141" x="6900863" y="5681663"/>
          <p14:tracePt t="113149" x="6864350" y="5718175"/>
          <p14:tracePt t="113157" x="6810375" y="5754688"/>
          <p14:tracePt t="113165" x="6783388" y="5772150"/>
          <p14:tracePt t="113173" x="6746875" y="5800725"/>
          <p14:tracePt t="113181" x="6727825" y="5818188"/>
          <p14:tracePt t="113189" x="6700838" y="5854700"/>
          <p14:tracePt t="113197" x="6691313" y="5864225"/>
          <p14:tracePt t="113205" x="6664325" y="5910263"/>
          <p14:tracePt t="113214" x="6645275" y="5927725"/>
          <p14:tracePt t="113221" x="6618288" y="5954713"/>
          <p14:tracePt t="113229" x="6600825" y="5983288"/>
          <p14:tracePt t="113237" x="6591300" y="5991225"/>
          <p14:tracePt t="113245" x="6573838" y="6018213"/>
          <p14:tracePt t="113253" x="6564313" y="6027738"/>
          <p14:tracePt t="113261" x="6554788" y="6046788"/>
          <p14:tracePt t="113269" x="6545263" y="6046788"/>
          <p14:tracePt t="113277" x="6527800" y="6054725"/>
          <p14:tracePt t="113293" x="6518275" y="6073775"/>
          <p14:tracePt t="113302" x="6508750" y="6083300"/>
          <p14:tracePt t="113310" x="6508750" y="6091238"/>
          <p14:tracePt t="113318" x="6508750" y="6119813"/>
          <p14:tracePt t="113326" x="6491288" y="6137275"/>
          <p14:tracePt t="113342" x="6481763" y="6156325"/>
          <p14:tracePt t="113350" x="6472238" y="6173788"/>
          <p14:tracePt t="113358" x="6472238" y="6183313"/>
          <p14:tracePt t="113366" x="6464300" y="6210300"/>
          <p14:tracePt t="113374" x="6464300" y="6219825"/>
          <p14:tracePt t="113383" x="6435725" y="6256338"/>
          <p14:tracePt t="113390" x="6435725" y="6265863"/>
          <p14:tracePt t="113398" x="6427788" y="6273800"/>
          <p14:tracePt t="113413" x="6427788" y="6292850"/>
          <p14:tracePt t="113430" x="6427788" y="6302375"/>
          <p14:tracePt t="113438" x="6418263" y="6302375"/>
          <p14:tracePt t="113510" x="6418263" y="6310313"/>
          <p14:tracePt t="113527" x="6418263" y="6329363"/>
          <p14:tracePt t="113534" x="6418263" y="6338888"/>
          <p14:tracePt t="113550" x="6418263" y="6346825"/>
          <p14:tracePt t="113566" x="6418263" y="6375400"/>
          <p14:tracePt t="113590" x="6418263" y="6383338"/>
          <p14:tracePt t="113598" x="6418263" y="6392863"/>
          <p14:tracePt t="113606" x="6391275" y="6419850"/>
          <p14:tracePt t="113622" x="6381750" y="6429375"/>
          <p14:tracePt t="113638" x="6381750" y="6438900"/>
          <p14:tracePt t="113647" x="6372225" y="6446838"/>
          <p14:tracePt t="113718" x="6354763" y="6446838"/>
          <p14:tracePt t="113726" x="6318250" y="6446838"/>
          <p14:tracePt t="113734" x="6299200" y="6446838"/>
          <p14:tracePt t="113742" x="6254750" y="6446838"/>
          <p14:tracePt t="113750" x="6218238" y="6446838"/>
          <p14:tracePt t="113758" x="6162675" y="6465888"/>
          <p14:tracePt t="113766" x="6099175" y="6483350"/>
          <p14:tracePt t="113774" x="6043613" y="6483350"/>
          <p14:tracePt t="113782" x="5989638" y="6483350"/>
          <p14:tracePt t="113790" x="5943600" y="6502400"/>
          <p14:tracePt t="113799" x="5916613" y="6502400"/>
          <p14:tracePt t="113806" x="5880100" y="6502400"/>
          <p14:tracePt t="113814" x="5853113" y="6502400"/>
          <p14:tracePt t="113822" x="5834063" y="6502400"/>
          <p14:tracePt t="113831" x="5816600" y="6502400"/>
          <p14:tracePt t="113838" x="5797550" y="6519863"/>
          <p14:tracePt t="113847" x="5780088" y="6519863"/>
          <p14:tracePt t="113854" x="5770563" y="6519863"/>
          <p14:tracePt t="113862" x="5743575" y="6529388"/>
          <p14:tracePt t="113870" x="5734050" y="6529388"/>
          <p14:tracePt t="113878" x="5697538" y="6538913"/>
          <p14:tracePt t="113899" x="5688013" y="6538913"/>
          <p14:tracePt t="113902" x="5661025" y="6548438"/>
          <p14:tracePt t="113910" x="5653088" y="6548438"/>
          <p14:tracePt t="113918" x="5643563" y="6548438"/>
          <p14:tracePt t="113926" x="5634038" y="6548438"/>
          <p14:tracePt t="113934" x="5616575" y="6548438"/>
          <p14:tracePt t="113942" x="5607050" y="6548438"/>
          <p14:tracePt t="113966" x="5597525" y="6548438"/>
          <p14:tracePt t="113974" x="5588000" y="6556375"/>
          <p14:tracePt t="113983" x="5580063" y="6565900"/>
          <p14:tracePt t="113999" x="5561013" y="6565900"/>
          <p14:tracePt t="114015" x="5551488" y="6565900"/>
          <p14:tracePt t="114031" x="5543550" y="6565900"/>
          <p14:tracePt t="114142" x="5514975" y="6575425"/>
          <p14:tracePt t="114150" x="5514975" y="6584950"/>
          <p14:tracePt t="114158" x="5487988" y="6584950"/>
          <p14:tracePt t="114166" x="5470525" y="6592888"/>
          <p14:tracePt t="114174" x="5434013" y="6592888"/>
          <p14:tracePt t="114182" x="5414963" y="6602413"/>
          <p14:tracePt t="114190" x="5397500" y="6611938"/>
          <p14:tracePt t="114198" x="5378450" y="6621463"/>
          <p14:tracePt t="114206" x="5368925" y="6621463"/>
          <p14:tracePt t="114214" x="5360988" y="6621463"/>
          <p14:tracePt t="114222" x="5351463" y="6621463"/>
          <p14:tracePt t="114231" x="5334000" y="6621463"/>
          <p14:tracePt t="114238" x="5314950" y="6629400"/>
          <p14:tracePt t="114262" x="5305425" y="6638925"/>
          <p14:tracePt t="114270" x="5297488" y="6638925"/>
          <p14:tracePt t="114278" x="5287963" y="6648450"/>
          <p14:tracePt t="114286" x="5287963" y="6657975"/>
          <p14:tracePt t="114310" x="5278438" y="6657975"/>
          <p14:tracePt t="114399" x="5268913" y="6657975"/>
          <p14:tracePt t="114406" x="5260975" y="6657975"/>
          <p14:tracePt t="114414" x="5232400" y="6665913"/>
          <p14:tracePt t="114422" x="5224463" y="6665913"/>
          <p14:tracePt t="114431" x="5205413" y="6665913"/>
          <p14:tracePt t="114438" x="5187950" y="6665913"/>
          <p14:tracePt t="114454" x="5178425" y="6675438"/>
          <p14:tracePt t="114464" x="5168900" y="6675438"/>
          <p14:tracePt t="114479" x="5141913" y="6675438"/>
          <p14:tracePt t="114495" x="5132388" y="6675438"/>
          <p14:tracePt t="114511" x="5122863" y="6684963"/>
          <p14:tracePt t="114518" x="5105400" y="6694488"/>
          <p14:tracePt t="114527" x="5095875" y="6694488"/>
          <p14:tracePt t="114535" x="5086350" y="6694488"/>
          <p14:tracePt t="114543" x="5049838" y="6702425"/>
          <p14:tracePt t="114550" x="5005388" y="6702425"/>
          <p14:tracePt t="114558" x="4968875" y="6711950"/>
          <p14:tracePt t="114566" x="4932363" y="6711950"/>
          <p14:tracePt t="114574" x="4895850" y="6721475"/>
          <p14:tracePt t="114582" x="4840288" y="6721475"/>
          <p14:tracePt t="114590" x="4803775" y="6748463"/>
          <p14:tracePt t="114599" x="4749800" y="6748463"/>
          <p14:tracePt t="114606" x="4722813" y="6748463"/>
          <p14:tracePt t="114614" x="4695825" y="6748463"/>
          <p14:tracePt t="114622" x="4676775" y="6748463"/>
          <p14:tracePt t="114631" x="4649788" y="6748463"/>
          <p14:tracePt t="114638" x="4630738" y="6748463"/>
          <p14:tracePt t="114647" x="4613275" y="6748463"/>
          <p14:tracePt t="114654" x="4594225" y="6748463"/>
          <p14:tracePt t="114663" x="4586288" y="6748463"/>
          <p14:tracePt t="114670" x="4549775" y="6748463"/>
          <p14:tracePt t="114678" x="4521200" y="6748463"/>
          <p14:tracePt t="114686" x="4494213" y="6748463"/>
          <p14:tracePt t="114694" x="4467225" y="6748463"/>
          <p14:tracePt t="114702" x="4394200" y="6738938"/>
          <p14:tracePt t="114710" x="4311650" y="6711950"/>
          <p14:tracePt t="114718" x="4221163" y="6684963"/>
          <p14:tracePt t="114726" x="4138613" y="6657975"/>
          <p14:tracePt t="114734" x="4065588" y="6648450"/>
          <p14:tracePt t="114742" x="4002088" y="6621463"/>
          <p14:tracePt t="114750" x="3938588" y="6602413"/>
          <p14:tracePt t="114758" x="3929063" y="6602413"/>
          <p14:tracePt t="114765" x="3892550" y="6565900"/>
          <p14:tracePt t="114790" x="3883025" y="6565900"/>
          <p14:tracePt t="114798" x="3875088" y="6556375"/>
          <p14:tracePt t="114846" x="3856038" y="6529388"/>
          <p14:tracePt t="114854" x="3846513" y="6519863"/>
          <p14:tracePt t="114863" x="3838575" y="6511925"/>
          <p14:tracePt t="114870" x="3829050" y="6502400"/>
          <p14:tracePt t="114878" x="3792538" y="6483350"/>
          <p14:tracePt t="114902" x="3738563" y="6446838"/>
          <p14:tracePt t="114910" x="3729038" y="6438900"/>
          <p14:tracePt t="114918" x="3719513" y="6429375"/>
          <p14:tracePt t="115022" x="3719513" y="6419850"/>
          <p14:tracePt t="115038" x="3719513" y="6402388"/>
          <p14:tracePt t="115055" x="3719513" y="6392863"/>
          <p14:tracePt t="115070" x="3719513" y="6383338"/>
          <p14:tracePt t="115078" x="3729038" y="6365875"/>
          <p14:tracePt t="115086" x="3738563" y="6356350"/>
          <p14:tracePt t="115094" x="3756025" y="6338888"/>
          <p14:tracePt t="115102" x="3765550" y="6329363"/>
          <p14:tracePt t="115110" x="3810000" y="6310313"/>
          <p14:tracePt t="115118" x="3819525" y="6302375"/>
          <p14:tracePt t="115126" x="3856038" y="6292850"/>
          <p14:tracePt t="115134" x="3892550" y="6283325"/>
          <p14:tracePt t="115142" x="3919538" y="6265863"/>
          <p14:tracePt t="115158" x="3965575" y="6256338"/>
          <p14:tracePt t="115167" x="3965575" y="6246813"/>
          <p14:tracePt t="115174" x="4002088" y="6237288"/>
          <p14:tracePt t="115184" x="4038600" y="6237288"/>
          <p14:tracePt t="115190" x="4065588" y="6237288"/>
          <p14:tracePt t="115198" x="4121150" y="6210300"/>
          <p14:tracePt t="115206" x="4184650" y="6200775"/>
          <p14:tracePt t="115215" x="4221163" y="6192838"/>
          <p14:tracePt t="115222" x="4330700" y="6192838"/>
          <p14:tracePt t="115231" x="4403725" y="6192838"/>
          <p14:tracePt t="115238" x="4467225" y="6192838"/>
          <p14:tracePt t="115247" x="4521200" y="6192838"/>
          <p14:tracePt t="115254" x="4540250" y="6192838"/>
          <p14:tracePt t="115263" x="4567238" y="6192838"/>
          <p14:tracePt t="115270" x="4576763" y="6192838"/>
          <p14:tracePt t="115278" x="4586288" y="6192838"/>
          <p14:tracePt t="115286" x="4603750" y="6192838"/>
          <p14:tracePt t="115342" x="4613275" y="6219825"/>
          <p14:tracePt t="115358" x="4659313" y="6229350"/>
          <p14:tracePt t="115366" x="4676775" y="6256338"/>
          <p14:tracePt t="115374" x="4695825" y="6265863"/>
          <p14:tracePt t="115383" x="4730750" y="6302375"/>
          <p14:tracePt t="115389" x="4749800" y="6302375"/>
          <p14:tracePt t="115397" x="4767263" y="6310313"/>
          <p14:tracePt t="115405" x="4767263" y="6319838"/>
          <p14:tracePt t="115414" x="4795838" y="6329363"/>
          <p14:tracePt t="115501" x="4795838" y="6338888"/>
          <p14:tracePt t="115525" x="4795838" y="6346825"/>
          <p14:tracePt t="115541" x="4795838" y="6356350"/>
          <p14:tracePt t="115548" x="4795838" y="6375400"/>
          <p14:tracePt t="115564" x="4795838" y="6392863"/>
          <p14:tracePt t="115573" x="4795838" y="6402388"/>
          <p14:tracePt t="115581" x="4795838" y="6411913"/>
          <p14:tracePt t="115589" x="4795838" y="6419850"/>
          <p14:tracePt t="115597" x="4795838" y="6429375"/>
          <p14:tracePt t="115605" x="4795838" y="6446838"/>
          <p14:tracePt t="115614" x="4795838" y="6456363"/>
          <p14:tracePt t="115622" x="4767263" y="6483350"/>
          <p14:tracePt t="115630" x="4730750" y="6511925"/>
          <p14:tracePt t="115639" x="4686300" y="6538913"/>
          <p14:tracePt t="115647" x="4686300" y="6565900"/>
          <p14:tracePt t="115653" x="4659313" y="6584950"/>
          <p14:tracePt t="115662" x="4613275" y="6621463"/>
          <p14:tracePt t="115669" x="4567238" y="6629400"/>
          <p14:tracePt t="115677" x="4549775" y="6629400"/>
          <p14:tracePt t="115685" x="4521200" y="6638925"/>
          <p14:tracePt t="115693" x="4503738" y="6638925"/>
          <p14:tracePt t="115701" x="4484688" y="6648450"/>
          <p14:tracePt t="115717" x="4467225" y="6648450"/>
          <p14:tracePt t="115806" x="4457700" y="6648450"/>
          <p14:tracePt t="115822" x="4448175" y="6648450"/>
          <p14:tracePt t="115838" x="4430713" y="6648450"/>
          <p14:tracePt t="115847" x="4421188" y="6648450"/>
          <p14:tracePt t="115855" x="4403725" y="6648450"/>
          <p14:tracePt t="115864" x="4376738" y="6648450"/>
          <p14:tracePt t="115870" x="4357688" y="6648450"/>
          <p14:tracePt t="115879" x="4330700" y="6648450"/>
          <p14:tracePt t="115899" x="4294188" y="6648450"/>
          <p14:tracePt t="116087" x="4284663" y="6648450"/>
          <p14:tracePt t="116095" x="4284663" y="6638925"/>
          <p14:tracePt t="116103" x="4284663" y="6629400"/>
          <p14:tracePt t="116111" x="4284663" y="6621463"/>
          <p14:tracePt t="116118" x="4275138" y="6602413"/>
          <p14:tracePt t="116127" x="4275138" y="6584950"/>
          <p14:tracePt t="116134" x="4275138" y="6575425"/>
          <p14:tracePt t="116143" x="4275138" y="6548438"/>
          <p14:tracePt t="116150" x="4275138" y="6538913"/>
          <p14:tracePt t="116158" x="4275138" y="6519863"/>
          <p14:tracePt t="116165" x="4275138" y="6511925"/>
          <p14:tracePt t="116174" x="4275138" y="6492875"/>
          <p14:tracePt t="116181" x="4275138" y="6475413"/>
          <p14:tracePt t="116191" x="4275138" y="6446838"/>
          <p14:tracePt t="116197" x="4275138" y="6429375"/>
          <p14:tracePt t="116206" x="4284663" y="6411913"/>
          <p14:tracePt t="116222" x="4284663" y="6402388"/>
          <p14:tracePt t="116230" x="4284663" y="6383338"/>
          <p14:tracePt t="116238" x="4284663" y="6375400"/>
          <p14:tracePt t="116286" x="4284663" y="6365875"/>
          <p14:tracePt t="116302" x="4284663" y="6356350"/>
          <p14:tracePt t="116318" x="4284663" y="6346825"/>
          <p14:tracePt t="116334" x="4284663" y="6338888"/>
          <p14:tracePt t="116390" x="4284663" y="6329363"/>
          <p14:tracePt t="116479" x="4284663" y="6319838"/>
          <p14:tracePt t="116486" x="4267200" y="6319838"/>
          <p14:tracePt t="116494" x="4238625" y="6319838"/>
          <p14:tracePt t="116502" x="4184650" y="6302375"/>
          <p14:tracePt t="116510" x="4121150" y="6283325"/>
          <p14:tracePt t="116519" x="4065588" y="6265863"/>
          <p14:tracePt t="116526" x="3965575" y="6246813"/>
          <p14:tracePt t="116535" x="3875088" y="6210300"/>
          <p14:tracePt t="116542" x="3719513" y="6173788"/>
          <p14:tracePt t="116551" x="3636963" y="6137275"/>
          <p14:tracePt t="116558" x="3509963" y="6119813"/>
          <p14:tracePt t="116566" x="3419475" y="6110288"/>
          <p14:tracePt t="116574" x="3317875" y="6064250"/>
          <p14:tracePt t="116582" x="3227388" y="6037263"/>
          <p14:tracePt t="116590" x="3127375" y="6000750"/>
          <p14:tracePt t="116598" x="3071813" y="6000750"/>
          <p14:tracePt t="116606" x="3008313" y="5973763"/>
          <p14:tracePt t="116615" x="2962275" y="5937250"/>
          <p14:tracePt t="116622" x="2917825" y="5910263"/>
          <p14:tracePt t="116632" x="2898775" y="5891213"/>
          <p14:tracePt t="116654" x="2862263" y="5881688"/>
          <p14:tracePt t="116670" x="2844800" y="5873750"/>
          <p14:tracePt t="116678" x="2825750" y="5864225"/>
          <p14:tracePt t="116686" x="2789238" y="5837238"/>
          <p14:tracePt t="116694" x="2781300" y="5827713"/>
          <p14:tracePt t="116702" x="2762250" y="5808663"/>
          <p14:tracePt t="116710" x="2762250" y="5800725"/>
          <p14:tracePt t="116718" x="2744788" y="5764213"/>
          <p14:tracePt t="116726" x="2725738" y="5745163"/>
          <p14:tracePt t="116736" x="2716213" y="5699125"/>
          <p14:tracePt t="116742" x="2698750" y="5681663"/>
          <p14:tracePt t="116750" x="2698750" y="5654675"/>
          <p14:tracePt t="116758" x="2679700" y="5626100"/>
          <p14:tracePt t="116767" x="2671763" y="5589588"/>
          <p14:tracePt t="116774" x="2652713" y="5562600"/>
          <p14:tracePt t="116783" x="2643188" y="5545138"/>
          <p14:tracePt t="116790" x="2625725" y="5535613"/>
          <p14:tracePt t="116802" x="2616200" y="5526088"/>
          <p14:tracePt t="116814" x="2606675" y="5518150"/>
          <p14:tracePt t="116822" x="2606675" y="5508625"/>
          <p14:tracePt t="116832" x="2589213" y="5489575"/>
          <p14:tracePt t="116838" x="2579688" y="5489575"/>
          <p14:tracePt t="116846" x="2570163" y="5472113"/>
          <p14:tracePt t="116853" x="2562225" y="5462588"/>
          <p14:tracePt t="116869" x="2533650" y="5445125"/>
          <p14:tracePt t="116898" x="2506663" y="5416550"/>
          <p14:tracePt t="116901" x="2498725" y="5408613"/>
          <p14:tracePt t="116910" x="2479675" y="5399088"/>
          <p14:tracePt t="116918" x="2462213" y="5380038"/>
          <p14:tracePt t="116926" x="2443163" y="5353050"/>
          <p14:tracePt t="116934" x="2433638" y="5353050"/>
          <p14:tracePt t="116942" x="2406650" y="5326063"/>
          <p14:tracePt t="116950" x="2389188" y="5299075"/>
          <p14:tracePt t="116966" x="2352675" y="5262563"/>
          <p14:tracePt t="116974" x="2352675" y="5253038"/>
          <p14:tracePt t="116983" x="2333625" y="5226050"/>
          <p14:tracePt t="116990" x="2324100" y="5216525"/>
          <p14:tracePt t="116999" x="2306638" y="5207000"/>
          <p14:tracePt t="117006" x="2287588" y="5197475"/>
          <p14:tracePt t="117014" x="2279650" y="5189538"/>
          <p14:tracePt t="117022" x="2270125" y="5180013"/>
          <p14:tracePt t="117046" x="2251075" y="5170488"/>
          <p14:tracePt t="117327" x="2251075" y="5153025"/>
          <p14:tracePt t="117343" x="2251075" y="5143500"/>
          <p14:tracePt t="117366" x="2260600" y="5126038"/>
          <p14:tracePt t="117374" x="2270125" y="5106988"/>
          <p14:tracePt t="117384" x="2279650" y="5097463"/>
          <p14:tracePt t="117390" x="2287588" y="5089525"/>
          <p14:tracePt t="117398" x="2287588" y="5060950"/>
          <p14:tracePt t="117406" x="2306638" y="5043488"/>
          <p14:tracePt t="117415" x="2316163" y="5033963"/>
          <p14:tracePt t="117423" x="2324100" y="5016500"/>
          <p14:tracePt t="117431" x="2333625" y="5006975"/>
          <p14:tracePt t="117447" x="2333625" y="4987925"/>
          <p14:tracePt t="117454" x="2343150" y="4979988"/>
          <p14:tracePt t="117464" x="2343150" y="4970463"/>
          <p14:tracePt t="118014" x="2360613" y="4970463"/>
          <p14:tracePt t="118022" x="2416175" y="4970463"/>
          <p14:tracePt t="118030" x="2506663" y="4970463"/>
          <p14:tracePt t="118038" x="2598738" y="4970463"/>
          <p14:tracePt t="118048" x="2708275" y="4970463"/>
          <p14:tracePt t="118054" x="2771775" y="4970463"/>
          <p14:tracePt t="118064" x="2881313" y="4970463"/>
          <p14:tracePt t="118070" x="3008313" y="4970463"/>
          <p14:tracePt t="118080" x="3117850" y="4970463"/>
          <p14:tracePt t="118086" x="3208338" y="4970463"/>
          <p14:tracePt t="118094" x="3281363" y="4970463"/>
          <p14:tracePt t="118102" x="3336925" y="4970463"/>
          <p14:tracePt t="118110" x="3382963" y="4970463"/>
          <p14:tracePt t="118126" x="3409950" y="4970463"/>
          <p14:tracePt t="118134" x="3419475" y="4970463"/>
          <p14:tracePt t="118150" x="3427413" y="4970463"/>
          <p14:tracePt t="118158" x="3436938" y="4960938"/>
          <p14:tracePt t="118253" x="3436938" y="4943475"/>
          <p14:tracePt t="118261" x="3436938" y="4933950"/>
          <p14:tracePt t="118269" x="3436938" y="4924425"/>
          <p14:tracePt t="118277" x="3446463" y="4914900"/>
          <p14:tracePt t="118285" x="3455988" y="4906963"/>
          <p14:tracePt t="118293" x="3473450" y="4878388"/>
          <p14:tracePt t="118302" x="3482975" y="4860925"/>
          <p14:tracePt t="118310" x="3500438" y="4833938"/>
          <p14:tracePt t="118318" x="3509963" y="4824413"/>
          <p14:tracePt t="118326" x="3527425" y="4814888"/>
          <p14:tracePt t="118334" x="3546475" y="4778375"/>
          <p14:tracePt t="118342" x="3563938" y="4760913"/>
          <p14:tracePt t="118350" x="3592513" y="4732338"/>
          <p14:tracePt t="118358" x="3600450" y="4724400"/>
          <p14:tracePt t="118366" x="3629025" y="4705350"/>
          <p14:tracePt t="118374" x="3646488" y="4687888"/>
          <p14:tracePt t="118383" x="3656013" y="4678363"/>
          <p14:tracePt t="118390" x="3683000" y="4668838"/>
          <p14:tracePt t="118687" x="3692525" y="4678363"/>
          <p14:tracePt t="118694" x="3692525" y="4697413"/>
          <p14:tracePt t="118702" x="3702050" y="4705350"/>
          <p14:tracePt t="118718" x="3702050" y="4714875"/>
          <p14:tracePt t="118742" x="3709988" y="4732338"/>
          <p14:tracePt t="119798" x="3719513" y="4732338"/>
          <p14:tracePt t="119806" x="3729038" y="4732338"/>
          <p14:tracePt t="120645" x="3738563" y="4741863"/>
          <p14:tracePt t="120653" x="3738563" y="4751388"/>
          <p14:tracePt t="120661" x="3738563" y="4778375"/>
          <p14:tracePt t="120669" x="3756025" y="4797425"/>
          <p14:tracePt t="120678" x="3775075" y="4814888"/>
          <p14:tracePt t="120685" x="3775075" y="4833938"/>
          <p14:tracePt t="120694" x="3775075" y="4860925"/>
          <p14:tracePt t="120702" x="3775075" y="4870450"/>
          <p14:tracePt t="120710" x="3775075" y="4887913"/>
          <p14:tracePt t="120718" x="3775075" y="4906963"/>
          <p14:tracePt t="120726" x="3775075" y="4914900"/>
          <p14:tracePt t="120742" x="3783013" y="4933950"/>
          <p14:tracePt t="120766" x="3783013" y="4951413"/>
          <p14:tracePt t="120782" x="3792538" y="4951413"/>
          <p14:tracePt t="120790" x="3810000" y="4970463"/>
          <p14:tracePt t="120806" x="3856038" y="5006975"/>
          <p14:tracePt t="120813" x="3892550" y="5024438"/>
          <p14:tracePt t="120822" x="3929063" y="5060950"/>
          <p14:tracePt t="120830" x="3938588" y="5070475"/>
          <p14:tracePt t="120838" x="3975100" y="5089525"/>
          <p14:tracePt t="120847" x="4029075" y="5133975"/>
          <p14:tracePt t="120854" x="4057650" y="5170488"/>
          <p14:tracePt t="120863" x="4094163" y="5189538"/>
          <p14:tracePt t="120870" x="4111625" y="5216525"/>
          <p14:tracePt t="120880" x="4129088" y="5233988"/>
          <p14:tracePt t="120886" x="4138613" y="5233988"/>
          <p14:tracePt t="120900" x="4148138" y="5262563"/>
          <p14:tracePt t="120903" x="4157663" y="5270500"/>
          <p14:tracePt t="120918" x="4175125" y="5289550"/>
          <p14:tracePt t="120934" x="4175125" y="5299075"/>
          <p14:tracePt t="120942" x="4184650" y="5307013"/>
          <p14:tracePt t="120990" x="4194175" y="5316538"/>
          <p14:tracePt t="122014" x="4202113" y="5316538"/>
          <p14:tracePt t="122022" x="4221163" y="5335588"/>
          <p14:tracePt t="122030" x="4238625" y="5353050"/>
          <p14:tracePt t="122038" x="4248150" y="5362575"/>
          <p14:tracePt t="122047" x="4267200" y="5362575"/>
          <p14:tracePt t="122054" x="4311650" y="5389563"/>
          <p14:tracePt t="122063" x="4330700" y="5408613"/>
          <p14:tracePt t="122069" x="4348163" y="5426075"/>
          <p14:tracePt t="122078" x="4384675" y="5472113"/>
          <p14:tracePt t="122085" x="4430713" y="5508625"/>
          <p14:tracePt t="122093" x="4476750" y="5526088"/>
          <p14:tracePt t="122101" x="4513263" y="5545138"/>
          <p14:tracePt t="122109" x="4549775" y="5572125"/>
          <p14:tracePt t="122118" x="4640263" y="5599113"/>
          <p14:tracePt t="122126" x="4676775" y="5635625"/>
          <p14:tracePt t="122134" x="4713288" y="5635625"/>
          <p14:tracePt t="122142" x="4759325" y="5654675"/>
          <p14:tracePt t="122150" x="4822825" y="5681663"/>
          <p14:tracePt t="122158" x="4905375" y="5708650"/>
          <p14:tracePt t="122166" x="4959350" y="5718175"/>
          <p14:tracePt t="122174" x="5078413" y="5745163"/>
          <p14:tracePt t="122183" x="5151438" y="5745163"/>
          <p14:tracePt t="122190" x="5260975" y="5764213"/>
          <p14:tracePt t="122199" x="5351463" y="5764213"/>
          <p14:tracePt t="122206" x="5424488" y="5764213"/>
          <p14:tracePt t="122214" x="5534025" y="5764213"/>
          <p14:tracePt t="122222" x="5624513" y="5764213"/>
          <p14:tracePt t="122230" x="5734050" y="5772150"/>
          <p14:tracePt t="122238" x="5816600" y="5781675"/>
          <p14:tracePt t="122247" x="5870575" y="5781675"/>
          <p14:tracePt t="122254" x="5907088" y="5818188"/>
          <p14:tracePt t="122263" x="5926138" y="5827713"/>
          <p14:tracePt t="122270" x="5943600" y="5827713"/>
          <p14:tracePt t="122279" x="5953125" y="5827713"/>
          <p14:tracePt t="122896" x="5962650" y="5837238"/>
          <p14:tracePt t="122901" x="5962650" y="5845175"/>
          <p14:tracePt t="122910" x="5962650" y="5854700"/>
          <p14:tracePt t="122918" x="5962650" y="5864225"/>
          <p14:tracePt t="122926" x="5962650" y="5900738"/>
          <p14:tracePt t="122942" x="5962650" y="5927725"/>
          <p14:tracePt t="122950" x="5962650" y="5946775"/>
          <p14:tracePt t="122958" x="5962650" y="5973763"/>
          <p14:tracePt t="122966" x="5962650" y="5991225"/>
          <p14:tracePt t="122973" x="5962650" y="6000750"/>
          <p14:tracePt t="122981" x="5962650" y="6027738"/>
          <p14:tracePt t="122997" x="5962650" y="6037263"/>
          <p14:tracePt t="123006" x="5962650" y="6046788"/>
          <p14:tracePt t="123022" x="5962650" y="6064250"/>
          <p14:tracePt t="123038" x="5962650" y="6073775"/>
          <p14:tracePt t="123047" x="5962650" y="6083300"/>
          <p14:tracePt t="123054" x="5962650" y="6100763"/>
          <p14:tracePt t="123063" x="5962650" y="6110288"/>
          <p14:tracePt t="123079" x="5962650" y="6119813"/>
          <p14:tracePt t="123301" x="5935663" y="6119813"/>
          <p14:tracePt t="123309" x="5926138" y="6119813"/>
          <p14:tracePt t="123318" x="5899150" y="6119813"/>
          <p14:tracePt t="123326" x="5889625" y="6127750"/>
          <p14:tracePt t="123342" x="5880100" y="6127750"/>
          <p14:tracePt t="123415" x="5870575" y="6127750"/>
          <p14:tracePt t="123438" x="5870575" y="6119813"/>
          <p14:tracePt t="123454" x="5870575" y="6110288"/>
          <p14:tracePt t="123470" x="5870575" y="6100763"/>
          <p14:tracePt t="123510" x="5870575" y="6091238"/>
          <p14:tracePt t="123518" x="5870575" y="6083300"/>
          <p14:tracePt t="123623" x="5870575" y="6073775"/>
          <p14:tracePt t="123630" x="5870575" y="6064250"/>
          <p14:tracePt t="123726" x="5870575" y="6046788"/>
          <p14:tracePt t="123734" x="5870575" y="6037263"/>
          <p14:tracePt t="123750" x="5880100" y="6037263"/>
          <p14:tracePt t="123759" x="5889625" y="6037263"/>
          <p14:tracePt t="123782" x="5899150" y="6037263"/>
          <p14:tracePt t="123870" x="5907088" y="6027738"/>
          <p14:tracePt t="123918" x="5907088" y="6018213"/>
          <p14:tracePt t="125078" x="5907088" y="6010275"/>
          <p14:tracePt t="125102" x="5907088" y="6000750"/>
          <p14:tracePt t="125150" x="5907088" y="5991225"/>
          <p14:tracePt t="125366" x="5907088" y="5983288"/>
          <p14:tracePt t="125382" x="5907088" y="5964238"/>
          <p14:tracePt t="125454" x="5907088" y="5954713"/>
          <p14:tracePt t="125470" x="5907088" y="5946775"/>
          <p14:tracePt t="125581" x="5907088" y="5918200"/>
          <p14:tracePt t="125589" x="5926138" y="5900738"/>
          <p14:tracePt t="125597" x="5935663" y="5891213"/>
          <p14:tracePt t="125606" x="5953125" y="5873750"/>
          <p14:tracePt t="125615" x="5972175" y="5854700"/>
          <p14:tracePt t="125622" x="5989638" y="5837238"/>
          <p14:tracePt t="125629" x="6007100" y="5818188"/>
          <p14:tracePt t="125638" x="6026150" y="5791200"/>
          <p14:tracePt t="125645" x="6043613" y="5772150"/>
          <p14:tracePt t="125654" x="6072188" y="5754688"/>
          <p14:tracePt t="125662" x="6089650" y="5735638"/>
          <p14:tracePt t="125670" x="6116638" y="5691188"/>
          <p14:tracePt t="125679" x="6126163" y="5672138"/>
          <p14:tracePt t="125686" x="6153150" y="5626100"/>
          <p14:tracePt t="125695" x="6153150" y="5608638"/>
          <p14:tracePt t="125702" x="6172200" y="5572125"/>
          <p14:tracePt t="125710" x="6189663" y="5535613"/>
          <p14:tracePt t="125718" x="6208713" y="5481638"/>
          <p14:tracePt t="125726" x="6226175" y="5453063"/>
          <p14:tracePt t="125733" x="6226175" y="5408613"/>
          <p14:tracePt t="125742" x="6235700" y="5372100"/>
          <p14:tracePt t="125750" x="6245225" y="5335588"/>
          <p14:tracePt t="125758" x="6254750" y="5299075"/>
          <p14:tracePt t="125766" x="6281738" y="5216525"/>
          <p14:tracePt t="125774" x="6291263" y="5189538"/>
          <p14:tracePt t="125781" x="6299200" y="5143500"/>
          <p14:tracePt t="125790" x="6299200" y="5126038"/>
          <p14:tracePt t="125797" x="6318250" y="5089525"/>
          <p14:tracePt t="125806" x="6335713" y="5053013"/>
          <p14:tracePt t="125815" x="6335713" y="5033963"/>
          <p14:tracePt t="125822" x="6335713" y="5016500"/>
          <p14:tracePt t="125830" x="6345238" y="4987925"/>
          <p14:tracePt t="125838" x="6345238" y="4979988"/>
          <p14:tracePt t="125846" x="6345238" y="4943475"/>
          <p14:tracePt t="125854" x="6345238" y="4933950"/>
          <p14:tracePt t="125869" x="6354763" y="4897438"/>
          <p14:tracePt t="125879" x="6354763" y="4887913"/>
          <p14:tracePt t="125886" x="6354763" y="4870450"/>
          <p14:tracePt t="125899" x="6354763" y="4860925"/>
          <p14:tracePt t="125902" x="6354763" y="4851400"/>
          <p14:tracePt t="125926" x="6354763" y="4841875"/>
          <p14:tracePt t="125942" x="6354763" y="4833938"/>
          <p14:tracePt t="127638" x="6362700" y="4824413"/>
          <p14:tracePt t="127646" x="6381750" y="4814888"/>
          <p14:tracePt t="127654" x="6391275" y="4797425"/>
          <p14:tracePt t="127662" x="6391275" y="4787900"/>
          <p14:tracePt t="127670" x="6399213" y="4778375"/>
          <p14:tracePt t="127680" x="6399213" y="4768850"/>
          <p14:tracePt t="127686" x="6427788" y="4741863"/>
          <p14:tracePt t="127696" x="6481763" y="4697413"/>
          <p14:tracePt t="127702" x="6527800" y="4668838"/>
          <p14:tracePt t="127710" x="6545263" y="4651375"/>
          <p14:tracePt t="127790" x="6600825" y="4651375"/>
          <p14:tracePt t="127798" x="6627813" y="4651375"/>
          <p14:tracePt t="127806" x="6681788" y="4651375"/>
          <p14:tracePt t="127813" x="6727825" y="4651375"/>
          <p14:tracePt t="127822" x="6783388" y="4651375"/>
          <p14:tracePt t="127830" x="6819900" y="4651375"/>
          <p14:tracePt t="127838" x="6846888" y="4651375"/>
          <p14:tracePt t="155750" x="6900863" y="4651375"/>
          <p14:tracePt t="155758" x="7000875" y="4641850"/>
          <p14:tracePt t="155765" x="7110413" y="4578350"/>
          <p14:tracePt t="155774" x="7192963" y="4568825"/>
          <p14:tracePt t="155782" x="7319963" y="4522788"/>
          <p14:tracePt t="155789" x="7458075" y="4495800"/>
          <p14:tracePt t="155797" x="7621588" y="4449763"/>
          <p14:tracePt t="155805" x="7785100" y="4422775"/>
          <p14:tracePt t="155813" x="7994650" y="4386263"/>
          <p14:tracePt t="155821" x="8269288" y="4349750"/>
          <p14:tracePt t="155829" x="8559800" y="4295775"/>
          <p14:tracePt t="155837" x="8897938" y="4295775"/>
        </p14:tracePtLst>
      </p14:laserTrace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866" name="Picture 2" descr="muccra_ne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1913" y="0"/>
            <a:ext cx="7308850" cy="6973888"/>
          </a:xfrm>
          <a:prstGeom prst="rect">
            <a:avLst/>
          </a:prstGeom>
          <a:noFill/>
          <a:extLst>
            <a:ext uri="{909E8E84-426E-40DD-AFC4-6F175D3DCCD1}">
              <a14:hiddenFill xmlns:a14="http://schemas.microsoft.com/office/drawing/2010/main">
                <a:solidFill>
                  <a:srgbClr val="FFFFFF"/>
                </a:solidFill>
              </a14:hiddenFill>
            </a:ext>
          </a:extLst>
        </p:spPr>
      </p:pic>
      <p:sp>
        <p:nvSpPr>
          <p:cNvPr id="292867" name="Rectangle 3"/>
          <p:cNvSpPr>
            <a:spLocks noChangeArrowheads="1"/>
          </p:cNvSpPr>
          <p:nvPr/>
        </p:nvSpPr>
        <p:spPr bwMode="auto">
          <a:xfrm>
            <a:off x="755650" y="0"/>
            <a:ext cx="8388350" cy="9810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92868" name="Rectangle 4"/>
          <p:cNvSpPr>
            <a:spLocks noChangeArrowheads="1"/>
          </p:cNvSpPr>
          <p:nvPr/>
        </p:nvSpPr>
        <p:spPr bwMode="auto">
          <a:xfrm>
            <a:off x="7235825" y="736600"/>
            <a:ext cx="1655763" cy="6121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92869" name="Rectangle 5"/>
          <p:cNvSpPr>
            <a:spLocks noChangeArrowheads="1"/>
          </p:cNvSpPr>
          <p:nvPr/>
        </p:nvSpPr>
        <p:spPr bwMode="auto">
          <a:xfrm>
            <a:off x="1187450" y="6670675"/>
            <a:ext cx="7488238" cy="2873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92870" name="Rectangle 6"/>
          <p:cNvSpPr>
            <a:spLocks noChangeArrowheads="1"/>
          </p:cNvSpPr>
          <p:nvPr/>
        </p:nvSpPr>
        <p:spPr bwMode="auto">
          <a:xfrm>
            <a:off x="2051050" y="5516563"/>
            <a:ext cx="1081088" cy="576262"/>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92871" name="Rectangle 7"/>
          <p:cNvSpPr>
            <a:spLocks noChangeArrowheads="1"/>
          </p:cNvSpPr>
          <p:nvPr/>
        </p:nvSpPr>
        <p:spPr bwMode="auto">
          <a:xfrm>
            <a:off x="3203575" y="5516563"/>
            <a:ext cx="1081088" cy="576262"/>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92872" name="Rectangle 8"/>
          <p:cNvSpPr>
            <a:spLocks noChangeArrowheads="1"/>
          </p:cNvSpPr>
          <p:nvPr/>
        </p:nvSpPr>
        <p:spPr bwMode="auto">
          <a:xfrm>
            <a:off x="4356100" y="5516563"/>
            <a:ext cx="1081088" cy="576262"/>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92873" name="Rectangle 9"/>
          <p:cNvSpPr>
            <a:spLocks noChangeArrowheads="1"/>
          </p:cNvSpPr>
          <p:nvPr/>
        </p:nvSpPr>
        <p:spPr bwMode="auto">
          <a:xfrm>
            <a:off x="5508625" y="5516563"/>
            <a:ext cx="1081088" cy="576262"/>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92874" name="Rectangle 10"/>
          <p:cNvSpPr>
            <a:spLocks noChangeArrowheads="1"/>
          </p:cNvSpPr>
          <p:nvPr/>
        </p:nvSpPr>
        <p:spPr bwMode="auto">
          <a:xfrm>
            <a:off x="5508625" y="4652963"/>
            <a:ext cx="1077913" cy="720725"/>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92875" name="Rectangle 11"/>
          <p:cNvSpPr>
            <a:spLocks noChangeArrowheads="1"/>
          </p:cNvSpPr>
          <p:nvPr/>
        </p:nvSpPr>
        <p:spPr bwMode="auto">
          <a:xfrm>
            <a:off x="5508625" y="3932238"/>
            <a:ext cx="1077913" cy="720725"/>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92876" name="Rectangle 12"/>
          <p:cNvSpPr>
            <a:spLocks noChangeArrowheads="1"/>
          </p:cNvSpPr>
          <p:nvPr/>
        </p:nvSpPr>
        <p:spPr bwMode="auto">
          <a:xfrm>
            <a:off x="4430713" y="3932238"/>
            <a:ext cx="1077912" cy="720725"/>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92877" name="Rectangle 13"/>
          <p:cNvSpPr>
            <a:spLocks noChangeArrowheads="1"/>
          </p:cNvSpPr>
          <p:nvPr/>
        </p:nvSpPr>
        <p:spPr bwMode="auto">
          <a:xfrm>
            <a:off x="3276600" y="3932238"/>
            <a:ext cx="1077913" cy="720725"/>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92878" name="Rectangle 14"/>
          <p:cNvSpPr>
            <a:spLocks noChangeArrowheads="1"/>
          </p:cNvSpPr>
          <p:nvPr/>
        </p:nvSpPr>
        <p:spPr bwMode="auto">
          <a:xfrm>
            <a:off x="2195513" y="3933825"/>
            <a:ext cx="1081087" cy="719138"/>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92879" name="Rectangle 15"/>
          <p:cNvSpPr>
            <a:spLocks noChangeArrowheads="1"/>
          </p:cNvSpPr>
          <p:nvPr/>
        </p:nvSpPr>
        <p:spPr bwMode="auto">
          <a:xfrm>
            <a:off x="2195513" y="4652963"/>
            <a:ext cx="1081087" cy="720725"/>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92880" name="Rectangle 16"/>
          <p:cNvSpPr>
            <a:spLocks noChangeArrowheads="1"/>
          </p:cNvSpPr>
          <p:nvPr/>
        </p:nvSpPr>
        <p:spPr bwMode="auto">
          <a:xfrm>
            <a:off x="3276600" y="4652963"/>
            <a:ext cx="1079500" cy="719137"/>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92881" name="Rectangle 17"/>
          <p:cNvSpPr>
            <a:spLocks noChangeArrowheads="1"/>
          </p:cNvSpPr>
          <p:nvPr/>
        </p:nvSpPr>
        <p:spPr bwMode="auto">
          <a:xfrm>
            <a:off x="4427538" y="4652963"/>
            <a:ext cx="1077912" cy="720725"/>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92882" name="Rectangle 18"/>
          <p:cNvSpPr>
            <a:spLocks noChangeArrowheads="1"/>
          </p:cNvSpPr>
          <p:nvPr/>
        </p:nvSpPr>
        <p:spPr bwMode="auto">
          <a:xfrm>
            <a:off x="3276600" y="1844675"/>
            <a:ext cx="1077913" cy="720725"/>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92883" name="Rectangle 19"/>
          <p:cNvSpPr>
            <a:spLocks noChangeArrowheads="1"/>
          </p:cNvSpPr>
          <p:nvPr/>
        </p:nvSpPr>
        <p:spPr bwMode="auto">
          <a:xfrm>
            <a:off x="2195513" y="1846263"/>
            <a:ext cx="1081087" cy="719137"/>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92884" name="Rectangle 20"/>
          <p:cNvSpPr>
            <a:spLocks noChangeArrowheads="1"/>
          </p:cNvSpPr>
          <p:nvPr/>
        </p:nvSpPr>
        <p:spPr bwMode="auto">
          <a:xfrm>
            <a:off x="2195513" y="2565400"/>
            <a:ext cx="1081087" cy="720725"/>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92885" name="Rectangle 21"/>
          <p:cNvSpPr>
            <a:spLocks noChangeArrowheads="1"/>
          </p:cNvSpPr>
          <p:nvPr/>
        </p:nvSpPr>
        <p:spPr bwMode="auto">
          <a:xfrm>
            <a:off x="3276600" y="2565400"/>
            <a:ext cx="1079500" cy="719138"/>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92886" name="Rectangle 22"/>
          <p:cNvSpPr>
            <a:spLocks noChangeArrowheads="1"/>
          </p:cNvSpPr>
          <p:nvPr/>
        </p:nvSpPr>
        <p:spPr bwMode="auto">
          <a:xfrm>
            <a:off x="5508625" y="1843088"/>
            <a:ext cx="1077913" cy="720725"/>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92887" name="Rectangle 23"/>
          <p:cNvSpPr>
            <a:spLocks noChangeArrowheads="1"/>
          </p:cNvSpPr>
          <p:nvPr/>
        </p:nvSpPr>
        <p:spPr bwMode="auto">
          <a:xfrm>
            <a:off x="4427538" y="1844675"/>
            <a:ext cx="1081087" cy="719138"/>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92888" name="Rectangle 24"/>
          <p:cNvSpPr>
            <a:spLocks noChangeArrowheads="1"/>
          </p:cNvSpPr>
          <p:nvPr/>
        </p:nvSpPr>
        <p:spPr bwMode="auto">
          <a:xfrm>
            <a:off x="4427538" y="2563813"/>
            <a:ext cx="1081087" cy="720725"/>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92889" name="Rectangle 25"/>
          <p:cNvSpPr>
            <a:spLocks noChangeArrowheads="1"/>
          </p:cNvSpPr>
          <p:nvPr/>
        </p:nvSpPr>
        <p:spPr bwMode="auto">
          <a:xfrm>
            <a:off x="5508625" y="2563813"/>
            <a:ext cx="1079500" cy="719137"/>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92890" name="Rectangle 26"/>
          <p:cNvSpPr>
            <a:spLocks noChangeArrowheads="1"/>
          </p:cNvSpPr>
          <p:nvPr/>
        </p:nvSpPr>
        <p:spPr bwMode="auto">
          <a:xfrm>
            <a:off x="2195513" y="3429000"/>
            <a:ext cx="4392612" cy="4318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92891" name="Rectangle 27"/>
          <p:cNvSpPr>
            <a:spLocks noChangeArrowheads="1"/>
          </p:cNvSpPr>
          <p:nvPr/>
        </p:nvSpPr>
        <p:spPr bwMode="auto">
          <a:xfrm>
            <a:off x="2051050" y="4725988"/>
            <a:ext cx="144463" cy="574675"/>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92892" name="Rectangle 28"/>
          <p:cNvSpPr>
            <a:spLocks noChangeArrowheads="1"/>
          </p:cNvSpPr>
          <p:nvPr/>
        </p:nvSpPr>
        <p:spPr bwMode="auto">
          <a:xfrm>
            <a:off x="2051050" y="4006850"/>
            <a:ext cx="144463" cy="574675"/>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92893" name="Rectangle 29"/>
          <p:cNvSpPr>
            <a:spLocks noChangeArrowheads="1"/>
          </p:cNvSpPr>
          <p:nvPr/>
        </p:nvSpPr>
        <p:spPr bwMode="auto">
          <a:xfrm>
            <a:off x="2051050" y="2636838"/>
            <a:ext cx="144463" cy="574675"/>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92894" name="Rectangle 30"/>
          <p:cNvSpPr>
            <a:spLocks noChangeArrowheads="1"/>
          </p:cNvSpPr>
          <p:nvPr/>
        </p:nvSpPr>
        <p:spPr bwMode="auto">
          <a:xfrm>
            <a:off x="2051050" y="1917700"/>
            <a:ext cx="144463" cy="574675"/>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92895" name="Text Box 31"/>
          <p:cNvSpPr txBox="1">
            <a:spLocks noChangeArrowheads="1"/>
          </p:cNvSpPr>
          <p:nvPr/>
        </p:nvSpPr>
        <p:spPr bwMode="auto">
          <a:xfrm>
            <a:off x="5775325" y="2008188"/>
            <a:ext cx="488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PE</a:t>
            </a:r>
          </a:p>
        </p:txBody>
      </p:sp>
      <p:sp>
        <p:nvSpPr>
          <p:cNvPr id="292896" name="Text Box 32"/>
          <p:cNvSpPr txBox="1">
            <a:spLocks noChangeArrowheads="1"/>
          </p:cNvSpPr>
          <p:nvPr/>
        </p:nvSpPr>
        <p:spPr bwMode="auto">
          <a:xfrm>
            <a:off x="5632450" y="5608638"/>
            <a:ext cx="717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MEM</a:t>
            </a:r>
          </a:p>
        </p:txBody>
      </p:sp>
      <p:sp>
        <p:nvSpPr>
          <p:cNvPr id="292897" name="Text Box 33"/>
          <p:cNvSpPr txBox="1">
            <a:spLocks noChangeArrowheads="1"/>
          </p:cNvSpPr>
          <p:nvPr/>
        </p:nvSpPr>
        <p:spPr bwMode="auto">
          <a:xfrm>
            <a:off x="592138" y="3521075"/>
            <a:ext cx="819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MULT</a:t>
            </a:r>
          </a:p>
        </p:txBody>
      </p:sp>
      <p:sp>
        <p:nvSpPr>
          <p:cNvPr id="292898" name="Line 34"/>
          <p:cNvSpPr>
            <a:spLocks noChangeShapeType="1"/>
          </p:cNvSpPr>
          <p:nvPr/>
        </p:nvSpPr>
        <p:spPr bwMode="auto">
          <a:xfrm>
            <a:off x="1042988" y="3933825"/>
            <a:ext cx="1081087" cy="358775"/>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92899" name="Text Box 35"/>
          <p:cNvSpPr txBox="1">
            <a:spLocks noChangeArrowheads="1"/>
          </p:cNvSpPr>
          <p:nvPr/>
        </p:nvSpPr>
        <p:spPr bwMode="auto">
          <a:xfrm>
            <a:off x="3040063" y="3448050"/>
            <a:ext cx="831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CONF</a:t>
            </a:r>
          </a:p>
        </p:txBody>
      </p:sp>
      <p:sp>
        <p:nvSpPr>
          <p:cNvPr id="292900" name="Rectangle 36"/>
          <p:cNvSpPr>
            <a:spLocks noChangeArrowheads="1"/>
          </p:cNvSpPr>
          <p:nvPr/>
        </p:nvSpPr>
        <p:spPr bwMode="auto">
          <a:xfrm>
            <a:off x="1066800" y="-304800"/>
            <a:ext cx="7239000" cy="838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sz="2000" b="1"/>
              <a:t>動的リコンフィギュラブルプロセッサ</a:t>
            </a:r>
            <a:r>
              <a:rPr lang="en-US" altLang="ja-JP" sz="2000" b="1"/>
              <a:t>MuCCRA</a:t>
            </a:r>
            <a:r>
              <a:rPr lang="ja-JP" altLang="en-US" sz="2000" b="1"/>
              <a:t>の改良版レイアウト</a:t>
            </a:r>
          </a:p>
        </p:txBody>
      </p:sp>
      <p:pic>
        <p:nvPicPr>
          <p:cNvPr id="2" name="オーディオ 1">
            <a:hlinkClick r:id="" action="ppaction://media"/>
            <a:extLst>
              <a:ext uri="{FF2B5EF4-FFF2-40B4-BE49-F238E27FC236}">
                <a16:creationId xmlns:a16="http://schemas.microsoft.com/office/drawing/2014/main" id="{C51815C1-2F89-417D-87E7-D9ED2E164E4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024202738"/>
      </p:ext>
    </p:extLst>
  </p:cSld>
  <p:clrMapOvr>
    <a:masterClrMapping/>
  </p:clrMapOvr>
  <mc:AlternateContent xmlns:mc="http://schemas.openxmlformats.org/markup-compatibility/2006" xmlns:p14="http://schemas.microsoft.com/office/powerpoint/2010/main">
    <mc:Choice Requires="p14">
      <p:transition spd="slow" p14:dur="2000" advTm="22836"/>
    </mc:Choice>
    <mc:Fallback xmlns="">
      <p:transition spd="slow" advTm="228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916" x="9017000" y="2973388"/>
          <p14:tracePt t="925" x="8961438" y="2946400"/>
          <p14:tracePt t="1110" x="8943975" y="2936875"/>
          <p14:tracePt t="1141" x="8934450" y="2936875"/>
          <p14:tracePt t="1149" x="8915400" y="2927350"/>
          <p14:tracePt t="1157" x="8907463" y="2917825"/>
          <p14:tracePt t="1165" x="8907463" y="2890838"/>
          <p14:tracePt t="1173" x="8888413" y="2863850"/>
          <p14:tracePt t="1181" x="8878888" y="2844800"/>
          <p14:tracePt t="1189" x="8834438" y="2800350"/>
          <p14:tracePt t="1196" x="8824913" y="2790825"/>
          <p14:tracePt t="1204" x="8797925" y="2754313"/>
          <p14:tracePt t="1212" x="8761413" y="2717800"/>
          <p14:tracePt t="1220" x="8742363" y="2671763"/>
          <p14:tracePt t="1230" x="8715375" y="2644775"/>
          <p14:tracePt t="1236" x="8697913" y="2589213"/>
          <p14:tracePt t="1244" x="8669338" y="2544763"/>
          <p14:tracePt t="1252" x="8651875" y="2498725"/>
          <p14:tracePt t="1260" x="8642350" y="2462213"/>
          <p14:tracePt t="1268" x="8615363" y="2408238"/>
          <p14:tracePt t="1277" x="8596313" y="2362200"/>
          <p14:tracePt t="1284" x="8588375" y="2325688"/>
          <p14:tracePt t="1294" x="8578850" y="2298700"/>
          <p14:tracePt t="1300" x="8569325" y="2270125"/>
          <p14:tracePt t="1310" x="8551863" y="2243138"/>
          <p14:tracePt t="1316" x="8551863" y="2197100"/>
          <p14:tracePt t="1324" x="8542338" y="2170113"/>
          <p14:tracePt t="1332" x="8542338" y="2143125"/>
          <p14:tracePt t="1340" x="8542338" y="2116138"/>
          <p14:tracePt t="1348" x="8542338" y="2097088"/>
          <p14:tracePt t="1356" x="8542338" y="2070100"/>
          <p14:tracePt t="1364" x="8542338" y="2052638"/>
          <p14:tracePt t="1372" x="8532813" y="2033588"/>
          <p14:tracePt t="1380" x="8532813" y="2024063"/>
          <p14:tracePt t="1388" x="8532813" y="2016125"/>
          <p14:tracePt t="1396" x="8523288" y="2006600"/>
          <p14:tracePt t="1414" x="8523288" y="1997075"/>
          <p14:tracePt t="1460" x="8523288" y="1987550"/>
          <p14:tracePt t="7076" x="8442325" y="1979613"/>
          <p14:tracePt t="7084" x="8296275" y="1997075"/>
          <p14:tracePt t="7092" x="8169275" y="2016125"/>
          <p14:tracePt t="7100" x="8077200" y="2043113"/>
          <p14:tracePt t="7110" x="7977188" y="2052638"/>
          <p14:tracePt t="7116" x="7921625" y="2070100"/>
          <p14:tracePt t="7126" x="7858125" y="2079625"/>
          <p14:tracePt t="7132" x="7804150" y="2079625"/>
          <p14:tracePt t="7140" x="7758113" y="2079625"/>
          <p14:tracePt t="7148" x="7712075" y="2079625"/>
          <p14:tracePt t="7228" x="7694613" y="2079625"/>
          <p14:tracePt t="7236" x="7631113" y="2089150"/>
          <p14:tracePt t="7244" x="7594600" y="2097088"/>
          <p14:tracePt t="7252" x="7531100" y="2116138"/>
          <p14:tracePt t="7261" x="7475538" y="2116138"/>
          <p14:tracePt t="7268" x="7429500" y="2125663"/>
          <p14:tracePt t="7276" x="7356475" y="2125663"/>
          <p14:tracePt t="7284" x="7302500" y="2133600"/>
          <p14:tracePt t="7293" x="7239000" y="2152650"/>
          <p14:tracePt t="7300" x="7202488" y="2160588"/>
          <p14:tracePt t="7310" x="7165975" y="2170113"/>
          <p14:tracePt t="7316" x="7138988" y="2170113"/>
          <p14:tracePt t="7326" x="7083425" y="2179638"/>
          <p14:tracePt t="7332" x="7056438" y="2189163"/>
          <p14:tracePt t="7340" x="7019925" y="2197100"/>
          <p14:tracePt t="7348" x="7019925" y="2206625"/>
          <p14:tracePt t="7359" x="6992938" y="2206625"/>
          <p14:tracePt t="7372" x="6983413" y="2206625"/>
          <p14:tracePt t="7485" x="6973888" y="2206625"/>
          <p14:tracePt t="7493" x="6956425" y="2206625"/>
          <p14:tracePt t="7517" x="6946900" y="2206625"/>
          <p14:tracePt t="7524" x="6937375" y="2206625"/>
          <p14:tracePt t="7541" x="6910388" y="2206625"/>
          <p14:tracePt t="7549" x="6892925" y="2206625"/>
          <p14:tracePt t="7557" x="6846888" y="2206625"/>
          <p14:tracePt t="7565" x="6810375" y="2216150"/>
          <p14:tracePt t="7571" x="6764338" y="2225675"/>
          <p14:tracePt t="7580" x="6737350" y="2225675"/>
          <p14:tracePt t="7588" x="6691313" y="2225675"/>
          <p14:tracePt t="7596" x="6664325" y="2233613"/>
          <p14:tracePt t="7604" x="6645275" y="2252663"/>
          <p14:tracePt t="7612" x="6637338" y="2252663"/>
          <p14:tracePt t="7620" x="6618288" y="2252663"/>
          <p14:tracePt t="7628" x="6618288" y="2262188"/>
          <p14:tracePt t="7660" x="6618288" y="2270125"/>
          <p14:tracePt t="7725" x="6618288" y="2279650"/>
          <p14:tracePt t="7813" x="6618288" y="2289175"/>
          <p14:tracePt t="7820" x="6627813" y="2298700"/>
          <p14:tracePt t="7845" x="6627813" y="2306638"/>
          <p14:tracePt t="7853" x="6645275" y="2335213"/>
          <p14:tracePt t="7860" x="6654800" y="2343150"/>
          <p14:tracePt t="7869" x="6654800" y="2352675"/>
          <p14:tracePt t="7878" x="6654800" y="2371725"/>
          <p14:tracePt t="7895" x="6664325" y="2379663"/>
          <p14:tracePt t="8236" x="6654800" y="2389188"/>
          <p14:tracePt t="8244" x="6637338" y="2398713"/>
          <p14:tracePt t="8253" x="6610350" y="2408238"/>
          <p14:tracePt t="8261" x="6591300" y="2408238"/>
          <p14:tracePt t="8269" x="6573838" y="2408238"/>
          <p14:tracePt t="8277" x="6554788" y="2425700"/>
          <p14:tracePt t="8293" x="6545263" y="2425700"/>
          <p14:tracePt t="8365" x="6537325" y="2425700"/>
          <p14:tracePt t="8373" x="6518275" y="2435225"/>
          <p14:tracePt t="8381" x="6500813" y="2435225"/>
          <p14:tracePt t="8389" x="6454775" y="2444750"/>
          <p14:tracePt t="8397" x="6399213" y="2452688"/>
          <p14:tracePt t="8405" x="6345238" y="2452688"/>
          <p14:tracePt t="8414" x="6272213" y="2452688"/>
          <p14:tracePt t="8421" x="6162675" y="2452688"/>
          <p14:tracePt t="8430" x="6062663" y="2452688"/>
          <p14:tracePt t="8437" x="5972175" y="2452688"/>
          <p14:tracePt t="8444" x="5916613" y="2452688"/>
          <p14:tracePt t="8453" x="5862638" y="2452688"/>
          <p14:tracePt t="8462" x="5834063" y="2452688"/>
          <p14:tracePt t="8469" x="5816600" y="2452688"/>
          <p14:tracePt t="8478" x="5807075" y="2452688"/>
          <p14:tracePt t="8581" x="5797550" y="2452688"/>
          <p14:tracePt t="8589" x="5780088" y="2452688"/>
          <p14:tracePt t="8597" x="5753100" y="2452688"/>
          <p14:tracePt t="8605" x="5716588" y="2452688"/>
          <p14:tracePt t="8613" x="5707063" y="2452688"/>
          <p14:tracePt t="8621" x="5697538" y="2452688"/>
          <p14:tracePt t="8829" x="5697538" y="2425700"/>
          <p14:tracePt t="8837" x="5707063" y="2416175"/>
          <p14:tracePt t="8845" x="5724525" y="2379663"/>
          <p14:tracePt t="8853" x="5734050" y="2343150"/>
          <p14:tracePt t="8860" x="5734050" y="2325688"/>
          <p14:tracePt t="8869" x="5734050" y="2289175"/>
          <p14:tracePt t="8877" x="5770563" y="2262188"/>
          <p14:tracePt t="8898" x="5770563" y="2243138"/>
          <p14:tracePt t="8910" x="5770563" y="2233613"/>
          <p14:tracePt t="8927" x="5770563" y="2216150"/>
          <p14:tracePt t="8941" x="5770563" y="2206625"/>
          <p14:tracePt t="8949" x="5770563" y="2197100"/>
          <p14:tracePt t="8956" x="5770563" y="2189163"/>
          <p14:tracePt t="8973" x="5770563" y="2170113"/>
          <p14:tracePt t="9116" x="5770563" y="2160588"/>
          <p14:tracePt t="9244" x="5789613" y="2152650"/>
          <p14:tracePt t="9253" x="5816600" y="2152650"/>
          <p14:tracePt t="9259" x="5870575" y="2152650"/>
          <p14:tracePt t="9268" x="5935663" y="2152650"/>
          <p14:tracePt t="9276" x="5962650" y="2152650"/>
          <p14:tracePt t="9283" x="6016625" y="2143125"/>
          <p14:tracePt t="9292" x="6062663" y="2116138"/>
          <p14:tracePt t="9299" x="6089650" y="2106613"/>
          <p14:tracePt t="9308" x="6135688" y="2097088"/>
          <p14:tracePt t="9316" x="6162675" y="2089150"/>
          <p14:tracePt t="9325" x="6181725" y="2089150"/>
          <p14:tracePt t="9332" x="6208713" y="2060575"/>
          <p14:tracePt t="9339" x="6226175" y="2052638"/>
          <p14:tracePt t="9356" x="6235700" y="2052638"/>
          <p14:tracePt t="9630" x="6254750" y="2052638"/>
          <p14:tracePt t="9669" x="6281738" y="2052638"/>
          <p14:tracePt t="9677" x="6326188" y="2052638"/>
          <p14:tracePt t="9685" x="6362700" y="2052638"/>
          <p14:tracePt t="9693" x="6381750" y="2052638"/>
          <p14:tracePt t="9701" x="6408738" y="2052638"/>
          <p14:tracePt t="9711" x="6418263" y="2052638"/>
          <p14:tracePt t="10437" x="6472238" y="2052638"/>
          <p14:tracePt t="10444" x="6537325" y="2089150"/>
          <p14:tracePt t="10453" x="6573838" y="2089150"/>
          <p14:tracePt t="10462" x="6627813" y="2089150"/>
          <p14:tracePt t="10469" x="6645275" y="2089150"/>
          <p14:tracePt t="10477" x="6691313" y="2116138"/>
          <p14:tracePt t="10484" x="6700838" y="2125663"/>
          <p14:tracePt t="10813" x="6691313" y="2143125"/>
          <p14:tracePt t="10829" x="6673850" y="2160588"/>
          <p14:tracePt t="10837" x="6664325" y="2170113"/>
          <p14:tracePt t="10845" x="6645275" y="2189163"/>
          <p14:tracePt t="10853" x="6627813" y="2206625"/>
          <p14:tracePt t="10860" x="6591300" y="2252663"/>
          <p14:tracePt t="10869" x="6581775" y="2262188"/>
          <p14:tracePt t="10876" x="6573838" y="2279650"/>
          <p14:tracePt t="10892" x="6537325" y="2306638"/>
          <p14:tracePt t="10908" x="6527800" y="2316163"/>
          <p14:tracePt t="10915" x="6518275" y="2335213"/>
          <p14:tracePt t="10924" x="6508750" y="2352675"/>
          <p14:tracePt t="10932" x="6500813" y="2362200"/>
          <p14:tracePt t="10940" x="6491288" y="2408238"/>
          <p14:tracePt t="10947" x="6481763" y="2416175"/>
          <p14:tracePt t="10956" x="6472238" y="2444750"/>
          <p14:tracePt t="10964" x="6454775" y="2489200"/>
          <p14:tracePt t="10972" x="6445250" y="2508250"/>
          <p14:tracePt t="10980" x="6435725" y="2525713"/>
          <p14:tracePt t="10988" x="6435725" y="2544763"/>
          <p14:tracePt t="10997" x="6427788" y="2544763"/>
          <p14:tracePt t="11004" x="6418263" y="2554288"/>
          <p14:tracePt t="11333" x="6408738" y="2554288"/>
          <p14:tracePt t="11342" x="6408738" y="2544763"/>
          <p14:tracePt t="11347" x="6418263" y="2535238"/>
          <p14:tracePt t="11396" x="6427788" y="2525713"/>
          <p14:tracePt t="11589" x="6418263" y="2508250"/>
          <p14:tracePt t="11597" x="6391275" y="2508250"/>
          <p14:tracePt t="11605" x="6335713" y="2508250"/>
          <p14:tracePt t="11613" x="6308725" y="2508250"/>
          <p14:tracePt t="11621" x="6262688" y="2508250"/>
          <p14:tracePt t="11628" x="6254750" y="2508250"/>
          <p14:tracePt t="11829" x="6245225" y="2508250"/>
          <p14:tracePt t="11837" x="6208713" y="2508250"/>
          <p14:tracePt t="11845" x="6172200" y="2508250"/>
          <p14:tracePt t="11853" x="6153150" y="2508250"/>
          <p14:tracePt t="11861" x="6116638" y="2508250"/>
          <p14:tracePt t="11869" x="6108700" y="2508250"/>
          <p14:tracePt t="11879" x="6080125" y="2508250"/>
          <p14:tracePt t="11885" x="6072188" y="2508250"/>
          <p14:tracePt t="12190" x="6062663" y="2498725"/>
          <p14:tracePt t="12195" x="6062663" y="2462213"/>
          <p14:tracePt t="12203" x="6062663" y="2425700"/>
          <p14:tracePt t="12212" x="6062663" y="2408238"/>
          <p14:tracePt t="12220" x="6072188" y="2371725"/>
          <p14:tracePt t="12228" x="6080125" y="2335213"/>
          <p14:tracePt t="12236" x="6080125" y="2316163"/>
          <p14:tracePt t="12244" x="6089650" y="2298700"/>
          <p14:tracePt t="12252" x="6089650" y="2279650"/>
          <p14:tracePt t="12261" x="6089650" y="2270125"/>
          <p14:tracePt t="12277" x="6089650" y="2252663"/>
          <p14:tracePt t="12317" x="6089650" y="2225675"/>
          <p14:tracePt t="12326" x="6116638" y="2206625"/>
          <p14:tracePt t="12342" x="6116638" y="2197100"/>
          <p14:tracePt t="12349" x="6116638" y="2179638"/>
          <p14:tracePt t="12366" x="6116638" y="2170113"/>
          <p14:tracePt t="12380" x="6116638" y="2160588"/>
          <p14:tracePt t="12388" x="6116638" y="2152650"/>
          <p14:tracePt t="12573" x="6126163" y="2143125"/>
          <p14:tracePt t="12581" x="6181725" y="2133600"/>
          <p14:tracePt t="12589" x="6272213" y="2133600"/>
          <p14:tracePt t="12597" x="6326188" y="2133600"/>
          <p14:tracePt t="12605" x="6381750" y="2133600"/>
          <p14:tracePt t="12613" x="6445250" y="2116138"/>
          <p14:tracePt t="12620" x="6472238" y="2116138"/>
          <p14:tracePt t="12628" x="6508750" y="2116138"/>
          <p14:tracePt t="12636" x="6554788" y="2106613"/>
          <p14:tracePt t="12644" x="6564313" y="2106613"/>
          <p14:tracePt t="12652" x="6581775" y="2097088"/>
          <p14:tracePt t="12891" x="6610350" y="2079625"/>
          <p14:tracePt t="12900" x="6618288" y="2079625"/>
          <p14:tracePt t="12907" x="6637338" y="2079625"/>
          <p14:tracePt t="12916" x="6654800" y="2070100"/>
          <p14:tracePt t="13141" x="6600825" y="2106613"/>
          <p14:tracePt t="13149" x="6554788" y="2152650"/>
          <p14:tracePt t="13158" x="6518275" y="2170113"/>
          <p14:tracePt t="13165" x="6464300" y="2233613"/>
          <p14:tracePt t="13173" x="6408738" y="2270125"/>
          <p14:tracePt t="13179" x="6326188" y="2325688"/>
          <p14:tracePt t="13187" x="6262688" y="2408238"/>
          <p14:tracePt t="13195" x="6226175" y="2471738"/>
          <p14:tracePt t="13203" x="6199188" y="2535238"/>
          <p14:tracePt t="13211" x="6189663" y="2581275"/>
          <p14:tracePt t="13220" x="6189663" y="2654300"/>
          <p14:tracePt t="13227" x="6162675" y="2698750"/>
          <p14:tracePt t="13235" x="6153150" y="2754313"/>
          <p14:tracePt t="13244" x="6153150" y="2771775"/>
          <p14:tracePt t="13252" x="6153150" y="2790825"/>
          <p14:tracePt t="13260" x="6153150" y="2808288"/>
          <p14:tracePt t="13276" x="6153150" y="2817813"/>
          <p14:tracePt t="13333" x="6145213" y="2827338"/>
          <p14:tracePt t="13342" x="6135688" y="2836863"/>
          <p14:tracePt t="13357" x="6116638" y="2873375"/>
          <p14:tracePt t="13373" x="6116638" y="2890838"/>
          <p14:tracePt t="13381" x="6108700" y="2927350"/>
          <p14:tracePt t="13389" x="6108700" y="2936875"/>
          <p14:tracePt t="13399" x="6108700" y="2973388"/>
          <p14:tracePt t="13405" x="6108700" y="2990850"/>
          <p14:tracePt t="13413" x="6108700" y="3017838"/>
          <p14:tracePt t="13421" x="6099175" y="3073400"/>
          <p14:tracePt t="13430" x="6080125" y="3090863"/>
          <p14:tracePt t="13437" x="6080125" y="3136900"/>
          <p14:tracePt t="13446" x="6080125" y="3155950"/>
          <p14:tracePt t="13453" x="6080125" y="3192463"/>
          <p14:tracePt t="13461" x="6080125" y="3228975"/>
          <p14:tracePt t="13476" x="6080125" y="3236913"/>
          <p14:tracePt t="13484" x="6080125" y="3246438"/>
          <p14:tracePt t="13500" x="6080125" y="3265488"/>
          <p14:tracePt t="13516" x="6089650" y="3273425"/>
          <p14:tracePt t="13573" x="6099175" y="3273425"/>
          <p14:tracePt t="13581" x="6116638" y="3282950"/>
          <p14:tracePt t="13661" x="6135688" y="3282950"/>
          <p14:tracePt t="14096" x="6145213" y="3282950"/>
          <p14:tracePt t="15157" x="6145213" y="3309938"/>
          <p14:tracePt t="15165" x="6135688" y="3382963"/>
          <p14:tracePt t="15173" x="6116638" y="3475038"/>
          <p14:tracePt t="15181" x="6116638" y="3565525"/>
          <p14:tracePt t="15189" x="6089650" y="3657600"/>
          <p14:tracePt t="15197" x="6089650" y="3803650"/>
          <p14:tracePt t="15205" x="6072188" y="3940175"/>
          <p14:tracePt t="15212" x="6072188" y="4049713"/>
          <p14:tracePt t="15221" x="6072188" y="4159250"/>
          <p14:tracePt t="15228" x="6072188" y="4232275"/>
          <p14:tracePt t="15237" x="6072188" y="4340225"/>
          <p14:tracePt t="15244" x="6072188" y="4413250"/>
          <p14:tracePt t="15253" x="6072188" y="4468813"/>
          <p14:tracePt t="15260" x="6072188" y="4522788"/>
          <p14:tracePt t="15269" x="6072188" y="4587875"/>
          <p14:tracePt t="15277" x="6072188" y="4641850"/>
          <p14:tracePt t="15285" x="6089650" y="4697413"/>
          <p14:tracePt t="15293" x="6116638" y="4778375"/>
          <p14:tracePt t="15301" x="6153150" y="4841875"/>
          <p14:tracePt t="15309" x="6172200" y="4951413"/>
          <p14:tracePt t="15316" x="6208713" y="5053013"/>
          <p14:tracePt t="15326" x="6226175" y="5160963"/>
          <p14:tracePt t="15333" x="6235700" y="5243513"/>
          <p14:tracePt t="15343" x="6254750" y="5299075"/>
          <p14:tracePt t="15349" x="6254750" y="5372100"/>
          <p14:tracePt t="15357" x="6254750" y="5462588"/>
          <p14:tracePt t="15365" x="6254750" y="5499100"/>
          <p14:tracePt t="15373" x="6245225" y="5554663"/>
          <p14:tracePt t="15381" x="6226175" y="5618163"/>
          <p14:tracePt t="15389" x="6199188" y="5662613"/>
          <p14:tracePt t="15396" x="6189663" y="5662613"/>
          <p14:tracePt t="15405" x="6172200" y="5708650"/>
          <p14:tracePt t="15413" x="6162675" y="5708650"/>
          <p14:tracePt t="15428" x="6153150" y="5735638"/>
          <p14:tracePt t="15437" x="6153150" y="5745163"/>
          <p14:tracePt t="15453" x="6135688" y="5772150"/>
          <p14:tracePt t="15469" x="6135688" y="5781675"/>
          <p14:tracePt t="15533" x="6135688" y="5791200"/>
          <p14:tracePt t="15542" x="6116638" y="5808663"/>
          <p14:tracePt t="15549" x="6108700" y="5845175"/>
          <p14:tracePt t="15557" x="6080125" y="5910263"/>
          <p14:tracePt t="15565" x="6053138" y="5954713"/>
          <p14:tracePt t="15573" x="6035675" y="6018213"/>
          <p14:tracePt t="15580" x="6026150" y="6046788"/>
          <p14:tracePt t="15588" x="6007100" y="6083300"/>
          <p14:tracePt t="15596" x="5999163" y="6110288"/>
          <p14:tracePt t="15603" x="5999163" y="6119813"/>
          <p14:tracePt t="15612" x="5999163" y="6127750"/>
          <p14:tracePt t="15888" x="5980113" y="6137275"/>
          <p14:tracePt t="15896" x="5899150" y="6137275"/>
          <p14:tracePt t="15901" x="5807075" y="6137275"/>
          <p14:tracePt t="15909" x="5680075" y="6137275"/>
          <p14:tracePt t="15917" x="5551488" y="6137275"/>
          <p14:tracePt t="15926" x="5441950" y="6137275"/>
          <p14:tracePt t="15933" x="5368925" y="6137275"/>
          <p14:tracePt t="15942" x="5278438" y="6137275"/>
          <p14:tracePt t="15949" x="5187950" y="6137275"/>
          <p14:tracePt t="15957" x="5114925" y="6137275"/>
          <p14:tracePt t="15964" x="5049838" y="6127750"/>
          <p14:tracePt t="15973" x="5022850" y="6127750"/>
          <p14:tracePt t="15981" x="4978400" y="6110288"/>
          <p14:tracePt t="15989" x="4941888" y="6110288"/>
          <p14:tracePt t="15997" x="4868863" y="6110288"/>
          <p14:tracePt t="16004" x="4740275" y="6110288"/>
          <p14:tracePt t="16013" x="4594225" y="6110288"/>
          <p14:tracePt t="16020" x="4430713" y="6110288"/>
          <p14:tracePt t="16028" x="4267200" y="6091238"/>
          <p14:tracePt t="16037" x="4102100" y="6083300"/>
          <p14:tracePt t="16044" x="3956050" y="6083300"/>
          <p14:tracePt t="16053" x="3829050" y="6083300"/>
          <p14:tracePt t="16061" x="3719513" y="6064250"/>
          <p14:tracePt t="16069" x="3646488" y="6064250"/>
          <p14:tracePt t="16076" x="3592513" y="6064250"/>
          <p14:tracePt t="16084" x="3563938" y="6064250"/>
          <p14:tracePt t="16092" x="3546475" y="6064250"/>
          <p14:tracePt t="16173" x="3527425" y="6064250"/>
          <p14:tracePt t="16181" x="3490913" y="6064250"/>
          <p14:tracePt t="16189" x="3463925" y="6064250"/>
          <p14:tracePt t="16197" x="3409950" y="6064250"/>
          <p14:tracePt t="16205" x="3354388" y="6054725"/>
          <p14:tracePt t="16213" x="3336925" y="6046788"/>
          <p14:tracePt t="16221" x="3281363" y="6027738"/>
          <p14:tracePt t="16230" x="3236913" y="6027738"/>
          <p14:tracePt t="16237" x="3190875" y="6018213"/>
          <p14:tracePt t="16246" x="3154363" y="6018213"/>
          <p14:tracePt t="16253" x="3127375" y="6018213"/>
          <p14:tracePt t="16261" x="3081338" y="6018213"/>
          <p14:tracePt t="16268" x="3054350" y="6018213"/>
          <p14:tracePt t="16276" x="3035300" y="6018213"/>
          <p14:tracePt t="16284" x="2998788" y="6018213"/>
          <p14:tracePt t="16292" x="2954338" y="6018213"/>
          <p14:tracePt t="16300" x="2925763" y="6010275"/>
          <p14:tracePt t="16309" x="2881313" y="6010275"/>
          <p14:tracePt t="16317" x="2825750" y="6010275"/>
          <p14:tracePt t="16326" x="2752725" y="6010275"/>
          <p14:tracePt t="16332" x="2662238" y="5983288"/>
          <p14:tracePt t="16342" x="2643188" y="5983288"/>
          <p14:tracePt t="16348" x="2635250" y="5983288"/>
          <p14:tracePt t="16356" x="2606675" y="5973763"/>
          <p14:tracePt t="16364" x="2598738" y="5973763"/>
          <p14:tracePt t="16372" x="2589213" y="5964238"/>
          <p14:tracePt t="16429" x="2562225" y="5964238"/>
          <p14:tracePt t="16444" x="2552700" y="5964238"/>
          <p14:tracePt t="16452" x="2516188" y="5964238"/>
          <p14:tracePt t="16459" x="2498725" y="5964238"/>
          <p14:tracePt t="16467" x="2462213" y="5964238"/>
          <p14:tracePt t="16475" x="2416175" y="5964238"/>
          <p14:tracePt t="16483" x="2360613" y="5964238"/>
          <p14:tracePt t="16492" x="2306638" y="5954713"/>
          <p14:tracePt t="16500" x="2243138" y="5927725"/>
          <p14:tracePt t="16507" x="2170113" y="5918200"/>
          <p14:tracePt t="16516" x="2143125" y="5918200"/>
          <p14:tracePt t="16524" x="2106613" y="5918200"/>
          <p14:tracePt t="16532" x="2106613" y="5910263"/>
          <p14:tracePt t="16541" x="2097088" y="5910263"/>
          <p14:tracePt t="16653" x="2087563" y="5900738"/>
          <p14:tracePt t="16660" x="2087563" y="5891213"/>
          <p14:tracePt t="16667" x="2097088" y="5891213"/>
          <p14:tracePt t="16675" x="2097088" y="5881688"/>
          <p14:tracePt t="16684" x="2114550" y="5864225"/>
          <p14:tracePt t="16691" x="2133600" y="5845175"/>
          <p14:tracePt t="16700" x="2143125" y="5837238"/>
          <p14:tracePt t="16708" x="2160588" y="5818188"/>
          <p14:tracePt t="16725" x="2170113" y="5808663"/>
          <p14:tracePt t="16732" x="2179638" y="5800725"/>
          <p14:tracePt t="16748" x="2187575" y="5791200"/>
          <p14:tracePt t="16789" x="2197100" y="5781675"/>
          <p14:tracePt t="16861" x="2197100" y="5772150"/>
          <p14:tracePt t="16869" x="2206625" y="5764213"/>
          <p14:tracePt t="16877" x="2206625" y="5754688"/>
          <p14:tracePt t="16896" x="2214563" y="5745163"/>
          <p14:tracePt t="16901" x="2224088" y="5735638"/>
          <p14:tracePt t="16910" x="2233613" y="5718175"/>
          <p14:tracePt t="16915" x="2251075" y="5708650"/>
          <p14:tracePt t="16924" x="2260600" y="5708650"/>
          <p14:tracePt t="16940" x="2270125" y="5699125"/>
          <p14:tracePt t="16989" x="2287588" y="5699125"/>
          <p14:tracePt t="16997" x="2287588" y="5691188"/>
          <p14:tracePt t="17005" x="2297113" y="5681663"/>
          <p14:tracePt t="17013" x="2333625" y="5681663"/>
          <p14:tracePt t="17021" x="2379663" y="5681663"/>
          <p14:tracePt t="17029" x="2433638" y="5681663"/>
          <p14:tracePt t="17037" x="2489200" y="5681663"/>
          <p14:tracePt t="17045" x="2562225" y="5681663"/>
          <p14:tracePt t="17053" x="2652713" y="5681663"/>
          <p14:tracePt t="17061" x="2762250" y="5681663"/>
          <p14:tracePt t="17070" x="2889250" y="5681663"/>
          <p14:tracePt t="17078" x="2998788" y="5681663"/>
          <p14:tracePt t="17085" x="3127375" y="5681663"/>
          <p14:tracePt t="17094" x="3254375" y="5681663"/>
          <p14:tracePt t="17101" x="3382963" y="5681663"/>
          <p14:tracePt t="17110" x="3509963" y="5681663"/>
          <p14:tracePt t="17117" x="3600450" y="5681663"/>
          <p14:tracePt t="17128" x="3709988" y="5681663"/>
          <p14:tracePt t="17132" x="3802063" y="5681663"/>
          <p14:tracePt t="17142" x="3856038" y="5681663"/>
          <p14:tracePt t="17148" x="3919538" y="5681663"/>
          <p14:tracePt t="17157" x="3948113" y="5681663"/>
          <p14:tracePt t="17164" x="3965575" y="5681663"/>
          <p14:tracePt t="17237" x="3975100" y="5681663"/>
          <p14:tracePt t="17245" x="4002088" y="5681663"/>
          <p14:tracePt t="17253" x="4038600" y="5681663"/>
          <p14:tracePt t="17261" x="4094163" y="5681663"/>
          <p14:tracePt t="17269" x="4121150" y="5681663"/>
          <p14:tracePt t="17277" x="4165600" y="5681663"/>
          <p14:tracePt t="17285" x="4248150" y="5681663"/>
          <p14:tracePt t="17294" x="4321175" y="5681663"/>
          <p14:tracePt t="17301" x="4376738" y="5681663"/>
          <p14:tracePt t="17310" x="4448175" y="5681663"/>
          <p14:tracePt t="17317" x="4513263" y="5681663"/>
          <p14:tracePt t="17326" x="4567238" y="5681663"/>
          <p14:tracePt t="17333" x="4622800" y="5681663"/>
          <p14:tracePt t="17343" x="4676775" y="5681663"/>
          <p14:tracePt t="17349" x="4749800" y="5681663"/>
          <p14:tracePt t="17357" x="4803775" y="5681663"/>
          <p14:tracePt t="17365" x="4868863" y="5681663"/>
          <p14:tracePt t="17373" x="4922838" y="5681663"/>
          <p14:tracePt t="17381" x="4978400" y="5681663"/>
          <p14:tracePt t="17390" x="5032375" y="5681663"/>
          <p14:tracePt t="17397" x="5078413" y="5681663"/>
          <p14:tracePt t="17405" x="5114925" y="5681663"/>
          <p14:tracePt t="17413" x="5132388" y="5681663"/>
          <p14:tracePt t="17421" x="5141913" y="5681663"/>
          <p14:tracePt t="17429" x="5168900" y="5681663"/>
          <p14:tracePt t="17445" x="5178425" y="5681663"/>
          <p14:tracePt t="17453" x="5187950" y="5681663"/>
          <p14:tracePt t="17477" x="5187950" y="5672138"/>
          <p14:tracePt t="17485" x="5195888" y="5672138"/>
          <p14:tracePt t="17494" x="5205413" y="5672138"/>
          <p14:tracePt t="17510" x="5224463" y="5672138"/>
          <p14:tracePt t="17517" x="5251450" y="5672138"/>
          <p14:tracePt t="17527" x="5268913" y="5672138"/>
          <p14:tracePt t="17533" x="5297488" y="5672138"/>
          <p14:tracePt t="17543" x="5314950" y="5672138"/>
          <p14:tracePt t="17549" x="5341938" y="5672138"/>
          <p14:tracePt t="17558" x="5360988" y="5672138"/>
          <p14:tracePt t="17565" x="5387975" y="5672138"/>
          <p14:tracePt t="17574" x="5405438" y="5672138"/>
          <p14:tracePt t="17581" x="5424488" y="5672138"/>
          <p14:tracePt t="17589" x="5441950" y="5662613"/>
          <p14:tracePt t="17605" x="5478463" y="5662613"/>
          <p14:tracePt t="17613" x="5487988" y="5662613"/>
          <p14:tracePt t="17621" x="5497513" y="5662613"/>
          <p14:tracePt t="17629" x="5534025" y="5654675"/>
          <p14:tracePt t="17637" x="5543550" y="5654675"/>
          <p14:tracePt t="17645" x="5570538" y="5654675"/>
          <p14:tracePt t="17653" x="5588000" y="5654675"/>
          <p14:tracePt t="17661" x="5616575" y="5654675"/>
          <p14:tracePt t="17669" x="5624513" y="5654675"/>
          <p14:tracePt t="17677" x="5643563" y="5654675"/>
          <p14:tracePt t="17685" x="5653088" y="5654675"/>
          <p14:tracePt t="17694" x="5670550" y="5654675"/>
          <p14:tracePt t="17717" x="5707063" y="5645150"/>
          <p14:tracePt t="17861" x="5716588" y="5635625"/>
          <p14:tracePt t="17868" x="5724525" y="5635625"/>
          <p14:tracePt t="17875" x="5734050" y="5635625"/>
          <p14:tracePt t="17892" x="5743575" y="5635625"/>
          <p14:tracePt t="17925" x="5753100" y="5635625"/>
          <p14:tracePt t="17933" x="5780088" y="5635625"/>
          <p14:tracePt t="17949" x="5816600" y="5635625"/>
          <p14:tracePt t="17957" x="5834063" y="5635625"/>
          <p14:tracePt t="17965" x="5880100" y="5635625"/>
          <p14:tracePt t="17973" x="5916613" y="5635625"/>
          <p14:tracePt t="17981" x="5935663" y="5635625"/>
          <p14:tracePt t="17989" x="5989638" y="5635625"/>
          <p14:tracePt t="17997" x="6035675" y="5635625"/>
          <p14:tracePt t="18005" x="6089650" y="5635625"/>
          <p14:tracePt t="18013" x="6126163" y="5626100"/>
          <p14:tracePt t="18021" x="6153150" y="5626100"/>
          <p14:tracePt t="18029" x="6189663" y="5618163"/>
          <p14:tracePt t="18037" x="6199188" y="5618163"/>
          <p14:tracePt t="18045" x="6226175" y="5618163"/>
          <p14:tracePt t="18525" x="6235700" y="5618163"/>
          <p14:tracePt t="18533" x="6245225" y="5618163"/>
          <p14:tracePt t="18565" x="6254750" y="5618163"/>
          <p14:tracePt t="18581" x="6254750" y="5626100"/>
          <p14:tracePt t="18597" x="6254750" y="5635625"/>
          <p14:tracePt t="18629" x="6254750" y="5645150"/>
          <p14:tracePt t="18637" x="6254750" y="5654675"/>
          <p14:tracePt t="18645" x="6254750" y="5662613"/>
          <p14:tracePt t="18653" x="6254750" y="5672138"/>
          <p14:tracePt t="18669" x="6254750" y="5681663"/>
          <p14:tracePt t="18685" x="6254750" y="5691188"/>
          <p14:tracePt t="18829" x="6254750" y="5699125"/>
          <p14:tracePt t="18837" x="6254750" y="5708650"/>
          <p14:tracePt t="18845" x="6254750" y="5718175"/>
          <p14:tracePt t="18869" x="6254750" y="5735638"/>
          <p14:tracePt t="19277" x="6272213" y="5727700"/>
          <p14:tracePt t="19285" x="6299200" y="5691188"/>
          <p14:tracePt t="19293" x="6335713" y="5645150"/>
          <p14:tracePt t="19299" x="6391275" y="5581650"/>
          <p14:tracePt t="19307" x="6408738" y="5562600"/>
          <p14:tracePt t="19315" x="6418263" y="5518150"/>
          <p14:tracePt t="19324" x="6454775" y="5472113"/>
          <p14:tracePt t="19331" x="6472238" y="5426075"/>
          <p14:tracePt t="19340" x="6500813" y="5380038"/>
          <p14:tracePt t="19347" x="6518275" y="5335588"/>
          <p14:tracePt t="19356" x="6537325" y="5289550"/>
          <p14:tracePt t="19364" x="6564313" y="5216525"/>
          <p14:tracePt t="19373" x="6573838" y="5133975"/>
          <p14:tracePt t="19380" x="6591300" y="5060950"/>
          <p14:tracePt t="19389" x="6591300" y="4987925"/>
          <p14:tracePt t="19397" x="6591300" y="4914900"/>
          <p14:tracePt t="19405" x="6591300" y="4870450"/>
          <p14:tracePt t="19412" x="6591300" y="4833938"/>
          <p14:tracePt t="19421" x="6591300" y="4805363"/>
          <p14:tracePt t="19429" x="6591300" y="4768850"/>
          <p14:tracePt t="19437" x="6591300" y="4751388"/>
          <p14:tracePt t="19445" x="6591300" y="4741863"/>
          <p14:tracePt t="19453" x="6591300" y="4732338"/>
          <p14:tracePt t="19461" x="6591300" y="4724400"/>
          <p14:tracePt t="19476" x="6591300" y="4714875"/>
          <p14:tracePt t="19485" x="6591300" y="4687888"/>
          <p14:tracePt t="19501" x="6581775" y="4687888"/>
          <p14:tracePt t="19509" x="6554788" y="4678363"/>
          <p14:tracePt t="19533" x="6545263" y="4678363"/>
          <p14:tracePt t="19542" x="6537325" y="4678363"/>
          <p14:tracePt t="19565" x="6527800" y="4678363"/>
          <p14:tracePt t="19685" x="6500813" y="4678363"/>
          <p14:tracePt t="19693" x="6464300" y="4687888"/>
          <p14:tracePt t="19701" x="6435725" y="4732338"/>
          <p14:tracePt t="19709" x="6408738" y="4768850"/>
          <p14:tracePt t="19717" x="6391275" y="4797425"/>
          <p14:tracePt t="19726" x="6372225" y="4824413"/>
          <p14:tracePt t="19733" x="6362700" y="4833938"/>
          <p14:tracePt t="19743" x="6335713" y="4878388"/>
          <p14:tracePt t="19749" x="6326188" y="4897438"/>
          <p14:tracePt t="19760" x="6318250" y="4897438"/>
          <p14:tracePt t="19765" x="6291263" y="4951413"/>
          <p14:tracePt t="19782" x="6281738" y="4960938"/>
          <p14:tracePt t="19789" x="6281738" y="4970463"/>
          <p14:tracePt t="20445" x="6281738" y="4951413"/>
          <p14:tracePt t="20453" x="6281738" y="4943475"/>
          <p14:tracePt t="20469" x="6281738" y="4924425"/>
          <p14:tracePt t="20485" x="6281738" y="4914900"/>
          <p14:tracePt t="20517" x="6291263" y="4906963"/>
          <p14:tracePt t="20549" x="6291263" y="4897438"/>
          <p14:tracePt t="20557" x="6299200" y="4887913"/>
          <p14:tracePt t="20589" x="6308725" y="4870450"/>
          <p14:tracePt t="20605" x="6308725" y="4860925"/>
          <p14:tracePt t="20613" x="6318250" y="4851400"/>
          <p14:tracePt t="20621" x="6326188" y="4851400"/>
          <p14:tracePt t="20645" x="6335713" y="4841875"/>
          <p14:tracePt t="20653" x="6354763" y="4824413"/>
          <p14:tracePt t="20661" x="6354763" y="4814888"/>
          <p14:tracePt t="20669" x="6362700" y="4805363"/>
          <p14:tracePt t="20678" x="6381750" y="4797425"/>
          <p14:tracePt t="20685" x="6391275" y="4778375"/>
          <p14:tracePt t="20693" x="6408738" y="4760913"/>
          <p14:tracePt t="20701" x="6418263" y="4751388"/>
          <p14:tracePt t="20710" x="6427788" y="4741863"/>
          <p14:tracePt t="20717" x="6435725" y="4724400"/>
          <p14:tracePt t="20805" x="6445250" y="4724400"/>
          <p14:tracePt t="20813" x="6454775" y="4714875"/>
          <p14:tracePt t="20821" x="6464300" y="4697413"/>
          <p14:tracePt t="20828" x="6464300" y="4687888"/>
          <p14:tracePt t="20853" x="6464300" y="4678363"/>
          <p14:tracePt t="21077" x="6464300" y="4651375"/>
          <p14:tracePt t="21085" x="6464300" y="4641850"/>
          <p14:tracePt t="21109" x="6464300" y="4624388"/>
          <p14:tracePt t="21452" x="6481763" y="4605338"/>
          <p14:tracePt t="21460" x="6527800" y="4541838"/>
          <p14:tracePt t="21467" x="6591300" y="4505325"/>
          <p14:tracePt t="21476" x="6637338" y="4459288"/>
          <p14:tracePt t="21484" x="6710363" y="4386263"/>
          <p14:tracePt t="21493" x="6773863" y="4322763"/>
          <p14:tracePt t="21500" x="6856413" y="4249738"/>
          <p14:tracePt t="21508" x="6919913" y="4213225"/>
          <p14:tracePt t="21515" x="7037388" y="4159250"/>
          <p14:tracePt t="21524" x="7119938" y="4113213"/>
          <p14:tracePt t="21532" x="7183438" y="4086225"/>
          <p14:tracePt t="21540" x="7275513" y="4049713"/>
          <p14:tracePt t="21548" x="7392988" y="4003675"/>
          <p14:tracePt t="21559" x="7494588" y="3957638"/>
          <p14:tracePt t="21565" x="7602538" y="3921125"/>
          <p14:tracePt t="21572" x="7667625" y="3903663"/>
          <p14:tracePt t="21580" x="7777163" y="3867150"/>
          <p14:tracePt t="21589" x="7904163" y="3848100"/>
          <p14:tracePt t="21596" x="8040688" y="3840163"/>
          <p14:tracePt t="21605" x="8169275" y="3803650"/>
          <p14:tracePt t="21613" x="8313738" y="3794125"/>
          <p14:tracePt t="21620" x="8459788" y="3775075"/>
          <p14:tracePt t="21628" x="8632825" y="3730625"/>
          <p14:tracePt t="21637" x="8797925" y="3721100"/>
          <p14:tracePt t="21646" x="8980488" y="3702050"/>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2843213" y="1484313"/>
            <a:ext cx="4249737" cy="151288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a:p>
        </p:txBody>
      </p:sp>
      <p:grpSp>
        <p:nvGrpSpPr>
          <p:cNvPr id="57347" name="Group 3"/>
          <p:cNvGrpSpPr>
            <a:grpSpLocks/>
          </p:cNvGrpSpPr>
          <p:nvPr/>
        </p:nvGrpSpPr>
        <p:grpSpPr bwMode="auto">
          <a:xfrm>
            <a:off x="3708400" y="1484313"/>
            <a:ext cx="2232025" cy="1152525"/>
            <a:chOff x="2336" y="935"/>
            <a:chExt cx="1406" cy="726"/>
          </a:xfrm>
        </p:grpSpPr>
        <p:sp>
          <p:nvSpPr>
            <p:cNvPr id="57348" name="Rectangle 4"/>
            <p:cNvSpPr>
              <a:spLocks noChangeArrowheads="1"/>
            </p:cNvSpPr>
            <p:nvPr/>
          </p:nvSpPr>
          <p:spPr bwMode="auto">
            <a:xfrm>
              <a:off x="2336" y="935"/>
              <a:ext cx="1406" cy="726"/>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7349" name="Text Box 5"/>
            <p:cNvSpPr txBox="1">
              <a:spLocks noChangeArrowheads="1"/>
            </p:cNvSpPr>
            <p:nvPr/>
          </p:nvSpPr>
          <p:spPr bwMode="auto">
            <a:xfrm>
              <a:off x="2426" y="1389"/>
              <a:ext cx="49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p-well</a:t>
              </a:r>
            </a:p>
          </p:txBody>
        </p:sp>
      </p:grpSp>
      <p:sp>
        <p:nvSpPr>
          <p:cNvPr id="57350" name="Rectangle 6"/>
          <p:cNvSpPr>
            <a:spLocks noChangeArrowheads="1"/>
          </p:cNvSpPr>
          <p:nvPr/>
        </p:nvSpPr>
        <p:spPr bwMode="auto">
          <a:xfrm>
            <a:off x="3708400" y="4005263"/>
            <a:ext cx="2159000" cy="2232025"/>
          </a:xfrm>
          <a:prstGeom prst="rect">
            <a:avLst/>
          </a:prstGeom>
          <a:noFill/>
          <a:ln w="9525">
            <a:solidFill>
              <a:schemeClr val="tx1"/>
            </a:solidFill>
            <a:prstDash val="dash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7351" name="Rectangle 7"/>
          <p:cNvSpPr>
            <a:spLocks noChangeArrowheads="1"/>
          </p:cNvSpPr>
          <p:nvPr/>
        </p:nvSpPr>
        <p:spPr bwMode="auto">
          <a:xfrm>
            <a:off x="4572000" y="3860800"/>
            <a:ext cx="431800" cy="2160588"/>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7352" name="Rectangle 8"/>
          <p:cNvSpPr>
            <a:spLocks noChangeArrowheads="1"/>
          </p:cNvSpPr>
          <p:nvPr/>
        </p:nvSpPr>
        <p:spPr bwMode="auto">
          <a:xfrm>
            <a:off x="3995738" y="4076700"/>
            <a:ext cx="576262" cy="18716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7353" name="Rectangle 9"/>
          <p:cNvSpPr>
            <a:spLocks noChangeArrowheads="1"/>
          </p:cNvSpPr>
          <p:nvPr/>
        </p:nvSpPr>
        <p:spPr bwMode="auto">
          <a:xfrm>
            <a:off x="5003800" y="4076700"/>
            <a:ext cx="503238" cy="18716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7354" name="Rectangle 10"/>
          <p:cNvSpPr>
            <a:spLocks noChangeArrowheads="1"/>
          </p:cNvSpPr>
          <p:nvPr/>
        </p:nvSpPr>
        <p:spPr bwMode="auto">
          <a:xfrm>
            <a:off x="5003800" y="1484313"/>
            <a:ext cx="576263" cy="360362"/>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7355" name="Rectangle 11"/>
          <p:cNvSpPr>
            <a:spLocks noChangeArrowheads="1"/>
          </p:cNvSpPr>
          <p:nvPr/>
        </p:nvSpPr>
        <p:spPr bwMode="auto">
          <a:xfrm>
            <a:off x="3995738" y="1484313"/>
            <a:ext cx="576262" cy="360362"/>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7356" name="Text Box 12"/>
          <p:cNvSpPr txBox="1">
            <a:spLocks noChangeArrowheads="1"/>
          </p:cNvSpPr>
          <p:nvPr/>
        </p:nvSpPr>
        <p:spPr bwMode="auto">
          <a:xfrm>
            <a:off x="2916238" y="2636838"/>
            <a:ext cx="1327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n-substrate</a:t>
            </a:r>
          </a:p>
        </p:txBody>
      </p:sp>
      <p:sp>
        <p:nvSpPr>
          <p:cNvPr id="57357" name="Text Box 13"/>
          <p:cNvSpPr txBox="1">
            <a:spLocks noChangeArrowheads="1"/>
          </p:cNvSpPr>
          <p:nvPr/>
        </p:nvSpPr>
        <p:spPr bwMode="auto">
          <a:xfrm>
            <a:off x="5775325" y="1046163"/>
            <a:ext cx="1276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N-diffusion</a:t>
            </a:r>
          </a:p>
        </p:txBody>
      </p:sp>
      <p:sp>
        <p:nvSpPr>
          <p:cNvPr id="57358" name="Rectangle 14"/>
          <p:cNvSpPr>
            <a:spLocks noChangeArrowheads="1"/>
          </p:cNvSpPr>
          <p:nvPr/>
        </p:nvSpPr>
        <p:spPr bwMode="auto">
          <a:xfrm>
            <a:off x="4572000" y="1412875"/>
            <a:ext cx="431800" cy="71438"/>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7359" name="Text Box 15"/>
          <p:cNvSpPr txBox="1">
            <a:spLocks noChangeArrowheads="1"/>
          </p:cNvSpPr>
          <p:nvPr/>
        </p:nvSpPr>
        <p:spPr bwMode="auto">
          <a:xfrm>
            <a:off x="3557588" y="985838"/>
            <a:ext cx="869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酸化膜</a:t>
            </a:r>
          </a:p>
        </p:txBody>
      </p:sp>
      <p:sp>
        <p:nvSpPr>
          <p:cNvPr id="57360" name="Rectangle 16"/>
          <p:cNvSpPr>
            <a:spLocks noChangeArrowheads="1"/>
          </p:cNvSpPr>
          <p:nvPr/>
        </p:nvSpPr>
        <p:spPr bwMode="auto">
          <a:xfrm>
            <a:off x="4572000" y="1268413"/>
            <a:ext cx="431800" cy="144462"/>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7361" name="Text Box 17"/>
          <p:cNvSpPr txBox="1">
            <a:spLocks noChangeArrowheads="1"/>
          </p:cNvSpPr>
          <p:nvPr/>
        </p:nvSpPr>
        <p:spPr bwMode="auto">
          <a:xfrm>
            <a:off x="4356100" y="620713"/>
            <a:ext cx="13255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ポリシリコン</a:t>
            </a:r>
          </a:p>
        </p:txBody>
      </p:sp>
      <p:sp>
        <p:nvSpPr>
          <p:cNvPr id="57362" name="Text Box 18"/>
          <p:cNvSpPr txBox="1">
            <a:spLocks noChangeArrowheads="1"/>
          </p:cNvSpPr>
          <p:nvPr/>
        </p:nvSpPr>
        <p:spPr bwMode="auto">
          <a:xfrm>
            <a:off x="231775" y="857250"/>
            <a:ext cx="22510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n-MOS</a:t>
            </a:r>
            <a:r>
              <a:rPr lang="ja-JP" altLang="en-US"/>
              <a:t>トランジスタの</a:t>
            </a:r>
          </a:p>
          <a:p>
            <a:r>
              <a:rPr lang="ja-JP" altLang="en-US"/>
              <a:t>レイアウト</a:t>
            </a:r>
          </a:p>
        </p:txBody>
      </p:sp>
      <p:grpSp>
        <p:nvGrpSpPr>
          <p:cNvPr id="57363" name="Group 19"/>
          <p:cNvGrpSpPr>
            <a:grpSpLocks/>
          </p:cNvGrpSpPr>
          <p:nvPr/>
        </p:nvGrpSpPr>
        <p:grpSpPr bwMode="auto">
          <a:xfrm>
            <a:off x="3924300" y="4868863"/>
            <a:ext cx="1727200" cy="647700"/>
            <a:chOff x="2472" y="3067"/>
            <a:chExt cx="1088" cy="408"/>
          </a:xfrm>
        </p:grpSpPr>
        <p:sp>
          <p:nvSpPr>
            <p:cNvPr id="57364" name="Line 20"/>
            <p:cNvSpPr>
              <a:spLocks noChangeShapeType="1"/>
            </p:cNvSpPr>
            <p:nvPr/>
          </p:nvSpPr>
          <p:spPr bwMode="auto">
            <a:xfrm>
              <a:off x="2699" y="3294"/>
              <a:ext cx="68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7365" name="Line 21"/>
            <p:cNvSpPr>
              <a:spLocks noChangeShapeType="1"/>
            </p:cNvSpPr>
            <p:nvPr/>
          </p:nvSpPr>
          <p:spPr bwMode="auto">
            <a:xfrm>
              <a:off x="3016" y="3067"/>
              <a:ext cx="0" cy="22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7366" name="Line 22"/>
            <p:cNvSpPr>
              <a:spLocks noChangeShapeType="1"/>
            </p:cNvSpPr>
            <p:nvPr/>
          </p:nvSpPr>
          <p:spPr bwMode="auto">
            <a:xfrm>
              <a:off x="3243" y="3294"/>
              <a:ext cx="0" cy="18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7367" name="Line 23"/>
            <p:cNvSpPr>
              <a:spLocks noChangeShapeType="1"/>
            </p:cNvSpPr>
            <p:nvPr/>
          </p:nvSpPr>
          <p:spPr bwMode="auto">
            <a:xfrm>
              <a:off x="2789" y="3294"/>
              <a:ext cx="0" cy="18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7368" name="Line 24"/>
            <p:cNvSpPr>
              <a:spLocks noChangeShapeType="1"/>
            </p:cNvSpPr>
            <p:nvPr/>
          </p:nvSpPr>
          <p:spPr bwMode="auto">
            <a:xfrm>
              <a:off x="2472" y="3475"/>
              <a:ext cx="31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7369" name="Line 25"/>
            <p:cNvSpPr>
              <a:spLocks noChangeShapeType="1"/>
            </p:cNvSpPr>
            <p:nvPr/>
          </p:nvSpPr>
          <p:spPr bwMode="auto">
            <a:xfrm>
              <a:off x="3243" y="3475"/>
              <a:ext cx="31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57370" name="Text Box 26"/>
          <p:cNvSpPr txBox="1">
            <a:spLocks noChangeArrowheads="1"/>
          </p:cNvSpPr>
          <p:nvPr/>
        </p:nvSpPr>
        <p:spPr bwMode="auto">
          <a:xfrm>
            <a:off x="468313" y="2190750"/>
            <a:ext cx="869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切断図</a:t>
            </a:r>
          </a:p>
        </p:txBody>
      </p:sp>
      <p:sp>
        <p:nvSpPr>
          <p:cNvPr id="57371" name="Text Box 27"/>
          <p:cNvSpPr txBox="1">
            <a:spLocks noChangeArrowheads="1"/>
          </p:cNvSpPr>
          <p:nvPr/>
        </p:nvSpPr>
        <p:spPr bwMode="auto">
          <a:xfrm>
            <a:off x="1547813" y="4581525"/>
            <a:ext cx="1955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上から見た図</a:t>
            </a:r>
          </a:p>
          <a:p>
            <a:r>
              <a:rPr lang="ja-JP" altLang="en-US"/>
              <a:t>酸化膜は見えない</a:t>
            </a:r>
          </a:p>
        </p:txBody>
      </p:sp>
      <p:pic>
        <p:nvPicPr>
          <p:cNvPr id="2" name="オーディオ 1">
            <a:hlinkClick r:id="" action="ppaction://media"/>
            <a:extLst>
              <a:ext uri="{FF2B5EF4-FFF2-40B4-BE49-F238E27FC236}">
                <a16:creationId xmlns:a16="http://schemas.microsoft.com/office/drawing/2014/main" id="{0C5FBBF2-9804-433C-B120-9E5A709FA573}"/>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08881"/>
    </mc:Choice>
    <mc:Fallback xmlns="">
      <p:transition spd="slow" advTm="1088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734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7350"/>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735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735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735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735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7357"/>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735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7358"/>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736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735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7361"/>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573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2"/>
                </p:tgtEl>
              </p:cMediaNode>
            </p:audio>
          </p:childTnLst>
        </p:cTn>
      </p:par>
    </p:tnLst>
    <p:bldLst>
      <p:bldP spid="57350" grpId="0" animBg="1"/>
      <p:bldP spid="57351" grpId="0" animBg="1"/>
      <p:bldP spid="57352" grpId="0" animBg="1"/>
      <p:bldP spid="57353" grpId="0" animBg="1"/>
      <p:bldP spid="57354" grpId="0" animBg="1"/>
      <p:bldP spid="57355" grpId="0" animBg="1"/>
      <p:bldP spid="57357" grpId="0"/>
      <p:bldP spid="57358" grpId="0" animBg="1"/>
      <p:bldP spid="57359" grpId="0"/>
      <p:bldP spid="57360" grpId="0" animBg="1"/>
      <p:bldP spid="57361" grpId="0"/>
    </p:bldLst>
  </p:timing>
  <p:extLst>
    <p:ext uri="{3A86A75C-4F4B-4683-9AE1-C65F6400EC91}">
      <p14:laserTraceLst xmlns:p14="http://schemas.microsoft.com/office/powerpoint/2010/main">
        <p14:tracePtLst>
          <p14:tracePt t="6673" x="8770938" y="2698750"/>
          <p14:tracePt t="6681" x="8605838" y="2698750"/>
          <p14:tracePt t="6689" x="8459788" y="2698750"/>
          <p14:tracePt t="6698" x="8323263" y="2698750"/>
          <p14:tracePt t="6705" x="8196263" y="2698750"/>
          <p14:tracePt t="6713" x="8077200" y="2698750"/>
          <p14:tracePt t="6721" x="8023225" y="2698750"/>
          <p14:tracePt t="6729" x="7994650" y="2698750"/>
          <p14:tracePt t="6737" x="7967663" y="2698750"/>
          <p14:tracePt t="6745" x="7950200" y="2708275"/>
          <p14:tracePt t="7185" x="7904163" y="2727325"/>
          <p14:tracePt t="7193" x="7840663" y="2744788"/>
          <p14:tracePt t="7201" x="7767638" y="2763838"/>
          <p14:tracePt t="7209" x="7704138" y="2771775"/>
          <p14:tracePt t="7218" x="7612063" y="2771775"/>
          <p14:tracePt t="7225" x="7539038" y="2781300"/>
          <p14:tracePt t="7232" x="7439025" y="2808288"/>
          <p14:tracePt t="7240" x="7348538" y="2808288"/>
          <p14:tracePt t="7249" x="7239000" y="2808288"/>
          <p14:tracePt t="7256" x="7092950" y="2808288"/>
          <p14:tracePt t="7264" x="6946900" y="2808288"/>
          <p14:tracePt t="7272" x="6773863" y="2808288"/>
          <p14:tracePt t="7280" x="6627813" y="2808288"/>
          <p14:tracePt t="7288" x="6500813" y="2808288"/>
          <p14:tracePt t="7297" x="6372225" y="2808288"/>
          <p14:tracePt t="7304" x="6308725" y="2808288"/>
          <p14:tracePt t="7312" x="6218238" y="2808288"/>
          <p14:tracePt t="7320" x="6126163" y="2808288"/>
          <p14:tracePt t="7328" x="6053138" y="2808288"/>
          <p14:tracePt t="7336" x="5943600" y="2808288"/>
          <p14:tracePt t="7344" x="5853113" y="2808288"/>
          <p14:tracePt t="7352" x="5743575" y="2808288"/>
          <p14:tracePt t="7360" x="5634038" y="2808288"/>
          <p14:tracePt t="7368" x="5561013" y="2808288"/>
          <p14:tracePt t="7376" x="5470525" y="2808288"/>
          <p14:tracePt t="7384" x="5397500" y="2808288"/>
          <p14:tracePt t="7392" x="5305425" y="2808288"/>
          <p14:tracePt t="7400" x="5224463" y="2808288"/>
          <p14:tracePt t="7408" x="5168900" y="2808288"/>
          <p14:tracePt t="7416" x="5132388" y="2808288"/>
          <p14:tracePt t="7424" x="5114925" y="2808288"/>
          <p14:tracePt t="7432" x="5086350" y="2808288"/>
          <p14:tracePt t="7440" x="5078413" y="2808288"/>
          <p14:tracePt t="7448" x="5068888" y="2808288"/>
          <p14:tracePt t="7456" x="5059363" y="2808288"/>
          <p14:tracePt t="7465" x="5041900" y="2808288"/>
          <p14:tracePt t="7472" x="5032375" y="2808288"/>
          <p14:tracePt t="7481" x="5022850" y="2808288"/>
          <p14:tracePt t="7488" x="4986338" y="2808288"/>
          <p14:tracePt t="7497" x="4949825" y="2808288"/>
          <p14:tracePt t="7504" x="4922838" y="2808288"/>
          <p14:tracePt t="7513" x="4886325" y="2808288"/>
          <p14:tracePt t="7520" x="4832350" y="2808288"/>
          <p14:tracePt t="7531" x="4795838" y="2808288"/>
          <p14:tracePt t="7536" x="4767263" y="2808288"/>
          <p14:tracePt t="7544" x="4713288" y="2808288"/>
          <p14:tracePt t="7552" x="4613275" y="2836863"/>
          <p14:tracePt t="7560" x="4576763" y="2836863"/>
          <p14:tracePt t="7568" x="4530725" y="2836863"/>
          <p14:tracePt t="7576" x="4494213" y="2836863"/>
          <p14:tracePt t="7584" x="4440238" y="2836863"/>
          <p14:tracePt t="7592" x="4394200" y="2836863"/>
          <p14:tracePt t="7601" x="4357688" y="2836863"/>
          <p14:tracePt t="7609" x="4340225" y="2836863"/>
          <p14:tracePt t="7616" x="4311650" y="2836863"/>
          <p14:tracePt t="7625" x="4284663" y="2836863"/>
          <p14:tracePt t="7633" x="4230688" y="2836863"/>
          <p14:tracePt t="7641" x="4165600" y="2836863"/>
          <p14:tracePt t="7649" x="4129088" y="2836863"/>
          <p14:tracePt t="7657" x="4075113" y="2836863"/>
          <p14:tracePt t="7665" x="4002088" y="2836863"/>
          <p14:tracePt t="7673" x="3875088" y="2836863"/>
          <p14:tracePt t="7682" x="3746500" y="2836863"/>
          <p14:tracePt t="7689" x="3600450" y="2836863"/>
          <p14:tracePt t="7698" x="3455988" y="2836863"/>
          <p14:tracePt t="7705" x="3363913" y="2836863"/>
          <p14:tracePt t="7713" x="3236913" y="2836863"/>
          <p14:tracePt t="7721" x="3127375" y="2836863"/>
          <p14:tracePt t="7729" x="3035300" y="2836863"/>
          <p14:tracePt t="7737" x="2962275" y="2836863"/>
          <p14:tracePt t="7745" x="2898775" y="2836863"/>
          <p14:tracePt t="7753" x="2862263" y="2836863"/>
          <p14:tracePt t="7760" x="2835275" y="2836863"/>
          <p14:tracePt t="8257" x="2835275" y="2844800"/>
          <p14:tracePt t="8281" x="2844800" y="2844800"/>
          <p14:tracePt t="8313" x="2862263" y="2863850"/>
          <p14:tracePt t="8329" x="2862263" y="2881313"/>
          <p14:tracePt t="8336" x="2862263" y="2917825"/>
          <p14:tracePt t="8344" x="2862263" y="2927350"/>
          <p14:tracePt t="8352" x="2881313" y="2954338"/>
          <p14:tracePt t="8360" x="2881313" y="2963863"/>
          <p14:tracePt t="8376" x="2889250" y="2982913"/>
          <p14:tracePt t="8392" x="2889250" y="2990850"/>
          <p14:tracePt t="8777" x="2898775" y="3000375"/>
          <p14:tracePt t="8785" x="2925763" y="2990850"/>
          <p14:tracePt t="8793" x="2954338" y="2973388"/>
          <p14:tracePt t="8801" x="2962275" y="2946400"/>
          <p14:tracePt t="8816" x="2971800" y="2927350"/>
          <p14:tracePt t="8824" x="2990850" y="2890838"/>
          <p14:tracePt t="8832" x="3017838" y="2863850"/>
          <p14:tracePt t="8840" x="3027363" y="2844800"/>
          <p14:tracePt t="8849" x="3054350" y="2781300"/>
          <p14:tracePt t="8856" x="3090863" y="2735263"/>
          <p14:tracePt t="8864" x="3117850" y="2708275"/>
          <p14:tracePt t="8872" x="3136900" y="2671763"/>
          <p14:tracePt t="8883" x="3144838" y="2617788"/>
          <p14:tracePt t="8900" x="3190875" y="2571750"/>
          <p14:tracePt t="8906" x="3200400" y="2525713"/>
          <p14:tracePt t="8913" x="3217863" y="2508250"/>
          <p14:tracePt t="8921" x="3217863" y="2481263"/>
          <p14:tracePt t="8929" x="3236913" y="2435225"/>
          <p14:tracePt t="8937" x="3236913" y="2425700"/>
          <p14:tracePt t="8945" x="3236913" y="2389188"/>
          <p14:tracePt t="8953" x="3244850" y="2379663"/>
          <p14:tracePt t="8961" x="3244850" y="2352675"/>
          <p14:tracePt t="8977" x="3254375" y="2335213"/>
          <p14:tracePt t="8985" x="3263900" y="2316163"/>
          <p14:tracePt t="8993" x="3263900" y="2279650"/>
          <p14:tracePt t="9000" x="3263900" y="2252663"/>
          <p14:tracePt t="9009" x="3273425" y="2233613"/>
          <p14:tracePt t="9017" x="3273425" y="2216150"/>
          <p14:tracePt t="9025" x="3273425" y="2197100"/>
          <p14:tracePt t="9033" x="3273425" y="2179638"/>
          <p14:tracePt t="9049" x="3273425" y="2170113"/>
          <p14:tracePt t="9056" x="3281363" y="2152650"/>
          <p14:tracePt t="9112" x="3281363" y="2133600"/>
          <p14:tracePt t="9121" x="3281363" y="2125663"/>
          <p14:tracePt t="9129" x="3281363" y="2116138"/>
          <p14:tracePt t="9137" x="3281363" y="2106613"/>
          <p14:tracePt t="9145" x="3281363" y="2079625"/>
          <p14:tracePt t="9161" x="3281363" y="2070100"/>
          <p14:tracePt t="9177" x="3281363" y="2052638"/>
          <p14:tracePt t="9201" x="3281363" y="2043113"/>
          <p14:tracePt t="9233" x="3281363" y="2033588"/>
          <p14:tracePt t="9249" x="3281363" y="2024063"/>
          <p14:tracePt t="9265" x="3281363" y="2016125"/>
          <p14:tracePt t="9281" x="3281363" y="2006600"/>
          <p14:tracePt t="9298" x="3281363" y="1997075"/>
          <p14:tracePt t="9305" x="3281363" y="1987550"/>
          <p14:tracePt t="9313" x="3273425" y="1970088"/>
          <p14:tracePt t="9329" x="3263900" y="1951038"/>
          <p14:tracePt t="9345" x="3263900" y="1943100"/>
          <p14:tracePt t="9353" x="3254375" y="1924050"/>
          <p14:tracePt t="9361" x="3254375" y="1914525"/>
          <p14:tracePt t="9377" x="3254375" y="1887538"/>
          <p14:tracePt t="9385" x="3254375" y="1878013"/>
          <p14:tracePt t="9393" x="3244850" y="1870075"/>
          <p14:tracePt t="9409" x="3227388" y="1851025"/>
          <p14:tracePt t="9425" x="3217863" y="1833563"/>
          <p14:tracePt t="9441" x="3208338" y="1824038"/>
          <p14:tracePt t="9465" x="3208338" y="1814513"/>
          <p14:tracePt t="9473" x="3200400" y="1804988"/>
          <p14:tracePt t="9505" x="3181350" y="1804988"/>
          <p14:tracePt t="9514" x="3171825" y="1804988"/>
          <p14:tracePt t="9537" x="3163888" y="1797050"/>
          <p14:tracePt t="9545" x="3154363" y="1787525"/>
          <p14:tracePt t="10026" x="3163888" y="1778000"/>
          <p14:tracePt t="10035" x="3281363" y="1778000"/>
          <p14:tracePt t="10041" x="3390900" y="1760538"/>
          <p14:tracePt t="10049" x="3490913" y="1731963"/>
          <p14:tracePt t="10057" x="3636963" y="1724025"/>
          <p14:tracePt t="10065" x="3783013" y="1724025"/>
          <p14:tracePt t="10072" x="3919538" y="1724025"/>
          <p14:tracePt t="10080" x="4102100" y="1724025"/>
          <p14:tracePt t="10088" x="4267200" y="1724025"/>
          <p14:tracePt t="10096" x="4394200" y="1724025"/>
          <p14:tracePt t="10104" x="4540250" y="1724025"/>
          <p14:tracePt t="10112" x="4649788" y="1724025"/>
          <p14:tracePt t="10120" x="4703763" y="1724025"/>
          <p14:tracePt t="10128" x="4767263" y="1724025"/>
          <p14:tracePt t="10136" x="4795838" y="1724025"/>
          <p14:tracePt t="10144" x="4813300" y="1731963"/>
          <p14:tracePt t="10153" x="4822825" y="1731963"/>
          <p14:tracePt t="10161" x="4832350" y="1731963"/>
          <p14:tracePt t="10169" x="4840288" y="1731963"/>
          <p14:tracePt t="10185" x="4849813" y="1741488"/>
          <p14:tracePt t="10193" x="4868863" y="1741488"/>
          <p14:tracePt t="10200" x="4886325" y="1741488"/>
          <p14:tracePt t="10209" x="4922838" y="1741488"/>
          <p14:tracePt t="10216" x="4959350" y="1741488"/>
          <p14:tracePt t="10224" x="5014913" y="1741488"/>
          <p14:tracePt t="10232" x="5105400" y="1741488"/>
          <p14:tracePt t="10240" x="5178425" y="1741488"/>
          <p14:tracePt t="10248" x="5287963" y="1760538"/>
          <p14:tracePt t="10256" x="5387975" y="1760538"/>
          <p14:tracePt t="10264" x="5514975" y="1797050"/>
          <p14:tracePt t="10272" x="5624513" y="1797050"/>
          <p14:tracePt t="10280" x="5724525" y="1824038"/>
          <p14:tracePt t="10288" x="5797550" y="1824038"/>
          <p14:tracePt t="10297" x="5870575" y="1824038"/>
          <p14:tracePt t="10304" x="5926138" y="1824038"/>
          <p14:tracePt t="10312" x="5989638" y="1851025"/>
          <p14:tracePt t="10321" x="6016625" y="1851025"/>
          <p14:tracePt t="10329" x="6035675" y="1851025"/>
          <p14:tracePt t="10337" x="6062663" y="1851025"/>
          <p14:tracePt t="10345" x="6108700" y="1851025"/>
          <p14:tracePt t="10353" x="6126163" y="1851025"/>
          <p14:tracePt t="10361" x="6153150" y="1851025"/>
          <p14:tracePt t="10369" x="6172200" y="1851025"/>
          <p14:tracePt t="10377" x="6181725" y="1851025"/>
          <p14:tracePt t="10385" x="6189663" y="1851025"/>
          <p14:tracePt t="10393" x="6208713" y="1841500"/>
          <p14:tracePt t="10401" x="6218238" y="1841500"/>
          <p14:tracePt t="10409" x="6254750" y="1841500"/>
          <p14:tracePt t="10416" x="6281738" y="1841500"/>
          <p14:tracePt t="10424" x="6308725" y="1833563"/>
          <p14:tracePt t="10441" x="6335713" y="1824038"/>
          <p14:tracePt t="10456" x="6345238" y="1814513"/>
          <p14:tracePt t="10465" x="6354763" y="1814513"/>
          <p14:tracePt t="10472" x="6381750" y="1814513"/>
          <p14:tracePt t="10481" x="6408738" y="1814513"/>
          <p14:tracePt t="10488" x="6435725" y="1814513"/>
          <p14:tracePt t="10498" x="6491288" y="1804988"/>
          <p14:tracePt t="10504" x="6554788" y="1797050"/>
          <p14:tracePt t="10513" x="6591300" y="1797050"/>
          <p14:tracePt t="10520" x="6610350" y="1797050"/>
          <p14:tracePt t="10528" x="6654800" y="1797050"/>
          <p14:tracePt t="10536" x="6691313" y="1797050"/>
          <p14:tracePt t="10544" x="6710363" y="1787525"/>
          <p14:tracePt t="10552" x="6746875" y="1787525"/>
          <p14:tracePt t="10561" x="6764338" y="1778000"/>
          <p14:tracePt t="11225" x="6773863" y="1768475"/>
          <p14:tracePt t="11233" x="6791325" y="1760538"/>
          <p14:tracePt t="11241" x="6837363" y="1760538"/>
          <p14:tracePt t="11249" x="6883400" y="1751013"/>
          <p14:tracePt t="11256" x="6900863" y="1741488"/>
          <p14:tracePt t="11264" x="6937375" y="1741488"/>
          <p14:tracePt t="11272" x="6983413" y="1714500"/>
          <p14:tracePt t="11281" x="7010400" y="1714500"/>
          <p14:tracePt t="11289" x="7037388" y="1714500"/>
          <p14:tracePt t="11299" x="7046913" y="1714500"/>
          <p14:tracePt t="11315" x="7056438" y="1714500"/>
          <p14:tracePt t="11905" x="7065963" y="1714500"/>
          <p14:tracePt t="11937" x="7065963" y="1724025"/>
          <p14:tracePt t="12233" x="7065963" y="1751013"/>
          <p14:tracePt t="12241" x="7065963" y="1760538"/>
          <p14:tracePt t="12249" x="7056438" y="1768475"/>
          <p14:tracePt t="12257" x="7046913" y="1778000"/>
          <p14:tracePt t="13793" x="7046913" y="1787525"/>
          <p14:tracePt t="13801" x="7046913" y="1841500"/>
          <p14:tracePt t="13809" x="7046913" y="1887538"/>
          <p14:tracePt t="13816" x="7046913" y="1906588"/>
          <p14:tracePt t="13825" x="7073900" y="1960563"/>
          <p14:tracePt t="13832" x="7146925" y="2033588"/>
          <p14:tracePt t="13840" x="7212013" y="2097088"/>
          <p14:tracePt t="13849" x="7256463" y="2143125"/>
          <p14:tracePt t="13856" x="7319963" y="2170113"/>
          <p14:tracePt t="13864" x="7356475" y="2206625"/>
          <p14:tracePt t="13872" x="7429500" y="2225675"/>
          <p14:tracePt t="13884" x="7494588" y="2270125"/>
          <p14:tracePt t="13888" x="7539038" y="2279650"/>
          <p14:tracePt t="13898" x="7575550" y="2289175"/>
          <p14:tracePt t="13904" x="7612063" y="2298700"/>
          <p14:tracePt t="13913" x="7639050" y="2298700"/>
          <p14:tracePt t="13920" x="7648575" y="2298700"/>
          <p14:tracePt t="13928" x="7658100" y="2298700"/>
          <p14:tracePt t="14289" x="7575550" y="2316163"/>
          <p14:tracePt t="14298" x="7312025" y="2371725"/>
          <p14:tracePt t="14305" x="6956425" y="2435225"/>
          <p14:tracePt t="14314" x="6372225" y="2535238"/>
          <p14:tracePt t="14321" x="5853113" y="2562225"/>
          <p14:tracePt t="14329" x="5297488" y="2562225"/>
          <p14:tracePt t="14337" x="4695825" y="2562225"/>
          <p14:tracePt t="14345" x="4175125" y="2562225"/>
          <p14:tracePt t="14353" x="3619500" y="2562225"/>
          <p14:tracePt t="14361" x="2990850" y="2589213"/>
          <p14:tracePt t="14369" x="2452688" y="2544763"/>
          <p14:tracePt t="14377" x="1841500" y="2471738"/>
          <p14:tracePt t="14385" x="1376363" y="2398713"/>
          <p14:tracePt t="14393" x="957263" y="2352675"/>
          <p14:tracePt t="14401" x="701675" y="2298700"/>
          <p14:tracePt t="14409" x="538163" y="2289175"/>
          <p14:tracePt t="14418" x="428625" y="2262188"/>
          <p14:tracePt t="14425" x="346075" y="2243138"/>
          <p14:tracePt t="14433" x="328613" y="2233613"/>
          <p14:tracePt t="14441" x="319088" y="2233613"/>
          <p14:tracePt t="14777" x="346075" y="2233613"/>
          <p14:tracePt t="14785" x="365125" y="2243138"/>
          <p14:tracePt t="14792" x="392113" y="2243138"/>
          <p14:tracePt t="14800" x="438150" y="2252663"/>
          <p14:tracePt t="14808" x="482600" y="2279650"/>
          <p14:tracePt t="14816" x="528638" y="2298700"/>
          <p14:tracePt t="14824" x="611188" y="2352675"/>
          <p14:tracePt t="14832" x="655638" y="2379663"/>
          <p14:tracePt t="14840" x="701675" y="2398713"/>
          <p14:tracePt t="14849" x="747713" y="2435225"/>
          <p14:tracePt t="14856" x="774700" y="2444750"/>
          <p14:tracePt t="14864" x="811213" y="2481263"/>
          <p14:tracePt t="14873" x="838200" y="2498725"/>
          <p14:tracePt t="14881" x="857250" y="2517775"/>
          <p14:tracePt t="14889" x="874713" y="2525713"/>
          <p14:tracePt t="14900" x="884238" y="2525713"/>
          <p14:tracePt t="14905" x="911225" y="2525713"/>
          <p14:tracePt t="14914" x="920750" y="2535238"/>
          <p14:tracePt t="15072" x="930275" y="2535238"/>
          <p14:tracePt t="15080" x="930275" y="2544763"/>
          <p14:tracePt t="15088" x="957263" y="2554288"/>
          <p14:tracePt t="15096" x="966788" y="2562225"/>
          <p14:tracePt t="15105" x="966788" y="2581275"/>
          <p14:tracePt t="15115" x="974725" y="2608263"/>
          <p14:tracePt t="15121" x="974725" y="2625725"/>
          <p14:tracePt t="15129" x="974725" y="2654300"/>
          <p14:tracePt t="15137" x="974725" y="2662238"/>
          <p14:tracePt t="15145" x="974725" y="2698750"/>
          <p14:tracePt t="15153" x="974725" y="2708275"/>
          <p14:tracePt t="15161" x="974725" y="2735263"/>
          <p14:tracePt t="15177" x="974725" y="2754313"/>
          <p14:tracePt t="15185" x="966788" y="2754313"/>
          <p14:tracePt t="15193" x="966788" y="2763838"/>
          <p14:tracePt t="15201" x="957263" y="2763838"/>
          <p14:tracePt t="15209" x="939800" y="2781300"/>
          <p14:tracePt t="15217" x="930275" y="2781300"/>
          <p14:tracePt t="15225" x="920750" y="2781300"/>
          <p14:tracePt t="15233" x="911225" y="2781300"/>
          <p14:tracePt t="15241" x="903288" y="2781300"/>
          <p14:tracePt t="15249" x="874713" y="2800350"/>
          <p14:tracePt t="15257" x="866775" y="2800350"/>
          <p14:tracePt t="15265" x="847725" y="2808288"/>
          <p14:tracePt t="15273" x="838200" y="2808288"/>
          <p14:tracePt t="15281" x="801688" y="2808288"/>
          <p14:tracePt t="15289" x="784225" y="2808288"/>
          <p14:tracePt t="15299" x="738188" y="2808288"/>
          <p14:tracePt t="15305" x="711200" y="2808288"/>
          <p14:tracePt t="15315" x="692150" y="2808288"/>
          <p14:tracePt t="15321" x="684213" y="2808288"/>
          <p14:tracePt t="15331" x="655638" y="2808288"/>
          <p14:tracePt t="15337" x="647700" y="2790825"/>
          <p14:tracePt t="15353" x="638175" y="2754313"/>
          <p14:tracePt t="15361" x="638175" y="2735263"/>
          <p14:tracePt t="15369" x="638175" y="2698750"/>
          <p14:tracePt t="15377" x="628650" y="2671763"/>
          <p14:tracePt t="15385" x="628650" y="2635250"/>
          <p14:tracePt t="15394" x="628650" y="2598738"/>
          <p14:tracePt t="15401" x="628650" y="2589213"/>
          <p14:tracePt t="15409" x="628650" y="2554288"/>
          <p14:tracePt t="15417" x="628650" y="2535238"/>
          <p14:tracePt t="15433" x="628650" y="2508250"/>
          <p14:tracePt t="15441" x="628650" y="2489200"/>
          <p14:tracePt t="15449" x="628650" y="2481263"/>
          <p14:tracePt t="15457" x="628650" y="2452688"/>
          <p14:tracePt t="15466" x="628650" y="2416175"/>
          <p14:tracePt t="15473" x="628650" y="2398713"/>
          <p14:tracePt t="15489" x="638175" y="2371725"/>
          <p14:tracePt t="15499" x="655638" y="2343150"/>
          <p14:tracePt t="15505" x="665163" y="2316163"/>
          <p14:tracePt t="15515" x="692150" y="2306638"/>
          <p14:tracePt t="15521" x="757238" y="2298700"/>
          <p14:tracePt t="15529" x="811213" y="2289175"/>
          <p14:tracePt t="15537" x="874713" y="2262188"/>
          <p14:tracePt t="15545" x="947738" y="2243138"/>
          <p14:tracePt t="15553" x="1047750" y="2233613"/>
          <p14:tracePt t="15561" x="1139825" y="2233613"/>
          <p14:tracePt t="15569" x="1230313" y="2233613"/>
          <p14:tracePt t="15577" x="1339850" y="2233613"/>
          <p14:tracePt t="15585" x="1412875" y="2233613"/>
          <p14:tracePt t="15593" x="1485900" y="2233613"/>
          <p14:tracePt t="15601" x="1604963" y="2252663"/>
          <p14:tracePt t="15609" x="1677988" y="2279650"/>
          <p14:tracePt t="15617" x="1751013" y="2343150"/>
          <p14:tracePt t="15625" x="1778000" y="2379663"/>
          <p14:tracePt t="15634" x="1804988" y="2425700"/>
          <p14:tracePt t="15641" x="1804988" y="2452688"/>
          <p14:tracePt t="15649" x="1804988" y="2481263"/>
          <p14:tracePt t="15657" x="1804988" y="2489200"/>
          <p14:tracePt t="15666" x="1804988" y="2498725"/>
          <p14:tracePt t="15673" x="1804988" y="2517775"/>
          <p14:tracePt t="15682" x="1795463" y="2544763"/>
          <p14:tracePt t="15699" x="1795463" y="2554288"/>
          <p14:tracePt t="15705" x="1787525" y="2571750"/>
          <p14:tracePt t="15817" x="1841500" y="2581275"/>
          <p14:tracePt t="15826" x="1924050" y="2589213"/>
          <p14:tracePt t="15834" x="2051050" y="2608263"/>
          <p14:tracePt t="15841" x="2214563" y="2635250"/>
          <p14:tracePt t="15849" x="2416175" y="2635250"/>
          <p14:tracePt t="15856" x="2689225" y="2635250"/>
          <p14:tracePt t="15865" x="3008313" y="2671763"/>
          <p14:tracePt t="15872" x="3346450" y="2671763"/>
          <p14:tracePt t="15881" x="3609975" y="2690813"/>
          <p14:tracePt t="15888" x="4002088" y="2735263"/>
          <p14:tracePt t="15900" x="4357688" y="2781300"/>
          <p14:tracePt t="15904" x="4786313" y="2844800"/>
          <p14:tracePt t="15913" x="5095875" y="2863850"/>
          <p14:tracePt t="15922" x="5434013" y="2881313"/>
          <p14:tracePt t="15928" x="5688013" y="2936875"/>
          <p14:tracePt t="15936" x="6007100" y="2982913"/>
          <p14:tracePt t="15944" x="6235700" y="2982913"/>
          <p14:tracePt t="15952" x="6427788" y="2982913"/>
          <p14:tracePt t="15960" x="6654800" y="2982913"/>
          <p14:tracePt t="15968" x="6800850" y="2982913"/>
          <p14:tracePt t="15976" x="6929438" y="2982913"/>
          <p14:tracePt t="15984" x="7073900" y="2990850"/>
          <p14:tracePt t="15992" x="7219950" y="3027363"/>
          <p14:tracePt t="16000" x="7366000" y="3036888"/>
          <p14:tracePt t="16008" x="7458075" y="3054350"/>
          <p14:tracePt t="16016" x="7575550" y="3063875"/>
          <p14:tracePt t="16024" x="7648575" y="3090863"/>
          <p14:tracePt t="16032" x="7721600" y="3090863"/>
          <p14:tracePt t="16040" x="7785100" y="3090863"/>
          <p14:tracePt t="16048" x="7858125" y="3090863"/>
          <p14:tracePt t="16056" x="7894638" y="3090863"/>
          <p14:tracePt t="16064" x="7940675" y="3090863"/>
          <p14:tracePt t="16072" x="7967663" y="3090863"/>
          <p14:tracePt t="16080" x="7986713" y="3090863"/>
          <p14:tracePt t="16088" x="7994650" y="3090863"/>
          <p14:tracePt t="16104" x="8004175" y="3090863"/>
          <p14:tracePt t="16137" x="8040688" y="3090863"/>
          <p14:tracePt t="16153" x="8059738" y="3090863"/>
          <p14:tracePt t="16169" x="8077200" y="3090863"/>
          <p14:tracePt t="16177" x="8104188" y="3090863"/>
          <p14:tracePt t="16185" x="8123238" y="3090863"/>
          <p14:tracePt t="16193" x="8159750" y="3090863"/>
          <p14:tracePt t="16201" x="8177213" y="3082925"/>
          <p14:tracePt t="16209" x="8232775" y="3073400"/>
          <p14:tracePt t="16217" x="8250238" y="3054350"/>
          <p14:tracePt t="16225" x="8269288" y="3054350"/>
          <p14:tracePt t="16234" x="8277225" y="3054350"/>
          <p14:tracePt t="16241" x="8296275" y="3054350"/>
          <p14:tracePt t="16249" x="8296275" y="3046413"/>
          <p14:tracePt t="18113" x="8350250" y="3046413"/>
          <p14:tracePt t="18121" x="8423275" y="3027363"/>
          <p14:tracePt t="18129" x="8532813" y="3017838"/>
          <p14:tracePt t="18137" x="8624888" y="3017838"/>
          <p14:tracePt t="18145" x="8724900" y="3017838"/>
          <p14:tracePt t="18153" x="8842375" y="3017838"/>
          <p14:tracePt t="18161" x="9024938" y="3017838"/>
          <p14:tracePt t="22225" x="8951913" y="3209925"/>
          <p14:tracePt t="22233" x="8824913" y="3182938"/>
          <p14:tracePt t="22241" x="8715375" y="3163888"/>
          <p14:tracePt t="22248" x="8624888" y="3155950"/>
          <p14:tracePt t="22257" x="8496300" y="3155950"/>
          <p14:tracePt t="22265" x="8359775" y="3109913"/>
          <p14:tracePt t="22272" x="8269288" y="3090863"/>
          <p14:tracePt t="22281" x="8177213" y="3090863"/>
          <p14:tracePt t="22288" x="8077200" y="3082925"/>
          <p14:tracePt t="22296" x="8004175" y="3073400"/>
          <p14:tracePt t="22304" x="7921625" y="3046413"/>
          <p14:tracePt t="22313" x="7831138" y="3017838"/>
          <p14:tracePt t="22320" x="7794625" y="3017838"/>
          <p14:tracePt t="22329" x="7731125" y="2990850"/>
          <p14:tracePt t="22336" x="7694613" y="2982913"/>
          <p14:tracePt t="22344" x="7658100" y="2963863"/>
          <p14:tracePt t="22352" x="7594600" y="2963863"/>
          <p14:tracePt t="22361" x="7567613" y="2946400"/>
          <p14:tracePt t="22368" x="7521575" y="2927350"/>
          <p14:tracePt t="22376" x="7466013" y="2917825"/>
          <p14:tracePt t="22384" x="7429500" y="2909888"/>
          <p14:tracePt t="22392" x="7366000" y="2890838"/>
          <p14:tracePt t="22400" x="7348538" y="2890838"/>
          <p14:tracePt t="22408" x="7312025" y="2873375"/>
          <p14:tracePt t="22416" x="7256463" y="2863850"/>
          <p14:tracePt t="22424" x="7219950" y="2863850"/>
          <p14:tracePt t="22432" x="7175500" y="2854325"/>
          <p14:tracePt t="22440" x="7102475" y="2836863"/>
          <p14:tracePt t="22448" x="7029450" y="2836863"/>
          <p14:tracePt t="22456" x="6946900" y="2808288"/>
          <p14:tracePt t="22465" x="6837363" y="2800350"/>
          <p14:tracePt t="22472" x="6754813" y="2781300"/>
          <p14:tracePt t="22481" x="6645275" y="2771775"/>
          <p14:tracePt t="22488" x="6573838" y="2771775"/>
          <p14:tracePt t="22496" x="6491288" y="2744788"/>
          <p14:tracePt t="22504" x="6435725" y="2735263"/>
          <p14:tracePt t="22513" x="6354763" y="2708275"/>
          <p14:tracePt t="22520" x="6308725" y="2681288"/>
          <p14:tracePt t="22530" x="6272213" y="2671763"/>
          <p14:tracePt t="22536" x="6262688" y="2671763"/>
          <p14:tracePt t="22545" x="6245225" y="2662238"/>
          <p14:tracePt t="22617" x="6235700" y="2654300"/>
          <p14:tracePt t="22625" x="6226175" y="2644775"/>
          <p14:tracePt t="22633" x="6218238" y="2581275"/>
          <p14:tracePt t="22641" x="6208713" y="2562225"/>
          <p14:tracePt t="22650" x="6199188" y="2525713"/>
          <p14:tracePt t="22657" x="6172200" y="2462213"/>
          <p14:tracePt t="22665" x="6162675" y="2416175"/>
          <p14:tracePt t="22673" x="6145213" y="2362200"/>
          <p14:tracePt t="22682" x="6145213" y="2306638"/>
          <p14:tracePt t="22689" x="6135688" y="2262188"/>
          <p14:tracePt t="22698" x="6135688" y="2206625"/>
          <p14:tracePt t="22705" x="6135688" y="2152650"/>
          <p14:tracePt t="22715" x="6135688" y="2116138"/>
          <p14:tracePt t="22721" x="6135688" y="2089150"/>
          <p14:tracePt t="22731" x="6135688" y="2033588"/>
          <p14:tracePt t="22737" x="6135688" y="2024063"/>
          <p14:tracePt t="22753" x="6135688" y="1997075"/>
          <p14:tracePt t="22761" x="6135688" y="1987550"/>
          <p14:tracePt t="22769" x="6135688" y="1979613"/>
          <p14:tracePt t="22777" x="6135688" y="1960563"/>
          <p14:tracePt t="22793" x="6135688" y="1951038"/>
          <p14:tracePt t="22865" x="6135688" y="1943100"/>
          <p14:tracePt t="22882" x="6135688" y="1924050"/>
          <p14:tracePt t="22889" x="6135688" y="1914525"/>
          <p14:tracePt t="22897" x="6135688" y="1906588"/>
          <p14:tracePt t="22906" x="6145213" y="1897063"/>
          <p14:tracePt t="22915" x="6153150" y="1887538"/>
          <p14:tracePt t="22931" x="6162675" y="1870075"/>
          <p14:tracePt t="23080" x="6162675" y="1841500"/>
          <p14:tracePt t="23088" x="6162675" y="1833563"/>
          <p14:tracePt t="23096" x="6162675" y="1824038"/>
          <p14:tracePt t="23104" x="6162675" y="1814513"/>
          <p14:tracePt t="23115" x="6162675" y="1797050"/>
          <p14:tracePt t="23121" x="6162675" y="1787525"/>
          <p14:tracePt t="23144" x="6162675" y="1778000"/>
          <p14:tracePt t="23184" x="6162675" y="1760538"/>
          <p14:tracePt t="23209" x="6162675" y="1741488"/>
          <p14:tracePt t="23217" x="6153150" y="1731963"/>
          <p14:tracePt t="23241" x="6145213" y="1724025"/>
          <p14:tracePt t="23353" x="6126163" y="1724025"/>
          <p14:tracePt t="23361" x="6116638" y="1724025"/>
          <p14:tracePt t="23369" x="6108700" y="1704975"/>
          <p14:tracePt t="23377" x="6080125" y="1697038"/>
          <p14:tracePt t="23393" x="6072188" y="1697038"/>
          <p14:tracePt t="23401" x="6062663" y="1687513"/>
          <p14:tracePt t="23409" x="6035675" y="1677988"/>
          <p14:tracePt t="23417" x="6016625" y="1660525"/>
          <p14:tracePt t="23425" x="6007100" y="1651000"/>
          <p14:tracePt t="23434" x="5999163" y="1651000"/>
          <p14:tracePt t="23481" x="5989638" y="1651000"/>
          <p14:tracePt t="23801" x="5980113" y="1641475"/>
          <p14:tracePt t="23809" x="5980113" y="1631950"/>
          <p14:tracePt t="23817" x="5980113" y="1614488"/>
          <p14:tracePt t="23841" x="5980113" y="1604963"/>
          <p14:tracePt t="23849" x="5980113" y="1587500"/>
          <p14:tracePt t="23873" x="5980113" y="1577975"/>
          <p14:tracePt t="23897" x="5989638" y="1568450"/>
          <p14:tracePt t="24129" x="5980113" y="1595438"/>
          <p14:tracePt t="24137" x="5972175" y="1614488"/>
          <p14:tracePt t="24146" x="5962650" y="1631950"/>
          <p14:tracePt t="24153" x="5943600" y="1677988"/>
          <p14:tracePt t="24161" x="5916613" y="1714500"/>
          <p14:tracePt t="24169" x="5907088" y="1751013"/>
          <p14:tracePt t="24177" x="5889625" y="1797050"/>
          <p14:tracePt t="24185" x="5870575" y="1824038"/>
          <p14:tracePt t="24193" x="5843588" y="1851025"/>
          <p14:tracePt t="24201" x="5834063" y="1870075"/>
          <p14:tracePt t="24209" x="5826125" y="1906588"/>
          <p14:tracePt t="24217" x="5816600" y="1933575"/>
          <p14:tracePt t="24225" x="5807075" y="1979613"/>
          <p14:tracePt t="24234" x="5789613" y="2006600"/>
          <p14:tracePt t="24241" x="5780088" y="2043113"/>
          <p14:tracePt t="24250" x="5753100" y="2106613"/>
          <p14:tracePt t="24257" x="5724525" y="2152650"/>
          <p14:tracePt t="24265" x="5716588" y="2170113"/>
          <p14:tracePt t="24273" x="5716588" y="2216150"/>
          <p14:tracePt t="24281" x="5697538" y="2289175"/>
          <p14:tracePt t="24289" x="5670550" y="2335213"/>
          <p14:tracePt t="24297" x="5661025" y="2389188"/>
          <p14:tracePt t="24305" x="5653088" y="2435225"/>
          <p14:tracePt t="24315" x="5634038" y="2489200"/>
          <p14:tracePt t="24321" x="5624513" y="2525713"/>
          <p14:tracePt t="24331" x="5607050" y="2562225"/>
          <p14:tracePt t="24337" x="5607050" y="2598738"/>
          <p14:tracePt t="24345" x="5597525" y="2617788"/>
          <p14:tracePt t="24353" x="5597525" y="2625725"/>
          <p14:tracePt t="24361" x="5588000" y="2635250"/>
          <p14:tracePt t="24369" x="5588000" y="2644775"/>
          <p14:tracePt t="24665" x="5524500" y="2662238"/>
          <p14:tracePt t="24673" x="5414963" y="2662238"/>
          <p14:tracePt t="24681" x="5305425" y="2662238"/>
          <p14:tracePt t="24689" x="5178425" y="2662238"/>
          <p14:tracePt t="24697" x="5068888" y="2662238"/>
          <p14:tracePt t="24705" x="4922838" y="2662238"/>
          <p14:tracePt t="24714" x="4795838" y="2662238"/>
          <p14:tracePt t="24721" x="4667250" y="2662238"/>
          <p14:tracePt t="24731" x="4576763" y="2662238"/>
          <p14:tracePt t="24737" x="4457700" y="2617788"/>
          <p14:tracePt t="24747" x="4430713" y="2617788"/>
          <p14:tracePt t="24753" x="4384675" y="2598738"/>
          <p14:tracePt t="24761" x="4348163" y="2598738"/>
          <p14:tracePt t="24769" x="4330700" y="2589213"/>
          <p14:tracePt t="24777" x="4311650" y="2581275"/>
          <p14:tracePt t="24801" x="4303713" y="2581275"/>
          <p14:tracePt t="24873" x="4267200" y="2581275"/>
          <p14:tracePt t="24881" x="4248150" y="2581275"/>
          <p14:tracePt t="24889" x="4221163" y="2581275"/>
          <p14:tracePt t="24897" x="4175125" y="2571750"/>
          <p14:tracePt t="24905" x="4138613" y="2571750"/>
          <p14:tracePt t="24916" x="4084638" y="2608263"/>
          <p14:tracePt t="24921" x="4057650" y="2635250"/>
          <p14:tracePt t="24930" x="4038600" y="2654300"/>
          <p14:tracePt t="24952" x="4021138" y="2654300"/>
          <p14:tracePt t="25065" x="4011613" y="2654300"/>
          <p14:tracePt t="25073" x="3992563" y="2654300"/>
          <p14:tracePt t="25081" x="3965575" y="2654300"/>
          <p14:tracePt t="25089" x="3948113" y="2681288"/>
          <p14:tracePt t="25097" x="3929063" y="2681288"/>
          <p14:tracePt t="25105" x="3911600" y="2681288"/>
          <p14:tracePt t="25114" x="3902075" y="2681288"/>
          <p14:tracePt t="25169" x="3883025" y="2681288"/>
          <p14:tracePt t="25537" x="3875088" y="2681288"/>
          <p14:tracePt t="25545" x="3875088" y="2635250"/>
          <p14:tracePt t="25553" x="3875088" y="2581275"/>
          <p14:tracePt t="25561" x="3875088" y="2544763"/>
          <p14:tracePt t="25568" x="3883025" y="2481263"/>
          <p14:tracePt t="25576" x="3883025" y="2444750"/>
          <p14:tracePt t="25584" x="3892550" y="2398713"/>
          <p14:tracePt t="25592" x="3892550" y="2343150"/>
          <p14:tracePt t="25600" x="3902075" y="2306638"/>
          <p14:tracePt t="25608" x="3902075" y="2243138"/>
          <p14:tracePt t="25616" x="3902075" y="2216150"/>
          <p14:tracePt t="25624" x="3902075" y="2189163"/>
          <p14:tracePt t="25632" x="3902075" y="2143125"/>
          <p14:tracePt t="25640" x="3902075" y="2133600"/>
          <p14:tracePt t="25648" x="3902075" y="2097088"/>
          <p14:tracePt t="25656" x="3911600" y="2079625"/>
          <p14:tracePt t="25664" x="3911600" y="2060575"/>
          <p14:tracePt t="25672" x="3911600" y="2043113"/>
          <p14:tracePt t="25680" x="3911600" y="2016125"/>
          <p14:tracePt t="25688" x="3911600" y="1997075"/>
          <p14:tracePt t="25697" x="3911600" y="1979613"/>
          <p14:tracePt t="25714" x="3911600" y="1960563"/>
          <p14:tracePt t="25721" x="3911600" y="1943100"/>
          <p14:tracePt t="25737" x="3911600" y="1933575"/>
          <p14:tracePt t="25753" x="3911600" y="1924050"/>
          <p14:tracePt t="25817" x="3911600" y="1914525"/>
          <p14:tracePt t="25945" x="3911600" y="1897063"/>
          <p14:tracePt t="25961" x="3911600" y="1887538"/>
          <p14:tracePt t="25968" x="3911600" y="1878013"/>
          <p14:tracePt t="25976" x="3919538" y="1851025"/>
          <p14:tracePt t="26331" x="3938588" y="1841500"/>
          <p14:tracePt t="26337" x="3965575" y="1841500"/>
          <p14:tracePt t="26347" x="4021138" y="1851025"/>
          <p14:tracePt t="26353" x="4084638" y="1851025"/>
          <p14:tracePt t="26361" x="4138613" y="1851025"/>
          <p14:tracePt t="26369" x="4211638" y="1870075"/>
          <p14:tracePt t="26377" x="4267200" y="1870075"/>
          <p14:tracePt t="26385" x="4348163" y="1878013"/>
          <p14:tracePt t="26393" x="4457700" y="1906588"/>
          <p14:tracePt t="26401" x="4549775" y="1906588"/>
          <p14:tracePt t="26409" x="4686300" y="1924050"/>
          <p14:tracePt t="26417" x="4795838" y="1933575"/>
          <p14:tracePt t="26426" x="4868863" y="1951038"/>
          <p14:tracePt t="26434" x="4922838" y="1951038"/>
          <p14:tracePt t="26441" x="4941888" y="1951038"/>
          <p14:tracePt t="26449" x="4959350" y="1951038"/>
          <p14:tracePt t="26649" x="4978400" y="1970088"/>
          <p14:tracePt t="26657" x="4978400" y="1987550"/>
          <p14:tracePt t="26665" x="4986338" y="1997075"/>
          <p14:tracePt t="26803" x="5005388" y="1997075"/>
          <p14:tracePt t="26809" x="5022850" y="1997075"/>
          <p14:tracePt t="26817" x="5049838" y="1997075"/>
          <p14:tracePt t="26825" x="5059363" y="1997075"/>
          <p14:tracePt t="26833" x="5068888" y="1997075"/>
          <p14:tracePt t="26841" x="5078413" y="1997075"/>
          <p14:tracePt t="26848" x="5086350" y="1997075"/>
          <p14:tracePt t="26856" x="5095875" y="1997075"/>
          <p14:tracePt t="31209" x="5095875" y="1979613"/>
          <p14:tracePt t="31217" x="5105400" y="1960563"/>
          <p14:tracePt t="31225" x="5122863" y="1924050"/>
          <p14:tracePt t="31240" x="5122863" y="1914525"/>
          <p14:tracePt t="31248" x="5122863" y="1906588"/>
          <p14:tracePt t="31425" x="5105400" y="1924050"/>
          <p14:tracePt t="31433" x="5086350" y="1943100"/>
          <p14:tracePt t="31440" x="5049838" y="1997075"/>
          <p14:tracePt t="31448" x="5032375" y="2033588"/>
          <p14:tracePt t="31456" x="5022850" y="2052638"/>
          <p14:tracePt t="31464" x="5005388" y="2079625"/>
          <p14:tracePt t="31472" x="4995863" y="2097088"/>
          <p14:tracePt t="31480" x="4986338" y="2116138"/>
          <p14:tracePt t="31729" x="4995863" y="2116138"/>
          <p14:tracePt t="31745" x="5005388" y="2116138"/>
          <p14:tracePt t="31753" x="5022850" y="2116138"/>
          <p14:tracePt t="31769" x="5032375" y="2106613"/>
          <p14:tracePt t="31785" x="5041900" y="2097088"/>
          <p14:tracePt t="38153" x="4959350" y="2097088"/>
          <p14:tracePt t="38161" x="4822825" y="2106613"/>
          <p14:tracePt t="38169" x="4695825" y="2133600"/>
          <p14:tracePt t="38177" x="4576763" y="2170113"/>
          <p14:tracePt t="38185" x="4484688" y="2189163"/>
          <p14:tracePt t="38193" x="4421188" y="2225675"/>
          <p14:tracePt t="38201" x="4340225" y="2252663"/>
          <p14:tracePt t="38208" x="4284663" y="2262188"/>
          <p14:tracePt t="38216" x="4238625" y="2270125"/>
          <p14:tracePt t="38225" x="4211638" y="2289175"/>
          <p14:tracePt t="38232" x="4184650" y="2298700"/>
          <p14:tracePt t="38272" x="4165600" y="2298700"/>
          <p14:tracePt t="38769" x="4157663" y="2298700"/>
          <p14:tracePt t="38777" x="4165600" y="2343150"/>
          <p14:tracePt t="38785" x="4194175" y="2398713"/>
          <p14:tracePt t="38793" x="4221163" y="2416175"/>
          <p14:tracePt t="38801" x="4267200" y="2435225"/>
          <p14:tracePt t="38809" x="4294188" y="2462213"/>
          <p14:tracePt t="38817" x="4340225" y="2489200"/>
          <p14:tracePt t="38825" x="4384675" y="2508250"/>
          <p14:tracePt t="38833" x="4430713" y="2535238"/>
          <p14:tracePt t="38841" x="4476750" y="2535238"/>
          <p14:tracePt t="38848" x="4513263" y="2554288"/>
          <p14:tracePt t="38857" x="4549775" y="2562225"/>
          <p14:tracePt t="38881" x="4567238" y="2562225"/>
          <p14:tracePt t="38984" x="4567238" y="2571750"/>
          <p14:tracePt t="38992" x="4567238" y="2625725"/>
          <p14:tracePt t="39000" x="4549775" y="2681288"/>
          <p14:tracePt t="39008" x="4521200" y="2744788"/>
          <p14:tracePt t="39016" x="4513263" y="2808288"/>
          <p14:tracePt t="39029" x="4448175" y="2909888"/>
          <p14:tracePt t="39031" x="4440238" y="2982913"/>
          <p14:tracePt t="39039" x="4413250" y="3063875"/>
          <p14:tracePt t="39048" x="4376738" y="3127375"/>
          <p14:tracePt t="39056" x="4348163" y="3200400"/>
          <p14:tracePt t="39064" x="4294188" y="3265488"/>
          <p14:tracePt t="39072" x="4284663" y="3365500"/>
          <p14:tracePt t="39080" x="4257675" y="3438525"/>
          <p14:tracePt t="39088" x="4230688" y="3538538"/>
          <p14:tracePt t="39096" x="4221163" y="3592513"/>
          <p14:tracePt t="39104" x="4194175" y="3657600"/>
          <p14:tracePt t="39112" x="4165600" y="3775075"/>
          <p14:tracePt t="39120" x="4138613" y="3884613"/>
          <p14:tracePt t="39129" x="4094163" y="4003675"/>
          <p14:tracePt t="39136" x="4038600" y="4086225"/>
          <p14:tracePt t="39144" x="4011613" y="4213225"/>
          <p14:tracePt t="39152" x="3965575" y="4349750"/>
          <p14:tracePt t="39161" x="3892550" y="4495800"/>
          <p14:tracePt t="39169" x="3846513" y="4578350"/>
          <p14:tracePt t="39177" x="3792538" y="4678363"/>
          <p14:tracePt t="39184" x="3746500" y="4797425"/>
          <p14:tracePt t="39193" x="3692525" y="4906963"/>
          <p14:tracePt t="39201" x="3646488" y="5006975"/>
          <p14:tracePt t="39209" x="3609975" y="5070475"/>
          <p14:tracePt t="39217" x="3600450" y="5133975"/>
          <p14:tracePt t="39225" x="3592513" y="5160963"/>
          <p14:tracePt t="39233" x="3582988" y="5189538"/>
          <p14:tracePt t="39240" x="3573463" y="5197475"/>
          <p14:tracePt t="39249" x="3573463" y="5207000"/>
          <p14:tracePt t="39337" x="3573463" y="5216525"/>
          <p14:tracePt t="39345" x="3573463" y="5253038"/>
          <p14:tracePt t="39353" x="3573463" y="5280025"/>
          <p14:tracePt t="39361" x="3573463" y="5316538"/>
          <p14:tracePt t="39369" x="3573463" y="5362575"/>
          <p14:tracePt t="39377" x="3573463" y="5416550"/>
          <p14:tracePt t="39385" x="3573463" y="5453063"/>
          <p14:tracePt t="39393" x="3573463" y="5508625"/>
          <p14:tracePt t="39401" x="3573463" y="5526088"/>
          <p14:tracePt t="39409" x="3573463" y="5554663"/>
          <p14:tracePt t="39417" x="3573463" y="5572125"/>
          <p14:tracePt t="39425" x="3573463" y="5581650"/>
          <p14:tracePt t="39433" x="3573463" y="5599113"/>
          <p14:tracePt t="39464" x="3573463" y="5608638"/>
          <p14:tracePt t="39480" x="3573463" y="5635625"/>
          <p14:tracePt t="39489" x="3573463" y="5662613"/>
          <p14:tracePt t="39497" x="3573463" y="5735638"/>
          <p14:tracePt t="39505" x="3573463" y="5808663"/>
          <p14:tracePt t="39513" x="3573463" y="5881688"/>
          <p14:tracePt t="39521" x="3556000" y="5937250"/>
          <p14:tracePt t="39529" x="3556000" y="5983288"/>
          <p14:tracePt t="39537" x="3556000" y="6018213"/>
          <p14:tracePt t="39545" x="3556000" y="6064250"/>
          <p14:tracePt t="39553" x="3556000" y="6073775"/>
          <p14:tracePt t="39562" x="3556000" y="6091238"/>
          <p14:tracePt t="39569" x="3556000" y="6100763"/>
          <p14:tracePt t="39593" x="3556000" y="6119813"/>
          <p14:tracePt t="39657" x="3573463" y="6119813"/>
          <p14:tracePt t="39664" x="3609975" y="6119813"/>
          <p14:tracePt t="39688" x="3619500" y="6119813"/>
          <p14:tracePt t="39704" x="3629025" y="6119813"/>
          <p14:tracePt t="39720" x="3629025" y="6110288"/>
          <p14:tracePt t="39736" x="3629025" y="6091238"/>
          <p14:tracePt t="39744" x="3629025" y="6073775"/>
          <p14:tracePt t="39753" x="3629025" y="6064250"/>
          <p14:tracePt t="39763" x="3629025" y="6054725"/>
          <p14:tracePt t="39769" x="3636963" y="6018213"/>
          <p14:tracePt t="39779" x="3646488" y="6000750"/>
          <p14:tracePt t="39785" x="3646488" y="5973763"/>
          <p14:tracePt t="39793" x="3646488" y="5927725"/>
          <p14:tracePt t="39801" x="3646488" y="5918200"/>
          <p14:tracePt t="39809" x="3646488" y="5873750"/>
          <p14:tracePt t="39817" x="3646488" y="5837238"/>
          <p14:tracePt t="39825" x="3646488" y="5781675"/>
          <p14:tracePt t="39833" x="3646488" y="5735638"/>
          <p14:tracePt t="39841" x="3646488" y="5672138"/>
          <p14:tracePt t="39849" x="3646488" y="5626100"/>
          <p14:tracePt t="39857" x="3646488" y="5545138"/>
          <p14:tracePt t="39865" x="3646488" y="5489575"/>
          <p14:tracePt t="39873" x="3646488" y="5408613"/>
          <p14:tracePt t="39881" x="3636963" y="5372100"/>
          <p14:tracePt t="39900" x="3592513" y="5243513"/>
          <p14:tracePt t="39905" x="3582988" y="5207000"/>
          <p14:tracePt t="39913" x="3573463" y="5170488"/>
          <p14:tracePt t="39920" x="3563938" y="5116513"/>
          <p14:tracePt t="39929" x="3563938" y="5060950"/>
          <p14:tracePt t="39936" x="3563938" y="5033963"/>
          <p14:tracePt t="39945" x="3563938" y="4979988"/>
          <p14:tracePt t="39952" x="3563938" y="4933950"/>
          <p14:tracePt t="39962" x="3563938" y="4878388"/>
          <p14:tracePt t="39968" x="3563938" y="4851400"/>
          <p14:tracePt t="39977" x="3563938" y="4814888"/>
          <p14:tracePt t="39984" x="3563938" y="4778375"/>
          <p14:tracePt t="39993" x="3563938" y="4751388"/>
          <p14:tracePt t="40000" x="3563938" y="4724400"/>
          <p14:tracePt t="40008" x="3563938" y="4687888"/>
          <p14:tracePt t="40016" x="3563938" y="4678363"/>
          <p14:tracePt t="40024" x="3563938" y="4641850"/>
          <p14:tracePt t="40032" x="3563938" y="4614863"/>
          <p14:tracePt t="40040" x="3563938" y="4578350"/>
          <p14:tracePt t="40048" x="3582988" y="4532313"/>
          <p14:tracePt t="40056" x="3582988" y="4478338"/>
          <p14:tracePt t="40064" x="3592513" y="4449763"/>
          <p14:tracePt t="40072" x="3592513" y="4368800"/>
          <p14:tracePt t="40080" x="3600450" y="4322763"/>
          <p14:tracePt t="40088" x="3600450" y="4232275"/>
          <p14:tracePt t="40096" x="3619500" y="4186238"/>
          <p14:tracePt t="40104" x="3636963" y="4140200"/>
          <p14:tracePt t="40112" x="3636963" y="4103688"/>
          <p14:tracePt t="40120" x="3646488" y="4076700"/>
          <p14:tracePt t="40128" x="3646488" y="4067175"/>
          <p14:tracePt t="40136" x="3656013" y="4040188"/>
          <p14:tracePt t="40145" x="3656013" y="4021138"/>
          <p14:tracePt t="40152" x="3665538" y="4013200"/>
          <p14:tracePt t="40161" x="3683000" y="3976688"/>
          <p14:tracePt t="40177" x="3692525" y="3957638"/>
          <p14:tracePt t="40184" x="3692525" y="3940175"/>
          <p14:tracePt t="40193" x="3702050" y="3930650"/>
          <p14:tracePt t="40561" x="3729038" y="3921125"/>
          <p14:tracePt t="40569" x="3783013" y="3921125"/>
          <p14:tracePt t="40577" x="3856038" y="3921125"/>
          <p14:tracePt t="40585" x="3929063" y="3921125"/>
          <p14:tracePt t="40593" x="4021138" y="3921125"/>
          <p14:tracePt t="40601" x="4094163" y="3921125"/>
          <p14:tracePt t="40609" x="4157663" y="3921125"/>
          <p14:tracePt t="40617" x="4248150" y="3921125"/>
          <p14:tracePt t="40625" x="4340225" y="3921125"/>
          <p14:tracePt t="40633" x="4413250" y="3921125"/>
          <p14:tracePt t="40641" x="4484688" y="3921125"/>
          <p14:tracePt t="40649" x="4540250" y="3921125"/>
          <p14:tracePt t="40657" x="4594225" y="3921125"/>
          <p14:tracePt t="40665" x="4640263" y="3921125"/>
          <p14:tracePt t="40673" x="4659313" y="3921125"/>
          <p14:tracePt t="40681" x="4686300" y="3921125"/>
          <p14:tracePt t="40689" x="4722813" y="3921125"/>
          <p14:tracePt t="40697" x="4730750" y="3921125"/>
          <p14:tracePt t="40705" x="4749800" y="3921125"/>
          <p14:tracePt t="40713" x="4767263" y="3921125"/>
          <p14:tracePt t="40721" x="4786313" y="3921125"/>
          <p14:tracePt t="40730" x="4822825" y="3921125"/>
          <p14:tracePt t="40737" x="4876800" y="3921125"/>
          <p14:tracePt t="40746" x="4941888" y="3921125"/>
          <p14:tracePt t="40753" x="5014913" y="3940175"/>
          <p14:tracePt t="40762" x="5141913" y="3957638"/>
          <p14:tracePt t="40769" x="5260975" y="3967163"/>
          <p14:tracePt t="40778" x="5368925" y="3984625"/>
          <p14:tracePt t="40785" x="5478463" y="4013200"/>
          <p14:tracePt t="40793" x="5597525" y="4021138"/>
          <p14:tracePt t="40801" x="5707063" y="4040188"/>
          <p14:tracePt t="40809" x="5780088" y="4049713"/>
          <p14:tracePt t="40817" x="5853113" y="4049713"/>
          <p14:tracePt t="40825" x="5889625" y="4049713"/>
          <p14:tracePt t="40833" x="5899150" y="4049713"/>
          <p14:tracePt t="41145" x="5916613" y="4086225"/>
          <p14:tracePt t="41153" x="5916613" y="4113213"/>
          <p14:tracePt t="41162" x="5899150" y="4140200"/>
          <p14:tracePt t="41169" x="5870575" y="4176713"/>
          <p14:tracePt t="41179" x="5834063" y="4203700"/>
          <p14:tracePt t="41185" x="5770563" y="4259263"/>
          <p14:tracePt t="41193" x="5753100" y="4303713"/>
          <p14:tracePt t="41201" x="5697538" y="4349750"/>
          <p14:tracePt t="41209" x="5680075" y="4413250"/>
          <p14:tracePt t="41218" x="5634038" y="4514850"/>
          <p14:tracePt t="41225" x="5634038" y="4551363"/>
          <p14:tracePt t="41233" x="5607050" y="4605338"/>
          <p14:tracePt t="41241" x="5588000" y="4687888"/>
          <p14:tracePt t="41250" x="5588000" y="4778375"/>
          <p14:tracePt t="41257" x="5561013" y="4878388"/>
          <p14:tracePt t="41266" x="5561013" y="4933950"/>
          <p14:tracePt t="41273" x="5543550" y="5060950"/>
          <p14:tracePt t="41281" x="5514975" y="5160963"/>
          <p14:tracePt t="41288" x="5514975" y="5289550"/>
          <p14:tracePt t="41297" x="5487988" y="5435600"/>
          <p14:tracePt t="41304" x="5470525" y="5562600"/>
          <p14:tracePt t="41313" x="5470525" y="5727700"/>
          <p14:tracePt t="41320" x="5470525" y="5873750"/>
          <p14:tracePt t="41329" x="5441950" y="6000750"/>
          <p14:tracePt t="41337" x="5434013" y="6100763"/>
          <p14:tracePt t="41345" x="5434013" y="6192838"/>
          <p14:tracePt t="41352" x="5434013" y="6265863"/>
          <p14:tracePt t="41362" x="5434013" y="6283325"/>
          <p14:tracePt t="41368" x="5434013" y="6310313"/>
          <p14:tracePt t="41473" x="5434013" y="6302375"/>
          <p14:tracePt t="41480" x="5434013" y="6273800"/>
          <p14:tracePt t="41488" x="5434013" y="6265863"/>
          <p14:tracePt t="41665" x="5434013" y="6256338"/>
          <p14:tracePt t="41673" x="5414963" y="6237288"/>
          <p14:tracePt t="41681" x="5397500" y="6229350"/>
          <p14:tracePt t="41689" x="5378450" y="6229350"/>
          <p14:tracePt t="41698" x="5334000" y="6219825"/>
          <p14:tracePt t="41705" x="5297488" y="6219825"/>
          <p14:tracePt t="41713" x="5251450" y="6219825"/>
          <p14:tracePt t="41720" x="5168900" y="6219825"/>
          <p14:tracePt t="41728" x="5078413" y="6219825"/>
          <p14:tracePt t="41736" x="4968875" y="6200775"/>
          <p14:tracePt t="41744" x="4813300" y="6192838"/>
          <p14:tracePt t="41752" x="4686300" y="6164263"/>
          <p14:tracePt t="41761" x="4594225" y="6146800"/>
          <p14:tracePt t="41770" x="4494213" y="6137275"/>
          <p14:tracePt t="41777" x="4440238" y="6137275"/>
          <p14:tracePt t="41784" x="4384675" y="6119813"/>
          <p14:tracePt t="41792" x="4357688" y="6119813"/>
          <p14:tracePt t="41801" x="4321175" y="6100763"/>
          <p14:tracePt t="41808" x="4311650" y="6100763"/>
          <p14:tracePt t="42249" x="4303713" y="6091238"/>
          <p14:tracePt t="42257" x="4357688" y="6073775"/>
          <p14:tracePt t="42265" x="4448175" y="6073775"/>
          <p14:tracePt t="42273" x="4576763" y="6073775"/>
          <p14:tracePt t="42281" x="4730750" y="6046788"/>
          <p14:tracePt t="42289" x="4876800" y="6010275"/>
          <p14:tracePt t="42296" x="5005388" y="6000750"/>
          <p14:tracePt t="42305" x="5187950" y="5973763"/>
          <p14:tracePt t="42313" x="5334000" y="5954713"/>
          <p14:tracePt t="42321" x="5478463" y="5937250"/>
          <p14:tracePt t="42330" x="5580063" y="5927725"/>
          <p14:tracePt t="42337" x="5670550" y="5900738"/>
          <p14:tracePt t="42346" x="5716588" y="5891213"/>
          <p14:tracePt t="42353" x="5734050" y="5891213"/>
          <p14:tracePt t="42369" x="5753100" y="5881688"/>
          <p14:tracePt t="42417" x="5770563" y="5881688"/>
          <p14:tracePt t="42425" x="5789613" y="5837238"/>
          <p14:tracePt t="42433" x="5834063" y="5808663"/>
          <p14:tracePt t="42441" x="5870575" y="5791200"/>
          <p14:tracePt t="42449" x="5907088" y="5772150"/>
          <p14:tracePt t="42457" x="5989638" y="5718175"/>
          <p14:tracePt t="42466" x="6089650" y="5691188"/>
          <p14:tracePt t="42473" x="6199188" y="5645150"/>
          <p14:tracePt t="42482" x="6318250" y="5589588"/>
          <p14:tracePt t="42488" x="6435725" y="5545138"/>
          <p14:tracePt t="42497" x="6518275" y="5508625"/>
          <p14:tracePt t="42505" x="6645275" y="5472113"/>
          <p14:tracePt t="42513" x="6727825" y="5435600"/>
          <p14:tracePt t="42521" x="6810375" y="5380038"/>
          <p14:tracePt t="42528" x="6892925" y="5353050"/>
          <p14:tracePt t="42536" x="6956425" y="5316538"/>
          <p14:tracePt t="42545" x="6992938" y="5307013"/>
          <p14:tracePt t="42552" x="7056438" y="5280025"/>
          <p14:tracePt t="42562" x="7102475" y="5243513"/>
          <p14:tracePt t="42569" x="7165975" y="5216525"/>
          <p14:tracePt t="42578" x="7192963" y="5197475"/>
          <p14:tracePt t="42585" x="7229475" y="5180013"/>
          <p14:tracePt t="42593" x="7275513" y="5143500"/>
          <p14:tracePt t="42601" x="7319963" y="5126038"/>
          <p14:tracePt t="42609" x="7385050" y="5080000"/>
          <p14:tracePt t="42616" x="7439025" y="5060950"/>
          <p14:tracePt t="42625" x="7521575" y="5006975"/>
          <p14:tracePt t="42633" x="7602538" y="4960938"/>
          <p14:tracePt t="42641" x="7704138" y="4906963"/>
          <p14:tracePt t="42649" x="7767638" y="4870450"/>
          <p14:tracePt t="42656" x="7885113" y="4805363"/>
          <p14:tracePt t="42665" x="8031163" y="4768850"/>
          <p14:tracePt t="42673" x="8223250" y="4705350"/>
          <p14:tracePt t="42680" x="8378825" y="4641850"/>
          <p14:tracePt t="42689" x="8588375" y="4578350"/>
          <p14:tracePt t="42697" x="8842375" y="4522788"/>
          <p14:tracePt t="51338" x="9007475" y="2873375"/>
          <p14:tracePt t="51345" x="8851900" y="2844800"/>
          <p14:tracePt t="51353" x="8761413" y="2817813"/>
          <p14:tracePt t="51362" x="8705850" y="2817813"/>
          <p14:tracePt t="51368" x="8605838" y="2781300"/>
          <p14:tracePt t="51378" x="8542338" y="2763838"/>
          <p14:tracePt t="51385" x="8488363" y="2754313"/>
          <p14:tracePt t="51394" x="8469313" y="2744788"/>
          <p14:tracePt t="51401" x="8432800" y="2727325"/>
          <p14:tracePt t="51425" x="8423275" y="2727325"/>
          <p14:tracePt t="51433" x="8415338" y="2717800"/>
          <p14:tracePt t="51473" x="8386763" y="2708275"/>
          <p14:tracePt t="51481" x="8378825" y="2708275"/>
          <p14:tracePt t="51488" x="8342313" y="2690813"/>
          <p14:tracePt t="51496" x="8313738" y="2671763"/>
          <p14:tracePt t="51505" x="8240713" y="2644775"/>
          <p14:tracePt t="51512" x="8177213" y="2617788"/>
          <p14:tracePt t="51520" x="8077200" y="2589213"/>
          <p14:tracePt t="51529" x="7967663" y="2535238"/>
          <p14:tracePt t="51536" x="7831138" y="2489200"/>
          <p14:tracePt t="51544" x="7685088" y="2444750"/>
          <p14:tracePt t="51552" x="7548563" y="2398713"/>
          <p14:tracePt t="51560" x="7339013" y="2352675"/>
          <p14:tracePt t="51568" x="7192963" y="2306638"/>
          <p14:tracePt t="51577" x="7019925" y="2243138"/>
          <p14:tracePt t="51584" x="6929438" y="2216150"/>
          <p14:tracePt t="51594" x="6791325" y="2170113"/>
          <p14:tracePt t="51600" x="6664325" y="2143125"/>
          <p14:tracePt t="51608" x="6545263" y="2106613"/>
          <p14:tracePt t="51616" x="6508750" y="2089150"/>
          <p14:tracePt t="51624" x="6408738" y="2060575"/>
          <p14:tracePt t="51632" x="6335713" y="2033588"/>
          <p14:tracePt t="51640" x="6218238" y="2006600"/>
          <p14:tracePt t="51648" x="6126163" y="1979613"/>
          <p14:tracePt t="51657" x="6026150" y="1951038"/>
          <p14:tracePt t="51665" x="5916613" y="1924050"/>
          <p14:tracePt t="51673" x="5797550" y="1897063"/>
          <p14:tracePt t="51681" x="5670550" y="1870075"/>
          <p14:tracePt t="51690" x="5534025" y="1804988"/>
          <p14:tracePt t="51696" x="5405438" y="1778000"/>
          <p14:tracePt t="51705" x="5268913" y="1731963"/>
          <p14:tracePt t="51714" x="5178425" y="1704975"/>
          <p14:tracePt t="51721" x="5059363" y="1677988"/>
          <p14:tracePt t="51728" x="5005388" y="1660525"/>
          <p14:tracePt t="51738" x="4922838" y="1614488"/>
          <p14:tracePt t="51744" x="4886325" y="1595438"/>
          <p14:tracePt t="51753" x="4868863" y="1587500"/>
          <p14:tracePt t="51761" x="4840288" y="1550988"/>
          <p14:tracePt t="51769" x="4832350" y="1550988"/>
          <p14:tracePt t="51778" x="4822825" y="1541463"/>
          <p14:tracePt t="51937" x="4832350" y="1541463"/>
          <p14:tracePt t="51945" x="4849813" y="1541463"/>
          <p14:tracePt t="51954" x="4859338" y="1541463"/>
          <p14:tracePt t="51962" x="4876800" y="1541463"/>
          <p14:tracePt t="51969" x="4905375" y="1541463"/>
          <p14:tracePt t="51979" x="4913313" y="1541463"/>
          <p14:tracePt t="51985" x="4932363" y="1541463"/>
          <p14:tracePt t="52266" x="4913313" y="1595438"/>
          <p14:tracePt t="52274" x="4905375" y="1624013"/>
          <p14:tracePt t="52281" x="4895850" y="1668463"/>
          <p14:tracePt t="52289" x="4895850" y="1677988"/>
          <p14:tracePt t="52296" x="4886325" y="1704975"/>
          <p14:tracePt t="52304" x="4886325" y="1724025"/>
          <p14:tracePt t="52320" x="4886325" y="1741488"/>
          <p14:tracePt t="52328" x="4868863" y="1778000"/>
          <p14:tracePt t="52344" x="4868863" y="1797050"/>
          <p14:tracePt t="52554" x="4868863" y="1804988"/>
          <p14:tracePt t="52585" x="4868863" y="1814513"/>
          <p14:tracePt t="52609" x="4886325" y="1814513"/>
          <p14:tracePt t="52617" x="4941888" y="1814513"/>
          <p14:tracePt t="52625" x="5014913" y="1814513"/>
          <p14:tracePt t="52632" x="5095875" y="1814513"/>
          <p14:tracePt t="52641" x="5187950" y="1814513"/>
          <p14:tracePt t="52649" x="5297488" y="1814513"/>
          <p14:tracePt t="52657" x="5405438" y="1833563"/>
          <p14:tracePt t="52665" x="5497513" y="1860550"/>
          <p14:tracePt t="52673" x="5580063" y="1870075"/>
          <p14:tracePt t="52681" x="5688013" y="1887538"/>
          <p14:tracePt t="52688" x="5734050" y="1887538"/>
          <p14:tracePt t="52698" x="5761038" y="1887538"/>
          <p14:tracePt t="52705" x="5789613" y="1887538"/>
          <p14:tracePt t="52713" x="5807075" y="1887538"/>
          <p14:tracePt t="52721" x="5816600" y="1906588"/>
          <p14:tracePt t="52953" x="5826125" y="1906588"/>
          <p14:tracePt t="52969" x="5834063" y="1906588"/>
          <p14:tracePt t="52976" x="5834063" y="1887538"/>
          <p14:tracePt t="52984" x="5834063" y="1870075"/>
          <p14:tracePt t="53000" x="5834063" y="1841500"/>
          <p14:tracePt t="53008" x="5834063" y="1833563"/>
          <p14:tracePt t="53016" x="5834063" y="1824038"/>
          <p14:tracePt t="53024" x="5834063" y="1814513"/>
          <p14:tracePt t="53032" x="5834063" y="1787525"/>
          <p14:tracePt t="53040" x="5834063" y="1778000"/>
          <p14:tracePt t="53048" x="5834063" y="1768475"/>
          <p14:tracePt t="53058" x="5834063" y="1760538"/>
          <p14:tracePt t="53064" x="5834063" y="1751013"/>
          <p14:tracePt t="53081" x="5834063" y="1741488"/>
          <p14:tracePt t="53217" x="5826125" y="1760538"/>
          <p14:tracePt t="53225" x="5761038" y="1804988"/>
          <p14:tracePt t="53233" x="5688013" y="1906588"/>
          <p14:tracePt t="53240" x="5616575" y="2006600"/>
          <p14:tracePt t="53248" x="5543550" y="2106613"/>
          <p14:tracePt t="53256" x="5478463" y="2206625"/>
          <p14:tracePt t="53264" x="5405438" y="2306638"/>
          <p14:tracePt t="53272" x="5334000" y="2425700"/>
          <p14:tracePt t="53280" x="5287963" y="2525713"/>
          <p14:tracePt t="53288" x="5287963" y="2617788"/>
          <p14:tracePt t="53296" x="5278438" y="2727325"/>
          <p14:tracePt t="53304" x="5278438" y="2836863"/>
          <p14:tracePt t="53312" x="5260975" y="2946400"/>
          <p14:tracePt t="53320" x="5260975" y="3073400"/>
          <p14:tracePt t="53329" x="5260975" y="3219450"/>
          <p14:tracePt t="53337" x="5260975" y="3346450"/>
          <p14:tracePt t="53345" x="5251450" y="3465513"/>
          <p14:tracePt t="53353" x="5251450" y="3556000"/>
          <p14:tracePt t="53360" x="5251450" y="3684588"/>
          <p14:tracePt t="53368" x="5251450" y="3794125"/>
          <p14:tracePt t="53376" x="5251450" y="3903663"/>
          <p14:tracePt t="53384" x="5214938" y="3994150"/>
          <p14:tracePt t="53393" x="5205413" y="4103688"/>
          <p14:tracePt t="53400" x="5195888" y="4167188"/>
          <p14:tracePt t="53408" x="5195888" y="4222750"/>
          <p14:tracePt t="53416" x="5187950" y="4240213"/>
          <p14:tracePt t="53489" x="5187950" y="4268788"/>
          <p14:tracePt t="53498" x="5151438" y="4295775"/>
          <p14:tracePt t="53505" x="5122863" y="4322763"/>
          <p14:tracePt t="53514" x="5068888" y="4376738"/>
          <p14:tracePt t="53521" x="5032375" y="4422775"/>
          <p14:tracePt t="53529" x="4986338" y="4468813"/>
          <p14:tracePt t="53537" x="4949825" y="4514850"/>
          <p14:tracePt t="53546" x="4905375" y="4568825"/>
          <p14:tracePt t="53553" x="4849813" y="4614863"/>
          <p14:tracePt t="53562" x="4803775" y="4668838"/>
          <p14:tracePt t="53569" x="4786313" y="4687888"/>
          <p14:tracePt t="53579" x="4776788" y="4705350"/>
          <p14:tracePt t="53585" x="4740275" y="4732338"/>
          <p14:tracePt t="53595" x="4722813" y="4751388"/>
          <p14:tracePt t="53601" x="4695825" y="4787900"/>
          <p14:tracePt t="53611" x="4622800" y="4851400"/>
          <p14:tracePt t="53617" x="4557713" y="4924425"/>
          <p14:tracePt t="53625" x="4530725" y="4943475"/>
          <p14:tracePt t="53633" x="4494213" y="4960938"/>
          <p14:tracePt t="53641" x="4467225" y="4979988"/>
          <p14:tracePt t="53649" x="4448175" y="4987925"/>
          <p14:tracePt t="53673" x="4430713" y="4987925"/>
          <p14:tracePt t="53969" x="4440238" y="4987925"/>
          <p14:tracePt t="53976" x="4476750" y="4987925"/>
          <p14:tracePt t="53984" x="4503738" y="4987925"/>
          <p14:tracePt t="53992" x="4549775" y="4987925"/>
          <p14:tracePt t="54000" x="4576763" y="4987925"/>
          <p14:tracePt t="54008" x="4640263" y="4960938"/>
          <p14:tracePt t="54024" x="4659313" y="4960938"/>
          <p14:tracePt t="54032" x="4667250" y="4960938"/>
          <p14:tracePt t="54129" x="4713288" y="4960938"/>
          <p14:tracePt t="54145" x="4749800" y="4960938"/>
          <p14:tracePt t="54153" x="4786313" y="4960938"/>
          <p14:tracePt t="54161" x="4803775" y="4960938"/>
          <p14:tracePt t="54177" x="4813300" y="4960938"/>
          <p14:tracePt t="54185" x="4822825" y="4960938"/>
          <p14:tracePt t="54195" x="4840288" y="4960938"/>
          <p14:tracePt t="54200" x="4849813" y="4960938"/>
          <p14:tracePt t="54208" x="4859338" y="4960938"/>
          <p14:tracePt t="54224" x="4868863" y="4960938"/>
          <p14:tracePt t="54248" x="4905375" y="4960938"/>
          <p14:tracePt t="54265" x="4932363" y="4987925"/>
          <p14:tracePt t="54273" x="4941888" y="4987925"/>
          <p14:tracePt t="54281" x="4978400" y="4997450"/>
          <p14:tracePt t="54289" x="4995863" y="4997450"/>
          <p14:tracePt t="54297" x="5022850" y="5016500"/>
          <p14:tracePt t="54305" x="5049838" y="5024438"/>
          <p14:tracePt t="54314" x="5068888" y="5024438"/>
          <p14:tracePt t="54321" x="5086350" y="5024438"/>
          <p14:tracePt t="54329" x="5095875" y="5024438"/>
          <p14:tracePt t="54337" x="5105400" y="5033963"/>
          <p14:tracePt t="54673" x="5114925" y="5033963"/>
          <p14:tracePt t="54681" x="5132388" y="5053013"/>
          <p14:tracePt t="54689" x="5141913" y="5060950"/>
          <p14:tracePt t="54713" x="5141913" y="5070475"/>
          <p14:tracePt t="54721" x="5159375" y="5080000"/>
          <p14:tracePt t="54737" x="5168900" y="5089525"/>
          <p14:tracePt t="54745" x="5178425" y="5097463"/>
          <p14:tracePt t="54977" x="5205413" y="5097463"/>
          <p14:tracePt t="54985" x="5224463" y="5097463"/>
          <p14:tracePt t="54994" x="5260975" y="5097463"/>
          <p14:tracePt t="55001" x="5305425" y="5097463"/>
          <p14:tracePt t="55011" x="5341938" y="5097463"/>
          <p14:tracePt t="55017" x="5368925" y="5097463"/>
          <p14:tracePt t="55025" x="5414963" y="5097463"/>
          <p14:tracePt t="55033" x="5470525" y="5097463"/>
          <p14:tracePt t="55042" x="5514975" y="5097463"/>
          <p14:tracePt t="55049" x="5570538" y="5070475"/>
          <p14:tracePt t="55057" x="5616575" y="5053013"/>
          <p14:tracePt t="55065" x="5653088" y="5043488"/>
          <p14:tracePt t="55073" x="5688013" y="5016500"/>
          <p14:tracePt t="55081" x="5753100" y="4997450"/>
          <p14:tracePt t="55089" x="5761038" y="4987925"/>
          <p14:tracePt t="55098" x="5797550" y="4979988"/>
          <p14:tracePt t="55105" x="5816600" y="4970463"/>
          <p14:tracePt t="55114" x="5834063" y="4970463"/>
          <p14:tracePt t="55121" x="5853113" y="4951413"/>
          <p14:tracePt t="55130" x="5870575" y="4943475"/>
          <p14:tracePt t="55137" x="5889625" y="4933950"/>
          <p14:tracePt t="55144" x="5935663" y="4914900"/>
          <p14:tracePt t="55153" x="5962650" y="4897438"/>
          <p14:tracePt t="55161" x="5972175" y="4897438"/>
          <p14:tracePt t="55169" x="6026150" y="4878388"/>
          <p14:tracePt t="55178" x="6099175" y="4841875"/>
          <p14:tracePt t="55185" x="6199188" y="4814888"/>
          <p14:tracePt t="55194" x="6262688" y="4768850"/>
          <p14:tracePt t="55201" x="6326188" y="4751388"/>
          <p14:tracePt t="55211" x="6408738" y="4705350"/>
          <p14:tracePt t="55217" x="6500813" y="4678363"/>
          <p14:tracePt t="55225" x="6637338" y="4624388"/>
          <p14:tracePt t="55233" x="6754813" y="4559300"/>
          <p14:tracePt t="55241" x="6919913" y="4486275"/>
          <p14:tracePt t="55249" x="7046913" y="4459288"/>
          <p14:tracePt t="55257" x="7202488" y="4413250"/>
          <p14:tracePt t="55265" x="7329488" y="4386263"/>
          <p14:tracePt t="55273" x="7475538" y="4368800"/>
          <p14:tracePt t="55281" x="7612063" y="4340225"/>
          <p14:tracePt t="55289" x="7740650" y="4322763"/>
          <p14:tracePt t="55298" x="7850188" y="4313238"/>
          <p14:tracePt t="55305" x="7977188" y="4295775"/>
          <p14:tracePt t="55314" x="8096250" y="4268788"/>
          <p14:tracePt t="55321" x="8204200" y="4249738"/>
          <p14:tracePt t="55328" x="8313738" y="4240213"/>
          <p14:tracePt t="55337" x="8396288" y="4232275"/>
          <p14:tracePt t="55345" x="8469313" y="4203700"/>
          <p14:tracePt t="55353" x="8532813" y="4176713"/>
          <p14:tracePt t="55361" x="8605838" y="4167188"/>
          <p14:tracePt t="55369" x="8651875" y="4140200"/>
          <p14:tracePt t="55378" x="8697913" y="4122738"/>
          <p14:tracePt t="55385" x="8734425" y="4103688"/>
          <p14:tracePt t="55395" x="8751888" y="4094163"/>
          <p14:tracePt t="55401" x="8770938" y="4076700"/>
          <p14:tracePt t="55411" x="8788400" y="4067175"/>
          <p14:tracePt t="55417" x="8807450" y="4057650"/>
          <p14:tracePt t="55425" x="8824913" y="4057650"/>
          <p14:tracePt t="55433" x="8851900" y="4040188"/>
          <p14:tracePt t="55448" x="8897938" y="4030663"/>
          <p14:tracePt t="55456" x="8924925" y="4021138"/>
          <p14:tracePt t="55464" x="8943975" y="3984625"/>
          <p14:tracePt t="55472" x="8988425" y="3976688"/>
          <p14:tracePt t="55480" x="9007475" y="3967163"/>
          <p14:tracePt t="55488" x="9061450" y="3948113"/>
          <p14:tracePt t="55496" x="9126538" y="3921125"/>
          <p14:tracePt t="57833" x="8980488" y="2763838"/>
          <p14:tracePt t="57841" x="8824913" y="2681288"/>
          <p14:tracePt t="57849" x="8661400" y="2625725"/>
          <p14:tracePt t="57857" x="8496300" y="2589213"/>
          <p14:tracePt t="57865" x="8396288" y="2554288"/>
          <p14:tracePt t="57872" x="8277225" y="2525713"/>
          <p14:tracePt t="57881" x="8186738" y="2498725"/>
          <p14:tracePt t="57888" x="8086725" y="2471738"/>
          <p14:tracePt t="57896" x="8013700" y="2452688"/>
          <p14:tracePt t="57905" x="7950200" y="2435225"/>
          <p14:tracePt t="57912" x="7867650" y="2389188"/>
          <p14:tracePt t="57920" x="7831138" y="2389188"/>
          <p14:tracePt t="57928" x="7804150" y="2389188"/>
          <p14:tracePt t="57937" x="7740650" y="2371725"/>
          <p14:tracePt t="57945" x="7704138" y="2371725"/>
          <p14:tracePt t="57952" x="7648575" y="2371725"/>
          <p14:tracePt t="57961" x="7602538" y="2371725"/>
          <p14:tracePt t="57968" x="7548563" y="2371725"/>
          <p14:tracePt t="57977" x="7512050" y="2352675"/>
          <p14:tracePt t="57985" x="7485063" y="2352675"/>
          <p14:tracePt t="57994" x="7421563" y="2335213"/>
          <p14:tracePt t="58001" x="7392988" y="2335213"/>
          <p14:tracePt t="58010" x="7375525" y="2335213"/>
          <p14:tracePt t="58017" x="7356475" y="2335213"/>
          <p14:tracePt t="58025" x="7339013" y="2335213"/>
          <p14:tracePt t="58032" x="7329488" y="2335213"/>
          <p14:tracePt t="58040" x="7302500" y="2335213"/>
          <p14:tracePt t="58057" x="7265988" y="2335213"/>
          <p14:tracePt t="58065" x="7219950" y="2335213"/>
          <p14:tracePt t="58072" x="7138988" y="2335213"/>
          <p14:tracePt t="58080" x="7010400" y="2335213"/>
          <p14:tracePt t="58089" x="6900863" y="2335213"/>
          <p14:tracePt t="58097" x="6773863" y="2335213"/>
          <p14:tracePt t="58105" x="6627813" y="2335213"/>
          <p14:tracePt t="58112" x="6445250" y="2306638"/>
          <p14:tracePt t="58120" x="6299200" y="2289175"/>
          <p14:tracePt t="58128" x="6153150" y="2270125"/>
          <p14:tracePt t="58147" x="5907088" y="2189163"/>
          <p14:tracePt t="58152" x="5807075" y="2143125"/>
          <p14:tracePt t="58160" x="5734050" y="2133600"/>
          <p14:tracePt t="58169" x="5670550" y="2097088"/>
          <p14:tracePt t="58177" x="5634038" y="2070100"/>
          <p14:tracePt t="58185" x="5580063" y="2033588"/>
          <p14:tracePt t="58194" x="5534025" y="2024063"/>
          <p14:tracePt t="58201" x="5478463" y="2016125"/>
          <p14:tracePt t="58210" x="5414963" y="2006600"/>
          <p14:tracePt t="58216" x="5360988" y="2006600"/>
          <p14:tracePt t="58225" x="5278438" y="1979613"/>
          <p14:tracePt t="58232" x="5224463" y="1960563"/>
          <p14:tracePt t="58240" x="5132388" y="1960563"/>
          <p14:tracePt t="58248" x="5068888" y="1951038"/>
          <p14:tracePt t="58257" x="5041900" y="1943100"/>
          <p14:tracePt t="58265" x="4995863" y="1943100"/>
          <p14:tracePt t="58272" x="4959350" y="1933575"/>
          <p14:tracePt t="58280" x="4949825" y="1924050"/>
          <p14:tracePt t="58288" x="4941888" y="1914525"/>
          <p14:tracePt t="58313" x="4932363" y="1906588"/>
          <p14:tracePt t="58321" x="4922838" y="1897063"/>
          <p14:tracePt t="58336" x="4913313" y="1897063"/>
          <p14:tracePt t="58345" x="4913313" y="1887538"/>
          <p14:tracePt t="58352" x="4913313" y="1870075"/>
          <p14:tracePt t="58360" x="4913313" y="1841500"/>
          <p14:tracePt t="58368" x="4913313" y="1824038"/>
          <p14:tracePt t="58377" x="4913313" y="1804988"/>
          <p14:tracePt t="58385" x="4913313" y="1797050"/>
          <p14:tracePt t="58400" x="4913313" y="1787525"/>
          <p14:tracePt t="58416" x="4913313" y="1778000"/>
          <p14:tracePt t="58448" x="4913313" y="1760538"/>
          <p14:tracePt t="58472" x="4913313" y="1741488"/>
          <p14:tracePt t="58489" x="4868863" y="1724025"/>
          <p14:tracePt t="58505" x="4849813" y="1704975"/>
          <p14:tracePt t="58521" x="4840288" y="1697038"/>
          <p14:tracePt t="58529" x="4832350" y="1697038"/>
          <p14:tracePt t="58577" x="4813300" y="1697038"/>
          <p14:tracePt t="58585" x="4803775" y="1697038"/>
          <p14:tracePt t="58594" x="4767263" y="1697038"/>
          <p14:tracePt t="58601" x="4722813" y="1697038"/>
          <p14:tracePt t="58611" x="4686300" y="1697038"/>
          <p14:tracePt t="58617" x="4649788" y="1697038"/>
          <p14:tracePt t="58625" x="4603750" y="1697038"/>
          <p14:tracePt t="58633" x="4576763" y="1704975"/>
          <p14:tracePt t="58641" x="4521200" y="1704975"/>
          <p14:tracePt t="58649" x="4503738" y="1704975"/>
          <p14:tracePt t="58657" x="4484688" y="1704975"/>
          <p14:tracePt t="58665" x="4476750" y="1704975"/>
          <p14:tracePt t="58761" x="4484688" y="1697038"/>
          <p14:tracePt t="58769" x="4503738" y="1697038"/>
          <p14:tracePt t="58777" x="4513263" y="1687513"/>
          <p14:tracePt t="58785" x="4530725" y="1687513"/>
          <p14:tracePt t="58795" x="4557713" y="1668463"/>
          <p14:tracePt t="58801" x="4586288" y="1660525"/>
          <p14:tracePt t="58811" x="4622800" y="1651000"/>
          <p14:tracePt t="58817" x="4649788" y="1651000"/>
          <p14:tracePt t="58827" x="4667250" y="1651000"/>
          <p14:tracePt t="58833" x="4695825" y="1651000"/>
          <p14:tracePt t="58841" x="4713288" y="1651000"/>
          <p14:tracePt t="58849" x="4722813" y="1651000"/>
          <p14:tracePt t="58857" x="4730750" y="1641475"/>
          <p14:tracePt t="58945" x="4740275" y="1641475"/>
          <p14:tracePt t="59001" x="4749800" y="1641475"/>
          <p14:tracePt t="59012" x="4759325" y="1641475"/>
          <p14:tracePt t="59017" x="4786313" y="1641475"/>
          <p14:tracePt t="59025" x="4795838" y="1641475"/>
          <p14:tracePt t="59033" x="4822825" y="1641475"/>
          <p14:tracePt t="59041" x="4832350" y="1641475"/>
          <p14:tracePt t="59057" x="4840288" y="1641475"/>
          <p14:tracePt t="59065" x="4859338" y="1641475"/>
          <p14:tracePt t="59073" x="4868863" y="1641475"/>
          <p14:tracePt t="59081" x="4876800" y="1641475"/>
          <p14:tracePt t="59089" x="4886325" y="1641475"/>
          <p14:tracePt t="59097" x="4895850" y="1641475"/>
          <p14:tracePt t="59105" x="4905375" y="1641475"/>
          <p14:tracePt t="59113" x="4913313" y="1641475"/>
          <p14:tracePt t="59809" x="4949825" y="1641475"/>
          <p14:tracePt t="59817" x="4959350" y="1641475"/>
          <p14:tracePt t="59826" x="4968875" y="1641475"/>
          <p14:tracePt t="59833" x="4986338" y="1641475"/>
          <p14:tracePt t="59849" x="4995863" y="1641475"/>
          <p14:tracePt t="59865" x="5005388" y="1641475"/>
          <p14:tracePt t="60161" x="4978400" y="1641475"/>
          <p14:tracePt t="60169" x="4941888" y="1641475"/>
          <p14:tracePt t="60176" x="4913313" y="1641475"/>
          <p14:tracePt t="60185" x="4886325" y="1641475"/>
          <p14:tracePt t="60194" x="4822825" y="1604963"/>
          <p14:tracePt t="60200" x="4795838" y="1604963"/>
          <p14:tracePt t="60209" x="4749800" y="1595438"/>
          <p14:tracePt t="60216" x="4722813" y="1587500"/>
          <p14:tracePt t="60224" x="4676775" y="1558925"/>
          <p14:tracePt t="60232" x="4640263" y="1558925"/>
          <p14:tracePt t="60240" x="4622800" y="1558925"/>
          <p14:tracePt t="60248" x="4586288" y="1550988"/>
          <p14:tracePt t="60273" x="4576763" y="1550988"/>
          <p14:tracePt t="60505" x="4557713" y="1550988"/>
          <p14:tracePt t="60521" x="4549775" y="1550988"/>
          <p14:tracePt t="61401" x="4540250" y="1550988"/>
          <p14:tracePt t="61411" x="4513263" y="1558925"/>
          <p14:tracePt t="61416" x="4494213" y="1577975"/>
          <p14:tracePt t="61426" x="4476750" y="1595438"/>
          <p14:tracePt t="61433" x="4457700" y="1614488"/>
          <p14:tracePt t="61441" x="4448175" y="1624013"/>
          <p14:tracePt t="61458" x="4421188" y="1641475"/>
          <p14:tracePt t="61465" x="4413250" y="1651000"/>
          <p14:tracePt t="61481" x="4403725" y="1660525"/>
          <p14:tracePt t="61785" x="4413250" y="1660525"/>
          <p14:tracePt t="61793" x="4476750" y="1641475"/>
          <p14:tracePt t="61801" x="4494213" y="1631950"/>
          <p14:tracePt t="61810" x="4513263" y="1624013"/>
          <p14:tracePt t="61817" x="4540250" y="1614488"/>
          <p14:tracePt t="61826" x="4567238" y="1614488"/>
          <p14:tracePt t="61833" x="4613275" y="1577975"/>
          <p14:tracePt t="61841" x="4630738" y="1568450"/>
          <p14:tracePt t="61849" x="4640263" y="1568450"/>
          <p14:tracePt t="61857" x="4667250" y="1568450"/>
          <p14:tracePt t="61865" x="4695825" y="1541463"/>
          <p14:tracePt t="61873" x="4713288" y="1531938"/>
          <p14:tracePt t="61881" x="4722813" y="1531938"/>
          <p14:tracePt t="61897" x="4759325" y="1522413"/>
          <p14:tracePt t="61905" x="4786313" y="1522413"/>
          <p14:tracePt t="61913" x="4795838" y="1514475"/>
          <p14:tracePt t="61937" x="4803775" y="1514475"/>
          <p14:tracePt t="62033" x="4840288" y="1514475"/>
          <p14:tracePt t="62041" x="4868863" y="1514475"/>
          <p14:tracePt t="62049" x="4886325" y="1514475"/>
          <p14:tracePt t="62058" x="4932363" y="1514475"/>
          <p14:tracePt t="62065" x="4949825" y="1514475"/>
          <p14:tracePt t="62073" x="4978400" y="1514475"/>
          <p14:tracePt t="62081" x="4995863" y="1514475"/>
          <p14:tracePt t="62089" x="5014913" y="1514475"/>
          <p14:tracePt t="62097" x="5032375" y="1514475"/>
          <p14:tracePt t="62105" x="5041900" y="1514475"/>
          <p14:tracePt t="62393" x="5049838" y="1514475"/>
          <p14:tracePt t="62401" x="5059363" y="1514475"/>
          <p14:tracePt t="62410" x="5068888" y="1514475"/>
          <p14:tracePt t="62417" x="5068888" y="1522413"/>
          <p14:tracePt t="62426" x="5068888" y="1531938"/>
          <p14:tracePt t="62432" x="5068888" y="1541463"/>
          <p14:tracePt t="62448" x="5068888" y="1550988"/>
          <p14:tracePt t="62464" x="5068888" y="1568450"/>
          <p14:tracePt t="64464" x="5049838" y="1587500"/>
          <p14:tracePt t="64480" x="5049838" y="1595438"/>
          <p14:tracePt t="64488" x="5032375" y="1604963"/>
          <p14:tracePt t="64961" x="5014913" y="1604963"/>
          <p14:tracePt t="64969" x="4922838" y="1604963"/>
          <p14:tracePt t="64976" x="4876800" y="1624013"/>
          <p14:tracePt t="64984" x="4803775" y="1631950"/>
          <p14:tracePt t="64992" x="4786313" y="1631950"/>
          <p14:tracePt t="65000" x="4749800" y="1631950"/>
          <p14:tracePt t="65008" x="4713288" y="1641475"/>
          <p14:tracePt t="65016" x="4695825" y="1641475"/>
          <p14:tracePt t="65113" x="4686300" y="1641475"/>
          <p14:tracePt t="65721" x="4676775" y="1631950"/>
          <p14:tracePt t="66448" x="4676775" y="1641475"/>
          <p14:tracePt t="66456" x="4703763" y="1641475"/>
          <p14:tracePt t="66464" x="4759325" y="1631950"/>
          <p14:tracePt t="66472" x="4803775" y="1614488"/>
          <p14:tracePt t="66480" x="4859338" y="1614488"/>
          <p14:tracePt t="66488" x="4895850" y="1614488"/>
          <p14:tracePt t="66496" x="4913313" y="1614488"/>
          <p14:tracePt t="66504" x="4941888" y="1614488"/>
          <p14:tracePt t="66512" x="4978400" y="1604963"/>
          <p14:tracePt t="67657" x="4986338" y="1614488"/>
          <p14:tracePt t="67665" x="4986338" y="1631950"/>
          <p14:tracePt t="67672" x="4949825" y="1697038"/>
          <p14:tracePt t="67680" x="4941888" y="1731963"/>
          <p14:tracePt t="67688" x="4922838" y="1778000"/>
          <p14:tracePt t="67696" x="4905375" y="1824038"/>
          <p14:tracePt t="67704" x="4895850" y="1887538"/>
          <p14:tracePt t="67712" x="4876800" y="1943100"/>
          <p14:tracePt t="67720" x="4876800" y="2016125"/>
          <p14:tracePt t="67728" x="4876800" y="2070100"/>
          <p14:tracePt t="67736" x="4876800" y="2160588"/>
          <p14:tracePt t="67744" x="4876800" y="2262188"/>
          <p14:tracePt t="67752" x="4895850" y="2371725"/>
          <p14:tracePt t="67760" x="4913313" y="2435225"/>
          <p14:tracePt t="67768" x="4941888" y="2525713"/>
          <p14:tracePt t="67777" x="4978400" y="2608263"/>
          <p14:tracePt t="67784" x="4986338" y="2654300"/>
          <p14:tracePt t="67793" x="4995863" y="2681288"/>
          <p14:tracePt t="67800" x="5014913" y="2717800"/>
          <p14:tracePt t="67809" x="5022850" y="2754313"/>
          <p14:tracePt t="67816" x="5032375" y="2781300"/>
          <p14:tracePt t="67826" x="5032375" y="2808288"/>
          <p14:tracePt t="67832" x="5041900" y="2854325"/>
          <p14:tracePt t="67841" x="5041900" y="2909888"/>
          <p14:tracePt t="67848" x="5041900" y="2936875"/>
          <p14:tracePt t="67856" x="5041900" y="2990850"/>
          <p14:tracePt t="67864" x="5041900" y="3082925"/>
          <p14:tracePt t="67872" x="5041900" y="3109913"/>
          <p14:tracePt t="67895" x="5041900" y="3255963"/>
          <p14:tracePt t="67897" x="5041900" y="3282950"/>
          <p14:tracePt t="67904" x="5041900" y="3338513"/>
          <p14:tracePt t="67913" x="5068888" y="3402013"/>
          <p14:tracePt t="67921" x="5086350" y="3429000"/>
          <p14:tracePt t="67928" x="5095875" y="3455988"/>
          <p14:tracePt t="67937" x="5095875" y="3475038"/>
          <p14:tracePt t="67953" x="5105400" y="3519488"/>
          <p14:tracePt t="67961" x="5105400" y="3538538"/>
          <p14:tracePt t="67968" x="5105400" y="3575050"/>
          <p14:tracePt t="67976" x="5105400" y="3592513"/>
          <p14:tracePt t="67984" x="5105400" y="3657600"/>
          <p14:tracePt t="67993" x="5105400" y="3694113"/>
          <p14:tracePt t="68000" x="5105400" y="3730625"/>
          <p14:tracePt t="68010" x="5078413" y="3803650"/>
          <p14:tracePt t="68016" x="5078413" y="3848100"/>
          <p14:tracePt t="68026" x="5068888" y="3903663"/>
          <p14:tracePt t="68032" x="5068888" y="3948113"/>
          <p14:tracePt t="68041" x="5059363" y="3976688"/>
          <p14:tracePt t="68048" x="5059363" y="4013200"/>
          <p14:tracePt t="68056" x="5049838" y="4057650"/>
          <p14:tracePt t="68064" x="5022850" y="4103688"/>
          <p14:tracePt t="68072" x="5022850" y="4122738"/>
          <p14:tracePt t="68081" x="5022850" y="4130675"/>
          <p14:tracePt t="68089" x="5022850" y="4167188"/>
          <p14:tracePt t="68096" x="5014913" y="4167188"/>
          <p14:tracePt t="68112" x="5014913" y="4186238"/>
          <p14:tracePt t="68128" x="5014913" y="4195763"/>
          <p14:tracePt t="68137" x="5014913" y="4203700"/>
          <p14:tracePt t="68144" x="5014913" y="4213225"/>
          <p14:tracePt t="68152" x="5005388" y="4249738"/>
          <p14:tracePt t="68161" x="5005388" y="4259263"/>
          <p14:tracePt t="68168" x="4995863" y="4286250"/>
          <p14:tracePt t="68176" x="4978400" y="4303713"/>
          <p14:tracePt t="68184" x="4959350" y="4332288"/>
          <p14:tracePt t="68192" x="4941888" y="4349750"/>
          <p14:tracePt t="68200" x="4913313" y="4386263"/>
          <p14:tracePt t="68208" x="4905375" y="4395788"/>
          <p14:tracePt t="68216" x="4886325" y="4405313"/>
          <p14:tracePt t="68224" x="4868863" y="4432300"/>
          <p14:tracePt t="68232" x="4859338" y="4432300"/>
          <p14:tracePt t="68240" x="4849813" y="4432300"/>
          <p14:tracePt t="68248" x="4840288" y="4441825"/>
          <p14:tracePt t="68265" x="4822825" y="4441825"/>
          <p14:tracePt t="68273" x="4813300" y="4449763"/>
          <p14:tracePt t="68385" x="4803775" y="4449763"/>
          <p14:tracePt t="68393" x="4795838" y="4422775"/>
          <p14:tracePt t="68417" x="4786313" y="4422775"/>
          <p14:tracePt t="68433" x="4776788" y="4405313"/>
          <p14:tracePt t="68441" x="4776788" y="4395788"/>
          <p14:tracePt t="68448" x="4776788" y="4386263"/>
          <p14:tracePt t="68464" x="4767263" y="4349750"/>
          <p14:tracePt t="68480" x="4759325" y="4349750"/>
          <p14:tracePt t="68504" x="4749800" y="4349750"/>
          <p14:tracePt t="68521" x="4740275" y="4340225"/>
          <p14:tracePt t="68537" x="4730750" y="4340225"/>
          <p14:tracePt t="68545" x="4703763" y="4332288"/>
          <p14:tracePt t="68585" x="4686300" y="4332288"/>
          <p14:tracePt t="68601" x="4667250" y="4322763"/>
          <p14:tracePt t="68633" x="4659313" y="4313238"/>
          <p14:tracePt t="68641" x="4649788" y="4303713"/>
          <p14:tracePt t="68673" x="4649788" y="4295775"/>
          <p14:tracePt t="68705" x="4649788" y="4276725"/>
          <p14:tracePt t="68713" x="4640263" y="4259263"/>
          <p14:tracePt t="68721" x="4630738" y="4249738"/>
          <p14:tracePt t="68737" x="4630738" y="4232275"/>
          <p14:tracePt t="68753" x="4622800" y="4222750"/>
          <p14:tracePt t="68777" x="4622800" y="4213225"/>
          <p14:tracePt t="68888" x="4622800" y="4259263"/>
          <p14:tracePt t="68896" x="4622800" y="4313238"/>
          <p14:tracePt t="68904" x="4622800" y="4340225"/>
          <p14:tracePt t="68912" x="4603750" y="4441825"/>
          <p14:tracePt t="68920" x="4557713" y="4505325"/>
          <p14:tracePt t="68928" x="4549775" y="4551363"/>
          <p14:tracePt t="68936" x="4513263" y="4614863"/>
          <p14:tracePt t="68944" x="4484688" y="4668838"/>
          <p14:tracePt t="68952" x="4476750" y="4705350"/>
          <p14:tracePt t="68960" x="4440238" y="4751388"/>
          <p14:tracePt t="68968" x="4430713" y="4787900"/>
          <p14:tracePt t="68976" x="4421188" y="4851400"/>
          <p14:tracePt t="68984" x="4384675" y="4914900"/>
          <p14:tracePt t="68992" x="4376738" y="4970463"/>
          <p14:tracePt t="69000" x="4376738" y="5033963"/>
          <p14:tracePt t="69008" x="4357688" y="5160963"/>
          <p14:tracePt t="69016" x="4357688" y="5233988"/>
          <p14:tracePt t="69026" x="4340225" y="5326063"/>
          <p14:tracePt t="69033" x="4330700" y="5389563"/>
          <p14:tracePt t="69043" x="4330700" y="5445125"/>
          <p14:tracePt t="69049" x="4330700" y="5499100"/>
          <p14:tracePt t="69057" x="4330700" y="5526088"/>
          <p14:tracePt t="69065" x="4330700" y="5545138"/>
          <p14:tracePt t="69073" x="4330700" y="5572125"/>
          <p14:tracePt t="69089" x="4330700" y="5581650"/>
          <p14:tracePt t="69185" x="4330700" y="5608638"/>
          <p14:tracePt t="69193" x="4330700" y="5626100"/>
          <p14:tracePt t="69201" x="4330700" y="5654675"/>
          <p14:tracePt t="69210" x="4321175" y="5662613"/>
          <p14:tracePt t="69217" x="4321175" y="5681663"/>
          <p14:tracePt t="69226" x="4311650" y="5708650"/>
          <p14:tracePt t="69232" x="4303713" y="5718175"/>
          <p14:tracePt t="69248" x="4303713" y="5727700"/>
          <p14:tracePt t="69256" x="4303713" y="5745163"/>
          <p14:tracePt t="69280" x="4303713" y="5754688"/>
          <p14:tracePt t="69496" x="4303713" y="5708650"/>
          <p14:tracePt t="69504" x="4303713" y="5626100"/>
          <p14:tracePt t="69512" x="4311650" y="5589588"/>
          <p14:tracePt t="69521" x="4330700" y="5526088"/>
          <p14:tracePt t="69529" x="4348163" y="5453063"/>
          <p14:tracePt t="69537" x="4348163" y="5408613"/>
          <p14:tracePt t="69545" x="4348163" y="5335588"/>
          <p14:tracePt t="69552" x="4367213" y="5280025"/>
          <p14:tracePt t="69560" x="4394200" y="5216525"/>
          <p14:tracePt t="69568" x="4394200" y="5126038"/>
          <p14:tracePt t="69576" x="4403725" y="5060950"/>
          <p14:tracePt t="69584" x="4421188" y="5006975"/>
          <p14:tracePt t="69592" x="4430713" y="4943475"/>
          <p14:tracePt t="69600" x="4430713" y="4924425"/>
          <p14:tracePt t="69609" x="4430713" y="4870450"/>
          <p14:tracePt t="69616" x="4430713" y="4833938"/>
          <p14:tracePt t="69625" x="4430713" y="4787900"/>
          <p14:tracePt t="69632" x="4448175" y="4768850"/>
          <p14:tracePt t="69642" x="4457700" y="4741863"/>
          <p14:tracePt t="69648" x="4457700" y="4732338"/>
          <p14:tracePt t="69753" x="4476750" y="4768850"/>
          <p14:tracePt t="69761" x="4484688" y="4797425"/>
          <p14:tracePt t="69769" x="4521200" y="4833938"/>
          <p14:tracePt t="69777" x="4549775" y="4851400"/>
          <p14:tracePt t="69785" x="4594225" y="4878388"/>
          <p14:tracePt t="69794" x="4659313" y="4897438"/>
          <p14:tracePt t="69801" x="4730750" y="4897438"/>
          <p14:tracePt t="69811" x="4786313" y="4914900"/>
          <p14:tracePt t="69817" x="4886325" y="4943475"/>
          <p14:tracePt t="69827" x="4941888" y="4943475"/>
          <p14:tracePt t="69833" x="4986338" y="4943475"/>
          <p14:tracePt t="69843" x="5041900" y="4951413"/>
          <p14:tracePt t="69849" x="5049838" y="4951413"/>
          <p14:tracePt t="69969" x="5078413" y="4951413"/>
          <p14:tracePt t="69977" x="5105400" y="4951413"/>
          <p14:tracePt t="69986" x="5141913" y="4951413"/>
          <p14:tracePt t="69994" x="5187950" y="4951413"/>
          <p14:tracePt t="70001" x="5224463" y="4951413"/>
          <p14:tracePt t="70011" x="5268913" y="4951413"/>
          <p14:tracePt t="70017" x="5297488" y="4943475"/>
          <p14:tracePt t="70027" x="5341938" y="4924425"/>
          <p14:tracePt t="70033" x="5387975" y="4906963"/>
          <p14:tracePt t="70044" x="5405438" y="4887913"/>
          <p14:tracePt t="70049" x="5414963" y="4878388"/>
          <p14:tracePt t="70073" x="5414963" y="4860925"/>
          <p14:tracePt t="70081" x="5414963" y="4851400"/>
          <p14:tracePt t="70089" x="5414963" y="4841875"/>
          <p14:tracePt t="70105" x="5414963" y="4824413"/>
          <p14:tracePt t="70113" x="5414963" y="4814888"/>
          <p14:tracePt t="70121" x="5414963" y="4797425"/>
          <p14:tracePt t="70129" x="5414963" y="4778375"/>
          <p14:tracePt t="70137" x="5414963" y="4768850"/>
          <p14:tracePt t="70145" x="5414963" y="4760913"/>
          <p14:tracePt t="70153" x="5414963" y="4741863"/>
          <p14:tracePt t="70161" x="5414963" y="4732338"/>
          <p14:tracePt t="70170" x="5414963" y="4697413"/>
          <p14:tracePt t="70178" x="5414963" y="4668838"/>
          <p14:tracePt t="70185" x="5414963" y="4632325"/>
          <p14:tracePt t="70194" x="5414963" y="4578350"/>
          <p14:tracePt t="70202" x="5414963" y="4541838"/>
          <p14:tracePt t="70210" x="5414963" y="4514850"/>
          <p14:tracePt t="70216" x="5434013" y="4449763"/>
          <p14:tracePt t="70225" x="5434013" y="4422775"/>
          <p14:tracePt t="70232" x="5441950" y="4395788"/>
          <p14:tracePt t="70240" x="5441950" y="4368800"/>
          <p14:tracePt t="70248" x="5451475" y="4322763"/>
          <p14:tracePt t="70256" x="5451475" y="4268788"/>
          <p14:tracePt t="70264" x="5461000" y="4240213"/>
          <p14:tracePt t="70272" x="5461000" y="4203700"/>
          <p14:tracePt t="70280" x="5461000" y="4176713"/>
          <p14:tracePt t="70288" x="5461000" y="4167188"/>
          <p14:tracePt t="70296" x="5461000" y="4159250"/>
          <p14:tracePt t="70657" x="5461000" y="4149725"/>
          <p14:tracePt t="71009" x="5451475" y="4149725"/>
          <p14:tracePt t="71017" x="5451475" y="4186238"/>
          <p14:tracePt t="71026" x="5451475" y="4240213"/>
          <p14:tracePt t="71033" x="5451475" y="4332288"/>
          <p14:tracePt t="71043" x="5441950" y="4405313"/>
          <p14:tracePt t="71050" x="5441950" y="4459288"/>
          <p14:tracePt t="71057" x="5424488" y="4559300"/>
          <p14:tracePt t="71064" x="5424488" y="4668838"/>
          <p14:tracePt t="71072" x="5424488" y="4741863"/>
          <p14:tracePt t="71080" x="5424488" y="4870450"/>
          <p14:tracePt t="71088" x="5424488" y="4997450"/>
          <p14:tracePt t="71096" x="5424488" y="5089525"/>
          <p14:tracePt t="71104" x="5424488" y="5160963"/>
          <p14:tracePt t="71112" x="5424488" y="5253038"/>
          <p14:tracePt t="71120" x="5424488" y="5307013"/>
          <p14:tracePt t="71128" x="5424488" y="5362575"/>
          <p14:tracePt t="71136" x="5424488" y="5399088"/>
          <p14:tracePt t="71144" x="5424488" y="5435600"/>
          <p14:tracePt t="71152" x="5424488" y="5462588"/>
          <p14:tracePt t="71160" x="5424488" y="5481638"/>
          <p14:tracePt t="71168" x="5424488" y="5508625"/>
          <p14:tracePt t="71177" x="5424488" y="5518150"/>
          <p14:tracePt t="71184" x="5424488" y="5535613"/>
          <p14:tracePt t="71193" x="5424488" y="5562600"/>
          <p14:tracePt t="71200" x="5424488" y="5572125"/>
          <p14:tracePt t="71209" x="5414963" y="5589588"/>
          <p14:tracePt t="71218" x="5414963" y="5608638"/>
          <p14:tracePt t="71225" x="5414963" y="5618163"/>
          <p14:tracePt t="71232" x="5414963" y="5626100"/>
          <p14:tracePt t="71242" x="5414963" y="5635625"/>
          <p14:tracePt t="71256" x="5414963" y="5645150"/>
          <p14:tracePt t="71329" x="5414963" y="5662613"/>
          <p14:tracePt t="71337" x="5397500" y="5699125"/>
          <p14:tracePt t="71345" x="5397500" y="5708650"/>
          <p14:tracePt t="71353" x="5387975" y="5745163"/>
          <p14:tracePt t="71361" x="5387975" y="5764213"/>
          <p14:tracePt t="71369" x="5387975" y="5781675"/>
          <p14:tracePt t="71634" x="5368925" y="5800725"/>
          <p14:tracePt t="71641" x="5341938" y="5845175"/>
          <p14:tracePt t="71649" x="5341938" y="5854700"/>
          <p14:tracePt t="71660" x="5334000" y="5864225"/>
          <p14:tracePt t="71665" x="5324475" y="5881688"/>
          <p14:tracePt t="71673" x="5314950" y="5891213"/>
          <p14:tracePt t="71689" x="5305425" y="5891213"/>
          <p14:tracePt t="71697" x="5297488" y="5900738"/>
          <p14:tracePt t="71705" x="5278438" y="5910263"/>
          <p14:tracePt t="71713" x="5260975" y="5927725"/>
          <p14:tracePt t="71728" x="5251450" y="5937250"/>
          <p14:tracePt t="71891" x="5251450" y="5946775"/>
          <p14:tracePt t="72209" x="5251450" y="5910263"/>
          <p14:tracePt t="72217" x="5251450" y="5854700"/>
          <p14:tracePt t="72226" x="5251450" y="5808663"/>
          <p14:tracePt t="72233" x="5251450" y="5745163"/>
          <p14:tracePt t="72244" x="5251450" y="5681663"/>
          <p14:tracePt t="72249" x="5251450" y="5626100"/>
          <p14:tracePt t="72260" x="5251450" y="5589588"/>
          <p14:tracePt t="72265" x="5251450" y="5518150"/>
          <p14:tracePt t="72273" x="5251450" y="5426075"/>
          <p14:tracePt t="72281" x="5251450" y="5372100"/>
          <p14:tracePt t="72290" x="5251450" y="5280025"/>
          <p14:tracePt t="72297" x="5251450" y="5226050"/>
          <p14:tracePt t="72305" x="5251450" y="5143500"/>
          <p14:tracePt t="72313" x="5251450" y="5089525"/>
          <p14:tracePt t="72321" x="5251450" y="5033963"/>
          <p14:tracePt t="72329" x="5260975" y="4987925"/>
          <p14:tracePt t="72337" x="5260975" y="4933950"/>
          <p14:tracePt t="72344" x="5278438" y="4887913"/>
          <p14:tracePt t="72353" x="5297488" y="4841875"/>
          <p14:tracePt t="72361" x="5334000" y="4778375"/>
          <p14:tracePt t="72369" x="5334000" y="4760913"/>
          <p14:tracePt t="72378" x="5341938" y="4732338"/>
          <p14:tracePt t="72385" x="5341938" y="4724400"/>
          <p14:tracePt t="72521" x="5324475" y="4724400"/>
          <p14:tracePt t="72537" x="5297488" y="4732338"/>
          <p14:tracePt t="72545" x="5260975" y="4741863"/>
          <p14:tracePt t="72569" x="5241925" y="4741863"/>
          <p14:tracePt t="72593" x="5232400" y="4741863"/>
          <p14:tracePt t="72601" x="5224463" y="4741863"/>
          <p14:tracePt t="72609" x="5195888" y="4751388"/>
          <p14:tracePt t="72617" x="5187950" y="4760913"/>
          <p14:tracePt t="72627" x="5178425" y="4768850"/>
          <p14:tracePt t="72633" x="5168900" y="4778375"/>
          <p14:tracePt t="72929" x="5168900" y="4768850"/>
          <p14:tracePt t="72936" x="5168900" y="4760913"/>
          <p14:tracePt t="72952" x="5187950" y="4741863"/>
          <p14:tracePt t="73201" x="5178425" y="4741863"/>
          <p14:tracePt t="73209" x="5159375" y="4724400"/>
          <p14:tracePt t="73216" x="5151438" y="4724400"/>
          <p14:tracePt t="73232" x="5141913" y="4714875"/>
          <p14:tracePt t="73240" x="5122863" y="4705350"/>
          <p14:tracePt t="73248" x="5114925" y="4705350"/>
          <p14:tracePt t="73256" x="5105400" y="4705350"/>
          <p14:tracePt t="73281" x="5095875" y="4697413"/>
          <p14:tracePt t="73296" x="5086350" y="4697413"/>
          <p14:tracePt t="73304" x="5086350" y="4687888"/>
          <p14:tracePt t="73320" x="5068888" y="4687888"/>
          <p14:tracePt t="73328" x="5032375" y="4678363"/>
          <p14:tracePt t="73336" x="5005388" y="4678363"/>
          <p14:tracePt t="73344" x="4968875" y="4678363"/>
          <p14:tracePt t="73352" x="4922838" y="4668838"/>
          <p14:tracePt t="73360" x="4886325" y="4668838"/>
          <p14:tracePt t="73368" x="4832350" y="4668838"/>
          <p14:tracePt t="73376" x="4767263" y="4668838"/>
          <p14:tracePt t="73385" x="4740275" y="4651375"/>
          <p14:tracePt t="73393" x="4695825" y="4632325"/>
          <p14:tracePt t="73401" x="4676775" y="4624388"/>
          <p14:tracePt t="73593" x="4667250" y="4624388"/>
          <p14:tracePt t="73601" x="4659313" y="4624388"/>
          <p14:tracePt t="73609" x="4630738" y="4624388"/>
          <p14:tracePt t="73617" x="4613275" y="4624388"/>
          <p14:tracePt t="73627" x="4603750" y="4624388"/>
          <p14:tracePt t="73737" x="4630738" y="4614863"/>
          <p14:tracePt t="73745" x="4722813" y="4605338"/>
          <p14:tracePt t="73753" x="4822825" y="4605338"/>
          <p14:tracePt t="73761" x="4895850" y="4578350"/>
          <p14:tracePt t="73768" x="4941888" y="4578350"/>
          <p14:tracePt t="73776" x="4968875" y="4568825"/>
          <p14:tracePt t="73784" x="4986338" y="4568825"/>
          <p14:tracePt t="73800" x="4995863" y="4568825"/>
          <p14:tracePt t="74001" x="4968875" y="4568825"/>
          <p14:tracePt t="74009" x="4922838" y="4568825"/>
          <p14:tracePt t="74017" x="4886325" y="4578350"/>
          <p14:tracePt t="74026" x="4840288" y="4587875"/>
          <p14:tracePt t="74033" x="4786313" y="4587875"/>
          <p14:tracePt t="74041" x="4759325" y="4587875"/>
          <p14:tracePt t="74048" x="4740275" y="4595813"/>
          <p14:tracePt t="74072" x="4730750" y="4595813"/>
          <p14:tracePt t="74298" x="4722813" y="4595813"/>
          <p14:tracePt t="74305" x="4713288" y="4595813"/>
          <p14:tracePt t="74313" x="4695825" y="4595813"/>
          <p14:tracePt t="74321" x="4686300" y="4605338"/>
          <p14:tracePt t="74329" x="4667250" y="4614863"/>
          <p14:tracePt t="74537" x="4703763" y="4614863"/>
          <p14:tracePt t="74546" x="4813300" y="4605338"/>
          <p14:tracePt t="74552" x="4932363" y="4595813"/>
          <p14:tracePt t="74560" x="5078413" y="4551363"/>
          <p14:tracePt t="74568" x="5241925" y="4532313"/>
          <p14:tracePt t="74576" x="5424488" y="4522788"/>
          <p14:tracePt t="74584" x="5580063" y="4478338"/>
          <p14:tracePt t="74592" x="5753100" y="4478338"/>
          <p14:tracePt t="74600" x="5889625" y="4459288"/>
          <p14:tracePt t="74609" x="6053138" y="4449763"/>
          <p14:tracePt t="74616" x="6181725" y="4449763"/>
          <p14:tracePt t="74624" x="6335713" y="4449763"/>
          <p14:tracePt t="74632" x="6518275" y="4449763"/>
          <p14:tracePt t="74640" x="6664325" y="4449763"/>
          <p14:tracePt t="74648" x="6810375" y="4449763"/>
          <p14:tracePt t="74656" x="6956425" y="4449763"/>
          <p14:tracePt t="74664" x="7083425" y="4432300"/>
          <p14:tracePt t="74672" x="7202488" y="4405313"/>
          <p14:tracePt t="74680" x="7292975" y="4386263"/>
          <p14:tracePt t="74688" x="7366000" y="4386263"/>
          <p14:tracePt t="74696" x="7458075" y="4386263"/>
          <p14:tracePt t="74704" x="7539038" y="4376738"/>
          <p14:tracePt t="74713" x="7612063" y="4376738"/>
          <p14:tracePt t="74720" x="7685088" y="4368800"/>
          <p14:tracePt t="74728" x="7767638" y="4322763"/>
          <p14:tracePt t="74736" x="7831138" y="4313238"/>
          <p14:tracePt t="74744" x="7940675" y="4268788"/>
          <p14:tracePt t="74752" x="8040688" y="4240213"/>
          <p14:tracePt t="74760" x="8186738" y="4195763"/>
          <p14:tracePt t="74768" x="8332788" y="4167188"/>
          <p14:tracePt t="74777" x="8523288" y="4103688"/>
          <p14:tracePt t="74784" x="8669338" y="4076700"/>
          <p14:tracePt t="74793" x="8861425" y="4013200"/>
          <p14:tracePt t="74800" x="9034463" y="3948113"/>
          <p14:tracePt t="84249" x="8751888" y="2836863"/>
          <p14:tracePt t="84257" x="8442325" y="2708275"/>
          <p14:tracePt t="84265" x="8305800" y="2608263"/>
          <p14:tracePt t="84272" x="8196263" y="2562225"/>
          <p14:tracePt t="84280" x="8040688" y="2508250"/>
          <p14:tracePt t="84288" x="7958138" y="2462213"/>
          <p14:tracePt t="84296" x="7913688" y="2444750"/>
          <p14:tracePt t="84304" x="7913688" y="2435225"/>
          <p14:tracePt t="84312" x="7885113" y="2425700"/>
          <p14:tracePt t="84369" x="7877175" y="2416175"/>
          <p14:tracePt t="84385" x="7850188" y="2416175"/>
          <p14:tracePt t="84393" x="7831138" y="2416175"/>
          <p14:tracePt t="84401" x="7785100" y="2416175"/>
          <p14:tracePt t="84417" x="7767638" y="2408238"/>
          <p14:tracePt t="84426" x="7758113" y="2408238"/>
          <p14:tracePt t="84433" x="7740650" y="2398713"/>
          <p14:tracePt t="84442" x="7731125" y="2398713"/>
          <p14:tracePt t="84449" x="7704138" y="2398713"/>
          <p14:tracePt t="84459" x="7685088" y="2389188"/>
          <p14:tracePt t="84465" x="7658100" y="2389188"/>
          <p14:tracePt t="84475" x="7631113" y="2371725"/>
          <p14:tracePt t="84481" x="7621588" y="2371725"/>
          <p14:tracePt t="84489" x="7602538" y="2371725"/>
          <p14:tracePt t="84497" x="7594600" y="2362200"/>
          <p14:tracePt t="84521" x="7575550" y="2362200"/>
          <p14:tracePt t="84529" x="7567613" y="2362200"/>
          <p14:tracePt t="84545" x="7558088" y="2362200"/>
          <p14:tracePt t="84553" x="7531100" y="2362200"/>
          <p14:tracePt t="84561" x="7521575" y="2362200"/>
          <p14:tracePt t="84569" x="7494588" y="2362200"/>
          <p14:tracePt t="84577" x="7485063" y="2362200"/>
          <p14:tracePt t="84585" x="7475538" y="2362200"/>
          <p14:tracePt t="84601" x="7458075" y="2362200"/>
          <p14:tracePt t="84609" x="7448550" y="2362200"/>
          <p14:tracePt t="84617" x="7439025" y="2362200"/>
          <p14:tracePt t="84625" x="7429500" y="2362200"/>
          <p14:tracePt t="84633" x="7412038" y="2362200"/>
          <p14:tracePt t="85169" x="7392988" y="2362200"/>
          <p14:tracePt t="85177" x="7256463" y="2362200"/>
          <p14:tracePt t="85185" x="6973888" y="2343150"/>
          <p14:tracePt t="85194" x="6681788" y="2262188"/>
          <p14:tracePt t="85201" x="6326188" y="2225675"/>
          <p14:tracePt t="85208" x="5972175" y="2160588"/>
          <p14:tracePt t="85217" x="5580063" y="2116138"/>
          <p14:tracePt t="85225" x="5351463" y="2043113"/>
          <p14:tracePt t="85232" x="5122863" y="1979613"/>
          <p14:tracePt t="85241" x="4895850" y="1906588"/>
          <p14:tracePt t="85248" x="4749800" y="1860550"/>
          <p14:tracePt t="85257" x="4667250" y="1824038"/>
          <p14:tracePt t="85264" x="4603750" y="1797050"/>
          <p14:tracePt t="85272" x="4586288" y="1778000"/>
          <p14:tracePt t="85280" x="4576763" y="1768475"/>
          <p14:tracePt t="85377" x="4576763" y="1760538"/>
          <p14:tracePt t="85385" x="4576763" y="1741488"/>
          <p14:tracePt t="85409" x="4576763" y="1731963"/>
          <p14:tracePt t="85417" x="4576763" y="1724025"/>
          <p14:tracePt t="85425" x="4576763" y="1704975"/>
          <p14:tracePt t="85448" x="4567238" y="1697038"/>
          <p14:tracePt t="85464" x="4557713" y="1687513"/>
          <p14:tracePt t="85472" x="4557713" y="1677988"/>
          <p14:tracePt t="85488" x="4549775" y="1677988"/>
          <p14:tracePt t="85505" x="4530725" y="1660525"/>
          <p14:tracePt t="85521" x="4513263" y="1651000"/>
          <p14:tracePt t="85545" x="4503738" y="1651000"/>
          <p14:tracePt t="85553" x="4494213" y="1641475"/>
          <p14:tracePt t="85569" x="4484688" y="1641475"/>
          <p14:tracePt t="85585" x="4476750" y="1641475"/>
          <p14:tracePt t="85601" x="4467225" y="1641475"/>
          <p14:tracePt t="85633" x="4448175" y="1641475"/>
          <p14:tracePt t="85641" x="4440238" y="1641475"/>
          <p14:tracePt t="85649" x="4413250" y="1631950"/>
          <p14:tracePt t="85659" x="4394200" y="1631950"/>
          <p14:tracePt t="85665" x="4376738" y="1624013"/>
          <p14:tracePt t="85675" x="4348163" y="1604963"/>
          <p14:tracePt t="85681" x="4311650" y="1577975"/>
          <p14:tracePt t="85689" x="4294188" y="1568450"/>
          <p14:tracePt t="85697" x="4275138" y="1550988"/>
          <p14:tracePt t="85705" x="4248150" y="1522413"/>
          <p14:tracePt t="85712" x="4248150" y="1514475"/>
          <p14:tracePt t="85720" x="4248150" y="1495425"/>
          <p14:tracePt t="85728" x="4248150" y="1477963"/>
          <p14:tracePt t="85736" x="4248150" y="1468438"/>
          <p14:tracePt t="85744" x="4248150" y="1458913"/>
          <p14:tracePt t="85809" x="4248150" y="1431925"/>
          <p14:tracePt t="85817" x="4248150" y="1422400"/>
          <p14:tracePt t="85824" x="4248150" y="1395413"/>
          <p14:tracePt t="85841" x="4248150" y="1385888"/>
          <p14:tracePt t="85849" x="4248150" y="1376363"/>
          <p14:tracePt t="85859" x="4248150" y="1368425"/>
          <p14:tracePt t="85865" x="4238625" y="1368425"/>
          <p14:tracePt t="85876" x="4238625" y="1358900"/>
          <p14:tracePt t="86137" x="4248150" y="1331913"/>
          <p14:tracePt t="86145" x="4275138" y="1331913"/>
          <p14:tracePt t="86153" x="4321175" y="1303338"/>
          <p14:tracePt t="86161" x="4384675" y="1285875"/>
          <p14:tracePt t="86169" x="4413250" y="1285875"/>
          <p14:tracePt t="86176" x="4467225" y="1258888"/>
          <p14:tracePt t="86184" x="4513263" y="1239838"/>
          <p14:tracePt t="86200" x="4530725" y="1212850"/>
          <p14:tracePt t="86208" x="4567238" y="1203325"/>
          <p14:tracePt t="86216" x="4586288" y="1176338"/>
          <p14:tracePt t="86224" x="4613275" y="1158875"/>
          <p14:tracePt t="86233" x="4622800" y="1149350"/>
          <p14:tracePt t="86241" x="4622800" y="1139825"/>
          <p14:tracePt t="86249" x="4630738" y="1130300"/>
          <p14:tracePt t="86265" x="4640263" y="1122363"/>
          <p14:tracePt t="86417" x="4649788" y="1112838"/>
          <p14:tracePt t="86425" x="4659313" y="1112838"/>
          <p14:tracePt t="86433" x="4667250" y="1112838"/>
          <p14:tracePt t="86442" x="4686300" y="1112838"/>
          <p14:tracePt t="86449" x="4703763" y="1093788"/>
          <p14:tracePt t="86459" x="4713288" y="1085850"/>
          <p14:tracePt t="86465" x="4730750" y="1085850"/>
          <p14:tracePt t="86474" x="4740275" y="1076325"/>
          <p14:tracePt t="86492" x="4740275" y="1066800"/>
          <p14:tracePt t="86713" x="4740275" y="1057275"/>
          <p14:tracePt t="86721" x="4740275" y="1049338"/>
          <p14:tracePt t="86738" x="4740275" y="1039813"/>
          <p14:tracePt t="86745" x="4749800" y="1030288"/>
          <p14:tracePt t="86793" x="4759325" y="1020763"/>
          <p14:tracePt t="86809" x="4767263" y="1003300"/>
          <p14:tracePt t="86824" x="4786313" y="993775"/>
          <p14:tracePt t="86832" x="4795838" y="966788"/>
          <p14:tracePt t="86848" x="4795838" y="957263"/>
          <p14:tracePt t="86856" x="4803775" y="939800"/>
          <p14:tracePt t="86864" x="4803775" y="930275"/>
          <p14:tracePt t="86873" x="4813300" y="911225"/>
          <p14:tracePt t="86913" x="4822825" y="903288"/>
          <p14:tracePt t="87448" x="4822825" y="939800"/>
          <p14:tracePt t="87456" x="4822825" y="1020763"/>
          <p14:tracePt t="87464" x="4813300" y="1057275"/>
          <p14:tracePt t="87472" x="4813300" y="1122363"/>
          <p14:tracePt t="87480" x="4795838" y="1176338"/>
          <p14:tracePt t="87488" x="4795838" y="1195388"/>
          <p14:tracePt t="87496" x="4795838" y="1212850"/>
          <p14:tracePt t="87504" x="4776788" y="1231900"/>
          <p14:tracePt t="87512" x="4776788" y="1239838"/>
          <p14:tracePt t="87520" x="4776788" y="1249363"/>
          <p14:tracePt t="87817" x="4767263" y="1258888"/>
          <p14:tracePt t="87825" x="4740275" y="1276350"/>
          <p14:tracePt t="87833" x="4703763" y="1295400"/>
          <p14:tracePt t="87840" x="4667250" y="1303338"/>
          <p14:tracePt t="87849" x="4630738" y="1312863"/>
          <p14:tracePt t="87859" x="4594225" y="1312863"/>
          <p14:tracePt t="87865" x="4549775" y="1349375"/>
          <p14:tracePt t="87893" x="4530725" y="1358900"/>
          <p14:tracePt t="88041" x="4521200" y="1358900"/>
          <p14:tracePt t="88049" x="4513263" y="1358900"/>
          <p14:tracePt t="88057" x="4457700" y="1358900"/>
          <p14:tracePt t="88073" x="4448175" y="1358900"/>
          <p14:tracePt t="88080" x="4440238" y="1358900"/>
          <p14:tracePt t="88096" x="4430713" y="1358900"/>
          <p14:tracePt t="88104" x="4421188" y="1358900"/>
          <p14:tracePt t="88120" x="4403725" y="1358900"/>
          <p14:tracePt t="88448" x="4394200" y="1358900"/>
          <p14:tracePt t="88456" x="4394200" y="1368425"/>
          <p14:tracePt t="88464" x="4394200" y="1376363"/>
          <p14:tracePt t="88472" x="4384675" y="1404938"/>
          <p14:tracePt t="88729" x="4384675" y="1412875"/>
          <p14:tracePt t="88737" x="4403725" y="1412875"/>
          <p14:tracePt t="88745" x="4430713" y="1412875"/>
          <p14:tracePt t="88753" x="4494213" y="1376363"/>
          <p14:tracePt t="88761" x="4513263" y="1368425"/>
          <p14:tracePt t="88769" x="4586288" y="1331913"/>
          <p14:tracePt t="88777" x="4630738" y="1312863"/>
          <p14:tracePt t="88784" x="4659313" y="1303338"/>
          <p14:tracePt t="88792" x="4686300" y="1276350"/>
          <p14:tracePt t="88800" x="4722813" y="1258888"/>
          <p14:tracePt t="88808" x="4730750" y="1249363"/>
          <p14:tracePt t="88816" x="4730750" y="1239838"/>
          <p14:tracePt t="88824" x="4749800" y="1239838"/>
          <p14:tracePt t="88832" x="4767263" y="1231900"/>
          <p14:tracePt t="88840" x="4776788" y="1222375"/>
          <p14:tracePt t="88857" x="4786313" y="1212850"/>
          <p14:tracePt t="88865" x="4803775" y="1203325"/>
          <p14:tracePt t="88876" x="4813300" y="1195388"/>
          <p14:tracePt t="88881" x="4822825" y="1185863"/>
          <p14:tracePt t="88896" x="4840288" y="1166813"/>
          <p14:tracePt t="88920" x="4859338" y="1149350"/>
          <p14:tracePt t="88936" x="4868863" y="1139825"/>
          <p14:tracePt t="88952" x="4886325" y="1139825"/>
          <p14:tracePt t="88976" x="4895850" y="1130300"/>
          <p14:tracePt t="88992" x="4913313" y="1130300"/>
          <p14:tracePt t="89017" x="4922838" y="1122363"/>
          <p14:tracePt t="89025" x="4922838" y="1112838"/>
          <p14:tracePt t="89041" x="4932363" y="1112838"/>
          <p14:tracePt t="89049" x="4949825" y="1112838"/>
          <p14:tracePt t="89059" x="4968875" y="1112838"/>
          <p14:tracePt t="89065" x="4995863" y="1112838"/>
          <p14:tracePt t="89078" x="5014913" y="1103313"/>
          <p14:tracePt t="89081" x="5022850" y="1103313"/>
          <p14:tracePt t="89091" x="5041900" y="1103313"/>
          <p14:tracePt t="89097" x="5059363" y="1103313"/>
          <p14:tracePt t="89104" x="5068888" y="1103313"/>
          <p14:tracePt t="89112" x="5095875" y="1103313"/>
          <p14:tracePt t="89120" x="5105400" y="1103313"/>
          <p14:tracePt t="89128" x="5122863" y="1103313"/>
          <p14:tracePt t="89136" x="5141913" y="1103313"/>
          <p14:tracePt t="89144" x="5151438" y="1103313"/>
          <p14:tracePt t="89152" x="5168900" y="1103313"/>
          <p14:tracePt t="89160" x="5178425" y="1103313"/>
          <p14:tracePt t="89168" x="5178425" y="1112838"/>
          <p14:tracePt t="89176" x="5195888" y="1149350"/>
          <p14:tracePt t="89192" x="5195888" y="1158875"/>
          <p14:tracePt t="89200" x="5195888" y="1166813"/>
          <p14:tracePt t="89305" x="5195888" y="1176338"/>
          <p14:tracePt t="89337" x="5195888" y="1212850"/>
          <p14:tracePt t="89345" x="5187950" y="1249363"/>
          <p14:tracePt t="89353" x="5178425" y="1268413"/>
          <p14:tracePt t="89361" x="5178425" y="1303338"/>
          <p14:tracePt t="89369" x="5168900" y="1303338"/>
          <p14:tracePt t="89377" x="5168900" y="1331913"/>
          <p14:tracePt t="89385" x="5168900" y="1339850"/>
          <p14:tracePt t="89393" x="5159375" y="1358900"/>
          <p14:tracePt t="89401" x="5159375" y="1376363"/>
          <p14:tracePt t="89409" x="5159375" y="1395413"/>
          <p14:tracePt t="89417" x="5159375" y="1412875"/>
          <p14:tracePt t="89426" x="5159375" y="1431925"/>
          <p14:tracePt t="89433" x="5141913" y="1449388"/>
          <p14:tracePt t="89449" x="5141913" y="1458913"/>
          <p14:tracePt t="89474" x="5132388" y="1468438"/>
          <p14:tracePt t="89826" x="5132388" y="1477963"/>
          <p14:tracePt t="89832" x="5132388" y="1568450"/>
          <p14:tracePt t="89840" x="5132388" y="1641475"/>
          <p14:tracePt t="89848" x="5132388" y="1787525"/>
          <p14:tracePt t="89856" x="5132388" y="1951038"/>
          <p14:tracePt t="89864" x="5168900" y="2116138"/>
          <p14:tracePt t="89874" x="5260975" y="2289175"/>
          <p14:tracePt t="89880" x="5414963" y="2544763"/>
          <p14:tracePt t="89890" x="5561013" y="2735263"/>
          <p14:tracePt t="89910" x="5880100" y="3192463"/>
          <p14:tracePt t="89913" x="5972175" y="3328988"/>
          <p14:tracePt t="89921" x="6062663" y="3482975"/>
          <p14:tracePt t="89929" x="6135688" y="3602038"/>
          <p14:tracePt t="89937" x="6208713" y="3684588"/>
          <p14:tracePt t="89945" x="6262688" y="3767138"/>
          <p14:tracePt t="89953" x="6299200" y="3811588"/>
          <p14:tracePt t="89961" x="6308725" y="3840163"/>
          <p14:tracePt t="89969" x="6308725" y="3884613"/>
          <p14:tracePt t="89977" x="6308725" y="3911600"/>
          <p14:tracePt t="89985" x="6308725" y="3940175"/>
          <p14:tracePt t="89993" x="6308725" y="3984625"/>
          <p14:tracePt t="90001" x="6308725" y="4013200"/>
          <p14:tracePt t="90008" x="6308725" y="4040188"/>
          <p14:tracePt t="90017" x="6299200" y="4076700"/>
          <p14:tracePt t="90025" x="6272213" y="4103688"/>
          <p14:tracePt t="90033" x="6262688" y="4130675"/>
          <p14:tracePt t="90041" x="6262688" y="4140200"/>
          <p14:tracePt t="90049" x="6254750" y="4167188"/>
          <p14:tracePt t="90058" x="6245225" y="4186238"/>
          <p14:tracePt t="90065" x="6245225" y="4203700"/>
          <p14:tracePt t="90076" x="6226175" y="4222750"/>
          <p14:tracePt t="90082" x="6199188" y="4240213"/>
          <p14:tracePt t="90091" x="6199188" y="4249738"/>
          <p14:tracePt t="90097" x="6189663" y="4259263"/>
          <p14:tracePt t="90106" x="6189663" y="4268788"/>
          <p14:tracePt t="90113" x="6181725" y="4276725"/>
          <p14:tracePt t="90129" x="6172200" y="4303713"/>
          <p14:tracePt t="90145" x="6162675" y="4303713"/>
          <p14:tracePt t="90153" x="6145213" y="4322763"/>
          <p14:tracePt t="90161" x="6126163" y="4332288"/>
          <p14:tracePt t="90169" x="6089650" y="4359275"/>
          <p14:tracePt t="90177" x="6062663" y="4368800"/>
          <p14:tracePt t="90185" x="6043613" y="4376738"/>
          <p14:tracePt t="90194" x="5999163" y="4395788"/>
          <p14:tracePt t="90201" x="5972175" y="4413250"/>
          <p14:tracePt t="90210" x="5926138" y="4432300"/>
          <p14:tracePt t="90217" x="5899150" y="4459288"/>
          <p14:tracePt t="90225" x="5853113" y="4468813"/>
          <p14:tracePt t="90233" x="5789613" y="4505325"/>
          <p14:tracePt t="90241" x="5743575" y="4532313"/>
          <p14:tracePt t="90248" x="5707063" y="4541838"/>
          <p14:tracePt t="90256" x="5634038" y="4605338"/>
          <p14:tracePt t="90264" x="5607050" y="4641850"/>
          <p14:tracePt t="90272" x="5561013" y="4651375"/>
          <p14:tracePt t="90280" x="5534025" y="4687888"/>
          <p14:tracePt t="90288" x="5497513" y="4705350"/>
          <p14:tracePt t="90296" x="5478463" y="4714875"/>
          <p14:tracePt t="90304" x="5451475" y="4741863"/>
          <p14:tracePt t="90312" x="5441950" y="4751388"/>
          <p14:tracePt t="90320" x="5434013" y="4760913"/>
          <p14:tracePt t="90328" x="5414963" y="4778375"/>
          <p14:tracePt t="90344" x="5405438" y="4787900"/>
          <p14:tracePt t="90369" x="5387975" y="4797425"/>
          <p14:tracePt t="90377" x="5387975" y="4805363"/>
          <p14:tracePt t="90385" x="5368925" y="4814888"/>
          <p14:tracePt t="90394" x="5334000" y="4841875"/>
          <p14:tracePt t="90401" x="5324475" y="4851400"/>
          <p14:tracePt t="90409" x="5297488" y="4860925"/>
          <p14:tracePt t="90425" x="5287963" y="4870450"/>
          <p14:tracePt t="90433" x="5278438" y="4870450"/>
          <p14:tracePt t="91130" x="5268913" y="4878388"/>
          <p14:tracePt t="91137" x="5268913" y="4914900"/>
          <p14:tracePt t="91145" x="5268913" y="4924425"/>
          <p14:tracePt t="91153" x="5268913" y="4951413"/>
          <p14:tracePt t="91161" x="5268913" y="4970463"/>
          <p14:tracePt t="91169" x="5268913" y="4987925"/>
          <p14:tracePt t="91177" x="5268913" y="4997450"/>
          <p14:tracePt t="91650" x="5268913" y="5006975"/>
          <p14:tracePt t="91657" x="5287963" y="5006975"/>
          <p14:tracePt t="91665" x="5297488" y="4997450"/>
          <p14:tracePt t="91675" x="5305425" y="4987925"/>
          <p14:tracePt t="91681" x="5314950" y="4970463"/>
          <p14:tracePt t="91691" x="5341938" y="4933950"/>
          <p14:tracePt t="91705" x="5351463" y="4914900"/>
          <p14:tracePt t="91712" x="5360988" y="4906963"/>
          <p14:tracePt t="91793" x="5360988" y="4897438"/>
          <p14:tracePt t="91953" x="5360988" y="4906963"/>
          <p14:tracePt t="91961" x="5360988" y="4914900"/>
          <p14:tracePt t="91977" x="5360988" y="4933950"/>
          <p14:tracePt t="92425" x="5360988" y="4943475"/>
          <p14:tracePt t="92433" x="5334000" y="4960938"/>
          <p14:tracePt t="92440" x="5297488" y="4970463"/>
          <p14:tracePt t="92448" x="5214938" y="5006975"/>
          <p14:tracePt t="92456" x="5132388" y="5024438"/>
          <p14:tracePt t="92464" x="5022850" y="5024438"/>
          <p14:tracePt t="92473" x="4968875" y="5033963"/>
          <p14:tracePt t="92480" x="4895850" y="5033963"/>
          <p14:tracePt t="92488" x="4813300" y="5033963"/>
          <p14:tracePt t="92496" x="4786313" y="5080000"/>
          <p14:tracePt t="92504" x="4722813" y="5080000"/>
          <p14:tracePt t="92512" x="4649788" y="5080000"/>
          <p14:tracePt t="92520" x="4613275" y="5080000"/>
          <p14:tracePt t="92529" x="4567238" y="5080000"/>
          <p14:tracePt t="92537" x="4549775" y="5080000"/>
          <p14:tracePt t="92545" x="4521200" y="5080000"/>
          <p14:tracePt t="92553" x="4503738" y="5080000"/>
          <p14:tracePt t="92561" x="4484688" y="5070475"/>
          <p14:tracePt t="92577" x="4476750" y="5060950"/>
          <p14:tracePt t="92609" x="4467225" y="5060950"/>
          <p14:tracePt t="92617" x="4457700" y="5060950"/>
          <p14:tracePt t="92625" x="4448175" y="5060950"/>
          <p14:tracePt t="92634" x="4430713" y="5060950"/>
          <p14:tracePt t="92642" x="4413250" y="5060950"/>
          <p14:tracePt t="92649" x="4384675" y="5060950"/>
          <p14:tracePt t="92658" x="4367213" y="5060950"/>
          <p14:tracePt t="92665" x="4348163" y="5060950"/>
          <p14:tracePt t="92675" x="4330700" y="5060950"/>
          <p14:tracePt t="92681" x="4303713" y="5060950"/>
          <p14:tracePt t="92691" x="4294188" y="5060950"/>
          <p14:tracePt t="92697" x="4275138" y="5060950"/>
          <p14:tracePt t="92706" x="4257675" y="5060950"/>
          <p14:tracePt t="92713" x="4238625" y="5060950"/>
          <p14:tracePt t="92721" x="4211638" y="5060950"/>
          <p14:tracePt t="92729" x="4202113" y="5060950"/>
          <p14:tracePt t="92737" x="4184650" y="5060950"/>
          <p14:tracePt t="92745" x="4165600" y="5060950"/>
          <p14:tracePt t="92761" x="4157663" y="5060950"/>
          <p14:tracePt t="93161" x="4165600" y="5043488"/>
          <p14:tracePt t="93169" x="4211638" y="5016500"/>
          <p14:tracePt t="93177" x="4230688" y="4987925"/>
          <p14:tracePt t="93185" x="4257675" y="4960938"/>
          <p14:tracePt t="93193" x="4275138" y="4951413"/>
          <p14:tracePt t="93201" x="4303713" y="4943475"/>
          <p14:tracePt t="93210" x="4330700" y="4924425"/>
          <p14:tracePt t="93217" x="4348163" y="4906963"/>
          <p14:tracePt t="93224" x="4357688" y="4897438"/>
          <p14:tracePt t="93433" x="4340225" y="4906963"/>
          <p14:tracePt t="93440" x="4321175" y="4933950"/>
          <p14:tracePt t="93448" x="4275138" y="4960938"/>
          <p14:tracePt t="93456" x="4267200" y="4960938"/>
          <p14:tracePt t="93464" x="4238625" y="4979988"/>
          <p14:tracePt t="93472" x="4230688" y="4979988"/>
          <p14:tracePt t="93480" x="4211638" y="4987925"/>
          <p14:tracePt t="93496" x="4202113" y="4997450"/>
          <p14:tracePt t="93754" x="4202113" y="4987925"/>
          <p14:tracePt t="93792" x="4202113" y="4979988"/>
          <p14:tracePt t="93808" x="4221163" y="4970463"/>
          <p14:tracePt t="93841" x="4230688" y="4960938"/>
          <p14:tracePt t="93961" x="4267200" y="4960938"/>
          <p14:tracePt t="93968" x="4321175" y="4960938"/>
          <p14:tracePt t="93976" x="4376738" y="4960938"/>
          <p14:tracePt t="93984" x="4448175" y="4960938"/>
          <p14:tracePt t="93992" x="4557713" y="4960938"/>
          <p14:tracePt t="94000" x="4630738" y="4960938"/>
          <p14:tracePt t="94008" x="4749800" y="4979988"/>
          <p14:tracePt t="94016" x="4776788" y="4979988"/>
          <p14:tracePt t="94024" x="4859338" y="4979988"/>
          <p14:tracePt t="94032" x="4913313" y="4979988"/>
          <p14:tracePt t="94042" x="4978400" y="4979988"/>
          <p14:tracePt t="94049" x="5032375" y="4979988"/>
          <p14:tracePt t="94057" x="5059363" y="4979988"/>
          <p14:tracePt t="94065" x="5095875" y="4979988"/>
          <p14:tracePt t="94077" x="5105400" y="4979988"/>
          <p14:tracePt t="94081" x="5141913" y="4979988"/>
          <p14:tracePt t="94097" x="5151438" y="4979988"/>
          <p14:tracePt t="94113" x="5168900" y="4979988"/>
          <p14:tracePt t="94137" x="5178425" y="4979988"/>
          <p14:tracePt t="94242" x="5187950" y="4979988"/>
          <p14:tracePt t="94257" x="5214938" y="4979988"/>
          <p14:tracePt t="94265" x="5224463" y="4970463"/>
          <p14:tracePt t="94274" x="5251450" y="4970463"/>
          <p14:tracePt t="94281" x="5268913" y="4970463"/>
          <p14:tracePt t="94291" x="5278438" y="4970463"/>
          <p14:tracePt t="94297" x="5297488" y="4960938"/>
          <p14:tracePt t="94309" x="5305425" y="4960938"/>
          <p14:tracePt t="94529" x="5268913" y="4960938"/>
          <p14:tracePt t="94537" x="5224463" y="4960938"/>
          <p14:tracePt t="94545" x="5168900" y="4960938"/>
          <p14:tracePt t="94553" x="5114925" y="4960938"/>
          <p14:tracePt t="94561" x="5059363" y="4960938"/>
          <p14:tracePt t="94569" x="5005388" y="4960938"/>
          <p14:tracePt t="94577" x="4932363" y="4960938"/>
          <p14:tracePt t="94585" x="4868863" y="4960938"/>
          <p14:tracePt t="94593" x="4813300" y="4960938"/>
          <p14:tracePt t="94601" x="4776788" y="4960938"/>
          <p14:tracePt t="94609" x="4749800" y="4960938"/>
          <p14:tracePt t="94617" x="4730750" y="4960938"/>
          <p14:tracePt t="94625" x="4695825" y="4951413"/>
          <p14:tracePt t="94633" x="4695825" y="4943475"/>
          <p14:tracePt t="94649" x="4686300" y="4943475"/>
          <p14:tracePt t="94705" x="4659313" y="4943475"/>
          <p14:tracePt t="94713" x="4613275" y="4924425"/>
          <p14:tracePt t="94721" x="4576763" y="4924425"/>
          <p14:tracePt t="94729" x="4521200" y="4914900"/>
          <p14:tracePt t="94737" x="4476750" y="4914900"/>
          <p14:tracePt t="94746" x="4448175" y="4906963"/>
          <p14:tracePt t="94753" x="4430713" y="4897438"/>
          <p14:tracePt t="94761" x="4421188" y="4897438"/>
          <p14:tracePt t="94769" x="4413250" y="4897438"/>
          <p14:tracePt t="94777" x="4384675" y="4897438"/>
          <p14:tracePt t="94785" x="4376738" y="4897438"/>
          <p14:tracePt t="94801" x="4357688" y="4897438"/>
          <p14:tracePt t="94817" x="4348163" y="4897438"/>
          <p14:tracePt t="94825" x="4340225" y="4887913"/>
          <p14:tracePt t="95033" x="4357688" y="4870450"/>
          <p14:tracePt t="95040" x="4384675" y="4841875"/>
          <p14:tracePt t="95048" x="4394200" y="4833938"/>
          <p14:tracePt t="95057" x="4430713" y="4805363"/>
          <p14:tracePt t="95064" x="4440238" y="4797425"/>
          <p14:tracePt t="95072" x="4467225" y="4778375"/>
          <p14:tracePt t="95080" x="4494213" y="4760913"/>
          <p14:tracePt t="95089" x="4503738" y="4760913"/>
          <p14:tracePt t="95096" x="4521200" y="4751388"/>
          <p14:tracePt t="95113" x="4530725" y="4741863"/>
          <p14:tracePt t="95249" x="4557713" y="4741863"/>
          <p14:tracePt t="95257" x="4576763" y="4741863"/>
          <p14:tracePt t="95265" x="4630738" y="4741863"/>
          <p14:tracePt t="95273" x="4667250" y="4741863"/>
          <p14:tracePt t="95281" x="4722813" y="4741863"/>
          <p14:tracePt t="95291" x="4767263" y="4741863"/>
          <p14:tracePt t="95297" x="4822825" y="4741863"/>
          <p14:tracePt t="95306" x="4876800" y="4741863"/>
          <p14:tracePt t="95313" x="4932363" y="4741863"/>
          <p14:tracePt t="95321" x="4978400" y="4741863"/>
          <p14:tracePt t="95329" x="5032375" y="4741863"/>
          <p14:tracePt t="95337" x="5059363" y="4741863"/>
          <p14:tracePt t="95345" x="5095875" y="4741863"/>
          <p14:tracePt t="95353" x="5122863" y="4741863"/>
          <p14:tracePt t="95361" x="5141913" y="4741863"/>
          <p14:tracePt t="95369" x="5151438" y="4741863"/>
          <p14:tracePt t="95377" x="5168900" y="4741863"/>
          <p14:tracePt t="95385" x="5178425" y="4741863"/>
          <p14:tracePt t="97785" x="5205413" y="4724400"/>
          <p14:tracePt t="97793" x="5241925" y="4678363"/>
          <p14:tracePt t="97801" x="5260975" y="4660900"/>
          <p14:tracePt t="97809" x="5268913" y="4624388"/>
          <p14:tracePt t="97817" x="5287963" y="4605338"/>
          <p14:tracePt t="97825" x="5297488" y="4551363"/>
          <p14:tracePt t="97832" x="5297488" y="4541838"/>
          <p14:tracePt t="97840" x="5305425" y="4514850"/>
          <p14:tracePt t="97848" x="5305425" y="4495800"/>
          <p14:tracePt t="97856" x="5305425" y="4486275"/>
          <p14:tracePt t="97864" x="5305425" y="4478338"/>
          <p14:tracePt t="97872" x="5324475" y="4459288"/>
          <p14:tracePt t="98001" x="5324475" y="4432300"/>
          <p14:tracePt t="98010" x="5324475" y="4413250"/>
          <p14:tracePt t="98017" x="5324475" y="4405313"/>
          <p14:tracePt t="98024" x="5314950" y="4395788"/>
          <p14:tracePt t="98033" x="5305425" y="4376738"/>
          <p14:tracePt t="98041" x="5287963" y="4368800"/>
          <p14:tracePt t="98049" x="5268913" y="4359275"/>
          <p14:tracePt t="98057" x="5241925" y="4349750"/>
          <p14:tracePt t="98065" x="5168900" y="4332288"/>
          <p14:tracePt t="98075" x="5159375" y="4332288"/>
          <p14:tracePt t="98079" x="5122863" y="4332288"/>
          <p14:tracePt t="98088" x="5095875" y="4332288"/>
          <p14:tracePt t="98096" x="5078413" y="4332288"/>
          <p14:tracePt t="98104" x="5068888" y="4322763"/>
          <p14:tracePt t="98472" x="5041900" y="4303713"/>
          <p14:tracePt t="98480" x="5041900" y="4295775"/>
          <p14:tracePt t="98496" x="5041900" y="4286250"/>
          <p14:tracePt t="98505" x="5041900" y="4276725"/>
          <p14:tracePt t="98513" x="5032375" y="4268788"/>
          <p14:tracePt t="98849" x="4986338" y="4276725"/>
          <p14:tracePt t="98856" x="4941888" y="4313238"/>
          <p14:tracePt t="98864" x="4913313" y="4386263"/>
          <p14:tracePt t="98872" x="4876800" y="4432300"/>
          <p14:tracePt t="98880" x="4849813" y="4532313"/>
          <p14:tracePt t="98891" x="4795838" y="4614863"/>
          <p14:tracePt t="98896" x="4776788" y="4697413"/>
          <p14:tracePt t="98904" x="4730750" y="4768850"/>
          <p14:tracePt t="98912" x="4703763" y="4833938"/>
          <p14:tracePt t="98920" x="4649788" y="4933950"/>
          <p14:tracePt t="98928" x="4594225" y="5016500"/>
          <p14:tracePt t="98936" x="4567238" y="5080000"/>
          <p14:tracePt t="98944" x="4513263" y="5160963"/>
          <p14:tracePt t="98952" x="4448175" y="5226050"/>
          <p14:tracePt t="98960" x="4403725" y="5280025"/>
          <p14:tracePt t="98968" x="4357688" y="5362575"/>
          <p14:tracePt t="98976" x="4311650" y="5408613"/>
          <p14:tracePt t="98984" x="4275138" y="5453063"/>
          <p14:tracePt t="98992" x="4267200" y="5472113"/>
          <p14:tracePt t="99001" x="4230688" y="5508625"/>
          <p14:tracePt t="99009" x="4221163" y="5535613"/>
          <p14:tracePt t="99016" x="4211638" y="5562600"/>
          <p14:tracePt t="99026" x="4202113" y="5581650"/>
          <p14:tracePt t="99032" x="4202113" y="5599113"/>
          <p14:tracePt t="99040" x="4202113" y="5618163"/>
          <p14:tracePt t="99048" x="4184650" y="5635625"/>
          <p14:tracePt t="99056" x="4175125" y="5654675"/>
          <p14:tracePt t="99064" x="4175125" y="5662613"/>
          <p14:tracePt t="99074" x="4165600" y="5699125"/>
          <p14:tracePt t="99080" x="4157663" y="5708650"/>
          <p14:tracePt t="99089" x="4129088" y="5745163"/>
          <p14:tracePt t="99096" x="4121150" y="5764213"/>
          <p14:tracePt t="99105" x="4084638" y="5808663"/>
          <p14:tracePt t="99112" x="4084638" y="5845175"/>
          <p14:tracePt t="99120" x="4075113" y="5881688"/>
          <p14:tracePt t="99128" x="4065588" y="5918200"/>
          <p14:tracePt t="99136" x="4057650" y="5918200"/>
          <p14:tracePt t="99144" x="4048125" y="5927725"/>
          <p14:tracePt t="99152" x="4038600" y="5937250"/>
          <p14:tracePt t="99161" x="4038600" y="5946775"/>
          <p14:tracePt t="99177" x="4038600" y="5954713"/>
          <p14:tracePt t="99488" x="4038600" y="5918200"/>
          <p14:tracePt t="99496" x="4057650" y="5854700"/>
          <p14:tracePt t="99505" x="4065588" y="5800725"/>
          <p14:tracePt t="99512" x="4102100" y="5718175"/>
          <p14:tracePt t="99520" x="4102100" y="5645150"/>
          <p14:tracePt t="99528" x="4121150" y="5562600"/>
          <p14:tracePt t="99536" x="4129088" y="5489575"/>
          <p14:tracePt t="99544" x="4129088" y="5399088"/>
          <p14:tracePt t="99552" x="4157663" y="5299075"/>
          <p14:tracePt t="99560" x="4157663" y="5243513"/>
          <p14:tracePt t="99568" x="4175125" y="5133975"/>
          <p14:tracePt t="99576" x="4175125" y="5006975"/>
          <p14:tracePt t="99584" x="4175125" y="4951413"/>
          <p14:tracePt t="99592" x="4175125" y="4860925"/>
          <p14:tracePt t="99601" x="4175125" y="4768850"/>
          <p14:tracePt t="99608" x="4175125" y="4678363"/>
          <p14:tracePt t="99616" x="4175125" y="4595813"/>
          <p14:tracePt t="99625" x="4175125" y="4522788"/>
          <p14:tracePt t="99632" x="4175125" y="4468813"/>
          <p14:tracePt t="99641" x="4175125" y="4413250"/>
          <p14:tracePt t="99648" x="4175125" y="4368800"/>
          <p14:tracePt t="99657" x="4184650" y="4332288"/>
          <p14:tracePt t="99665" x="4194175" y="4286250"/>
          <p14:tracePt t="99673" x="4194175" y="4268788"/>
          <p14:tracePt t="99681" x="4221163" y="4195763"/>
          <p14:tracePt t="99690" x="4238625" y="4167188"/>
          <p14:tracePt t="99696" x="4248150" y="4113213"/>
          <p14:tracePt t="99707" x="4248150" y="4094163"/>
          <p14:tracePt t="99713" x="4275138" y="4040188"/>
          <p14:tracePt t="99721" x="4275138" y="4021138"/>
          <p14:tracePt t="99729" x="4275138" y="4003675"/>
          <p14:tracePt t="99737" x="4275138" y="3994150"/>
          <p14:tracePt t="99745" x="4284663" y="3984625"/>
          <p14:tracePt t="99905" x="4303713" y="3984625"/>
          <p14:tracePt t="99913" x="4367213" y="4013200"/>
          <p14:tracePt t="99921" x="4440238" y="4021138"/>
          <p14:tracePt t="99929" x="4521200" y="4049713"/>
          <p14:tracePt t="99937" x="4640263" y="4094163"/>
          <p14:tracePt t="99945" x="4730750" y="4122738"/>
          <p14:tracePt t="99953" x="4868863" y="4167188"/>
          <p14:tracePt t="99961" x="4959350" y="4176713"/>
          <p14:tracePt t="99969" x="5041900" y="4203700"/>
          <p14:tracePt t="99977" x="5078413" y="4213225"/>
          <p14:tracePt t="99985" x="5141913" y="4232275"/>
          <p14:tracePt t="99994" x="5168900" y="4232275"/>
          <p14:tracePt t="100001" x="5178425" y="4232275"/>
          <p14:tracePt t="100009" x="5195888" y="4232275"/>
          <p14:tracePt t="100025" x="5205413" y="4232275"/>
          <p14:tracePt t="100096" x="5224463" y="4240213"/>
          <p14:tracePt t="100104" x="5251450" y="4240213"/>
          <p14:tracePt t="100112" x="5297488" y="4249738"/>
          <p14:tracePt t="100120" x="5305425" y="4249738"/>
          <p14:tracePt t="100128" x="5324475" y="4249738"/>
          <p14:tracePt t="100137" x="5351463" y="4249738"/>
          <p14:tracePt t="100144" x="5368925" y="4268788"/>
          <p14:tracePt t="100153" x="5378450" y="4276725"/>
          <p14:tracePt t="100161" x="5397500" y="4286250"/>
          <p14:tracePt t="100169" x="5405438" y="4286250"/>
          <p14:tracePt t="100177" x="5414963" y="4286250"/>
          <p14:tracePt t="100185" x="5434013" y="4295775"/>
          <p14:tracePt t="100193" x="5441950" y="4295775"/>
          <p14:tracePt t="100201" x="5461000" y="4313238"/>
          <p14:tracePt t="100313" x="5461000" y="4340225"/>
          <p14:tracePt t="100321" x="5461000" y="4376738"/>
          <p14:tracePt t="100329" x="5461000" y="4432300"/>
          <p14:tracePt t="100337" x="5451475" y="4486275"/>
          <p14:tracePt t="100345" x="5424488" y="4532313"/>
          <p14:tracePt t="100352" x="5414963" y="4595813"/>
          <p14:tracePt t="100360" x="5405438" y="4651375"/>
          <p14:tracePt t="100368" x="5378450" y="4697413"/>
          <p14:tracePt t="100376" x="5378450" y="4714875"/>
          <p14:tracePt t="100384" x="5368925" y="4741863"/>
          <p14:tracePt t="100392" x="5368925" y="4751388"/>
          <p14:tracePt t="100465" x="5368925" y="4741863"/>
          <p14:tracePt t="100473" x="5368925" y="4705350"/>
          <p14:tracePt t="100481" x="5368925" y="4660900"/>
          <p14:tracePt t="100490" x="5368925" y="4605338"/>
          <p14:tracePt t="100497" x="5378450" y="4559300"/>
          <p14:tracePt t="100508" x="5378450" y="4522788"/>
          <p14:tracePt t="100513" x="5378450" y="4468813"/>
          <p14:tracePt t="100522" x="5378450" y="4432300"/>
          <p14:tracePt t="100529" x="5378450" y="4376738"/>
          <p14:tracePt t="100537" x="5378450" y="4332288"/>
          <p14:tracePt t="100545" x="5378450" y="4295775"/>
          <p14:tracePt t="100553" x="5378450" y="4276725"/>
          <p14:tracePt t="100561" x="5360988" y="4240213"/>
          <p14:tracePt t="100570" x="5341938" y="4222750"/>
          <p14:tracePt t="100578" x="5297488" y="4213225"/>
          <p14:tracePt t="100585" x="5287963" y="4213225"/>
          <p14:tracePt t="100593" x="5278438" y="4203700"/>
          <p14:tracePt t="100600" x="5268913" y="4203700"/>
          <p14:tracePt t="100616" x="5232400" y="4186238"/>
          <p14:tracePt t="100640" x="5224463" y="4186238"/>
          <p14:tracePt t="100664" x="5205413" y="4186238"/>
          <p14:tracePt t="100681" x="5195888" y="4186238"/>
          <p14:tracePt t="100689" x="5187950" y="4176713"/>
          <p14:tracePt t="100697" x="5178425" y="4176713"/>
          <p14:tracePt t="100707" x="5159375" y="4167188"/>
          <p14:tracePt t="100713" x="5159375" y="4159250"/>
          <p14:tracePt t="100722" x="5141913" y="4140200"/>
          <p14:tracePt t="100729" x="5132388" y="4122738"/>
          <p14:tracePt t="100737" x="5095875" y="4103688"/>
          <p14:tracePt t="100745" x="5078413" y="4086225"/>
          <p14:tracePt t="100753" x="5059363" y="4076700"/>
          <p14:tracePt t="100761" x="5041900" y="4067175"/>
          <p14:tracePt t="100769" x="5022850" y="4067175"/>
          <p14:tracePt t="100777" x="4995863" y="4057650"/>
          <p14:tracePt t="100785" x="4978400" y="4049713"/>
          <p14:tracePt t="100793" x="4968875" y="4049713"/>
          <p14:tracePt t="100801" x="4959350" y="4049713"/>
          <p14:tracePt t="100809" x="4949825" y="4049713"/>
          <p14:tracePt t="100817" x="4932363" y="4049713"/>
          <p14:tracePt t="100841" x="4922838" y="4040188"/>
          <p14:tracePt t="100856" x="4895850" y="4040188"/>
          <p14:tracePt t="100865" x="4886325" y="4040188"/>
          <p14:tracePt t="100874" x="4876800" y="4030663"/>
          <p14:tracePt t="100881" x="4840288" y="4021138"/>
          <p14:tracePt t="100894" x="4832350" y="4021138"/>
          <p14:tracePt t="100897" x="4786313" y="4021138"/>
          <p14:tracePt t="100907" x="4767263" y="4003675"/>
          <p14:tracePt t="100913" x="4749800" y="3994150"/>
          <p14:tracePt t="100921" x="4703763" y="3967163"/>
          <p14:tracePt t="100929" x="4686300" y="3957638"/>
          <p14:tracePt t="100937" x="4676775" y="3957638"/>
          <p14:tracePt t="100945" x="4667250" y="3948113"/>
          <p14:tracePt t="100953" x="4659313" y="3940175"/>
          <p14:tracePt t="100961" x="4649788" y="3930650"/>
          <p14:tracePt t="101169" x="4603750" y="3967163"/>
          <p14:tracePt t="101177" x="4586288" y="4013200"/>
          <p14:tracePt t="101185" x="4576763" y="4067175"/>
          <p14:tracePt t="101193" x="4557713" y="4086225"/>
          <p14:tracePt t="101201" x="4549775" y="4122738"/>
          <p14:tracePt t="101210" x="4540250" y="4159250"/>
          <p14:tracePt t="101217" x="4521200" y="4240213"/>
          <p14:tracePt t="101225" x="4513263" y="4295775"/>
          <p14:tracePt t="101233" x="4513263" y="4368800"/>
          <p14:tracePt t="101241" x="4484688" y="4432300"/>
          <p14:tracePt t="101248" x="4484688" y="4468813"/>
          <p14:tracePt t="101256" x="4476750" y="4514850"/>
          <p14:tracePt t="101266" x="4476750" y="4568825"/>
          <p14:tracePt t="101273" x="4467225" y="4605338"/>
          <p14:tracePt t="101280" x="4467225" y="4660900"/>
          <p14:tracePt t="101290" x="4457700" y="4697413"/>
          <p14:tracePt t="101296" x="4457700" y="4705350"/>
          <p14:tracePt t="101306" x="4421188" y="4760913"/>
          <p14:tracePt t="101312" x="4421188" y="4814888"/>
          <p14:tracePt t="101321" x="4394200" y="4906963"/>
          <p14:tracePt t="101328" x="4394200" y="4924425"/>
          <p14:tracePt t="101336" x="4330700" y="5016500"/>
          <p14:tracePt t="101344" x="4330700" y="5043488"/>
          <p14:tracePt t="101352" x="4330700" y="5097463"/>
          <p14:tracePt t="101360" x="4330700" y="5143500"/>
          <p14:tracePt t="101368" x="4330700" y="5180013"/>
          <p14:tracePt t="101376" x="4330700" y="5207000"/>
          <p14:tracePt t="101384" x="4330700" y="5253038"/>
          <p14:tracePt t="101392" x="4330700" y="5280025"/>
          <p14:tracePt t="101400" x="4330700" y="5299075"/>
          <p14:tracePt t="101408" x="4330700" y="5335588"/>
          <p14:tracePt t="101416" x="4330700" y="5353050"/>
          <p14:tracePt t="101424" x="4330700" y="5399088"/>
          <p14:tracePt t="101432" x="4330700" y="5435600"/>
          <p14:tracePt t="101441" x="4330700" y="5489575"/>
          <p14:tracePt t="101448" x="4311650" y="5535613"/>
          <p14:tracePt t="101458" x="4303713" y="5599113"/>
          <p14:tracePt t="101465" x="4303713" y="5618163"/>
          <p14:tracePt t="101474" x="4303713" y="5654675"/>
          <p14:tracePt t="101481" x="4303713" y="5708650"/>
          <p14:tracePt t="101491" x="4294188" y="5754688"/>
          <p14:tracePt t="101497" x="4294188" y="5781675"/>
          <p14:tracePt t="101507" x="4294188" y="5808663"/>
          <p14:tracePt t="101513" x="4294188" y="5854700"/>
          <p14:tracePt t="101521" x="4294188" y="5864225"/>
          <p14:tracePt t="101529" x="4294188" y="5873750"/>
          <p14:tracePt t="101537" x="4294188" y="5891213"/>
          <p14:tracePt t="101545" x="4294188" y="5910263"/>
          <p14:tracePt t="101553" x="4275138" y="5946775"/>
          <p14:tracePt t="101561" x="4275138" y="5954713"/>
          <p14:tracePt t="101569" x="4275138" y="5964238"/>
          <p14:tracePt t="101577" x="4275138" y="5983288"/>
          <p14:tracePt t="101585" x="4275138" y="6000750"/>
          <p14:tracePt t="101594" x="4275138" y="6010275"/>
          <p14:tracePt t="101601" x="4275138" y="6027738"/>
          <p14:tracePt t="101609" x="4275138" y="6046788"/>
          <p14:tracePt t="101633" x="4275138" y="6064250"/>
          <p14:tracePt t="101641" x="4275138" y="6073775"/>
          <p14:tracePt t="101834" x="4284663" y="6083300"/>
          <p14:tracePt t="101841" x="4330700" y="6083300"/>
          <p14:tracePt t="101849" x="4413250" y="6091238"/>
          <p14:tracePt t="101857" x="4503738" y="6110288"/>
          <p14:tracePt t="101865" x="4640263" y="6137275"/>
          <p14:tracePt t="101873" x="4749800" y="6137275"/>
          <p14:tracePt t="101893" x="4986338" y="6183313"/>
          <p14:tracePt t="101897" x="5086350" y="6183313"/>
          <p14:tracePt t="101907" x="5159375" y="6210300"/>
          <p14:tracePt t="101913" x="5232400" y="6210300"/>
          <p14:tracePt t="101921" x="5251450" y="6210300"/>
          <p14:tracePt t="101929" x="5260975" y="6219825"/>
          <p14:tracePt t="101937" x="5268913" y="6219825"/>
          <p14:tracePt t="102042" x="5278438" y="6219825"/>
          <p14:tracePt t="102049" x="5232400" y="6183313"/>
          <p14:tracePt t="102057" x="5195888" y="6137275"/>
          <p14:tracePt t="102065" x="5168900" y="6110288"/>
          <p14:tracePt t="102081" x="5159375" y="6091238"/>
          <p14:tracePt t="102089" x="5151438" y="6091238"/>
          <p14:tracePt t="102112" x="5141913" y="6064250"/>
          <p14:tracePt t="102120" x="5132388" y="6054725"/>
          <p14:tracePt t="102136" x="5132388" y="6046788"/>
          <p14:tracePt t="102144" x="5132388" y="6018213"/>
          <p14:tracePt t="102152" x="5122863" y="5964238"/>
          <p14:tracePt t="102160" x="5122863" y="5918200"/>
          <p14:tracePt t="102168" x="5122863" y="5864225"/>
          <p14:tracePt t="102176" x="5122863" y="5791200"/>
          <p14:tracePt t="102184" x="5122863" y="5681663"/>
          <p14:tracePt t="102192" x="5122863" y="5572125"/>
          <p14:tracePt t="102200" x="5122863" y="5445125"/>
          <p14:tracePt t="102208" x="5122863" y="5299075"/>
          <p14:tracePt t="102216" x="5122863" y="5133975"/>
          <p14:tracePt t="102225" x="5122863" y="5024438"/>
          <p14:tracePt t="102233" x="5122863" y="4914900"/>
          <p14:tracePt t="102240" x="5105400" y="4805363"/>
          <p14:tracePt t="102249" x="5095875" y="4714875"/>
          <p14:tracePt t="102257" x="5095875" y="4624388"/>
          <p14:tracePt t="102265" x="5095875" y="4532313"/>
          <p14:tracePt t="102274" x="5086350" y="4468813"/>
          <p14:tracePt t="102281" x="5059363" y="4405313"/>
          <p14:tracePt t="102291" x="5059363" y="4349750"/>
          <p14:tracePt t="102297" x="5059363" y="4295775"/>
          <p14:tracePt t="102307" x="5059363" y="4222750"/>
          <p14:tracePt t="102313" x="5059363" y="4167188"/>
          <p14:tracePt t="102322" x="5059363" y="4103688"/>
          <p14:tracePt t="102329" x="5059363" y="4067175"/>
          <p14:tracePt t="102337" x="5059363" y="4021138"/>
          <p14:tracePt t="102353" x="5059363" y="3984625"/>
          <p14:tracePt t="102361" x="5059363" y="3976688"/>
          <p14:tracePt t="102369" x="5059363" y="3967163"/>
          <p14:tracePt t="102377" x="5059363" y="3948113"/>
          <p14:tracePt t="102385" x="5059363" y="3930650"/>
          <p14:tracePt t="102401" x="5059363" y="3921125"/>
          <p14:tracePt t="102561" x="5059363" y="3940175"/>
          <p14:tracePt t="102568" x="5086350" y="3984625"/>
          <p14:tracePt t="102576" x="5105400" y="3994150"/>
          <p14:tracePt t="102584" x="5168900" y="4021138"/>
          <p14:tracePt t="102592" x="5251450" y="4057650"/>
          <p14:tracePt t="102600" x="5334000" y="4067175"/>
          <p14:tracePt t="102608" x="5478463" y="4113213"/>
          <p14:tracePt t="102616" x="5607050" y="4130675"/>
          <p14:tracePt t="102624" x="5753100" y="4149725"/>
          <p14:tracePt t="102632" x="5916613" y="4159250"/>
          <p14:tracePt t="102640" x="6108700" y="4203700"/>
          <p14:tracePt t="102648" x="6272213" y="4222750"/>
          <p14:tracePt t="102656" x="6508750" y="4268788"/>
          <p14:tracePt t="102664" x="6746875" y="4286250"/>
          <p14:tracePt t="102672" x="6929438" y="4322763"/>
          <p14:tracePt t="102681" x="7165975" y="4368800"/>
          <p14:tracePt t="102692" x="7366000" y="4386263"/>
          <p14:tracePt t="102697" x="7558088" y="4386263"/>
          <p14:tracePt t="102707" x="7740650" y="4405313"/>
          <p14:tracePt t="102713" x="7921625" y="4405313"/>
          <p14:tracePt t="102721" x="8104188" y="4405313"/>
          <p14:tracePt t="102729" x="8305800" y="4432300"/>
          <p14:tracePt t="102737" x="8496300" y="4459288"/>
          <p14:tracePt t="102745" x="8661400" y="4478338"/>
          <p14:tracePt t="102753" x="8861425" y="4505325"/>
          <p14:tracePt t="102761" x="9043988" y="4559300"/>
        </p14:tracePtLst>
      </p14:laserTrace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システム</a:t>
            </a:r>
            <a:r>
              <a:rPr kumimoji="1" lang="en-US" altLang="ja-JP" dirty="0"/>
              <a:t>LSI</a:t>
            </a:r>
            <a:br>
              <a:rPr lang="en-US" altLang="ja-JP" dirty="0"/>
            </a:br>
            <a:r>
              <a:rPr kumimoji="1" lang="en-US" altLang="ja-JP" dirty="0"/>
              <a:t>System-on-a</a:t>
            </a:r>
            <a:r>
              <a:rPr kumimoji="1" lang="ja-JP" altLang="en-US" dirty="0"/>
              <a:t> </a:t>
            </a:r>
            <a:r>
              <a:rPr kumimoji="1" lang="en-US" altLang="ja-JP" dirty="0"/>
              <a:t>Chip</a:t>
            </a:r>
            <a:r>
              <a:rPr kumimoji="1" lang="ja-JP" altLang="en-US" dirty="0"/>
              <a:t>（</a:t>
            </a:r>
            <a:r>
              <a:rPr kumimoji="1" lang="en-US" altLang="ja-JP" dirty="0" err="1"/>
              <a:t>SoC</a:t>
            </a:r>
            <a:r>
              <a:rPr kumimoji="1" lang="en-US" altLang="ja-JP" dirty="0"/>
              <a:t>)</a:t>
            </a:r>
            <a:endParaRPr kumimoji="1" lang="ja-JP" altLang="en-US" dirty="0"/>
          </a:p>
        </p:txBody>
      </p:sp>
      <p:sp>
        <p:nvSpPr>
          <p:cNvPr id="3" name="コンテンツ プレースホルダー 2"/>
          <p:cNvSpPr>
            <a:spLocks noGrp="1"/>
          </p:cNvSpPr>
          <p:nvPr>
            <p:ph idx="1"/>
          </p:nvPr>
        </p:nvSpPr>
        <p:spPr/>
        <p:txBody>
          <a:bodyPr/>
          <a:lstStyle/>
          <a:p>
            <a:r>
              <a:rPr lang="en-US" altLang="ja-JP" dirty="0"/>
              <a:t>LSI</a:t>
            </a:r>
            <a:r>
              <a:rPr lang="ja-JP" altLang="en-US" dirty="0"/>
              <a:t>上に</a:t>
            </a:r>
            <a:r>
              <a:rPr lang="en-US" altLang="ja-JP" dirty="0"/>
              <a:t>CPU</a:t>
            </a:r>
            <a:r>
              <a:rPr lang="ja-JP" altLang="en-US" dirty="0" err="1"/>
              <a:t>、</a:t>
            </a:r>
            <a:r>
              <a:rPr lang="ja-JP" altLang="en-US" dirty="0"/>
              <a:t>メモリ、</a:t>
            </a:r>
            <a:r>
              <a:rPr lang="en-US" altLang="ja-JP" dirty="0"/>
              <a:t>PLL</a:t>
            </a:r>
            <a:r>
              <a:rPr lang="ja-JP" altLang="en-US" dirty="0" err="1"/>
              <a:t>、</a:t>
            </a:r>
            <a:r>
              <a:rPr lang="ja-JP" altLang="en-US" dirty="0"/>
              <a:t>入出力モジュール、専用目的のディジタル回路を搭載してシステムをまるごと搭載</a:t>
            </a:r>
            <a:endParaRPr lang="en-US" altLang="ja-JP" dirty="0"/>
          </a:p>
          <a:p>
            <a:r>
              <a:rPr lang="ja-JP" altLang="en-US" dirty="0"/>
              <a:t>携帯電話、スマートフォン、ディジタルビデオ、高画像</a:t>
            </a:r>
            <a:r>
              <a:rPr lang="en-US" altLang="ja-JP" dirty="0"/>
              <a:t>TV</a:t>
            </a:r>
            <a:r>
              <a:rPr lang="ja-JP" altLang="en-US" dirty="0" err="1"/>
              <a:t>、</a:t>
            </a:r>
            <a:r>
              <a:rPr lang="ja-JP" altLang="en-US" dirty="0"/>
              <a:t>自動車両制御、情報家電など</a:t>
            </a:r>
            <a:endParaRPr lang="en-US" altLang="ja-JP" dirty="0"/>
          </a:p>
          <a:p>
            <a:r>
              <a:rPr lang="en-US" altLang="ja-JP" dirty="0"/>
              <a:t>ASIC(Application</a:t>
            </a:r>
            <a:r>
              <a:rPr lang="ja-JP" altLang="en-US" dirty="0"/>
              <a:t> </a:t>
            </a:r>
            <a:r>
              <a:rPr lang="en-US" altLang="ja-JP" dirty="0"/>
              <a:t>Specific</a:t>
            </a:r>
            <a:r>
              <a:rPr lang="ja-JP" altLang="en-US" dirty="0"/>
              <a:t> </a:t>
            </a:r>
            <a:r>
              <a:rPr lang="en-US" altLang="ja-JP" dirty="0"/>
              <a:t>IC)</a:t>
            </a:r>
            <a:r>
              <a:rPr lang="ja-JP" altLang="en-US" dirty="0"/>
              <a:t>：応用に特化した</a:t>
            </a:r>
            <a:r>
              <a:rPr lang="en-US" altLang="ja-JP" dirty="0"/>
              <a:t>IC</a:t>
            </a:r>
            <a:r>
              <a:rPr lang="ja-JP" altLang="en-US" dirty="0"/>
              <a:t>の一種</a:t>
            </a:r>
            <a:endParaRPr lang="en-US" altLang="ja-JP" dirty="0"/>
          </a:p>
          <a:p>
            <a:r>
              <a:rPr lang="ja-JP" altLang="en-US" dirty="0"/>
              <a:t>かつては日本の半導体産業を支える製品として期待されていた</a:t>
            </a:r>
            <a:endParaRPr lang="en-US" altLang="ja-JP" dirty="0"/>
          </a:p>
          <a:p>
            <a:endParaRPr kumimoji="1" lang="ja-JP" altLang="en-US" dirty="0"/>
          </a:p>
        </p:txBody>
      </p:sp>
      <p:pic>
        <p:nvPicPr>
          <p:cNvPr id="4" name="オーディオ 3">
            <a:hlinkClick r:id="" action="ppaction://media"/>
            <a:extLst>
              <a:ext uri="{FF2B5EF4-FFF2-40B4-BE49-F238E27FC236}">
                <a16:creationId xmlns:a16="http://schemas.microsoft.com/office/drawing/2014/main" id="{15F1D482-76B3-4E99-A831-64749DCDB18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993411215"/>
      </p:ext>
    </p:extLst>
  </p:cSld>
  <p:clrMapOvr>
    <a:masterClrMapping/>
  </p:clrMapOvr>
  <mc:AlternateContent xmlns:mc="http://schemas.openxmlformats.org/markup-compatibility/2006" xmlns:p14="http://schemas.microsoft.com/office/powerpoint/2010/main">
    <mc:Choice Requires="p14">
      <p:transition spd="slow" p14:dur="2000" advTm="80138"/>
    </mc:Choice>
    <mc:Fallback xmlns="">
      <p:transition spd="slow" advTm="801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2459" x="9061450" y="2681288"/>
          <p14:tracePt t="2467" x="9007475" y="2681288"/>
          <p14:tracePt t="2475" x="8980488" y="2671763"/>
          <p14:tracePt t="2484" x="8924925" y="2671763"/>
          <p14:tracePt t="2490" x="8870950" y="2671763"/>
          <p14:tracePt t="2499" x="8824913" y="2671763"/>
          <p14:tracePt t="2506" x="8815388" y="2671763"/>
          <p14:tracePt t="2514" x="8797925" y="2671763"/>
          <p14:tracePt t="2522" x="8788400" y="2671763"/>
          <p14:tracePt t="2530" x="8778875" y="2671763"/>
          <p14:tracePt t="2538" x="8761413" y="2671763"/>
          <p14:tracePt t="2549" x="8751888" y="2671763"/>
          <p14:tracePt t="2571" x="8742363" y="2662238"/>
          <p14:tracePt t="2579" x="8715375" y="2662238"/>
          <p14:tracePt t="2587" x="8688388" y="2662238"/>
          <p14:tracePt t="2603" x="8661400" y="2662238"/>
          <p14:tracePt t="2611" x="8642350" y="2662238"/>
          <p14:tracePt t="2619" x="8615363" y="2662238"/>
          <p14:tracePt t="2627" x="8596313" y="2654300"/>
          <p14:tracePt t="2636" x="8569325" y="2654300"/>
          <p14:tracePt t="2643" x="8559800" y="2654300"/>
          <p14:tracePt t="2650" x="8551863" y="2654300"/>
          <p14:tracePt t="2668" x="8532813" y="2654300"/>
          <p14:tracePt t="2699" x="8523288" y="2654300"/>
          <p14:tracePt t="2707" x="8515350" y="2654300"/>
          <p14:tracePt t="2723" x="8496300" y="2654300"/>
          <p14:tracePt t="2733" x="8488363" y="2654300"/>
          <p14:tracePt t="2739" x="8469313" y="2654300"/>
          <p14:tracePt t="2747" x="8451850" y="2654300"/>
          <p14:tracePt t="2755" x="8442325" y="2654300"/>
          <p14:tracePt t="2763" x="8432800" y="2654300"/>
          <p14:tracePt t="2779" x="8396288" y="2654300"/>
          <p14:tracePt t="2795" x="8359775" y="2654300"/>
          <p14:tracePt t="2803" x="8342313" y="2654300"/>
          <p14:tracePt t="2811" x="8323263" y="2671763"/>
          <p14:tracePt t="2819" x="8313738" y="2681288"/>
          <p14:tracePt t="2836" x="8296275" y="2690813"/>
          <p14:tracePt t="3299" x="8286750" y="2698750"/>
          <p14:tracePt t="79083" x="8296275" y="2717800"/>
          <p14:tracePt t="79091" x="8313738" y="2717800"/>
          <p14:tracePt t="79099" x="8342313" y="2727325"/>
          <p14:tracePt t="79106" x="8359775" y="2727325"/>
          <p14:tracePt t="79115" x="8405813" y="2735263"/>
          <p14:tracePt t="79122" x="8415338" y="2735263"/>
          <p14:tracePt t="79131" x="8432800" y="2735263"/>
          <p14:tracePt t="79138" x="8469313" y="2744788"/>
          <p14:tracePt t="79146" x="8505825" y="2744788"/>
          <p14:tracePt t="79154" x="8532813" y="2763838"/>
          <p14:tracePt t="79162" x="8569325" y="2763838"/>
          <p14:tracePt t="79170" x="8596313" y="2763838"/>
          <p14:tracePt t="79178" x="8605838" y="2763838"/>
          <p14:tracePt t="79186" x="8632825" y="2771775"/>
          <p14:tracePt t="79202" x="8651875" y="2771775"/>
          <p14:tracePt t="79210" x="8688388" y="2771775"/>
          <p14:tracePt t="79219" x="8742363" y="2771775"/>
          <p14:tracePt t="79226" x="8834438" y="2790825"/>
          <p14:tracePt t="79235" x="9024938" y="2854325"/>
        </p14:tracePtLst>
      </p14:laserTrace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r>
              <a:rPr lang="ja-JP" altLang="en-US" dirty="0"/>
              <a:t>半導体のスケーリング則</a:t>
            </a:r>
            <a:br>
              <a:rPr lang="en-US" altLang="ja-JP" dirty="0"/>
            </a:br>
            <a:r>
              <a:rPr lang="en-US" altLang="ja-JP" dirty="0"/>
              <a:t>Dennard</a:t>
            </a:r>
            <a:r>
              <a:rPr lang="ja-JP" altLang="en-US" dirty="0"/>
              <a:t> </a:t>
            </a:r>
            <a:r>
              <a:rPr lang="en-US" altLang="ja-JP" dirty="0"/>
              <a:t>Scaling</a:t>
            </a:r>
            <a:endParaRPr lang="ja-JP" altLang="en-US" dirty="0"/>
          </a:p>
        </p:txBody>
      </p:sp>
      <p:sp>
        <p:nvSpPr>
          <p:cNvPr id="73731" name="Rectangle 3"/>
          <p:cNvSpPr>
            <a:spLocks noGrp="1" noChangeArrowheads="1"/>
          </p:cNvSpPr>
          <p:nvPr>
            <p:ph type="body" idx="1"/>
          </p:nvPr>
        </p:nvSpPr>
        <p:spPr>
          <a:xfrm>
            <a:off x="0" y="1556792"/>
            <a:ext cx="9036496" cy="4525963"/>
          </a:xfrm>
        </p:spPr>
        <p:txBody>
          <a:bodyPr/>
          <a:lstStyle/>
          <a:p>
            <a:pPr>
              <a:lnSpc>
                <a:spcPct val="90000"/>
              </a:lnSpc>
            </a:pPr>
            <a:r>
              <a:rPr lang="en-US" altLang="ja-JP" dirty="0"/>
              <a:t>2005</a:t>
            </a:r>
            <a:r>
              <a:rPr lang="ja-JP" altLang="en-US" dirty="0"/>
              <a:t>年くらいまで（</a:t>
            </a:r>
            <a:r>
              <a:rPr lang="en-US" altLang="ja-JP" dirty="0"/>
              <a:t>90nm,65nm</a:t>
            </a:r>
            <a:r>
              <a:rPr lang="ja-JP" altLang="en-US" dirty="0"/>
              <a:t>くらいまで）</a:t>
            </a:r>
          </a:p>
          <a:p>
            <a:pPr>
              <a:lnSpc>
                <a:spcPct val="90000"/>
              </a:lnSpc>
            </a:pPr>
            <a:r>
              <a:rPr lang="ja-JP" altLang="en-US" dirty="0"/>
              <a:t>プロセスサイズ</a:t>
            </a:r>
            <a:r>
              <a:rPr lang="en-US" altLang="ja-JP" dirty="0"/>
              <a:t>(technology size):</a:t>
            </a:r>
            <a:r>
              <a:rPr lang="ja-JP" altLang="en-US" dirty="0"/>
              <a:t>プロセス技術が許す最小加工幅が</a:t>
            </a:r>
            <a:r>
              <a:rPr lang="en-US" altLang="ja-JP" dirty="0"/>
              <a:t>1/k</a:t>
            </a:r>
            <a:r>
              <a:rPr lang="ja-JP" altLang="en-US" dirty="0"/>
              <a:t>に</a:t>
            </a:r>
          </a:p>
          <a:p>
            <a:pPr lvl="1">
              <a:lnSpc>
                <a:spcPct val="90000"/>
              </a:lnSpc>
            </a:pPr>
            <a:r>
              <a:rPr lang="ja-JP" altLang="en-US" dirty="0"/>
              <a:t>集積度は</a:t>
            </a:r>
            <a:r>
              <a:rPr lang="en-US" altLang="ja-JP" dirty="0"/>
              <a:t>k</a:t>
            </a:r>
            <a:r>
              <a:rPr lang="ja-JP" altLang="en-US" dirty="0"/>
              <a:t>の２乗</a:t>
            </a:r>
          </a:p>
          <a:p>
            <a:pPr lvl="1">
              <a:lnSpc>
                <a:spcPct val="90000"/>
              </a:lnSpc>
            </a:pPr>
            <a:r>
              <a:rPr lang="ja-JP" altLang="en-US" dirty="0"/>
              <a:t>スピードは</a:t>
            </a:r>
            <a:r>
              <a:rPr lang="en-US" altLang="ja-JP" dirty="0" err="1"/>
              <a:t>k</a:t>
            </a:r>
            <a:r>
              <a:rPr lang="ja-JP" altLang="en-US" dirty="0"/>
              <a:t>倍</a:t>
            </a:r>
          </a:p>
          <a:p>
            <a:pPr lvl="1">
              <a:lnSpc>
                <a:spcPct val="90000"/>
              </a:lnSpc>
            </a:pPr>
            <a:r>
              <a:rPr lang="ja-JP" altLang="en-US" dirty="0"/>
              <a:t>電圧は</a:t>
            </a:r>
            <a:r>
              <a:rPr lang="en-US" altLang="ja-JP" dirty="0"/>
              <a:t>1/k→</a:t>
            </a:r>
            <a:r>
              <a:rPr lang="ja-JP" altLang="en-US" dirty="0"/>
              <a:t>　</a:t>
            </a:r>
            <a:endParaRPr lang="en-US" altLang="ja-JP" dirty="0"/>
          </a:p>
          <a:p>
            <a:pPr lvl="2">
              <a:lnSpc>
                <a:spcPct val="90000"/>
              </a:lnSpc>
            </a:pPr>
            <a:r>
              <a:rPr lang="ja-JP" altLang="en-US" dirty="0"/>
              <a:t>電力が</a:t>
            </a:r>
            <a:r>
              <a:rPr lang="en-US" altLang="ja-JP" dirty="0"/>
              <a:t>k</a:t>
            </a:r>
            <a:r>
              <a:rPr lang="ja-JP" altLang="en-US" dirty="0"/>
              <a:t>の</a:t>
            </a:r>
            <a:r>
              <a:rPr lang="en-US" altLang="ja-JP" dirty="0"/>
              <a:t>2</a:t>
            </a:r>
            <a:r>
              <a:rPr lang="ja-JP" altLang="en-US" dirty="0"/>
              <a:t>乗分の１（静電容量が減るので密度当たり一定）</a:t>
            </a:r>
          </a:p>
          <a:p>
            <a:pPr>
              <a:lnSpc>
                <a:spcPct val="90000"/>
              </a:lnSpc>
            </a:pPr>
            <a:r>
              <a:rPr lang="en-US" altLang="ja-JP" dirty="0"/>
              <a:t>3</a:t>
            </a:r>
            <a:r>
              <a:rPr lang="ja-JP" altLang="en-US" dirty="0"/>
              <a:t>年でプロセスサイズが</a:t>
            </a:r>
            <a:r>
              <a:rPr lang="en-US" altLang="ja-JP" dirty="0"/>
              <a:t>70</a:t>
            </a:r>
            <a:r>
              <a:rPr lang="ja-JP" altLang="en-US" dirty="0"/>
              <a:t>％に減っていく</a:t>
            </a:r>
            <a:endParaRPr lang="en-US" altLang="ja-JP" dirty="0"/>
          </a:p>
          <a:p>
            <a:pPr marL="0" indent="0">
              <a:lnSpc>
                <a:spcPct val="90000"/>
              </a:lnSpc>
              <a:buNone/>
            </a:pPr>
            <a:r>
              <a:rPr lang="ja-JP" altLang="en-US" dirty="0"/>
              <a:t>→</a:t>
            </a:r>
            <a:r>
              <a:rPr lang="en-US" altLang="ja-JP" dirty="0"/>
              <a:t>1.5</a:t>
            </a:r>
            <a:r>
              <a:rPr lang="ja-JP" altLang="en-US" dirty="0"/>
              <a:t>年で搭載ゲート数が</a:t>
            </a:r>
            <a:r>
              <a:rPr lang="en-US" altLang="ja-JP" dirty="0"/>
              <a:t>1.5</a:t>
            </a:r>
            <a:r>
              <a:rPr lang="ja-JP" altLang="en-US" dirty="0"/>
              <a:t>倍：</a:t>
            </a:r>
            <a:r>
              <a:rPr lang="en-US" altLang="ja-JP" dirty="0"/>
              <a:t>Moore</a:t>
            </a:r>
            <a:r>
              <a:rPr lang="ja-JP" altLang="en-US" dirty="0"/>
              <a:t>の法則</a:t>
            </a:r>
          </a:p>
          <a:p>
            <a:pPr>
              <a:lnSpc>
                <a:spcPct val="90000"/>
              </a:lnSpc>
              <a:buFontTx/>
              <a:buNone/>
            </a:pPr>
            <a:r>
              <a:rPr lang="en-US" altLang="ja-JP" dirty="0"/>
              <a:t>1.2→1.0→0.8→0.65→0.35→0.25→0.18→0.13→0.09(90nm)</a:t>
            </a:r>
          </a:p>
          <a:p>
            <a:pPr>
              <a:lnSpc>
                <a:spcPct val="90000"/>
              </a:lnSpc>
            </a:pPr>
            <a:endParaRPr lang="en-US" altLang="ja-JP" dirty="0"/>
          </a:p>
          <a:p>
            <a:pPr lvl="1">
              <a:lnSpc>
                <a:spcPct val="90000"/>
              </a:lnSpc>
            </a:pPr>
            <a:endParaRPr lang="en-US" altLang="ja-JP" dirty="0"/>
          </a:p>
        </p:txBody>
      </p:sp>
      <p:pic>
        <p:nvPicPr>
          <p:cNvPr id="2" name="オーディオ 1">
            <a:hlinkClick r:id="" action="ppaction://media"/>
            <a:extLst>
              <a:ext uri="{FF2B5EF4-FFF2-40B4-BE49-F238E27FC236}">
                <a16:creationId xmlns:a16="http://schemas.microsoft.com/office/drawing/2014/main" id="{00254DF6-F07A-4EB1-A1CE-924A57990FC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13071"/>
    </mc:Choice>
    <mc:Fallback xmlns="">
      <p:transition spd="slow" advTm="2130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287" x="8661400" y="4030663"/>
          <p14:tracePt t="1296" x="8478838" y="4030663"/>
          <p14:tracePt t="1303" x="8286750" y="4030663"/>
          <p14:tracePt t="1313" x="8140700" y="4030663"/>
          <p14:tracePt t="1319" x="7994650" y="4030663"/>
          <p14:tracePt t="1329" x="7904163" y="4030663"/>
          <p14:tracePt t="1335" x="7804150" y="4013200"/>
          <p14:tracePt t="1343" x="7731125" y="4013200"/>
          <p14:tracePt t="1351" x="7685088" y="4003675"/>
          <p14:tracePt t="1359" x="7658100" y="4003675"/>
          <p14:tracePt t="1367" x="7639050" y="4003675"/>
          <p14:tracePt t="1375" x="7631113" y="3994150"/>
          <p14:tracePt t="89768" x="7521575" y="3994150"/>
          <p14:tracePt t="89775" x="7319963" y="3994150"/>
          <p14:tracePt t="89783" x="7102475" y="3994150"/>
          <p14:tracePt t="89791" x="6937375" y="4049713"/>
          <p14:tracePt t="89799" x="6783388" y="4076700"/>
          <p14:tracePt t="89807" x="6691313" y="4103688"/>
          <p14:tracePt t="89815" x="6610350" y="4122738"/>
          <p14:tracePt t="89825" x="6573838" y="4130675"/>
          <p14:tracePt t="89831" x="6527800" y="4149725"/>
          <p14:tracePt t="89840" x="6491288" y="4159250"/>
          <p14:tracePt t="89847" x="6464300" y="4159250"/>
          <p14:tracePt t="89855" x="6445250" y="4159250"/>
          <p14:tracePt t="89863" x="6427788" y="4159250"/>
          <p14:tracePt t="89871" x="6418263" y="4159250"/>
          <p14:tracePt t="89879" x="6345238" y="4159250"/>
          <p14:tracePt t="89890" x="6218238" y="4159250"/>
          <p14:tracePt t="89895" x="6089650" y="4159250"/>
          <p14:tracePt t="89905" x="5907088" y="4159250"/>
          <p14:tracePt t="89911" x="5707063" y="4159250"/>
          <p14:tracePt t="89920" x="5543550" y="4159250"/>
          <p14:tracePt t="89927" x="5351463" y="4159250"/>
          <p14:tracePt t="89935" x="5187950" y="4159250"/>
          <p14:tracePt t="89943" x="5022850" y="4159250"/>
          <p14:tracePt t="89951" x="4876800" y="4159250"/>
          <p14:tracePt t="89959" x="4713288" y="4159250"/>
          <p14:tracePt t="89967" x="4567238" y="4159250"/>
          <p14:tracePt t="89975" x="4457700" y="4159250"/>
          <p14:tracePt t="89983" x="4440238" y="4159250"/>
          <p14:tracePt t="90295" x="4430713" y="4159250"/>
          <p14:tracePt t="90304" x="4476750" y="4113213"/>
          <p14:tracePt t="90311" x="4549775" y="4030663"/>
          <p14:tracePt t="90320" x="4630738" y="3940175"/>
          <p14:tracePt t="90327" x="4759325" y="3803650"/>
          <p14:tracePt t="90336" x="4786313" y="3784600"/>
          <p14:tracePt t="90343" x="4813300" y="3767138"/>
          <p14:tracePt t="90352" x="4859338" y="3738563"/>
          <p14:tracePt t="90359" x="4886325" y="3730625"/>
          <p14:tracePt t="90367" x="4932363" y="3711575"/>
          <p14:tracePt t="90375" x="4941888" y="3702050"/>
          <p14:tracePt t="90383" x="4959350" y="3694113"/>
          <p14:tracePt t="90399" x="4968875" y="3694113"/>
          <p14:tracePt t="90407" x="4978400" y="3694113"/>
          <p14:tracePt t="90415" x="4978400" y="3721100"/>
          <p14:tracePt t="90423" x="4978400" y="3775075"/>
          <p14:tracePt t="90432" x="4978400" y="3830638"/>
          <p14:tracePt t="90439" x="4978400" y="3840163"/>
          <p14:tracePt t="90639" x="5005388" y="3840163"/>
          <p14:tracePt t="90647" x="5314950" y="3757613"/>
          <p14:tracePt t="90655" x="5853113" y="3502025"/>
          <p14:tracePt t="90663" x="6189663" y="3402013"/>
          <p14:tracePt t="90671" x="6391275" y="3402013"/>
          <p14:tracePt t="90679" x="6500813" y="3402013"/>
          <p14:tracePt t="90688" x="6573838" y="3402013"/>
          <p14:tracePt t="90695" x="6600825" y="3402013"/>
          <p14:tracePt t="90704" x="6637338" y="3402013"/>
          <p14:tracePt t="90711" x="6645275" y="3402013"/>
          <p14:tracePt t="90775" x="6645275" y="3411538"/>
          <p14:tracePt t="90783" x="6645275" y="3446463"/>
          <p14:tracePt t="90791" x="6627813" y="3492500"/>
          <p14:tracePt t="90799" x="6564313" y="3529013"/>
          <p14:tracePt t="90807" x="6500813" y="3556000"/>
          <p14:tracePt t="90815" x="6381750" y="3602038"/>
          <p14:tracePt t="90822" x="6308725" y="3629025"/>
          <p14:tracePt t="90831" x="6208713" y="3684588"/>
          <p14:tracePt t="90840" x="6116638" y="3694113"/>
          <p14:tracePt t="90847" x="6016625" y="3738563"/>
          <p14:tracePt t="90856" x="5962650" y="3738563"/>
          <p14:tracePt t="90863" x="5880100" y="3748088"/>
          <p14:tracePt t="90873" x="5807075" y="3767138"/>
          <p14:tracePt t="90879" x="5716588" y="3767138"/>
          <p14:tracePt t="90887" x="5634038" y="3794125"/>
          <p14:tracePt t="90895" x="5524500" y="3803650"/>
          <p14:tracePt t="90904" x="5478463" y="3803650"/>
          <p14:tracePt t="90911" x="5378450" y="3811588"/>
          <p14:tracePt t="90920" x="5305425" y="3830638"/>
          <p14:tracePt t="90927" x="5195888" y="3830638"/>
          <p14:tracePt t="90935" x="5095875" y="3867150"/>
          <p14:tracePt t="90943" x="5041900" y="3884613"/>
          <p14:tracePt t="90951" x="4913313" y="3894138"/>
          <p14:tracePt t="90959" x="4776788" y="3921125"/>
          <p14:tracePt t="90967" x="4630738" y="3957638"/>
          <p14:tracePt t="90975" x="4521200" y="3957638"/>
          <p14:tracePt t="90983" x="4413250" y="3967163"/>
          <p14:tracePt t="90991" x="4348163" y="3994150"/>
          <p14:tracePt t="90999" x="4275138" y="3994150"/>
          <p14:tracePt t="91007" x="4230688" y="3994150"/>
          <p14:tracePt t="91015" x="4202113" y="3994150"/>
          <p14:tracePt t="91023" x="4175125" y="3994150"/>
          <p14:tracePt t="91031" x="4157663" y="3994150"/>
          <p14:tracePt t="91039" x="4138613" y="3994150"/>
          <p14:tracePt t="91055" x="4129088" y="3994150"/>
          <p14:tracePt t="91095" x="4102100" y="3994150"/>
          <p14:tracePt t="91104" x="4084638" y="3994150"/>
          <p14:tracePt t="91110" x="3984625" y="3994150"/>
          <p14:tracePt t="91119" x="3938588" y="3967163"/>
          <p14:tracePt t="91126" x="3875088" y="3930650"/>
          <p14:tracePt t="91134" x="3846513" y="3911600"/>
          <p14:tracePt t="91142" x="3783013" y="3875088"/>
          <p14:tracePt t="91150" x="3673475" y="3848100"/>
          <p14:tracePt t="91158" x="3609975" y="3803650"/>
          <p14:tracePt t="91166" x="3527425" y="3784600"/>
          <p14:tracePt t="91174" x="3463925" y="3738563"/>
          <p14:tracePt t="91182" x="3436938" y="3721100"/>
          <p14:tracePt t="91190" x="3390900" y="3675063"/>
          <p14:tracePt t="91198" x="3373438" y="3657600"/>
          <p14:tracePt t="91206" x="3373438" y="3638550"/>
          <p14:tracePt t="91214" x="3363913" y="3611563"/>
          <p14:tracePt t="91222" x="3363913" y="3575050"/>
          <p14:tracePt t="91232" x="3363913" y="3519488"/>
          <p14:tracePt t="91238" x="3363913" y="3465513"/>
          <p14:tracePt t="91246" x="3363913" y="3438525"/>
          <p14:tracePt t="91254" x="3363913" y="3402013"/>
          <p14:tracePt t="91262" x="3363913" y="3338513"/>
          <p14:tracePt t="91271" x="3373438" y="3282950"/>
          <p14:tracePt t="91279" x="3400425" y="3219450"/>
          <p14:tracePt t="91286" x="3436938" y="3136900"/>
          <p14:tracePt t="91294" x="3455988" y="3119438"/>
          <p14:tracePt t="91303" x="3482975" y="3073400"/>
          <p14:tracePt t="91310" x="3500438" y="3046413"/>
          <p14:tracePt t="91322" x="3527425" y="3027363"/>
          <p14:tracePt t="91326" x="3582988" y="2963863"/>
          <p14:tracePt t="91334" x="3646488" y="2909888"/>
          <p14:tracePt t="91342" x="3702050" y="2900363"/>
          <p14:tracePt t="91350" x="3783013" y="2873375"/>
          <p14:tracePt t="91358" x="3846513" y="2854325"/>
          <p14:tracePt t="91366" x="3902075" y="2854325"/>
          <p14:tracePt t="91374" x="3956050" y="2854325"/>
          <p14:tracePt t="91383" x="4021138" y="2836863"/>
          <p14:tracePt t="91391" x="4057650" y="2836863"/>
          <p14:tracePt t="91399" x="4084638" y="2836863"/>
          <p14:tracePt t="91407" x="4121150" y="2836863"/>
          <p14:tracePt t="91415" x="4138613" y="2844800"/>
          <p14:tracePt t="91423" x="4148138" y="2854325"/>
          <p14:tracePt t="91433" x="4165600" y="2909888"/>
          <p14:tracePt t="91446" x="4165600" y="2936875"/>
          <p14:tracePt t="91454" x="4165600" y="2954338"/>
          <p14:tracePt t="91462" x="4175125" y="2990850"/>
          <p14:tracePt t="91470" x="4175125" y="3027363"/>
          <p14:tracePt t="91478" x="4175125" y="3046413"/>
          <p14:tracePt t="91486" x="4175125" y="3082925"/>
          <p14:tracePt t="91494" x="4175125" y="3100388"/>
          <p14:tracePt t="91503" x="4175125" y="3127375"/>
          <p14:tracePt t="91510" x="4175125" y="3146425"/>
          <p14:tracePt t="91520" x="4175125" y="3173413"/>
          <p14:tracePt t="91526" x="4175125" y="3192463"/>
          <p14:tracePt t="91535" x="4175125" y="3228975"/>
          <p14:tracePt t="91542" x="4148138" y="3282950"/>
          <p14:tracePt t="91550" x="4111625" y="3328988"/>
          <p14:tracePt t="91559" x="4111625" y="3355975"/>
          <p14:tracePt t="91566" x="4094163" y="3429000"/>
          <p14:tracePt t="91574" x="4048125" y="3511550"/>
          <p14:tracePt t="91582" x="4021138" y="3556000"/>
          <p14:tracePt t="91590" x="3956050" y="3638550"/>
          <p14:tracePt t="91598" x="3902075" y="3721100"/>
          <p14:tracePt t="91606" x="3838575" y="3794125"/>
          <p14:tracePt t="91614" x="3756025" y="3848100"/>
          <p14:tracePt t="91622" x="3656013" y="3903663"/>
          <p14:tracePt t="91630" x="3556000" y="3957638"/>
          <p14:tracePt t="91638" x="3427413" y="4021138"/>
          <p14:tracePt t="91646" x="3327400" y="4049713"/>
          <p14:tracePt t="91655" x="3217863" y="4086225"/>
          <p14:tracePt t="91662" x="3117850" y="4103688"/>
          <p14:tracePt t="91672" x="3027363" y="4140200"/>
          <p14:tracePt t="91678" x="2944813" y="4140200"/>
          <p14:tracePt t="91686" x="2889250" y="4159250"/>
          <p14:tracePt t="91695" x="2871788" y="4159250"/>
          <p14:tracePt t="91705" x="2844800" y="4159250"/>
          <p14:tracePt t="91711" x="2835275" y="4159250"/>
          <p14:tracePt t="91721" x="2808288" y="4159250"/>
          <p14:tracePt t="91727" x="2798763" y="4159250"/>
          <p14:tracePt t="91737" x="2781300" y="4159250"/>
          <p14:tracePt t="91751" x="2752725" y="4149725"/>
          <p14:tracePt t="91761" x="2744788" y="4149725"/>
          <p14:tracePt t="91766" x="2735263" y="4149725"/>
          <p14:tracePt t="91774" x="2708275" y="4130675"/>
          <p14:tracePt t="91782" x="2689225" y="4113213"/>
          <p14:tracePt t="91790" x="2679700" y="4103688"/>
          <p14:tracePt t="91798" x="2652713" y="4057650"/>
          <p14:tracePt t="91806" x="2643188" y="4040188"/>
          <p14:tracePt t="91814" x="2635250" y="4013200"/>
          <p14:tracePt t="91822" x="2616200" y="3967163"/>
          <p14:tracePt t="91830" x="2606675" y="3948113"/>
          <p14:tracePt t="91839" x="2589213" y="3911600"/>
          <p14:tracePt t="91846" x="2589213" y="3848100"/>
          <p14:tracePt t="91854" x="2579688" y="3811588"/>
          <p14:tracePt t="91863" x="2579688" y="3757613"/>
          <p14:tracePt t="91874" x="2579688" y="3721100"/>
          <p14:tracePt t="91880" x="2579688" y="3665538"/>
          <p14:tracePt t="91890" x="2579688" y="3638550"/>
          <p14:tracePt t="91896" x="2606675" y="3592513"/>
          <p14:tracePt t="91906" x="2643188" y="3529013"/>
          <p14:tracePt t="91911" x="2698750" y="3482975"/>
          <p14:tracePt t="91921" x="2762250" y="3429000"/>
          <p14:tracePt t="91928" x="2825750" y="3392488"/>
          <p14:tracePt t="91937" x="2889250" y="3365500"/>
          <p14:tracePt t="91944" x="2935288" y="3346450"/>
          <p14:tracePt t="91952" x="2971800" y="3319463"/>
          <p14:tracePt t="91959" x="3035300" y="3302000"/>
          <p14:tracePt t="91968" x="3100388" y="3255963"/>
          <p14:tracePt t="91975" x="3144838" y="3246438"/>
          <p14:tracePt t="91985" x="3171825" y="3246438"/>
          <p14:tracePt t="91991" x="3217863" y="3246438"/>
          <p14:tracePt t="91999" x="3244850" y="3246438"/>
          <p14:tracePt t="92007" x="3273425" y="3246438"/>
          <p14:tracePt t="92015" x="3309938" y="3246438"/>
          <p14:tracePt t="92023" x="3317875" y="3246438"/>
          <p14:tracePt t="92031" x="3336925" y="3246438"/>
          <p14:tracePt t="92038" x="3373438" y="3255963"/>
          <p14:tracePt t="92054" x="3373438" y="3265488"/>
          <p14:tracePt t="92062" x="3390900" y="3292475"/>
          <p14:tracePt t="92070" x="3390900" y="3302000"/>
          <p14:tracePt t="92078" x="3409950" y="3319463"/>
          <p14:tracePt t="92086" x="3419475" y="3328988"/>
          <p14:tracePt t="92094" x="3419475" y="3338513"/>
          <p14:tracePt t="92103" x="3436938" y="3355975"/>
          <p14:tracePt t="92110" x="3446463" y="3355975"/>
          <p14:tracePt t="92119" x="3455988" y="3375025"/>
          <p14:tracePt t="92126" x="3455988" y="3382963"/>
          <p14:tracePt t="92135" x="3455988" y="3402013"/>
          <p14:tracePt t="92143" x="3455988" y="3429000"/>
          <p14:tracePt t="92151" x="3455988" y="3475038"/>
          <p14:tracePt t="92159" x="3455988" y="3482975"/>
          <p14:tracePt t="92168" x="3455988" y="3492500"/>
          <p14:tracePt t="92174" x="3455988" y="3529013"/>
          <p14:tracePt t="92182" x="3455988" y="3548063"/>
          <p14:tracePt t="92191" x="3436938" y="3584575"/>
          <p14:tracePt t="92198" x="3436938" y="3592513"/>
          <p14:tracePt t="92207" x="3427413" y="3621088"/>
          <p14:tracePt t="92215" x="3419475" y="3629025"/>
          <p14:tracePt t="92223" x="3400425" y="3648075"/>
          <p14:tracePt t="92231" x="3390900" y="3657600"/>
          <p14:tracePt t="92239" x="3382963" y="3665538"/>
          <p14:tracePt t="92288" x="3363913" y="3665538"/>
          <p14:tracePt t="92296" x="3354388" y="3665538"/>
          <p14:tracePt t="93775" x="3346450" y="3665538"/>
          <p14:tracePt t="93920" x="3346450" y="3638550"/>
          <p14:tracePt t="93927" x="3354388" y="3621088"/>
          <p14:tracePt t="93936" x="3409950" y="3592513"/>
          <p14:tracePt t="93944" x="3446463" y="3584575"/>
          <p14:tracePt t="93952" x="3463925" y="3565525"/>
          <p14:tracePt t="93958" x="3482975" y="3565525"/>
          <p14:tracePt t="93966" x="3509963" y="3548063"/>
          <p14:tracePt t="93974" x="3527425" y="3548063"/>
          <p14:tracePt t="93982" x="3536950" y="3529013"/>
          <p14:tracePt t="94295" x="3536950" y="3519488"/>
          <p14:tracePt t="94303" x="3546475" y="3548063"/>
          <p14:tracePt t="94311" x="3546475" y="3565525"/>
          <p14:tracePt t="94407" x="3556000" y="3565525"/>
          <p14:tracePt t="94415" x="3592513" y="3565525"/>
          <p14:tracePt t="94439" x="3600450" y="3548063"/>
          <p14:tracePt t="94455" x="3600450" y="3538538"/>
          <p14:tracePt t="94463" x="3600450" y="3529013"/>
          <p14:tracePt t="94551" x="3609975" y="3529013"/>
          <p14:tracePt t="94559" x="3619500" y="3519488"/>
          <p14:tracePt t="94567" x="3636963" y="3519488"/>
          <p14:tracePt t="94575" x="3692525" y="3502025"/>
          <p14:tracePt t="94583" x="3709988" y="3482975"/>
          <p14:tracePt t="94591" x="3738563" y="3475038"/>
          <p14:tracePt t="94599" x="3746500" y="3475038"/>
          <p14:tracePt t="94694" x="3756025" y="3475038"/>
          <p14:tracePt t="94703" x="3783013" y="3475038"/>
          <p14:tracePt t="94710" x="3802063" y="3475038"/>
          <p14:tracePt t="94718" x="3838575" y="3475038"/>
          <p14:tracePt t="94726" x="3892550" y="3475038"/>
          <p14:tracePt t="94734" x="3929063" y="3475038"/>
          <p14:tracePt t="94742" x="3948113" y="3475038"/>
          <p14:tracePt t="94750" x="3975100" y="3475038"/>
          <p14:tracePt t="94758" x="3984625" y="3475038"/>
          <p14:tracePt t="94976" x="3992563" y="3475038"/>
          <p14:tracePt t="95102" x="4011613" y="3475038"/>
          <p14:tracePt t="95142" x="4021138" y="3465513"/>
          <p14:tracePt t="95159" x="4029075" y="3465513"/>
          <p14:tracePt t="95167" x="4029075" y="3455988"/>
          <p14:tracePt t="95383" x="4029075" y="3446463"/>
          <p14:tracePt t="95391" x="4038600" y="3438525"/>
          <p14:tracePt t="95399" x="4048125" y="3411538"/>
          <p14:tracePt t="95407" x="4048125" y="3402013"/>
          <p14:tracePt t="95415" x="4048125" y="3382963"/>
          <p14:tracePt t="95423" x="4065588" y="3365500"/>
          <p14:tracePt t="95431" x="4075113" y="3355975"/>
          <p14:tracePt t="95455" x="4075113" y="3346450"/>
          <p14:tracePt t="95855" x="4065588" y="3355975"/>
          <p14:tracePt t="96407" x="4065588" y="3346450"/>
          <p14:tracePt t="96415" x="4075113" y="3319463"/>
          <p14:tracePt t="96431" x="4094163" y="3309938"/>
          <p14:tracePt t="96438" x="4111625" y="3302000"/>
          <p14:tracePt t="96446" x="4121150" y="3292475"/>
          <p14:tracePt t="96462" x="4129088" y="3273425"/>
          <p14:tracePt t="96470" x="4138613" y="3255963"/>
          <p14:tracePt t="96478" x="4148138" y="3246438"/>
          <p14:tracePt t="96486" x="4148138" y="3236913"/>
          <p14:tracePt t="96494" x="4157663" y="3228975"/>
          <p14:tracePt t="96518" x="4157663" y="3209925"/>
          <p14:tracePt t="96526" x="4157663" y="3192463"/>
          <p14:tracePt t="96536" x="4157663" y="3182938"/>
          <p14:tracePt t="96543" x="4157663" y="3173413"/>
          <p14:tracePt t="96551" x="4157663" y="3146425"/>
          <p14:tracePt t="96559" x="4157663" y="3136900"/>
          <p14:tracePt t="96575" x="4165600" y="3136900"/>
          <p14:tracePt t="97296" x="4175125" y="3127375"/>
          <p14:tracePt t="97304" x="4175125" y="3146425"/>
          <p14:tracePt t="97311" x="4175125" y="3155950"/>
          <p14:tracePt t="97320" x="4175125" y="3192463"/>
          <p14:tracePt t="97327" x="4175125" y="3209925"/>
          <p14:tracePt t="97337" x="4175125" y="3236913"/>
          <p14:tracePt t="98230" x="4165600" y="3228975"/>
          <p14:tracePt t="98359" x="4157663" y="3236913"/>
          <p14:tracePt t="98367" x="4157663" y="3255963"/>
          <p14:tracePt t="98703" x="4157663" y="3282950"/>
          <p14:tracePt t="98711" x="4157663" y="3292475"/>
          <p14:tracePt t="98719" x="4157663" y="3302000"/>
          <p14:tracePt t="100287" x="4138613" y="3302000"/>
          <p14:tracePt t="100295" x="4111625" y="3302000"/>
          <p14:tracePt t="100303" x="4102100" y="3302000"/>
          <p14:tracePt t="100439" x="4075113" y="3302000"/>
          <p14:tracePt t="100447" x="4065588" y="3302000"/>
          <p14:tracePt t="100479" x="4057650" y="3302000"/>
          <p14:tracePt t="100503" x="4038600" y="3302000"/>
          <p14:tracePt t="100511" x="4029075" y="3302000"/>
          <p14:tracePt t="100727" x="4038600" y="3302000"/>
          <p14:tracePt t="100736" x="4057650" y="3302000"/>
          <p14:tracePt t="100751" x="4065588" y="3302000"/>
          <p14:tracePt t="100759" x="4075113" y="3302000"/>
          <p14:tracePt t="100767" x="4094163" y="3302000"/>
          <p14:tracePt t="100783" x="4102100" y="3302000"/>
          <p14:tracePt t="100928" x="4121150" y="3302000"/>
          <p14:tracePt t="100943" x="4148138" y="3282950"/>
          <p14:tracePt t="100951" x="4221163" y="3282950"/>
          <p14:tracePt t="100959" x="4275138" y="3265488"/>
          <p14:tracePt t="100968" x="4330700" y="3265488"/>
          <p14:tracePt t="100975" x="4394200" y="3255963"/>
          <p14:tracePt t="100983" x="4448175" y="3255963"/>
          <p14:tracePt t="100991" x="4521200" y="3255963"/>
          <p14:tracePt t="100999" x="4567238" y="3255963"/>
          <p14:tracePt t="101007" x="4603750" y="3255963"/>
          <p14:tracePt t="101015" x="4649788" y="3255963"/>
          <p14:tracePt t="101023" x="4667250" y="3255963"/>
          <p14:tracePt t="101031" x="4676775" y="3255963"/>
          <p14:tracePt t="101039" x="4686300" y="3255963"/>
          <p14:tracePt t="101310" x="4676775" y="3255963"/>
          <p14:tracePt t="101318" x="4667250" y="3255963"/>
          <p14:tracePt t="101326" x="4649788" y="3255963"/>
          <p14:tracePt t="101335" x="4630738" y="3255963"/>
          <p14:tracePt t="101342" x="4613275" y="3273425"/>
          <p14:tracePt t="101352" x="4603750" y="3282950"/>
          <p14:tracePt t="101375" x="4594225" y="3292475"/>
          <p14:tracePt t="101391" x="4586288" y="3292475"/>
          <p14:tracePt t="101407" x="4576763" y="3302000"/>
          <p14:tracePt t="101455" x="4567238" y="3302000"/>
          <p14:tracePt t="101472" x="4549775" y="3302000"/>
          <p14:tracePt t="101479" x="4540250" y="3302000"/>
          <p14:tracePt t="101487" x="4530725" y="3302000"/>
          <p14:tracePt t="101503" x="4503738" y="3282950"/>
          <p14:tracePt t="101512" x="4494213" y="3273425"/>
          <p14:tracePt t="101536" x="4484688" y="3273425"/>
          <p14:tracePt t="101544" x="4457700" y="3265488"/>
          <p14:tracePt t="101562" x="4448175" y="3265488"/>
          <p14:tracePt t="101568" x="4440238" y="3265488"/>
          <p14:tracePt t="101575" x="4421188" y="3265488"/>
          <p14:tracePt t="101584" x="4403725" y="3265488"/>
          <p14:tracePt t="101592" x="4376738" y="3265488"/>
          <p14:tracePt t="101599" x="4367213" y="3265488"/>
          <p14:tracePt t="101607" x="4348163" y="3265488"/>
          <p14:tracePt t="101615" x="4340225" y="3265488"/>
          <p14:tracePt t="101631" x="4330700" y="3265488"/>
          <p14:tracePt t="101976" x="4321175" y="3265488"/>
          <p14:tracePt t="102534" x="4311650" y="3255963"/>
          <p14:tracePt t="102550" x="4311650" y="3246438"/>
          <p14:tracePt t="102767" x="4321175" y="3246438"/>
          <p14:tracePt t="102775" x="4330700" y="3246438"/>
          <p14:tracePt t="102791" x="4330700" y="3273425"/>
          <p14:tracePt t="102799" x="4330700" y="3292475"/>
          <p14:tracePt t="102808" x="4330700" y="3338513"/>
          <p14:tracePt t="102816" x="4330700" y="3365500"/>
          <p14:tracePt t="102823" x="4330700" y="3392488"/>
          <p14:tracePt t="102831" x="4303713" y="3411538"/>
          <p14:tracePt t="102839" x="4303713" y="3419475"/>
          <p14:tracePt t="102847" x="4284663" y="3419475"/>
          <p14:tracePt t="103055" x="4275138" y="3419475"/>
          <p14:tracePt t="103063" x="4275138" y="3411538"/>
          <p14:tracePt t="103071" x="4294188" y="3402013"/>
          <p14:tracePt t="103079" x="4348163" y="3402013"/>
          <p14:tracePt t="103088" x="4394200" y="3382963"/>
          <p14:tracePt t="103095" x="4467225" y="3382963"/>
          <p14:tracePt t="103104" x="4503738" y="3375025"/>
          <p14:tracePt t="103111" x="4557713" y="3375025"/>
          <p14:tracePt t="103120" x="4594225" y="3375025"/>
          <p14:tracePt t="103137" x="4603750" y="3375025"/>
          <p14:tracePt t="103272" x="4603750" y="3365500"/>
          <p14:tracePt t="103287" x="4603750" y="3346450"/>
          <p14:tracePt t="104094" x="4594225" y="3338513"/>
          <p14:tracePt t="104102" x="4567238" y="3338513"/>
          <p14:tracePt t="104110" x="4549775" y="3338513"/>
          <p14:tracePt t="104118" x="4540250" y="3338513"/>
          <p14:tracePt t="104126" x="4521200" y="3346450"/>
          <p14:tracePt t="104135" x="4503738" y="3355975"/>
          <p14:tracePt t="104143" x="4494213" y="3355975"/>
          <p14:tracePt t="104152" x="4457700" y="3355975"/>
          <p14:tracePt t="104159" x="4440238" y="3375025"/>
          <p14:tracePt t="104167" x="4430713" y="3375025"/>
          <p14:tracePt t="104175" x="4421188" y="3375025"/>
          <p14:tracePt t="104303" x="4413250" y="3375025"/>
          <p14:tracePt t="104319" x="4384675" y="3375025"/>
          <p14:tracePt t="104327" x="4367213" y="3375025"/>
          <p14:tracePt t="104336" x="4340225" y="3375025"/>
          <p14:tracePt t="104343" x="4321175" y="3375025"/>
          <p14:tracePt t="104352" x="4294188" y="3375025"/>
          <p14:tracePt t="104359" x="4275138" y="3382963"/>
          <p14:tracePt t="104368" x="4257675" y="3382963"/>
          <p14:tracePt t="104375" x="4221163" y="3392488"/>
          <p14:tracePt t="104383" x="4202113" y="3392488"/>
          <p14:tracePt t="104391" x="4184650" y="3402013"/>
          <p14:tracePt t="104407" x="4165600" y="3411538"/>
          <p14:tracePt t="104415" x="4148138" y="3419475"/>
          <p14:tracePt t="104423" x="4129088" y="3429000"/>
          <p14:tracePt t="104431" x="4111625" y="3438525"/>
          <p14:tracePt t="104439" x="4084638" y="3446463"/>
          <p14:tracePt t="104447" x="4065588" y="3465513"/>
          <p14:tracePt t="104457" x="4057650" y="3465513"/>
          <p14:tracePt t="104463" x="4038600" y="3465513"/>
          <p14:tracePt t="104472" x="4011613" y="3482975"/>
          <p14:tracePt t="104503" x="4002088" y="3482975"/>
          <p14:tracePt t="104536" x="3992563" y="3482975"/>
          <p14:tracePt t="104543" x="3975100" y="3482975"/>
          <p14:tracePt t="104559" x="3965575" y="3482975"/>
          <p14:tracePt t="104590" x="3965575" y="3475038"/>
          <p14:tracePt t="104598" x="3965575" y="3465513"/>
          <p14:tracePt t="104718" x="3965575" y="3455988"/>
          <p14:tracePt t="104726" x="3975100" y="3455988"/>
          <p14:tracePt t="104734" x="4021138" y="3455988"/>
          <p14:tracePt t="104742" x="4057650" y="3455988"/>
          <p14:tracePt t="104750" x="4075113" y="3455988"/>
          <p14:tracePt t="104758" x="4102100" y="3455988"/>
          <p14:tracePt t="104766" x="4148138" y="3455988"/>
          <p14:tracePt t="104775" x="4175125" y="3482975"/>
          <p14:tracePt t="104783" x="4194175" y="3482975"/>
          <p14:tracePt t="104791" x="4211638" y="3502025"/>
          <p14:tracePt t="104799" x="4230688" y="3519488"/>
          <p14:tracePt t="104806" x="4238625" y="3529013"/>
          <p14:tracePt t="104815" x="4257675" y="3538538"/>
          <p14:tracePt t="104823" x="4257675" y="3548063"/>
          <p14:tracePt t="104831" x="4257675" y="3556000"/>
          <p14:tracePt t="104839" x="4257675" y="3565525"/>
          <p14:tracePt t="104896" x="4257675" y="3584575"/>
          <p14:tracePt t="104903" x="4267200" y="3592513"/>
          <p14:tracePt t="104912" x="4267200" y="3602038"/>
          <p14:tracePt t="104928" x="4267200" y="3611563"/>
          <p14:tracePt t="104959" x="4275138" y="3621088"/>
          <p14:tracePt t="105119" x="4275138" y="3638550"/>
          <p14:tracePt t="105127" x="4275138" y="3648075"/>
          <p14:tracePt t="105287" x="4294188" y="3629025"/>
          <p14:tracePt t="105295" x="4294188" y="3621088"/>
          <p14:tracePt t="105303" x="4294188" y="3602038"/>
          <p14:tracePt t="105311" x="4303713" y="3565525"/>
          <p14:tracePt t="105320" x="4303713" y="3548063"/>
          <p14:tracePt t="105327" x="4311650" y="3492500"/>
          <p14:tracePt t="105337" x="4311650" y="3475038"/>
          <p14:tracePt t="105343" x="4311650" y="3455988"/>
          <p14:tracePt t="105353" x="4321175" y="3419475"/>
          <p14:tracePt t="105359" x="4321175" y="3392488"/>
          <p14:tracePt t="105367" x="4340225" y="3338513"/>
          <p14:tracePt t="105375" x="4357688" y="3292475"/>
          <p14:tracePt t="105383" x="4367213" y="3255963"/>
          <p14:tracePt t="105391" x="4376738" y="3228975"/>
          <p14:tracePt t="105399" x="4376738" y="3192463"/>
          <p14:tracePt t="105407" x="4384675" y="3182938"/>
          <p14:tracePt t="105415" x="4403725" y="3163888"/>
          <p14:tracePt t="105423" x="4403725" y="3155950"/>
          <p14:tracePt t="105431" x="4403725" y="3146425"/>
          <p14:tracePt t="105439" x="4403725" y="3127375"/>
          <p14:tracePt t="105447" x="4403725" y="3109913"/>
          <p14:tracePt t="105455" x="4403725" y="3100388"/>
          <p14:tracePt t="105463" x="4394200" y="3082925"/>
          <p14:tracePt t="105471" x="4394200" y="3063875"/>
          <p14:tracePt t="105479" x="4384675" y="3017838"/>
          <p14:tracePt t="105490" x="4384675" y="3009900"/>
          <p14:tracePt t="105495" x="4376738" y="2973388"/>
          <p14:tracePt t="105519" x="4376738" y="2963863"/>
          <p14:tracePt t="105527" x="4376738" y="2946400"/>
          <p14:tracePt t="105543" x="4376738" y="2936875"/>
          <p14:tracePt t="105719" x="4394200" y="2954338"/>
          <p14:tracePt t="105727" x="4476750" y="2982913"/>
          <p14:tracePt t="105736" x="4567238" y="2982913"/>
          <p14:tracePt t="105743" x="4667250" y="2990850"/>
          <p14:tracePt t="105753" x="4795838" y="3009900"/>
          <p14:tracePt t="105759" x="4941888" y="3009900"/>
          <p14:tracePt t="105768" x="5032375" y="3009900"/>
          <p14:tracePt t="105775" x="5159375" y="3009900"/>
          <p14:tracePt t="105783" x="5214938" y="3009900"/>
          <p14:tracePt t="105791" x="5268913" y="3009900"/>
          <p14:tracePt t="105799" x="5314950" y="3009900"/>
          <p14:tracePt t="105807" x="5324475" y="3009900"/>
          <p14:tracePt t="106006" x="5334000" y="3017838"/>
          <p14:tracePt t="106014" x="5334000" y="3027363"/>
          <p14:tracePt t="106022" x="5334000" y="3073400"/>
          <p14:tracePt t="106030" x="5334000" y="3100388"/>
          <p14:tracePt t="106039" x="5334000" y="3146425"/>
          <p14:tracePt t="106046" x="5334000" y="3155950"/>
          <p14:tracePt t="106055" x="5334000" y="3200400"/>
          <p14:tracePt t="106063" x="5334000" y="3228975"/>
          <p14:tracePt t="106071" x="5334000" y="3273425"/>
          <p14:tracePt t="106079" x="5334000" y="3292475"/>
          <p14:tracePt t="106086" x="5334000" y="3319463"/>
          <p14:tracePt t="106094" x="5334000" y="3338513"/>
          <p14:tracePt t="106102" x="5334000" y="3375025"/>
          <p14:tracePt t="106110" x="5334000" y="3392488"/>
          <p14:tracePt t="106119" x="5334000" y="3419475"/>
          <p14:tracePt t="106127" x="5334000" y="3438525"/>
          <p14:tracePt t="106137" x="5334000" y="3455988"/>
          <p14:tracePt t="106153" x="5334000" y="3465513"/>
          <p14:tracePt t="106375" x="5324475" y="3465513"/>
          <p14:tracePt t="106384" x="5232400" y="3465513"/>
          <p14:tracePt t="106391" x="5122863" y="3446463"/>
          <p14:tracePt t="106399" x="5049838" y="3438525"/>
          <p14:tracePt t="106407" x="4941888" y="3438525"/>
          <p14:tracePt t="106415" x="4813300" y="3438525"/>
          <p14:tracePt t="106423" x="4722813" y="3438525"/>
          <p14:tracePt t="106431" x="4613275" y="3438525"/>
          <p14:tracePt t="106439" x="4503738" y="3438525"/>
          <p14:tracePt t="106447" x="4440238" y="3438525"/>
          <p14:tracePt t="106455" x="4384675" y="3438525"/>
          <p14:tracePt t="106463" x="4357688" y="3438525"/>
          <p14:tracePt t="106471" x="4340225" y="3438525"/>
          <p14:tracePt t="106671" x="4311650" y="3438525"/>
          <p14:tracePt t="106679" x="4294188" y="3438525"/>
          <p14:tracePt t="106687" x="4248150" y="3438525"/>
          <p14:tracePt t="106695" x="4211638" y="3438525"/>
          <p14:tracePt t="106703" x="4184650" y="3446463"/>
          <p14:tracePt t="106711" x="4138613" y="3455988"/>
          <p14:tracePt t="106720" x="4111625" y="3465513"/>
          <p14:tracePt t="106727" x="4094163" y="3465513"/>
          <p14:tracePt t="106737" x="4048125" y="3475038"/>
          <p14:tracePt t="106743" x="4029075" y="3475038"/>
          <p14:tracePt t="106753" x="3992563" y="3482975"/>
          <p14:tracePt t="106759" x="3965575" y="3519488"/>
          <p14:tracePt t="106776" x="3956050" y="3519488"/>
          <p14:tracePt t="106784" x="3948113" y="3519488"/>
          <p14:tracePt t="106791" x="3938588" y="3519488"/>
          <p14:tracePt t="106799" x="3929063" y="3529013"/>
          <p14:tracePt t="106807" x="3911600" y="3529013"/>
          <p14:tracePt t="106815" x="3902075" y="3529013"/>
          <p14:tracePt t="106823" x="3883025" y="3529013"/>
          <p14:tracePt t="106831" x="3865563" y="3529013"/>
          <p14:tracePt t="106839" x="3829050" y="3529013"/>
          <p14:tracePt t="106847" x="3819525" y="3529013"/>
          <p14:tracePt t="106855" x="3783013" y="3511550"/>
          <p14:tracePt t="106863" x="3765550" y="3511550"/>
          <p14:tracePt t="106872" x="3729038" y="3511550"/>
          <p14:tracePt t="106890" x="3665538" y="3492500"/>
          <p14:tracePt t="106895" x="3636963" y="3492500"/>
          <p14:tracePt t="106903" x="3619500" y="3482975"/>
          <p14:tracePt t="106912" x="3592513" y="3482975"/>
          <p14:tracePt t="106920" x="3582988" y="3482975"/>
          <p14:tracePt t="106927" x="3563938" y="3482975"/>
          <p14:tracePt t="106943" x="3536950" y="3482975"/>
          <p14:tracePt t="106953" x="3519488" y="3482975"/>
          <p14:tracePt t="106959" x="3490913" y="3482975"/>
          <p14:tracePt t="106969" x="3473450" y="3482975"/>
          <p14:tracePt t="106975" x="3446463" y="3482975"/>
          <p14:tracePt t="106983" x="3419475" y="3482975"/>
          <p14:tracePt t="106990" x="3390900" y="3482975"/>
          <p14:tracePt t="106998" x="3382963" y="3482975"/>
          <p14:tracePt t="107006" x="3373438" y="3502025"/>
          <p14:tracePt t="107094" x="3346450" y="3519488"/>
          <p14:tracePt t="107142" x="3346450" y="3529013"/>
          <p14:tracePt t="108064" x="3346450" y="3519488"/>
          <p14:tracePt t="108551" x="3346450" y="3511550"/>
          <p14:tracePt t="108559" x="3346450" y="3502025"/>
          <p14:tracePt t="108568" x="3346450" y="3482975"/>
          <p14:tracePt t="108574" x="3346450" y="3465513"/>
          <p14:tracePt t="108582" x="3346450" y="3455988"/>
          <p14:tracePt t="108679" x="3346450" y="3446463"/>
          <p14:tracePt t="109039" x="3309938" y="3446463"/>
          <p14:tracePt t="109047" x="3254375" y="3446463"/>
          <p14:tracePt t="109055" x="3236913" y="3446463"/>
          <p14:tracePt t="109063" x="3190875" y="3446463"/>
          <p14:tracePt t="109071" x="3181350" y="3446463"/>
          <p14:tracePt t="109078" x="3154363" y="3446463"/>
          <p14:tracePt t="109647" x="3163888" y="3446463"/>
          <p14:tracePt t="109655" x="3190875" y="3429000"/>
          <p14:tracePt t="109663" x="3208338" y="3419475"/>
          <p14:tracePt t="109671" x="3236913" y="3411538"/>
          <p14:tracePt t="109679" x="3263900" y="3392488"/>
          <p14:tracePt t="109687" x="3300413" y="3375025"/>
          <p14:tracePt t="109695" x="3317875" y="3346450"/>
          <p14:tracePt t="109704" x="3327400" y="3346450"/>
          <p14:tracePt t="109711" x="3336925" y="3338513"/>
          <p14:tracePt t="109719" x="3346450" y="3328988"/>
          <p14:tracePt t="109727" x="3354388" y="3319463"/>
          <p14:tracePt t="109791" x="3363913" y="3309938"/>
          <p14:tracePt t="109831" x="3382963" y="3309938"/>
          <p14:tracePt t="109839" x="3400425" y="3309938"/>
          <p14:tracePt t="109847" x="3446463" y="3292475"/>
          <p14:tracePt t="109855" x="3446463" y="3282950"/>
          <p14:tracePt t="109863" x="3473450" y="3273425"/>
          <p14:tracePt t="109871" x="3509963" y="3236913"/>
          <p14:tracePt t="109879" x="3527425" y="3228975"/>
          <p14:tracePt t="109888" x="3573463" y="3209925"/>
          <p14:tracePt t="109895" x="3619500" y="3192463"/>
          <p14:tracePt t="109902" x="3636963" y="3163888"/>
          <p14:tracePt t="109911" x="3656013" y="3155950"/>
          <p14:tracePt t="109919" x="3683000" y="3136900"/>
          <p14:tracePt t="109927" x="3702050" y="3119438"/>
          <p14:tracePt t="109943" x="3738563" y="3109913"/>
          <p14:tracePt t="109952" x="3746500" y="3090863"/>
          <p14:tracePt t="110031" x="3765550" y="3082925"/>
          <p14:tracePt t="110039" x="3783013" y="3063875"/>
          <p14:tracePt t="110047" x="3783013" y="3054350"/>
          <p14:tracePt t="110055" x="3792538" y="3046413"/>
          <p14:tracePt t="110063" x="3802063" y="3027363"/>
          <p14:tracePt t="110071" x="3802063" y="3017838"/>
          <p14:tracePt t="110079" x="3802063" y="3009900"/>
          <p14:tracePt t="110088" x="3810000" y="3000375"/>
          <p14:tracePt t="110095" x="3829050" y="2990850"/>
          <p14:tracePt t="110103" x="3856038" y="2963863"/>
          <p14:tracePt t="110111" x="3875088" y="2946400"/>
          <p14:tracePt t="110119" x="3883025" y="2936875"/>
          <p14:tracePt t="110136" x="3892550" y="2936875"/>
          <p14:tracePt t="110143" x="3902075" y="2936875"/>
          <p14:tracePt t="110608" x="3911600" y="2917825"/>
          <p14:tracePt t="110616" x="3911600" y="2900363"/>
          <p14:tracePt t="110631" x="3911600" y="2881313"/>
          <p14:tracePt t="110639" x="3911600" y="2873375"/>
          <p14:tracePt t="110655" x="3911600" y="2863850"/>
          <p14:tracePt t="110687" x="3911600" y="2854325"/>
          <p14:tracePt t="110761" x="3911600" y="2836863"/>
          <p14:tracePt t="110784" x="3911600" y="2827338"/>
          <p14:tracePt t="111793" x="3902075" y="2854325"/>
          <p14:tracePt t="111798" x="3892550" y="2863850"/>
          <p14:tracePt t="111806" x="3883025" y="2873375"/>
          <p14:tracePt t="111814" x="3865563" y="2890838"/>
          <p14:tracePt t="111822" x="3838575" y="2909888"/>
          <p14:tracePt t="111830" x="3829050" y="2917825"/>
          <p14:tracePt t="111838" x="3819525" y="2927350"/>
          <p14:tracePt t="111846" x="3819525" y="2936875"/>
          <p14:tracePt t="111854" x="3810000" y="2946400"/>
          <p14:tracePt t="111872" x="3792538" y="2963863"/>
          <p14:tracePt t="112143" x="3746500" y="3017838"/>
          <p14:tracePt t="112151" x="3719513" y="3027363"/>
          <p14:tracePt t="112159" x="3719513" y="3036888"/>
          <p14:tracePt t="112168" x="3692525" y="3046413"/>
          <p14:tracePt t="112191" x="3683000" y="3063875"/>
          <p14:tracePt t="112215" x="3673475" y="3073400"/>
          <p14:tracePt t="114263" x="3665538" y="3109913"/>
          <p14:tracePt t="114271" x="3636963" y="3173413"/>
          <p14:tracePt t="114279" x="3619500" y="3200400"/>
          <p14:tracePt t="114288" x="3609975" y="3219450"/>
          <p14:tracePt t="114295" x="3582988" y="3282950"/>
          <p14:tracePt t="114303" x="3573463" y="3282950"/>
          <p14:tracePt t="114310" x="3563938" y="3319463"/>
          <p14:tracePt t="114318" x="3536950" y="3355975"/>
          <p14:tracePt t="114326" x="3536950" y="3375025"/>
          <p14:tracePt t="114334" x="3527425" y="3402013"/>
          <p14:tracePt t="114342" x="3519488" y="3419475"/>
          <p14:tracePt t="114351" x="3519488" y="3429000"/>
          <p14:tracePt t="114358" x="3519488" y="3455988"/>
          <p14:tracePt t="114367" x="3509963" y="3475038"/>
          <p14:tracePt t="114383" x="3509963" y="3492500"/>
          <p14:tracePt t="114391" x="3500438" y="3502025"/>
          <p14:tracePt t="114399" x="3490913" y="3511550"/>
          <p14:tracePt t="114455" x="3482975" y="3511550"/>
          <p14:tracePt t="114463" x="3473450" y="3511550"/>
          <p14:tracePt t="114471" x="3463925" y="3511550"/>
          <p14:tracePt t="114479" x="3455988" y="3519488"/>
          <p14:tracePt t="114487" x="3446463" y="3519488"/>
          <p14:tracePt t="114495" x="3419475" y="3538538"/>
          <p14:tracePt t="114504" x="3390900" y="3548063"/>
          <p14:tracePt t="114511" x="3346450" y="3556000"/>
          <p14:tracePt t="114519" x="3263900" y="3602038"/>
          <p14:tracePt t="114527" x="3217863" y="3621088"/>
          <p14:tracePt t="114536" x="3154363" y="3648075"/>
          <p14:tracePt t="114543" x="3108325" y="3684588"/>
          <p14:tracePt t="114553" x="3027363" y="3721100"/>
          <p14:tracePt t="114559" x="2998788" y="3748088"/>
          <p14:tracePt t="114569" x="2954338" y="3767138"/>
          <p14:tracePt t="114575" x="2925763" y="3803650"/>
          <p14:tracePt t="114585" x="2871788" y="3848100"/>
          <p14:tracePt t="114591" x="2862263" y="3857625"/>
          <p14:tracePt t="114599" x="2852738" y="3875088"/>
          <p14:tracePt t="114607" x="2844800" y="3894138"/>
          <p14:tracePt t="115000" x="2835275" y="3894138"/>
          <p14:tracePt t="115015" x="2835275" y="3884613"/>
          <p14:tracePt t="115023" x="2835275" y="3867150"/>
          <p14:tracePt t="115031" x="2835275" y="3857625"/>
          <p14:tracePt t="115039" x="2852738" y="3840163"/>
          <p14:tracePt t="115047" x="2862263" y="3840163"/>
          <p14:tracePt t="115055" x="2881313" y="3830638"/>
          <p14:tracePt t="115063" x="2917825" y="3794125"/>
          <p14:tracePt t="115071" x="2935288" y="3784600"/>
          <p14:tracePt t="115079" x="2954338" y="3784600"/>
          <p14:tracePt t="115087" x="2962275" y="3784600"/>
          <p14:tracePt t="115095" x="2990850" y="3775075"/>
          <p14:tracePt t="115104" x="2998788" y="3775075"/>
          <p14:tracePt t="115111" x="3008313" y="3775075"/>
          <p14:tracePt t="115119" x="3017838" y="3775075"/>
          <p14:tracePt t="115127" x="3054350" y="3757613"/>
          <p14:tracePt t="115143" x="3090863" y="3757613"/>
          <p14:tracePt t="115152" x="3117850" y="3748088"/>
          <p14:tracePt t="115169" x="3144838" y="3738563"/>
          <p14:tracePt t="115183" x="3163888" y="3738563"/>
          <p14:tracePt t="115191" x="3181350" y="3738563"/>
          <p14:tracePt t="115199" x="3190875" y="3730625"/>
          <p14:tracePt t="115215" x="3208338" y="3730625"/>
          <p14:tracePt t="115231" x="3227388" y="3730625"/>
          <p14:tracePt t="115239" x="3236913" y="3730625"/>
          <p14:tracePt t="115247" x="3244850" y="3730625"/>
          <p14:tracePt t="115255" x="3263900" y="3730625"/>
          <p14:tracePt t="115263" x="3273425" y="3730625"/>
          <p14:tracePt t="115271" x="3290888" y="3730625"/>
          <p14:tracePt t="115279" x="3317875" y="3730625"/>
          <p14:tracePt t="115287" x="3327400" y="3730625"/>
          <p14:tracePt t="115295" x="3354388" y="3730625"/>
          <p14:tracePt t="115303" x="3363913" y="3730625"/>
          <p14:tracePt t="116239" x="3382963" y="3702050"/>
          <p14:tracePt t="116264" x="3382963" y="3694113"/>
          <p14:tracePt t="116271" x="3382963" y="3675063"/>
          <p14:tracePt t="116551" x="3390900" y="3694113"/>
          <p14:tracePt t="116559" x="3390900" y="3702050"/>
          <p14:tracePt t="116568" x="3400425" y="3711575"/>
          <p14:tracePt t="116575" x="3409950" y="3721100"/>
          <p14:tracePt t="116591" x="3427413" y="3730625"/>
          <p14:tracePt t="117118" x="3436938" y="3730625"/>
          <p14:tracePt t="117126" x="3455988" y="3730625"/>
          <p14:tracePt t="117158" x="3473450" y="3730625"/>
          <p14:tracePt t="117383" x="3473450" y="3748088"/>
          <p14:tracePt t="117391" x="3473450" y="3767138"/>
          <p14:tracePt t="117398" x="3473450" y="3784600"/>
          <p14:tracePt t="117407" x="3473450" y="3803650"/>
          <p14:tracePt t="117415" x="3473450" y="3840163"/>
          <p14:tracePt t="117423" x="3446463" y="3857625"/>
          <p14:tracePt t="117431" x="3436938" y="3903663"/>
          <p14:tracePt t="117439" x="3427413" y="3911600"/>
          <p14:tracePt t="117447" x="3427413" y="3930650"/>
          <p14:tracePt t="117455" x="3427413" y="3940175"/>
          <p14:tracePt t="117471" x="3427413" y="3948113"/>
          <p14:tracePt t="117567" x="3427413" y="3957638"/>
          <p14:tracePt t="117583" x="3436938" y="3957638"/>
          <p14:tracePt t="117591" x="3455988" y="3957638"/>
          <p14:tracePt t="117599" x="3473450" y="3957638"/>
          <p14:tracePt t="117607" x="3500438" y="3948113"/>
          <p14:tracePt t="117615" x="3509963" y="3940175"/>
          <p14:tracePt t="117623" x="3527425" y="3930650"/>
          <p14:tracePt t="117631" x="3536950" y="3903663"/>
          <p14:tracePt t="117639" x="3556000" y="3875088"/>
          <p14:tracePt t="117647" x="3582988" y="3848100"/>
          <p14:tracePt t="117655" x="3636963" y="3803650"/>
          <p14:tracePt t="117663" x="3673475" y="3775075"/>
          <p14:tracePt t="117671" x="3756025" y="3721100"/>
          <p14:tracePt t="117679" x="3819525" y="3675063"/>
          <p14:tracePt t="117687" x="3883025" y="3629025"/>
          <p14:tracePt t="117695" x="3948113" y="3575050"/>
          <p14:tracePt t="117704" x="3975100" y="3556000"/>
          <p14:tracePt t="117711" x="4021138" y="3519488"/>
          <p14:tracePt t="117719" x="4057650" y="3502025"/>
          <p14:tracePt t="117727" x="4065588" y="3502025"/>
          <p14:tracePt t="117735" x="4084638" y="3482975"/>
          <p14:tracePt t="118023" x="4084638" y="3492500"/>
          <p14:tracePt t="118031" x="4084638" y="3511550"/>
          <p14:tracePt t="118039" x="4084638" y="3529013"/>
          <p14:tracePt t="118047" x="4084638" y="3556000"/>
          <p14:tracePt t="118055" x="4084638" y="3575050"/>
          <p14:tracePt t="118063" x="4084638" y="3602038"/>
          <p14:tracePt t="118071" x="4084638" y="3629025"/>
          <p14:tracePt t="118079" x="4065588" y="3657600"/>
          <p14:tracePt t="118087" x="4065588" y="3675063"/>
          <p14:tracePt t="118095" x="4065588" y="3721100"/>
          <p14:tracePt t="118104" x="4057650" y="3730625"/>
          <p14:tracePt t="118111" x="4057650" y="3748088"/>
          <p14:tracePt t="118119" x="4057650" y="3757613"/>
          <p14:tracePt t="118127" x="4057650" y="3767138"/>
          <p14:tracePt t="118134" x="4057650" y="3784600"/>
          <p14:tracePt t="118143" x="4057650" y="3803650"/>
          <p14:tracePt t="118151" x="4057650" y="3821113"/>
          <p14:tracePt t="118159" x="4057650" y="3840163"/>
          <p14:tracePt t="118168" x="4057650" y="3857625"/>
          <p14:tracePt t="118175" x="4057650" y="3884613"/>
          <p14:tracePt t="118184" x="4057650" y="3903663"/>
          <p14:tracePt t="118191" x="4057650" y="3921125"/>
          <p14:tracePt t="118199" x="4057650" y="3930650"/>
          <p14:tracePt t="118207" x="4057650" y="3940175"/>
          <p14:tracePt t="118415" x="4057650" y="3930650"/>
          <p14:tracePt t="118431" x="4057650" y="3921125"/>
          <p14:tracePt t="118447" x="4057650" y="3911600"/>
          <p14:tracePt t="118455" x="4057650" y="3903663"/>
          <p14:tracePt t="118479" x="4057650" y="3894138"/>
          <p14:tracePt t="118511" x="4057650" y="3884613"/>
          <p14:tracePt t="118527" x="4057650" y="3867150"/>
          <p14:tracePt t="118535" x="4057650" y="3857625"/>
          <p14:tracePt t="118543" x="4057650" y="3848100"/>
          <p14:tracePt t="118559" x="4057650" y="3840163"/>
          <p14:tracePt t="118631" x="4057650" y="3830638"/>
          <p14:tracePt t="119063" x="4038600" y="3811588"/>
          <p14:tracePt t="119071" x="3992563" y="3811588"/>
          <p14:tracePt t="119079" x="3956050" y="3811588"/>
          <p14:tracePt t="119087" x="3911600" y="3811588"/>
          <p14:tracePt t="119095" x="3875088" y="3811588"/>
          <p14:tracePt t="119103" x="3819525" y="3811588"/>
          <p14:tracePt t="119110" x="3756025" y="3811588"/>
          <p14:tracePt t="119118" x="3719513" y="3811588"/>
          <p14:tracePt t="119126" x="3692525" y="3811588"/>
          <p14:tracePt t="119134" x="3646488" y="3811588"/>
          <p14:tracePt t="119142" x="3619500" y="3811588"/>
          <p14:tracePt t="119150" x="3609975" y="3811588"/>
          <p14:tracePt t="119158" x="3600450" y="3811588"/>
          <p14:tracePt t="121016" x="3609975" y="3811588"/>
          <p14:tracePt t="121023" x="3636963" y="3811588"/>
          <p14:tracePt t="121031" x="3656013" y="3811588"/>
          <p14:tracePt t="121039" x="3683000" y="3811588"/>
          <p14:tracePt t="121047" x="3719513" y="3811588"/>
          <p14:tracePt t="121055" x="3746500" y="3811588"/>
          <p14:tracePt t="121063" x="3765550" y="3811588"/>
          <p14:tracePt t="121071" x="3783013" y="3811588"/>
          <p14:tracePt t="121087" x="3792538" y="3811588"/>
          <p14:tracePt t="121689" x="3783013" y="3811588"/>
          <p14:tracePt t="121695" x="3702050" y="3811588"/>
          <p14:tracePt t="121703" x="3600450" y="3811588"/>
          <p14:tracePt t="121711" x="3546475" y="3811588"/>
          <p14:tracePt t="121720" x="3473450" y="3811588"/>
          <p14:tracePt t="121727" x="3382963" y="3811588"/>
          <p14:tracePt t="121735" x="3327400" y="3811588"/>
          <p14:tracePt t="121743" x="3273425" y="3811588"/>
          <p14:tracePt t="121753" x="3254375" y="3811588"/>
          <p14:tracePt t="121759" x="3227388" y="3811588"/>
          <p14:tracePt t="121769" x="3217863" y="3811588"/>
          <p14:tracePt t="121800" x="3208338" y="3811588"/>
          <p14:tracePt t="121815" x="3208338" y="3803650"/>
          <p14:tracePt t="121825" x="3208338" y="3784600"/>
          <p14:tracePt t="122113" x="3208338" y="3775075"/>
          <p14:tracePt t="122127" x="3217863" y="3775075"/>
          <p14:tracePt t="122511" x="3227388" y="3775075"/>
          <p14:tracePt t="122527" x="3227388" y="3784600"/>
          <p14:tracePt t="123127" x="3227388" y="3811588"/>
          <p14:tracePt t="123135" x="3208338" y="3830638"/>
          <p14:tracePt t="123143" x="3190875" y="3840163"/>
          <p14:tracePt t="123150" x="3163888" y="3848100"/>
          <p14:tracePt t="123159" x="3154363" y="3857625"/>
          <p14:tracePt t="123167" x="3136900" y="3867150"/>
          <p14:tracePt t="123174" x="3127375" y="3867150"/>
          <p14:tracePt t="123183" x="3117850" y="3867150"/>
          <p14:tracePt t="123190" x="3108325" y="3875088"/>
          <p14:tracePt t="123463" x="3100388" y="3875088"/>
          <p14:tracePt t="123471" x="3071813" y="3884613"/>
          <p14:tracePt t="123495" x="3063875" y="3884613"/>
          <p14:tracePt t="123502" x="3054350" y="3894138"/>
          <p14:tracePt t="123518" x="3044825" y="3894138"/>
          <p14:tracePt t="123647" x="3035300" y="3894138"/>
          <p14:tracePt t="123663" x="3035300" y="3875088"/>
          <p14:tracePt t="123895" x="3027363" y="3867150"/>
          <p14:tracePt t="124439" x="3027363" y="3875088"/>
          <p14:tracePt t="124447" x="3027363" y="3903663"/>
          <p14:tracePt t="124455" x="3027363" y="3921125"/>
          <p14:tracePt t="124463" x="3044825" y="3967163"/>
          <p14:tracePt t="124471" x="3044825" y="3994150"/>
          <p14:tracePt t="124479" x="3054350" y="4021138"/>
          <p14:tracePt t="124487" x="3071813" y="4030663"/>
          <p14:tracePt t="124495" x="3090863" y="4049713"/>
          <p14:tracePt t="124502" x="3100388" y="4057650"/>
          <p14:tracePt t="124511" x="3108325" y="4067175"/>
          <p14:tracePt t="124520" x="3127375" y="4086225"/>
          <p14:tracePt t="124527" x="3136900" y="4094163"/>
          <p14:tracePt t="124543" x="3136900" y="4103688"/>
          <p14:tracePt t="125119" x="3171825" y="4103688"/>
          <p14:tracePt t="125127" x="3263900" y="4094163"/>
          <p14:tracePt t="125135" x="3354388" y="4067175"/>
          <p14:tracePt t="125143" x="3490913" y="4030663"/>
          <p14:tracePt t="125151" x="3582988" y="4003675"/>
          <p14:tracePt t="125159" x="3692525" y="3984625"/>
          <p14:tracePt t="125168" x="3829050" y="3930650"/>
          <p14:tracePt t="125174" x="3984625" y="3884613"/>
          <p14:tracePt t="125183" x="4094163" y="3848100"/>
          <p14:tracePt t="125190" x="4257675" y="3840163"/>
          <p14:tracePt t="125199" x="4376738" y="3775075"/>
          <p14:tracePt t="125206" x="4484688" y="3748088"/>
          <p14:tracePt t="125214" x="4586288" y="3721100"/>
          <p14:tracePt t="125222" x="4630738" y="3702050"/>
          <p14:tracePt t="125230" x="4659313" y="3684588"/>
          <p14:tracePt t="125238" x="4667250" y="3675063"/>
          <p14:tracePt t="125319" x="4667250" y="3638550"/>
          <p14:tracePt t="125327" x="4686300" y="3584575"/>
          <p14:tracePt t="125335" x="4686300" y="3519488"/>
          <p14:tracePt t="125343" x="4703763" y="3465513"/>
          <p14:tracePt t="125350" x="4713288" y="3382963"/>
          <p14:tracePt t="125359" x="4722813" y="3328988"/>
          <p14:tracePt t="125368" x="4749800" y="3265488"/>
          <p14:tracePt t="125375" x="4759325" y="3209925"/>
          <p14:tracePt t="125384" x="4776788" y="3146425"/>
          <p14:tracePt t="125391" x="4786313" y="3119438"/>
          <p14:tracePt t="125400" x="4786313" y="3100388"/>
          <p14:tracePt t="125407" x="4786313" y="3090863"/>
          <p14:tracePt t="125495" x="4759325" y="3082925"/>
          <p14:tracePt t="125503" x="4713288" y="3082925"/>
          <p14:tracePt t="125511" x="4695825" y="3082925"/>
          <p14:tracePt t="125519" x="4676775" y="3082925"/>
          <p14:tracePt t="125527" x="4667250" y="3082925"/>
          <p14:tracePt t="125534" x="4659313" y="3082925"/>
          <p14:tracePt t="125543" x="4640263" y="3082925"/>
          <p14:tracePt t="125607" x="4622800" y="3082925"/>
          <p14:tracePt t="125615" x="4567238" y="3046413"/>
          <p14:tracePt t="125623" x="4484688" y="3036888"/>
          <p14:tracePt t="125631" x="4421188" y="3000375"/>
          <p14:tracePt t="125639" x="4348163" y="2982913"/>
          <p14:tracePt t="125647" x="4267200" y="2973388"/>
          <p14:tracePt t="125655" x="4175125" y="2927350"/>
          <p14:tracePt t="125663" x="4129088" y="2917825"/>
          <p14:tracePt t="125671" x="4057650" y="2909888"/>
          <p14:tracePt t="125679" x="3992563" y="2909888"/>
          <p14:tracePt t="125687" x="3965575" y="2890838"/>
          <p14:tracePt t="125695" x="3948113" y="2890838"/>
          <p14:tracePt t="125703" x="3938588" y="2890838"/>
          <p14:tracePt t="125711" x="3919538" y="2890838"/>
          <p14:tracePt t="125847" x="3883025" y="2909888"/>
          <p14:tracePt t="125855" x="3810000" y="2990850"/>
          <p14:tracePt t="125863" x="3746500" y="3054350"/>
          <p14:tracePt t="125871" x="3692525" y="3127375"/>
          <p14:tracePt t="125889" x="3582988" y="3292475"/>
          <p14:tracePt t="125895" x="3509963" y="3355975"/>
          <p14:tracePt t="125904" x="3473450" y="3419475"/>
          <p14:tracePt t="125911" x="3400425" y="3538538"/>
          <p14:tracePt t="125920" x="3327400" y="3638550"/>
          <p14:tracePt t="125927" x="3263900" y="3721100"/>
          <p14:tracePt t="125935" x="3200400" y="3840163"/>
          <p14:tracePt t="125943" x="3181350" y="3903663"/>
          <p14:tracePt t="125951" x="3127375" y="3948113"/>
          <p14:tracePt t="125959" x="3081338" y="4003675"/>
          <p14:tracePt t="125968" x="3071813" y="4021138"/>
          <p14:tracePt t="125975" x="3063875" y="4021138"/>
          <p14:tracePt t="125984" x="3054350" y="4030663"/>
          <p14:tracePt t="126282" x="3035300" y="4030663"/>
          <p14:tracePt t="126287" x="2981325" y="4030663"/>
          <p14:tracePt t="126295" x="2917825" y="4003675"/>
          <p14:tracePt t="126302" x="2881313" y="3994150"/>
          <p14:tracePt t="126310" x="2835275" y="3984625"/>
          <p14:tracePt t="126318" x="2789238" y="3976688"/>
          <p14:tracePt t="126326" x="2744788" y="3948113"/>
          <p14:tracePt t="126334" x="2716213" y="3940175"/>
          <p14:tracePt t="126342" x="2708275" y="3940175"/>
          <p14:tracePt t="126350" x="2679700" y="3930650"/>
          <p14:tracePt t="128319" x="2679700" y="3940175"/>
          <p14:tracePt t="128327" x="2679700" y="3948113"/>
          <p14:tracePt t="128335" x="2679700" y="3967163"/>
          <p14:tracePt t="128343" x="2679700" y="3984625"/>
          <p14:tracePt t="128351" x="2671763" y="3994150"/>
          <p14:tracePt t="128367" x="2671763" y="4003675"/>
          <p14:tracePt t="128455" x="2662238" y="4030663"/>
          <p14:tracePt t="128463" x="2625725" y="4067175"/>
          <p14:tracePt t="128471" x="2606675" y="4094163"/>
          <p14:tracePt t="128479" x="2589213" y="4113213"/>
          <p14:tracePt t="128487" x="2562225" y="4140200"/>
          <p14:tracePt t="128495" x="2562225" y="4149725"/>
          <p14:tracePt t="128503" x="2552700" y="4176713"/>
          <p14:tracePt t="128511" x="2525713" y="4195763"/>
          <p14:tracePt t="128543" x="2525713" y="4203700"/>
          <p14:tracePt t="129087" x="2533650" y="4213225"/>
          <p14:tracePt t="129111" x="2543175" y="4213225"/>
          <p14:tracePt t="129486" x="2562225" y="4213225"/>
          <p14:tracePt t="129494" x="2579688" y="4203700"/>
          <p14:tracePt t="129503" x="2598738" y="4195763"/>
          <p14:tracePt t="129511" x="2606675" y="4195763"/>
          <p14:tracePt t="129519" x="2635250" y="4176713"/>
          <p14:tracePt t="129527" x="2643188" y="4167188"/>
          <p14:tracePt t="129536" x="2662238" y="4167188"/>
          <p14:tracePt t="129543" x="2671763" y="4167188"/>
          <p14:tracePt t="129559" x="2698750" y="4159250"/>
          <p14:tracePt t="129583" x="2708275" y="4159250"/>
          <p14:tracePt t="129607" x="2716213" y="4159250"/>
          <p14:tracePt t="129623" x="2735263" y="4149725"/>
          <p14:tracePt t="129639" x="2752725" y="4149725"/>
          <p14:tracePt t="129647" x="2762250" y="4149725"/>
          <p14:tracePt t="129655" x="2789238" y="4149725"/>
          <p14:tracePt t="129671" x="2798763" y="4149725"/>
          <p14:tracePt t="129679" x="2817813" y="4149725"/>
          <p14:tracePt t="129728" x="2835275" y="4149725"/>
          <p14:tracePt t="129735" x="2862263" y="4122738"/>
          <p14:tracePt t="129743" x="2898775" y="4113213"/>
          <p14:tracePt t="129751" x="2935288" y="4103688"/>
          <p14:tracePt t="129759" x="2981325" y="4076700"/>
          <p14:tracePt t="129767" x="3027363" y="4067175"/>
          <p14:tracePt t="129775" x="3044825" y="4057650"/>
          <p14:tracePt t="129784" x="3081338" y="4057650"/>
          <p14:tracePt t="129791" x="3108325" y="4049713"/>
          <p14:tracePt t="129801" x="3144838" y="4030663"/>
          <p14:tracePt t="130055" x="3136900" y="4030663"/>
          <p14:tracePt t="130063" x="3108325" y="4030663"/>
          <p14:tracePt t="130071" x="3090863" y="4030663"/>
          <p14:tracePt t="130079" x="3081338" y="4030663"/>
          <p14:tracePt t="130087" x="3063875" y="4040188"/>
          <p14:tracePt t="130095" x="3044825" y="4049713"/>
          <p14:tracePt t="130103" x="3027363" y="4067175"/>
          <p14:tracePt t="130111" x="3017838" y="4067175"/>
          <p14:tracePt t="130119" x="2998788" y="4076700"/>
          <p14:tracePt t="130767" x="2971800" y="4067175"/>
          <p14:tracePt t="130799" x="2962275" y="4057650"/>
          <p14:tracePt t="130863" x="2954338" y="4057650"/>
          <p14:tracePt t="130871" x="2935288" y="4057650"/>
          <p14:tracePt t="130887" x="2917825" y="4067175"/>
          <p14:tracePt t="130895" x="2908300" y="4076700"/>
          <p14:tracePt t="130903" x="2898775" y="4086225"/>
          <p14:tracePt t="130911" x="2881313" y="4103688"/>
          <p14:tracePt t="130921" x="2871788" y="4130675"/>
          <p14:tracePt t="130927" x="2862263" y="4149725"/>
          <p14:tracePt t="130935" x="2862263" y="4159250"/>
          <p14:tracePt t="130943" x="2844800" y="4176713"/>
          <p14:tracePt t="130951" x="2844800" y="4186238"/>
          <p14:tracePt t="130959" x="2844800" y="4203700"/>
          <p14:tracePt t="130967" x="2835275" y="4203700"/>
          <p14:tracePt t="131031" x="2825750" y="4213225"/>
          <p14:tracePt t="131039" x="2825750" y="4232275"/>
          <p14:tracePt t="131055" x="2817813" y="4240213"/>
          <p14:tracePt t="131063" x="2798763" y="4259263"/>
          <p14:tracePt t="131079" x="2781300" y="4268788"/>
          <p14:tracePt t="131095" x="2752725" y="4276725"/>
          <p14:tracePt t="131104" x="2744788" y="4286250"/>
          <p14:tracePt t="131111" x="2716213" y="4295775"/>
          <p14:tracePt t="131121" x="2698750" y="4295775"/>
          <p14:tracePt t="131127" x="2652713" y="4303713"/>
          <p14:tracePt t="131143" x="2625725" y="4313238"/>
          <p14:tracePt t="131159" x="2598738" y="4332288"/>
          <p14:tracePt t="131216" x="2598738" y="4340225"/>
          <p14:tracePt t="131224" x="2598738" y="4349750"/>
          <p14:tracePt t="131232" x="2598738" y="4376738"/>
          <p14:tracePt t="131239" x="2598738" y="4386263"/>
          <p14:tracePt t="131816" x="2598738" y="4376738"/>
          <p14:tracePt t="131832" x="2598738" y="4368800"/>
          <p14:tracePt t="131840" x="2598738" y="4349750"/>
          <p14:tracePt t="131953" x="2598738" y="4340225"/>
          <p14:tracePt t="131960" x="2598738" y="4322763"/>
          <p14:tracePt t="131967" x="2598738" y="4303713"/>
          <p14:tracePt t="132007" x="2598738" y="4295775"/>
          <p14:tracePt t="132023" x="2598738" y="4286250"/>
          <p14:tracePt t="133871" x="2589213" y="4295775"/>
          <p14:tracePt t="133879" x="2562225" y="4313238"/>
          <p14:tracePt t="133887" x="2533650" y="4332288"/>
          <p14:tracePt t="133895" x="2516188" y="4349750"/>
          <p14:tracePt t="133902" x="2506663" y="4359275"/>
          <p14:tracePt t="133911" x="2479675" y="4386263"/>
          <p14:tracePt t="133918" x="2470150" y="4395788"/>
          <p14:tracePt t="133927" x="2452688" y="4405313"/>
          <p14:tracePt t="133934" x="2443163" y="4413250"/>
          <p14:tracePt t="133959" x="2443163" y="4432300"/>
          <p14:tracePt t="134391" x="2433638" y="4441825"/>
          <p14:tracePt t="134399" x="2433638" y="4478338"/>
          <p14:tracePt t="134407" x="2433638" y="4486275"/>
          <p14:tracePt t="134415" x="2433638" y="4522788"/>
          <p14:tracePt t="134423" x="2433638" y="4532313"/>
          <p14:tracePt t="134431" x="2433638" y="4551363"/>
          <p14:tracePt t="134439" x="2433638" y="4568825"/>
          <p14:tracePt t="134447" x="2425700" y="4587875"/>
          <p14:tracePt t="134455" x="2416175" y="4624388"/>
          <p14:tracePt t="134463" x="2406650" y="4632325"/>
          <p14:tracePt t="134471" x="2397125" y="4651375"/>
          <p14:tracePt t="134479" x="2389188" y="4660900"/>
          <p14:tracePt t="134495" x="2379663" y="4678363"/>
          <p14:tracePt t="134599" x="2379663" y="4687888"/>
          <p14:tracePt t="134615" x="2360613" y="4705350"/>
          <p14:tracePt t="134623" x="2343150" y="4714875"/>
          <p14:tracePt t="134631" x="2324100" y="4724400"/>
          <p14:tracePt t="134639" x="2279650" y="4732338"/>
          <p14:tracePt t="134647" x="2270125" y="4741863"/>
          <p14:tracePt t="134655" x="2260600" y="4751388"/>
          <p14:tracePt t="134663" x="2243138" y="4751388"/>
          <p14:tracePt t="134671" x="2197100" y="4768850"/>
          <p14:tracePt t="134679" x="2179638" y="4768850"/>
          <p14:tracePt t="134686" x="2151063" y="4778375"/>
          <p14:tracePt t="134695" x="2143125" y="4787900"/>
          <p14:tracePt t="134703" x="2133600" y="4787900"/>
          <p14:tracePt t="134847" x="2114550" y="4787900"/>
          <p14:tracePt t="134863" x="2106613" y="4797425"/>
          <p14:tracePt t="134919" x="2097088" y="4797425"/>
          <p14:tracePt t="134927" x="2060575" y="4797425"/>
          <p14:tracePt t="134935" x="2005013" y="4797425"/>
          <p14:tracePt t="134943" x="1968500" y="4787900"/>
          <p14:tracePt t="134951" x="1905000" y="4787900"/>
          <p14:tracePt t="134959" x="1887538" y="4778375"/>
          <p14:tracePt t="134966" x="1860550" y="4778375"/>
          <p14:tracePt t="134975" x="1841500" y="4778375"/>
          <p14:tracePt t="135150" x="1878013" y="4778375"/>
          <p14:tracePt t="135158" x="1905000" y="4778375"/>
          <p14:tracePt t="135166" x="1951038" y="4778375"/>
          <p14:tracePt t="135174" x="1978025" y="4778375"/>
          <p14:tracePt t="135182" x="2024063" y="4768850"/>
          <p14:tracePt t="135190" x="2041525" y="4732338"/>
          <p14:tracePt t="135207" x="2051050" y="4732338"/>
          <p14:tracePt t="135399" x="2078038" y="4732338"/>
          <p14:tracePt t="135416" x="2097088" y="4732338"/>
          <p14:tracePt t="135423" x="2124075" y="4732338"/>
          <p14:tracePt t="135432" x="2133600" y="4732338"/>
          <p14:tracePt t="135439" x="2143125" y="4732338"/>
          <p14:tracePt t="135447" x="2160588" y="4732338"/>
          <p14:tracePt t="135520" x="2187575" y="4732338"/>
          <p14:tracePt t="135528" x="2214563" y="4732338"/>
          <p14:tracePt t="135535" x="2224088" y="4732338"/>
          <p14:tracePt t="135551" x="2233613" y="4732338"/>
          <p14:tracePt t="135599" x="2243138" y="4741863"/>
          <p14:tracePt t="135607" x="2233613" y="4778375"/>
          <p14:tracePt t="135617" x="2133600" y="4805363"/>
          <p14:tracePt t="135623" x="1987550" y="4870450"/>
          <p14:tracePt t="135633" x="1868488" y="4897438"/>
          <p14:tracePt t="135639" x="1758950" y="4897438"/>
          <p14:tracePt t="135648" x="1631950" y="4924425"/>
          <p14:tracePt t="135654" x="1504950" y="4924425"/>
          <p14:tracePt t="135662" x="1431925" y="4924425"/>
          <p14:tracePt t="135670" x="1385888" y="4924425"/>
          <p14:tracePt t="135694" x="1376363" y="4924425"/>
          <p14:tracePt t="135710" x="1376363" y="4897438"/>
          <p14:tracePt t="135718" x="1376363" y="4878388"/>
          <p14:tracePt t="135727" x="1385888" y="4851400"/>
          <p14:tracePt t="135735" x="1395413" y="4841875"/>
          <p14:tracePt t="135743" x="1403350" y="4833938"/>
          <p14:tracePt t="135936" x="1458913" y="4814888"/>
          <p14:tracePt t="135944" x="1576388" y="4814888"/>
          <p14:tracePt t="135951" x="1649413" y="4787900"/>
          <p14:tracePt t="135960" x="1778000" y="4778375"/>
          <p14:tracePt t="135967" x="1868488" y="4778375"/>
          <p14:tracePt t="135978" x="1978025" y="4778375"/>
          <p14:tracePt t="135984" x="2097088" y="4778375"/>
          <p14:tracePt t="135991" x="2170113" y="4778375"/>
          <p14:tracePt t="136001" x="2224088" y="4778375"/>
          <p14:tracePt t="136007" x="2260600" y="4778375"/>
          <p14:tracePt t="136018" x="2279650" y="4778375"/>
          <p14:tracePt t="136023" x="2287588" y="4778375"/>
          <p14:tracePt t="136584" x="2279650" y="4778375"/>
          <p14:tracePt t="136592" x="2224088" y="4797425"/>
          <p14:tracePt t="136600" x="2206625" y="4805363"/>
          <p14:tracePt t="136607" x="2160588" y="4824413"/>
          <p14:tracePt t="136617" x="2124075" y="4824413"/>
          <p14:tracePt t="136623" x="2114550" y="4833938"/>
          <p14:tracePt t="136635" x="2106613" y="4833938"/>
          <p14:tracePt t="136794" x="2097088" y="4833938"/>
          <p14:tracePt t="136960" x="2087563" y="4824413"/>
          <p14:tracePt t="137063" x="2070100" y="4824413"/>
          <p14:tracePt t="137079" x="2060575" y="4824413"/>
          <p14:tracePt t="137182" x="2060575" y="4814888"/>
          <p14:tracePt t="137190" x="2060575" y="4787900"/>
          <p14:tracePt t="137199" x="2060575" y="4768850"/>
          <p14:tracePt t="137207" x="2106613" y="4724400"/>
          <p14:tracePt t="137216" x="2170113" y="4668838"/>
          <p14:tracePt t="137223" x="2197100" y="4651375"/>
          <p14:tracePt t="137232" x="2206625" y="4641850"/>
          <p14:tracePt t="137238" x="2260600" y="4614863"/>
          <p14:tracePt t="137247" x="2287588" y="4605338"/>
          <p14:tracePt t="137255" x="2297113" y="4595813"/>
          <p14:tracePt t="137727" x="2306638" y="4595813"/>
          <p14:tracePt t="137743" x="2306638" y="4605338"/>
          <p14:tracePt t="137758" x="2316163" y="4614863"/>
          <p14:tracePt t="137774" x="2316163" y="4624388"/>
          <p14:tracePt t="137782" x="2316163" y="4651375"/>
          <p14:tracePt t="137790" x="2316163" y="4660900"/>
          <p14:tracePt t="137800" x="2316163" y="4668838"/>
          <p14:tracePt t="137807" x="2316163" y="4687888"/>
          <p14:tracePt t="137823" x="2316163" y="4697413"/>
          <p14:tracePt t="138097" x="2324100" y="4697413"/>
          <p14:tracePt t="138102" x="2360613" y="4697413"/>
          <p14:tracePt t="138110" x="2416175" y="4714875"/>
          <p14:tracePt t="138118" x="2470150" y="4724400"/>
          <p14:tracePt t="138126" x="2533650" y="4724400"/>
          <p14:tracePt t="138134" x="2625725" y="4724400"/>
          <p14:tracePt t="138142" x="2716213" y="4724400"/>
          <p14:tracePt t="138150" x="2844800" y="4724400"/>
          <p14:tracePt t="138158" x="2935288" y="4724400"/>
          <p14:tracePt t="138166" x="2990850" y="4724400"/>
          <p14:tracePt t="138174" x="3027363" y="4724400"/>
          <p14:tracePt t="138182" x="3090863" y="4741863"/>
          <p14:tracePt t="138280" x="3100388" y="4751388"/>
          <p14:tracePt t="138303" x="3100388" y="4760913"/>
          <p14:tracePt t="138327" x="3100388" y="4768850"/>
          <p14:tracePt t="138336" x="3100388" y="4778375"/>
          <p14:tracePt t="138344" x="3090863" y="4797425"/>
          <p14:tracePt t="138359" x="3071813" y="4797425"/>
          <p14:tracePt t="138367" x="3054350" y="4805363"/>
          <p14:tracePt t="138375" x="3027363" y="4805363"/>
          <p14:tracePt t="138385" x="2990850" y="4805363"/>
          <p14:tracePt t="138392" x="2971800" y="4805363"/>
          <p14:tracePt t="138401" x="2944813" y="4805363"/>
          <p14:tracePt t="138407" x="2935288" y="4805363"/>
          <p14:tracePt t="138418" x="2908300" y="4805363"/>
          <p14:tracePt t="138434" x="2898775" y="4805363"/>
          <p14:tracePt t="138439" x="2889250" y="4805363"/>
          <p14:tracePt t="138447" x="2881313" y="4797425"/>
          <p14:tracePt t="138463" x="2862263" y="4787900"/>
          <p14:tracePt t="138471" x="2852738" y="4778375"/>
          <p14:tracePt t="138479" x="2844800" y="4760913"/>
          <p14:tracePt t="138495" x="2817813" y="4732338"/>
          <p14:tracePt t="138503" x="2808288" y="4724400"/>
          <p14:tracePt t="138511" x="2808288" y="4714875"/>
          <p14:tracePt t="138519" x="2808288" y="4705350"/>
          <p14:tracePt t="138527" x="2808288" y="4697413"/>
          <p14:tracePt t="138535" x="2808288" y="4678363"/>
          <p14:tracePt t="138543" x="2808288" y="4660900"/>
          <p14:tracePt t="138559" x="2808288" y="4641850"/>
          <p14:tracePt t="138567" x="2808288" y="4624388"/>
          <p14:tracePt t="138575" x="2808288" y="4595813"/>
          <p14:tracePt t="138584" x="2817813" y="4568825"/>
          <p14:tracePt t="138591" x="2862263" y="4551363"/>
          <p14:tracePt t="138599" x="2917825" y="4522788"/>
          <p14:tracePt t="138607" x="2998788" y="4495800"/>
          <p14:tracePt t="138616" x="3071813" y="4486275"/>
          <p14:tracePt t="138623" x="3171825" y="4478338"/>
          <p14:tracePt t="138632" x="3263900" y="4459288"/>
          <p14:tracePt t="138639" x="3281363" y="4459288"/>
          <p14:tracePt t="138647" x="3382963" y="4459288"/>
          <p14:tracePt t="138655" x="3455988" y="4478338"/>
          <p14:tracePt t="138663" x="3490913" y="4478338"/>
          <p14:tracePt t="138671" x="3519488" y="4486275"/>
          <p14:tracePt t="138679" x="3546475" y="4522788"/>
          <p14:tracePt t="138687" x="3573463" y="4541838"/>
          <p14:tracePt t="138695" x="3573463" y="4551363"/>
          <p14:tracePt t="138703" x="3573463" y="4559300"/>
          <p14:tracePt t="138711" x="3582988" y="4578350"/>
          <p14:tracePt t="138719" x="3582988" y="4595813"/>
          <p14:tracePt t="138727" x="3582988" y="4605338"/>
          <p14:tracePt t="138735" x="3582988" y="4614863"/>
          <p14:tracePt t="138743" x="3600450" y="4641850"/>
          <p14:tracePt t="138751" x="3609975" y="4660900"/>
          <p14:tracePt t="138759" x="3609975" y="4678363"/>
          <p14:tracePt t="138766" x="3619500" y="4705350"/>
          <p14:tracePt t="138775" x="3619500" y="4724400"/>
          <p14:tracePt t="138783" x="3619500" y="4732338"/>
          <p14:tracePt t="138791" x="3629025" y="4751388"/>
          <p14:tracePt t="138800" x="3636963" y="4778375"/>
          <p14:tracePt t="138807" x="3646488" y="4787900"/>
          <p14:tracePt t="138816" x="3646488" y="4797425"/>
          <p14:tracePt t="138823" x="3646488" y="4824413"/>
          <p14:tracePt t="138847" x="3646488" y="4833938"/>
          <p14:tracePt t="138879" x="3646488" y="4841875"/>
          <p14:tracePt t="138895" x="3646488" y="4851400"/>
          <p14:tracePt t="138903" x="3646488" y="4870450"/>
          <p14:tracePt t="138911" x="3609975" y="4870450"/>
          <p14:tracePt t="138919" x="3592513" y="4870450"/>
          <p14:tracePt t="138927" x="3556000" y="4887913"/>
          <p14:tracePt t="138935" x="3500438" y="4887913"/>
          <p14:tracePt t="138943" x="3436938" y="4887913"/>
          <p14:tracePt t="138951" x="3363913" y="4887913"/>
          <p14:tracePt t="138959" x="3309938" y="4887913"/>
          <p14:tracePt t="138967" x="3217863" y="4887913"/>
          <p14:tracePt t="138975" x="3127375" y="4887913"/>
          <p14:tracePt t="138984" x="3071813" y="4887913"/>
          <p14:tracePt t="138991" x="3027363" y="4887913"/>
          <p14:tracePt t="139000" x="3008313" y="4887913"/>
          <p14:tracePt t="139007" x="2998788" y="4887913"/>
          <p14:tracePt t="139080" x="2998788" y="4878388"/>
          <p14:tracePt t="139087" x="2998788" y="4870450"/>
          <p14:tracePt t="139095" x="2998788" y="4833938"/>
          <p14:tracePt t="139111" x="2998788" y="4805363"/>
          <p14:tracePt t="139119" x="3044825" y="4768850"/>
          <p14:tracePt t="139127" x="3081338" y="4760913"/>
          <p14:tracePt t="139136" x="3163888" y="4732338"/>
          <p14:tracePt t="139143" x="3208338" y="4705350"/>
          <p14:tracePt t="139152" x="3263900" y="4697413"/>
          <p14:tracePt t="139159" x="3327400" y="4687888"/>
          <p14:tracePt t="139167" x="3382963" y="4687888"/>
          <p14:tracePt t="139174" x="3436938" y="4687888"/>
          <p14:tracePt t="139183" x="3509963" y="4687888"/>
          <p14:tracePt t="139191" x="3600450" y="4687888"/>
          <p14:tracePt t="139199" x="3683000" y="4687888"/>
          <p14:tracePt t="139207" x="3738563" y="4687888"/>
          <p14:tracePt t="139216" x="3810000" y="4687888"/>
          <p14:tracePt t="139223" x="3883025" y="4687888"/>
          <p14:tracePt t="139232" x="3975100" y="4687888"/>
          <p14:tracePt t="139239" x="4075113" y="4732338"/>
          <p14:tracePt t="139247" x="4138613" y="4741863"/>
          <p14:tracePt t="139255" x="4230688" y="4787900"/>
          <p14:tracePt t="139263" x="4311650" y="4797425"/>
          <p14:tracePt t="139271" x="4367213" y="4805363"/>
          <p14:tracePt t="139279" x="4430713" y="4851400"/>
          <p14:tracePt t="139287" x="4448175" y="4860925"/>
          <p14:tracePt t="139295" x="4484688" y="4870450"/>
          <p14:tracePt t="139303" x="4484688" y="4878388"/>
          <p14:tracePt t="139311" x="4494213" y="4878388"/>
          <p14:tracePt t="139327" x="4494213" y="4897438"/>
          <p14:tracePt t="139335" x="4494213" y="4906963"/>
          <p14:tracePt t="139350" x="4494213" y="4933950"/>
          <p14:tracePt t="139623" x="4494213" y="4924425"/>
          <p14:tracePt t="139663" x="4494213" y="4906963"/>
          <p14:tracePt t="139735" x="4503738" y="4897438"/>
          <p14:tracePt t="140015" x="4513263" y="4860925"/>
          <p14:tracePt t="140023" x="4521200" y="4851400"/>
          <p14:tracePt t="140032" x="4530725" y="4841875"/>
          <p14:tracePt t="140047" x="4540250" y="4833938"/>
          <p14:tracePt t="140055" x="4549775" y="4824413"/>
          <p14:tracePt t="140103" x="4557713" y="4805363"/>
          <p14:tracePt t="142374" x="4549775" y="4805363"/>
          <p14:tracePt t="142382" x="4530725" y="4805363"/>
          <p14:tracePt t="142390" x="4521200" y="4805363"/>
          <p14:tracePt t="142398" x="4494213" y="4814888"/>
          <p14:tracePt t="142406" x="4476750" y="4814888"/>
          <p14:tracePt t="142414" x="4457700" y="4814888"/>
          <p14:tracePt t="142422" x="4448175" y="4814888"/>
          <p14:tracePt t="142526" x="4413250" y="4814888"/>
          <p14:tracePt t="142534" x="4357688" y="4814888"/>
          <p14:tracePt t="142542" x="4303713" y="4814888"/>
          <p14:tracePt t="142550" x="4248150" y="4814888"/>
          <p14:tracePt t="142558" x="4194175" y="4814888"/>
          <p14:tracePt t="142566" x="4157663" y="4814888"/>
          <p14:tracePt t="142574" x="4075113" y="4814888"/>
          <p14:tracePt t="142582" x="4021138" y="4805363"/>
          <p14:tracePt t="142590" x="3956050" y="4797425"/>
          <p14:tracePt t="142598" x="3865563" y="4778375"/>
          <p14:tracePt t="142606" x="3819525" y="4778375"/>
          <p14:tracePt t="142615" x="3783013" y="4760913"/>
          <p14:tracePt t="142623" x="3746500" y="4760913"/>
          <p14:tracePt t="142632" x="3719513" y="4760913"/>
          <p14:tracePt t="142639" x="3709988" y="4760913"/>
          <p14:tracePt t="142647" x="3683000" y="4751388"/>
          <p14:tracePt t="142655" x="3665538" y="4751388"/>
          <p14:tracePt t="142663" x="3636963" y="4751388"/>
          <p14:tracePt t="142671" x="3609975" y="4751388"/>
          <p14:tracePt t="142679" x="3556000" y="4732338"/>
          <p14:tracePt t="142687" x="3509963" y="4732338"/>
          <p14:tracePt t="142695" x="3455988" y="4724400"/>
          <p14:tracePt t="142703" x="3400425" y="4714875"/>
          <p14:tracePt t="142711" x="3354388" y="4705350"/>
          <p14:tracePt t="142719" x="3273425" y="4678363"/>
          <p14:tracePt t="142727" x="3236913" y="4668838"/>
          <p14:tracePt t="142736" x="3227388" y="4668838"/>
          <p14:tracePt t="142743" x="3190875" y="4651375"/>
          <p14:tracePt t="142752" x="3181350" y="4641850"/>
          <p14:tracePt t="142759" x="3154363" y="4641850"/>
          <p14:tracePt t="142768" x="3136900" y="4624388"/>
          <p14:tracePt t="142775" x="3127375" y="4614863"/>
          <p14:tracePt t="142783" x="3100388" y="4587875"/>
          <p14:tracePt t="142791" x="3090863" y="4568825"/>
          <p14:tracePt t="142799" x="3071813" y="4551363"/>
          <p14:tracePt t="142807" x="3071813" y="4532313"/>
          <p14:tracePt t="142816" x="3035300" y="4486275"/>
          <p14:tracePt t="142823" x="3017838" y="4449763"/>
          <p14:tracePt t="142832" x="2998788" y="4422775"/>
          <p14:tracePt t="142839" x="2954338" y="4376738"/>
          <p14:tracePt t="142847" x="2917825" y="4332288"/>
          <p14:tracePt t="142855" x="2862263" y="4268788"/>
          <p14:tracePt t="142863" x="2835275" y="4222750"/>
          <p14:tracePt t="142871" x="2817813" y="4186238"/>
          <p14:tracePt t="142879" x="2798763" y="4140200"/>
          <p14:tracePt t="142888" x="2789238" y="4113213"/>
          <p14:tracePt t="142895" x="2789238" y="4076700"/>
          <p14:tracePt t="142903" x="2762250" y="4013200"/>
          <p14:tracePt t="142911" x="2762250" y="3984625"/>
          <p14:tracePt t="142919" x="2762250" y="3948113"/>
          <p14:tracePt t="142927" x="2762250" y="3903663"/>
          <p14:tracePt t="142935" x="2762250" y="3867150"/>
          <p14:tracePt t="142943" x="2762250" y="3811588"/>
          <p14:tracePt t="142951" x="2762250" y="3775075"/>
          <p14:tracePt t="142959" x="2781300" y="3721100"/>
          <p14:tracePt t="142968" x="2789238" y="3665538"/>
          <p14:tracePt t="142975" x="2817813" y="3602038"/>
          <p14:tracePt t="142983" x="2835275" y="3538538"/>
          <p14:tracePt t="142991" x="2881313" y="3475038"/>
          <p14:tracePt t="143000" x="2898775" y="3429000"/>
          <p14:tracePt t="143007" x="2954338" y="3328988"/>
          <p14:tracePt t="143016" x="2990850" y="3282950"/>
          <p14:tracePt t="143023" x="3044825" y="3219450"/>
          <p14:tracePt t="143032" x="3100388" y="3155950"/>
          <p14:tracePt t="143039" x="3163888" y="3082925"/>
          <p14:tracePt t="143048" x="3227388" y="3027363"/>
          <p14:tracePt t="143055" x="3263900" y="3009900"/>
          <p14:tracePt t="143063" x="3309938" y="2982913"/>
          <p14:tracePt t="143071" x="3327400" y="2973388"/>
          <p14:tracePt t="143079" x="3363913" y="2954338"/>
          <p14:tracePt t="143087" x="3382963" y="2946400"/>
          <p14:tracePt t="143095" x="3419475" y="2927350"/>
          <p14:tracePt t="143103" x="3427413" y="2917825"/>
          <p14:tracePt t="143111" x="3463925" y="2917825"/>
          <p14:tracePt t="143119" x="3519488" y="2909888"/>
          <p14:tracePt t="143127" x="3546475" y="2909888"/>
          <p14:tracePt t="143135" x="3619500" y="2909888"/>
          <p14:tracePt t="143143" x="3692525" y="2909888"/>
          <p14:tracePt t="143151" x="3783013" y="2909888"/>
          <p14:tracePt t="143159" x="3892550" y="2909888"/>
          <p14:tracePt t="143167" x="3984625" y="2909888"/>
          <p14:tracePt t="143175" x="4111625" y="2909888"/>
          <p14:tracePt t="143183" x="4238625" y="2909888"/>
          <p14:tracePt t="143191" x="4311650" y="2909888"/>
          <p14:tracePt t="143200" x="4440238" y="2909888"/>
          <p14:tracePt t="143207" x="4513263" y="2909888"/>
          <p14:tracePt t="143216" x="4557713" y="2909888"/>
          <p14:tracePt t="143223" x="4567238" y="2909888"/>
          <p14:tracePt t="143233" x="4613275" y="2909888"/>
          <p14:tracePt t="143239" x="4659313" y="2936875"/>
          <p14:tracePt t="143255" x="4676775" y="2954338"/>
          <p14:tracePt t="143263" x="4722813" y="2982913"/>
          <p14:tracePt t="143271" x="4767263" y="3017838"/>
          <p14:tracePt t="143279" x="4795838" y="3063875"/>
          <p14:tracePt t="143287" x="4840288" y="3119438"/>
          <p14:tracePt t="143295" x="4905375" y="3155950"/>
          <p14:tracePt t="143303" x="4959350" y="3200400"/>
          <p14:tracePt t="143311" x="4968875" y="3236913"/>
          <p14:tracePt t="143319" x="5005388" y="3309938"/>
          <p14:tracePt t="143327" x="5032375" y="3338513"/>
          <p14:tracePt t="143337" x="5059363" y="3402013"/>
          <p14:tracePt t="143343" x="5078413" y="3419475"/>
          <p14:tracePt t="143352" x="5086350" y="3446463"/>
          <p14:tracePt t="143359" x="5095875" y="3492500"/>
          <p14:tracePt t="143367" x="5095875" y="3502025"/>
          <p14:tracePt t="143375" x="5132388" y="3548063"/>
          <p14:tracePt t="143383" x="5132388" y="3556000"/>
          <p14:tracePt t="143391" x="5132388" y="3611563"/>
          <p14:tracePt t="143399" x="5141913" y="3638550"/>
          <p14:tracePt t="143407" x="5151438" y="3657600"/>
          <p14:tracePt t="143416" x="5151438" y="3694113"/>
          <p14:tracePt t="143423" x="5151438" y="3748088"/>
          <p14:tracePt t="143432" x="5151438" y="3794125"/>
          <p14:tracePt t="143439" x="5151438" y="3848100"/>
          <p14:tracePt t="143449" x="5151438" y="3875088"/>
          <p14:tracePt t="143455" x="5151438" y="3903663"/>
          <p14:tracePt t="143463" x="5151438" y="3948113"/>
          <p14:tracePt t="143471" x="5151438" y="3976688"/>
          <p14:tracePt t="143479" x="5151438" y="4003675"/>
          <p14:tracePt t="143487" x="5151438" y="4021138"/>
          <p14:tracePt t="143495" x="5141913" y="4049713"/>
          <p14:tracePt t="143503" x="5132388" y="4057650"/>
          <p14:tracePt t="143511" x="5122863" y="4076700"/>
          <p14:tracePt t="143519" x="5122863" y="4086225"/>
          <p14:tracePt t="143527" x="5114925" y="4094163"/>
          <p14:tracePt t="143559" x="5114925" y="4113213"/>
          <p14:tracePt t="143567" x="5105400" y="4122738"/>
          <p14:tracePt t="143583" x="5078413" y="4159250"/>
          <p14:tracePt t="143599" x="5068888" y="4186238"/>
          <p14:tracePt t="143607" x="5049838" y="4222750"/>
          <p14:tracePt t="143615" x="5032375" y="4240213"/>
          <p14:tracePt t="143623" x="5022850" y="4249738"/>
          <p14:tracePt t="143632" x="5005388" y="4286250"/>
          <p14:tracePt t="143639" x="4995863" y="4295775"/>
          <p14:tracePt t="143648" x="4986338" y="4295775"/>
          <p14:tracePt t="143655" x="4968875" y="4322763"/>
          <p14:tracePt t="143671" x="4959350" y="4332288"/>
          <p14:tracePt t="143679" x="4949825" y="4340225"/>
          <p14:tracePt t="143695" x="4941888" y="4349750"/>
          <p14:tracePt t="143703" x="4932363" y="4359275"/>
          <p14:tracePt t="143711" x="4913313" y="4386263"/>
          <p14:tracePt t="143719" x="4886325" y="4413250"/>
          <p14:tracePt t="143727" x="4876800" y="4422775"/>
          <p14:tracePt t="143735" x="4849813" y="4441825"/>
          <p14:tracePt t="143743" x="4832350" y="4459288"/>
          <p14:tracePt t="143753" x="4803775" y="4478338"/>
          <p14:tracePt t="143759" x="4795838" y="4486275"/>
          <p14:tracePt t="143767" x="4759325" y="4505325"/>
          <p14:tracePt t="143775" x="4722813" y="4514850"/>
          <p14:tracePt t="143783" x="4703763" y="4522788"/>
          <p14:tracePt t="143791" x="4676775" y="4541838"/>
          <p14:tracePt t="143799" x="4659313" y="4559300"/>
          <p14:tracePt t="143815" x="4640263" y="4568825"/>
          <p14:tracePt t="143823" x="4630738" y="4568825"/>
          <p14:tracePt t="143833" x="4603750" y="4578350"/>
          <p14:tracePt t="143839" x="4576763" y="4587875"/>
          <p14:tracePt t="143849" x="4540250" y="4605338"/>
          <p14:tracePt t="143855" x="4503738" y="4614863"/>
          <p14:tracePt t="143863" x="4457700" y="4614863"/>
          <p14:tracePt t="143871" x="4403725" y="4624388"/>
          <p14:tracePt t="143887" x="4284663" y="4641850"/>
          <p14:tracePt t="143895" x="4230688" y="4641850"/>
          <p14:tracePt t="143903" x="4121150" y="4641850"/>
          <p14:tracePt t="143911" x="4065588" y="4641850"/>
          <p14:tracePt t="143919" x="3992563" y="4641850"/>
          <p14:tracePt t="143927" x="3919538" y="4641850"/>
          <p14:tracePt t="143935" x="3865563" y="4641850"/>
          <p14:tracePt t="143943" x="3819525" y="4641850"/>
          <p14:tracePt t="143951" x="3810000" y="4641850"/>
          <p14:tracePt t="143959" x="3783013" y="4641850"/>
          <p14:tracePt t="143984" x="3765550" y="4632325"/>
          <p14:tracePt t="143991" x="3756025" y="4624388"/>
          <p14:tracePt t="144000" x="3746500" y="4605338"/>
          <p14:tracePt t="144007" x="3729038" y="4595813"/>
          <p14:tracePt t="144016" x="3692525" y="4578350"/>
          <p14:tracePt t="144023" x="3665538" y="4559300"/>
          <p14:tracePt t="144032" x="3619500" y="4551363"/>
          <p14:tracePt t="144039" x="3563938" y="4522788"/>
          <p14:tracePt t="144049" x="3500438" y="4495800"/>
          <p14:tracePt t="144055" x="3427413" y="4486275"/>
          <p14:tracePt t="144063" x="3373438" y="4449763"/>
          <p14:tracePt t="144071" x="3336925" y="4441825"/>
          <p14:tracePt t="144079" x="3300413" y="4413250"/>
          <p14:tracePt t="144087" x="3254375" y="4386263"/>
          <p14:tracePt t="144095" x="3227388" y="4376738"/>
          <p14:tracePt t="144103" x="3171825" y="4340225"/>
          <p14:tracePt t="144111" x="3144838" y="4322763"/>
          <p14:tracePt t="144119" x="3127375" y="4286250"/>
          <p14:tracePt t="144127" x="3081338" y="4268788"/>
          <p14:tracePt t="144136" x="3044825" y="4203700"/>
          <p14:tracePt t="144143" x="3027363" y="4167188"/>
          <p14:tracePt t="144152" x="2981325" y="4094163"/>
          <p14:tracePt t="144159" x="2954338" y="4049713"/>
          <p14:tracePt t="144166" x="2935288" y="4003675"/>
          <p14:tracePt t="144174" x="2908300" y="3948113"/>
          <p14:tracePt t="144183" x="2871788" y="3884613"/>
          <p14:tracePt t="144190" x="2852738" y="3821113"/>
          <p14:tracePt t="144199" x="2844800" y="3767138"/>
          <p14:tracePt t="144206" x="2817813" y="3702050"/>
          <p14:tracePt t="144214" x="2808288" y="3621088"/>
          <p14:tracePt t="144222" x="2798763" y="3565525"/>
          <p14:tracePt t="144231" x="2798763" y="3511550"/>
          <p14:tracePt t="144238" x="2798763" y="3455988"/>
          <p14:tracePt t="144246" x="2798763" y="3392488"/>
          <p14:tracePt t="144254" x="2798763" y="3355975"/>
          <p14:tracePt t="144262" x="2798763" y="3302000"/>
          <p14:tracePt t="144270" x="2798763" y="3292475"/>
          <p14:tracePt t="144278" x="2798763" y="3265488"/>
          <p14:tracePt t="144286" x="2798763" y="3246438"/>
          <p14:tracePt t="144294" x="2798763" y="3192463"/>
          <p14:tracePt t="144302" x="2808288" y="3163888"/>
          <p14:tracePt t="144310" x="2817813" y="3146425"/>
          <p14:tracePt t="144318" x="2835275" y="3090863"/>
          <p14:tracePt t="144326" x="2871788" y="3036888"/>
          <p14:tracePt t="144334" x="2917825" y="2973388"/>
          <p14:tracePt t="144342" x="2962275" y="2927350"/>
          <p14:tracePt t="144350" x="3027363" y="2863850"/>
          <p14:tracePt t="144359" x="3108325" y="2800350"/>
          <p14:tracePt t="144366" x="3144838" y="2771775"/>
          <p14:tracePt t="144375" x="3263900" y="2698750"/>
          <p14:tracePt t="144382" x="3363913" y="2644775"/>
          <p14:tracePt t="144391" x="3490913" y="2598738"/>
          <p14:tracePt t="144399" x="3519488" y="2598738"/>
          <p14:tracePt t="144407" x="3582988" y="2571750"/>
          <p14:tracePt t="144415" x="3600450" y="2562225"/>
          <p14:tracePt t="144423" x="3636963" y="2562225"/>
          <p14:tracePt t="144432" x="3646488" y="2562225"/>
          <p14:tracePt t="144487" x="3656013" y="2562225"/>
          <p14:tracePt t="144495" x="3692525" y="2571750"/>
          <p14:tracePt t="144503" x="3775075" y="2608263"/>
          <p14:tracePt t="144511" x="3819525" y="2644775"/>
          <p14:tracePt t="144519" x="3938588" y="2735263"/>
          <p14:tracePt t="144527" x="4057650" y="2817813"/>
          <p14:tracePt t="144535" x="4111625" y="2873375"/>
          <p14:tracePt t="144543" x="4194175" y="2954338"/>
          <p14:tracePt t="144553" x="4257675" y="3027363"/>
          <p14:tracePt t="144559" x="4330700" y="3109913"/>
          <p14:tracePt t="144567" x="4367213" y="3155950"/>
          <p14:tracePt t="144575" x="4403725" y="3219450"/>
          <p14:tracePt t="144583" x="4440238" y="3265488"/>
          <p14:tracePt t="144591" x="4476750" y="3328988"/>
          <p14:tracePt t="144600" x="4494213" y="3346450"/>
          <p14:tracePt t="144607" x="4530725" y="3392488"/>
          <p14:tracePt t="144616" x="4549775" y="3429000"/>
          <p14:tracePt t="144623" x="4557713" y="3455988"/>
          <p14:tracePt t="144632" x="4567238" y="3482975"/>
          <p14:tracePt t="144639" x="4594225" y="3502025"/>
          <p14:tracePt t="144649" x="4603750" y="3538538"/>
          <p14:tracePt t="144655" x="4613275" y="3575050"/>
          <p14:tracePt t="144663" x="4622800" y="3621088"/>
          <p14:tracePt t="144671" x="4630738" y="3675063"/>
          <p14:tracePt t="144679" x="4649788" y="3702050"/>
          <p14:tracePt t="144687" x="4667250" y="3767138"/>
          <p14:tracePt t="144695" x="4667250" y="3811588"/>
          <p14:tracePt t="144703" x="4667250" y="3848100"/>
          <p14:tracePt t="144711" x="4676775" y="3894138"/>
          <p14:tracePt t="144719" x="4676775" y="3930650"/>
          <p14:tracePt t="144727" x="4695825" y="3948113"/>
          <p14:tracePt t="144735" x="4695825" y="3994150"/>
          <p14:tracePt t="144743" x="4695825" y="4013200"/>
          <p14:tracePt t="144751" x="4695825" y="4040188"/>
          <p14:tracePt t="144759" x="4695825" y="4057650"/>
          <p14:tracePt t="144767" x="4695825" y="4086225"/>
          <p14:tracePt t="144775" x="4695825" y="4113213"/>
          <p14:tracePt t="144783" x="4695825" y="4159250"/>
          <p14:tracePt t="144791" x="4695825" y="4186238"/>
          <p14:tracePt t="144800" x="4695825" y="4203700"/>
          <p14:tracePt t="144807" x="4695825" y="4249738"/>
          <p14:tracePt t="144816" x="4695825" y="4276725"/>
          <p14:tracePt t="144823" x="4695825" y="4303713"/>
          <p14:tracePt t="144833" x="4686300" y="4359275"/>
          <p14:tracePt t="144839" x="4686300" y="4386263"/>
          <p14:tracePt t="144848" x="4676775" y="4405313"/>
          <p14:tracePt t="144855" x="4649788" y="4449763"/>
          <p14:tracePt t="144863" x="4649788" y="4459288"/>
          <p14:tracePt t="144871" x="4640263" y="4478338"/>
          <p14:tracePt t="144885" x="4630738" y="4495800"/>
          <p14:tracePt t="144889" x="4613275" y="4541838"/>
          <p14:tracePt t="144895" x="4594225" y="4559300"/>
          <p14:tracePt t="144903" x="4576763" y="4587875"/>
          <p14:tracePt t="144911" x="4567238" y="4595813"/>
          <p14:tracePt t="144919" x="4549775" y="4605338"/>
          <p14:tracePt t="144927" x="4530725" y="4624388"/>
          <p14:tracePt t="144935" x="4521200" y="4632325"/>
          <p14:tracePt t="144943" x="4513263" y="4641850"/>
          <p14:tracePt t="144952" x="4494213" y="4651375"/>
          <p14:tracePt t="144975" x="4476750" y="4660900"/>
          <p14:tracePt t="144999" x="4467225" y="4660900"/>
          <p14:tracePt t="145007" x="4457700" y="4660900"/>
          <p14:tracePt t="145016" x="4430713" y="4678363"/>
          <p14:tracePt t="145032" x="4394200" y="4678363"/>
          <p14:tracePt t="145039" x="4376738" y="4678363"/>
          <p14:tracePt t="145048" x="4321175" y="4678363"/>
          <p14:tracePt t="145055" x="4257675" y="4678363"/>
          <p14:tracePt t="145063" x="4184650" y="4678363"/>
          <p14:tracePt t="145071" x="4094163" y="4678363"/>
          <p14:tracePt t="145079" x="4002088" y="4678363"/>
          <p14:tracePt t="145087" x="3929063" y="4668838"/>
          <p14:tracePt t="145095" x="3810000" y="4641850"/>
          <p14:tracePt t="145103" x="3719513" y="4605338"/>
          <p14:tracePt t="145111" x="3656013" y="4587875"/>
          <p14:tracePt t="145119" x="3592513" y="4551363"/>
          <p14:tracePt t="145127" x="3527425" y="4532313"/>
          <p14:tracePt t="145135" x="3509963" y="4522788"/>
          <p14:tracePt t="145143" x="3482975" y="4495800"/>
          <p14:tracePt t="145152" x="3473450" y="4486275"/>
          <p14:tracePt t="145159" x="3446463" y="4459288"/>
          <p14:tracePt t="145166" x="3427413" y="4441825"/>
          <p14:tracePt t="145174" x="3409950" y="4413250"/>
          <p14:tracePt t="145183" x="3400425" y="4395788"/>
          <p14:tracePt t="145190" x="3373438" y="4349750"/>
          <p14:tracePt t="145199" x="3373438" y="4313238"/>
          <p14:tracePt t="145206" x="3346450" y="4286250"/>
          <p14:tracePt t="145214" x="3336925" y="4249738"/>
          <p14:tracePt t="145222" x="3290888" y="4213225"/>
          <p14:tracePt t="145231" x="3273425" y="4195763"/>
          <p14:tracePt t="145238" x="3244850" y="4159250"/>
          <p14:tracePt t="145248" x="3236913" y="4140200"/>
          <p14:tracePt t="145255" x="3227388" y="4122738"/>
          <p14:tracePt t="145263" x="3217863" y="4094163"/>
          <p14:tracePt t="145271" x="3190875" y="4049713"/>
          <p14:tracePt t="145279" x="3181350" y="4021138"/>
          <p14:tracePt t="145287" x="3163888" y="3967163"/>
          <p14:tracePt t="145295" x="3163888" y="3921125"/>
          <p14:tracePt t="145303" x="3136900" y="3867150"/>
          <p14:tracePt t="145311" x="3136900" y="3794125"/>
          <p14:tracePt t="145319" x="3127375" y="3748088"/>
          <p14:tracePt t="145327" x="3127375" y="3702050"/>
          <p14:tracePt t="145335" x="3127375" y="3665538"/>
          <p14:tracePt t="145343" x="3127375" y="3638550"/>
          <p14:tracePt t="145351" x="3127375" y="3584575"/>
          <p14:tracePt t="145359" x="3127375" y="3529013"/>
          <p14:tracePt t="145367" x="3127375" y="3438525"/>
          <p14:tracePt t="145375" x="3127375" y="3375025"/>
          <p14:tracePt t="145383" x="3127375" y="3319463"/>
          <p14:tracePt t="145391" x="3127375" y="3282950"/>
          <p14:tracePt t="145399" x="3144838" y="3236913"/>
          <p14:tracePt t="145407" x="3154363" y="3192463"/>
          <p14:tracePt t="145415" x="3190875" y="3127375"/>
          <p14:tracePt t="145423" x="3200400" y="3100388"/>
          <p14:tracePt t="145432" x="3208338" y="3082925"/>
          <p14:tracePt t="145439" x="3217863" y="3036888"/>
          <p14:tracePt t="145448" x="3236913" y="3017838"/>
          <p14:tracePt t="145455" x="3244850" y="3009900"/>
          <p14:tracePt t="145463" x="3254375" y="3000375"/>
          <p14:tracePt t="145471" x="3263900" y="2990850"/>
          <p14:tracePt t="145480" x="3281363" y="2982913"/>
          <p14:tracePt t="145487" x="3300413" y="2954338"/>
          <p14:tracePt t="145495" x="3336925" y="2927350"/>
          <p14:tracePt t="145503" x="3400425" y="2873375"/>
          <p14:tracePt t="145511" x="3446463" y="2854325"/>
          <p14:tracePt t="145519" x="3509963" y="2817813"/>
          <p14:tracePt t="145527" x="3582988" y="2800350"/>
          <p14:tracePt t="145535" x="3665538" y="2763838"/>
          <p14:tracePt t="145543" x="3729038" y="2735263"/>
          <p14:tracePt t="145551" x="3802063" y="2727325"/>
          <p14:tracePt t="145559" x="3829050" y="2727325"/>
          <p14:tracePt t="145568" x="3846513" y="2727325"/>
          <p14:tracePt t="145575" x="3865563" y="2727325"/>
          <p14:tracePt t="145607" x="3883025" y="2727325"/>
          <p14:tracePt t="145616" x="3929063" y="2744788"/>
          <p14:tracePt t="145623" x="3956050" y="2808288"/>
          <p14:tracePt t="145633" x="4011613" y="2873375"/>
          <p14:tracePt t="145639" x="4065588" y="2973388"/>
          <p14:tracePt t="145649" x="4129088" y="3046413"/>
          <p14:tracePt t="145655" x="4165600" y="3090863"/>
          <p14:tracePt t="145663" x="4267200" y="3192463"/>
          <p14:tracePt t="145671" x="4340225" y="3273425"/>
          <p14:tracePt t="145680" x="4376738" y="3338513"/>
          <p14:tracePt t="145687" x="4421188" y="3419475"/>
          <p14:tracePt t="145695" x="4440238" y="3482975"/>
          <p14:tracePt t="145703" x="4494213" y="3519488"/>
          <p14:tracePt t="145711" x="4494213" y="3538538"/>
          <p14:tracePt t="145719" x="4521200" y="3565525"/>
          <p14:tracePt t="145727" x="4521200" y="3611563"/>
          <p14:tracePt t="145735" x="4521200" y="3648075"/>
          <p14:tracePt t="145743" x="4521200" y="3702050"/>
          <p14:tracePt t="145751" x="4521200" y="3757613"/>
          <p14:tracePt t="145759" x="4513263" y="3803650"/>
          <p14:tracePt t="145768" x="4494213" y="3867150"/>
          <p14:tracePt t="145775" x="4494213" y="3921125"/>
          <p14:tracePt t="145783" x="4476750" y="3967163"/>
          <p14:tracePt t="145791" x="4476750" y="4021138"/>
          <p14:tracePt t="145800" x="4467225" y="4057650"/>
          <p14:tracePt t="145807" x="4467225" y="4094163"/>
          <p14:tracePt t="145816" x="4440238" y="4130675"/>
          <p14:tracePt t="145823" x="4440238" y="4149725"/>
          <p14:tracePt t="145832" x="4440238" y="4195763"/>
          <p14:tracePt t="145839" x="4440238" y="4222750"/>
          <p14:tracePt t="145849" x="4440238" y="4240213"/>
          <p14:tracePt t="145855" x="4440238" y="4268788"/>
          <p14:tracePt t="145863" x="4430713" y="4303713"/>
          <p14:tracePt t="145871" x="4421188" y="4322763"/>
          <p14:tracePt t="145887" x="4403725" y="4376738"/>
          <p14:tracePt t="145895" x="4403725" y="4395788"/>
          <p14:tracePt t="145903" x="4394200" y="4441825"/>
          <p14:tracePt t="145911" x="4376738" y="4459288"/>
          <p14:tracePt t="145919" x="4376738" y="4478338"/>
          <p14:tracePt t="145927" x="4367213" y="4495800"/>
          <p14:tracePt t="145943" x="4367213" y="4514850"/>
          <p14:tracePt t="146185" x="4367213" y="4532313"/>
          <p14:tracePt t="146191" x="4367213" y="4568825"/>
          <p14:tracePt t="146199" x="4367213" y="4587875"/>
          <p14:tracePt t="146207" x="4367213" y="4605338"/>
          <p14:tracePt t="146215" x="4367213" y="4624388"/>
          <p14:tracePt t="146223" x="4367213" y="4632325"/>
          <p14:tracePt t="146233" x="4367213" y="4651375"/>
          <p14:tracePt t="146239" x="4367213" y="4668838"/>
          <p14:tracePt t="146255" x="4367213" y="4687888"/>
          <p14:tracePt t="146304" x="4357688" y="4697413"/>
          <p14:tracePt t="146904" x="4430713" y="4697413"/>
          <p14:tracePt t="146911" x="4576763" y="4697413"/>
          <p14:tracePt t="146920" x="4703763" y="4697413"/>
          <p14:tracePt t="146927" x="4840288" y="4697413"/>
          <p14:tracePt t="146935" x="5005388" y="4697413"/>
          <p14:tracePt t="146943" x="5151438" y="4697413"/>
          <p14:tracePt t="146951" x="5297488" y="4697413"/>
          <p14:tracePt t="146959" x="5441950" y="4697413"/>
          <p14:tracePt t="146968" x="5551488" y="4697413"/>
          <p14:tracePt t="146975" x="5607050" y="4697413"/>
          <p14:tracePt t="146984" x="5643563" y="4697413"/>
          <p14:tracePt t="146991" x="5661025" y="4697413"/>
          <p14:tracePt t="147057" x="5680075" y="4697413"/>
          <p14:tracePt t="147064" x="5753100" y="4697413"/>
          <p14:tracePt t="147071" x="5843588" y="4697413"/>
          <p14:tracePt t="147080" x="5899150" y="4697413"/>
          <p14:tracePt t="147088" x="5989638" y="4697413"/>
          <p14:tracePt t="147095" x="6116638" y="4697413"/>
          <p14:tracePt t="147103" x="6245225" y="4697413"/>
          <p14:tracePt t="147111" x="6354763" y="4697413"/>
          <p14:tracePt t="147120" x="6464300" y="4697413"/>
          <p14:tracePt t="147126" x="6537325" y="4697413"/>
          <p14:tracePt t="147134" x="6610350" y="4697413"/>
          <p14:tracePt t="147142" x="6654800" y="4697413"/>
          <p14:tracePt t="147150" x="6710363" y="4697413"/>
          <p14:tracePt t="147158" x="6746875" y="4697413"/>
          <p14:tracePt t="147166" x="6783388" y="4697413"/>
          <p14:tracePt t="147182" x="6791325" y="4697413"/>
          <p14:tracePt t="147190" x="6800850" y="4697413"/>
          <p14:tracePt t="147206" x="6819900" y="4697413"/>
          <p14:tracePt t="147263" x="6827838" y="4697413"/>
          <p14:tracePt t="147271" x="6864350" y="4697413"/>
          <p14:tracePt t="147280" x="6919913" y="4697413"/>
          <p14:tracePt t="147288" x="6992938" y="4697413"/>
          <p14:tracePt t="147296" x="7046913" y="4697413"/>
          <p14:tracePt t="147304" x="7092950" y="4697413"/>
          <p14:tracePt t="147311" x="7156450" y="4697413"/>
          <p14:tracePt t="147320" x="7212013" y="4697413"/>
          <p14:tracePt t="147327" x="7292975" y="4697413"/>
          <p14:tracePt t="147335" x="7348538" y="4697413"/>
          <p14:tracePt t="147344" x="7421563" y="4697413"/>
          <p14:tracePt t="147352" x="7458075" y="4697413"/>
          <p14:tracePt t="147363" x="7512050" y="4697413"/>
          <p14:tracePt t="147366" x="7558088" y="4697413"/>
          <p14:tracePt t="147374" x="7585075" y="4697413"/>
          <p14:tracePt t="147382" x="7621588" y="4697413"/>
          <p14:tracePt t="147390" x="7658100" y="4697413"/>
          <p14:tracePt t="147398" x="7712075" y="4697413"/>
          <p14:tracePt t="147406" x="7748588" y="4697413"/>
          <p14:tracePt t="147414" x="7777163" y="4697413"/>
          <p14:tracePt t="147422" x="7831138" y="4697413"/>
          <p14:tracePt t="147430" x="7877175" y="4697413"/>
          <p14:tracePt t="147438" x="7913688" y="4697413"/>
          <p14:tracePt t="147447" x="7967663" y="4687888"/>
          <p14:tracePt t="147455" x="8004175" y="4678363"/>
          <p14:tracePt t="147463" x="8031163" y="4678363"/>
          <p14:tracePt t="147471" x="8077200" y="4651375"/>
          <p14:tracePt t="147479" x="8096250" y="4651375"/>
          <p14:tracePt t="147487" x="8123238" y="4641850"/>
          <p14:tracePt t="147495" x="8159750" y="4641850"/>
          <p14:tracePt t="147503" x="8196263" y="4641850"/>
          <p14:tracePt t="147511" x="8213725" y="4641850"/>
          <p14:tracePt t="147527" x="8223250" y="4641850"/>
          <p14:tracePt t="147608" x="8277225" y="4632325"/>
          <p14:tracePt t="147615" x="8332788" y="4632325"/>
          <p14:tracePt t="147623" x="8405813" y="4632325"/>
          <p14:tracePt t="147631" x="8459788" y="4632325"/>
          <p14:tracePt t="147639" x="8542338" y="4624388"/>
          <p14:tracePt t="147647" x="8578850" y="4624388"/>
          <p14:tracePt t="147654" x="8632825" y="4595813"/>
          <p14:tracePt t="147662" x="8734425" y="4595813"/>
          <p14:tracePt t="147670" x="8807450" y="4595813"/>
          <p14:tracePt t="147678" x="8842375" y="4595813"/>
          <p14:tracePt t="147686" x="8870950" y="4595813"/>
          <p14:tracePt t="147694" x="8907463" y="4595813"/>
          <p14:tracePt t="147870" x="8897938" y="4595813"/>
          <p14:tracePt t="147879" x="8842375" y="4605338"/>
          <p14:tracePt t="147886" x="8807450" y="4614863"/>
          <p14:tracePt t="147894" x="8770938" y="4624388"/>
          <p14:tracePt t="147902" x="8734425" y="4624388"/>
          <p14:tracePt t="147910" x="8669338" y="4632325"/>
          <p14:tracePt t="147918" x="8632825" y="4641850"/>
          <p14:tracePt t="147926" x="8578850" y="4651375"/>
          <p14:tracePt t="147934" x="8523288" y="4651375"/>
          <p14:tracePt t="147942" x="8488363" y="4651375"/>
          <p14:tracePt t="147950" x="8442325" y="4651375"/>
          <p14:tracePt t="147959" x="8415338" y="4651375"/>
          <p14:tracePt t="147967" x="8369300" y="4651375"/>
          <p14:tracePt t="147975" x="8332788" y="4668838"/>
          <p14:tracePt t="147984" x="8296275" y="4678363"/>
          <p14:tracePt t="147991" x="8259763" y="4678363"/>
          <p14:tracePt t="147999" x="8204200" y="4678363"/>
          <p14:tracePt t="148007" x="8159750" y="4697413"/>
          <p14:tracePt t="148016" x="8104188" y="4714875"/>
          <p14:tracePt t="148023" x="8059738" y="4714875"/>
          <p14:tracePt t="148032" x="8040688" y="4714875"/>
          <p14:tracePt t="148039" x="8013700" y="4714875"/>
          <p14:tracePt t="148048" x="7967663" y="4714875"/>
          <p14:tracePt t="148055" x="7940675" y="4724400"/>
          <p14:tracePt t="148063" x="7913688" y="4724400"/>
          <p14:tracePt t="148071" x="7894638" y="4724400"/>
          <p14:tracePt t="148079" x="7850188" y="4732338"/>
          <p14:tracePt t="148087" x="7813675" y="4741863"/>
          <p14:tracePt t="148095" x="7767638" y="4760913"/>
          <p14:tracePt t="148103" x="7748588" y="4760913"/>
          <p14:tracePt t="148111" x="7704138" y="4760913"/>
          <p14:tracePt t="148119" x="7667625" y="4778375"/>
          <p14:tracePt t="148127" x="7648575" y="4778375"/>
          <p14:tracePt t="148135" x="7602538" y="4778375"/>
          <p14:tracePt t="148143" x="7594600" y="4778375"/>
          <p14:tracePt t="148151" x="7548563" y="4778375"/>
          <p14:tracePt t="148159" x="7512050" y="4778375"/>
          <p14:tracePt t="148167" x="7458075" y="4778375"/>
          <p14:tracePt t="148175" x="7412038" y="4778375"/>
          <p14:tracePt t="148184" x="7356475" y="4778375"/>
          <p14:tracePt t="148191" x="7302500" y="4778375"/>
          <p14:tracePt t="148199" x="7229475" y="4778375"/>
          <p14:tracePt t="148207" x="7183438" y="4778375"/>
          <p14:tracePt t="148216" x="7129463" y="4778375"/>
          <p14:tracePt t="148223" x="7073900" y="4778375"/>
          <p14:tracePt t="148232" x="7046913" y="4778375"/>
          <p14:tracePt t="148239" x="7000875" y="4778375"/>
          <p14:tracePt t="148249" x="6946900" y="4778375"/>
          <p14:tracePt t="148255" x="6919913" y="4778375"/>
          <p14:tracePt t="148263" x="6892925" y="4778375"/>
          <p14:tracePt t="148271" x="6856413" y="4778375"/>
          <p14:tracePt t="148279" x="6810375" y="4778375"/>
          <p14:tracePt t="148287" x="6754813" y="4778375"/>
          <p14:tracePt t="148295" x="6700838" y="4778375"/>
          <p14:tracePt t="148303" x="6654800" y="4778375"/>
          <p14:tracePt t="148311" x="6600825" y="4778375"/>
          <p14:tracePt t="148319" x="6573838" y="4778375"/>
          <p14:tracePt t="148327" x="6537325" y="4778375"/>
          <p14:tracePt t="148335" x="6481763" y="4778375"/>
          <p14:tracePt t="148343" x="6427788" y="4778375"/>
          <p14:tracePt t="148351" x="6381750" y="4778375"/>
          <p14:tracePt t="148359" x="6326188" y="4778375"/>
          <p14:tracePt t="148367" x="6272213" y="4778375"/>
          <p14:tracePt t="148375" x="6218238" y="4778375"/>
          <p14:tracePt t="148383" x="6162675" y="4778375"/>
          <p14:tracePt t="148391" x="6080125" y="4778375"/>
          <p14:tracePt t="148399" x="6043613" y="4778375"/>
          <p14:tracePt t="148407" x="5972175" y="4778375"/>
          <p14:tracePt t="148416" x="5935663" y="4778375"/>
          <p14:tracePt t="148423" x="5889625" y="4778375"/>
          <p14:tracePt t="148432" x="5834063" y="4778375"/>
          <p14:tracePt t="148439" x="5797550" y="4778375"/>
          <p14:tracePt t="148449" x="5753100" y="4778375"/>
          <p14:tracePt t="148455" x="5697538" y="4778375"/>
          <p14:tracePt t="148463" x="5661025" y="4778375"/>
          <p14:tracePt t="148471" x="5616575" y="4778375"/>
          <p14:tracePt t="148480" x="5588000" y="4778375"/>
          <p14:tracePt t="148487" x="5570538" y="4778375"/>
          <p14:tracePt t="148495" x="5561013" y="4778375"/>
          <p14:tracePt t="150263" x="5551488" y="4778375"/>
          <p14:tracePt t="150271" x="5543550" y="4768850"/>
          <p14:tracePt t="150279" x="5534025" y="4760913"/>
          <p14:tracePt t="150303" x="5524500" y="4751388"/>
          <p14:tracePt t="150311" x="5514975" y="4741863"/>
          <p14:tracePt t="150327" x="5514975" y="4732338"/>
          <p14:tracePt t="150335" x="5507038" y="4732338"/>
          <p14:tracePt t="150343" x="5487988" y="4724400"/>
          <p14:tracePt t="150383" x="5470525" y="4714875"/>
          <p14:tracePt t="150399" x="5451475" y="4714875"/>
          <p14:tracePt t="150407" x="5434013" y="4705350"/>
          <p14:tracePt t="150415" x="5387975" y="4678363"/>
          <p14:tracePt t="150431" x="5360988" y="4668838"/>
          <p14:tracePt t="150439" x="5341938" y="4660900"/>
          <p14:tracePt t="150449" x="5334000" y="4660900"/>
          <p14:tracePt t="150455" x="5314950" y="4660900"/>
          <p14:tracePt t="150465" x="5297488" y="4651375"/>
          <p14:tracePt t="150471" x="5287963" y="4651375"/>
          <p14:tracePt t="150487" x="5268913" y="4651375"/>
          <p14:tracePt t="150495" x="5260975" y="4651375"/>
          <p14:tracePt t="150672" x="5251450" y="4651375"/>
          <p14:tracePt t="150696" x="5224463" y="4651375"/>
          <p14:tracePt t="150703" x="5168900" y="4651375"/>
          <p14:tracePt t="150712" x="5059363" y="4651375"/>
          <p14:tracePt t="150719" x="4968875" y="4651375"/>
          <p14:tracePt t="150728" x="4876800" y="4651375"/>
          <p14:tracePt t="150735" x="4786313" y="4651375"/>
          <p14:tracePt t="150743" x="4686300" y="4651375"/>
          <p14:tracePt t="150751" x="4594225" y="4651375"/>
          <p14:tracePt t="150760" x="4521200" y="4651375"/>
          <p14:tracePt t="150767" x="4494213" y="4651375"/>
          <p14:tracePt t="150776" x="4457700" y="4651375"/>
          <p14:tracePt t="150783" x="4421188" y="4651375"/>
          <p14:tracePt t="150791" x="4394200" y="4651375"/>
          <p14:tracePt t="150799" x="4367213" y="4651375"/>
          <p14:tracePt t="150807" x="4348163" y="4651375"/>
          <p14:tracePt t="150817" x="4321175" y="4651375"/>
          <p14:tracePt t="150823" x="4303713" y="4651375"/>
          <p14:tracePt t="150834" x="4275138" y="4651375"/>
          <p14:tracePt t="150839" x="4230688" y="4651375"/>
          <p14:tracePt t="150850" x="4211638" y="4651375"/>
          <p14:tracePt t="150855" x="4184650" y="4651375"/>
          <p14:tracePt t="150866" x="4165600" y="4651375"/>
          <p14:tracePt t="150871" x="4138613" y="4651375"/>
          <p14:tracePt t="150887" x="4111625" y="4651375"/>
          <p14:tracePt t="151230" x="4102100" y="4632325"/>
          <p14:tracePt t="151238" x="4102100" y="4614863"/>
          <p14:tracePt t="151248" x="4102100" y="4595813"/>
          <p14:tracePt t="151255" x="4102100" y="4578350"/>
          <p14:tracePt t="151264" x="4102100" y="4551363"/>
          <p14:tracePt t="151271" x="4102100" y="4522788"/>
          <p14:tracePt t="151281" x="4102100" y="4495800"/>
          <p14:tracePt t="151287" x="4102100" y="4449763"/>
          <p14:tracePt t="151295" x="4102100" y="4395788"/>
          <p14:tracePt t="151303" x="4084638" y="4349750"/>
          <p14:tracePt t="151311" x="4084638" y="4313238"/>
          <p14:tracePt t="151319" x="4057650" y="4268788"/>
          <p14:tracePt t="151327" x="4048125" y="4240213"/>
          <p14:tracePt t="151335" x="4048125" y="4222750"/>
          <p14:tracePt t="151343" x="4029075" y="4203700"/>
          <p14:tracePt t="151351" x="4011613" y="4167188"/>
          <p14:tracePt t="151359" x="3975100" y="4140200"/>
          <p14:tracePt t="151367" x="3965575" y="4122738"/>
          <p14:tracePt t="151375" x="3956050" y="4094163"/>
          <p14:tracePt t="151385" x="3929063" y="4049713"/>
          <p14:tracePt t="151390" x="3902075" y="4013200"/>
          <p14:tracePt t="151399" x="3865563" y="3957638"/>
          <p14:tracePt t="151406" x="3846513" y="3921125"/>
          <p14:tracePt t="151414" x="3802063" y="3875088"/>
          <p14:tracePt t="151422" x="3765550" y="3830638"/>
          <p14:tracePt t="151431" x="3738563" y="3803650"/>
          <p14:tracePt t="151439" x="3729038" y="3757613"/>
          <p14:tracePt t="151450" x="3702050" y="3694113"/>
          <p14:tracePt t="151455" x="3673475" y="3638550"/>
          <p14:tracePt t="151465" x="3665538" y="3556000"/>
          <p14:tracePt t="151471" x="3636963" y="3511550"/>
          <p14:tracePt t="151479" x="3636963" y="3455988"/>
          <p14:tracePt t="151487" x="3636963" y="3402013"/>
          <p14:tracePt t="151495" x="3636963" y="3328988"/>
          <p14:tracePt t="151503" x="3636963" y="3282950"/>
          <p14:tracePt t="151511" x="3636963" y="3255963"/>
          <p14:tracePt t="151519" x="3629025" y="3200400"/>
          <p14:tracePt t="151527" x="3629025" y="3182938"/>
          <p14:tracePt t="151535" x="3619500" y="3163888"/>
          <p14:tracePt t="151545" x="3619500" y="3136900"/>
          <p14:tracePt t="151551" x="3609975" y="3127375"/>
          <p14:tracePt t="151559" x="3609975" y="3119438"/>
          <p14:tracePt t="151569" x="3592513" y="3090863"/>
          <p14:tracePt t="151584" x="3582988" y="3082925"/>
          <p14:tracePt t="151591" x="3582988" y="3073400"/>
          <p14:tracePt t="151599" x="3582988" y="3063875"/>
          <p14:tracePt t="151607" x="3582988" y="3054350"/>
          <p14:tracePt t="151624" x="3582988" y="3046413"/>
          <p14:tracePt t="151639" x="3582988" y="3036888"/>
          <p14:tracePt t="151649" x="3582988" y="3027363"/>
          <p14:tracePt t="151655" x="3582988" y="3000375"/>
          <p14:tracePt t="151666" x="3582988" y="2990850"/>
          <p14:tracePt t="151671" x="3582988" y="2963863"/>
          <p14:tracePt t="151687" x="3582988" y="2954338"/>
          <p14:tracePt t="151698" x="3582988" y="2927350"/>
          <p14:tracePt t="151703" x="3582988" y="2917825"/>
          <p14:tracePt t="151711" x="3582988" y="2900363"/>
          <p14:tracePt t="151719" x="3592513" y="2881313"/>
          <p14:tracePt t="151727" x="3600450" y="2863850"/>
          <p14:tracePt t="151735" x="3636963" y="2817813"/>
          <p14:tracePt t="151743" x="3646488" y="2808288"/>
          <p14:tracePt t="151752" x="3665538" y="2790825"/>
          <p14:tracePt t="151759" x="3683000" y="2763838"/>
          <p14:tracePt t="151769" x="3702050" y="2744788"/>
          <p14:tracePt t="151775" x="3719513" y="2727325"/>
          <p14:tracePt t="151782" x="3746500" y="2698750"/>
          <p14:tracePt t="151799" x="3765550" y="2698750"/>
          <p14:tracePt t="151806" x="3783013" y="2690813"/>
          <p14:tracePt t="152511" x="3819525" y="2681288"/>
          <p14:tracePt t="152519" x="3829050" y="2681288"/>
          <p14:tracePt t="152527" x="3838575" y="2681288"/>
          <p14:tracePt t="152543" x="3856038" y="2681288"/>
          <p14:tracePt t="152559" x="3875088" y="2681288"/>
          <p14:tracePt t="152631" x="3883025" y="2681288"/>
          <p14:tracePt t="152646" x="3902075" y="2681288"/>
          <p14:tracePt t="152815" x="3911600" y="2690813"/>
          <p14:tracePt t="152823" x="3911600" y="2708275"/>
          <p14:tracePt t="152831" x="3875088" y="2727325"/>
          <p14:tracePt t="152839" x="3846513" y="2735263"/>
          <p14:tracePt t="152855" x="3819525" y="2763838"/>
          <p14:tracePt t="152865" x="3810000" y="2771775"/>
          <p14:tracePt t="152871" x="3802063" y="2771775"/>
          <p14:tracePt t="152999" x="3792538" y="2771775"/>
          <p14:tracePt t="153007" x="3792538" y="2800350"/>
          <p14:tracePt t="153014" x="3810000" y="2817813"/>
          <p14:tracePt t="153023" x="3819525" y="2854325"/>
          <p14:tracePt t="153032" x="3829050" y="2881313"/>
          <p14:tracePt t="153039" x="3829050" y="2927350"/>
          <p14:tracePt t="153048" x="3829050" y="2963863"/>
          <p14:tracePt t="153054" x="3829050" y="3009900"/>
          <p14:tracePt t="153062" x="3829050" y="3063875"/>
          <p14:tracePt t="153070" x="3829050" y="3100388"/>
          <p14:tracePt t="153078" x="3829050" y="3136900"/>
          <p14:tracePt t="153086" x="3829050" y="3182938"/>
          <p14:tracePt t="153094" x="3829050" y="3200400"/>
          <p14:tracePt t="153102" x="3819525" y="3255963"/>
          <p14:tracePt t="153110" x="3819525" y="3282950"/>
          <p14:tracePt t="153118" x="3819525" y="3328988"/>
          <p14:tracePt t="153127" x="3819525" y="3355975"/>
          <p14:tracePt t="153135" x="3810000" y="3382963"/>
          <p14:tracePt t="153143" x="3810000" y="3392488"/>
          <p14:tracePt t="153151" x="3802063" y="3419475"/>
          <p14:tracePt t="153159" x="3802063" y="3429000"/>
          <p14:tracePt t="153167" x="3792538" y="3455988"/>
          <p14:tracePt t="153175" x="3783013" y="3482975"/>
          <p14:tracePt t="153183" x="3775075" y="3502025"/>
          <p14:tracePt t="153191" x="3765550" y="3519488"/>
          <p14:tracePt t="153201" x="3765550" y="3538538"/>
          <p14:tracePt t="153206" x="3765550" y="3556000"/>
          <p14:tracePt t="153215" x="3756025" y="3565525"/>
          <p14:tracePt t="153223" x="3756025" y="3584575"/>
          <p14:tracePt t="153567" x="3756025" y="3602038"/>
          <p14:tracePt t="153575" x="3756025" y="3638550"/>
          <p14:tracePt t="153583" x="3756025" y="3684588"/>
          <p14:tracePt t="153591" x="3756025" y="3702050"/>
          <p14:tracePt t="153607" x="3756025" y="3730625"/>
          <p14:tracePt t="153616" x="3756025" y="3757613"/>
          <p14:tracePt t="153623" x="3765550" y="3767138"/>
          <p14:tracePt t="153632" x="3783013" y="3784600"/>
          <p14:tracePt t="153639" x="3783013" y="3803650"/>
          <p14:tracePt t="153648" x="3792538" y="3821113"/>
          <p14:tracePt t="153655" x="3792538" y="3830638"/>
          <p14:tracePt t="153664" x="3792538" y="3848100"/>
          <p14:tracePt t="153671" x="3810000" y="3884613"/>
          <p14:tracePt t="153686" x="3810000" y="3894138"/>
          <p14:tracePt t="153694" x="3810000" y="3911600"/>
          <p14:tracePt t="153702" x="3810000" y="3921125"/>
          <p14:tracePt t="153710" x="3810000" y="3940175"/>
          <p14:tracePt t="153718" x="3819525" y="3967163"/>
          <p14:tracePt t="153726" x="3819525" y="3984625"/>
          <p14:tracePt t="153734" x="3819525" y="4003675"/>
          <p14:tracePt t="153742" x="3829050" y="4021138"/>
          <p14:tracePt t="153750" x="3829050" y="4057650"/>
          <p14:tracePt t="153758" x="3829050" y="4076700"/>
          <p14:tracePt t="153766" x="3838575" y="4122738"/>
          <p14:tracePt t="153774" x="3838575" y="4159250"/>
          <p14:tracePt t="153782" x="3838575" y="4176713"/>
          <p14:tracePt t="153790" x="3838575" y="4195763"/>
          <p14:tracePt t="153798" x="3838575" y="4213225"/>
          <p14:tracePt t="153806" x="3838575" y="4222750"/>
          <p14:tracePt t="153815" x="3838575" y="4249738"/>
          <p14:tracePt t="153822" x="3838575" y="4268788"/>
          <p14:tracePt t="153831" x="3838575" y="4286250"/>
          <p14:tracePt t="153838" x="3838575" y="4295775"/>
          <p14:tracePt t="153854" x="3838575" y="4303713"/>
          <p14:tracePt t="153863" x="3838575" y="4322763"/>
          <p14:tracePt t="153870" x="3838575" y="4340225"/>
          <p14:tracePt t="153886" x="3810000" y="4386263"/>
          <p14:tracePt t="153894" x="3802063" y="4405313"/>
          <p14:tracePt t="153902" x="3792538" y="4422775"/>
          <p14:tracePt t="153910" x="3775075" y="4449763"/>
          <p14:tracePt t="153918" x="3765550" y="4449763"/>
          <p14:tracePt t="153926" x="3756025" y="4459288"/>
          <p14:tracePt t="153934" x="3738563" y="4486275"/>
          <p14:tracePt t="153942" x="3719513" y="4495800"/>
          <p14:tracePt t="153950" x="3709988" y="4505325"/>
          <p14:tracePt t="153958" x="3683000" y="4522788"/>
          <p14:tracePt t="153966" x="3665538" y="4541838"/>
          <p14:tracePt t="153982" x="3636963" y="4551363"/>
          <p14:tracePt t="153991" x="3609975" y="4559300"/>
          <p14:tracePt t="154000" x="3609975" y="4568825"/>
          <p14:tracePt t="154006" x="3592513" y="4587875"/>
          <p14:tracePt t="154015" x="3582988" y="4587875"/>
          <p14:tracePt t="154023" x="3563938" y="4595813"/>
          <p14:tracePt t="154031" x="3556000" y="4595813"/>
          <p14:tracePt t="154039" x="3546475" y="4595813"/>
          <p14:tracePt t="154048" x="3519488" y="4614863"/>
          <p14:tracePt t="154055" x="3509963" y="4614863"/>
          <p14:tracePt t="154064" x="3500438" y="4614863"/>
          <p14:tracePt t="154071" x="3455988" y="4614863"/>
          <p14:tracePt t="154079" x="3419475" y="4614863"/>
          <p14:tracePt t="154087" x="3346450" y="4614863"/>
          <p14:tracePt t="154095" x="3290888" y="4614863"/>
          <p14:tracePt t="154103" x="3217863" y="4614863"/>
          <p14:tracePt t="154111" x="3144838" y="4614863"/>
          <p14:tracePt t="154119" x="3108325" y="4614863"/>
          <p14:tracePt t="154127" x="3054350" y="4614863"/>
          <p14:tracePt t="154135" x="3017838" y="4614863"/>
          <p14:tracePt t="154143" x="2990850" y="4614863"/>
          <p14:tracePt t="154151" x="2954338" y="4605338"/>
          <p14:tracePt t="154166" x="2935288" y="4595813"/>
          <p14:tracePt t="154199" x="2925763" y="4578350"/>
          <p14:tracePt t="154207" x="2917825" y="4568825"/>
          <p14:tracePt t="154214" x="2908300" y="4559300"/>
          <p14:tracePt t="154223" x="2881313" y="4532313"/>
          <p14:tracePt t="154231" x="2862263" y="4522788"/>
          <p14:tracePt t="154239" x="2817813" y="4505325"/>
          <p14:tracePt t="154247" x="2789238" y="4468813"/>
          <p14:tracePt t="154255" x="2752725" y="4449763"/>
          <p14:tracePt t="154263" x="2708275" y="4405313"/>
          <p14:tracePt t="154271" x="2679700" y="4368800"/>
          <p14:tracePt t="154279" x="2643188" y="4322763"/>
          <p14:tracePt t="154287" x="2635250" y="4295775"/>
          <p14:tracePt t="154295" x="2606675" y="4249738"/>
          <p14:tracePt t="154303" x="2589213" y="4222750"/>
          <p14:tracePt t="154311" x="2589213" y="4203700"/>
          <p14:tracePt t="154319" x="2562225" y="4149725"/>
          <p14:tracePt t="154327" x="2525713" y="4067175"/>
          <p14:tracePt t="154335" x="2525713" y="4030663"/>
          <p14:tracePt t="154343" x="2516188" y="3994150"/>
          <p14:tracePt t="154351" x="2462213" y="3911600"/>
          <p14:tracePt t="154359" x="2462213" y="3894138"/>
          <p14:tracePt t="154367" x="2443163" y="3848100"/>
          <p14:tracePt t="154375" x="2397125" y="3784600"/>
          <p14:tracePt t="154383" x="2389188" y="3757613"/>
          <p14:tracePt t="154391" x="2379663" y="3730625"/>
          <p14:tracePt t="154399" x="2360613" y="3665538"/>
          <p14:tracePt t="154406" x="2343150" y="3629025"/>
          <p14:tracePt t="154414" x="2343150" y="3592513"/>
          <p14:tracePt t="154422" x="2333625" y="3575050"/>
          <p14:tracePt t="154430" x="2333625" y="3538538"/>
          <p14:tracePt t="154438" x="2306638" y="3502025"/>
          <p14:tracePt t="154446" x="2306638" y="3482975"/>
          <p14:tracePt t="154454" x="2306638" y="3475038"/>
          <p14:tracePt t="154462" x="2306638" y="3429000"/>
          <p14:tracePt t="154470" x="2306638" y="3402013"/>
          <p14:tracePt t="154478" x="2306638" y="3375025"/>
          <p14:tracePt t="154486" x="2306638" y="3328988"/>
          <p14:tracePt t="154494" x="2306638" y="3292475"/>
          <p14:tracePt t="154502" x="2333625" y="3246438"/>
          <p14:tracePt t="154511" x="2370138" y="3200400"/>
          <p14:tracePt t="154519" x="2397125" y="3146425"/>
          <p14:tracePt t="154527" x="2433638" y="3119438"/>
          <p14:tracePt t="154535" x="2479675" y="3063875"/>
          <p14:tracePt t="154543" x="2498725" y="3046413"/>
          <p14:tracePt t="154551" x="2552700" y="3000375"/>
          <p14:tracePt t="154559" x="2579688" y="2982913"/>
          <p14:tracePt t="154568" x="2625725" y="2946400"/>
          <p14:tracePt t="154575" x="2643188" y="2936875"/>
          <p14:tracePt t="154584" x="2689225" y="2917825"/>
          <p14:tracePt t="154591" x="2698750" y="2917825"/>
          <p14:tracePt t="154623" x="2716213" y="2917825"/>
          <p14:tracePt t="154631" x="2735263" y="2900363"/>
          <p14:tracePt t="154639" x="2771775" y="2900363"/>
          <p14:tracePt t="154648" x="2798763" y="2900363"/>
          <p14:tracePt t="154655" x="2852738" y="2900363"/>
          <p14:tracePt t="154664" x="2944813" y="2900363"/>
          <p14:tracePt t="154671" x="2998788" y="2900363"/>
          <p14:tracePt t="154679" x="3071813" y="2900363"/>
          <p14:tracePt t="154687" x="3154363" y="2917825"/>
          <p14:tracePt t="154695" x="3263900" y="2954338"/>
          <p14:tracePt t="154703" x="3327400" y="2982913"/>
          <p14:tracePt t="154711" x="3409950" y="3017838"/>
          <p14:tracePt t="154719" x="3455988" y="3046413"/>
          <p14:tracePt t="154727" x="3482975" y="3063875"/>
          <p14:tracePt t="154735" x="3519488" y="3100388"/>
          <p14:tracePt t="154743" x="3536950" y="3119438"/>
          <p14:tracePt t="154751" x="3556000" y="3146425"/>
          <p14:tracePt t="154759" x="3563938" y="3155950"/>
          <p14:tracePt t="154768" x="3573463" y="3173413"/>
          <p14:tracePt t="154775" x="3592513" y="3200400"/>
          <p14:tracePt t="154784" x="3609975" y="3236913"/>
          <p14:tracePt t="154791" x="3619500" y="3236913"/>
          <p14:tracePt t="154800" x="3629025" y="3273425"/>
          <p14:tracePt t="154807" x="3646488" y="3282950"/>
          <p14:tracePt t="154815" x="3673475" y="3319463"/>
          <p14:tracePt t="154823" x="3683000" y="3355975"/>
          <p14:tracePt t="154832" x="3692525" y="3382963"/>
          <p14:tracePt t="154839" x="3709988" y="3438525"/>
          <p14:tracePt t="154848" x="3709988" y="3446463"/>
          <p14:tracePt t="154855" x="3709988" y="3492500"/>
          <p14:tracePt t="154865" x="3719513" y="3519488"/>
          <p14:tracePt t="154885" x="3738563" y="3611563"/>
          <p14:tracePt t="154887" x="3746500" y="3638550"/>
          <p14:tracePt t="154895" x="3765550" y="3684588"/>
          <p14:tracePt t="154903" x="3775075" y="3730625"/>
          <p14:tracePt t="154911" x="3802063" y="3775075"/>
          <p14:tracePt t="154919" x="3810000" y="3830638"/>
          <p14:tracePt t="154927" x="3829050" y="3857625"/>
          <p14:tracePt t="154935" x="3829050" y="3894138"/>
          <p14:tracePt t="154943" x="3838575" y="3911600"/>
          <p14:tracePt t="154951" x="3838575" y="3940175"/>
          <p14:tracePt t="154959" x="3838575" y="3957638"/>
          <p14:tracePt t="154967" x="3846513" y="3984625"/>
          <p14:tracePt t="154975" x="3846513" y="4013200"/>
          <p14:tracePt t="154983" x="3846513" y="4030663"/>
          <p14:tracePt t="154991" x="3846513" y="4049713"/>
          <p14:tracePt t="154998" x="3846513" y="4076700"/>
          <p14:tracePt t="155007" x="3865563" y="4094163"/>
          <p14:tracePt t="155015" x="3875088" y="4113213"/>
          <p14:tracePt t="155023" x="3875088" y="4149725"/>
          <p14:tracePt t="155032" x="3875088" y="4176713"/>
          <p14:tracePt t="155039" x="3875088" y="4195763"/>
          <p14:tracePt t="155048" x="3875088" y="4232275"/>
          <p14:tracePt t="155055" x="3875088" y="4249738"/>
          <p14:tracePt t="155065" x="3875088" y="4276725"/>
          <p14:tracePt t="155071" x="3875088" y="4286250"/>
          <p14:tracePt t="155079" x="3875088" y="4313238"/>
          <p14:tracePt t="155087" x="3875088" y="4322763"/>
          <p14:tracePt t="155095" x="3875088" y="4340225"/>
          <p14:tracePt t="155103" x="3875088" y="4359275"/>
          <p14:tracePt t="155111" x="3865563" y="4376738"/>
          <p14:tracePt t="155119" x="3846513" y="4405313"/>
          <p14:tracePt t="155127" x="3829050" y="4422775"/>
          <p14:tracePt t="155143" x="3810000" y="4441825"/>
          <p14:tracePt t="155151" x="3810000" y="4449763"/>
          <p14:tracePt t="155159" x="3810000" y="4459288"/>
          <p14:tracePt t="155167" x="3810000" y="4468813"/>
          <p14:tracePt t="155183" x="3810000" y="4478338"/>
          <p14:tracePt t="155191" x="3810000" y="4495800"/>
          <p14:tracePt t="155207" x="3810000" y="4505325"/>
          <p14:tracePt t="155215" x="3792538" y="4522788"/>
          <p14:tracePt t="155223" x="3775075" y="4541838"/>
          <p14:tracePt t="155232" x="3765550" y="4551363"/>
          <p14:tracePt t="155248" x="3756025" y="4559300"/>
          <p14:tracePt t="155264" x="3746500" y="4568825"/>
          <p14:tracePt t="155271" x="3729038" y="4578350"/>
          <p14:tracePt t="155279" x="3702050" y="4595813"/>
          <p14:tracePt t="155287" x="3683000" y="4605338"/>
          <p14:tracePt t="155303" x="3656013" y="4614863"/>
          <p14:tracePt t="155311" x="3629025" y="4641850"/>
          <p14:tracePt t="155335" x="3609975" y="4641850"/>
          <p14:tracePt t="155343" x="3592513" y="4651375"/>
          <p14:tracePt t="155351" x="3556000" y="4651375"/>
          <p14:tracePt t="155359" x="3536950" y="4660900"/>
          <p14:tracePt t="155367" x="3500438" y="4660900"/>
          <p14:tracePt t="155375" x="3455988" y="4660900"/>
          <p14:tracePt t="155383" x="3446463" y="4660900"/>
          <p14:tracePt t="155391" x="3400425" y="4660900"/>
          <p14:tracePt t="155399" x="3390900" y="4660900"/>
          <p14:tracePt t="155407" x="3354388" y="4660900"/>
          <p14:tracePt t="155415" x="3317875" y="4660900"/>
          <p14:tracePt t="155423" x="3281363" y="4641850"/>
          <p14:tracePt t="155432" x="3227388" y="4641850"/>
          <p14:tracePt t="155439" x="3181350" y="4624388"/>
          <p14:tracePt t="155448" x="3144838" y="4614863"/>
          <p14:tracePt t="155455" x="3108325" y="4578350"/>
          <p14:tracePt t="155465" x="3090863" y="4568825"/>
          <p14:tracePt t="155471" x="3071813" y="4551363"/>
          <p14:tracePt t="155479" x="3063875" y="4541838"/>
          <p14:tracePt t="155487" x="3044825" y="4514850"/>
          <p14:tracePt t="155495" x="3027363" y="4495800"/>
          <p14:tracePt t="155503" x="3008313" y="4478338"/>
          <p14:tracePt t="155511" x="2998788" y="4459288"/>
          <p14:tracePt t="155519" x="2981325" y="4432300"/>
          <p14:tracePt t="155527" x="2944813" y="4368800"/>
          <p14:tracePt t="155535" x="2925763" y="4340225"/>
          <p14:tracePt t="155543" x="2898775" y="4303713"/>
          <p14:tracePt t="155551" x="2881313" y="4276725"/>
          <p14:tracePt t="155559" x="2871788" y="4232275"/>
          <p14:tracePt t="155568" x="2844800" y="4176713"/>
          <p14:tracePt t="155575" x="2835275" y="4113213"/>
          <p14:tracePt t="155584" x="2835275" y="4076700"/>
          <p14:tracePt t="155591" x="2817813" y="4030663"/>
          <p14:tracePt t="155600" x="2817813" y="3957638"/>
          <p14:tracePt t="155607" x="2798763" y="3857625"/>
          <p14:tracePt t="155615" x="2781300" y="3811588"/>
          <p14:tracePt t="155623" x="2781300" y="3803650"/>
          <p14:tracePt t="155632" x="2781300" y="3767138"/>
          <p14:tracePt t="155639" x="2781300" y="3748088"/>
          <p14:tracePt t="155648" x="2771775" y="3711575"/>
          <p14:tracePt t="155655" x="2771775" y="3684588"/>
          <p14:tracePt t="155665" x="2771775" y="3665538"/>
          <p14:tracePt t="155671" x="2771775" y="3629025"/>
          <p14:tracePt t="155679" x="2771775" y="3621088"/>
          <p14:tracePt t="155687" x="2771775" y="3565525"/>
          <p14:tracePt t="155696" x="2771775" y="3556000"/>
          <p14:tracePt t="155703" x="2771775" y="3529013"/>
          <p14:tracePt t="155711" x="2781300" y="3511550"/>
          <p14:tracePt t="155719" x="2789238" y="3492500"/>
          <p14:tracePt t="155735" x="2789238" y="3475038"/>
          <p14:tracePt t="155743" x="2789238" y="3465513"/>
          <p14:tracePt t="155759" x="2798763" y="3455988"/>
          <p14:tracePt t="155767" x="2808288" y="3446463"/>
          <p14:tracePt t="155775" x="2817813" y="3438525"/>
          <p14:tracePt t="155784" x="2825750" y="3438525"/>
          <p14:tracePt t="155791" x="2835275" y="3429000"/>
          <p14:tracePt t="155807" x="2852738" y="3419475"/>
          <p14:tracePt t="155823" x="2871788" y="3411538"/>
          <p14:tracePt t="155831" x="2871788" y="3402013"/>
          <p14:tracePt t="155839" x="2889250" y="3392488"/>
          <p14:tracePt t="155848" x="2898775" y="3382963"/>
          <p14:tracePt t="155855" x="2908300" y="3382963"/>
          <p14:tracePt t="155865" x="2935288" y="3382963"/>
          <p14:tracePt t="155871" x="2954338" y="3375025"/>
          <p14:tracePt t="155887" x="2998788" y="3355975"/>
          <p14:tracePt t="155895" x="3027363" y="3355975"/>
          <p14:tracePt t="155903" x="3044825" y="3346450"/>
          <p14:tracePt t="155911" x="3071813" y="3338513"/>
          <p14:tracePt t="155919" x="3108325" y="3338513"/>
          <p14:tracePt t="155927" x="3144838" y="3319463"/>
          <p14:tracePt t="155935" x="3190875" y="3282950"/>
          <p14:tracePt t="155943" x="3236913" y="3273425"/>
          <p14:tracePt t="155951" x="3263900" y="3265488"/>
          <p14:tracePt t="155959" x="3317875" y="3255963"/>
          <p14:tracePt t="155968" x="3336925" y="3246438"/>
          <p14:tracePt t="155975" x="3390900" y="3246438"/>
          <p14:tracePt t="155984" x="3419475" y="3236913"/>
          <p14:tracePt t="155991" x="3446463" y="3236913"/>
          <p14:tracePt t="156000" x="3463925" y="3228975"/>
          <p14:tracePt t="156007" x="3500438" y="3219450"/>
          <p14:tracePt t="156015" x="3509963" y="3219450"/>
          <p14:tracePt t="156023" x="3519488" y="3219450"/>
          <p14:tracePt t="156031" x="3546475" y="3219450"/>
          <p14:tracePt t="156039" x="3556000" y="3219450"/>
          <p14:tracePt t="156048" x="3582988" y="3219450"/>
          <p14:tracePt t="156055" x="3592513" y="3219450"/>
          <p14:tracePt t="156071" x="3600450" y="3219450"/>
          <p14:tracePt t="156087" x="3629025" y="3219450"/>
          <p14:tracePt t="156095" x="3636963" y="3219450"/>
          <p14:tracePt t="156103" x="3665538" y="3219450"/>
          <p14:tracePt t="156111" x="3683000" y="3228975"/>
          <p14:tracePt t="156119" x="3692525" y="3236913"/>
          <p14:tracePt t="156127" x="3729038" y="3273425"/>
          <p14:tracePt t="156136" x="3738563" y="3302000"/>
          <p14:tracePt t="156143" x="3775075" y="3328988"/>
          <p14:tracePt t="156152" x="3802063" y="3375025"/>
          <p14:tracePt t="156159" x="3838575" y="3392488"/>
          <p14:tracePt t="156167" x="3856038" y="3411538"/>
          <p14:tracePt t="156174" x="3883025" y="3438525"/>
          <p14:tracePt t="156182" x="3883025" y="3455988"/>
          <p14:tracePt t="156190" x="3892550" y="3492500"/>
          <p14:tracePt t="156198" x="3892550" y="3511550"/>
          <p14:tracePt t="156206" x="3911600" y="3538538"/>
          <p14:tracePt t="156215" x="3911600" y="3575050"/>
          <p14:tracePt t="156222" x="3919538" y="3592513"/>
          <p14:tracePt t="156231" x="3919538" y="3602038"/>
          <p14:tracePt t="156238" x="3929063" y="3611563"/>
          <p14:tracePt t="156246" x="3929063" y="3629025"/>
          <p14:tracePt t="156254" x="3929063" y="3648075"/>
          <p14:tracePt t="156263" x="3938588" y="3684588"/>
          <p14:tracePt t="156279" x="3938588" y="3721100"/>
          <p14:tracePt t="156287" x="3938588" y="3738563"/>
          <p14:tracePt t="156295" x="3938588" y="3767138"/>
          <p14:tracePt t="156303" x="3938588" y="3794125"/>
          <p14:tracePt t="156311" x="3938588" y="3821113"/>
          <p14:tracePt t="156319" x="3938588" y="3867150"/>
          <p14:tracePt t="156327" x="3938588" y="3884613"/>
          <p14:tracePt t="156335" x="3938588" y="3911600"/>
          <p14:tracePt t="156343" x="3938588" y="3930650"/>
          <p14:tracePt t="156351" x="3938588" y="3940175"/>
          <p14:tracePt t="156359" x="3938588" y="3957638"/>
          <p14:tracePt t="156391" x="3938588" y="3967163"/>
          <p14:tracePt t="156399" x="3938588" y="3976688"/>
          <p14:tracePt t="156407" x="3929063" y="3994150"/>
          <p14:tracePt t="156423" x="3919538" y="4013200"/>
          <p14:tracePt t="156434" x="3919538" y="4021138"/>
          <p14:tracePt t="156439" x="3919538" y="4040188"/>
          <p14:tracePt t="156449" x="3911600" y="4049713"/>
          <p14:tracePt t="156825" x="3892550" y="4067175"/>
          <p14:tracePt t="156831" x="3802063" y="4094163"/>
          <p14:tracePt t="156839" x="3673475" y="4094163"/>
          <p14:tracePt t="156849" x="3546475" y="4094163"/>
          <p14:tracePt t="156855" x="3419475" y="4094163"/>
          <p14:tracePt t="156866" x="3327400" y="4094163"/>
          <p14:tracePt t="156872" x="3254375" y="4103688"/>
          <p14:tracePt t="156881" x="3163888" y="4103688"/>
          <p14:tracePt t="156899" x="3071813" y="4122738"/>
          <p14:tracePt t="156902" x="3054350" y="4122738"/>
          <p14:tracePt t="156910" x="3044825" y="4122738"/>
          <p14:tracePt t="157039" x="3027363" y="4113213"/>
          <p14:tracePt t="157222" x="3027363" y="4094163"/>
          <p14:tracePt t="157231" x="3027363" y="4067175"/>
          <p14:tracePt t="157239" x="3027363" y="4049713"/>
          <p14:tracePt t="157249" x="3027363" y="4030663"/>
          <p14:tracePt t="157255" x="3027363" y="4013200"/>
          <p14:tracePt t="157266" x="3027363" y="4003675"/>
          <p14:tracePt t="157272" x="3027363" y="3984625"/>
          <p14:tracePt t="157519" x="3017838" y="3957638"/>
          <p14:tracePt t="157527" x="2998788" y="3957638"/>
          <p14:tracePt t="157535" x="2944813" y="3930650"/>
          <p14:tracePt t="157543" x="2935288" y="3930650"/>
          <p14:tracePt t="158639" x="2917825" y="3911600"/>
          <p14:tracePt t="158647" x="2917825" y="3867150"/>
          <p14:tracePt t="158655" x="2917825" y="3840163"/>
          <p14:tracePt t="158664" x="2917825" y="3830638"/>
          <p14:tracePt t="159190" x="2917825" y="3840163"/>
          <p14:tracePt t="159198" x="2917825" y="3884613"/>
          <p14:tracePt t="159206" x="2917825" y="3930650"/>
          <p14:tracePt t="159839" x="2971800" y="3921125"/>
          <p14:tracePt t="159847" x="2998788" y="3921125"/>
          <p14:tracePt t="160343" x="2971800" y="3921125"/>
          <p14:tracePt t="160351" x="2954338" y="3921125"/>
          <p14:tracePt t="160359" x="2944813" y="3921125"/>
          <p14:tracePt t="160367" x="2925763" y="3921125"/>
          <p14:tracePt t="160887" x="2917825" y="3967163"/>
          <p14:tracePt t="160895" x="2925763" y="4030663"/>
          <p14:tracePt t="160903" x="2925763" y="4076700"/>
          <p14:tracePt t="160919" x="2925763" y="4086225"/>
          <p14:tracePt t="160927" x="2935288" y="4103688"/>
          <p14:tracePt t="160935" x="2935288" y="4122738"/>
          <p14:tracePt t="160943" x="2935288" y="4130675"/>
          <p14:tracePt t="160951" x="2935288" y="4140200"/>
          <p14:tracePt t="160959" x="2935288" y="4167188"/>
          <p14:tracePt t="160966" x="2944813" y="4176713"/>
          <p14:tracePt t="161174" x="2971800" y="4195763"/>
          <p14:tracePt t="161182" x="3008313" y="4222750"/>
          <p14:tracePt t="161190" x="3054350" y="4249738"/>
          <p14:tracePt t="161198" x="3081338" y="4259263"/>
          <p14:tracePt t="161206" x="3127375" y="4276725"/>
          <p14:tracePt t="161214" x="3163888" y="4276725"/>
          <p14:tracePt t="161222" x="3254375" y="4295775"/>
          <p14:tracePt t="161230" x="3346450" y="4295775"/>
          <p14:tracePt t="161238" x="3455988" y="4295775"/>
          <p14:tracePt t="161247" x="3563938" y="4295775"/>
          <p14:tracePt t="161254" x="3656013" y="4295775"/>
          <p14:tracePt t="161264" x="3765550" y="4295775"/>
          <p14:tracePt t="161271" x="3838575" y="4295775"/>
          <p14:tracePt t="161281" x="3902075" y="4276725"/>
          <p14:tracePt t="161287" x="3929063" y="4268788"/>
          <p14:tracePt t="161297" x="3938588" y="4268788"/>
          <p14:tracePt t="161384" x="3948113" y="4268788"/>
          <p14:tracePt t="161400" x="3956050" y="4268788"/>
          <p14:tracePt t="161423" x="3956050" y="4276725"/>
          <p14:tracePt t="161745" x="3956050" y="4295775"/>
          <p14:tracePt t="161751" x="3956050" y="4322763"/>
          <p14:tracePt t="161767" x="3956050" y="4359275"/>
          <p14:tracePt t="161791" x="3956050" y="4368800"/>
          <p14:tracePt t="162903" x="3956050" y="4386263"/>
          <p14:tracePt t="162911" x="3956050" y="4413250"/>
          <p14:tracePt t="162918" x="3938588" y="4459288"/>
          <p14:tracePt t="162926" x="3875088" y="4486275"/>
          <p14:tracePt t="162934" x="3802063" y="4522788"/>
          <p14:tracePt t="162942" x="3756025" y="4532313"/>
          <p14:tracePt t="162950" x="3673475" y="4578350"/>
          <p14:tracePt t="162958" x="3636963" y="4578350"/>
          <p14:tracePt t="162966" x="3582988" y="4578350"/>
          <p14:tracePt t="162974" x="3519488" y="4578350"/>
          <p14:tracePt t="162982" x="3463925" y="4578350"/>
          <p14:tracePt t="162990" x="3436938" y="4578350"/>
          <p14:tracePt t="162998" x="3427413" y="4578350"/>
          <p14:tracePt t="163783" x="3409950" y="4578350"/>
          <p14:tracePt t="163807" x="3382963" y="4568825"/>
          <p14:tracePt t="164062" x="3363913" y="4522788"/>
          <p14:tracePt t="164070" x="3363913" y="4468813"/>
          <p14:tracePt t="164079" x="3354388" y="4413250"/>
          <p14:tracePt t="164087" x="3346450" y="4405313"/>
          <p14:tracePt t="164097" x="3346450" y="4386263"/>
          <p14:tracePt t="195400" x="3317875" y="4522788"/>
          <p14:tracePt t="195408" x="3190875" y="4705350"/>
          <p14:tracePt t="195415" x="3054350" y="4897438"/>
          <p14:tracePt t="195424" x="2871788" y="5070475"/>
          <p14:tracePt t="195431" x="2752725" y="5253038"/>
          <p14:tracePt t="195440" x="2616200" y="5380038"/>
          <p14:tracePt t="195447" x="2479675" y="5481638"/>
          <p14:tracePt t="195456" x="2343150" y="5572125"/>
          <p14:tracePt t="195464" x="2260600" y="5645150"/>
          <p14:tracePt t="195472" x="2179638" y="5699125"/>
          <p14:tracePt t="195480" x="2160588" y="5708650"/>
          <p14:tracePt t="195487" x="2151063" y="5708650"/>
          <p14:tracePt t="195751" x="2106613" y="5718175"/>
          <p14:tracePt t="195759" x="2014538" y="5735638"/>
          <p14:tracePt t="195767" x="1895475" y="5772150"/>
          <p14:tracePt t="195774" x="1814513" y="5800725"/>
          <p14:tracePt t="195782" x="1741488" y="5827713"/>
          <p14:tracePt t="195791" x="1641475" y="5845175"/>
          <p14:tracePt t="195798" x="1568450" y="5864225"/>
          <p14:tracePt t="195806" x="1468438" y="5910263"/>
          <p14:tracePt t="195814" x="1439863" y="5910263"/>
          <p14:tracePt t="195822" x="1395413" y="5918200"/>
          <p14:tracePt t="195830" x="1366838" y="5927725"/>
          <p14:tracePt t="195959" x="1358900" y="5937250"/>
          <p14:tracePt t="195967" x="1339850" y="5954713"/>
          <p14:tracePt t="195975" x="1330325" y="5964238"/>
          <p14:tracePt t="195982" x="1322388" y="5973763"/>
          <p14:tracePt t="195990" x="1293813" y="6000750"/>
          <p14:tracePt t="195998" x="1276350" y="6018213"/>
          <p14:tracePt t="196006" x="1230313" y="6064250"/>
          <p14:tracePt t="196014" x="1212850" y="6091238"/>
          <p14:tracePt t="196022" x="1185863" y="6127750"/>
          <p14:tracePt t="196030" x="1166813" y="6156325"/>
          <p14:tracePt t="196038" x="1166813" y="6164263"/>
          <p14:tracePt t="196047" x="1149350" y="6200775"/>
          <p14:tracePt t="196063" x="1149350" y="6229350"/>
          <p14:tracePt t="196070" x="1139825" y="6237288"/>
          <p14:tracePt t="196078" x="1139825" y="6246813"/>
          <p14:tracePt t="196086" x="1130300" y="6256338"/>
          <p14:tracePt t="196102" x="1120775" y="6265863"/>
          <p14:tracePt t="196110" x="1120775" y="6273800"/>
          <p14:tracePt t="196118" x="1103313" y="6283325"/>
          <p14:tracePt t="196127" x="1103313" y="6292850"/>
          <p14:tracePt t="196134" x="1093788" y="6319838"/>
          <p14:tracePt t="196145" x="1084263" y="6329363"/>
          <p14:tracePt t="196159" x="1076325" y="6346825"/>
          <p14:tracePt t="196166" x="1076325" y="6365875"/>
          <p14:tracePt t="196175" x="1076325" y="6375400"/>
          <p14:tracePt t="196182" x="1076325" y="6383338"/>
          <p14:tracePt t="196190" x="1076325" y="6392863"/>
          <p14:tracePt t="196207" x="1076325" y="6402388"/>
          <p14:tracePt t="196231" x="1076325" y="6411913"/>
          <p14:tracePt t="196255" x="1076325" y="6419850"/>
          <p14:tracePt t="196279" x="1076325" y="6438900"/>
          <p14:tracePt t="196294" x="1076325" y="6446838"/>
          <p14:tracePt t="196327" x="1076325" y="6456363"/>
          <p14:tracePt t="196351" x="1076325" y="6475413"/>
          <p14:tracePt t="196599" x="1057275" y="6483350"/>
          <p14:tracePt t="196607" x="1011238" y="6483350"/>
          <p14:tracePt t="196615" x="984250" y="6483350"/>
          <p14:tracePt t="196623" x="947738" y="6492875"/>
          <p14:tracePt t="196631" x="911225" y="6511925"/>
          <p14:tracePt t="196639" x="857250" y="6519863"/>
          <p14:tracePt t="196647" x="838200" y="6519863"/>
          <p14:tracePt t="196655" x="801688" y="6519863"/>
          <p14:tracePt t="196663" x="784225" y="6519863"/>
          <p14:tracePt t="196671" x="765175" y="6519863"/>
          <p14:tracePt t="196679" x="757238" y="6519863"/>
          <p14:tracePt t="196703" x="747713" y="6519863"/>
          <p14:tracePt t="196711" x="747713" y="6511925"/>
          <p14:tracePt t="196719" x="747713" y="6502400"/>
          <p14:tracePt t="196728" x="738188" y="6483350"/>
          <p14:tracePt t="196745" x="738188" y="6465888"/>
          <p14:tracePt t="196767" x="738188" y="6456363"/>
          <p14:tracePt t="196775" x="738188" y="6446838"/>
          <p14:tracePt t="196783" x="738188" y="6438900"/>
          <p14:tracePt t="196791" x="738188" y="6429375"/>
          <p14:tracePt t="196799" x="738188" y="6419850"/>
          <p14:tracePt t="196815" x="738188" y="6411913"/>
          <p14:tracePt t="196831" x="738188" y="6392863"/>
          <p14:tracePt t="196839" x="747713" y="6375400"/>
          <p14:tracePt t="196855" x="747713" y="6365875"/>
          <p14:tracePt t="196863" x="747713" y="6346825"/>
          <p14:tracePt t="197079" x="747713" y="6356350"/>
          <p14:tracePt t="197096" x="738188" y="6375400"/>
          <p14:tracePt t="197255" x="728663" y="6375400"/>
          <p14:tracePt t="197279" x="720725" y="6383338"/>
          <p14:tracePt t="197295" x="711200" y="6392863"/>
          <p14:tracePt t="197310" x="684213" y="6392863"/>
          <p14:tracePt t="197319" x="665163" y="6411913"/>
          <p14:tracePt t="197335" x="655638" y="6419850"/>
          <p14:tracePt t="197351" x="628650" y="6429375"/>
          <p14:tracePt t="197383" x="620713" y="6438900"/>
          <p14:tracePt t="197423" x="620713" y="6446838"/>
          <p14:tracePt t="197431" x="611188" y="6456363"/>
          <p14:tracePt t="197880" x="611188" y="6438900"/>
          <p14:tracePt t="197886" x="611188" y="6419850"/>
          <p14:tracePt t="197894" x="628650" y="6402388"/>
          <p14:tracePt t="197902" x="647700" y="6392863"/>
          <p14:tracePt t="197910" x="665163" y="6365875"/>
          <p14:tracePt t="197918" x="684213" y="6356350"/>
          <p14:tracePt t="197925" x="701675" y="6346825"/>
          <p14:tracePt t="197936" x="728663" y="6346825"/>
          <p14:tracePt t="197945" x="765175" y="6338888"/>
          <p14:tracePt t="197951" x="784225" y="6338888"/>
          <p14:tracePt t="197959" x="801688" y="6329363"/>
          <p14:tracePt t="197966" x="830263" y="6319838"/>
          <p14:tracePt t="197974" x="838200" y="6319838"/>
          <p14:tracePt t="197982" x="866775" y="6319838"/>
          <p14:tracePt t="197990" x="874713" y="6310313"/>
          <p14:tracePt t="198056" x="893763" y="6310313"/>
          <p14:tracePt t="198064" x="920750" y="6310313"/>
          <p14:tracePt t="198072" x="966788" y="6310313"/>
          <p14:tracePt t="198080" x="1020763" y="6310313"/>
          <p14:tracePt t="198087" x="1093788" y="6310313"/>
          <p14:tracePt t="198095" x="1185863" y="6310313"/>
          <p14:tracePt t="198103" x="1258888" y="6310313"/>
          <p14:tracePt t="198112" x="1366838" y="6310313"/>
          <p14:tracePt t="198119" x="1458913" y="6310313"/>
          <p14:tracePt t="198129" x="1522413" y="6310313"/>
          <p14:tracePt t="198136" x="1558925" y="6310313"/>
          <p14:tracePt t="198146" x="1568450" y="6310313"/>
          <p14:tracePt t="198352" x="1576388" y="6310313"/>
          <p14:tracePt t="198464" x="1612900" y="6310313"/>
          <p14:tracePt t="198471" x="1631950" y="6310313"/>
          <p14:tracePt t="198480" x="1685925" y="6302375"/>
          <p14:tracePt t="198487" x="1714500" y="6283325"/>
          <p14:tracePt t="198495" x="1778000" y="6256338"/>
          <p14:tracePt t="198503" x="1814513" y="6237288"/>
          <p14:tracePt t="198511" x="1887538" y="6192838"/>
          <p14:tracePt t="198518" x="1960563" y="6164263"/>
          <p14:tracePt t="198526" x="2041525" y="6110288"/>
          <p14:tracePt t="198534" x="2124075" y="6054725"/>
          <p14:tracePt t="198542" x="2224088" y="6027738"/>
          <p14:tracePt t="198550" x="2287588" y="6000750"/>
          <p14:tracePt t="198559" x="2360613" y="5964238"/>
          <p14:tracePt t="198566" x="2462213" y="5937250"/>
          <p14:tracePt t="198574" x="2489200" y="5927725"/>
          <p14:tracePt t="198582" x="2533650" y="5927725"/>
          <p14:tracePt t="198591" x="2552700" y="5910263"/>
          <p14:tracePt t="198664" x="2562225" y="5927725"/>
          <p14:tracePt t="198679" x="2562225" y="5937250"/>
          <p14:tracePt t="198688" x="2562225" y="5954713"/>
          <p14:tracePt t="198712" x="2562225" y="5964238"/>
          <p14:tracePt t="198728" x="2562225" y="5973763"/>
          <p14:tracePt t="198752" x="2562225" y="5983288"/>
          <p14:tracePt t="198768" x="2562225" y="5991225"/>
          <p14:tracePt t="198784" x="2562225" y="6000750"/>
          <p14:tracePt t="198800" x="2562225" y="6010275"/>
          <p14:tracePt t="198808" x="2562225" y="6037263"/>
          <p14:tracePt t="198816" x="2562225" y="6054725"/>
          <p14:tracePt t="198823" x="2552700" y="6064250"/>
          <p14:tracePt t="198831" x="2543175" y="6083300"/>
          <p14:tracePt t="198839" x="2543175" y="6100763"/>
          <p14:tracePt t="198847" x="2533650" y="6127750"/>
          <p14:tracePt t="198855" x="2533650" y="6146800"/>
          <p14:tracePt t="198863" x="2533650" y="6173788"/>
          <p14:tracePt t="198871" x="2533650" y="6192838"/>
          <p14:tracePt t="198880" x="2533650" y="6219825"/>
          <p14:tracePt t="198887" x="2533650" y="6237288"/>
          <p14:tracePt t="198895" x="2533650" y="6246813"/>
          <p14:tracePt t="198903" x="2533650" y="6273800"/>
          <p14:tracePt t="198912" x="2533650" y="6283325"/>
          <p14:tracePt t="198919" x="2533650" y="6310313"/>
          <p14:tracePt t="198927" x="2533650" y="6329363"/>
          <p14:tracePt t="198944" x="2543175" y="6356350"/>
          <p14:tracePt t="198960" x="2552700" y="6375400"/>
          <p14:tracePt t="198976" x="2552700" y="6392863"/>
          <p14:tracePt t="198999" x="2562225" y="6402388"/>
          <p14:tracePt t="199072" x="2562225" y="6411913"/>
          <p14:tracePt t="199104" x="2570163" y="6419850"/>
          <p14:tracePt t="199120" x="2579688" y="6429375"/>
          <p14:tracePt t="199127" x="2606675" y="6438900"/>
          <p14:tracePt t="199135" x="2625725" y="6446838"/>
          <p14:tracePt t="199145" x="2671763" y="6456363"/>
          <p14:tracePt t="199151" x="2698750" y="6456363"/>
          <p14:tracePt t="199161" x="2752725" y="6456363"/>
          <p14:tracePt t="199168" x="2798763" y="6465888"/>
          <p14:tracePt t="199175" x="2871788" y="6475413"/>
          <p14:tracePt t="199182" x="2898775" y="6475413"/>
          <p14:tracePt t="199190" x="2962275" y="6502400"/>
          <p14:tracePt t="199199" x="3017838" y="6502400"/>
          <p14:tracePt t="199206" x="3054350" y="6511925"/>
          <p14:tracePt t="199214" x="3071813" y="6511925"/>
          <p14:tracePt t="199222" x="3117850" y="6511925"/>
          <p14:tracePt t="199230" x="3127375" y="6519863"/>
          <p14:tracePt t="199238" x="3136900" y="6519863"/>
          <p14:tracePt t="199247" x="3144838" y="6519863"/>
          <p14:tracePt t="199270" x="3154363" y="6519863"/>
          <p14:tracePt t="199320" x="3163888" y="6519863"/>
          <p14:tracePt t="199328" x="3190875" y="6519863"/>
          <p14:tracePt t="199335" x="3200400" y="6519863"/>
          <p14:tracePt t="199345" x="3208338" y="6519863"/>
          <p14:tracePt t="199352" x="3217863" y="6519863"/>
          <p14:tracePt t="199362" x="3227388" y="6519863"/>
          <p14:tracePt t="199470" x="3244850" y="6519863"/>
          <p14:tracePt t="199478" x="3290888" y="6519863"/>
          <p14:tracePt t="199486" x="3317875" y="6529388"/>
          <p14:tracePt t="199494" x="3363913" y="6556375"/>
          <p14:tracePt t="199502" x="3382963" y="6556375"/>
          <p14:tracePt t="199510" x="3409950" y="6565900"/>
          <p14:tracePt t="199518" x="3455988" y="6575425"/>
          <p14:tracePt t="199526" x="3490913" y="6575425"/>
          <p14:tracePt t="199534" x="3536950" y="6584950"/>
          <p14:tracePt t="199543" x="3573463" y="6584950"/>
          <p14:tracePt t="199551" x="3619500" y="6602413"/>
          <p14:tracePt t="199561" x="3673475" y="6602413"/>
          <p14:tracePt t="199568" x="3729038" y="6602413"/>
          <p14:tracePt t="199577" x="3775075" y="6602413"/>
          <p14:tracePt t="199584" x="3802063" y="6602413"/>
          <p14:tracePt t="199592" x="3846513" y="6602413"/>
          <p14:tracePt t="199600" x="3865563" y="6592888"/>
          <p14:tracePt t="199607" x="3883025" y="6584950"/>
          <p14:tracePt t="199616" x="3911600" y="6565900"/>
          <p14:tracePt t="199623" x="3919538" y="6556375"/>
          <p14:tracePt t="199632" x="3929063" y="6548438"/>
          <p14:tracePt t="199912" x="3938588" y="6538913"/>
          <p14:tracePt t="199920" x="3956050" y="6511925"/>
          <p14:tracePt t="199927" x="3975100" y="6502400"/>
          <p14:tracePt t="199936" x="4029075" y="6465888"/>
          <p14:tracePt t="199945" x="4075113" y="6446838"/>
          <p14:tracePt t="199952" x="4084638" y="6438900"/>
          <p14:tracePt t="199961" x="4102100" y="6419850"/>
          <p14:tracePt t="199967" x="4129088" y="6411913"/>
          <p14:tracePt t="200096" x="4148138" y="6411913"/>
          <p14:tracePt t="200104" x="4157663" y="6411913"/>
          <p14:tracePt t="200111" x="4175125" y="6411913"/>
          <p14:tracePt t="200119" x="4202113" y="6411913"/>
          <p14:tracePt t="200408" x="4221163" y="6411913"/>
          <p14:tracePt t="200416" x="4267200" y="6411913"/>
          <p14:tracePt t="200431" x="4284663" y="6411913"/>
          <p14:tracePt t="200439" x="4311650" y="6419850"/>
          <p14:tracePt t="200447" x="4321175" y="6419850"/>
          <p14:tracePt t="200455" x="4340225" y="6419850"/>
          <p14:tracePt t="200463" x="4348163" y="6419850"/>
          <p14:tracePt t="200471" x="4376738" y="6419850"/>
          <p14:tracePt t="200479" x="4394200" y="6429375"/>
          <p14:tracePt t="200487" x="4403725" y="6429375"/>
          <p14:tracePt t="200496" x="4430713" y="6429375"/>
          <p14:tracePt t="200503" x="4440238" y="6429375"/>
          <p14:tracePt t="200512" x="4448175" y="6429375"/>
          <p14:tracePt t="200519" x="4467225" y="6429375"/>
          <p14:tracePt t="200529" x="4476750" y="6429375"/>
          <p14:tracePt t="200535" x="4484688" y="6429375"/>
          <p14:tracePt t="200721" x="4503738" y="6429375"/>
          <p14:tracePt t="200727" x="4521200" y="6429375"/>
          <p14:tracePt t="200736" x="4557713" y="6429375"/>
          <p14:tracePt t="200744" x="4603750" y="6429375"/>
          <p14:tracePt t="200751" x="4622800" y="6429375"/>
          <p14:tracePt t="200762" x="4659313" y="6429375"/>
          <p14:tracePt t="200768" x="4676775" y="6429375"/>
          <p14:tracePt t="200777" x="4695825" y="6429375"/>
          <p14:tracePt t="200784" x="4722813" y="6429375"/>
          <p14:tracePt t="200792" x="4767263" y="6429375"/>
          <p14:tracePt t="200808" x="4795838" y="6429375"/>
          <p14:tracePt t="200816" x="4813300" y="6429375"/>
          <p14:tracePt t="200823" x="4832350" y="6429375"/>
          <p14:tracePt t="200831" x="4840288" y="6429375"/>
          <p14:tracePt t="200848" x="4849813" y="6429375"/>
          <p14:tracePt t="200856" x="4859338" y="6429375"/>
          <p14:tracePt t="200864" x="4876800" y="6429375"/>
          <p14:tracePt t="200882" x="4913313" y="6419850"/>
          <p14:tracePt t="200903" x="4922838" y="6419850"/>
          <p14:tracePt t="200919" x="4932363" y="6419850"/>
          <p14:tracePt t="200935" x="4941888" y="6419850"/>
          <p14:tracePt t="200952" x="4949825" y="6419850"/>
          <p14:tracePt t="200961" x="4959350" y="6419850"/>
          <p14:tracePt t="200967" x="4968875" y="6419850"/>
          <p14:tracePt t="200983" x="4978400" y="6419850"/>
          <p14:tracePt t="200992" x="5005388" y="6419850"/>
          <p14:tracePt t="200999" x="5049838" y="6419850"/>
          <p14:tracePt t="201008" x="5078413" y="6419850"/>
          <p14:tracePt t="201015" x="5132388" y="6419850"/>
          <p14:tracePt t="201024" x="5178425" y="6438900"/>
          <p14:tracePt t="201031" x="5214938" y="6438900"/>
          <p14:tracePt t="201039" x="5260975" y="6438900"/>
          <p14:tracePt t="201047" x="5278438" y="6438900"/>
          <p14:tracePt t="201055" x="5314950" y="6438900"/>
          <p14:tracePt t="201063" x="5334000" y="6438900"/>
          <p14:tracePt t="201071" x="5387975" y="6438900"/>
          <p14:tracePt t="201078" x="5414963" y="6438900"/>
          <p14:tracePt t="201087" x="5434013" y="6438900"/>
          <p14:tracePt t="201095" x="5451475" y="6438900"/>
          <p14:tracePt t="201103" x="5461000" y="6438900"/>
          <p14:tracePt t="201119" x="5470525" y="6438900"/>
          <p14:tracePt t="201135" x="5478463" y="6438900"/>
          <p14:tracePt t="201289" x="5497513" y="6438900"/>
          <p14:tracePt t="201295" x="5534025" y="6438900"/>
          <p14:tracePt t="201303" x="5597525" y="6438900"/>
          <p14:tracePt t="201311" x="5634038" y="6419850"/>
          <p14:tracePt t="201319" x="5670550" y="6419850"/>
          <p14:tracePt t="201329" x="5697538" y="6419850"/>
          <p14:tracePt t="201335" x="5724525" y="6419850"/>
          <p14:tracePt t="201345" x="5770563" y="6411913"/>
          <p14:tracePt t="201351" x="5780088" y="6411913"/>
          <p14:tracePt t="201361" x="5807075" y="6411913"/>
          <p14:tracePt t="201367" x="5816600" y="6411913"/>
          <p14:tracePt t="201377" x="5826125" y="6411913"/>
          <p14:tracePt t="201384" x="5834063" y="6402388"/>
          <p14:tracePt t="201735" x="5853113" y="6402388"/>
          <p14:tracePt t="201744" x="5907088" y="6402388"/>
          <p14:tracePt t="201751" x="5962650" y="6402388"/>
          <p14:tracePt t="201761" x="5999163" y="6392863"/>
          <p14:tracePt t="201767" x="6026150" y="6392863"/>
          <p14:tracePt t="201778" x="6062663" y="6392863"/>
          <p14:tracePt t="201783" x="6108700" y="6392863"/>
          <p14:tracePt t="201794" x="6145213" y="6392863"/>
          <p14:tracePt t="201799" x="6181725" y="6392863"/>
          <p14:tracePt t="201808" x="6208713" y="6392863"/>
          <p14:tracePt t="201815" x="6218238" y="6392863"/>
          <p14:tracePt t="201824" x="6226175" y="6392863"/>
          <p14:tracePt t="201927" x="6235700" y="6392863"/>
          <p14:tracePt t="201935" x="6245225" y="6392863"/>
          <p14:tracePt t="201943" x="6254750" y="6392863"/>
          <p14:tracePt t="202160" x="6272213" y="6392863"/>
          <p14:tracePt t="202167" x="6335713" y="6392863"/>
          <p14:tracePt t="202174" x="6435725" y="6392863"/>
          <p14:tracePt t="202182" x="6491288" y="6392863"/>
          <p14:tracePt t="202190" x="6637338" y="6402388"/>
          <p14:tracePt t="202198" x="6783388" y="6402388"/>
          <p14:tracePt t="202206" x="6929438" y="6402388"/>
          <p14:tracePt t="202214" x="7092950" y="6402388"/>
          <p14:tracePt t="202222" x="7219950" y="6402388"/>
          <p14:tracePt t="202230" x="7348538" y="6402388"/>
          <p14:tracePt t="202238" x="7439025" y="6402388"/>
          <p14:tracePt t="202246" x="7512050" y="6402388"/>
          <p14:tracePt t="202254" x="7548563" y="6402388"/>
          <p14:tracePt t="202262" x="7567613" y="6402388"/>
          <p14:tracePt t="202270" x="7575550" y="6402388"/>
          <p14:tracePt t="202726" x="7594600" y="6402388"/>
          <p14:tracePt t="202733" x="7648575" y="6402388"/>
          <p14:tracePt t="202742" x="7777163" y="6402388"/>
          <p14:tracePt t="202750" x="7885113" y="6402388"/>
          <p14:tracePt t="202759" x="7994650" y="6402388"/>
          <p14:tracePt t="202766" x="8104188" y="6402388"/>
          <p14:tracePt t="202774" x="8232775" y="6402388"/>
          <p14:tracePt t="202782" x="8342313" y="6402388"/>
          <p14:tracePt t="202790" x="8469313" y="6402388"/>
          <p14:tracePt t="202798" x="8596313" y="6402388"/>
          <p14:tracePt t="202806" x="8669338" y="6402388"/>
          <p14:tracePt t="202814" x="8751888" y="6429375"/>
          <p14:tracePt t="202822" x="8778875" y="6429375"/>
          <p14:tracePt t="203135" x="8770938" y="6438900"/>
          <p14:tracePt t="203143" x="8697913" y="6438900"/>
          <p14:tracePt t="203151" x="8661400" y="6438900"/>
          <p14:tracePt t="203160" x="8605838" y="6438900"/>
          <p14:tracePt t="203167" x="8478838" y="6438900"/>
          <p14:tracePt t="203175" x="8369300" y="6438900"/>
          <p14:tracePt t="203182" x="8259763" y="6438900"/>
          <p14:tracePt t="203190" x="8150225" y="6438900"/>
          <p14:tracePt t="203198" x="8059738" y="6438900"/>
          <p14:tracePt t="203206" x="7967663" y="6438900"/>
          <p14:tracePt t="203214" x="7867650" y="6438900"/>
          <p14:tracePt t="203222" x="7831138" y="6438900"/>
          <p14:tracePt t="203230" x="7777163" y="6438900"/>
          <p14:tracePt t="203238" x="7758113" y="6438900"/>
          <p14:tracePt t="203247" x="7740650" y="6438900"/>
          <p14:tracePt t="203254" x="7721600" y="6438900"/>
          <p14:tracePt t="203271" x="7694613" y="6438900"/>
          <p14:tracePt t="203279" x="7648575" y="6446838"/>
          <p14:tracePt t="203287" x="7639050" y="6446838"/>
          <p14:tracePt t="203296" x="7575550" y="6456363"/>
          <p14:tracePt t="203304" x="7502525" y="6456363"/>
          <p14:tracePt t="203311" x="7429500" y="6456363"/>
          <p14:tracePt t="203319" x="7339013" y="6456363"/>
          <p14:tracePt t="203329" x="7229475" y="6456363"/>
          <p14:tracePt t="203335" x="7119938" y="6456363"/>
          <p14:tracePt t="203344" x="7029450" y="6456363"/>
          <p14:tracePt t="203352" x="6919913" y="6456363"/>
          <p14:tracePt t="203361" x="6846888" y="6456363"/>
          <p14:tracePt t="203367" x="6783388" y="6456363"/>
          <p14:tracePt t="203378" x="6727825" y="6456363"/>
          <p14:tracePt t="203383" x="6700838" y="6456363"/>
          <p14:tracePt t="203392" x="6673850" y="6456363"/>
          <p14:tracePt t="203399" x="6654800" y="6456363"/>
          <p14:tracePt t="203408" x="6637338" y="6475413"/>
          <p14:tracePt t="203416" x="6627813" y="6475413"/>
          <p14:tracePt t="203423" x="6600825" y="6475413"/>
          <p14:tracePt t="203432" x="6591300" y="6483350"/>
          <p14:tracePt t="203439" x="6564313" y="6483350"/>
          <p14:tracePt t="203447" x="6545263" y="6483350"/>
          <p14:tracePt t="203455" x="6527800" y="6502400"/>
          <p14:tracePt t="203464" x="6500813" y="6502400"/>
          <p14:tracePt t="203471" x="6472238" y="6502400"/>
          <p14:tracePt t="203480" x="6454775" y="6502400"/>
          <p14:tracePt t="203487" x="6408738" y="6502400"/>
          <p14:tracePt t="203496" x="6372225" y="6502400"/>
          <p14:tracePt t="203503" x="6345238" y="6502400"/>
          <p14:tracePt t="203511" x="6318250" y="6502400"/>
          <p14:tracePt t="203519" x="6299200" y="6502400"/>
          <p14:tracePt t="203528" x="6281738" y="6502400"/>
          <p14:tracePt t="203535" x="6272213" y="6502400"/>
          <p14:tracePt t="203544" x="6262688" y="6502400"/>
          <p14:tracePt t="203551" x="6254750" y="6502400"/>
          <p14:tracePt t="203663" x="6235700" y="6502400"/>
          <p14:tracePt t="203679" x="6181725" y="6502400"/>
          <p14:tracePt t="203687" x="6145213" y="6502400"/>
          <p14:tracePt t="203695" x="6089650" y="6502400"/>
          <p14:tracePt t="203703" x="6007100" y="6529388"/>
          <p14:tracePt t="203712" x="5935663" y="6538913"/>
          <p14:tracePt t="203719" x="5870575" y="6556375"/>
          <p14:tracePt t="203728" x="5780088" y="6556375"/>
          <p14:tracePt t="203735" x="5670550" y="6556375"/>
          <p14:tracePt t="203744" x="5597525" y="6556375"/>
          <p14:tracePt t="203751" x="5470525" y="6556375"/>
          <p14:tracePt t="203761" x="5378450" y="6556375"/>
          <p14:tracePt t="203767" x="5268913" y="6556375"/>
          <p14:tracePt t="203778" x="5195888" y="6556375"/>
          <p14:tracePt t="203783" x="5122863" y="6556375"/>
          <p14:tracePt t="203792" x="5041900" y="6556375"/>
          <p14:tracePt t="203799" x="5014913" y="6556375"/>
          <p14:tracePt t="203808" x="4978400" y="6556375"/>
          <p14:tracePt t="203815" x="4949825" y="6556375"/>
          <p14:tracePt t="203823" x="4932363" y="6556375"/>
          <p14:tracePt t="203832" x="4922838" y="6556375"/>
          <p14:tracePt t="203991" x="4895850" y="6556375"/>
          <p14:tracePt t="203999" x="4886325" y="6556375"/>
          <p14:tracePt t="204008" x="4876800" y="6556375"/>
          <p14:tracePt t="204015" x="4859338" y="6556375"/>
          <p14:tracePt t="204023" x="4840288" y="6556375"/>
          <p14:tracePt t="204071" x="4822825" y="6556375"/>
          <p14:tracePt t="204087" x="4813300" y="6556375"/>
          <p14:tracePt t="204095" x="4803775" y="6556375"/>
          <p14:tracePt t="204103" x="4795838" y="6556375"/>
          <p14:tracePt t="204119" x="4767263" y="6556375"/>
          <p14:tracePt t="204135" x="4740275" y="6556375"/>
          <p14:tracePt t="204144" x="4722813" y="6556375"/>
          <p14:tracePt t="204151" x="4676775" y="6556375"/>
          <p14:tracePt t="204161" x="4649788" y="6556375"/>
          <p14:tracePt t="204167" x="4613275" y="6556375"/>
          <p14:tracePt t="204177" x="4567238" y="6556375"/>
          <p14:tracePt t="204183" x="4513263" y="6556375"/>
          <p14:tracePt t="204191" x="4476750" y="6556375"/>
          <p14:tracePt t="204199" x="4403725" y="6556375"/>
          <p14:tracePt t="204207" x="4367213" y="6556375"/>
          <p14:tracePt t="204215" x="4311650" y="6556375"/>
          <p14:tracePt t="204223" x="4248150" y="6556375"/>
          <p14:tracePt t="204231" x="4194175" y="6556375"/>
          <p14:tracePt t="204239" x="4138613" y="6556375"/>
          <p14:tracePt t="204248" x="4084638" y="6556375"/>
          <p14:tracePt t="204256" x="4011613" y="6556375"/>
          <p14:tracePt t="204263" x="3948113" y="6556375"/>
          <p14:tracePt t="204271" x="3892550" y="6556375"/>
          <p14:tracePt t="204279" x="3856038" y="6556375"/>
          <p14:tracePt t="204287" x="3838575" y="6556375"/>
          <p14:tracePt t="204295" x="3810000" y="6556375"/>
          <p14:tracePt t="204303" x="3802063" y="6556375"/>
          <p14:tracePt t="204319" x="3792538" y="6565900"/>
          <p14:tracePt t="204360" x="3783013" y="6565900"/>
          <p14:tracePt t="204367" x="3775075" y="6575425"/>
          <p14:tracePt t="204672" x="3746500" y="6575425"/>
          <p14:tracePt t="204679" x="3665538" y="6575425"/>
          <p14:tracePt t="204687" x="3592513" y="6575425"/>
          <p14:tracePt t="204696" x="3500438" y="6575425"/>
          <p14:tracePt t="204703" x="3390900" y="6575425"/>
          <p14:tracePt t="204711" x="3317875" y="6575425"/>
          <p14:tracePt t="204719" x="3263900" y="6575425"/>
          <p14:tracePt t="204728" x="3200400" y="6575425"/>
          <p14:tracePt t="204735" x="3144838" y="6575425"/>
          <p14:tracePt t="204745" x="3081338" y="6565900"/>
          <p14:tracePt t="204751" x="3054350" y="6565900"/>
          <p14:tracePt t="204761" x="3027363" y="6556375"/>
          <p14:tracePt t="204777" x="3008313" y="6556375"/>
          <p14:tracePt t="204793" x="2998788" y="6556375"/>
          <p14:tracePt t="204808" x="2981325" y="6556375"/>
          <p14:tracePt t="204815" x="2954338" y="6529388"/>
          <p14:tracePt t="204823" x="2935288" y="6529388"/>
          <p14:tracePt t="204831" x="2908300" y="6529388"/>
          <p14:tracePt t="204839" x="2862263" y="6529388"/>
          <p14:tracePt t="204847" x="2835275" y="6529388"/>
          <p14:tracePt t="204855" x="2798763" y="6529388"/>
          <p14:tracePt t="204863" x="2752725" y="6529388"/>
          <p14:tracePt t="204881" x="2679700" y="6529388"/>
          <p14:tracePt t="204887" x="2671763" y="6529388"/>
          <p14:tracePt t="204896" x="2635250" y="6538913"/>
          <p14:tracePt t="204903" x="2606675" y="6548438"/>
          <p14:tracePt t="204911" x="2598738" y="6548438"/>
          <p14:tracePt t="204919" x="2570163" y="6548438"/>
          <p14:tracePt t="204927" x="2543175" y="6565900"/>
          <p14:tracePt t="204935" x="2525713" y="6575425"/>
          <p14:tracePt t="204945" x="2506663" y="6584950"/>
          <p14:tracePt t="204951" x="2470150" y="6592888"/>
          <p14:tracePt t="204961" x="2433638" y="6611938"/>
          <p14:tracePt t="204967" x="2397125" y="6621463"/>
          <p14:tracePt t="204977" x="2360613" y="6638925"/>
          <p14:tracePt t="204983" x="2316163" y="6648450"/>
          <p14:tracePt t="204993" x="2260600" y="6648450"/>
          <p14:tracePt t="204999" x="2214563" y="6657975"/>
          <p14:tracePt t="205008" x="2187575" y="6657975"/>
          <p14:tracePt t="205015" x="2160588" y="6657975"/>
          <p14:tracePt t="205027" x="2143125" y="6657975"/>
          <p14:tracePt t="205030" x="2114550" y="6657975"/>
          <p14:tracePt t="205039" x="2097088" y="6657975"/>
          <p14:tracePt t="205047" x="2087563" y="6657975"/>
          <p14:tracePt t="205055" x="2070100" y="6657975"/>
          <p14:tracePt t="205063" x="2060575" y="6657975"/>
          <p14:tracePt t="205078" x="2051050" y="6657975"/>
          <p14:tracePt t="205087" x="2033588" y="6657975"/>
          <p14:tracePt t="205095" x="1997075" y="6657975"/>
          <p14:tracePt t="205103" x="1960563" y="6657975"/>
          <p14:tracePt t="205111" x="1914525" y="6657975"/>
          <p14:tracePt t="205118" x="1878013" y="6657975"/>
          <p14:tracePt t="205126" x="1851025" y="6657975"/>
          <p14:tracePt t="205135" x="1804988" y="6657975"/>
          <p14:tracePt t="205143" x="1768475" y="6657975"/>
          <p14:tracePt t="205151" x="1758950" y="6657975"/>
          <p14:tracePt t="205160" x="1751013" y="6657975"/>
          <p14:tracePt t="205167" x="1731963" y="6657975"/>
          <p14:tracePt t="205536" x="1722438" y="6657975"/>
          <p14:tracePt t="205543" x="1714500" y="6657975"/>
          <p14:tracePt t="205551" x="1677988" y="6657975"/>
          <p14:tracePt t="205561" x="1649413" y="6657975"/>
          <p14:tracePt t="205567" x="1622425" y="6657975"/>
          <p14:tracePt t="205577" x="1604963" y="6675438"/>
          <p14:tracePt t="205583" x="1595438" y="6675438"/>
          <p14:tracePt t="205592" x="1585913" y="6675438"/>
          <p14:tracePt t="205680" x="1576388" y="6675438"/>
          <p14:tracePt t="205799" x="1576388" y="6657975"/>
          <p14:tracePt t="205808" x="1595438" y="6648450"/>
          <p14:tracePt t="205814" x="1631950" y="6638925"/>
          <p14:tracePt t="205822" x="1668463" y="6638925"/>
          <p14:tracePt t="205830" x="1695450" y="6638925"/>
          <p14:tracePt t="205838" x="1751013" y="6638925"/>
          <p14:tracePt t="205846" x="1795463" y="6638925"/>
          <p14:tracePt t="205854" x="1831975" y="6638925"/>
          <p14:tracePt t="205862" x="1878013" y="6638925"/>
          <p14:tracePt t="205871" x="1914525" y="6638925"/>
          <p14:tracePt t="205879" x="1941513" y="6638925"/>
          <p14:tracePt t="205895" x="1951038" y="6638925"/>
          <p14:tracePt t="205903" x="1968500" y="6638925"/>
          <p14:tracePt t="205919" x="1978025" y="6638925"/>
          <p14:tracePt t="205927" x="1997075" y="6638925"/>
          <p14:tracePt t="205935" x="2014538" y="6629400"/>
          <p14:tracePt t="205943" x="2024063" y="6629400"/>
          <p14:tracePt t="205951" x="2033588" y="6621463"/>
          <p14:tracePt t="205960" x="2051050" y="6621463"/>
          <p14:tracePt t="205967" x="2070100" y="6611938"/>
          <p14:tracePt t="205976" x="2106613" y="6592888"/>
          <p14:tracePt t="205991" x="2114550" y="6592888"/>
          <p14:tracePt t="206096" x="2124075" y="6592888"/>
          <p14:tracePt t="206103" x="2143125" y="6592888"/>
          <p14:tracePt t="206111" x="2160588" y="6592888"/>
          <p14:tracePt t="206119" x="2197100" y="6592888"/>
          <p14:tracePt t="206135" x="2206625" y="6592888"/>
          <p14:tracePt t="206736" x="2224088" y="6602413"/>
          <p14:tracePt t="206743" x="2243138" y="6629400"/>
          <p14:tracePt t="206759" x="2243138" y="6648450"/>
          <p14:tracePt t="206767" x="2251075" y="6684963"/>
          <p14:tracePt t="206777" x="2279650" y="6711950"/>
          <p14:tracePt t="206783" x="2287588" y="6711950"/>
          <p14:tracePt t="206799" x="2316163" y="6731000"/>
          <p14:tracePt t="206807" x="2333625" y="6731000"/>
          <p14:tracePt t="206815" x="2352675" y="6738938"/>
          <p14:tracePt t="206831" x="2370138" y="6738938"/>
          <p14:tracePt t="206847" x="2389188" y="6738938"/>
          <p14:tracePt t="206855" x="2397125" y="6731000"/>
          <p14:tracePt t="206871" x="2406650" y="6721475"/>
          <p14:tracePt t="206879" x="2406650" y="6702425"/>
          <p14:tracePt t="206896" x="2425700" y="6694488"/>
          <p14:tracePt t="207303" x="2425700" y="6684963"/>
          <p14:tracePt t="207311" x="2397125" y="6675438"/>
          <p14:tracePt t="207319" x="2389188" y="6675438"/>
          <p14:tracePt t="207327" x="2352675" y="6675438"/>
          <p14:tracePt t="207335" x="2333625" y="6675438"/>
          <p14:tracePt t="207344" x="2306638" y="6675438"/>
          <p14:tracePt t="207351" x="2279650" y="6675438"/>
          <p14:tracePt t="207361" x="2233613" y="6675438"/>
          <p14:tracePt t="207367" x="2179638" y="6675438"/>
          <p14:tracePt t="207377" x="2143125" y="6675438"/>
          <p14:tracePt t="207383" x="2124075" y="6675438"/>
          <p14:tracePt t="207393" x="2078038" y="6675438"/>
          <p14:tracePt t="207399" x="2051050" y="6675438"/>
          <p14:tracePt t="207415" x="2041525" y="6675438"/>
          <p14:tracePt t="207455" x="2033588" y="6657975"/>
          <p14:tracePt t="207463" x="2024063" y="6638925"/>
          <p14:tracePt t="207487" x="2024063" y="6629400"/>
          <p14:tracePt t="207495" x="2005013" y="6629400"/>
          <p14:tracePt t="207503" x="1997075" y="6629400"/>
          <p14:tracePt t="207512" x="1960563" y="6611938"/>
          <p14:tracePt t="207519" x="1941513" y="6611938"/>
          <p14:tracePt t="207527" x="1924050" y="6611938"/>
          <p14:tracePt t="207535" x="1914525" y="6602413"/>
          <p14:tracePt t="207544" x="1895475" y="6602413"/>
          <p14:tracePt t="207551" x="1878013" y="6602413"/>
          <p14:tracePt t="207567" x="1868488" y="6602413"/>
          <p14:tracePt t="207686" x="1868488" y="6592888"/>
          <p14:tracePt t="207862" x="1868488" y="6575425"/>
          <p14:tracePt t="207870" x="1868488" y="6556375"/>
          <p14:tracePt t="207878" x="1868488" y="6519863"/>
          <p14:tracePt t="207892" x="1887538" y="6502400"/>
          <p14:tracePt t="207894" x="1931988" y="6465888"/>
          <p14:tracePt t="207902" x="1960563" y="6446838"/>
          <p14:tracePt t="207910" x="2005013" y="6402388"/>
          <p14:tracePt t="207918" x="2041525" y="6365875"/>
          <p14:tracePt t="207926" x="2060575" y="6338888"/>
          <p14:tracePt t="207934" x="2078038" y="6319838"/>
          <p14:tracePt t="207943" x="2097088" y="6302375"/>
          <p14:tracePt t="207951" x="2106613" y="6283325"/>
          <p14:tracePt t="207961" x="2106613" y="6273800"/>
          <p14:tracePt t="208127" x="2106613" y="6292850"/>
          <p14:tracePt t="208144" x="2106613" y="6310313"/>
          <p14:tracePt t="208151" x="2106613" y="6338888"/>
          <p14:tracePt t="208160" x="2106613" y="6346825"/>
          <p14:tracePt t="208167" x="2106613" y="6356350"/>
          <p14:tracePt t="208177" x="2106613" y="6375400"/>
          <p14:tracePt t="208198" x="2106613" y="6383338"/>
          <p14:tracePt t="208272" x="2124075" y="6392863"/>
          <p14:tracePt t="208279" x="2133600" y="6392863"/>
          <p14:tracePt t="208287" x="2143125" y="6392863"/>
          <p14:tracePt t="208295" x="2170113" y="6392863"/>
          <p14:tracePt t="208303" x="2187575" y="6392863"/>
          <p14:tracePt t="208311" x="2214563" y="6392863"/>
          <p14:tracePt t="208319" x="2233613" y="6392863"/>
          <p14:tracePt t="208327" x="2260600" y="6392863"/>
          <p14:tracePt t="208335" x="2297113" y="6392863"/>
          <p14:tracePt t="208344" x="2324100" y="6392863"/>
          <p14:tracePt t="208351" x="2324100" y="6383338"/>
          <p14:tracePt t="208361" x="2352675" y="6375400"/>
          <p14:tracePt t="208377" x="2360613" y="6365875"/>
          <p14:tracePt t="208383" x="2370138" y="6346825"/>
          <p14:tracePt t="208527" x="2370138" y="6356350"/>
          <p14:tracePt t="208535" x="2370138" y="6383338"/>
          <p14:tracePt t="208543" x="2370138" y="6392863"/>
          <p14:tracePt t="208560" x="2370138" y="6411913"/>
          <p14:tracePt t="208567" x="2389188" y="6419850"/>
          <p14:tracePt t="208577" x="2397125" y="6429375"/>
          <p14:tracePt t="208631" x="2406650" y="6429375"/>
          <p14:tracePt t="208639" x="2416175" y="6429375"/>
          <p14:tracePt t="208647" x="2443163" y="6429375"/>
          <p14:tracePt t="208655" x="2452688" y="6419850"/>
          <p14:tracePt t="208679" x="2462213" y="6392863"/>
          <p14:tracePt t="208712" x="2470150" y="6383338"/>
          <p14:tracePt t="208719" x="2479675" y="6375400"/>
          <p14:tracePt t="208751" x="2479675" y="6356350"/>
          <p14:tracePt t="208759" x="2479675" y="6346825"/>
          <p14:tracePt t="208767" x="2489200" y="6338888"/>
          <p14:tracePt t="209872" x="2489200" y="6356350"/>
          <p14:tracePt t="209879" x="2479675" y="6383338"/>
          <p14:tracePt t="209896" x="2397125" y="6456363"/>
          <p14:tracePt t="209903" x="2370138" y="6483350"/>
          <p14:tracePt t="209911" x="2343150" y="6502400"/>
          <p14:tracePt t="209919" x="2297113" y="6538913"/>
          <p14:tracePt t="209927" x="2279650" y="6556375"/>
          <p14:tracePt t="209935" x="2251075" y="6565900"/>
          <p14:tracePt t="209944" x="2224088" y="6575425"/>
          <p14:tracePt t="209951" x="2206625" y="6584950"/>
          <p14:tracePt t="209960" x="2197100" y="6592888"/>
          <p14:tracePt t="210055" x="2197100" y="6602413"/>
          <p14:tracePt t="210063" x="2179638" y="6621463"/>
          <p14:tracePt t="210159" x="2170113" y="6621463"/>
          <p14:tracePt t="210167" x="2143125" y="6648450"/>
          <p14:tracePt t="210174" x="2124075" y="6657975"/>
          <p14:tracePt t="210182" x="2114550" y="6665913"/>
          <p14:tracePt t="210190" x="2097088" y="6665913"/>
          <p14:tracePt t="210198" x="2070100" y="6684963"/>
          <p14:tracePt t="210206" x="2051050" y="6694488"/>
          <p14:tracePt t="210214" x="2033588" y="6694488"/>
          <p14:tracePt t="210222" x="1987550" y="6694488"/>
          <p14:tracePt t="210230" x="1960563" y="6702425"/>
          <p14:tracePt t="210238" x="1931988" y="6702425"/>
          <p14:tracePt t="210247" x="1895475" y="6702425"/>
          <p14:tracePt t="210255" x="1878013" y="6702425"/>
          <p14:tracePt t="210263" x="1841500" y="6702425"/>
          <p14:tracePt t="210271" x="1824038" y="6702425"/>
          <p14:tracePt t="210287" x="1814513" y="6702425"/>
          <p14:tracePt t="210360" x="1804988" y="6694488"/>
          <p14:tracePt t="210368" x="1804988" y="6675438"/>
          <p14:tracePt t="210376" x="1804988" y="6648450"/>
          <p14:tracePt t="210383" x="1804988" y="6629400"/>
          <p14:tracePt t="210393" x="1804988" y="6592888"/>
          <p14:tracePt t="210399" x="1804988" y="6565900"/>
          <p14:tracePt t="210408" x="1804988" y="6538913"/>
          <p14:tracePt t="210416" x="1824038" y="6511925"/>
          <p14:tracePt t="210424" x="1851025" y="6465888"/>
          <p14:tracePt t="210431" x="1878013" y="6446838"/>
          <p14:tracePt t="210439" x="1905000" y="6419850"/>
          <p14:tracePt t="210447" x="1951038" y="6383338"/>
          <p14:tracePt t="210455" x="2014538" y="6356350"/>
          <p14:tracePt t="210463" x="2041525" y="6356350"/>
          <p14:tracePt t="210471" x="2078038" y="6338888"/>
          <p14:tracePt t="210479" x="2106613" y="6338888"/>
          <p14:tracePt t="210487" x="2133600" y="6338888"/>
          <p14:tracePt t="210495" x="2151063" y="6338888"/>
          <p14:tracePt t="210503" x="2170113" y="6338888"/>
          <p14:tracePt t="210512" x="2187575" y="6346825"/>
          <p14:tracePt t="210519" x="2206625" y="6365875"/>
          <p14:tracePt t="210527" x="2214563" y="6383338"/>
          <p14:tracePt t="210535" x="2224088" y="6392863"/>
          <p14:tracePt t="210543" x="2233613" y="6419850"/>
          <p14:tracePt t="210551" x="2233613" y="6429375"/>
          <p14:tracePt t="210559" x="2233613" y="6438900"/>
          <p14:tracePt t="210567" x="2243138" y="6475413"/>
          <p14:tracePt t="210575" x="2251075" y="6483350"/>
          <p14:tracePt t="210583" x="2251075" y="6511925"/>
          <p14:tracePt t="210599" x="2260600" y="6529388"/>
          <p14:tracePt t="210607" x="2260600" y="6538913"/>
          <p14:tracePt t="210615" x="2260600" y="6548438"/>
          <p14:tracePt t="210623" x="2260600" y="6556375"/>
          <p14:tracePt t="210647" x="2260600" y="6565900"/>
          <p14:tracePt t="210655" x="2260600" y="6575425"/>
          <p14:tracePt t="210687" x="2260600" y="6584950"/>
          <p14:tracePt t="210927" x="2297113" y="6584950"/>
          <p14:tracePt t="210935" x="2343150" y="6584950"/>
          <p14:tracePt t="210943" x="2360613" y="6584950"/>
          <p14:tracePt t="210951" x="2389188" y="6584950"/>
          <p14:tracePt t="210960" x="2397125" y="6584950"/>
          <p14:tracePt t="210967" x="2406650" y="6584950"/>
          <p14:tracePt t="211016" x="2433638" y="6584950"/>
          <p14:tracePt t="211024" x="2452688" y="6584950"/>
          <p14:tracePt t="211031" x="2470150" y="6584950"/>
          <p14:tracePt t="211039" x="2506663" y="6575425"/>
          <p14:tracePt t="211048" x="2533650" y="6565900"/>
          <p14:tracePt t="211056" x="2579688" y="6529388"/>
          <p14:tracePt t="211063" x="2598738" y="6519863"/>
          <p14:tracePt t="211071" x="2616200" y="6511925"/>
          <p14:tracePt t="211081" x="2635250" y="6511925"/>
          <p14:tracePt t="211087" x="2652713" y="6502400"/>
          <p14:tracePt t="211103" x="2662238" y="6492875"/>
          <p14:tracePt t="211192" x="2671763" y="6492875"/>
          <p14:tracePt t="211199" x="2679700" y="6492875"/>
          <p14:tracePt t="211208" x="2716213" y="6492875"/>
          <p14:tracePt t="211223" x="2725738" y="6492875"/>
          <p14:tracePt t="211231" x="2735263" y="6492875"/>
          <p14:tracePt t="211239" x="2762250" y="6492875"/>
          <p14:tracePt t="211247" x="2771775" y="6492875"/>
          <p14:tracePt t="211255" x="2781300" y="6492875"/>
          <p14:tracePt t="211263" x="2798763" y="6492875"/>
          <p14:tracePt t="211503" x="2808288" y="6492875"/>
          <p14:tracePt t="211511" x="2852738" y="6475413"/>
          <p14:tracePt t="211519" x="2917825" y="6465888"/>
          <p14:tracePt t="211526" x="2971800" y="6456363"/>
          <p14:tracePt t="211535" x="2990850" y="6429375"/>
          <p14:tracePt t="211545" x="3035300" y="6411913"/>
          <p14:tracePt t="211551" x="3081338" y="6392863"/>
          <p14:tracePt t="211561" x="3144838" y="6375400"/>
          <p14:tracePt t="211567" x="3163888" y="6356350"/>
          <p14:tracePt t="211578" x="3217863" y="6338888"/>
          <p14:tracePt t="211593" x="3236913" y="6329363"/>
          <p14:tracePt t="211783" x="3244850" y="6329363"/>
          <p14:tracePt t="211793" x="3281363" y="6302375"/>
          <p14:tracePt t="211799" x="3317875" y="6273800"/>
          <p14:tracePt t="211809" x="3373438" y="6246813"/>
          <p14:tracePt t="211815" x="3427413" y="6210300"/>
          <p14:tracePt t="211823" x="3463925" y="6200775"/>
          <p14:tracePt t="211831" x="3509963" y="6192838"/>
          <p14:tracePt t="211839" x="3527425" y="6173788"/>
          <p14:tracePt t="211847" x="3546475" y="6164263"/>
          <p14:tracePt t="211855" x="3563938" y="6156325"/>
          <p14:tracePt t="211863" x="3573463" y="6146800"/>
          <p14:tracePt t="211872" x="3600450" y="6146800"/>
          <p14:tracePt t="211879" x="3619500" y="6127750"/>
          <p14:tracePt t="211895" x="3629025" y="6119813"/>
          <p14:tracePt t="211902" x="3665538" y="6110288"/>
          <p14:tracePt t="211911" x="3683000" y="6091238"/>
          <p14:tracePt t="211919" x="3719513" y="6083300"/>
          <p14:tracePt t="211928" x="3765550" y="6054725"/>
          <p14:tracePt t="211935" x="3846513" y="6027738"/>
          <p14:tracePt t="211942" x="3892550" y="6010275"/>
          <p14:tracePt t="211951" x="3938588" y="5983288"/>
          <p14:tracePt t="211960" x="4021138" y="5927725"/>
          <p14:tracePt t="211967" x="4065588" y="5918200"/>
          <p14:tracePt t="211977" x="4148138" y="5881688"/>
          <p14:tracePt t="211983" x="4184650" y="5873750"/>
          <p14:tracePt t="211994" x="4267200" y="5854700"/>
          <p14:tracePt t="211999" x="4321175" y="5837238"/>
          <p14:tracePt t="212010" x="4403725" y="5808663"/>
          <p14:tracePt t="212015" x="4430713" y="5800725"/>
          <p14:tracePt t="212023" x="4503738" y="5772150"/>
          <p14:tracePt t="212031" x="4622800" y="5745163"/>
          <p14:tracePt t="212039" x="4730750" y="5718175"/>
          <p14:tracePt t="212048" x="4868863" y="5672138"/>
          <p14:tracePt t="212055" x="5014913" y="5626100"/>
          <p14:tracePt t="212062" x="5178425" y="5599113"/>
          <p14:tracePt t="212070" x="5397500" y="5526088"/>
          <p14:tracePt t="212078" x="5653088" y="5453063"/>
          <p14:tracePt t="212086" x="5916613" y="5380038"/>
          <p14:tracePt t="212094" x="6245225" y="5299075"/>
          <p14:tracePt t="212103" x="6618288" y="5189538"/>
          <p14:tracePt t="212110" x="6956425" y="5080000"/>
          <p14:tracePt t="212118" x="7366000" y="4970463"/>
          <p14:tracePt t="212126" x="7740650" y="4860925"/>
          <p14:tracePt t="212134" x="8031163" y="4797425"/>
          <p14:tracePt t="212143" x="8313738" y="4760913"/>
          <p14:tracePt t="212150" x="8669338" y="4697413"/>
          <p14:tracePt t="212158" x="8870950" y="4687888"/>
          <p14:tracePt t="212166" x="9080500" y="4632325"/>
        </p14:tracePtLst>
      </p14:laserTrace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ムーアの法則</a:t>
            </a:r>
          </a:p>
        </p:txBody>
      </p:sp>
      <p:pic>
        <p:nvPicPr>
          <p:cNvPr id="1026" name="Picture 2" descr="画像検索結果"/>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691680" y="2276872"/>
            <a:ext cx="2551410" cy="3892723"/>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p:cNvSpPr txBox="1"/>
          <p:nvPr/>
        </p:nvSpPr>
        <p:spPr>
          <a:xfrm>
            <a:off x="4716016" y="1988840"/>
            <a:ext cx="3744416" cy="3785652"/>
          </a:xfrm>
          <a:prstGeom prst="rect">
            <a:avLst/>
          </a:prstGeom>
          <a:noFill/>
        </p:spPr>
        <p:txBody>
          <a:bodyPr wrap="square" rtlCol="0">
            <a:spAutoFit/>
          </a:bodyPr>
          <a:lstStyle/>
          <a:p>
            <a:r>
              <a:rPr kumimoji="1" lang="ja-JP" altLang="en-US" sz="2400" dirty="0"/>
              <a:t>ゴードン・ムーア　</a:t>
            </a:r>
            <a:r>
              <a:rPr kumimoji="1" lang="en-US" altLang="ja-JP" sz="2400" dirty="0"/>
              <a:t>Intel</a:t>
            </a:r>
            <a:r>
              <a:rPr kumimoji="1" lang="ja-JP" altLang="en-US" sz="2400" dirty="0"/>
              <a:t>の創業者の一人</a:t>
            </a:r>
            <a:endParaRPr kumimoji="1" lang="en-US" altLang="ja-JP" sz="2400" dirty="0"/>
          </a:p>
          <a:p>
            <a:endParaRPr kumimoji="1" lang="en-US" altLang="ja-JP" sz="2400" dirty="0"/>
          </a:p>
          <a:p>
            <a:r>
              <a:rPr kumimoji="1" lang="ja-JP" altLang="en-US" sz="2400" dirty="0"/>
              <a:t>一つの</a:t>
            </a:r>
            <a:r>
              <a:rPr kumimoji="1" lang="en-US" altLang="ja-JP" sz="2400" dirty="0"/>
              <a:t>IC</a:t>
            </a:r>
            <a:r>
              <a:rPr kumimoji="1" lang="ja-JP" altLang="en-US" sz="2400" dirty="0"/>
              <a:t>に搭載可能な</a:t>
            </a:r>
            <a:endParaRPr kumimoji="1" lang="en-US" altLang="ja-JP" sz="2400" dirty="0"/>
          </a:p>
          <a:p>
            <a:r>
              <a:rPr lang="ja-JP" altLang="en-US" sz="2400" dirty="0"/>
              <a:t>トランジスタの数は</a:t>
            </a:r>
            <a:r>
              <a:rPr lang="en-US" altLang="ja-JP" sz="2400" dirty="0"/>
              <a:t>18</a:t>
            </a:r>
            <a:r>
              <a:rPr lang="ja-JP" altLang="en-US" sz="2400" dirty="0"/>
              <a:t>か月で倍になる</a:t>
            </a:r>
            <a:endParaRPr lang="en-US" altLang="ja-JP" sz="2400" dirty="0"/>
          </a:p>
          <a:p>
            <a:endParaRPr lang="en-US" altLang="ja-JP" sz="2400" dirty="0"/>
          </a:p>
          <a:p>
            <a:r>
              <a:rPr kumimoji="1" lang="ja-JP" altLang="en-US" sz="2400" dirty="0"/>
              <a:t>一時期はプロセッサの性能にも使われたが、そちらは既に成り立たなくなっている。</a:t>
            </a:r>
            <a:endParaRPr kumimoji="1" lang="en-US" altLang="ja-JP" sz="2400" dirty="0"/>
          </a:p>
        </p:txBody>
      </p:sp>
      <p:sp>
        <p:nvSpPr>
          <p:cNvPr id="5" name="正方形/長方形 4">
            <a:extLst>
              <a:ext uri="{FF2B5EF4-FFF2-40B4-BE49-F238E27FC236}">
                <a16:creationId xmlns:a16="http://schemas.microsoft.com/office/drawing/2014/main" id="{05DECDE0-C78D-43CB-B604-E1A6F60762C2}"/>
              </a:ext>
            </a:extLst>
          </p:cNvPr>
          <p:cNvSpPr/>
          <p:nvPr/>
        </p:nvSpPr>
        <p:spPr>
          <a:xfrm>
            <a:off x="4114800" y="6169595"/>
            <a:ext cx="4572000" cy="646331"/>
          </a:xfrm>
          <a:prstGeom prst="rect">
            <a:avLst/>
          </a:prstGeom>
        </p:spPr>
        <p:txBody>
          <a:bodyPr>
            <a:spAutoFit/>
          </a:bodyPr>
          <a:lstStyle/>
          <a:p>
            <a:r>
              <a:rPr lang="en-US" altLang="ja-JP" dirty="0">
                <a:hlinkClick r:id="rId5"/>
              </a:rPr>
              <a:t>https://history.computer.org/pioneers/moore.html</a:t>
            </a:r>
            <a:endParaRPr lang="ja-JP" altLang="en-US" dirty="0"/>
          </a:p>
        </p:txBody>
      </p:sp>
      <p:pic>
        <p:nvPicPr>
          <p:cNvPr id="3" name="オーディオ 2">
            <a:hlinkClick r:id="" action="ppaction://media"/>
            <a:extLst>
              <a:ext uri="{FF2B5EF4-FFF2-40B4-BE49-F238E27FC236}">
                <a16:creationId xmlns:a16="http://schemas.microsoft.com/office/drawing/2014/main" id="{007230C8-FBC1-426F-8E82-B72E51547A3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795504102"/>
      </p:ext>
    </p:extLst>
  </p:cSld>
  <p:clrMapOvr>
    <a:masterClrMapping/>
  </p:clrMapOvr>
  <mc:AlternateContent xmlns:mc="http://schemas.openxmlformats.org/markup-compatibility/2006" xmlns:p14="http://schemas.microsoft.com/office/powerpoint/2010/main">
    <mc:Choice Requires="p14">
      <p:transition spd="slow" p14:dur="2000" advTm="36392"/>
    </mc:Choice>
    <mc:Fallback xmlns="">
      <p:transition spd="slow" advTm="363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441" x="8970963" y="3556000"/>
          <p14:tracePt t="1448" x="8824913" y="3556000"/>
          <p14:tracePt t="1456" x="8715375" y="3556000"/>
          <p14:tracePt t="1465" x="8642350" y="3556000"/>
          <p14:tracePt t="1474" x="8569325" y="3556000"/>
          <p14:tracePt t="1480" x="8505825" y="3556000"/>
          <p14:tracePt t="1489" x="8469313" y="3556000"/>
          <p14:tracePt t="1496" x="8451850" y="3556000"/>
          <p14:tracePt t="1506" x="8415338" y="3556000"/>
          <p14:tracePt t="1512" x="8405813" y="3556000"/>
          <p14:tracePt t="1521" x="8369300" y="3556000"/>
          <p14:tracePt t="1528" x="8323263" y="3556000"/>
          <p14:tracePt t="1537" x="8296275" y="3556000"/>
          <p14:tracePt t="1544" x="8269288" y="3548063"/>
          <p14:tracePt t="1552" x="8259763" y="3538538"/>
          <p14:tracePt t="1560" x="8240713" y="3529013"/>
          <p14:tracePt t="1568" x="8213725" y="3519488"/>
          <p14:tracePt t="1584" x="8213725" y="3502025"/>
          <p14:tracePt t="1592" x="8204200" y="3492500"/>
          <p14:tracePt t="2120" x="8196263" y="3492500"/>
          <p14:tracePt t="2128" x="8186738" y="3419475"/>
          <p14:tracePt t="2136" x="8186738" y="3309938"/>
          <p14:tracePt t="2145" x="8186738" y="3236913"/>
          <p14:tracePt t="2152" x="8186738" y="3192463"/>
          <p14:tracePt t="2160" x="8186738" y="3163888"/>
          <p14:tracePt t="2168" x="8186738" y="3146425"/>
          <p14:tracePt t="2176" x="8186738" y="3119438"/>
          <p14:tracePt t="2184" x="8177213" y="3100388"/>
          <p14:tracePt t="2192" x="8177213" y="3073400"/>
          <p14:tracePt t="2200" x="8196263" y="3027363"/>
          <p14:tracePt t="2208" x="8269288" y="2927350"/>
          <p14:tracePt t="2216" x="8305800" y="2890838"/>
          <p14:tracePt t="2225" x="8386763" y="2790825"/>
          <p14:tracePt t="2232" x="8469313" y="2635250"/>
          <p14:tracePt t="2241" x="8469313" y="2581275"/>
          <p14:tracePt t="2248" x="8605838" y="2379663"/>
          <p14:tracePt t="2256" x="8742363" y="2125663"/>
          <p14:tracePt t="2264" x="8770938" y="1979613"/>
          <p14:tracePt t="2272" x="8824913" y="1914525"/>
          <p14:tracePt t="2280" x="8842375" y="1851025"/>
          <p14:tracePt t="2289" x="8861425" y="1841500"/>
          <p14:tracePt t="2296" x="8870950" y="1833563"/>
          <p14:tracePt t="2354" x="8861425" y="1841500"/>
          <p14:tracePt t="2361" x="8797925" y="1933575"/>
          <p14:tracePt t="2369" x="8697913" y="2033588"/>
          <p14:tracePt t="2377" x="8632825" y="2070100"/>
          <p14:tracePt t="2385" x="8542338" y="2089150"/>
          <p14:tracePt t="2393" x="8515350" y="2089150"/>
          <p14:tracePt t="2401" x="8478838" y="2089150"/>
          <p14:tracePt t="2409" x="8469313" y="2089150"/>
          <p14:tracePt t="2417" x="8451850" y="2089150"/>
          <p14:tracePt t="2425" x="8415338" y="2097088"/>
          <p14:tracePt t="2433" x="8386763" y="2116138"/>
          <p14:tracePt t="2440" x="8350250" y="2143125"/>
          <p14:tracePt t="2449" x="8342313" y="2170113"/>
          <p14:tracePt t="2489" x="8342313" y="2189163"/>
          <p14:tracePt t="2497" x="8342313" y="2206625"/>
          <p14:tracePt t="2506" x="8342313" y="2216150"/>
          <p14:tracePt t="2513" x="8342313" y="2252663"/>
          <p14:tracePt t="2522" x="8332788" y="2279650"/>
          <p14:tracePt t="2529" x="8296275" y="2298700"/>
          <p14:tracePt t="2537" x="8269288" y="2325688"/>
          <p14:tracePt t="2545" x="8204200" y="2362200"/>
          <p14:tracePt t="2553" x="8186738" y="2371725"/>
          <p14:tracePt t="2560" x="8169275" y="2379663"/>
          <p14:tracePt t="2569" x="8113713" y="2416175"/>
          <p14:tracePt t="2577" x="8104188" y="2416175"/>
          <p14:tracePt t="2585" x="8067675" y="2452688"/>
          <p14:tracePt t="2592" x="8059738" y="2452688"/>
          <p14:tracePt t="2601" x="8031163" y="2481263"/>
          <p14:tracePt t="2608" x="8023225" y="2489200"/>
          <p14:tracePt t="2617" x="8013700" y="2498725"/>
          <p14:tracePt t="2625" x="7994650" y="2535238"/>
          <p14:tracePt t="2633" x="7986713" y="2535238"/>
          <p14:tracePt t="2642" x="7967663" y="2535238"/>
          <p14:tracePt t="2649" x="7950200" y="2544763"/>
          <p14:tracePt t="2656" x="7931150" y="2554288"/>
          <p14:tracePt t="2665" x="7921625" y="2562225"/>
          <p14:tracePt t="2697" x="7921625" y="2571750"/>
          <p14:tracePt t="2706" x="7921625" y="2581275"/>
          <p14:tracePt t="2713" x="7921625" y="2589213"/>
          <p14:tracePt t="2753" x="7913688" y="2598738"/>
          <p14:tracePt t="2769" x="7904163" y="2598738"/>
          <p14:tracePt t="2777" x="7894638" y="2598738"/>
          <p14:tracePt t="2793" x="7867650" y="2598738"/>
          <p14:tracePt t="2809" x="7858125" y="2598738"/>
          <p14:tracePt t="2889" x="7850188" y="2598738"/>
          <p14:tracePt t="2897" x="7840663" y="2598738"/>
          <p14:tracePt t="2929" x="7831138" y="2598738"/>
          <p14:tracePt t="2945" x="7821613" y="2598738"/>
          <p14:tracePt t="2986" x="7804150" y="2598738"/>
          <p14:tracePt t="2993" x="7804150" y="2589213"/>
          <p14:tracePt t="3001" x="7804150" y="2581275"/>
          <p14:tracePt t="3008" x="7794625" y="2571750"/>
          <p14:tracePt t="3017" x="7777163" y="2554288"/>
          <p14:tracePt t="3026" x="7777163" y="2544763"/>
          <p14:tracePt t="3033" x="7767638" y="2517775"/>
          <p14:tracePt t="3049" x="7758113" y="2517775"/>
          <p14:tracePt t="3379" x="7758113" y="2498725"/>
          <p14:tracePt t="3385" x="7758113" y="2452688"/>
          <p14:tracePt t="3393" x="7758113" y="2398713"/>
          <p14:tracePt t="3401" x="7758113" y="2379663"/>
          <p14:tracePt t="3409" x="7758113" y="2371725"/>
          <p14:tracePt t="3417" x="7758113" y="2335213"/>
          <p14:tracePt t="3424" x="7758113" y="2306638"/>
          <p14:tracePt t="3433" x="7758113" y="2289175"/>
          <p14:tracePt t="3440" x="7748588" y="2252663"/>
          <p14:tracePt t="3456" x="7748588" y="2243138"/>
          <p14:tracePt t="3465" x="7740650" y="2216150"/>
          <p14:tracePt t="3478" x="7721600" y="2197100"/>
          <p14:tracePt t="3480" x="7712075" y="2189163"/>
          <p14:tracePt t="3497" x="7694613" y="2170113"/>
          <p14:tracePt t="3507" x="7685088" y="2160588"/>
          <p14:tracePt t="3513" x="7675563" y="2152650"/>
          <p14:tracePt t="3523" x="7648575" y="2143125"/>
          <p14:tracePt t="3529" x="7621588" y="2125663"/>
          <p14:tracePt t="3537" x="7602538" y="2125663"/>
          <p14:tracePt t="3544" x="7585075" y="2116138"/>
          <p14:tracePt t="3553" x="7558088" y="2116138"/>
          <p14:tracePt t="3561" x="7539038" y="2116138"/>
          <p14:tracePt t="3569" x="7485063" y="2116138"/>
          <p14:tracePt t="3577" x="7448550" y="2116138"/>
          <p14:tracePt t="3585" x="7402513" y="2116138"/>
          <p14:tracePt t="3593" x="7375525" y="2116138"/>
          <p14:tracePt t="3601" x="7348538" y="2116138"/>
          <p14:tracePt t="3608" x="7312025" y="2116138"/>
          <p14:tracePt t="3617" x="7292975" y="2125663"/>
          <p14:tracePt t="3625" x="7283450" y="2133600"/>
          <p14:tracePt t="3631" x="7283450" y="2143125"/>
          <p14:tracePt t="3639" x="7265988" y="2160588"/>
          <p14:tracePt t="3647" x="7248525" y="2170113"/>
          <p14:tracePt t="3656" x="7239000" y="2170113"/>
          <p14:tracePt t="3671" x="7229475" y="2179638"/>
          <p14:tracePt t="3679" x="7229475" y="2189163"/>
          <p14:tracePt t="3688" x="7229475" y="2197100"/>
          <p14:tracePt t="3695" x="7229475" y="2206625"/>
          <p14:tracePt t="3705" x="7229475" y="2216150"/>
          <p14:tracePt t="3711" x="7212013" y="2233613"/>
          <p14:tracePt t="3737" x="7212013" y="2243138"/>
          <p14:tracePt t="3873" x="7202488" y="2270125"/>
          <p14:tracePt t="3881" x="7202488" y="2325688"/>
          <p14:tracePt t="3889" x="7202488" y="2343150"/>
          <p14:tracePt t="3897" x="7202488" y="2352675"/>
          <p14:tracePt t="3907" x="7192963" y="2379663"/>
          <p14:tracePt t="3913" x="7192963" y="2435225"/>
          <p14:tracePt t="3923" x="7192963" y="2471738"/>
          <p14:tracePt t="3929" x="7192963" y="2508250"/>
          <p14:tracePt t="3937" x="7192963" y="2535238"/>
          <p14:tracePt t="3945" x="7192963" y="2554288"/>
          <p14:tracePt t="3953" x="7192963" y="2589213"/>
          <p14:tracePt t="3961" x="7192963" y="2635250"/>
          <p14:tracePt t="3974" x="7192963" y="2654300"/>
          <p14:tracePt t="3976" x="7192963" y="2681288"/>
          <p14:tracePt t="3984" x="7192963" y="2698750"/>
          <p14:tracePt t="3992" x="7192963" y="2717800"/>
          <p14:tracePt t="4000" x="7192963" y="2727325"/>
          <p14:tracePt t="4241" x="7192963" y="2735263"/>
          <p14:tracePt t="4249" x="7192963" y="2771775"/>
          <p14:tracePt t="4256" x="7192963" y="2781300"/>
          <p14:tracePt t="4265" x="7165975" y="2817813"/>
          <p14:tracePt t="4273" x="7156450" y="2827338"/>
          <p14:tracePt t="4281" x="7138988" y="2836863"/>
          <p14:tracePt t="4289" x="7110413" y="2844800"/>
          <p14:tracePt t="4297" x="7046913" y="2863850"/>
          <p14:tracePt t="4306" x="6937375" y="2881313"/>
          <p14:tracePt t="4312" x="6864350" y="2890838"/>
          <p14:tracePt t="4322" x="6773863" y="2890838"/>
          <p14:tracePt t="4329" x="6654800" y="2890838"/>
          <p14:tracePt t="4338" x="6564313" y="2890838"/>
          <p14:tracePt t="4345" x="6435725" y="2890838"/>
          <p14:tracePt t="4353" x="6381750" y="2909888"/>
          <p14:tracePt t="4361" x="6254750" y="2909888"/>
          <p14:tracePt t="4369" x="6181725" y="2909888"/>
          <p14:tracePt t="4377" x="6089650" y="2909888"/>
          <p14:tracePt t="4385" x="6007100" y="2927350"/>
          <p14:tracePt t="4393" x="5935663" y="2946400"/>
          <p14:tracePt t="4401" x="5853113" y="2954338"/>
          <p14:tracePt t="4409" x="5826125" y="2954338"/>
          <p14:tracePt t="4417" x="5770563" y="2963863"/>
          <p14:tracePt t="4426" x="5724525" y="2990850"/>
          <p14:tracePt t="4433" x="5707063" y="2990850"/>
          <p14:tracePt t="4441" x="5680075" y="3009900"/>
          <p14:tracePt t="4449" x="5661025" y="3009900"/>
          <p14:tracePt t="4456" x="5653088" y="3009900"/>
          <p14:tracePt t="4465" x="5624513" y="3017838"/>
          <p14:tracePt t="4481" x="5607050" y="3027363"/>
          <p14:tracePt t="4911" x="5607050" y="3036888"/>
          <p14:tracePt t="4920" x="5616575" y="3036888"/>
          <p14:tracePt t="5023" x="5634038" y="3036888"/>
          <p14:tracePt t="5040" x="5643563" y="3036888"/>
          <p14:tracePt t="5048" x="5653088" y="3036888"/>
          <p14:tracePt t="5056" x="5680075" y="3036888"/>
          <p14:tracePt t="5064" x="5697538" y="3036888"/>
          <p14:tracePt t="5073" x="5724525" y="3036888"/>
          <p14:tracePt t="5080" x="5753100" y="3036888"/>
          <p14:tracePt t="5090" x="5789613" y="3036888"/>
          <p14:tracePt t="5096" x="5843588" y="3036888"/>
          <p14:tracePt t="5106" x="5853113" y="3036888"/>
          <p14:tracePt t="5112" x="5899150" y="3036888"/>
          <p14:tracePt t="5122" x="5935663" y="3036888"/>
          <p14:tracePt t="5128" x="5953125" y="3036888"/>
          <p14:tracePt t="5137" x="5989638" y="3036888"/>
          <p14:tracePt t="5144" x="6007100" y="3027363"/>
          <p14:tracePt t="5160" x="6026150" y="3027363"/>
          <p14:tracePt t="5313" x="6035675" y="3027363"/>
          <p14:tracePt t="5321" x="6062663" y="3027363"/>
          <p14:tracePt t="5328" x="6126163" y="2990850"/>
          <p14:tracePt t="5337" x="6153150" y="2990850"/>
          <p14:tracePt t="5344" x="6235700" y="2990850"/>
          <p14:tracePt t="5352" x="6272213" y="2990850"/>
          <p14:tracePt t="5360" x="6326188" y="2990850"/>
          <p14:tracePt t="5369" x="6381750" y="2990850"/>
          <p14:tracePt t="5376" x="6418263" y="2990850"/>
          <p14:tracePt t="5384" x="6472238" y="2990850"/>
          <p14:tracePt t="5392" x="6527800" y="2990850"/>
          <p14:tracePt t="5400" x="6564313" y="2990850"/>
          <p14:tracePt t="5408" x="6591300" y="2990850"/>
          <p14:tracePt t="5416" x="6610350" y="2990850"/>
          <p14:tracePt t="5424" x="6618288" y="2990850"/>
          <p14:tracePt t="5937" x="6627813" y="2990850"/>
          <p14:tracePt t="5953" x="6627813" y="3000375"/>
          <p14:tracePt t="5961" x="6618288" y="3027363"/>
          <p14:tracePt t="5977" x="6610350" y="3036888"/>
          <p14:tracePt t="5993" x="6610350" y="3046413"/>
          <p14:tracePt t="6920" x="6618288" y="3046413"/>
          <p14:tracePt t="6927" x="6637338" y="3073400"/>
          <p14:tracePt t="6935" x="6645275" y="3073400"/>
          <p14:tracePt t="6944" x="6654800" y="3082925"/>
          <p14:tracePt t="6952" x="6664325" y="3082925"/>
          <p14:tracePt t="7009" x="6673850" y="3082925"/>
          <p14:tracePt t="7017" x="6691313" y="3082925"/>
          <p14:tracePt t="7033" x="6700838" y="3082925"/>
          <p14:tracePt t="7145" x="6700838" y="3090863"/>
          <p14:tracePt t="7161" x="6700838" y="3100388"/>
          <p14:tracePt t="7169" x="6691313" y="3109913"/>
          <p14:tracePt t="7248" x="6700838" y="3109913"/>
          <p14:tracePt t="7256" x="6700838" y="3100388"/>
          <p14:tracePt t="7568" x="6710363" y="3100388"/>
          <p14:tracePt t="7576" x="6737350" y="3090863"/>
          <p14:tracePt t="7584" x="6783388" y="3090863"/>
          <p14:tracePt t="7592" x="6800850" y="3090863"/>
          <p14:tracePt t="7608" x="6846888" y="3073400"/>
          <p14:tracePt t="7632" x="6864350" y="3073400"/>
          <p14:tracePt t="7680" x="6873875" y="3063875"/>
          <p14:tracePt t="7768" x="6883400" y="3063875"/>
          <p14:tracePt t="7784" x="6892925" y="3063875"/>
          <p14:tracePt t="7800" x="6910388" y="3063875"/>
          <p14:tracePt t="7816" x="6919913" y="3063875"/>
          <p14:tracePt t="7832" x="6946900" y="3063875"/>
          <p14:tracePt t="7848" x="6956425" y="3063875"/>
          <p14:tracePt t="7873" x="6973888" y="3054350"/>
          <p14:tracePt t="7880" x="6983413" y="3046413"/>
          <p14:tracePt t="7888" x="6992938" y="3046413"/>
          <p14:tracePt t="7907" x="7010400" y="3036888"/>
          <p14:tracePt t="7912" x="7010400" y="3027363"/>
          <p14:tracePt t="14034" x="7010400" y="3017838"/>
          <p14:tracePt t="14041" x="7010400" y="2990850"/>
          <p14:tracePt t="14049" x="7037388" y="2973388"/>
          <p14:tracePt t="14057" x="7056438" y="2963863"/>
          <p14:tracePt t="14081" x="7073900" y="2946400"/>
          <p14:tracePt t="14096" x="7083425" y="2946400"/>
          <p14:tracePt t="14120" x="7083425" y="2936875"/>
          <p14:tracePt t="20888" x="7083425" y="2990850"/>
          <p14:tracePt t="20896" x="7083425" y="3046413"/>
          <p14:tracePt t="20904" x="7083425" y="3082925"/>
          <p14:tracePt t="20920" x="7083425" y="3090863"/>
          <p14:tracePt t="20944" x="7083425" y="3100388"/>
          <p14:tracePt t="20953" x="7083425" y="3119438"/>
          <p14:tracePt t="20960" x="7083425" y="3146425"/>
          <p14:tracePt t="20972" x="7083425" y="3192463"/>
          <p14:tracePt t="20976" x="7083425" y="3219450"/>
          <p14:tracePt t="20984" x="7065963" y="3246438"/>
          <p14:tracePt t="20992" x="7065963" y="3282950"/>
          <p14:tracePt t="21000" x="7046913" y="3309938"/>
          <p14:tracePt t="21008" x="7037388" y="3338513"/>
          <p14:tracePt t="21016" x="7029450" y="3382963"/>
          <p14:tracePt t="21024" x="7019925" y="3411538"/>
          <p14:tracePt t="21032" x="7019925" y="3438525"/>
          <p14:tracePt t="21040" x="7010400" y="3482975"/>
          <p14:tracePt t="21048" x="6992938" y="3502025"/>
          <p14:tracePt t="21056" x="6973888" y="3529013"/>
          <p14:tracePt t="21073" x="6973888" y="3538538"/>
          <p14:tracePt t="21080" x="6964363" y="3556000"/>
          <p14:tracePt t="21088" x="6946900" y="3565525"/>
          <p14:tracePt t="21096" x="6937375" y="3584575"/>
          <p14:tracePt t="21105" x="6929438" y="3592513"/>
          <p14:tracePt t="21112" x="6910388" y="3611563"/>
          <p14:tracePt t="21120" x="6910388" y="3621088"/>
          <p14:tracePt t="21128" x="6900863" y="3638550"/>
          <p14:tracePt t="21137" x="6892925" y="3665538"/>
          <p14:tracePt t="21144" x="6883400" y="3684588"/>
          <p14:tracePt t="21153" x="6883400" y="3702050"/>
          <p14:tracePt t="21160" x="6883400" y="3721100"/>
          <p14:tracePt t="21168" x="6883400" y="3738563"/>
          <p14:tracePt t="21176" x="6883400" y="3757613"/>
          <p14:tracePt t="21184" x="6883400" y="3775075"/>
          <p14:tracePt t="21192" x="6883400" y="3803650"/>
          <p14:tracePt t="21200" x="6883400" y="3840163"/>
          <p14:tracePt t="21208" x="6883400" y="3867150"/>
          <p14:tracePt t="21216" x="6883400" y="3903663"/>
          <p14:tracePt t="21224" x="6883400" y="3930650"/>
          <p14:tracePt t="21232" x="6883400" y="3957638"/>
          <p14:tracePt t="21240" x="6883400" y="3967163"/>
          <p14:tracePt t="21248" x="6883400" y="3994150"/>
          <p14:tracePt t="21256" x="6883400" y="4003675"/>
          <p14:tracePt t="21264" x="6883400" y="4040188"/>
          <p14:tracePt t="21280" x="6883400" y="4067175"/>
          <p14:tracePt t="21288" x="6883400" y="4076700"/>
          <p14:tracePt t="21296" x="6883400" y="4094163"/>
          <p14:tracePt t="21304" x="6883400" y="4113213"/>
          <p14:tracePt t="21312" x="6883400" y="4130675"/>
          <p14:tracePt t="21320" x="6873875" y="4149725"/>
          <p14:tracePt t="21328" x="6846888" y="4195763"/>
          <p14:tracePt t="21337" x="6837363" y="4222750"/>
          <p14:tracePt t="21344" x="6827838" y="4240213"/>
          <p14:tracePt t="21353" x="6810375" y="4286250"/>
          <p14:tracePt t="21360" x="6800850" y="4313238"/>
          <p14:tracePt t="21368" x="6783388" y="4332288"/>
          <p14:tracePt t="21376" x="6746875" y="4376738"/>
          <p14:tracePt t="21384" x="6737350" y="4395788"/>
          <p14:tracePt t="21392" x="6727825" y="4413250"/>
          <p14:tracePt t="21400" x="6691313" y="4449763"/>
          <p14:tracePt t="21408" x="6691313" y="4459288"/>
          <p14:tracePt t="21424" x="6681788" y="4459288"/>
          <p14:tracePt t="21537" x="6681788" y="4468813"/>
          <p14:tracePt t="21545" x="6681788" y="4478338"/>
          <p14:tracePt t="21592" x="6681788" y="4486275"/>
          <p14:tracePt t="21777" x="6681788" y="4505325"/>
          <p14:tracePt t="21785" x="6681788" y="4514850"/>
          <p14:tracePt t="21793" x="6681788" y="4522788"/>
          <p14:tracePt t="21817" x="6664325" y="4541838"/>
          <p14:tracePt t="22337" x="6664325" y="4522788"/>
          <p14:tracePt t="22345" x="6664325" y="4505325"/>
          <p14:tracePt t="22354" x="6664325" y="4468813"/>
          <p14:tracePt t="22361" x="6664325" y="4432300"/>
          <p14:tracePt t="22369" x="6664325" y="4422775"/>
          <p14:tracePt t="22377" x="6664325" y="4386263"/>
          <p14:tracePt t="22385" x="6664325" y="4376738"/>
          <p14:tracePt t="22393" x="6664325" y="4340225"/>
          <p14:tracePt t="22401" x="6664325" y="4313238"/>
          <p14:tracePt t="22408" x="6664325" y="4295775"/>
          <p14:tracePt t="22417" x="6664325" y="4276725"/>
          <p14:tracePt t="22425" x="6664325" y="4259263"/>
          <p14:tracePt t="22433" x="6673850" y="4240213"/>
          <p14:tracePt t="22441" x="6681788" y="4232275"/>
          <p14:tracePt t="22449" x="6700838" y="4213225"/>
          <p14:tracePt t="22465" x="6718300" y="4195763"/>
          <p14:tracePt t="22475" x="6727825" y="4195763"/>
          <p14:tracePt t="22481" x="6737350" y="4186238"/>
          <p14:tracePt t="22488" x="6754813" y="4176713"/>
          <p14:tracePt t="22505" x="6773863" y="4159250"/>
          <p14:tracePt t="22513" x="6783388" y="4159250"/>
          <p14:tracePt t="22522" x="6791325" y="4149725"/>
          <p14:tracePt t="22929" x="6800850" y="4159250"/>
          <p14:tracePt t="22945" x="6800850" y="4167188"/>
          <p14:tracePt t="22969" x="6800850" y="4176713"/>
          <p14:tracePt t="22977" x="6800850" y="4186238"/>
          <p14:tracePt t="22993" x="6800850" y="4195763"/>
          <p14:tracePt t="23001" x="6800850" y="4203700"/>
          <p14:tracePt t="23017" x="6810375" y="4232275"/>
          <p14:tracePt t="23033" x="6810375" y="4240213"/>
          <p14:tracePt t="23065" x="6810375" y="4249738"/>
          <p14:tracePt t="23082" x="6810375" y="4259263"/>
          <p14:tracePt t="23096" x="6810375" y="4268788"/>
          <p14:tracePt t="23161" x="6819900" y="4276725"/>
          <p14:tracePt t="23241" x="6819900" y="4286250"/>
          <p14:tracePt t="23248" x="6819900" y="4295775"/>
          <p14:tracePt t="23256" x="6810375" y="4313238"/>
          <p14:tracePt t="23267" x="6783388" y="4332288"/>
          <p14:tracePt t="23273" x="6764338" y="4340225"/>
          <p14:tracePt t="23280" x="6737350" y="4368800"/>
          <p14:tracePt t="23289" x="6727825" y="4368800"/>
          <p14:tracePt t="23296" x="6700838" y="4376738"/>
          <p14:tracePt t="23304" x="6673850" y="4386263"/>
          <p14:tracePt t="23312" x="6627813" y="4413250"/>
          <p14:tracePt t="23321" x="6610350" y="4422775"/>
          <p14:tracePt t="23328" x="6591300" y="4422775"/>
          <p14:tracePt t="23337" x="6573838" y="4422775"/>
          <p14:tracePt t="23344" x="6554788" y="4422775"/>
          <p14:tracePt t="23354" x="6545263" y="4422775"/>
          <p14:tracePt t="23408" x="6545263" y="4405313"/>
          <p14:tracePt t="23416" x="6545263" y="4386263"/>
          <p14:tracePt t="23424" x="6545263" y="4376738"/>
          <p14:tracePt t="23432" x="6545263" y="4368800"/>
          <p14:tracePt t="23448" x="6545263" y="4349750"/>
          <p14:tracePt t="23456" x="6545263" y="4340225"/>
          <p14:tracePt t="23553" x="6545263" y="4332288"/>
          <p14:tracePt t="23571" x="6545263" y="4322763"/>
          <p14:tracePt t="23577" x="6545263" y="4303713"/>
          <p14:tracePt t="23585" x="6545263" y="4286250"/>
          <p14:tracePt t="23602" x="6545263" y="4268788"/>
          <p14:tracePt t="23608" x="6545263" y="4259263"/>
          <p14:tracePt t="23624" x="6554788" y="4249738"/>
          <p14:tracePt t="23737" x="6564313" y="4240213"/>
          <p14:tracePt t="23746" x="6591300" y="4240213"/>
          <p14:tracePt t="23755" x="6637338" y="4240213"/>
          <p14:tracePt t="23771" x="6645275" y="4240213"/>
          <p14:tracePt t="23777" x="6664325" y="4240213"/>
          <p14:tracePt t="24385" x="6645275" y="4249738"/>
          <p14:tracePt t="24417" x="6627813" y="4259263"/>
          <p14:tracePt t="24833" x="6591300" y="4268788"/>
          <p14:tracePt t="24840" x="6581775" y="4276725"/>
          <p14:tracePt t="24848" x="6573838" y="4295775"/>
          <p14:tracePt t="31041" x="6581775" y="4303713"/>
          <p14:tracePt t="31600" x="6591300" y="4295775"/>
          <p14:tracePt t="31608" x="6600825" y="4286250"/>
          <p14:tracePt t="31616" x="6610350" y="4276725"/>
          <p14:tracePt t="31632" x="6627813" y="4268788"/>
          <p14:tracePt t="31640" x="6627813" y="4259263"/>
          <p14:tracePt t="31656" x="6637338" y="4259263"/>
          <p14:tracePt t="31880" x="6637338" y="4249738"/>
          <p14:tracePt t="31888" x="6637338" y="4232275"/>
          <p14:tracePt t="33000" x="6645275" y="4222750"/>
          <p14:tracePt t="33008" x="6664325" y="4203700"/>
          <p14:tracePt t="33016" x="6673850" y="4195763"/>
          <p14:tracePt t="33032" x="6681788" y="4186238"/>
          <p14:tracePt t="33040" x="6691313" y="4186238"/>
          <p14:tracePt t="33072" x="6691313" y="4176713"/>
          <p14:tracePt t="34472" x="6700838" y="4167188"/>
          <p14:tracePt t="34480" x="6700838" y="4130675"/>
          <p14:tracePt t="34488" x="6710363" y="4086225"/>
          <p14:tracePt t="34496" x="6746875" y="4067175"/>
          <p14:tracePt t="34504" x="6800850" y="4057650"/>
          <p14:tracePt t="34512" x="6827838" y="4021138"/>
          <p14:tracePt t="34520" x="6873875" y="4003675"/>
          <p14:tracePt t="34527" x="6937375" y="3967163"/>
          <p14:tracePt t="34537" x="6983413" y="3948113"/>
          <p14:tracePt t="34544" x="7000875" y="3940175"/>
          <p14:tracePt t="34552" x="7037388" y="3921125"/>
          <p14:tracePt t="34560" x="7065963" y="3911600"/>
          <p14:tracePt t="34664" x="7083425" y="3894138"/>
          <p14:tracePt t="34672" x="7102475" y="3875088"/>
          <p14:tracePt t="34680" x="7129463" y="3867150"/>
          <p14:tracePt t="34688" x="7165975" y="3857625"/>
          <p14:tracePt t="34696" x="7192963" y="3848100"/>
          <p14:tracePt t="34704" x="7239000" y="3830638"/>
          <p14:tracePt t="34721" x="7275513" y="3821113"/>
          <p14:tracePt t="34728" x="7339013" y="3803650"/>
          <p14:tracePt t="34736" x="7356475" y="3803650"/>
          <p14:tracePt t="34744" x="7458075" y="3803650"/>
          <p14:tracePt t="34752" x="7567613" y="3803650"/>
          <p14:tracePt t="34760" x="7675563" y="3803650"/>
          <p14:tracePt t="34769" x="7748588" y="3803650"/>
          <p14:tracePt t="34776" x="7840663" y="3803650"/>
          <p14:tracePt t="34785" x="7894638" y="3803650"/>
          <p14:tracePt t="34792" x="7913688" y="3803650"/>
          <p14:tracePt t="34800" x="7994650" y="3803650"/>
          <p14:tracePt t="34808" x="8067675" y="3803650"/>
          <p14:tracePt t="34816" x="8086725" y="3803650"/>
          <p14:tracePt t="34824" x="8132763" y="3803650"/>
          <p14:tracePt t="34832" x="8150225" y="3803650"/>
          <p14:tracePt t="34840" x="8169275" y="3803650"/>
          <p14:tracePt t="34904" x="8186738" y="3794125"/>
          <p14:tracePt t="34912" x="8213725" y="3775075"/>
          <p14:tracePt t="34920" x="8240713" y="3767138"/>
          <p14:tracePt t="34928" x="8286750" y="3767138"/>
          <p14:tracePt t="34936" x="8313738" y="3767138"/>
          <p14:tracePt t="34944" x="8332788" y="3767138"/>
          <p14:tracePt t="34953" x="8378825" y="3757613"/>
          <p14:tracePt t="34985" x="8386763" y="3757613"/>
          <p14:tracePt t="34992" x="8405813" y="3757613"/>
          <p14:tracePt t="35000" x="8415338" y="3757613"/>
          <p14:tracePt t="35016" x="8423275" y="3757613"/>
          <p14:tracePt t="35024" x="8432800" y="3757613"/>
          <p14:tracePt t="35032" x="8451850" y="3757613"/>
          <p14:tracePt t="35048" x="8459788" y="3757613"/>
          <p14:tracePt t="35056" x="8488363" y="3757613"/>
          <p14:tracePt t="35064" x="8496300" y="3757613"/>
          <p14:tracePt t="35072" x="8523288" y="3767138"/>
          <p14:tracePt t="35080" x="8542338" y="3767138"/>
          <p14:tracePt t="35088" x="8559800" y="3767138"/>
          <p14:tracePt t="35096" x="8588375" y="3767138"/>
          <p14:tracePt t="35103" x="8615363" y="3775075"/>
          <p14:tracePt t="35111" x="8651875" y="3784600"/>
          <p14:tracePt t="35119" x="8705850" y="3794125"/>
          <p14:tracePt t="35127" x="8761413" y="3794125"/>
          <p14:tracePt t="35135" x="8834438" y="3794125"/>
          <p14:tracePt t="35143" x="8924925" y="3794125"/>
          <p14:tracePt t="35151" x="9034463" y="3794125"/>
        </p14:tracePtLst>
      </p14:laserTrace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テキスト ボックス 15"/>
          <p:cNvSpPr txBox="1"/>
          <p:nvPr/>
        </p:nvSpPr>
        <p:spPr>
          <a:xfrm>
            <a:off x="1913047" y="2290605"/>
            <a:ext cx="1420826" cy="1754326"/>
          </a:xfrm>
          <a:prstGeom prst="rect">
            <a:avLst/>
          </a:prstGeom>
          <a:noFill/>
        </p:spPr>
        <p:txBody>
          <a:bodyPr wrap="square" rtlCol="0">
            <a:spAutoFit/>
          </a:bodyPr>
          <a:lstStyle/>
          <a:p>
            <a:r>
              <a:rPr lang="en-US" altLang="ja-JP" dirty="0">
                <a:solidFill>
                  <a:prstClr val="black"/>
                </a:solidFill>
              </a:rPr>
              <a:t>3-5nm and beyond 2025-</a:t>
            </a:r>
          </a:p>
          <a:p>
            <a:r>
              <a:rPr lang="en-US" altLang="ja-JP" dirty="0">
                <a:solidFill>
                  <a:prstClr val="black"/>
                </a:solidFill>
              </a:rPr>
              <a:t>Constant Transistor Power</a:t>
            </a:r>
            <a:endParaRPr lang="ja-JP" altLang="en-US" dirty="0">
              <a:solidFill>
                <a:prstClr val="black"/>
              </a:solidFill>
            </a:endParaRPr>
          </a:p>
        </p:txBody>
      </p:sp>
      <p:pic>
        <p:nvPicPr>
          <p:cNvPr id="17" name="Picture 2"/>
          <p:cNvPicPr/>
          <p:nvPr/>
        </p:nvPicPr>
        <p:blipFill>
          <a:blip r:embed="rId4">
            <a:extLst>
              <a:ext uri="{28A0092B-C50C-407E-A947-70E740481C1C}">
                <a14:useLocalDpi xmlns:a14="http://schemas.microsoft.com/office/drawing/2010/main" val="0"/>
              </a:ext>
            </a:extLst>
          </a:blip>
          <a:srcRect/>
          <a:stretch>
            <a:fillRect/>
          </a:stretch>
        </p:blipFill>
        <p:spPr bwMode="auto">
          <a:xfrm>
            <a:off x="251520" y="188640"/>
            <a:ext cx="8784976" cy="6554873"/>
          </a:xfrm>
          <a:prstGeom prst="rect">
            <a:avLst/>
          </a:prstGeom>
          <a:noFill/>
          <a:ln>
            <a:noFill/>
          </a:ln>
        </p:spPr>
      </p:pic>
      <p:pic>
        <p:nvPicPr>
          <p:cNvPr id="2" name="オーディオ 1">
            <a:hlinkClick r:id="" action="ppaction://media"/>
            <a:extLst>
              <a:ext uri="{FF2B5EF4-FFF2-40B4-BE49-F238E27FC236}">
                <a16:creationId xmlns:a16="http://schemas.microsoft.com/office/drawing/2014/main" id="{916F28B2-74A1-40DC-BABD-9537AC05EA4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848989502"/>
      </p:ext>
    </p:extLst>
  </p:cSld>
  <p:clrMapOvr>
    <a:masterClrMapping/>
  </p:clrMapOvr>
  <mc:AlternateContent xmlns:mc="http://schemas.openxmlformats.org/markup-compatibility/2006" xmlns:p14="http://schemas.microsoft.com/office/powerpoint/2010/main">
    <mc:Choice Requires="p14">
      <p:transition spd="slow" p14:dur="2000" advTm="50144"/>
    </mc:Choice>
    <mc:Fallback xmlns="">
      <p:transition spd="slow" advTm="501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184" x="9061450" y="3355975"/>
          <p14:tracePt t="1192" x="9007475" y="3355975"/>
          <p14:tracePt t="1199" x="8951913" y="3346450"/>
          <p14:tracePt t="1207" x="8888413" y="3319463"/>
          <p14:tracePt t="1215" x="8861425" y="3319463"/>
          <p14:tracePt t="1223" x="8815388" y="3319463"/>
          <p14:tracePt t="1231" x="8788400" y="3319463"/>
          <p14:tracePt t="1239" x="8761413" y="3319463"/>
          <p14:tracePt t="1247" x="8715375" y="3319463"/>
          <p14:tracePt t="1255" x="8661400" y="3319463"/>
          <p14:tracePt t="1263" x="8642350" y="3319463"/>
          <p14:tracePt t="1271" x="8605838" y="3319463"/>
          <p14:tracePt t="1279" x="8559800" y="3319463"/>
          <p14:tracePt t="1287" x="8532813" y="3319463"/>
          <p14:tracePt t="1295" x="8496300" y="3319463"/>
          <p14:tracePt t="1303" x="8451850" y="3309938"/>
          <p14:tracePt t="1311" x="8405813" y="3302000"/>
          <p14:tracePt t="1319" x="8350250" y="3302000"/>
          <p14:tracePt t="1326" x="8296275" y="3292475"/>
          <p14:tracePt t="1335" x="8232775" y="3265488"/>
          <p14:tracePt t="1342" x="8186738" y="3265488"/>
          <p14:tracePt t="1351" x="8123238" y="3255963"/>
          <p14:tracePt t="1360" x="8050213" y="3255963"/>
          <p14:tracePt t="1367" x="8004175" y="3246438"/>
          <p14:tracePt t="1376" x="7940675" y="3228975"/>
          <p14:tracePt t="1383" x="7877175" y="3192463"/>
          <p14:tracePt t="1392" x="7804150" y="3182938"/>
          <p14:tracePt t="1399" x="7777163" y="3173413"/>
          <p14:tracePt t="1407" x="7740650" y="3146425"/>
          <p14:tracePt t="1415" x="7675563" y="3146425"/>
          <p14:tracePt t="1423" x="7631113" y="3136900"/>
          <p14:tracePt t="1431" x="7567613" y="3119438"/>
          <p14:tracePt t="1439" x="7494588" y="3090863"/>
          <p14:tracePt t="1447" x="7458075" y="3090863"/>
          <p14:tracePt t="1455" x="7429500" y="3090863"/>
          <p14:tracePt t="1463" x="7392988" y="3082925"/>
          <p14:tracePt t="1471" x="7348538" y="3082925"/>
          <p14:tracePt t="1479" x="7312025" y="3082925"/>
          <p14:tracePt t="1487" x="7275513" y="3063875"/>
          <p14:tracePt t="1495" x="7248525" y="3063875"/>
          <p14:tracePt t="1503" x="7219950" y="3063875"/>
          <p14:tracePt t="1511" x="7202488" y="3054350"/>
          <p14:tracePt t="1519" x="7175500" y="3054350"/>
          <p14:tracePt t="1526" x="7138988" y="3054350"/>
          <p14:tracePt t="1535" x="7083425" y="3036888"/>
          <p14:tracePt t="1543" x="7046913" y="3036888"/>
          <p14:tracePt t="1551" x="6983413" y="3027363"/>
          <p14:tracePt t="1559" x="6956425" y="3017838"/>
          <p14:tracePt t="1567" x="6946900" y="3017838"/>
          <p14:tracePt t="1577" x="6937375" y="3017838"/>
          <p14:tracePt t="2287" x="6929438" y="3009900"/>
          <p14:tracePt t="2295" x="6929438" y="2982913"/>
          <p14:tracePt t="2303" x="6992938" y="2909888"/>
          <p14:tracePt t="2311" x="7037388" y="2854325"/>
          <p14:tracePt t="2319" x="7083425" y="2836863"/>
          <p14:tracePt t="2328" x="7146925" y="2790825"/>
          <p14:tracePt t="2335" x="7175500" y="2781300"/>
          <p14:tracePt t="2344" x="7229475" y="2771775"/>
          <p14:tracePt t="2351" x="7275513" y="2754313"/>
          <p14:tracePt t="2362" x="7319963" y="2754313"/>
          <p14:tracePt t="2367" x="7375525" y="2735263"/>
          <p14:tracePt t="2377" x="7466013" y="2727325"/>
          <p14:tracePt t="2383" x="7521575" y="2727325"/>
          <p14:tracePt t="2394" x="7602538" y="2717800"/>
          <p14:tracePt t="2399" x="7639050" y="2717800"/>
          <p14:tracePt t="2407" x="7704138" y="2690813"/>
          <p14:tracePt t="2415" x="7740650" y="2690813"/>
          <p14:tracePt t="2423" x="7785100" y="2681288"/>
          <p14:tracePt t="2431" x="7821613" y="2671763"/>
          <p14:tracePt t="2439" x="7831138" y="2671763"/>
          <p14:tracePt t="2447" x="7858125" y="2662238"/>
          <p14:tracePt t="2585" x="7850188" y="2625725"/>
          <p14:tracePt t="2590" x="7821613" y="2617788"/>
          <p14:tracePt t="2598" x="7813675" y="2617788"/>
          <p14:tracePt t="2606" x="7804150" y="2617788"/>
          <p14:tracePt t="2614" x="7777163" y="2608263"/>
          <p14:tracePt t="2622" x="7767638" y="2608263"/>
          <p14:tracePt t="2630" x="7758113" y="2608263"/>
          <p14:tracePt t="2655" x="7748588" y="2598738"/>
          <p14:tracePt t="3071" x="7712075" y="2589213"/>
          <p14:tracePt t="3078" x="7602538" y="2617788"/>
          <p14:tracePt t="3086" x="7558088" y="2662238"/>
          <p14:tracePt t="3094" x="7502525" y="2708275"/>
          <p14:tracePt t="3102" x="7458075" y="2735263"/>
          <p14:tracePt t="3110" x="7356475" y="2790825"/>
          <p14:tracePt t="3118" x="7292975" y="2844800"/>
          <p14:tracePt t="3126" x="7212013" y="2873375"/>
          <p14:tracePt t="3134" x="7156450" y="2881313"/>
          <p14:tracePt t="3142" x="7092950" y="2917825"/>
          <p14:tracePt t="3151" x="7010400" y="2946400"/>
          <p14:tracePt t="3160" x="6973888" y="2946400"/>
          <p14:tracePt t="3167" x="6929438" y="2963863"/>
          <p14:tracePt t="3175" x="6900863" y="2982913"/>
          <p14:tracePt t="3183" x="6864350" y="2990850"/>
          <p14:tracePt t="3199" x="6856413" y="2990850"/>
          <p14:tracePt t="4359" x="6846888" y="2990850"/>
          <p14:tracePt t="4375" x="6846888" y="2982913"/>
          <p14:tracePt t="4391" x="6846888" y="2973388"/>
          <p14:tracePt t="4399" x="6846888" y="2954338"/>
          <p14:tracePt t="4455" x="6864350" y="2946400"/>
          <p14:tracePt t="4463" x="6864350" y="2936875"/>
          <p14:tracePt t="4471" x="6873875" y="2936875"/>
          <p14:tracePt t="6118" x="6892925" y="2936875"/>
          <p14:tracePt t="6126" x="6919913" y="2936875"/>
          <p14:tracePt t="6135" x="6946900" y="2936875"/>
          <p14:tracePt t="6143" x="6964363" y="2936875"/>
          <p14:tracePt t="6183" x="6973888" y="2936875"/>
          <p14:tracePt t="7175" x="6992938" y="2936875"/>
          <p14:tracePt t="7183" x="7010400" y="2890838"/>
          <p14:tracePt t="7192" x="7056438" y="2808288"/>
          <p14:tracePt t="7199" x="7073900" y="2790825"/>
          <p14:tracePt t="7207" x="7083425" y="2763838"/>
          <p14:tracePt t="7215" x="7092950" y="2717800"/>
          <p14:tracePt t="7223" x="7110413" y="2698750"/>
          <p14:tracePt t="7231" x="7129463" y="2654300"/>
          <p14:tracePt t="7239" x="7175500" y="2571750"/>
          <p14:tracePt t="7246" x="7192963" y="2554288"/>
          <p14:tracePt t="7255" x="7219950" y="2525713"/>
          <p14:tracePt t="7263" x="7248525" y="2481263"/>
          <p14:tracePt t="7271" x="7265988" y="2444750"/>
          <p14:tracePt t="7280" x="7283450" y="2425700"/>
          <p14:tracePt t="7287" x="7283450" y="2416175"/>
          <p14:tracePt t="7295" x="7292975" y="2416175"/>
          <p14:tracePt t="7311" x="7302500" y="2408238"/>
          <p14:tracePt t="7383" x="7319963" y="2408238"/>
          <p14:tracePt t="7407" x="7329488" y="2408238"/>
          <p14:tracePt t="7511" x="7339013" y="2408238"/>
          <p14:tracePt t="7527" x="7348538" y="2408238"/>
          <p14:tracePt t="7535" x="7385050" y="2408238"/>
          <p14:tracePt t="7543" x="7412038" y="2379663"/>
          <p14:tracePt t="7551" x="7439025" y="2379663"/>
          <p14:tracePt t="7558" x="7466013" y="2371725"/>
          <p14:tracePt t="7566" x="7502525" y="2362200"/>
          <p14:tracePt t="7578" x="7531100" y="2352675"/>
          <p14:tracePt t="7582" x="7594600" y="2316163"/>
          <p14:tracePt t="7591" x="7631113" y="2298700"/>
          <p14:tracePt t="7598" x="7685088" y="2262188"/>
          <p14:tracePt t="7606" x="7767638" y="2206625"/>
          <p14:tracePt t="7614" x="7850188" y="2133600"/>
          <p14:tracePt t="7623" x="7894638" y="2097088"/>
          <p14:tracePt t="7631" x="7958138" y="2052638"/>
          <p14:tracePt t="7639" x="8013700" y="1997075"/>
          <p14:tracePt t="7647" x="8040688" y="1970088"/>
          <p14:tracePt t="7655" x="8059738" y="1933575"/>
          <p14:tracePt t="7663" x="8086725" y="1914525"/>
          <p14:tracePt t="7671" x="8104188" y="1897063"/>
          <p14:tracePt t="7679" x="8113713" y="1887538"/>
          <p14:tracePt t="7688" x="8113713" y="1878013"/>
          <p14:tracePt t="7838" x="8113713" y="1887538"/>
          <p14:tracePt t="7846" x="8113713" y="1906588"/>
          <p14:tracePt t="7854" x="8113713" y="1914525"/>
          <p14:tracePt t="7862" x="8086725" y="1943100"/>
          <p14:tracePt t="7870" x="8059738" y="1951038"/>
          <p14:tracePt t="7878" x="8023225" y="1960563"/>
          <p14:tracePt t="7887" x="7977188" y="1970088"/>
          <p14:tracePt t="7896" x="7913688" y="1997075"/>
          <p14:tracePt t="7903" x="7858125" y="2006600"/>
          <p14:tracePt t="7912" x="7785100" y="2024063"/>
          <p14:tracePt t="7919" x="7685088" y="2060575"/>
          <p14:tracePt t="7927" x="7594600" y="2060575"/>
          <p14:tracePt t="7935" x="7494588" y="2089150"/>
          <p14:tracePt t="7943" x="7439025" y="2106613"/>
          <p14:tracePt t="7951" x="7356475" y="2116138"/>
          <p14:tracePt t="7960" x="7329488" y="2125663"/>
          <p14:tracePt t="7967" x="7283450" y="2152650"/>
          <p14:tracePt t="7977" x="7265988" y="2160588"/>
          <p14:tracePt t="8183" x="7275513" y="2160588"/>
          <p14:tracePt t="8192" x="7283450" y="2152650"/>
          <p14:tracePt t="8199" x="7292975" y="2143125"/>
          <p14:tracePt t="8208" x="7302500" y="2133600"/>
          <p14:tracePt t="8223" x="7312025" y="2133600"/>
          <p14:tracePt t="8231" x="7319963" y="2125663"/>
          <p14:tracePt t="8239" x="7339013" y="2125663"/>
          <p14:tracePt t="8247" x="7348538" y="2125663"/>
          <p14:tracePt t="8255" x="7356475" y="2125663"/>
          <p14:tracePt t="8271" x="7366000" y="2125663"/>
          <p14:tracePt t="8279" x="7385050" y="2116138"/>
          <p14:tracePt t="8287" x="7392988" y="2116138"/>
          <p14:tracePt t="8303" x="7402513" y="2116138"/>
          <p14:tracePt t="8311" x="7412038" y="2116138"/>
          <p14:tracePt t="8319" x="7421563" y="2116138"/>
          <p14:tracePt t="8327" x="7429500" y="2116138"/>
          <p14:tracePt t="8576" x="7429500" y="2133600"/>
          <p14:tracePt t="8583" x="7421563" y="2152650"/>
          <p14:tracePt t="8592" x="7421563" y="2170113"/>
          <p14:tracePt t="8599" x="7421563" y="2189163"/>
          <p14:tracePt t="8609" x="7385050" y="2233613"/>
          <p14:tracePt t="8615" x="7385050" y="2262188"/>
          <p14:tracePt t="8623" x="7385050" y="2306638"/>
          <p14:tracePt t="8631" x="7375525" y="2343150"/>
          <p14:tracePt t="8639" x="7375525" y="2389188"/>
          <p14:tracePt t="8647" x="7375525" y="2408238"/>
          <p14:tracePt t="8655" x="7375525" y="2435225"/>
          <p14:tracePt t="8663" x="7375525" y="2444750"/>
          <p14:tracePt t="8671" x="7385050" y="2471738"/>
          <p14:tracePt t="8687" x="7392988" y="2471738"/>
          <p14:tracePt t="8703" x="7402513" y="2481263"/>
          <p14:tracePt t="8799" x="7402513" y="2508250"/>
          <p14:tracePt t="8807" x="7402513" y="2517775"/>
          <p14:tracePt t="8815" x="7402513" y="2535238"/>
          <p14:tracePt t="8823" x="7402513" y="2554288"/>
          <p14:tracePt t="8831" x="7385050" y="2581275"/>
          <p14:tracePt t="8839" x="7385050" y="2598738"/>
          <p14:tracePt t="8847" x="7375525" y="2608263"/>
          <p14:tracePt t="8855" x="7366000" y="2625725"/>
          <p14:tracePt t="8864" x="7366000" y="2644775"/>
          <p14:tracePt t="8871" x="7356475" y="2662238"/>
          <p14:tracePt t="8879" x="7356475" y="2671763"/>
          <p14:tracePt t="8887" x="7356475" y="2690813"/>
          <p14:tracePt t="8919" x="7356475" y="2698750"/>
          <p14:tracePt t="8943" x="7356475" y="2708275"/>
          <p14:tracePt t="9751" x="7339013" y="2744788"/>
          <p14:tracePt t="9759" x="7319963" y="2763838"/>
          <p14:tracePt t="9767" x="7183438" y="2808288"/>
          <p14:tracePt t="9775" x="7019925" y="2836863"/>
          <p14:tracePt t="9783" x="6800850" y="2917825"/>
          <p14:tracePt t="9792" x="6537325" y="3000375"/>
          <p14:tracePt t="9799" x="6162675" y="3109913"/>
          <p14:tracePt t="9808" x="5697538" y="3200400"/>
          <p14:tracePt t="9815" x="5122863" y="3246438"/>
          <p14:tracePt t="9823" x="4613275" y="3346450"/>
          <p14:tracePt t="9831" x="4075113" y="3446463"/>
          <p14:tracePt t="9839" x="3527425" y="3548063"/>
          <p14:tracePt t="9847" x="3035300" y="3592513"/>
          <p14:tracePt t="9855" x="2708275" y="3657600"/>
          <p14:tracePt t="9863" x="2462213" y="3684588"/>
          <p14:tracePt t="9871" x="2279650" y="3702050"/>
          <p14:tracePt t="9879" x="2151063" y="3730625"/>
          <p14:tracePt t="9887" x="2041525" y="3748088"/>
          <p14:tracePt t="9896" x="1997075" y="3757613"/>
          <p14:tracePt t="9903" x="1978025" y="3757613"/>
          <p14:tracePt t="9911" x="1968500" y="3767138"/>
          <p14:tracePt t="10062" x="1960563" y="3767138"/>
          <p14:tracePt t="10071" x="1941513" y="3767138"/>
          <p14:tracePt t="10078" x="1914525" y="3811588"/>
          <p14:tracePt t="10086" x="1878013" y="3875088"/>
          <p14:tracePt t="10094" x="1860550" y="3911600"/>
          <p14:tracePt t="10103" x="1831975" y="3994150"/>
          <p14:tracePt t="10112" x="1804988" y="4040188"/>
          <p14:tracePt t="10119" x="1804988" y="4094163"/>
          <p14:tracePt t="10128" x="1804988" y="4140200"/>
          <p14:tracePt t="10135" x="1804988" y="4176713"/>
          <p14:tracePt t="10143" x="1804988" y="4203700"/>
          <p14:tracePt t="10151" x="1804988" y="4240213"/>
          <p14:tracePt t="10159" x="1804988" y="4268788"/>
          <p14:tracePt t="10167" x="1851025" y="4313238"/>
          <p14:tracePt t="10175" x="1905000" y="4359275"/>
          <p14:tracePt t="10183" x="2005013" y="4422775"/>
          <p14:tracePt t="10192" x="2070100" y="4441825"/>
          <p14:tracePt t="10199" x="2133600" y="4486275"/>
          <p14:tracePt t="10208" x="2206625" y="4505325"/>
          <p14:tracePt t="10215" x="2251075" y="4522788"/>
          <p14:tracePt t="10223" x="2333625" y="4559300"/>
          <p14:tracePt t="10231" x="2352675" y="4559300"/>
          <p14:tracePt t="10239" x="2379663" y="4559300"/>
          <p14:tracePt t="10247" x="2397125" y="4559300"/>
          <p14:tracePt t="10255" x="2416175" y="4559300"/>
          <p14:tracePt t="10351" x="2425700" y="4568825"/>
          <p14:tracePt t="10359" x="2416175" y="4578350"/>
          <p14:tracePt t="10367" x="2379663" y="4587875"/>
          <p14:tracePt t="10375" x="2360613" y="4595813"/>
          <p14:tracePt t="10383" x="2316163" y="4605338"/>
          <p14:tracePt t="10392" x="2260600" y="4614863"/>
          <p14:tracePt t="10399" x="2214563" y="4632325"/>
          <p14:tracePt t="10408" x="2170113" y="4651375"/>
          <p14:tracePt t="10415" x="2151063" y="4651375"/>
          <p14:tracePt t="10423" x="2143125" y="4660900"/>
          <p14:tracePt t="10479" x="2133600" y="4668838"/>
          <p14:tracePt t="10487" x="2133600" y="4687888"/>
          <p14:tracePt t="10495" x="2114550" y="4714875"/>
          <p14:tracePt t="10503" x="2114550" y="4732338"/>
          <p14:tracePt t="10511" x="2114550" y="4751388"/>
          <p14:tracePt t="10519" x="2106613" y="4760913"/>
          <p14:tracePt t="10527" x="2106613" y="4768850"/>
          <p14:tracePt t="10535" x="2106613" y="4787900"/>
          <p14:tracePt t="10542" x="2106613" y="4797425"/>
          <p14:tracePt t="10551" x="2106613" y="4824413"/>
          <p14:tracePt t="10560" x="2106613" y="4833938"/>
          <p14:tracePt t="10567" x="2106613" y="4841875"/>
          <p14:tracePt t="10576" x="2106613" y="4860925"/>
          <p14:tracePt t="10655" x="2106613" y="4870450"/>
          <p14:tracePt t="10671" x="2106613" y="4878388"/>
          <p14:tracePt t="10679" x="2106613" y="4887913"/>
          <p14:tracePt t="10687" x="2087563" y="4906963"/>
          <p14:tracePt t="10695" x="2078038" y="4914900"/>
          <p14:tracePt t="10711" x="2070100" y="4914900"/>
          <p14:tracePt t="10719" x="2051050" y="4924425"/>
          <p14:tracePt t="10863" x="2070100" y="4924425"/>
          <p14:tracePt t="10871" x="2133600" y="4906963"/>
          <p14:tracePt t="10879" x="2170113" y="4897438"/>
          <p14:tracePt t="10887" x="2270125" y="4870450"/>
          <p14:tracePt t="10895" x="2333625" y="4841875"/>
          <p14:tracePt t="10903" x="2406650" y="4824413"/>
          <p14:tracePt t="10911" x="2470150" y="4805363"/>
          <p14:tracePt t="10919" x="2543175" y="4778375"/>
          <p14:tracePt t="10928" x="2606675" y="4768850"/>
          <p14:tracePt t="10935" x="2643188" y="4760913"/>
          <p14:tracePt t="10942" x="2689225" y="4751388"/>
          <p14:tracePt t="10951" x="2735263" y="4724400"/>
          <p14:tracePt t="10959" x="2781300" y="4705350"/>
          <p14:tracePt t="10967" x="2825750" y="4678363"/>
          <p14:tracePt t="10976" x="2871788" y="4660900"/>
          <p14:tracePt t="10983" x="2898775" y="4651375"/>
          <p14:tracePt t="10992" x="2962275" y="4614863"/>
          <p14:tracePt t="10999" x="2990850" y="4595813"/>
          <p14:tracePt t="11008" x="3017838" y="4587875"/>
          <p14:tracePt t="11015" x="3054350" y="4551363"/>
          <p14:tracePt t="11023" x="3071813" y="4551363"/>
          <p14:tracePt t="11031" x="3127375" y="4532313"/>
          <p14:tracePt t="11039" x="3154363" y="4505325"/>
          <p14:tracePt t="11047" x="3190875" y="4495800"/>
          <p14:tracePt t="11055" x="3227388" y="4486275"/>
          <p14:tracePt t="11078" x="3390900" y="4441825"/>
          <p14:tracePt t="11087" x="3436938" y="4432300"/>
          <p14:tracePt t="11095" x="3473450" y="4422775"/>
          <p14:tracePt t="11103" x="3536950" y="4395788"/>
          <p14:tracePt t="11111" x="3582988" y="4386263"/>
          <p14:tracePt t="11119" x="3636963" y="4368800"/>
          <p14:tracePt t="11128" x="3719513" y="4332288"/>
          <p14:tracePt t="11135" x="3765550" y="4322763"/>
          <p14:tracePt t="11142" x="3819525" y="4313238"/>
          <p14:tracePt t="11151" x="3919538" y="4268788"/>
          <p14:tracePt t="11159" x="4002088" y="4240213"/>
          <p14:tracePt t="11167" x="4094163" y="4195763"/>
          <p14:tracePt t="11176" x="4194175" y="4159250"/>
          <p14:tracePt t="11183" x="4311650" y="4103688"/>
          <p14:tracePt t="11192" x="4430713" y="4021138"/>
          <p14:tracePt t="11200" x="4530725" y="3957638"/>
          <p14:tracePt t="11208" x="4630738" y="3884613"/>
          <p14:tracePt t="11215" x="4749800" y="3811588"/>
          <p14:tracePt t="11223" x="4849813" y="3748088"/>
          <p14:tracePt t="11231" x="4941888" y="3711575"/>
          <p14:tracePt t="11239" x="4995863" y="3675063"/>
          <p14:tracePt t="11247" x="5078413" y="3621088"/>
          <p14:tracePt t="11255" x="5122863" y="3556000"/>
          <p14:tracePt t="11263" x="5141913" y="3538538"/>
          <p14:tracePt t="11271" x="5178425" y="3502025"/>
          <p14:tracePt t="11279" x="5195888" y="3455988"/>
          <p14:tracePt t="11287" x="5205413" y="3438525"/>
          <p14:tracePt t="11295" x="5241925" y="3382963"/>
          <p14:tracePt t="11303" x="5268913" y="3338513"/>
          <p14:tracePt t="11312" x="5287963" y="3292475"/>
          <p14:tracePt t="11319" x="5314950" y="3228975"/>
          <p14:tracePt t="11328" x="5334000" y="3200400"/>
          <p14:tracePt t="11335" x="5368925" y="3155950"/>
          <p14:tracePt t="11345" x="5434013" y="3100388"/>
          <p14:tracePt t="11351" x="5470525" y="3063875"/>
          <p14:tracePt t="11359" x="5487988" y="3046413"/>
          <p14:tracePt t="11367" x="5534025" y="3000375"/>
          <p14:tracePt t="11376" x="5580063" y="2963863"/>
          <p14:tracePt t="11383" x="5624513" y="2946400"/>
          <p14:tracePt t="11392" x="5653088" y="2927350"/>
          <p14:tracePt t="11399" x="5743575" y="2873375"/>
          <p14:tracePt t="11408" x="5843588" y="2800350"/>
          <p14:tracePt t="11415" x="5943600" y="2744788"/>
          <p14:tracePt t="11423" x="6043613" y="2698750"/>
          <p14:tracePt t="11431" x="6145213" y="2644775"/>
          <p14:tracePt t="11439" x="6226175" y="2589213"/>
          <p14:tracePt t="11447" x="6291263" y="2554288"/>
          <p14:tracePt t="11455" x="6318250" y="2535238"/>
          <p14:tracePt t="11463" x="6362700" y="2525713"/>
          <p14:tracePt t="11591" x="6335713" y="2571750"/>
          <p14:tracePt t="11598" x="6262688" y="2644775"/>
          <p14:tracePt t="11607" x="6199188" y="2708275"/>
          <p14:tracePt t="11614" x="6135688" y="2781300"/>
          <p14:tracePt t="11622" x="6043613" y="2881313"/>
          <p14:tracePt t="11630" x="6016625" y="2900363"/>
          <p14:tracePt t="11638" x="5880100" y="3009900"/>
          <p14:tracePt t="11647" x="5761038" y="3100388"/>
          <p14:tracePt t="11655" x="5624513" y="3192463"/>
          <p14:tracePt t="11663" x="5470525" y="3319463"/>
          <p14:tracePt t="11671" x="5314950" y="3392488"/>
          <p14:tracePt t="11679" x="5159375" y="3482975"/>
          <p14:tracePt t="11687" x="4986338" y="3575050"/>
          <p14:tracePt t="11696" x="4803775" y="3694113"/>
          <p14:tracePt t="11703" x="4667250" y="3784600"/>
          <p14:tracePt t="11712" x="4484688" y="3903663"/>
          <p14:tracePt t="11719" x="4267200" y="4021138"/>
          <p14:tracePt t="11728" x="4138613" y="4103688"/>
          <p14:tracePt t="11735" x="3938588" y="4203700"/>
          <p14:tracePt t="11745" x="3810000" y="4232275"/>
          <p14:tracePt t="11751" x="3709988" y="4303713"/>
          <p14:tracePt t="11759" x="3629025" y="4332288"/>
          <p14:tracePt t="11767" x="3563938" y="4349750"/>
          <p14:tracePt t="11775" x="3536950" y="4386263"/>
          <p14:tracePt t="11782" x="3519488" y="4395788"/>
          <p14:tracePt t="11880" x="3509963" y="4405313"/>
          <p14:tracePt t="11889" x="3500438" y="4405313"/>
          <p14:tracePt t="11895" x="3500438" y="4432300"/>
          <p14:tracePt t="11903" x="3482975" y="4468813"/>
          <p14:tracePt t="11911" x="3473450" y="4478338"/>
          <p14:tracePt t="11919" x="3463925" y="4478338"/>
          <p14:tracePt t="11935" x="3455988" y="4486275"/>
          <p14:tracePt t="11969" x="3446463" y="4495800"/>
          <p14:tracePt t="11975" x="3436938" y="4505325"/>
          <p14:tracePt t="11985" x="3427413" y="4522788"/>
          <p14:tracePt t="11993" x="3427413" y="4532313"/>
          <p14:tracePt t="11999" x="3419475" y="4559300"/>
          <p14:tracePt t="12008" x="3409950" y="4559300"/>
          <p14:tracePt t="12015" x="3400425" y="4568825"/>
          <p14:tracePt t="12031" x="3390900" y="4595813"/>
          <p14:tracePt t="12047" x="3382963" y="4614863"/>
          <p14:tracePt t="12055" x="3373438" y="4651375"/>
          <p14:tracePt t="12063" x="3336925" y="4678363"/>
          <p14:tracePt t="12083" x="3290888" y="4732338"/>
          <p14:tracePt t="12087" x="3273425" y="4751388"/>
          <p14:tracePt t="12095" x="3236913" y="4768850"/>
          <p14:tracePt t="12112" x="3227388" y="4778375"/>
          <p14:tracePt t="12119" x="3217863" y="4778375"/>
          <p14:tracePt t="12271" x="3254375" y="4751388"/>
          <p14:tracePt t="12279" x="3327400" y="4724400"/>
          <p14:tracePt t="12287" x="3409950" y="4678363"/>
          <p14:tracePt t="12296" x="3546475" y="4651375"/>
          <p14:tracePt t="12303" x="3692525" y="4605338"/>
          <p14:tracePt t="12312" x="3819525" y="4578350"/>
          <p14:tracePt t="12319" x="3975100" y="4522788"/>
          <p14:tracePt t="12326" x="4138613" y="4459288"/>
          <p14:tracePt t="12335" x="4275138" y="4432300"/>
          <p14:tracePt t="12344" x="4421188" y="4386263"/>
          <p14:tracePt t="12351" x="4557713" y="4322763"/>
          <p14:tracePt t="12361" x="4649788" y="4286250"/>
          <p14:tracePt t="12367" x="4767263" y="4213225"/>
          <p14:tracePt t="12376" x="4849813" y="4167188"/>
          <p14:tracePt t="12383" x="4932363" y="4140200"/>
          <p14:tracePt t="12394" x="5032375" y="4086225"/>
          <p14:tracePt t="12399" x="5086350" y="4076700"/>
          <p14:tracePt t="12409" x="5168900" y="4030663"/>
          <p14:tracePt t="12415" x="5251450" y="4003675"/>
          <p14:tracePt t="12423" x="5334000" y="3948113"/>
          <p14:tracePt t="12431" x="5424488" y="3911600"/>
          <p14:tracePt t="12442" x="5561013" y="3840163"/>
          <p14:tracePt t="12447" x="5607050" y="3811588"/>
          <p14:tracePt t="12455" x="5724525" y="3738563"/>
          <p14:tracePt t="12463" x="5807075" y="3702050"/>
          <p14:tracePt t="12471" x="5853113" y="3665538"/>
          <p14:tracePt t="12479" x="5899150" y="3638550"/>
          <p14:tracePt t="12487" x="5916613" y="3621088"/>
          <p14:tracePt t="12503" x="5926138" y="3621088"/>
          <p14:tracePt t="12512" x="5935663" y="3611563"/>
          <p14:tracePt t="12616" x="5880100" y="3638550"/>
          <p14:tracePt t="12623" x="5780088" y="3711575"/>
          <p14:tracePt t="12631" x="5697538" y="3775075"/>
          <p14:tracePt t="12639" x="5597525" y="3867150"/>
          <p14:tracePt t="12647" x="5461000" y="3976688"/>
          <p14:tracePt t="12655" x="5334000" y="4076700"/>
          <p14:tracePt t="12663" x="5151438" y="4213225"/>
          <p14:tracePt t="12671" x="4905375" y="4340225"/>
          <p14:tracePt t="12678" x="4686300" y="4468813"/>
          <p14:tracePt t="12686" x="4513263" y="4568825"/>
          <p14:tracePt t="12694" x="4330700" y="4660900"/>
          <p14:tracePt t="12702" x="4230688" y="4732338"/>
          <p14:tracePt t="12711" x="4138613" y="4778375"/>
          <p14:tracePt t="12719" x="4038600" y="4824413"/>
          <p14:tracePt t="12726" x="3992563" y="4841875"/>
          <p14:tracePt t="12734" x="3965575" y="4841875"/>
          <p14:tracePt t="12742" x="3956050" y="4841875"/>
          <p14:tracePt t="12750" x="3938588" y="4841875"/>
          <p14:tracePt t="12950" x="4048125" y="4814888"/>
          <p14:tracePt t="12958" x="4194175" y="4751388"/>
          <p14:tracePt t="12966" x="4348163" y="4660900"/>
          <p14:tracePt t="12974" x="4521200" y="4587875"/>
          <p14:tracePt t="12982" x="4795838" y="4478338"/>
          <p14:tracePt t="12991" x="5059363" y="4376738"/>
          <p14:tracePt t="12999" x="5324475" y="4303713"/>
          <p14:tracePt t="13008" x="5534025" y="4268788"/>
          <p14:tracePt t="13015" x="5697538" y="4213225"/>
          <p14:tracePt t="13023" x="5834063" y="4167188"/>
          <p14:tracePt t="13031" x="5926138" y="4149725"/>
          <p14:tracePt t="13039" x="5989638" y="4140200"/>
          <p14:tracePt t="13047" x="6007100" y="4130675"/>
          <p14:tracePt t="13167" x="6007100" y="4159250"/>
          <p14:tracePt t="13174" x="5953125" y="4222750"/>
          <p14:tracePt t="13182" x="5870575" y="4303713"/>
          <p14:tracePt t="13190" x="5753100" y="4386263"/>
          <p14:tracePt t="13198" x="5653088" y="4441825"/>
          <p14:tracePt t="13207" x="5507038" y="4468813"/>
          <p14:tracePt t="13214" x="5405438" y="4522788"/>
          <p14:tracePt t="13222" x="5268913" y="4587875"/>
          <p14:tracePt t="13231" x="5195888" y="4614863"/>
          <p14:tracePt t="13239" x="5095875" y="4651375"/>
          <p14:tracePt t="13247" x="5049838" y="4678363"/>
          <p14:tracePt t="13254" x="5005388" y="4714875"/>
          <p14:tracePt t="13263" x="4959350" y="4732338"/>
          <p14:tracePt t="13271" x="4941888" y="4741863"/>
          <p14:tracePt t="13294" x="4941888" y="4751388"/>
          <p14:tracePt t="13318" x="4932363" y="4760913"/>
          <p14:tracePt t="13326" x="4895850" y="4778375"/>
          <p14:tracePt t="13334" x="4832350" y="4814888"/>
          <p14:tracePt t="13342" x="4730750" y="4870450"/>
          <p14:tracePt t="13354" x="4667250" y="4897438"/>
          <p14:tracePt t="13358" x="4586288" y="4924425"/>
          <p14:tracePt t="13366" x="4540250" y="4943475"/>
          <p14:tracePt t="13374" x="4513263" y="4951413"/>
          <p14:tracePt t="13382" x="4484688" y="4951413"/>
          <p14:tracePt t="13390" x="4457700" y="4970463"/>
          <p14:tracePt t="13398" x="4421188" y="4979988"/>
          <p14:tracePt t="13406" x="4394200" y="4987925"/>
          <p14:tracePt t="13414" x="4384675" y="4997450"/>
          <p14:tracePt t="13422" x="4376738" y="4997450"/>
          <p14:tracePt t="13432" x="4330700" y="5033963"/>
          <p14:tracePt t="13439" x="4321175" y="5043488"/>
          <p14:tracePt t="13447" x="4294188" y="5060950"/>
          <p14:tracePt t="13455" x="4275138" y="5080000"/>
          <p14:tracePt t="13464" x="4257675" y="5089525"/>
          <p14:tracePt t="13470" x="4211638" y="5097463"/>
          <p14:tracePt t="13478" x="4184650" y="5106988"/>
          <p14:tracePt t="13486" x="4138613" y="5126038"/>
          <p14:tracePt t="13494" x="4084638" y="5126038"/>
          <p14:tracePt t="13502" x="4011613" y="5126038"/>
          <p14:tracePt t="13510" x="3892550" y="5143500"/>
          <p14:tracePt t="13518" x="3802063" y="5153025"/>
          <p14:tracePt t="13526" x="3709988" y="5170488"/>
          <p14:tracePt t="13534" x="3636963" y="5170488"/>
          <p14:tracePt t="13542" x="3592513" y="5189538"/>
          <p14:tracePt t="13550" x="3546475" y="5207000"/>
          <p14:tracePt t="13559" x="3527425" y="5207000"/>
          <p14:tracePt t="13566" x="3509963" y="5207000"/>
          <p14:tracePt t="13574" x="3490913" y="5216525"/>
          <p14:tracePt t="13582" x="3482975" y="5216525"/>
          <p14:tracePt t="13590" x="3463925" y="5233988"/>
          <p14:tracePt t="13598" x="3463925" y="5243513"/>
          <p14:tracePt t="13614" x="3436938" y="5262563"/>
          <p14:tracePt t="13630" x="3427413" y="5270500"/>
          <p14:tracePt t="13662" x="3427413" y="5280025"/>
          <p14:tracePt t="13670" x="3427413" y="5289550"/>
          <p14:tracePt t="13678" x="3427413" y="5299075"/>
          <p14:tracePt t="13686" x="3427413" y="5307013"/>
          <p14:tracePt t="13768" x="3427413" y="5316538"/>
          <p14:tracePt t="13776" x="3436938" y="5316538"/>
          <p14:tracePt t="13784" x="3446463" y="5316538"/>
          <p14:tracePt t="13792" x="3473450" y="5316538"/>
          <p14:tracePt t="13799" x="3482975" y="5316538"/>
          <p14:tracePt t="13816" x="3490913" y="5316538"/>
          <p14:tracePt t="13825" x="3509963" y="5316538"/>
          <p14:tracePt t="13832" x="3527425" y="5316538"/>
          <p14:tracePt t="13840" x="3556000" y="5316538"/>
          <p14:tracePt t="13847" x="3582988" y="5326063"/>
          <p14:tracePt t="13856" x="3629025" y="5326063"/>
          <p14:tracePt t="13864" x="3665538" y="5343525"/>
          <p14:tracePt t="13872" x="3719513" y="5343525"/>
          <p14:tracePt t="13879" x="3802063" y="5353050"/>
          <p14:tracePt t="13887" x="3875088" y="5380038"/>
          <p14:tracePt t="13895" x="3984625" y="5380038"/>
          <p14:tracePt t="13903" x="4121150" y="5408613"/>
          <p14:tracePt t="13911" x="4267200" y="5426075"/>
          <p14:tracePt t="13919" x="4413250" y="5426075"/>
          <p14:tracePt t="13926" x="4540250" y="5426075"/>
          <p14:tracePt t="13935" x="4667250" y="5453063"/>
          <p14:tracePt t="13943" x="4767263" y="5462588"/>
          <p14:tracePt t="13951" x="4840288" y="5462588"/>
          <p14:tracePt t="13959" x="4913313" y="5462588"/>
          <p14:tracePt t="13967" x="4949825" y="5462588"/>
          <p14:tracePt t="13975" x="4968875" y="5462588"/>
          <p14:tracePt t="13983" x="4986338" y="5462588"/>
          <p14:tracePt t="14360" x="5005388" y="5462588"/>
          <p14:tracePt t="14368" x="5049838" y="5453063"/>
          <p14:tracePt t="14375" x="5122863" y="5445125"/>
          <p14:tracePt t="14383" x="5168900" y="5435600"/>
          <p14:tracePt t="14392" x="5241925" y="5408613"/>
          <p14:tracePt t="14398" x="5360988" y="5380038"/>
          <p14:tracePt t="14406" x="5470525" y="5362575"/>
          <p14:tracePt t="14414" x="5570538" y="5335588"/>
          <p14:tracePt t="14422" x="5643563" y="5326063"/>
          <p14:tracePt t="14430" x="5716588" y="5307013"/>
          <p14:tracePt t="14438" x="5761038" y="5307013"/>
          <p14:tracePt t="14447" x="5780088" y="5307013"/>
          <p14:tracePt t="14520" x="5743575" y="5307013"/>
          <p14:tracePt t="14528" x="5688013" y="5326063"/>
          <p14:tracePt t="14536" x="5653088" y="5326063"/>
          <p14:tracePt t="14543" x="5597525" y="5326063"/>
          <p14:tracePt t="14552" x="5514975" y="5326063"/>
          <p14:tracePt t="14560" x="5405438" y="5326063"/>
          <p14:tracePt t="14568" x="5297488" y="5326063"/>
          <p14:tracePt t="14577" x="5187950" y="5326063"/>
          <p14:tracePt t="14583" x="5095875" y="5326063"/>
          <p14:tracePt t="14594" x="5005388" y="5326063"/>
          <p14:tracePt t="14598" x="4876800" y="5326063"/>
          <p14:tracePt t="14607" x="4767263" y="5326063"/>
          <p14:tracePt t="14614" x="4640263" y="5326063"/>
          <p14:tracePt t="14622" x="4513263" y="5326063"/>
          <p14:tracePt t="14630" x="4384675" y="5326063"/>
          <p14:tracePt t="14638" x="4294188" y="5326063"/>
          <p14:tracePt t="14646" x="4221163" y="5326063"/>
          <p14:tracePt t="14654" x="4129088" y="5326063"/>
          <p14:tracePt t="14662" x="4065588" y="5335588"/>
          <p14:tracePt t="14670" x="4038600" y="5335588"/>
          <p14:tracePt t="14678" x="4002088" y="5343525"/>
          <p14:tracePt t="14686" x="3938588" y="5343525"/>
          <p14:tracePt t="14694" x="3911600" y="5353050"/>
          <p14:tracePt t="14702" x="3883025" y="5353050"/>
          <p14:tracePt t="14710" x="3856038" y="5353050"/>
          <p14:tracePt t="14718" x="3838575" y="5353050"/>
          <p14:tracePt t="14726" x="3792538" y="5353050"/>
          <p14:tracePt t="14734" x="3765550" y="5353050"/>
          <p14:tracePt t="14742" x="3746500" y="5353050"/>
          <p14:tracePt t="14750" x="3738563" y="5353050"/>
          <p14:tracePt t="14758" x="3719513" y="5353050"/>
          <p14:tracePt t="14799" x="3709988" y="5353050"/>
          <p14:tracePt t="14840" x="3702050" y="5353050"/>
          <p14:tracePt t="14848" x="3665538" y="5353050"/>
          <p14:tracePt t="14856" x="3619500" y="5362575"/>
          <p14:tracePt t="14864" x="3600450" y="5372100"/>
          <p14:tracePt t="14872" x="3563938" y="5389563"/>
          <p14:tracePt t="14880" x="3536950" y="5389563"/>
          <p14:tracePt t="14888" x="3509963" y="5399088"/>
          <p14:tracePt t="14895" x="3482975" y="5399088"/>
          <p14:tracePt t="14903" x="3455988" y="5408613"/>
          <p14:tracePt t="14911" x="3436938" y="5408613"/>
          <p14:tracePt t="14919" x="3409950" y="5408613"/>
          <p14:tracePt t="14927" x="3382963" y="5408613"/>
          <p14:tracePt t="14935" x="3363913" y="5408613"/>
          <p14:tracePt t="14943" x="3327400" y="5426075"/>
          <p14:tracePt t="14959" x="3300413" y="5426075"/>
          <p14:tracePt t="14967" x="3290888" y="5426075"/>
          <p14:tracePt t="14983" x="3281363" y="5426075"/>
          <p14:tracePt t="15064" x="3273425" y="5426075"/>
          <p14:tracePt t="15152" x="3281363" y="5426075"/>
          <p14:tracePt t="15167" x="3290888" y="5426075"/>
          <p14:tracePt t="15175" x="3327400" y="5426075"/>
          <p14:tracePt t="15183" x="3363913" y="5426075"/>
          <p14:tracePt t="15192" x="3436938" y="5426075"/>
          <p14:tracePt t="15199" x="3509963" y="5426075"/>
          <p14:tracePt t="15209" x="3619500" y="5426075"/>
          <p14:tracePt t="15215" x="3729038" y="5426075"/>
          <p14:tracePt t="15225" x="3856038" y="5426075"/>
          <p14:tracePt t="15231" x="4002088" y="5426075"/>
          <p14:tracePt t="15240" x="4165600" y="5426075"/>
          <p14:tracePt t="15248" x="4357688" y="5426075"/>
          <p14:tracePt t="15255" x="4521200" y="5426075"/>
          <p14:tracePt t="15263" x="4667250" y="5426075"/>
          <p14:tracePt t="15272" x="4832350" y="5426075"/>
          <p14:tracePt t="15279" x="4941888" y="5426075"/>
          <p14:tracePt t="15286" x="5032375" y="5426075"/>
          <p14:tracePt t="15294" x="5114925" y="5399088"/>
          <p14:tracePt t="15302" x="5151438" y="5399088"/>
          <p14:tracePt t="15310" x="5195888" y="5399088"/>
          <p14:tracePt t="15318" x="5214938" y="5389563"/>
          <p14:tracePt t="15326" x="5232400" y="5372100"/>
          <p14:tracePt t="15334" x="5241925" y="5362575"/>
          <p14:tracePt t="15342" x="5260975" y="5335588"/>
          <p14:tracePt t="15350" x="5268913" y="5326063"/>
          <p14:tracePt t="15360" x="5278438" y="5326063"/>
          <p14:tracePt t="15366" x="5287963" y="5316538"/>
          <p14:tracePt t="15382" x="5297488" y="5299075"/>
          <p14:tracePt t="15398" x="5305425" y="5289550"/>
          <p14:tracePt t="15520" x="5360988" y="5280025"/>
          <p14:tracePt t="15528" x="5387975" y="5280025"/>
          <p14:tracePt t="15536" x="5424488" y="5280025"/>
          <p14:tracePt t="15543" x="5478463" y="5280025"/>
          <p14:tracePt t="15552" x="5543550" y="5280025"/>
          <p14:tracePt t="15559" x="5580063" y="5280025"/>
          <p14:tracePt t="15567" x="5634038" y="5280025"/>
          <p14:tracePt t="15577" x="5697538" y="5270500"/>
          <p14:tracePt t="15584" x="5770563" y="5243513"/>
          <p14:tracePt t="15595" x="5789613" y="5243513"/>
          <p14:tracePt t="15600" x="5807075" y="5243513"/>
          <p14:tracePt t="15609" x="5816600" y="5243513"/>
          <p14:tracePt t="15615" x="5826125" y="5243513"/>
          <p14:tracePt t="15768" x="5807075" y="5243513"/>
          <p14:tracePt t="15775" x="5797550" y="5243513"/>
          <p14:tracePt t="15783" x="5789613" y="5253038"/>
          <p14:tracePt t="15959" x="5797550" y="5253038"/>
          <p14:tracePt t="16208" x="5807075" y="5262563"/>
          <p14:tracePt t="16216" x="5807075" y="5280025"/>
          <p14:tracePt t="16239" x="5807075" y="5289550"/>
          <p14:tracePt t="16342" x="5816600" y="5299075"/>
          <p14:tracePt t="16646" x="5797550" y="5299075"/>
          <p14:tracePt t="16655" x="5697538" y="5299075"/>
          <p14:tracePt t="16663" x="5643563" y="5299075"/>
          <p14:tracePt t="16671" x="5551488" y="5299075"/>
          <p14:tracePt t="16678" x="5405438" y="5299075"/>
          <p14:tracePt t="16686" x="5241925" y="5299075"/>
          <p14:tracePt t="16694" x="5059363" y="5299075"/>
          <p14:tracePt t="16702" x="4859338" y="5299075"/>
          <p14:tracePt t="16710" x="4667250" y="5299075"/>
          <p14:tracePt t="16718" x="4503738" y="5299075"/>
          <p14:tracePt t="16726" x="4321175" y="5299075"/>
          <p14:tracePt t="16734" x="4157663" y="5299075"/>
          <p14:tracePt t="16742" x="4011613" y="5299075"/>
          <p14:tracePt t="16751" x="3883025" y="5299075"/>
          <p14:tracePt t="16759" x="3775075" y="5299075"/>
          <p14:tracePt t="16768" x="3665538" y="5299075"/>
          <p14:tracePt t="16777" x="3592513" y="5299075"/>
          <p14:tracePt t="16783" x="3563938" y="5299075"/>
          <p14:tracePt t="16793" x="3546475" y="5299075"/>
          <p14:tracePt t="16799" x="3536950" y="5299075"/>
          <p14:tracePt t="16809" x="3519488" y="5299075"/>
          <p14:tracePt t="16847" x="3509963" y="5299075"/>
          <p14:tracePt t="16858" x="3490913" y="5299075"/>
          <p14:tracePt t="16863" x="3473450" y="5299075"/>
          <p14:tracePt t="16872" x="3463925" y="5299075"/>
          <p14:tracePt t="16880" x="3427413" y="5299075"/>
          <p14:tracePt t="16887" x="3390900" y="5316538"/>
          <p14:tracePt t="16894" x="3354388" y="5316538"/>
          <p14:tracePt t="16902" x="3327400" y="5326063"/>
          <p14:tracePt t="16910" x="3300413" y="5326063"/>
          <p14:tracePt t="16918" x="3254375" y="5326063"/>
          <p14:tracePt t="16926" x="3244850" y="5326063"/>
          <p14:tracePt t="16934" x="3236913" y="5326063"/>
          <p14:tracePt t="16950" x="3227388" y="5326063"/>
          <p14:tracePt t="17008" x="3236913" y="5316538"/>
          <p14:tracePt t="17015" x="3244850" y="5307013"/>
          <p14:tracePt t="17024" x="3254375" y="5299075"/>
          <p14:tracePt t="17040" x="3263900" y="5299075"/>
          <p14:tracePt t="17168" x="3227388" y="5299075"/>
          <p14:tracePt t="17175" x="3200400" y="5307013"/>
          <p14:tracePt t="17184" x="3127375" y="5326063"/>
          <p14:tracePt t="17192" x="3071813" y="5326063"/>
          <p14:tracePt t="17201" x="2998788" y="5343525"/>
          <p14:tracePt t="17209" x="2898775" y="5353050"/>
          <p14:tracePt t="17216" x="2825750" y="5353050"/>
          <p14:tracePt t="17225" x="2735263" y="5372100"/>
          <p14:tracePt t="17235" x="2643188" y="5372100"/>
          <p14:tracePt t="17240" x="2516188" y="5372100"/>
          <p14:tracePt t="17247" x="2389188" y="5372100"/>
          <p14:tracePt t="17256" x="2297113" y="5372100"/>
          <p14:tracePt t="17265" x="2214563" y="5372100"/>
          <p14:tracePt t="17271" x="2179638" y="5372100"/>
          <p14:tracePt t="17279" x="2124075" y="5372100"/>
          <p14:tracePt t="17287" x="2097088" y="5372100"/>
          <p14:tracePt t="17295" x="2078038" y="5372100"/>
          <p14:tracePt t="17303" x="2051050" y="5372100"/>
          <p14:tracePt t="17310" x="2033588" y="5372100"/>
          <p14:tracePt t="17319" x="2005013" y="5372100"/>
          <p14:tracePt t="17326" x="1987550" y="5372100"/>
          <p14:tracePt t="17335" x="1978025" y="5372100"/>
          <p14:tracePt t="17351" x="1960563" y="5372100"/>
          <p14:tracePt t="17359" x="1951038" y="5372100"/>
          <p14:tracePt t="17392" x="1941513" y="5372100"/>
          <p14:tracePt t="17399" x="1931988" y="5372100"/>
          <p14:tracePt t="17415" x="1924050" y="5372100"/>
          <p14:tracePt t="17521" x="1914525" y="5372100"/>
          <p14:tracePt t="17527" x="1905000" y="5372100"/>
          <p14:tracePt t="17535" x="1895475" y="5372100"/>
          <p14:tracePt t="17543" x="1878013" y="5372100"/>
          <p14:tracePt t="17551" x="1860550" y="5372100"/>
          <p14:tracePt t="17559" x="1831975" y="5372100"/>
          <p14:tracePt t="17567" x="1795463" y="5372100"/>
          <p14:tracePt t="17576" x="1751013" y="5372100"/>
          <p14:tracePt t="17583" x="1668463" y="5372100"/>
          <p14:tracePt t="17596" x="1641475" y="5372100"/>
          <p14:tracePt t="17598" x="1568450" y="5372100"/>
          <p14:tracePt t="17607" x="1512888" y="5372100"/>
          <p14:tracePt t="17614" x="1468438" y="5372100"/>
          <p14:tracePt t="17623" x="1412875" y="5372100"/>
          <p14:tracePt t="17630" x="1385888" y="5372100"/>
          <p14:tracePt t="17638" x="1376363" y="5372100"/>
          <p14:tracePt t="17646" x="1366838" y="5372100"/>
          <p14:tracePt t="17654" x="1358900" y="5372100"/>
          <p14:tracePt t="17862" x="1322388" y="5372100"/>
          <p14:tracePt t="17870" x="1312863" y="5372100"/>
          <p14:tracePt t="17878" x="1303338" y="5372100"/>
          <p14:tracePt t="17886" x="1293813" y="5372100"/>
          <p14:tracePt t="17894" x="1285875" y="5372100"/>
          <p14:tracePt t="17902" x="1266825" y="5372100"/>
          <p14:tracePt t="17911" x="1249363" y="5372100"/>
          <p14:tracePt t="17976" x="1239838" y="5372100"/>
          <p14:tracePt t="17992" x="1239838" y="5362575"/>
          <p14:tracePt t="18000" x="1239838" y="5353050"/>
          <p14:tracePt t="18056" x="1239838" y="5335588"/>
          <p14:tracePt t="18064" x="1239838" y="5316538"/>
          <p14:tracePt t="18080" x="1239838" y="5307013"/>
          <p14:tracePt t="18087" x="1239838" y="5299075"/>
          <p14:tracePt t="18104" x="1249363" y="5299075"/>
          <p14:tracePt t="18110" x="1258888" y="5299075"/>
          <p14:tracePt t="18118" x="1266825" y="5289550"/>
          <p14:tracePt t="18126" x="1276350" y="5289550"/>
          <p14:tracePt t="18137" x="1303338" y="5270500"/>
          <p14:tracePt t="18144" x="1312863" y="5262563"/>
          <p14:tracePt t="18151" x="1322388" y="5262563"/>
          <p14:tracePt t="18159" x="1330325" y="5253038"/>
          <p14:tracePt t="18166" x="1339850" y="5253038"/>
          <p14:tracePt t="18175" x="1366838" y="5243513"/>
          <p14:tracePt t="18182" x="1376363" y="5233988"/>
          <p14:tracePt t="18190" x="1385888" y="5226050"/>
          <p14:tracePt t="18255" x="1395413" y="5216525"/>
          <p14:tracePt t="18272" x="1395413" y="5207000"/>
          <p14:tracePt t="18279" x="1395413" y="5197475"/>
          <p14:tracePt t="18287" x="1395413" y="5189538"/>
          <p14:tracePt t="18303" x="1395413" y="5180013"/>
          <p14:tracePt t="18310" x="1395413" y="5170488"/>
          <p14:tracePt t="18327" x="1395413" y="5153025"/>
          <p14:tracePt t="18342" x="1395413" y="5143500"/>
          <p14:tracePt t="18359" x="1395413" y="5133975"/>
          <p14:tracePt t="18366" x="1395413" y="5116513"/>
          <p14:tracePt t="18374" x="1395413" y="5097463"/>
          <p14:tracePt t="18382" x="1395413" y="5089525"/>
          <p14:tracePt t="18390" x="1395413" y="5070475"/>
          <p14:tracePt t="18398" x="1395413" y="5043488"/>
          <p14:tracePt t="18407" x="1395413" y="5024438"/>
          <p14:tracePt t="18414" x="1395413" y="5016500"/>
          <p14:tracePt t="18536" x="1395413" y="4987925"/>
          <p14:tracePt t="18542" x="1395413" y="4970463"/>
          <p14:tracePt t="18550" x="1395413" y="4943475"/>
          <p14:tracePt t="18566" x="1395413" y="4924425"/>
          <p14:tracePt t="18574" x="1395413" y="4906963"/>
          <p14:tracePt t="18582" x="1366838" y="4870450"/>
          <p14:tracePt t="18590" x="1366838" y="4860925"/>
          <p14:tracePt t="18598" x="1358900" y="4860925"/>
          <p14:tracePt t="18752" x="1358900" y="4851400"/>
          <p14:tracePt t="18759" x="1358900" y="4824413"/>
          <p14:tracePt t="18768" x="1422400" y="4787900"/>
          <p14:tracePt t="18775" x="1439863" y="4778375"/>
          <p14:tracePt t="18783" x="1495425" y="4751388"/>
          <p14:tracePt t="18792" x="1512888" y="4741863"/>
          <p14:tracePt t="18799" x="1541463" y="4724400"/>
          <p14:tracePt t="18809" x="1549400" y="4714875"/>
          <p14:tracePt t="18816" x="1558925" y="4705350"/>
          <p14:tracePt t="18825" x="1558925" y="4697413"/>
          <p14:tracePt t="18872" x="1558925" y="4678363"/>
          <p14:tracePt t="18880" x="1558925" y="4668838"/>
          <p14:tracePt t="18888" x="1558925" y="4651375"/>
          <p14:tracePt t="18896" x="1558925" y="4641850"/>
          <p14:tracePt t="18904" x="1549400" y="4624388"/>
          <p14:tracePt t="18919" x="1541463" y="4614863"/>
          <p14:tracePt t="18930" x="1531938" y="4595813"/>
          <p14:tracePt t="18935" x="1522413" y="4551363"/>
          <p14:tracePt t="18944" x="1504950" y="4522788"/>
          <p14:tracePt t="18951" x="1485900" y="4505325"/>
          <p14:tracePt t="18967" x="1449388" y="4459288"/>
          <p14:tracePt t="18975" x="1449388" y="4449763"/>
          <p14:tracePt t="18983" x="1449388" y="4441825"/>
          <p14:tracePt t="18993" x="1431925" y="4422775"/>
          <p14:tracePt t="18999" x="1431925" y="4413250"/>
          <p14:tracePt t="19008" x="1422400" y="4395788"/>
          <p14:tracePt t="19144" x="1403350" y="4376738"/>
          <p14:tracePt t="19151" x="1385888" y="4359275"/>
          <p14:tracePt t="19159" x="1376363" y="4349750"/>
          <p14:tracePt t="19167" x="1376363" y="4313238"/>
          <p14:tracePt t="19175" x="1366838" y="4303713"/>
          <p14:tracePt t="19193" x="1349375" y="4286250"/>
          <p14:tracePt t="19208" x="1339850" y="4276725"/>
          <p14:tracePt t="19224" x="1330325" y="4268788"/>
          <p14:tracePt t="19360" x="1330325" y="4259263"/>
          <p14:tracePt t="19368" x="1366838" y="4232275"/>
          <p14:tracePt t="19375" x="1431925" y="4222750"/>
          <p14:tracePt t="19383" x="1476375" y="4195763"/>
          <p14:tracePt t="19392" x="1504950" y="4167188"/>
          <p14:tracePt t="19399" x="1522413" y="4149725"/>
          <p14:tracePt t="19408" x="1531938" y="4140200"/>
          <p14:tracePt t="19415" x="1541463" y="4103688"/>
          <p14:tracePt t="19425" x="1549400" y="4067175"/>
          <p14:tracePt t="19431" x="1558925" y="4013200"/>
          <p14:tracePt t="19440" x="1568450" y="3994150"/>
          <p14:tracePt t="19447" x="1568450" y="3967163"/>
          <p14:tracePt t="19456" x="1568450" y="3940175"/>
          <p14:tracePt t="19464" x="1568450" y="3894138"/>
          <p14:tracePt t="19472" x="1568450" y="3875088"/>
          <p14:tracePt t="19480" x="1568450" y="3840163"/>
          <p14:tracePt t="19487" x="1568450" y="3811588"/>
          <p14:tracePt t="19495" x="1568450" y="3767138"/>
          <p14:tracePt t="19504" x="1568450" y="3738563"/>
          <p14:tracePt t="19511" x="1558925" y="3694113"/>
          <p14:tracePt t="19520" x="1558925" y="3675063"/>
          <p14:tracePt t="19527" x="1549400" y="3638550"/>
          <p14:tracePt t="19535" x="1531938" y="3621088"/>
          <p14:tracePt t="19551" x="1522413" y="3584575"/>
          <p14:tracePt t="19560" x="1512888" y="3575050"/>
          <p14:tracePt t="19599" x="1504950" y="3575050"/>
          <p14:tracePt t="19615" x="1495425" y="3565525"/>
          <p14:tracePt t="19631" x="1485900" y="3565525"/>
          <p14:tracePt t="19663" x="1476375" y="3556000"/>
          <p14:tracePt t="19974" x="1476375" y="3548063"/>
          <p14:tracePt t="19982" x="1476375" y="3519488"/>
          <p14:tracePt t="19990" x="1504950" y="3475038"/>
          <p14:tracePt t="19998" x="1512888" y="3446463"/>
          <p14:tracePt t="20006" x="1531938" y="3419475"/>
          <p14:tracePt t="20014" x="1541463" y="3402013"/>
          <p14:tracePt t="20023" x="1549400" y="3338513"/>
          <p14:tracePt t="20031" x="1549400" y="3319463"/>
          <p14:tracePt t="20041" x="1568450" y="3292475"/>
          <p14:tracePt t="20047" x="1568450" y="3273425"/>
          <p14:tracePt t="20056" x="1568450" y="3246438"/>
          <p14:tracePt t="20064" x="1568450" y="3236913"/>
          <p14:tracePt t="20080" x="1568450" y="3209925"/>
          <p14:tracePt t="20086" x="1558925" y="3200400"/>
          <p14:tracePt t="20094" x="1549400" y="3192463"/>
          <p14:tracePt t="20110" x="1541463" y="3173413"/>
          <p14:tracePt t="20118" x="1531938" y="3163888"/>
          <p14:tracePt t="20126" x="1522413" y="3155950"/>
          <p14:tracePt t="20134" x="1512888" y="3146425"/>
          <p14:tracePt t="20142" x="1504950" y="3136900"/>
          <p14:tracePt t="20158" x="1495425" y="3127375"/>
          <p14:tracePt t="20167" x="1485900" y="3119438"/>
          <p14:tracePt t="20183" x="1476375" y="3100388"/>
          <p14:tracePt t="20192" x="1458913" y="3082925"/>
          <p14:tracePt t="20225" x="1449388" y="3073400"/>
          <p14:tracePt t="20247" x="1449388" y="3063875"/>
          <p14:tracePt t="20256" x="1449388" y="3046413"/>
          <p14:tracePt t="20678" x="1449388" y="3036888"/>
          <p14:tracePt t="20686" x="1458913" y="3036888"/>
          <p14:tracePt t="20694" x="1468438" y="3036888"/>
          <p14:tracePt t="20816" x="1485900" y="3036888"/>
          <p14:tracePt t="20825" x="1504950" y="3036888"/>
          <p14:tracePt t="20831" x="1558925" y="3054350"/>
          <p14:tracePt t="20840" x="1604963" y="3063875"/>
          <p14:tracePt t="20848" x="1622425" y="3063875"/>
          <p14:tracePt t="20856" x="1677988" y="3100388"/>
          <p14:tracePt t="20863" x="1741488" y="3119438"/>
          <p14:tracePt t="20872" x="1804988" y="3192463"/>
          <p14:tracePt t="20879" x="1924050" y="3265488"/>
          <p14:tracePt t="20887" x="1997075" y="3328988"/>
          <p14:tracePt t="20895" x="2114550" y="3419475"/>
          <p14:tracePt t="20903" x="2260600" y="3492500"/>
          <p14:tracePt t="20911" x="2433638" y="3592513"/>
          <p14:tracePt t="20919" x="2589213" y="3638550"/>
          <p14:tracePt t="20929" x="2781300" y="3711575"/>
          <p14:tracePt t="20935" x="2954338" y="3794125"/>
          <p14:tracePt t="20942" x="3163888" y="3857625"/>
          <p14:tracePt t="20950" x="3363913" y="3940175"/>
          <p14:tracePt t="20959" x="3536950" y="4003675"/>
          <p14:tracePt t="20967" x="3719513" y="4030663"/>
          <p14:tracePt t="20975" x="3865563" y="4076700"/>
          <p14:tracePt t="20982" x="3984625" y="4103688"/>
          <p14:tracePt t="20991" x="4094163" y="4149725"/>
          <p14:tracePt t="20998" x="4175125" y="4167188"/>
          <p14:tracePt t="21007" x="4211638" y="4167188"/>
          <p14:tracePt t="21014" x="4248150" y="4176713"/>
          <p14:tracePt t="21103" x="4257675" y="4195763"/>
          <p14:tracePt t="21111" x="4257675" y="4213225"/>
          <p14:tracePt t="21119" x="4230688" y="4232275"/>
          <p14:tracePt t="21127" x="4202113" y="4249738"/>
          <p14:tracePt t="21135" x="4157663" y="4276725"/>
          <p14:tracePt t="21144" x="4129088" y="4303713"/>
          <p14:tracePt t="21151" x="4084638" y="4303713"/>
          <p14:tracePt t="21160" x="4048125" y="4313238"/>
          <p14:tracePt t="21167" x="4002088" y="4340225"/>
          <p14:tracePt t="21175" x="3984625" y="4359275"/>
          <p14:tracePt t="21239" x="3965575" y="4368800"/>
          <p14:tracePt t="21247" x="3938588" y="4386263"/>
          <p14:tracePt t="21256" x="3911600" y="4432300"/>
          <p14:tracePt t="21264" x="3856038" y="4478338"/>
          <p14:tracePt t="21271" x="3775075" y="4532313"/>
          <p14:tracePt t="21279" x="3719513" y="4559300"/>
          <p14:tracePt t="21287" x="3636963" y="4595813"/>
          <p14:tracePt t="21295" x="3556000" y="4624388"/>
          <p14:tracePt t="21303" x="3473450" y="4668838"/>
          <p14:tracePt t="21311" x="3419475" y="4678363"/>
          <p14:tracePt t="21319" x="3354388" y="4714875"/>
          <p14:tracePt t="21328" x="3317875" y="4724400"/>
          <p14:tracePt t="21335" x="3300413" y="4732338"/>
          <p14:tracePt t="21351" x="3281363" y="4732338"/>
          <p14:tracePt t="21360" x="3281363" y="4741863"/>
          <p14:tracePt t="21367" x="3273425" y="4741863"/>
          <p14:tracePt t="21375" x="3254375" y="4760913"/>
          <p14:tracePt t="21383" x="3244850" y="4760913"/>
          <p14:tracePt t="21392" x="3217863" y="4768850"/>
          <p14:tracePt t="21399" x="3190875" y="4768850"/>
          <p14:tracePt t="21408" x="3171825" y="4778375"/>
          <p14:tracePt t="21415" x="3144838" y="4778375"/>
          <p14:tracePt t="21424" x="3100388" y="4778375"/>
          <p14:tracePt t="21431" x="3090863" y="4778375"/>
          <p14:tracePt t="21439" x="3071813" y="4778375"/>
          <p14:tracePt t="21719" x="3044825" y="4778375"/>
          <p14:tracePt t="21727" x="3008313" y="4778375"/>
          <p14:tracePt t="21735" x="2954338" y="4787900"/>
          <p14:tracePt t="21743" x="2871788" y="4787900"/>
          <p14:tracePt t="21751" x="2817813" y="4814888"/>
          <p14:tracePt t="21760" x="2735263" y="4814888"/>
          <p14:tracePt t="21768" x="2698750" y="4824413"/>
          <p14:tracePt t="21775" x="2652713" y="4824413"/>
          <p14:tracePt t="21783" x="2625725" y="4833938"/>
          <p14:tracePt t="21790" x="2606675" y="4833938"/>
          <p14:tracePt t="21799" x="2598738" y="4841875"/>
          <p14:tracePt t="21815" x="2589213" y="4841875"/>
          <p14:tracePt t="21943" x="2543175" y="4841875"/>
          <p14:tracePt t="21950" x="2506663" y="4841875"/>
          <p14:tracePt t="21958" x="2462213" y="4841875"/>
          <p14:tracePt t="21966" x="2406650" y="4841875"/>
          <p14:tracePt t="21974" x="2352675" y="4841875"/>
          <p14:tracePt t="21982" x="2324100" y="4841875"/>
          <p14:tracePt t="21990" x="2251075" y="4841875"/>
          <p14:tracePt t="21999" x="2224088" y="4841875"/>
          <p14:tracePt t="22008" x="2170113" y="4841875"/>
          <p14:tracePt t="22015" x="2160588" y="4841875"/>
          <p14:tracePt t="22025" x="2133600" y="4841875"/>
          <p14:tracePt t="22240" x="2143125" y="4841875"/>
          <p14:tracePt t="22247" x="2179638" y="4841875"/>
          <p14:tracePt t="22255" x="2233613" y="4841875"/>
          <p14:tracePt t="22265" x="2324100" y="4814888"/>
          <p14:tracePt t="22271" x="2389188" y="4805363"/>
          <p14:tracePt t="22279" x="2498725" y="4778375"/>
          <p14:tracePt t="22287" x="2598738" y="4751388"/>
          <p14:tracePt t="22295" x="2708275" y="4724400"/>
          <p14:tracePt t="22303" x="2825750" y="4678363"/>
          <p14:tracePt t="22311" x="2954338" y="4632325"/>
          <p14:tracePt t="22319" x="3071813" y="4578350"/>
          <p14:tracePt t="22328" x="3236913" y="4514850"/>
          <p14:tracePt t="22335" x="3409950" y="4441825"/>
          <p14:tracePt t="22344" x="3582988" y="4322763"/>
          <p14:tracePt t="22351" x="3802063" y="4195763"/>
          <p14:tracePt t="22359" x="3984625" y="4103688"/>
          <p14:tracePt t="22367" x="4267200" y="3957638"/>
          <p14:tracePt t="22379" x="4557713" y="3794125"/>
          <p14:tracePt t="22383" x="4840288" y="3629025"/>
          <p14:tracePt t="22392" x="5159375" y="3475038"/>
          <p14:tracePt t="22399" x="5368925" y="3375025"/>
          <p14:tracePt t="22408" x="5507038" y="3309938"/>
          <p14:tracePt t="22415" x="5634038" y="3255963"/>
          <p14:tracePt t="22424" x="5734050" y="3228975"/>
          <p14:tracePt t="22431" x="5816600" y="3173413"/>
          <p14:tracePt t="22439" x="5870575" y="3163888"/>
          <p14:tracePt t="22447" x="5926138" y="3127375"/>
          <p14:tracePt t="22457" x="5989638" y="3090863"/>
          <p14:tracePt t="22462" x="6016625" y="3054350"/>
          <p14:tracePt t="22470" x="6053138" y="3036888"/>
          <p14:tracePt t="22478" x="6080125" y="3000375"/>
          <p14:tracePt t="22486" x="6099175" y="2982913"/>
          <p14:tracePt t="22494" x="6145213" y="2963863"/>
          <p14:tracePt t="22502" x="6162675" y="2954338"/>
          <p14:tracePt t="22510" x="6208713" y="2946400"/>
          <p14:tracePt t="22518" x="6218238" y="2946400"/>
          <p14:tracePt t="22526" x="6235700" y="2946400"/>
          <p14:tracePt t="22534" x="6254750" y="2936875"/>
          <p14:tracePt t="22678" x="6235700" y="2954338"/>
          <p14:tracePt t="22686" x="6208713" y="2973388"/>
          <p14:tracePt t="22694" x="6145213" y="3027363"/>
          <p14:tracePt t="22702" x="6099175" y="3054350"/>
          <p14:tracePt t="22710" x="6035675" y="3109913"/>
          <p14:tracePt t="22718" x="5953125" y="3163888"/>
          <p14:tracePt t="22726" x="5853113" y="3236913"/>
          <p14:tracePt t="22734" x="5707063" y="3365500"/>
          <p14:tracePt t="22742" x="5588000" y="3465513"/>
          <p14:tracePt t="22750" x="5434013" y="3592513"/>
          <p14:tracePt t="22758" x="5241925" y="3730625"/>
          <p14:tracePt t="22767" x="5068888" y="3884613"/>
          <p14:tracePt t="22776" x="4813300" y="4067175"/>
          <p14:tracePt t="22782" x="4530725" y="4203700"/>
          <p14:tracePt t="22790" x="4303713" y="4359275"/>
          <p14:tracePt t="22798" x="4084638" y="4486275"/>
          <p14:tracePt t="22807" x="3865563" y="4614863"/>
          <p14:tracePt t="22814" x="3729038" y="4687888"/>
          <p14:tracePt t="22823" x="3619500" y="4760913"/>
          <p14:tracePt t="22830" x="3519488" y="4797425"/>
          <p14:tracePt t="22838" x="3455988" y="4851400"/>
          <p14:tracePt t="22846" x="3409950" y="4860925"/>
          <p14:tracePt t="22854" x="3363913" y="4897438"/>
          <p14:tracePt t="22862" x="3346450" y="4906963"/>
          <p14:tracePt t="22871" x="3336925" y="4914900"/>
          <p14:tracePt t="22894" x="3309938" y="4933950"/>
          <p14:tracePt t="22919" x="3290888" y="4943475"/>
          <p14:tracePt t="22927" x="3273425" y="4951413"/>
          <p14:tracePt t="22935" x="3254375" y="4960938"/>
          <p14:tracePt t="22942" x="3236913" y="4970463"/>
          <p14:tracePt t="22951" x="3217863" y="4979988"/>
          <p14:tracePt t="22960" x="3200400" y="4987925"/>
          <p14:tracePt t="22967" x="3163888" y="4987925"/>
          <p14:tracePt t="22976" x="3154363" y="4987925"/>
          <p14:tracePt t="22982" x="3117850" y="4987925"/>
          <p14:tracePt t="23014" x="3108325" y="4987925"/>
          <p14:tracePt t="23022" x="3090863" y="4997450"/>
          <p14:tracePt t="23030" x="3081338" y="4997450"/>
          <p14:tracePt t="23038" x="3063875" y="4997450"/>
          <p14:tracePt t="23047" x="3054350" y="5006975"/>
          <p14:tracePt t="23143" x="3063875" y="5006975"/>
          <p14:tracePt t="23152" x="3090863" y="5006975"/>
          <p14:tracePt t="23159" x="3144838" y="5006975"/>
          <p14:tracePt t="23167" x="3171825" y="5006975"/>
          <p14:tracePt t="23175" x="3217863" y="5006975"/>
          <p14:tracePt t="23184" x="3236913" y="5006975"/>
          <p14:tracePt t="23192" x="3244850" y="5006975"/>
          <p14:tracePt t="23200" x="3254375" y="5006975"/>
          <p14:tracePt t="23262" x="3273425" y="4997450"/>
          <p14:tracePt t="23270" x="3281363" y="4987925"/>
          <p14:tracePt t="23279" x="3290888" y="4979988"/>
          <p14:tracePt t="23287" x="3309938" y="4960938"/>
          <p14:tracePt t="23295" x="3327400" y="4951413"/>
          <p14:tracePt t="23303" x="3363913" y="4933950"/>
          <p14:tracePt t="23311" x="3419475" y="4914900"/>
          <p14:tracePt t="23319" x="3519488" y="4870450"/>
          <p14:tracePt t="23327" x="3609975" y="4841875"/>
          <p14:tracePt t="23335" x="3765550" y="4778375"/>
          <p14:tracePt t="23342" x="3911600" y="4732338"/>
          <p14:tracePt t="23351" x="4075113" y="4687888"/>
          <p14:tracePt t="23360" x="4294188" y="4624388"/>
          <p14:tracePt t="23366" x="4557713" y="4551363"/>
          <p14:tracePt t="23375" x="4832350" y="4432300"/>
          <p14:tracePt t="23383" x="5105400" y="4332288"/>
          <p14:tracePt t="23390" x="5405438" y="4232275"/>
          <p14:tracePt t="23399" x="5707063" y="4130675"/>
          <p14:tracePt t="23407" x="5935663" y="4067175"/>
          <p14:tracePt t="23415" x="6089650" y="4003675"/>
          <p14:tracePt t="23424" x="6218238" y="3976688"/>
          <p14:tracePt t="23431" x="6335713" y="3930650"/>
          <p14:tracePt t="23440" x="6408738" y="3903663"/>
          <p14:tracePt t="23446" x="6491288" y="3867150"/>
          <p14:tracePt t="23455" x="6518275" y="3857625"/>
          <p14:tracePt t="23463" x="6527800" y="3848100"/>
          <p14:tracePt t="23471" x="6537325" y="3848100"/>
          <p14:tracePt t="23694" x="6481763" y="3884613"/>
          <p14:tracePt t="23702" x="6381750" y="3957638"/>
          <p14:tracePt t="23710" x="6299200" y="4030663"/>
          <p14:tracePt t="23718" x="6162675" y="4122738"/>
          <p14:tracePt t="23727" x="6026150" y="4176713"/>
          <p14:tracePt t="23735" x="5926138" y="4286250"/>
          <p14:tracePt t="23744" x="5807075" y="4322763"/>
          <p14:tracePt t="23751" x="5680075" y="4386263"/>
          <p14:tracePt t="23759" x="5561013" y="4441825"/>
          <p14:tracePt t="23767" x="5461000" y="4468813"/>
          <p14:tracePt t="23776" x="5387975" y="4514850"/>
          <p14:tracePt t="23783" x="5324475" y="4532313"/>
          <p14:tracePt t="23792" x="5241925" y="4578350"/>
          <p14:tracePt t="23799" x="5178425" y="4595813"/>
          <p14:tracePt t="23808" x="5095875" y="4641850"/>
          <p14:tracePt t="23816" x="5022850" y="4668838"/>
          <p14:tracePt t="23825" x="4941888" y="4705350"/>
          <p14:tracePt t="23832" x="4876800" y="4732338"/>
          <p14:tracePt t="23841" x="4795838" y="4768850"/>
          <p14:tracePt t="23848" x="4722813" y="4797425"/>
          <p14:tracePt t="23856" x="4640263" y="4824413"/>
          <p14:tracePt t="23862" x="4594225" y="4833938"/>
          <p14:tracePt t="23871" x="4540250" y="4851400"/>
          <p14:tracePt t="23879" x="4513263" y="4851400"/>
          <p14:tracePt t="23887" x="4476750" y="4851400"/>
          <p14:tracePt t="23895" x="4448175" y="4860925"/>
          <p14:tracePt t="23903" x="4440238" y="4860925"/>
          <p14:tracePt t="23911" x="4413250" y="4860925"/>
          <p14:tracePt t="23927" x="4394200" y="4860925"/>
          <p14:tracePt t="23935" x="4376738" y="4860925"/>
          <p14:tracePt t="23942" x="4340225" y="4878388"/>
          <p14:tracePt t="23951" x="4330700" y="4878388"/>
          <p14:tracePt t="23959" x="4303713" y="4887913"/>
          <p14:tracePt t="23967" x="4267200" y="4887913"/>
          <p14:tracePt t="23975" x="4257675" y="4897438"/>
          <p14:tracePt t="23983" x="4211638" y="4914900"/>
          <p14:tracePt t="23990" x="4184650" y="4933950"/>
          <p14:tracePt t="23999" x="4157663" y="4943475"/>
          <p14:tracePt t="24007" x="4138613" y="4951413"/>
          <p14:tracePt t="24015" x="4121150" y="4951413"/>
          <p14:tracePt t="24024" x="4094163" y="4979988"/>
          <p14:tracePt t="24031" x="4084638" y="4979988"/>
          <p14:tracePt t="24047" x="4075113" y="4979988"/>
          <p14:tracePt t="24264" x="4065588" y="4979988"/>
          <p14:tracePt t="24336" x="4065588" y="4970463"/>
          <p14:tracePt t="24344" x="4102100" y="4960938"/>
          <p14:tracePt t="24351" x="4184650" y="4914900"/>
          <p14:tracePt t="24359" x="4230688" y="4906963"/>
          <p14:tracePt t="24367" x="4321175" y="4897438"/>
          <p14:tracePt t="24375" x="4440238" y="4851400"/>
          <p14:tracePt t="24383" x="4567238" y="4824413"/>
          <p14:tracePt t="24392" x="4713288" y="4760913"/>
          <p14:tracePt t="24399" x="4905375" y="4714875"/>
          <p14:tracePt t="24409" x="5114925" y="4668838"/>
          <p14:tracePt t="24415" x="5434013" y="4605338"/>
          <p14:tracePt t="24425" x="5670550" y="4514850"/>
          <p14:tracePt t="24432" x="5972175" y="4441825"/>
          <p14:tracePt t="24441" x="6181725" y="4405313"/>
          <p14:tracePt t="24447" x="6345238" y="4340225"/>
          <p14:tracePt t="24456" x="6491288" y="4332288"/>
          <p14:tracePt t="24463" x="6610350" y="4286250"/>
          <p14:tracePt t="24472" x="6654800" y="4268788"/>
          <p14:tracePt t="24479" x="6681788" y="4249738"/>
          <p14:tracePt t="24487" x="6710363" y="4232275"/>
          <p14:tracePt t="24495" x="6718300" y="4222750"/>
          <p14:tracePt t="24800" x="6727825" y="4222750"/>
          <p14:tracePt t="25200" x="6737350" y="4203700"/>
          <p14:tracePt t="25206" x="6746875" y="4186238"/>
          <p14:tracePt t="25214" x="6754813" y="4167188"/>
          <p14:tracePt t="25222" x="6764338" y="4149725"/>
          <p14:tracePt t="25230" x="6773863" y="4140200"/>
          <p14:tracePt t="25246" x="6783388" y="4130675"/>
          <p14:tracePt t="25288" x="6791325" y="4130675"/>
          <p14:tracePt t="25296" x="6800850" y="4130675"/>
          <p14:tracePt t="25312" x="6827838" y="4140200"/>
          <p14:tracePt t="25327" x="6837363" y="4140200"/>
          <p14:tracePt t="25336" x="6856413" y="4140200"/>
          <p14:tracePt t="25536" x="6856413" y="4149725"/>
          <p14:tracePt t="25544" x="6846888" y="4159250"/>
          <p14:tracePt t="25551" x="6819900" y="4176713"/>
          <p14:tracePt t="25561" x="6800850" y="4195763"/>
          <p14:tracePt t="25568" x="6764338" y="4203700"/>
          <p14:tracePt t="25583" x="6746875" y="4213225"/>
          <p14:tracePt t="25599" x="6727825" y="4213225"/>
          <p14:tracePt t="25607" x="6710363" y="4232275"/>
          <p14:tracePt t="26288" x="6700838" y="4232275"/>
          <p14:tracePt t="26295" x="6700838" y="4222750"/>
          <p14:tracePt t="26303" x="6700838" y="4195763"/>
          <p14:tracePt t="26312" x="6700838" y="4186238"/>
          <p14:tracePt t="26351" x="6700838" y="4176713"/>
          <p14:tracePt t="27329" x="6700838" y="4159250"/>
          <p14:tracePt t="27335" x="6700838" y="4140200"/>
          <p14:tracePt t="27495" x="6664325" y="4130675"/>
          <p14:tracePt t="27503" x="6610350" y="4130675"/>
          <p14:tracePt t="27511" x="6508750" y="4186238"/>
          <p14:tracePt t="27519" x="6435725" y="4213225"/>
          <p14:tracePt t="27527" x="6354763" y="4240213"/>
          <p14:tracePt t="27535" x="6262688" y="4268788"/>
          <p14:tracePt t="27543" x="6145213" y="4340225"/>
          <p14:tracePt t="27551" x="6035675" y="4340225"/>
          <p14:tracePt t="27560" x="5880100" y="4395788"/>
          <p14:tracePt t="27567" x="5753100" y="4441825"/>
          <p14:tracePt t="27577" x="5616575" y="4468813"/>
          <p14:tracePt t="27583" x="5451475" y="4532313"/>
          <p14:tracePt t="27591" x="5341938" y="4551363"/>
          <p14:tracePt t="27599" x="5205413" y="4559300"/>
          <p14:tracePt t="27607" x="5078413" y="4605338"/>
          <p14:tracePt t="27615" x="4876800" y="4624388"/>
          <p14:tracePt t="27623" x="4730750" y="4668838"/>
          <p14:tracePt t="27631" x="4530725" y="4678363"/>
          <p14:tracePt t="27641" x="4330700" y="4697413"/>
          <p14:tracePt t="27647" x="4157663" y="4741863"/>
          <p14:tracePt t="27656" x="3965575" y="4760913"/>
          <p14:tracePt t="27663" x="3775075" y="4787900"/>
          <p14:tracePt t="27671" x="3636963" y="4787900"/>
          <p14:tracePt t="27679" x="3500438" y="4833938"/>
          <p14:tracePt t="27687" x="3390900" y="4833938"/>
          <p14:tracePt t="27695" x="3363913" y="4833938"/>
          <p14:tracePt t="27703" x="3309938" y="4833938"/>
          <p14:tracePt t="27711" x="3263900" y="4833938"/>
          <p14:tracePt t="27719" x="3254375" y="4833938"/>
          <p14:tracePt t="27727" x="3244850" y="4833938"/>
          <p14:tracePt t="27863" x="3236913" y="4841875"/>
          <p14:tracePt t="27974" x="3263900" y="4841875"/>
          <p14:tracePt t="27982" x="3281363" y="4851400"/>
          <p14:tracePt t="27990" x="3336925" y="4870450"/>
          <p14:tracePt t="27998" x="3346450" y="4878388"/>
          <p14:tracePt t="28006" x="3354388" y="4887913"/>
          <p14:tracePt t="28014" x="3354388" y="4897438"/>
          <p14:tracePt t="28022" x="3373438" y="4914900"/>
          <p14:tracePt t="28030" x="3382963" y="4933950"/>
          <p14:tracePt t="28039" x="3390900" y="4951413"/>
          <p14:tracePt t="28046" x="3390900" y="4979988"/>
          <p14:tracePt t="28054" x="3390900" y="4997450"/>
          <p14:tracePt t="28062" x="3390900" y="5024438"/>
          <p14:tracePt t="28076" x="3390900" y="5053013"/>
          <p14:tracePt t="28078" x="3373438" y="5089525"/>
          <p14:tracePt t="28086" x="3354388" y="5106988"/>
          <p14:tracePt t="28094" x="3336925" y="5116513"/>
          <p14:tracePt t="28102" x="3327400" y="5126038"/>
          <p14:tracePt t="28118" x="3317875" y="5133975"/>
          <p14:tracePt t="28262" x="3327400" y="5133975"/>
          <p14:tracePt t="28278" x="3336925" y="5133975"/>
          <p14:tracePt t="28286" x="3354388" y="5116513"/>
          <p14:tracePt t="28294" x="3354388" y="5106988"/>
          <p14:tracePt t="28302" x="3390900" y="5080000"/>
          <p14:tracePt t="28311" x="3409950" y="5060950"/>
          <p14:tracePt t="28319" x="3427413" y="5043488"/>
          <p14:tracePt t="28327" x="3446463" y="5024438"/>
          <p14:tracePt t="28335" x="3463925" y="5016500"/>
          <p14:tracePt t="28343" x="3473450" y="5006975"/>
          <p14:tracePt t="28351" x="3482975" y="4997450"/>
          <p14:tracePt t="28360" x="3490913" y="4997450"/>
          <p14:tracePt t="28432" x="3500438" y="4979988"/>
          <p14:tracePt t="28448" x="3509963" y="4970463"/>
          <p14:tracePt t="28496" x="3519488" y="4960938"/>
          <p14:tracePt t="28528" x="3527425" y="4951413"/>
          <p14:tracePt t="28536" x="3536950" y="4951413"/>
          <p14:tracePt t="28543" x="3546475" y="4951413"/>
          <p14:tracePt t="28551" x="3556000" y="4943475"/>
          <p14:tracePt t="28560" x="3556000" y="4933950"/>
          <p14:tracePt t="28567" x="3573463" y="4914900"/>
          <p14:tracePt t="28583" x="3582988" y="4906963"/>
          <p14:tracePt t="28599" x="3582988" y="4897438"/>
          <p14:tracePt t="28608" x="3582988" y="4887913"/>
          <p14:tracePt t="28615" x="3592513" y="4878388"/>
          <p14:tracePt t="28743" x="3592513" y="4860925"/>
          <p14:tracePt t="28831" x="3573463" y="4860925"/>
          <p14:tracePt t="28840" x="3546475" y="4860925"/>
          <p14:tracePt t="28847" x="3536950" y="4860925"/>
          <p14:tracePt t="28856" x="3519488" y="4860925"/>
          <p14:tracePt t="28872" x="3500438" y="4860925"/>
          <p14:tracePt t="29159" x="3527425" y="4841875"/>
          <p14:tracePt t="29167" x="3536950" y="4833938"/>
          <p14:tracePt t="29175" x="3563938" y="4814888"/>
          <p14:tracePt t="29183" x="3582988" y="4797425"/>
          <p14:tracePt t="29190" x="3609975" y="4787900"/>
          <p14:tracePt t="29199" x="3636963" y="4760913"/>
          <p14:tracePt t="29208" x="3683000" y="4741863"/>
          <p14:tracePt t="29215" x="3719513" y="4732338"/>
          <p14:tracePt t="29224" x="3746500" y="4697413"/>
          <p14:tracePt t="29231" x="3775075" y="4687888"/>
          <p14:tracePt t="29241" x="3810000" y="4668838"/>
          <p14:tracePt t="29247" x="3838575" y="4641850"/>
          <p14:tracePt t="29257" x="3902075" y="4595813"/>
          <p14:tracePt t="29263" x="3919538" y="4578350"/>
          <p14:tracePt t="29271" x="3965575" y="4568825"/>
          <p14:tracePt t="29279" x="3984625" y="4568825"/>
          <p14:tracePt t="29287" x="4002088" y="4551363"/>
          <p14:tracePt t="29319" x="4029075" y="4551363"/>
          <p14:tracePt t="29519" x="4021138" y="4559300"/>
          <p14:tracePt t="29535" x="4011613" y="4559300"/>
          <p14:tracePt t="29543" x="4002088" y="4559300"/>
          <p14:tracePt t="29551" x="3992563" y="4568825"/>
          <p14:tracePt t="29631" x="3965575" y="4568825"/>
          <p14:tracePt t="29640" x="3956050" y="4578350"/>
          <p14:tracePt t="29655" x="3948113" y="4587875"/>
          <p14:tracePt t="29824" x="3938588" y="4605338"/>
          <p14:tracePt t="29832" x="3929063" y="4605338"/>
          <p14:tracePt t="29841" x="3911600" y="4605338"/>
          <p14:tracePt t="29847" x="3875088" y="4614863"/>
          <p14:tracePt t="29857" x="3865563" y="4624388"/>
          <p14:tracePt t="29872" x="3846513" y="4632325"/>
          <p14:tracePt t="29888" x="3829050" y="4632325"/>
          <p14:tracePt t="29896" x="3819525" y="4632325"/>
          <p14:tracePt t="29912" x="3802063" y="4632325"/>
          <p14:tracePt t="29936" x="3783013" y="4632325"/>
          <p14:tracePt t="29943" x="3765550" y="4641850"/>
          <p14:tracePt t="29950" x="3746500" y="4641850"/>
          <p14:tracePt t="29958" x="3729038" y="4651375"/>
          <p14:tracePt t="29966" x="3709988" y="4651375"/>
          <p14:tracePt t="29974" x="3692525" y="4651375"/>
          <p14:tracePt t="29982" x="3683000" y="4651375"/>
          <p14:tracePt t="29990" x="3646488" y="4668838"/>
          <p14:tracePt t="29998" x="3609975" y="4678363"/>
          <p14:tracePt t="30006" x="3592513" y="4678363"/>
          <p14:tracePt t="30014" x="3556000" y="4687888"/>
          <p14:tracePt t="30022" x="3527425" y="4687888"/>
          <p14:tracePt t="30030" x="3500438" y="4687888"/>
          <p14:tracePt t="30040" x="3490913" y="4697413"/>
          <p14:tracePt t="30047" x="3473450" y="4697413"/>
          <p14:tracePt t="30057" x="3455988" y="4697413"/>
          <p14:tracePt t="30078" x="3436938" y="4714875"/>
          <p14:tracePt t="30495" x="3473450" y="4714875"/>
          <p14:tracePt t="30503" x="3527425" y="4714875"/>
          <p14:tracePt t="30512" x="3536950" y="4714875"/>
          <p14:tracePt t="30519" x="3573463" y="4705350"/>
          <p14:tracePt t="30527" x="3609975" y="4705350"/>
          <p14:tracePt t="30535" x="3656013" y="4705350"/>
          <p14:tracePt t="30543" x="3683000" y="4697413"/>
          <p14:tracePt t="30551" x="3729038" y="4697413"/>
          <p14:tracePt t="30559" x="3756025" y="4697413"/>
          <p14:tracePt t="30567" x="3783013" y="4678363"/>
          <p14:tracePt t="30576" x="3802063" y="4678363"/>
          <p14:tracePt t="30583" x="3829050" y="4678363"/>
          <p14:tracePt t="30591" x="3865563" y="4668838"/>
          <p14:tracePt t="30599" x="3883025" y="4668838"/>
          <p14:tracePt t="30607" x="3911600" y="4668838"/>
          <p14:tracePt t="30615" x="3929063" y="4660900"/>
          <p14:tracePt t="30624" x="3956050" y="4660900"/>
          <p14:tracePt t="30631" x="3984625" y="4651375"/>
          <p14:tracePt t="30641" x="4021138" y="4624388"/>
          <p14:tracePt t="30647" x="4057650" y="4605338"/>
          <p14:tracePt t="30657" x="4102100" y="4595813"/>
          <p14:tracePt t="30663" x="4138613" y="4559300"/>
          <p14:tracePt t="30672" x="4194175" y="4541838"/>
          <p14:tracePt t="30678" x="4248150" y="4505325"/>
          <p14:tracePt t="30686" x="4275138" y="4495800"/>
          <p14:tracePt t="30694" x="4303713" y="4459288"/>
          <p14:tracePt t="30702" x="4348163" y="4441825"/>
          <p14:tracePt t="30710" x="4394200" y="4422775"/>
          <p14:tracePt t="30718" x="4457700" y="4386263"/>
          <p14:tracePt t="30726" x="4484688" y="4376738"/>
          <p14:tracePt t="30734" x="4513263" y="4368800"/>
          <p14:tracePt t="30742" x="4557713" y="4349750"/>
          <p14:tracePt t="30750" x="4567238" y="4349750"/>
          <p14:tracePt t="30758" x="4594225" y="4340225"/>
          <p14:tracePt t="30766" x="4622800" y="4332288"/>
          <p14:tracePt t="30774" x="4667250" y="4303713"/>
          <p14:tracePt t="30782" x="4686300" y="4286250"/>
          <p14:tracePt t="30791" x="4749800" y="4249738"/>
          <p14:tracePt t="30798" x="4776788" y="4232275"/>
          <p14:tracePt t="30807" x="4849813" y="4186238"/>
          <p14:tracePt t="30816" x="4895850" y="4149725"/>
          <p14:tracePt t="30824" x="4995863" y="4076700"/>
          <p14:tracePt t="30831" x="5059363" y="4040188"/>
          <p14:tracePt t="30841" x="5141913" y="4013200"/>
          <p14:tracePt t="30847" x="5195888" y="3957638"/>
          <p14:tracePt t="30857" x="5260975" y="3903663"/>
          <p14:tracePt t="30864" x="5314950" y="3884613"/>
          <p14:tracePt t="30872" x="5387975" y="3848100"/>
          <p14:tracePt t="30879" x="5424488" y="3821113"/>
          <p14:tracePt t="30887" x="5487988" y="3784600"/>
          <p14:tracePt t="30895" x="5534025" y="3757613"/>
          <p14:tracePt t="30903" x="5551488" y="3748088"/>
          <p14:tracePt t="30911" x="5580063" y="3730625"/>
          <p14:tracePt t="30943" x="5588000" y="3721100"/>
          <p14:tracePt t="30975" x="5597525" y="3721100"/>
          <p14:tracePt t="30983" x="5607050" y="3702050"/>
          <p14:tracePt t="30999" x="5616575" y="3694113"/>
          <p14:tracePt t="31007" x="5624513" y="3684588"/>
          <p14:tracePt t="31015" x="5634038" y="3684588"/>
          <p14:tracePt t="31024" x="5661025" y="3665538"/>
          <p14:tracePt t="31031" x="5661025" y="3657600"/>
          <p14:tracePt t="31040" x="5661025" y="3648075"/>
          <p14:tracePt t="31057" x="5670550" y="3638550"/>
          <p14:tracePt t="31144" x="5653088" y="3675063"/>
          <p14:tracePt t="31151" x="5607050" y="3721100"/>
          <p14:tracePt t="31159" x="5551488" y="3775075"/>
          <p14:tracePt t="31167" x="5507038" y="3803650"/>
          <p14:tracePt t="31176" x="5451475" y="3875088"/>
          <p14:tracePt t="31183" x="5387975" y="3957638"/>
          <p14:tracePt t="31191" x="5334000" y="4003675"/>
          <p14:tracePt t="31199" x="5314950" y="4049713"/>
          <p14:tracePt t="31208" x="5278438" y="4113213"/>
          <p14:tracePt t="31215" x="5205413" y="4186238"/>
          <p14:tracePt t="31224" x="5195888" y="4213225"/>
          <p14:tracePt t="31231" x="5151438" y="4232275"/>
          <p14:tracePt t="31240" x="5086350" y="4303713"/>
          <p14:tracePt t="31247" x="5014913" y="4386263"/>
          <p14:tracePt t="31257" x="4932363" y="4441825"/>
          <p14:tracePt t="31263" x="4813300" y="4514850"/>
          <p14:tracePt t="31271" x="4730750" y="4568825"/>
          <p14:tracePt t="31279" x="4622800" y="4624388"/>
          <p14:tracePt t="31287" x="4503738" y="4651375"/>
          <p14:tracePt t="31295" x="4384675" y="4714875"/>
          <p14:tracePt t="31303" x="4257675" y="4724400"/>
          <p14:tracePt t="31311" x="4175125" y="4768850"/>
          <p14:tracePt t="31319" x="4102100" y="4768850"/>
          <p14:tracePt t="31327" x="4065588" y="4768850"/>
          <p14:tracePt t="31335" x="4021138" y="4768850"/>
          <p14:tracePt t="31343" x="4011613" y="4778375"/>
          <p14:tracePt t="31480" x="4002088" y="4778375"/>
          <p14:tracePt t="31488" x="4002088" y="4768850"/>
          <p14:tracePt t="31495" x="4002088" y="4760913"/>
          <p14:tracePt t="31503" x="4011613" y="4760913"/>
          <p14:tracePt t="31511" x="4048125" y="4741863"/>
          <p14:tracePt t="31519" x="4057650" y="4732338"/>
          <p14:tracePt t="31527" x="4075113" y="4724400"/>
          <p14:tracePt t="31535" x="4084638" y="4724400"/>
          <p14:tracePt t="31544" x="4111625" y="4714875"/>
          <p14:tracePt t="31559" x="4138613" y="4705350"/>
          <p14:tracePt t="31567" x="4157663" y="4705350"/>
          <p14:tracePt t="31577" x="4184650" y="4687888"/>
          <p14:tracePt t="31583" x="4211638" y="4678363"/>
          <p14:tracePt t="31591" x="4248150" y="4660900"/>
          <p14:tracePt t="31599" x="4257675" y="4660900"/>
          <p14:tracePt t="31608" x="4294188" y="4624388"/>
          <p14:tracePt t="31615" x="4330700" y="4605338"/>
          <p14:tracePt t="31624" x="4357688" y="4587875"/>
          <p14:tracePt t="31631" x="4403725" y="4559300"/>
          <p14:tracePt t="31639" x="4421188" y="4551363"/>
          <p14:tracePt t="31647" x="4467225" y="4522788"/>
          <p14:tracePt t="31656" x="4484688" y="4505325"/>
          <p14:tracePt t="31663" x="4530725" y="4468813"/>
          <p14:tracePt t="31671" x="4557713" y="4449763"/>
          <p14:tracePt t="31679" x="4622800" y="4413250"/>
          <p14:tracePt t="31687" x="4630738" y="4405313"/>
          <p14:tracePt t="31695" x="4676775" y="4386263"/>
          <p14:tracePt t="31703" x="4703763" y="4349750"/>
          <p14:tracePt t="31711" x="4722813" y="4340225"/>
          <p14:tracePt t="31719" x="4722813" y="4332288"/>
          <p14:tracePt t="31727" x="4740275" y="4313238"/>
          <p14:tracePt t="32801" x="4740275" y="4322763"/>
          <p14:tracePt t="32806" x="4740275" y="4332288"/>
          <p14:tracePt t="32831" x="4740275" y="4340225"/>
          <p14:tracePt t="33063" x="4749800" y="4322763"/>
          <p14:tracePt t="33074" x="4776788" y="4303713"/>
          <p14:tracePt t="33087" x="4776788" y="4295775"/>
          <p14:tracePt t="33095" x="4786313" y="4295775"/>
          <p14:tracePt t="33103" x="4803775" y="4276725"/>
          <p14:tracePt t="33127" x="4813300" y="4276725"/>
          <p14:tracePt t="33143" x="4822825" y="4268788"/>
          <p14:tracePt t="33151" x="4832350" y="4268788"/>
          <p14:tracePt t="33167" x="4840288" y="4268788"/>
          <p14:tracePt t="33175" x="4849813" y="4259263"/>
          <p14:tracePt t="33191" x="4868863" y="4259263"/>
          <p14:tracePt t="33199" x="4876800" y="4259263"/>
          <p14:tracePt t="33207" x="4895850" y="4240213"/>
          <p14:tracePt t="33231" x="4913313" y="4240213"/>
          <p14:tracePt t="33240" x="4922838" y="4240213"/>
          <p14:tracePt t="33247" x="4941888" y="4232275"/>
          <p14:tracePt t="33271" x="4959350" y="4222750"/>
          <p14:tracePt t="33287" x="4968875" y="4222750"/>
          <p14:tracePt t="33295" x="4978400" y="4222750"/>
          <p14:tracePt t="33311" x="4978400" y="4213225"/>
          <p14:tracePt t="33343" x="5005388" y="4213225"/>
          <p14:tracePt t="33359" x="5014913" y="4213225"/>
          <p14:tracePt t="33367" x="5022850" y="4213225"/>
          <p14:tracePt t="33383" x="5041900" y="4213225"/>
          <p14:tracePt t="33391" x="5049838" y="4213225"/>
          <p14:tracePt t="33415" x="5059363" y="4213225"/>
          <p14:tracePt t="33424" x="5078413" y="4213225"/>
          <p14:tracePt t="33431" x="5095875" y="4213225"/>
          <p14:tracePt t="33441" x="5105400" y="4213225"/>
          <p14:tracePt t="33447" x="5132388" y="4213225"/>
          <p14:tracePt t="33457" x="5151438" y="4213225"/>
          <p14:tracePt t="33463" x="5187950" y="4213225"/>
          <p14:tracePt t="33471" x="5224463" y="4213225"/>
          <p14:tracePt t="33479" x="5232400" y="4213225"/>
          <p14:tracePt t="33487" x="5241925" y="4195763"/>
          <p14:tracePt t="33495" x="5260975" y="4195763"/>
          <p14:tracePt t="33503" x="5268913" y="4186238"/>
          <p14:tracePt t="33543" x="5287963" y="4176713"/>
          <p14:tracePt t="33599" x="5297488" y="4167188"/>
          <p14:tracePt t="33606" x="5314950" y="4167188"/>
          <p14:tracePt t="33623" x="5324475" y="4159250"/>
          <p14:tracePt t="33631" x="5334000" y="4149725"/>
          <p14:tracePt t="33640" x="5341938" y="4140200"/>
          <p14:tracePt t="33647" x="5360988" y="4130675"/>
          <p14:tracePt t="33656" x="5397500" y="4130675"/>
          <p14:tracePt t="33663" x="5414963" y="4113213"/>
          <p14:tracePt t="33672" x="5461000" y="4086225"/>
          <p14:tracePt t="33687" x="5487988" y="4076700"/>
          <p14:tracePt t="33695" x="5497513" y="4076700"/>
          <p14:tracePt t="33703" x="5514975" y="4076700"/>
          <p14:tracePt t="33727" x="5524500" y="4076700"/>
          <p14:tracePt t="33918" x="5524500" y="4086225"/>
          <p14:tracePt t="34023" x="5514975" y="4113213"/>
          <p14:tracePt t="34032" x="5507038" y="4122738"/>
          <p14:tracePt t="34040" x="5507038" y="4130675"/>
          <p14:tracePt t="34240" x="5507038" y="4140200"/>
          <p14:tracePt t="34247" x="5507038" y="4167188"/>
          <p14:tracePt t="34257" x="5507038" y="4186238"/>
          <p14:tracePt t="34263" x="5507038" y="4232275"/>
          <p14:tracePt t="34273" x="5507038" y="4249738"/>
          <p14:tracePt t="34279" x="5507038" y="4276725"/>
          <p14:tracePt t="34288" x="5507038" y="4322763"/>
          <p14:tracePt t="34296" x="5507038" y="4349750"/>
          <p14:tracePt t="34304" x="5507038" y="4376738"/>
          <p14:tracePt t="34312" x="5507038" y="4395788"/>
          <p14:tracePt t="34320" x="5507038" y="4422775"/>
          <p14:tracePt t="34328" x="5507038" y="4441825"/>
          <p14:tracePt t="34335" x="5507038" y="4486275"/>
          <p14:tracePt t="34351" x="5507038" y="4514850"/>
          <p14:tracePt t="34359" x="5478463" y="4532313"/>
          <p14:tracePt t="34367" x="5461000" y="4551363"/>
          <p14:tracePt t="34376" x="5434013" y="4578350"/>
          <p14:tracePt t="34383" x="5414963" y="4595813"/>
          <p14:tracePt t="34390" x="5397500" y="4605338"/>
          <p14:tracePt t="34399" x="5378450" y="4624388"/>
          <p14:tracePt t="34407" x="5360988" y="4632325"/>
          <p14:tracePt t="34415" x="5324475" y="4641850"/>
          <p14:tracePt t="34424" x="5305425" y="4668838"/>
          <p14:tracePt t="34431" x="5260975" y="4678363"/>
          <p14:tracePt t="34440" x="5224463" y="4697413"/>
          <p14:tracePt t="34447" x="5168900" y="4732338"/>
          <p14:tracePt t="34457" x="5132388" y="4741863"/>
          <p14:tracePt t="34463" x="5086350" y="4751388"/>
          <p14:tracePt t="34472" x="5022850" y="4797425"/>
          <p14:tracePt t="34479" x="4959350" y="4814888"/>
          <p14:tracePt t="34487" x="4913313" y="4841875"/>
          <p14:tracePt t="34495" x="4859338" y="4860925"/>
          <p14:tracePt t="34503" x="4813300" y="4878388"/>
          <p14:tracePt t="34511" x="4786313" y="4897438"/>
          <p14:tracePt t="34518" x="4749800" y="4906963"/>
          <p14:tracePt t="34527" x="4740275" y="4906963"/>
          <p14:tracePt t="34535" x="4730750" y="4914900"/>
          <p14:tracePt t="34631" x="4722813" y="4914900"/>
          <p14:tracePt t="34759" x="4713288" y="4924425"/>
          <p14:tracePt t="34768" x="4713288" y="4933950"/>
          <p14:tracePt t="34783" x="4695825" y="4951413"/>
          <p14:tracePt t="34791" x="4676775" y="4960938"/>
          <p14:tracePt t="34800" x="4659313" y="4960938"/>
          <p14:tracePt t="34808" x="4649788" y="4960938"/>
          <p14:tracePt t="34815" x="4622800" y="4960938"/>
          <p14:tracePt t="34825" x="4603750" y="4987925"/>
          <p14:tracePt t="34841" x="4586288" y="4987925"/>
          <p14:tracePt t="34847" x="4576763" y="4987925"/>
          <p14:tracePt t="34856" x="4567238" y="4987925"/>
          <p14:tracePt t="34873" x="4549775" y="4987925"/>
          <p14:tracePt t="34888" x="4540250" y="4987925"/>
          <p14:tracePt t="34895" x="4530725" y="4987925"/>
          <p14:tracePt t="34903" x="4521200" y="4987925"/>
          <p14:tracePt t="34911" x="4503738" y="4987925"/>
          <p14:tracePt t="34928" x="4484688" y="4997450"/>
          <p14:tracePt t="34935" x="4448175" y="4997450"/>
          <p14:tracePt t="34943" x="4440238" y="4997450"/>
          <p14:tracePt t="34951" x="4403725" y="4997450"/>
          <p14:tracePt t="34959" x="4367213" y="4997450"/>
          <p14:tracePt t="34967" x="4348163" y="4997450"/>
          <p14:tracePt t="34975" x="4321175" y="4997450"/>
          <p14:tracePt t="34983" x="4303713" y="4997450"/>
          <p14:tracePt t="34991" x="4294188" y="4997450"/>
          <p14:tracePt t="34999" x="4275138" y="4997450"/>
          <p14:tracePt t="35008" x="4267200" y="4997450"/>
          <p14:tracePt t="35479" x="4257675" y="4987925"/>
          <p14:tracePt t="35487" x="4267200" y="4970463"/>
          <p14:tracePt t="35495" x="4303713" y="4943475"/>
          <p14:tracePt t="35503" x="4330700" y="4933950"/>
          <p14:tracePt t="35511" x="4367213" y="4914900"/>
          <p14:tracePt t="35519" x="4430713" y="4887913"/>
          <p14:tracePt t="35527" x="4513263" y="4860925"/>
          <p14:tracePt t="35535" x="4557713" y="4851400"/>
          <p14:tracePt t="35543" x="4630738" y="4824413"/>
          <p14:tracePt t="35551" x="4695825" y="4814888"/>
          <p14:tracePt t="35559" x="4803775" y="4797425"/>
          <p14:tracePt t="35566" x="4859338" y="4797425"/>
          <p14:tracePt t="35574" x="4941888" y="4787900"/>
          <p14:tracePt t="35582" x="4978400" y="4787900"/>
          <p14:tracePt t="35590" x="5032375" y="4787900"/>
          <p14:tracePt t="35598" x="5049838" y="4768850"/>
          <p14:tracePt t="35606" x="5095875" y="4768850"/>
          <p14:tracePt t="35614" x="5105400" y="4760913"/>
          <p14:tracePt t="35622" x="5141913" y="4751388"/>
          <p14:tracePt t="35630" x="5151438" y="4751388"/>
          <p14:tracePt t="35639" x="5159375" y="4741863"/>
          <p14:tracePt t="35647" x="5168900" y="4741863"/>
          <p14:tracePt t="35656" x="5187950" y="4724400"/>
          <p14:tracePt t="35663" x="5195888" y="4705350"/>
          <p14:tracePt t="35679" x="5205413" y="4705350"/>
          <p14:tracePt t="35687" x="5214938" y="4697413"/>
          <p14:tracePt t="35871" x="5232400" y="4687888"/>
          <p14:tracePt t="35879" x="5251450" y="4678363"/>
          <p14:tracePt t="35887" x="5278438" y="4678363"/>
          <p14:tracePt t="35895" x="5297488" y="4678363"/>
          <p14:tracePt t="35903" x="5314950" y="4678363"/>
          <p14:tracePt t="35911" x="5324475" y="4668838"/>
          <p14:tracePt t="35919" x="5341938" y="4668838"/>
          <p14:tracePt t="35935" x="5351463" y="4668838"/>
          <p14:tracePt t="36199" x="5360988" y="4668838"/>
          <p14:tracePt t="36207" x="5378450" y="4668838"/>
          <p14:tracePt t="36215" x="5387975" y="4668838"/>
          <p14:tracePt t="36223" x="5397500" y="4668838"/>
          <p14:tracePt t="36231" x="5405438" y="4668838"/>
          <p14:tracePt t="36247" x="5414963" y="4668838"/>
          <p14:tracePt t="36352" x="5434013" y="4668838"/>
          <p14:tracePt t="36360" x="5497513" y="4651375"/>
          <p14:tracePt t="36367" x="5543550" y="4624388"/>
          <p14:tracePt t="36376" x="5580063" y="4605338"/>
          <p14:tracePt t="36383" x="5616575" y="4595813"/>
          <p14:tracePt t="36391" x="5661025" y="4559300"/>
          <p14:tracePt t="36399" x="5697538" y="4551363"/>
          <p14:tracePt t="36407" x="5716588" y="4541838"/>
          <p14:tracePt t="36415" x="5761038" y="4514850"/>
          <p14:tracePt t="36424" x="5789613" y="4505325"/>
          <p14:tracePt t="36431" x="5816600" y="4495800"/>
          <p14:tracePt t="36440" x="5834063" y="4486275"/>
          <p14:tracePt t="36447" x="5853113" y="4486275"/>
          <p14:tracePt t="36457" x="5870575" y="4468813"/>
          <p14:tracePt t="36463" x="5889625" y="4459288"/>
          <p14:tracePt t="36473" x="5899150" y="4449763"/>
          <p14:tracePt t="36479" x="5899150" y="4441825"/>
          <p14:tracePt t="36487" x="5916613" y="4422775"/>
          <p14:tracePt t="36503" x="5926138" y="4422775"/>
          <p14:tracePt t="36511" x="5935663" y="4413250"/>
          <p14:tracePt t="36718" x="5935663" y="4422775"/>
          <p14:tracePt t="36735" x="5926138" y="4441825"/>
          <p14:tracePt t="37071" x="5907088" y="4441825"/>
          <p14:tracePt t="37079" x="5899150" y="4441825"/>
          <p14:tracePt t="37087" x="5880100" y="4441825"/>
          <p14:tracePt t="37103" x="5870575" y="4441825"/>
          <p14:tracePt t="37112" x="5862638" y="4449763"/>
          <p14:tracePt t="37119" x="5853113" y="4459288"/>
          <p14:tracePt t="37167" x="5843588" y="4468813"/>
          <p14:tracePt t="37175" x="5834063" y="4486275"/>
          <p14:tracePt t="37183" x="5834063" y="4495800"/>
          <p14:tracePt t="37191" x="5816600" y="4522788"/>
          <p14:tracePt t="37199" x="5807075" y="4532313"/>
          <p14:tracePt t="37223" x="5797550" y="4541838"/>
          <p14:tracePt t="37232" x="5780088" y="4559300"/>
          <p14:tracePt t="37240" x="5770563" y="4568825"/>
          <p14:tracePt t="37248" x="5761038" y="4578350"/>
          <p14:tracePt t="37257" x="5743575" y="4595813"/>
          <p14:tracePt t="37263" x="5724525" y="4605338"/>
          <p14:tracePt t="37273" x="5707063" y="4614863"/>
          <p14:tracePt t="37280" x="5688013" y="4624388"/>
          <p14:tracePt t="37287" x="5680075" y="4632325"/>
          <p14:tracePt t="37295" x="5643563" y="4651375"/>
          <p14:tracePt t="37303" x="5624513" y="4651375"/>
          <p14:tracePt t="37311" x="5597525" y="4660900"/>
          <p14:tracePt t="37319" x="5551488" y="4678363"/>
          <p14:tracePt t="37326" x="5524500" y="4687888"/>
          <p14:tracePt t="37334" x="5497513" y="4687888"/>
          <p14:tracePt t="37342" x="5441950" y="4687888"/>
          <p14:tracePt t="37350" x="5434013" y="4697413"/>
          <p14:tracePt t="37358" x="5397500" y="4697413"/>
          <p14:tracePt t="37366" x="5351463" y="4697413"/>
          <p14:tracePt t="37374" x="5334000" y="4705350"/>
          <p14:tracePt t="37383" x="5305425" y="4732338"/>
          <p14:tracePt t="37390" x="5278438" y="4741863"/>
          <p14:tracePt t="37398" x="5232400" y="4751388"/>
          <p14:tracePt t="37407" x="5178425" y="4751388"/>
          <p14:tracePt t="37415" x="5132388" y="4760913"/>
          <p14:tracePt t="37424" x="5068888" y="4787900"/>
          <p14:tracePt t="37431" x="5014913" y="4787900"/>
          <p14:tracePt t="37441" x="4959350" y="4797425"/>
          <p14:tracePt t="37447" x="4895850" y="4797425"/>
          <p14:tracePt t="37457" x="4840288" y="4805363"/>
          <p14:tracePt t="37463" x="4795838" y="4814888"/>
          <p14:tracePt t="37473" x="4767263" y="4814888"/>
          <p14:tracePt t="37479" x="4730750" y="4814888"/>
          <p14:tracePt t="37488" x="4703763" y="4841875"/>
          <p14:tracePt t="37495" x="4695825" y="4841875"/>
          <p14:tracePt t="37503" x="4686300" y="4841875"/>
          <p14:tracePt t="37511" x="4676775" y="4841875"/>
          <p14:tracePt t="37519" x="4649788" y="4851400"/>
          <p14:tracePt t="37527" x="4640263" y="4860925"/>
          <p14:tracePt t="37535" x="4622800" y="4878388"/>
          <p14:tracePt t="37543" x="4613275" y="4878388"/>
          <p14:tracePt t="37551" x="4603750" y="4878388"/>
          <p14:tracePt t="37566" x="4576763" y="4887913"/>
          <p14:tracePt t="37576" x="4557713" y="4887913"/>
          <p14:tracePt t="37583" x="4549775" y="4897438"/>
          <p14:tracePt t="37590" x="4521200" y="4897438"/>
          <p14:tracePt t="37599" x="4484688" y="4897438"/>
          <p14:tracePt t="37609" x="4457700" y="4906963"/>
          <p14:tracePt t="37615" x="4430713" y="4906963"/>
          <p14:tracePt t="37624" x="4413250" y="4906963"/>
          <p14:tracePt t="37631" x="4403725" y="4906963"/>
          <p14:tracePt t="37641" x="4394200" y="4906963"/>
          <p14:tracePt t="37647" x="4376738" y="4906963"/>
          <p14:tracePt t="37658" x="4367213" y="4906963"/>
          <p14:tracePt t="37663" x="4340225" y="4906963"/>
          <p14:tracePt t="37674" x="4330700" y="4906963"/>
          <p14:tracePt t="37678" x="4321175" y="4906963"/>
          <p14:tracePt t="37694" x="4303713" y="4906963"/>
          <p14:tracePt t="37718" x="4294188" y="4914900"/>
          <p14:tracePt t="37735" x="4275138" y="4933950"/>
          <p14:tracePt t="37758" x="4267200" y="4933950"/>
          <p14:tracePt t="37872" x="4257675" y="4943475"/>
          <p14:tracePt t="37878" x="4248150" y="4943475"/>
          <p14:tracePt t="37894" x="4238625" y="4951413"/>
          <p14:tracePt t="37902" x="4238625" y="4960938"/>
          <p14:tracePt t="37910" x="4230688" y="4970463"/>
          <p14:tracePt t="37918" x="4211638" y="4979988"/>
          <p14:tracePt t="37926" x="4202113" y="4979988"/>
          <p14:tracePt t="37934" x="4194175" y="4987925"/>
          <p14:tracePt t="37942" x="4175125" y="4987925"/>
          <p14:tracePt t="37950" x="4165600" y="4997450"/>
          <p14:tracePt t="37958" x="4165600" y="5006975"/>
          <p14:tracePt t="37991" x="4148138" y="5006975"/>
          <p14:tracePt t="38031" x="4138613" y="5006975"/>
          <p14:tracePt t="38039" x="4121150" y="5006975"/>
          <p14:tracePt t="38047" x="4102100" y="5016500"/>
          <p14:tracePt t="38056" x="4084638" y="5024438"/>
          <p14:tracePt t="38063" x="4075113" y="5024438"/>
          <p14:tracePt t="38077" x="4057650" y="5024438"/>
          <p14:tracePt t="38079" x="4038600" y="5033963"/>
          <p14:tracePt t="38088" x="4029075" y="5033963"/>
          <p14:tracePt t="38095" x="4021138" y="5033963"/>
          <p14:tracePt t="38104" x="4002088" y="5033963"/>
          <p14:tracePt t="38111" x="3975100" y="5033963"/>
          <p14:tracePt t="38119" x="3948113" y="5053013"/>
          <p14:tracePt t="38143" x="3929063" y="5053013"/>
          <p14:tracePt t="38151" x="3919538" y="5053013"/>
          <p14:tracePt t="38167" x="3911600" y="5060950"/>
          <p14:tracePt t="38255" x="3911600" y="5080000"/>
          <p14:tracePt t="38280" x="3911600" y="5089525"/>
          <p14:tracePt t="38376" x="3911600" y="5097463"/>
          <p14:tracePt t="38400" x="3911600" y="5106988"/>
          <p14:tracePt t="38408" x="3902075" y="5116513"/>
          <p14:tracePt t="38415" x="3902075" y="5126038"/>
          <p14:tracePt t="38432" x="3892550" y="5126038"/>
          <p14:tracePt t="38439" x="3875088" y="5143500"/>
          <p14:tracePt t="38456" x="3875088" y="5153025"/>
          <p14:tracePt t="38463" x="3865563" y="5170488"/>
          <p14:tracePt t="38473" x="3856038" y="5180013"/>
          <p14:tracePt t="38479" x="3846513" y="5197475"/>
          <p14:tracePt t="38488" x="3838575" y="5197475"/>
          <p14:tracePt t="38495" x="3829050" y="5207000"/>
          <p14:tracePt t="38504" x="3819525" y="5233988"/>
          <p14:tracePt t="38520" x="3819525" y="5243513"/>
          <p14:tracePt t="38527" x="3810000" y="5270500"/>
          <p14:tracePt t="38544" x="3792538" y="5289550"/>
          <p14:tracePt t="38552" x="3792538" y="5299075"/>
          <p14:tracePt t="38559" x="3783013" y="5299075"/>
          <p14:tracePt t="38576" x="3775075" y="5307013"/>
          <p14:tracePt t="38607" x="3765550" y="5316538"/>
          <p14:tracePt t="38631" x="3756025" y="5316538"/>
          <p14:tracePt t="38647" x="3746500" y="5316538"/>
          <p14:tracePt t="38656" x="3738563" y="5316538"/>
          <p14:tracePt t="38672" x="3719513" y="5326063"/>
          <p14:tracePt t="38678" x="3709988" y="5326063"/>
          <p14:tracePt t="38686" x="3692525" y="5343525"/>
          <p14:tracePt t="38839" x="3702050" y="5343525"/>
          <p14:tracePt t="38847" x="3709988" y="5353050"/>
          <p14:tracePt t="38863" x="3738563" y="5362575"/>
          <p14:tracePt t="38880" x="3746500" y="5362575"/>
          <p14:tracePt t="38889" x="3765550" y="5362575"/>
          <p14:tracePt t="38895" x="3783013" y="5362575"/>
          <p14:tracePt t="38903" x="3802063" y="5372100"/>
          <p14:tracePt t="38910" x="3810000" y="5372100"/>
          <p14:tracePt t="38918" x="3846513" y="5372100"/>
          <p14:tracePt t="38927" x="3875088" y="5372100"/>
          <p14:tracePt t="38934" x="3902075" y="5372100"/>
          <p14:tracePt t="38942" x="3938588" y="5372100"/>
          <p14:tracePt t="38950" x="3984625" y="5372100"/>
          <p14:tracePt t="38958" x="4021138" y="5372100"/>
          <p14:tracePt t="38966" x="4057650" y="5372100"/>
          <p14:tracePt t="38974" x="4094163" y="5372100"/>
          <p14:tracePt t="38982" x="4138613" y="5372100"/>
          <p14:tracePt t="38990" x="4148138" y="5372100"/>
          <p14:tracePt t="38998" x="4184650" y="5372100"/>
          <p14:tracePt t="39006" x="4202113" y="5372100"/>
          <p14:tracePt t="39014" x="4221163" y="5372100"/>
          <p14:tracePt t="39030" x="4230688" y="5372100"/>
          <p14:tracePt t="39039" x="4238625" y="5380038"/>
          <p14:tracePt t="39096" x="4248150" y="5389563"/>
          <p14:tracePt t="39104" x="4275138" y="5389563"/>
          <p14:tracePt t="39111" x="4303713" y="5389563"/>
          <p14:tracePt t="39119" x="4321175" y="5389563"/>
          <p14:tracePt t="39127" x="4357688" y="5389563"/>
          <p14:tracePt t="39136" x="4394200" y="5399088"/>
          <p14:tracePt t="39144" x="4421188" y="5399088"/>
          <p14:tracePt t="39152" x="4467225" y="5408613"/>
          <p14:tracePt t="39159" x="4476750" y="5408613"/>
          <p14:tracePt t="39167" x="4513263" y="5416550"/>
          <p14:tracePt t="39343" x="4494213" y="5416550"/>
          <p14:tracePt t="39350" x="4484688" y="5416550"/>
          <p14:tracePt t="39358" x="4476750" y="5416550"/>
          <p14:tracePt t="39374" x="4467225" y="5416550"/>
          <p14:tracePt t="39390" x="4448175" y="5416550"/>
          <p14:tracePt t="39407" x="4440238" y="5416550"/>
          <p14:tracePt t="39423" x="4430713" y="5416550"/>
          <p14:tracePt t="39439" x="4421188" y="5426075"/>
          <p14:tracePt t="39447" x="4413250" y="5435600"/>
          <p14:tracePt t="39632" x="4403725" y="5435600"/>
          <p14:tracePt t="39640" x="4394200" y="5435600"/>
          <p14:tracePt t="39647" x="4384675" y="5435600"/>
          <p14:tracePt t="39656" x="4367213" y="5435600"/>
          <p14:tracePt t="39663" x="4348163" y="5435600"/>
          <p14:tracePt t="39672" x="4321175" y="5435600"/>
          <p14:tracePt t="39678" x="4303713" y="5435600"/>
          <p14:tracePt t="39686" x="4284663" y="5435600"/>
          <p14:tracePt t="39694" x="4267200" y="5435600"/>
          <p14:tracePt t="39702" x="4248150" y="5435600"/>
          <p14:tracePt t="39710" x="4230688" y="5435600"/>
          <p14:tracePt t="39727" x="4221163" y="5435600"/>
          <p14:tracePt t="39752" x="4211638" y="5435600"/>
          <p14:tracePt t="39767" x="4184650" y="5445125"/>
          <p14:tracePt t="39784" x="4175125" y="5445125"/>
          <p14:tracePt t="40040" x="4148138" y="5445125"/>
          <p14:tracePt t="40047" x="4121150" y="5445125"/>
          <p14:tracePt t="40056" x="4094163" y="5445125"/>
          <p14:tracePt t="40064" x="4057650" y="5445125"/>
          <p14:tracePt t="40079" x="4038600" y="5445125"/>
          <p14:tracePt t="40089" x="4021138" y="5445125"/>
          <p14:tracePt t="40318" x="4002088" y="5435600"/>
          <p14:tracePt t="40334" x="3984625" y="5435600"/>
          <p14:tracePt t="40520" x="3992563" y="5435600"/>
          <p14:tracePt t="40526" x="4002088" y="5435600"/>
          <p14:tracePt t="40534" x="4021138" y="5426075"/>
          <p14:tracePt t="40542" x="4029075" y="5426075"/>
          <p14:tracePt t="40550" x="4038600" y="5426075"/>
          <p14:tracePt t="40566" x="4048125" y="5416550"/>
          <p14:tracePt t="40575" x="4057650" y="5408613"/>
          <p14:tracePt t="40592" x="4065588" y="5389563"/>
          <p14:tracePt t="40656" x="4075113" y="5389563"/>
          <p14:tracePt t="40663" x="4075113" y="5380038"/>
          <p14:tracePt t="40743" x="4084638" y="5372100"/>
          <p14:tracePt t="40752" x="4084638" y="5362575"/>
          <p14:tracePt t="40775" x="4084638" y="5353050"/>
          <p14:tracePt t="40783" x="4084638" y="5326063"/>
          <p14:tracePt t="40791" x="4084638" y="5316538"/>
          <p14:tracePt t="40799" x="4102100" y="5299075"/>
          <p14:tracePt t="40808" x="4121150" y="5280025"/>
          <p14:tracePt t="40815" x="4129088" y="5270500"/>
          <p14:tracePt t="40823" x="4138613" y="5262563"/>
          <p14:tracePt t="40832" x="4148138" y="5262563"/>
          <p14:tracePt t="40968" x="4138613" y="5253038"/>
          <p14:tracePt t="40976" x="4138613" y="5243513"/>
          <p14:tracePt t="40983" x="4165600" y="5243513"/>
          <p14:tracePt t="40992" x="4194175" y="5226050"/>
          <p14:tracePt t="40999" x="4230688" y="5216525"/>
          <p14:tracePt t="41006" x="4267200" y="5207000"/>
          <p14:tracePt t="41015" x="4330700" y="5170488"/>
          <p14:tracePt t="41023" x="4357688" y="5160963"/>
          <p14:tracePt t="41031" x="4394200" y="5160963"/>
          <p14:tracePt t="41040" x="4430713" y="5133975"/>
          <p14:tracePt t="41047" x="4467225" y="5133975"/>
          <p14:tracePt t="41056" x="4503738" y="5116513"/>
          <p14:tracePt t="41063" x="4521200" y="5116513"/>
          <p14:tracePt t="41073" x="4540250" y="5106988"/>
          <p14:tracePt t="41079" x="4586288" y="5106988"/>
          <p14:tracePt t="41093" x="4622800" y="5106988"/>
          <p14:tracePt t="41096" x="4640263" y="5097463"/>
          <p14:tracePt t="41103" x="4676775" y="5097463"/>
          <p14:tracePt t="41120" x="4686300" y="5097463"/>
          <p14:tracePt t="41127" x="4703763" y="5089525"/>
          <p14:tracePt t="41135" x="4713288" y="5089525"/>
          <p14:tracePt t="41143" x="4730750" y="5089525"/>
          <p14:tracePt t="41151" x="4749800" y="5089525"/>
          <p14:tracePt t="41159" x="4759325" y="5089525"/>
          <p14:tracePt t="41167" x="4767263" y="5089525"/>
          <p14:tracePt t="41175" x="4786313" y="5089525"/>
          <p14:tracePt t="41183" x="4822825" y="5089525"/>
          <p14:tracePt t="41191" x="4849813" y="5089525"/>
          <p14:tracePt t="41199" x="4868863" y="5089525"/>
          <p14:tracePt t="41207" x="4895850" y="5089525"/>
          <p14:tracePt t="41215" x="4913313" y="5089525"/>
          <p14:tracePt t="41224" x="4941888" y="5089525"/>
          <p14:tracePt t="41231" x="4949825" y="5089525"/>
          <p14:tracePt t="41240" x="4959350" y="5089525"/>
          <p14:tracePt t="41247" x="4978400" y="5089525"/>
          <p14:tracePt t="41256" x="4986338" y="5089525"/>
          <p14:tracePt t="41263" x="5022850" y="5089525"/>
          <p14:tracePt t="41273" x="5049838" y="5089525"/>
          <p14:tracePt t="41279" x="5078413" y="5089525"/>
          <p14:tracePt t="41287" x="5095875" y="5089525"/>
          <p14:tracePt t="41295" x="5141913" y="5089525"/>
          <p14:tracePt t="41303" x="5178425" y="5097463"/>
          <p14:tracePt t="41311" x="5195888" y="5106988"/>
          <p14:tracePt t="41319" x="5224463" y="5106988"/>
          <p14:tracePt t="41327" x="5260975" y="5116513"/>
          <p14:tracePt t="41335" x="5278438" y="5116513"/>
          <p14:tracePt t="41343" x="5314950" y="5116513"/>
          <p14:tracePt t="41351" x="5324475" y="5116513"/>
          <p14:tracePt t="41359" x="5334000" y="5116513"/>
          <p14:tracePt t="41367" x="5341938" y="5116513"/>
          <p14:tracePt t="41375" x="5351463" y="5116513"/>
          <p14:tracePt t="41391" x="5360988" y="5106988"/>
          <p14:tracePt t="41415" x="5368925" y="5097463"/>
          <p14:tracePt t="41488" x="5368925" y="5089525"/>
          <p14:tracePt t="41495" x="5368925" y="5080000"/>
          <p14:tracePt t="41503" x="5378450" y="5060950"/>
          <p14:tracePt t="41576" x="5387975" y="5060950"/>
          <p14:tracePt t="41591" x="5397500" y="5060950"/>
          <p14:tracePt t="41719" x="5414963" y="5060950"/>
          <p14:tracePt t="41735" x="5441950" y="5043488"/>
          <p14:tracePt t="41744" x="5461000" y="5033963"/>
          <p14:tracePt t="41752" x="5497513" y="5033963"/>
          <p14:tracePt t="41759" x="5507038" y="5024438"/>
          <p14:tracePt t="41768" x="5524500" y="5024438"/>
          <p14:tracePt t="41775" x="5561013" y="5016500"/>
          <p14:tracePt t="41783" x="5588000" y="4987925"/>
          <p14:tracePt t="41793" x="5607050" y="4979988"/>
          <p14:tracePt t="41800" x="5634038" y="4970463"/>
          <p14:tracePt t="41807" x="5643563" y="4970463"/>
          <p14:tracePt t="41814" x="5653088" y="4970463"/>
          <p14:tracePt t="42146" x="5661025" y="4970463"/>
          <p14:tracePt t="42152" x="5670550" y="4987925"/>
          <p14:tracePt t="42247" x="5670550" y="5006975"/>
          <p14:tracePt t="42255" x="5670550" y="5024438"/>
          <p14:tracePt t="42263" x="5670550" y="5033963"/>
          <p14:tracePt t="42273" x="5670550" y="5043488"/>
          <p14:tracePt t="42279" x="5670550" y="5080000"/>
          <p14:tracePt t="42289" x="5670550" y="5089525"/>
          <p14:tracePt t="42296" x="5670550" y="5106988"/>
          <p14:tracePt t="42304" x="5670550" y="5126038"/>
          <p14:tracePt t="42312" x="5670550" y="5143500"/>
          <p14:tracePt t="42320" x="5670550" y="5160963"/>
          <p14:tracePt t="42327" x="5670550" y="5170488"/>
          <p14:tracePt t="42336" x="5670550" y="5189538"/>
          <p14:tracePt t="42343" x="5670550" y="5197475"/>
          <p14:tracePt t="42352" x="5670550" y="5207000"/>
          <p14:tracePt t="42368" x="5670550" y="5243513"/>
          <p14:tracePt t="42376" x="5670550" y="5253038"/>
          <p14:tracePt t="42399" x="5670550" y="5280025"/>
          <p14:tracePt t="42415" x="5680075" y="5289550"/>
          <p14:tracePt t="42496" x="5680075" y="5299075"/>
          <p14:tracePt t="42504" x="5680075" y="5316538"/>
          <p14:tracePt t="42512" x="5680075" y="5326063"/>
          <p14:tracePt t="42520" x="5680075" y="5335588"/>
          <p14:tracePt t="42527" x="5680075" y="5353050"/>
          <p14:tracePt t="42535" x="5680075" y="5362575"/>
          <p14:tracePt t="42543" x="5680075" y="5380038"/>
          <p14:tracePt t="42551" x="5680075" y="5399088"/>
          <p14:tracePt t="42560" x="5680075" y="5408613"/>
          <p14:tracePt t="42567" x="5680075" y="5416550"/>
          <p14:tracePt t="42576" x="5680075" y="5426075"/>
          <p14:tracePt t="42591" x="5680075" y="5435600"/>
          <p14:tracePt t="42615" x="5688013" y="5453063"/>
          <p14:tracePt t="42680" x="5697538" y="5453063"/>
          <p14:tracePt t="42688" x="5716588" y="5453063"/>
          <p14:tracePt t="42695" x="5761038" y="5453063"/>
          <p14:tracePt t="42705" x="5780088" y="5453063"/>
          <p14:tracePt t="42711" x="5834063" y="5453063"/>
          <p14:tracePt t="42720" x="5862638" y="5453063"/>
          <p14:tracePt t="42727" x="5880100" y="5445125"/>
          <p14:tracePt t="42735" x="5926138" y="5445125"/>
          <p14:tracePt t="42743" x="5943600" y="5435600"/>
          <p14:tracePt t="42751" x="5962650" y="5426075"/>
          <p14:tracePt t="42768" x="5980113" y="5416550"/>
          <p14:tracePt t="42783" x="5980113" y="5399088"/>
          <p14:tracePt t="42790" x="5980113" y="5389563"/>
          <p14:tracePt t="42799" x="5980113" y="5362575"/>
          <p14:tracePt t="42815" x="5980113" y="5353050"/>
          <p14:tracePt t="42831" x="5980113" y="5335588"/>
          <p14:tracePt t="42959" x="5980113" y="5326063"/>
          <p14:tracePt t="42967" x="5980113" y="5307013"/>
          <p14:tracePt t="42975" x="5980113" y="5270500"/>
          <p14:tracePt t="42983" x="5980113" y="5226050"/>
          <p14:tracePt t="42990" x="5980113" y="5216525"/>
          <p14:tracePt t="42998" x="5980113" y="5197475"/>
          <p14:tracePt t="43006" x="5980113" y="5160963"/>
          <p14:tracePt t="43014" x="5980113" y="5143500"/>
          <p14:tracePt t="43022" x="5989638" y="5116513"/>
          <p14:tracePt t="43038" x="5989638" y="5080000"/>
          <p14:tracePt t="43046" x="5999163" y="5033963"/>
          <p14:tracePt t="43054" x="5999163" y="5016500"/>
          <p14:tracePt t="43062" x="6026150" y="4970463"/>
          <p14:tracePt t="43073" x="6035675" y="4897438"/>
          <p14:tracePt t="43078" x="6035675" y="4841875"/>
          <p14:tracePt t="43085" x="6043613" y="4797425"/>
          <p14:tracePt t="43094" x="6043613" y="4760913"/>
          <p14:tracePt t="43101" x="6072188" y="4687888"/>
          <p14:tracePt t="43110" x="6108700" y="4605338"/>
          <p14:tracePt t="43119" x="6153150" y="4486275"/>
          <p14:tracePt t="43126" x="6181725" y="4359275"/>
          <p14:tracePt t="43134" x="6254750" y="4203700"/>
          <p14:tracePt t="43142" x="6299200" y="4076700"/>
          <p14:tracePt t="43150" x="6345238" y="3903663"/>
          <p14:tracePt t="43158" x="6381750" y="3757613"/>
          <p14:tracePt t="43166" x="6408738" y="3648075"/>
          <p14:tracePt t="43174" x="6445250" y="3529013"/>
          <p14:tracePt t="43182" x="6464300" y="3475038"/>
          <p14:tracePt t="43190" x="6464300" y="3429000"/>
          <p14:tracePt t="43199" x="6464300" y="3375025"/>
          <p14:tracePt t="43208" x="6464300" y="3346450"/>
          <p14:tracePt t="43215" x="6464300" y="3309938"/>
          <p14:tracePt t="43222" x="6464300" y="3265488"/>
          <p14:tracePt t="43231" x="6472238" y="3246438"/>
          <p14:tracePt t="43238" x="6481763" y="3192463"/>
          <p14:tracePt t="43247" x="6500813" y="3146425"/>
          <p14:tracePt t="43255" x="6518275" y="3100388"/>
          <p14:tracePt t="43263" x="6527800" y="3046413"/>
          <p14:tracePt t="43272" x="6564313" y="2963863"/>
          <p14:tracePt t="43278" x="6591300" y="2900363"/>
          <p14:tracePt t="43287" x="6627813" y="2836863"/>
          <p14:tracePt t="43295" x="6654800" y="2771775"/>
          <p14:tracePt t="43303" x="6664325" y="2717800"/>
          <p14:tracePt t="43311" x="6700838" y="2654300"/>
          <p14:tracePt t="43318" x="6710363" y="2635250"/>
          <p14:tracePt t="43327" x="6727825" y="2598738"/>
          <p14:tracePt t="43335" x="6737350" y="2581275"/>
          <p14:tracePt t="43343" x="6746875" y="2554288"/>
          <p14:tracePt t="43350" x="6754813" y="2525713"/>
          <p14:tracePt t="43359" x="6754813" y="2508250"/>
          <p14:tracePt t="43367" x="6754813" y="2481263"/>
          <p14:tracePt t="43375" x="6754813" y="2462213"/>
          <p14:tracePt t="43383" x="6754813" y="2435225"/>
          <p14:tracePt t="43390" x="6764338" y="2408238"/>
          <p14:tracePt t="43399" x="6764338" y="2379663"/>
          <p14:tracePt t="43406" x="6773863" y="2362200"/>
          <p14:tracePt t="43415" x="6773863" y="2352675"/>
          <p14:tracePt t="43423" x="6773863" y="2325688"/>
          <p14:tracePt t="43431" x="6791325" y="2298700"/>
          <p14:tracePt t="43439" x="6791325" y="2279650"/>
          <p14:tracePt t="43447" x="6791325" y="2262188"/>
          <p14:tracePt t="43455" x="6800850" y="2243138"/>
          <p14:tracePt t="43479" x="6810375" y="2233613"/>
          <p14:tracePt t="43638" x="6827838" y="2279650"/>
          <p14:tracePt t="43646" x="6856413" y="2343150"/>
          <p14:tracePt t="43654" x="6910388" y="2471738"/>
          <p14:tracePt t="43662" x="6937375" y="2571750"/>
          <p14:tracePt t="43671" x="6956425" y="2681288"/>
          <p14:tracePt t="43678" x="7000875" y="2836863"/>
          <p14:tracePt t="43686" x="7010400" y="2927350"/>
          <p14:tracePt t="43694" x="7010400" y="3000375"/>
          <p14:tracePt t="43702" x="7029450" y="3090863"/>
          <p14:tracePt t="43710" x="7029450" y="3146425"/>
          <p14:tracePt t="43718" x="7029450" y="3209925"/>
          <p14:tracePt t="43726" x="7029450" y="3228975"/>
          <p14:tracePt t="43734" x="7029450" y="3255963"/>
          <p14:tracePt t="43742" x="7029450" y="3282950"/>
          <p14:tracePt t="43750" x="7019925" y="3282950"/>
          <p14:tracePt t="43758" x="7010400" y="3292475"/>
          <p14:tracePt t="43766" x="7000875" y="3292475"/>
          <p14:tracePt t="43774" x="6992938" y="3302000"/>
          <p14:tracePt t="43984" x="6992938" y="3282950"/>
          <p14:tracePt t="43992" x="6983413" y="3273425"/>
          <p14:tracePt t="44000" x="6964363" y="3255963"/>
          <p14:tracePt t="44007" x="6946900" y="3228975"/>
          <p14:tracePt t="44015" x="6929438" y="3209925"/>
          <p14:tracePt t="44023" x="6900863" y="3209925"/>
          <p14:tracePt t="44030" x="6837363" y="3173413"/>
          <p14:tracePt t="44038" x="6810375" y="3163888"/>
          <p14:tracePt t="44046" x="6773863" y="3155950"/>
          <p14:tracePt t="44054" x="6737350" y="3146425"/>
          <p14:tracePt t="44062" x="6691313" y="3109913"/>
          <p14:tracePt t="44072" x="6664325" y="3109913"/>
          <p14:tracePt t="44078" x="6645275" y="3100388"/>
          <p14:tracePt t="44086" x="6637338" y="3090863"/>
          <p14:tracePt t="44224" x="6627813" y="3073400"/>
          <p14:tracePt t="44232" x="6618288" y="3054350"/>
          <p14:tracePt t="44239" x="6600825" y="3027363"/>
          <p14:tracePt t="44247" x="6591300" y="3017838"/>
          <p14:tracePt t="44256" x="6564313" y="3000375"/>
          <p14:tracePt t="44264" x="6518275" y="2963863"/>
          <p14:tracePt t="44273" x="6491288" y="2954338"/>
          <p14:tracePt t="44278" x="6445250" y="2917825"/>
          <p14:tracePt t="44288" x="6418263" y="2900363"/>
          <p14:tracePt t="44295" x="6381750" y="2890838"/>
          <p14:tracePt t="44303" x="6345238" y="2873375"/>
          <p14:tracePt t="44311" x="6335713" y="2863850"/>
          <p14:tracePt t="44319" x="6308725" y="2863850"/>
          <p14:tracePt t="44327" x="6299200" y="2863850"/>
          <p14:tracePt t="44335" x="6291263" y="2854325"/>
          <p14:tracePt t="44544" x="6326188" y="2854325"/>
          <p14:tracePt t="44552" x="6399213" y="2854325"/>
          <p14:tracePt t="44559" x="6481763" y="2854325"/>
          <p14:tracePt t="44568" x="6554788" y="2844800"/>
          <p14:tracePt t="44575" x="6637338" y="2800350"/>
          <p14:tracePt t="44583" x="6727825" y="2790825"/>
          <p14:tracePt t="44593" x="6810375" y="2744788"/>
          <p14:tracePt t="44599" x="6873875" y="2735263"/>
          <p14:tracePt t="44607" x="6892925" y="2727325"/>
          <p14:tracePt t="44728" x="6892925" y="2744788"/>
          <p14:tracePt t="44743" x="6892925" y="2771775"/>
          <p14:tracePt t="44752" x="6892925" y="2790825"/>
          <p14:tracePt t="44760" x="6892925" y="2817813"/>
          <p14:tracePt t="44768" x="6892925" y="2863850"/>
          <p14:tracePt t="44775" x="6892925" y="2890838"/>
          <p14:tracePt t="44783" x="6873875" y="2936875"/>
          <p14:tracePt t="44792" x="6864350" y="2982913"/>
          <p14:tracePt t="44800" x="6856413" y="3017838"/>
          <p14:tracePt t="44809" x="6827838" y="3054350"/>
          <p14:tracePt t="44816" x="6800850" y="3100388"/>
          <p14:tracePt t="44824" x="6764338" y="3119438"/>
          <p14:tracePt t="44832" x="6754813" y="3146425"/>
          <p14:tracePt t="44840" x="6727825" y="3163888"/>
          <p14:tracePt t="44847" x="6700838" y="3192463"/>
          <p14:tracePt t="44857" x="6654800" y="3200400"/>
          <p14:tracePt t="44863" x="6610350" y="3209925"/>
          <p14:tracePt t="44872" x="6591300" y="3209925"/>
          <p14:tracePt t="44879" x="6554788" y="3219450"/>
          <p14:tracePt t="44888" x="6545263" y="3219450"/>
          <p14:tracePt t="44895" x="6518275" y="3219450"/>
          <p14:tracePt t="44903" x="6500813" y="3219450"/>
          <p14:tracePt t="44911" x="6472238" y="3228975"/>
          <p14:tracePt t="44919" x="6464300" y="3236913"/>
          <p14:tracePt t="44927" x="6445250" y="3236913"/>
          <p14:tracePt t="44935" x="6427788" y="3236913"/>
          <p14:tracePt t="44943" x="6418263" y="3236913"/>
          <p14:tracePt t="45081" x="6481763" y="3255963"/>
          <p14:tracePt t="45088" x="6581775" y="3302000"/>
          <p14:tracePt t="45095" x="6654800" y="3309938"/>
          <p14:tracePt t="45103" x="6754813" y="3338513"/>
          <p14:tracePt t="45111" x="6846888" y="3355975"/>
          <p14:tracePt t="45119" x="6910388" y="3365500"/>
          <p14:tracePt t="45127" x="7000875" y="3382963"/>
          <p14:tracePt t="45135" x="7073900" y="3392488"/>
          <p14:tracePt t="45143" x="7110413" y="3392488"/>
          <p14:tracePt t="45151" x="7129463" y="3402013"/>
          <p14:tracePt t="45319" x="7129463" y="3375025"/>
          <p14:tracePt t="45326" x="7129463" y="3365500"/>
          <p14:tracePt t="45334" x="7129463" y="3328988"/>
          <p14:tracePt t="45342" x="7129463" y="3302000"/>
          <p14:tracePt t="45350" x="7129463" y="3292475"/>
          <p14:tracePt t="45358" x="7129463" y="3273425"/>
          <p14:tracePt t="45366" x="7129463" y="3228975"/>
          <p14:tracePt t="45375" x="7129463" y="3192463"/>
          <p14:tracePt t="45383" x="7129463" y="3182938"/>
          <p14:tracePt t="45391" x="7129463" y="3146425"/>
          <p14:tracePt t="45399" x="7129463" y="3119438"/>
          <p14:tracePt t="45407" x="7129463" y="3082925"/>
          <p14:tracePt t="45415" x="7129463" y="3046413"/>
          <p14:tracePt t="45423" x="7129463" y="2990850"/>
          <p14:tracePt t="45431" x="7129463" y="2936875"/>
          <p14:tracePt t="45440" x="7129463" y="2873375"/>
          <p14:tracePt t="45447" x="7110413" y="2827338"/>
          <p14:tracePt t="45456" x="7110413" y="2808288"/>
          <p14:tracePt t="45463" x="7092950" y="2754313"/>
          <p14:tracePt t="45472" x="7083425" y="2717800"/>
          <p14:tracePt t="45479" x="7056438" y="2681288"/>
          <p14:tracePt t="45488" x="7046913" y="2662238"/>
          <p14:tracePt t="45503" x="7037388" y="2635250"/>
          <p14:tracePt t="45511" x="7037388" y="2625725"/>
          <p14:tracePt t="45519" x="7029450" y="2617788"/>
          <p14:tracePt t="45527" x="7019925" y="2608263"/>
          <p14:tracePt t="45535" x="7010400" y="2598738"/>
          <p14:tracePt t="45543" x="7000875" y="2589213"/>
          <p14:tracePt t="45551" x="6983413" y="2571750"/>
          <p14:tracePt t="45559" x="6973888" y="2571750"/>
          <p14:tracePt t="45567" x="6964363" y="2544763"/>
          <p14:tracePt t="45575" x="6946900" y="2525713"/>
          <p14:tracePt t="45583" x="6946900" y="2517775"/>
          <p14:tracePt t="45591" x="6910388" y="2489200"/>
          <p14:tracePt t="45608" x="6900863" y="2462213"/>
          <p14:tracePt t="45744" x="6900863" y="2452688"/>
          <p14:tracePt t="45751" x="6883400" y="2425700"/>
          <p14:tracePt t="45759" x="6864350" y="2408238"/>
          <p14:tracePt t="45768" x="6856413" y="2398713"/>
          <p14:tracePt t="45776" x="6837363" y="2389188"/>
          <p14:tracePt t="45792" x="6827838" y="2379663"/>
          <p14:tracePt t="45800" x="6810375" y="2362200"/>
          <p14:tracePt t="45832" x="6810375" y="2352675"/>
          <p14:tracePt t="45839" x="6800850" y="2343150"/>
          <p14:tracePt t="45847" x="6800850" y="2335213"/>
          <p14:tracePt t="45856" x="6791325" y="2325688"/>
          <p14:tracePt t="45863" x="6791325" y="2316163"/>
          <p14:tracePt t="45873" x="6783388" y="2316163"/>
          <p14:tracePt t="45879" x="6773863" y="2306638"/>
          <p14:tracePt t="45889" x="6754813" y="2298700"/>
          <p14:tracePt t="45904" x="6746875" y="2279650"/>
          <p14:tracePt t="45911" x="6737350" y="2270125"/>
          <p14:tracePt t="45920" x="6718300" y="2262188"/>
          <p14:tracePt t="45927" x="6718300" y="2252663"/>
          <p14:tracePt t="45935" x="6710363" y="2252663"/>
          <p14:tracePt t="45943" x="6691313" y="2233613"/>
          <p14:tracePt t="45951" x="6673850" y="2216150"/>
          <p14:tracePt t="45967" x="6664325" y="2206625"/>
          <p14:tracePt t="45975" x="6664325" y="2197100"/>
          <p14:tracePt t="45983" x="6654800" y="2197100"/>
          <p14:tracePt t="45999" x="6645275" y="2189163"/>
          <p14:tracePt t="46015" x="6637338" y="2189163"/>
          <p14:tracePt t="46023" x="6627813" y="2179638"/>
          <p14:tracePt t="46031" x="6627813" y="2170113"/>
          <p14:tracePt t="46039" x="6618288" y="2160588"/>
          <p14:tracePt t="46047" x="6610350" y="2152650"/>
          <p14:tracePt t="46074" x="6600825" y="2152650"/>
          <p14:tracePt t="46184" x="6573838" y="2152650"/>
          <p14:tracePt t="46200" x="6545263" y="2152650"/>
          <p14:tracePt t="46207" x="6537325" y="2152650"/>
          <p14:tracePt t="46215" x="6527800" y="2152650"/>
          <p14:tracePt t="46223" x="6508750" y="2152650"/>
          <p14:tracePt t="46320" x="6500813" y="2152650"/>
          <p14:tracePt t="46431" x="6491288" y="2133600"/>
          <p14:tracePt t="46440" x="6500813" y="2133600"/>
          <p14:tracePt t="46463" x="6500813" y="2125663"/>
          <p14:tracePt t="46536" x="6508750" y="2125663"/>
          <p14:tracePt t="46543" x="6527800" y="2125663"/>
          <p14:tracePt t="46552" x="6537325" y="2116138"/>
          <p14:tracePt t="46559" x="6545263" y="2106613"/>
          <p14:tracePt t="46568" x="6554788" y="2097088"/>
          <p14:tracePt t="46577" x="6581775" y="2089150"/>
          <p14:tracePt t="46583" x="6600825" y="2070100"/>
          <p14:tracePt t="46594" x="6610350" y="2060575"/>
          <p14:tracePt t="46599" x="6618288" y="2052638"/>
          <p14:tracePt t="46606" x="6627813" y="2043113"/>
          <p14:tracePt t="46614" x="6645275" y="2033588"/>
          <p14:tracePt t="46623" x="6664325" y="2016125"/>
          <p14:tracePt t="46630" x="6664325" y="2006600"/>
          <p14:tracePt t="46639" x="6673850" y="1997075"/>
          <p14:tracePt t="46646" x="6691313" y="1979613"/>
          <p14:tracePt t="46654" x="6710363" y="1960563"/>
          <p14:tracePt t="46662" x="6727825" y="1943100"/>
          <p14:tracePt t="46671" x="6754813" y="1924050"/>
          <p14:tracePt t="46678" x="6773863" y="1914525"/>
          <p14:tracePt t="46687" x="6791325" y="1906588"/>
          <p14:tracePt t="46694" x="6837363" y="1870075"/>
          <p14:tracePt t="46702" x="6864350" y="1851025"/>
          <p14:tracePt t="46710" x="6910388" y="1814513"/>
          <p14:tracePt t="46718" x="6937375" y="1797050"/>
          <p14:tracePt t="46726" x="7000875" y="1751013"/>
          <p14:tracePt t="46734" x="7046913" y="1724025"/>
          <p14:tracePt t="46742" x="7056438" y="1704975"/>
          <p14:tracePt t="46750" x="7083425" y="1687513"/>
          <p14:tracePt t="46758" x="7092950" y="1687513"/>
          <p14:tracePt t="46766" x="7119938" y="1660525"/>
          <p14:tracePt t="46774" x="7129463" y="1651000"/>
          <p14:tracePt t="46782" x="7146925" y="1641475"/>
          <p14:tracePt t="46790" x="7165975" y="1614488"/>
          <p14:tracePt t="46798" x="7175500" y="1604963"/>
          <p14:tracePt t="46806" x="7183438" y="1595438"/>
          <p14:tracePt t="46814" x="7192963" y="1577975"/>
          <p14:tracePt t="46823" x="7192963" y="1568450"/>
          <p14:tracePt t="46830" x="7202488" y="1541463"/>
          <p14:tracePt t="46839" x="7212013" y="1514475"/>
          <p14:tracePt t="46846" x="7219950" y="1504950"/>
          <p14:tracePt t="46857" x="7219950" y="1495425"/>
          <p14:tracePt t="46871" x="7219950" y="1485900"/>
          <p14:tracePt t="46878" x="7229475" y="1477963"/>
          <p14:tracePt t="46896" x="7239000" y="1458913"/>
          <p14:tracePt t="46905" x="7239000" y="1449388"/>
          <p14:tracePt t="46911" x="7248525" y="1441450"/>
          <p14:tracePt t="46919" x="7256463" y="1431925"/>
          <p14:tracePt t="46927" x="7265988" y="1431925"/>
          <p14:tracePt t="46937" x="7275513" y="1412875"/>
          <p14:tracePt t="46943" x="7283450" y="1404938"/>
          <p14:tracePt t="46951" x="7283450" y="1395413"/>
          <p14:tracePt t="46959" x="7302500" y="1385888"/>
          <p14:tracePt t="46975" x="7319963" y="1368425"/>
          <p14:tracePt t="46991" x="7329488" y="1358900"/>
          <p14:tracePt t="46999" x="7339013" y="1349375"/>
          <p14:tracePt t="47007" x="7348538" y="1339850"/>
          <p14:tracePt t="47233" x="7339013" y="1349375"/>
          <p14:tracePt t="47239" x="7319963" y="1385888"/>
          <p14:tracePt t="47248" x="7312025" y="1385888"/>
          <p14:tracePt t="47256" x="7292975" y="1404938"/>
          <p14:tracePt t="47263" x="7275513" y="1422400"/>
          <p14:tracePt t="47272" x="7256463" y="1449388"/>
          <p14:tracePt t="47279" x="7248525" y="1449388"/>
          <p14:tracePt t="47295" x="7239000" y="1458913"/>
          <p14:tracePt t="47303" x="7229475" y="1468438"/>
          <p14:tracePt t="47311" x="7219950" y="1477963"/>
          <p14:tracePt t="47335" x="7202488" y="1495425"/>
          <p14:tracePt t="47351" x="7202488" y="1504950"/>
          <p14:tracePt t="47359" x="7175500" y="1504950"/>
          <p14:tracePt t="47367" x="7156450" y="1522413"/>
          <p14:tracePt t="47375" x="7119938" y="1531938"/>
          <p14:tracePt t="47383" x="7102475" y="1550988"/>
          <p14:tracePt t="47399" x="7073900" y="1558925"/>
          <p14:tracePt t="47463" x="7065963" y="1568450"/>
          <p14:tracePt t="47472" x="7056438" y="1568450"/>
          <p14:tracePt t="47479" x="7037388" y="1568450"/>
          <p14:tracePt t="47488" x="7019925" y="1587500"/>
          <p14:tracePt t="47495" x="7010400" y="1595438"/>
          <p14:tracePt t="47503" x="7010400" y="1604963"/>
          <p14:tracePt t="47519" x="7000875" y="1604963"/>
          <p14:tracePt t="47991" x="7029450" y="1577975"/>
          <p14:tracePt t="48000" x="7029450" y="1568450"/>
          <p14:tracePt t="48007" x="7073900" y="1541463"/>
          <p14:tracePt t="48015" x="7119938" y="1522413"/>
          <p14:tracePt t="48024" x="7165975" y="1485900"/>
          <p14:tracePt t="48031" x="7212013" y="1458913"/>
          <p14:tracePt t="48040" x="7256463" y="1422400"/>
          <p14:tracePt t="48047" x="7265988" y="1412875"/>
          <p14:tracePt t="48056" x="7319963" y="1385888"/>
          <p14:tracePt t="48063" x="7319963" y="1376363"/>
          <p14:tracePt t="48076" x="7339013" y="1368425"/>
          <p14:tracePt t="48079" x="7348538" y="1358900"/>
          <p14:tracePt t="48472" x="7356475" y="1358900"/>
          <p14:tracePt t="48480" x="7385050" y="1358900"/>
          <p14:tracePt t="48489" x="7421563" y="1404938"/>
          <p14:tracePt t="48495" x="7439025" y="1468438"/>
          <p14:tracePt t="48503" x="7485063" y="1504950"/>
          <p14:tracePt t="48511" x="7567613" y="1531938"/>
          <p14:tracePt t="48519" x="7648575" y="1587500"/>
          <p14:tracePt t="48527" x="7748588" y="1641475"/>
          <p14:tracePt t="48535" x="7850188" y="1668463"/>
          <p14:tracePt t="48542" x="7921625" y="1687513"/>
          <p14:tracePt t="48550" x="8004175" y="1704975"/>
          <p14:tracePt t="48558" x="8040688" y="1724025"/>
          <p14:tracePt t="48566" x="8096250" y="1724025"/>
          <p14:tracePt t="48574" x="8140700" y="1724025"/>
          <p14:tracePt t="48582" x="8150225" y="1724025"/>
          <p14:tracePt t="48590" x="8159750" y="1724025"/>
          <p14:tracePt t="48622" x="8169275" y="1724025"/>
          <p14:tracePt t="48631" x="8177213" y="1731963"/>
          <p14:tracePt t="48640" x="8186738" y="1751013"/>
          <p14:tracePt t="48647" x="8213725" y="1797050"/>
          <p14:tracePt t="48656" x="8240713" y="1833563"/>
          <p14:tracePt t="48663" x="8296275" y="1914525"/>
          <p14:tracePt t="48673" x="8305800" y="1943100"/>
          <p14:tracePt t="48679" x="8332788" y="1970088"/>
          <p14:tracePt t="48689" x="8350250" y="1987550"/>
          <p14:tracePt t="48695" x="8359775" y="2016125"/>
          <p14:tracePt t="48711" x="8378825" y="2033588"/>
          <p14:tracePt t="48735" x="8378825" y="2060575"/>
          <p14:tracePt t="48743" x="8378825" y="2079625"/>
          <p14:tracePt t="48751" x="8423275" y="2125663"/>
          <p14:tracePt t="48759" x="8451850" y="2160588"/>
          <p14:tracePt t="48767" x="8505825" y="2206625"/>
          <p14:tracePt t="48775" x="8605838" y="2279650"/>
          <p14:tracePt t="48783" x="8705850" y="2335213"/>
          <p14:tracePt t="48792" x="8815388" y="2416175"/>
          <p14:tracePt t="48799" x="8915400" y="2481263"/>
          <p14:tracePt t="48808" x="9024938" y="2554288"/>
          <p14:tracePt t="48815" x="9126538" y="2625725"/>
        </p14:tracePtLst>
      </p14:laserTraceLst>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r>
              <a:rPr lang="ja-JP" altLang="en-US"/>
              <a:t>スケーリング則の崩壊</a:t>
            </a:r>
          </a:p>
        </p:txBody>
      </p:sp>
      <p:sp>
        <p:nvSpPr>
          <p:cNvPr id="74755" name="Rectangle 3"/>
          <p:cNvSpPr>
            <a:spLocks noGrp="1" noChangeArrowheads="1"/>
          </p:cNvSpPr>
          <p:nvPr>
            <p:ph type="body" idx="1"/>
          </p:nvPr>
        </p:nvSpPr>
        <p:spPr>
          <a:xfrm>
            <a:off x="539750" y="1412875"/>
            <a:ext cx="8435975" cy="4530725"/>
          </a:xfrm>
        </p:spPr>
        <p:txBody>
          <a:bodyPr/>
          <a:lstStyle/>
          <a:p>
            <a:pPr>
              <a:lnSpc>
                <a:spcPct val="80000"/>
              </a:lnSpc>
            </a:pPr>
            <a:r>
              <a:rPr lang="en-US" altLang="ja-JP" sz="2800" dirty="0"/>
              <a:t>90nm,65nm</a:t>
            </a:r>
            <a:r>
              <a:rPr lang="ja-JP" altLang="en-US" sz="2800" dirty="0"/>
              <a:t>前後からの傾向</a:t>
            </a:r>
          </a:p>
          <a:p>
            <a:pPr>
              <a:lnSpc>
                <a:spcPct val="80000"/>
              </a:lnSpc>
            </a:pPr>
            <a:r>
              <a:rPr lang="ja-JP" altLang="en-US" sz="2800" dirty="0"/>
              <a:t>配線遅延の増大：スピードが向上しなくなる</a:t>
            </a:r>
          </a:p>
          <a:p>
            <a:pPr>
              <a:lnSpc>
                <a:spcPct val="80000"/>
              </a:lnSpc>
              <a:buFontTx/>
              <a:buNone/>
            </a:pPr>
            <a:r>
              <a:rPr lang="ja-JP" altLang="en-US" sz="2800" dirty="0"/>
              <a:t>　→　プロセッサのクロック向上も限界に</a:t>
            </a:r>
            <a:r>
              <a:rPr lang="ja-JP" altLang="en-US" sz="2800" dirty="0" err="1"/>
              <a:t>、、</a:t>
            </a:r>
            <a:endParaRPr lang="ja-JP" altLang="en-US" sz="2800" dirty="0"/>
          </a:p>
          <a:p>
            <a:pPr>
              <a:lnSpc>
                <a:spcPct val="80000"/>
              </a:lnSpc>
            </a:pPr>
            <a:r>
              <a:rPr lang="ja-JP" altLang="en-US" sz="2800" dirty="0"/>
              <a:t>電圧の限界：</a:t>
            </a:r>
            <a:r>
              <a:rPr lang="en-US" altLang="ja-JP" sz="2800" dirty="0"/>
              <a:t>0.8V</a:t>
            </a:r>
            <a:r>
              <a:rPr lang="ja-JP" altLang="en-US" sz="2800" dirty="0"/>
              <a:t>以下には下げるのが困難</a:t>
            </a:r>
          </a:p>
          <a:p>
            <a:pPr>
              <a:lnSpc>
                <a:spcPct val="80000"/>
              </a:lnSpc>
            </a:pPr>
            <a:r>
              <a:rPr lang="ja-JP" altLang="en-US" sz="2800" dirty="0"/>
              <a:t>漏れ電流の増大：電力が下がらなくなる</a:t>
            </a:r>
          </a:p>
          <a:p>
            <a:pPr>
              <a:lnSpc>
                <a:spcPct val="80000"/>
              </a:lnSpc>
            </a:pPr>
            <a:r>
              <a:rPr lang="en-US" altLang="ja-JP" sz="2800" dirty="0"/>
              <a:t>3</a:t>
            </a:r>
            <a:r>
              <a:rPr lang="ja-JP" altLang="en-US" sz="2800" dirty="0"/>
              <a:t>年で</a:t>
            </a:r>
            <a:r>
              <a:rPr lang="en-US" altLang="ja-JP" sz="2800" dirty="0"/>
              <a:t>70</a:t>
            </a:r>
            <a:r>
              <a:rPr lang="ja-JP" altLang="en-US" sz="2800" dirty="0"/>
              <a:t>％のペースが維持できなくなる。</a:t>
            </a:r>
            <a:r>
              <a:rPr lang="en-US" altLang="ja-JP" sz="2800" dirty="0"/>
              <a:t>5</a:t>
            </a:r>
            <a:r>
              <a:rPr lang="ja-JP" altLang="en-US" sz="2800" dirty="0" err="1"/>
              <a:t>、</a:t>
            </a:r>
            <a:r>
              <a:rPr lang="en-US" altLang="ja-JP" sz="2800" dirty="0"/>
              <a:t>6</a:t>
            </a:r>
            <a:r>
              <a:rPr lang="ja-JP" altLang="en-US" sz="2800" dirty="0"/>
              <a:t>年掛かる</a:t>
            </a:r>
          </a:p>
          <a:p>
            <a:pPr>
              <a:lnSpc>
                <a:spcPct val="80000"/>
              </a:lnSpc>
            </a:pPr>
            <a:r>
              <a:rPr lang="ja-JP" altLang="en-US" sz="2800" dirty="0"/>
              <a:t>しかし、集積度は相変わらず増大</a:t>
            </a:r>
          </a:p>
          <a:p>
            <a:pPr>
              <a:lnSpc>
                <a:spcPct val="80000"/>
              </a:lnSpc>
            </a:pPr>
            <a:r>
              <a:rPr lang="ja-JP" altLang="en-US" sz="2800" dirty="0"/>
              <a:t>現在</a:t>
            </a:r>
            <a:r>
              <a:rPr lang="en-US" altLang="ja-JP" sz="2800" dirty="0" err="1"/>
              <a:t>14nm</a:t>
            </a:r>
            <a:r>
              <a:rPr lang="ja-JP" altLang="en-US" sz="2800" dirty="0"/>
              <a:t>が最先端、</a:t>
            </a:r>
            <a:r>
              <a:rPr lang="en-US" altLang="ja-JP" sz="2800" dirty="0" err="1"/>
              <a:t>10nm</a:t>
            </a:r>
            <a:r>
              <a:rPr lang="ja-JP" altLang="en-US" sz="2800" dirty="0"/>
              <a:t>が登場、</a:t>
            </a:r>
            <a:r>
              <a:rPr lang="en-US" altLang="ja-JP" sz="2800" dirty="0" err="1"/>
              <a:t>7nm</a:t>
            </a:r>
            <a:r>
              <a:rPr lang="ja-JP" altLang="en-US" sz="2800" dirty="0"/>
              <a:t>が準備中</a:t>
            </a:r>
            <a:endParaRPr lang="en-US" altLang="ja-JP" sz="2800" dirty="0"/>
          </a:p>
          <a:p>
            <a:pPr>
              <a:lnSpc>
                <a:spcPct val="80000"/>
              </a:lnSpc>
            </a:pPr>
            <a:r>
              <a:rPr lang="ja-JP" altLang="en-US" sz="2800" dirty="0"/>
              <a:t>最先端プロセスは非常に高価になる</a:t>
            </a:r>
            <a:endParaRPr lang="en-US" altLang="ja-JP" sz="2800" dirty="0"/>
          </a:p>
          <a:p>
            <a:pPr>
              <a:lnSpc>
                <a:spcPct val="80000"/>
              </a:lnSpc>
            </a:pPr>
            <a:r>
              <a:rPr lang="en-US" altLang="ja-JP" sz="2800" dirty="0" err="1"/>
              <a:t>NRE</a:t>
            </a:r>
            <a:r>
              <a:rPr lang="en-US" altLang="ja-JP" sz="2800" dirty="0"/>
              <a:t>(Non-Recurrent Engineering)</a:t>
            </a:r>
            <a:r>
              <a:rPr lang="ja-JP" altLang="en-US" sz="2800" dirty="0"/>
              <a:t>コスト：つまり最初の</a:t>
            </a:r>
            <a:r>
              <a:rPr lang="en-US" altLang="ja-JP" sz="2800" dirty="0"/>
              <a:t>1</a:t>
            </a:r>
            <a:r>
              <a:rPr lang="ja-JP" altLang="en-US" sz="2800" dirty="0"/>
              <a:t>個を作るまでのコストが増大</a:t>
            </a:r>
          </a:p>
          <a:p>
            <a:pPr>
              <a:lnSpc>
                <a:spcPct val="80000"/>
              </a:lnSpc>
              <a:buFontTx/>
              <a:buNone/>
            </a:pPr>
            <a:endParaRPr lang="en-US" altLang="ja-JP" sz="2800" dirty="0"/>
          </a:p>
        </p:txBody>
      </p:sp>
      <p:pic>
        <p:nvPicPr>
          <p:cNvPr id="2" name="オーディオ 1">
            <a:hlinkClick r:id="" action="ppaction://media"/>
            <a:extLst>
              <a:ext uri="{FF2B5EF4-FFF2-40B4-BE49-F238E27FC236}">
                <a16:creationId xmlns:a16="http://schemas.microsoft.com/office/drawing/2014/main" id="{600DDF8C-1126-4647-8C4B-A03A965A9D6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58783"/>
    </mc:Choice>
    <mc:Fallback xmlns="">
      <p:transition spd="slow" advTm="2587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573" x="8980488" y="3209925"/>
          <p14:tracePt t="1581" x="8870950" y="3209925"/>
          <p14:tracePt t="1589" x="8705850" y="3209925"/>
          <p14:tracePt t="1597" x="8542338" y="3209925"/>
          <p14:tracePt t="1605" x="8378825" y="3219450"/>
          <p14:tracePt t="1613" x="8196263" y="3219450"/>
          <p14:tracePt t="1621" x="8040688" y="3219450"/>
          <p14:tracePt t="1629" x="7913688" y="3219450"/>
          <p14:tracePt t="1637" x="7767638" y="3219450"/>
          <p14:tracePt t="1645" x="7675563" y="3219450"/>
          <p14:tracePt t="1653" x="7631113" y="3219450"/>
          <p14:tracePt t="1661" x="7594600" y="3219450"/>
          <p14:tracePt t="1669" x="7585075" y="3219450"/>
          <p14:tracePt t="2127" x="7575550" y="3219450"/>
          <p14:tracePt t="2351" x="7575550" y="3200400"/>
          <p14:tracePt t="2357" x="7575550" y="3182938"/>
          <p14:tracePt t="2365" x="7594600" y="3163888"/>
          <p14:tracePt t="2373" x="7612063" y="3136900"/>
          <p14:tracePt t="2381" x="7648575" y="3100388"/>
          <p14:tracePt t="2389" x="7658100" y="3082925"/>
          <p14:tracePt t="2397" x="7685088" y="3054350"/>
          <p14:tracePt t="2405" x="7704138" y="3027363"/>
          <p14:tracePt t="2413" x="7731125" y="2990850"/>
          <p14:tracePt t="2421" x="7748588" y="2963863"/>
          <p14:tracePt t="2429" x="7767638" y="2927350"/>
          <p14:tracePt t="2437" x="7785100" y="2900363"/>
          <p14:tracePt t="2445" x="7804150" y="2881313"/>
          <p14:tracePt t="2455" x="7831138" y="2836863"/>
          <p14:tracePt t="2461" x="7840663" y="2827338"/>
          <p14:tracePt t="257438" x="7877175" y="2827338"/>
          <p14:tracePt t="257445" x="8077200" y="2963863"/>
          <p14:tracePt t="257452" x="8386763" y="3090863"/>
          <p14:tracePt t="257460" x="8715375" y="3265488"/>
          <p14:tracePt t="257468" x="9007475" y="3346450"/>
        </p14:tracePtLst>
      </p14:laserTraceLst>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p:cNvGrpSpPr/>
          <p:nvPr/>
        </p:nvGrpSpPr>
        <p:grpSpPr>
          <a:xfrm>
            <a:off x="2195513" y="908050"/>
            <a:ext cx="4464050" cy="5689600"/>
            <a:chOff x="2195513" y="908050"/>
            <a:chExt cx="4464050" cy="5689600"/>
          </a:xfrm>
        </p:grpSpPr>
        <p:sp>
          <p:nvSpPr>
            <p:cNvPr id="71682" name="Rectangle 2"/>
            <p:cNvSpPr>
              <a:spLocks noChangeArrowheads="1"/>
            </p:cNvSpPr>
            <p:nvPr/>
          </p:nvSpPr>
          <p:spPr bwMode="auto">
            <a:xfrm>
              <a:off x="2482850" y="4438650"/>
              <a:ext cx="3889375" cy="2087563"/>
            </a:xfrm>
            <a:prstGeom prst="rect">
              <a:avLst/>
            </a:prstGeom>
            <a:noFill/>
            <a:ln w="9525">
              <a:solidFill>
                <a:schemeClr val="tx1"/>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1683" name="Rectangle 3"/>
            <p:cNvSpPr>
              <a:spLocks noChangeArrowheads="1"/>
            </p:cNvSpPr>
            <p:nvPr/>
          </p:nvSpPr>
          <p:spPr bwMode="auto">
            <a:xfrm>
              <a:off x="2627313" y="1698625"/>
              <a:ext cx="3529012" cy="1368425"/>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1684" name="Rectangle 4"/>
            <p:cNvSpPr>
              <a:spLocks noChangeArrowheads="1"/>
            </p:cNvSpPr>
            <p:nvPr/>
          </p:nvSpPr>
          <p:spPr bwMode="auto">
            <a:xfrm>
              <a:off x="2627313" y="4581525"/>
              <a:ext cx="3529012" cy="1368425"/>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1685" name="Rectangle 5"/>
            <p:cNvSpPr>
              <a:spLocks noChangeArrowheads="1"/>
            </p:cNvSpPr>
            <p:nvPr/>
          </p:nvSpPr>
          <p:spPr bwMode="auto">
            <a:xfrm>
              <a:off x="2195513" y="6165850"/>
              <a:ext cx="4464050" cy="36195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1686" name="Rectangle 6"/>
            <p:cNvSpPr>
              <a:spLocks noChangeArrowheads="1"/>
            </p:cNvSpPr>
            <p:nvPr/>
          </p:nvSpPr>
          <p:spPr bwMode="auto">
            <a:xfrm>
              <a:off x="2266950" y="979488"/>
              <a:ext cx="4248150" cy="36195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1687" name="Rectangle 7"/>
            <p:cNvSpPr>
              <a:spLocks noChangeArrowheads="1"/>
            </p:cNvSpPr>
            <p:nvPr/>
          </p:nvSpPr>
          <p:spPr bwMode="auto">
            <a:xfrm>
              <a:off x="3201988" y="1482725"/>
              <a:ext cx="290512" cy="4538663"/>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1688" name="Rectangle 8"/>
            <p:cNvSpPr>
              <a:spLocks noChangeArrowheads="1"/>
            </p:cNvSpPr>
            <p:nvPr/>
          </p:nvSpPr>
          <p:spPr bwMode="auto">
            <a:xfrm>
              <a:off x="4138613" y="1482725"/>
              <a:ext cx="288925" cy="4538663"/>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71689" name="Group 9"/>
            <p:cNvGrpSpPr>
              <a:grpSpLocks/>
            </p:cNvGrpSpPr>
            <p:nvPr/>
          </p:nvGrpSpPr>
          <p:grpSpPr bwMode="auto">
            <a:xfrm>
              <a:off x="2482850" y="6165850"/>
              <a:ext cx="431800" cy="431800"/>
              <a:chOff x="1610" y="3249"/>
              <a:chExt cx="272" cy="272"/>
            </a:xfrm>
          </p:grpSpPr>
          <p:sp>
            <p:nvSpPr>
              <p:cNvPr id="71690" name="Rectangle 10"/>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1691" name="Rectangle 11"/>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71692" name="Group 12"/>
            <p:cNvGrpSpPr>
              <a:grpSpLocks/>
            </p:cNvGrpSpPr>
            <p:nvPr/>
          </p:nvGrpSpPr>
          <p:grpSpPr bwMode="auto">
            <a:xfrm>
              <a:off x="3635375" y="6165850"/>
              <a:ext cx="431800" cy="431800"/>
              <a:chOff x="1610" y="3249"/>
              <a:chExt cx="272" cy="272"/>
            </a:xfrm>
          </p:grpSpPr>
          <p:sp>
            <p:nvSpPr>
              <p:cNvPr id="71693" name="Rectangle 13"/>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1694" name="Rectangle 14"/>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71695" name="Group 15"/>
            <p:cNvGrpSpPr>
              <a:grpSpLocks/>
            </p:cNvGrpSpPr>
            <p:nvPr/>
          </p:nvGrpSpPr>
          <p:grpSpPr bwMode="auto">
            <a:xfrm>
              <a:off x="4787900" y="6165850"/>
              <a:ext cx="431800" cy="431800"/>
              <a:chOff x="1610" y="3249"/>
              <a:chExt cx="272" cy="272"/>
            </a:xfrm>
          </p:grpSpPr>
          <p:sp>
            <p:nvSpPr>
              <p:cNvPr id="71696" name="Rectangle 16"/>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1697" name="Rectangle 17"/>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71698" name="Group 18"/>
            <p:cNvGrpSpPr>
              <a:grpSpLocks/>
            </p:cNvGrpSpPr>
            <p:nvPr/>
          </p:nvGrpSpPr>
          <p:grpSpPr bwMode="auto">
            <a:xfrm>
              <a:off x="5940425" y="6165850"/>
              <a:ext cx="431800" cy="431800"/>
              <a:chOff x="1610" y="3249"/>
              <a:chExt cx="272" cy="272"/>
            </a:xfrm>
          </p:grpSpPr>
          <p:sp>
            <p:nvSpPr>
              <p:cNvPr id="71699" name="Rectangle 19"/>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1700" name="Rectangle 20"/>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71701" name="Group 21"/>
            <p:cNvGrpSpPr>
              <a:grpSpLocks/>
            </p:cNvGrpSpPr>
            <p:nvPr/>
          </p:nvGrpSpPr>
          <p:grpSpPr bwMode="auto">
            <a:xfrm>
              <a:off x="2555875" y="908050"/>
              <a:ext cx="431800" cy="431800"/>
              <a:chOff x="1610" y="3249"/>
              <a:chExt cx="272" cy="272"/>
            </a:xfrm>
          </p:grpSpPr>
          <p:sp>
            <p:nvSpPr>
              <p:cNvPr id="71702" name="Rectangle 22"/>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1703" name="Rectangle 23"/>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71704" name="Group 24"/>
            <p:cNvGrpSpPr>
              <a:grpSpLocks/>
            </p:cNvGrpSpPr>
            <p:nvPr/>
          </p:nvGrpSpPr>
          <p:grpSpPr bwMode="auto">
            <a:xfrm>
              <a:off x="3635375" y="908050"/>
              <a:ext cx="431800" cy="431800"/>
              <a:chOff x="1610" y="3249"/>
              <a:chExt cx="272" cy="272"/>
            </a:xfrm>
          </p:grpSpPr>
          <p:sp>
            <p:nvSpPr>
              <p:cNvPr id="71705" name="Rectangle 25"/>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1706" name="Rectangle 26"/>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71707" name="Rectangle 27"/>
            <p:cNvSpPr>
              <a:spLocks noChangeArrowheads="1"/>
            </p:cNvSpPr>
            <p:nvPr/>
          </p:nvSpPr>
          <p:spPr bwMode="auto">
            <a:xfrm>
              <a:off x="5148263" y="1482725"/>
              <a:ext cx="287337" cy="4538663"/>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71708" name="Group 28"/>
            <p:cNvGrpSpPr>
              <a:grpSpLocks/>
            </p:cNvGrpSpPr>
            <p:nvPr/>
          </p:nvGrpSpPr>
          <p:grpSpPr bwMode="auto">
            <a:xfrm>
              <a:off x="4643438" y="908050"/>
              <a:ext cx="431800" cy="431800"/>
              <a:chOff x="1610" y="3249"/>
              <a:chExt cx="272" cy="272"/>
            </a:xfrm>
          </p:grpSpPr>
          <p:sp>
            <p:nvSpPr>
              <p:cNvPr id="71709" name="Rectangle 29"/>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1710" name="Rectangle 30"/>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71711" name="Group 31"/>
            <p:cNvGrpSpPr>
              <a:grpSpLocks/>
            </p:cNvGrpSpPr>
            <p:nvPr/>
          </p:nvGrpSpPr>
          <p:grpSpPr bwMode="auto">
            <a:xfrm>
              <a:off x="5795963" y="908050"/>
              <a:ext cx="431800" cy="431800"/>
              <a:chOff x="1610" y="3249"/>
              <a:chExt cx="272" cy="272"/>
            </a:xfrm>
          </p:grpSpPr>
          <p:sp>
            <p:nvSpPr>
              <p:cNvPr id="71712" name="Rectangle 32"/>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1713" name="Rectangle 33"/>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71714" name="Group 34"/>
            <p:cNvGrpSpPr>
              <a:grpSpLocks/>
            </p:cNvGrpSpPr>
            <p:nvPr/>
          </p:nvGrpSpPr>
          <p:grpSpPr bwMode="auto">
            <a:xfrm>
              <a:off x="3132138" y="3140075"/>
              <a:ext cx="431800" cy="431800"/>
              <a:chOff x="1610" y="3249"/>
              <a:chExt cx="272" cy="272"/>
            </a:xfrm>
          </p:grpSpPr>
          <p:sp>
            <p:nvSpPr>
              <p:cNvPr id="71715" name="Rectangle 35"/>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1716" name="Rectangle 36"/>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71717" name="Group 37"/>
            <p:cNvGrpSpPr>
              <a:grpSpLocks/>
            </p:cNvGrpSpPr>
            <p:nvPr/>
          </p:nvGrpSpPr>
          <p:grpSpPr bwMode="auto">
            <a:xfrm>
              <a:off x="4067175" y="3140075"/>
              <a:ext cx="431800" cy="431800"/>
              <a:chOff x="1610" y="3249"/>
              <a:chExt cx="272" cy="272"/>
            </a:xfrm>
          </p:grpSpPr>
          <p:sp>
            <p:nvSpPr>
              <p:cNvPr id="71718" name="Rectangle 38"/>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1719" name="Rectangle 39"/>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71720" name="Group 40"/>
            <p:cNvGrpSpPr>
              <a:grpSpLocks/>
            </p:cNvGrpSpPr>
            <p:nvPr/>
          </p:nvGrpSpPr>
          <p:grpSpPr bwMode="auto">
            <a:xfrm>
              <a:off x="5075238" y="3140075"/>
              <a:ext cx="431800" cy="431800"/>
              <a:chOff x="1610" y="3249"/>
              <a:chExt cx="272" cy="272"/>
            </a:xfrm>
          </p:grpSpPr>
          <p:sp>
            <p:nvSpPr>
              <p:cNvPr id="71721" name="Rectangle 41"/>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1722" name="Rectangle 42"/>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71723" name="Text Box 43"/>
            <p:cNvSpPr txBox="1">
              <a:spLocks noChangeArrowheads="1"/>
            </p:cNvSpPr>
            <p:nvPr/>
          </p:nvSpPr>
          <p:spPr bwMode="auto">
            <a:xfrm>
              <a:off x="6208713" y="3357563"/>
              <a:ext cx="3317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Ｚ</a:t>
              </a:r>
            </a:p>
          </p:txBody>
        </p:sp>
        <p:sp>
          <p:nvSpPr>
            <p:cNvPr id="71724" name="Text Box 44"/>
            <p:cNvSpPr txBox="1">
              <a:spLocks noChangeArrowheads="1"/>
            </p:cNvSpPr>
            <p:nvPr/>
          </p:nvSpPr>
          <p:spPr bwMode="auto">
            <a:xfrm>
              <a:off x="2784475" y="3213100"/>
              <a:ext cx="3476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Ａ</a:t>
              </a:r>
            </a:p>
          </p:txBody>
        </p:sp>
        <p:sp>
          <p:nvSpPr>
            <p:cNvPr id="71725" name="Text Box 45"/>
            <p:cNvSpPr txBox="1">
              <a:spLocks noChangeArrowheads="1"/>
            </p:cNvSpPr>
            <p:nvPr/>
          </p:nvSpPr>
          <p:spPr bwMode="auto">
            <a:xfrm>
              <a:off x="4440238" y="3227388"/>
              <a:ext cx="336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B</a:t>
              </a:r>
            </a:p>
          </p:txBody>
        </p:sp>
        <p:sp>
          <p:nvSpPr>
            <p:cNvPr id="71726" name="Text Box 46"/>
            <p:cNvSpPr txBox="1">
              <a:spLocks noChangeArrowheads="1"/>
            </p:cNvSpPr>
            <p:nvPr/>
          </p:nvSpPr>
          <p:spPr bwMode="auto">
            <a:xfrm>
              <a:off x="5435600" y="3213100"/>
              <a:ext cx="34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C</a:t>
              </a:r>
            </a:p>
          </p:txBody>
        </p:sp>
      </p:grpSp>
      <p:sp>
        <p:nvSpPr>
          <p:cNvPr id="71727" name="Text Box 47"/>
          <p:cNvSpPr txBox="1">
            <a:spLocks noChangeArrowheads="1"/>
          </p:cNvSpPr>
          <p:nvPr/>
        </p:nvSpPr>
        <p:spPr bwMode="auto">
          <a:xfrm>
            <a:off x="303213" y="207963"/>
            <a:ext cx="437010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dirty="0"/>
              <a:t>演習</a:t>
            </a:r>
            <a:r>
              <a:rPr lang="en-US" altLang="ja-JP" dirty="0"/>
              <a:t>3-2</a:t>
            </a:r>
            <a:r>
              <a:rPr lang="ja-JP" altLang="en-US" dirty="0"/>
              <a:t>：　（</a:t>
            </a:r>
            <a:r>
              <a:rPr lang="en-US" altLang="ja-JP" dirty="0"/>
              <a:t>A</a:t>
            </a:r>
            <a:r>
              <a:rPr lang="ja-JP" altLang="en-US" dirty="0"/>
              <a:t>＋</a:t>
            </a:r>
            <a:r>
              <a:rPr lang="en-US" altLang="ja-JP" dirty="0"/>
              <a:t>B)</a:t>
            </a:r>
            <a:r>
              <a:rPr lang="ja-JP" altLang="en-US" dirty="0"/>
              <a:t>・</a:t>
            </a:r>
            <a:r>
              <a:rPr lang="en-US" altLang="ja-JP" dirty="0"/>
              <a:t>C</a:t>
            </a:r>
            <a:r>
              <a:rPr lang="ja-JP" altLang="en-US" dirty="0"/>
              <a:t>　のレイアウトを描け</a:t>
            </a:r>
          </a:p>
        </p:txBody>
      </p:sp>
      <p:sp>
        <p:nvSpPr>
          <p:cNvPr id="71728" name="Line 48"/>
          <p:cNvSpPr>
            <a:spLocks noChangeShapeType="1"/>
          </p:cNvSpPr>
          <p:nvPr/>
        </p:nvSpPr>
        <p:spPr bwMode="auto">
          <a:xfrm>
            <a:off x="1474788" y="260350"/>
            <a:ext cx="108108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pic>
        <p:nvPicPr>
          <p:cNvPr id="3" name="オーディオ 2">
            <a:hlinkClick r:id="" action="ppaction://media"/>
            <a:extLst>
              <a:ext uri="{FF2B5EF4-FFF2-40B4-BE49-F238E27FC236}">
                <a16:creationId xmlns:a16="http://schemas.microsoft.com/office/drawing/2014/main" id="{C7748BB7-C5F9-4813-B196-1EC74B5C7A3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2573"/>
    </mc:Choice>
    <mc:Fallback xmlns="">
      <p:transition spd="slow" advTm="225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3965" x="8943975" y="2343150"/>
          <p14:tracePt t="3972" x="8861425" y="2270125"/>
          <p14:tracePt t="3982" x="8761413" y="2216150"/>
          <p14:tracePt t="3988" x="8642350" y="2125663"/>
          <p14:tracePt t="3996" x="8596313" y="2079625"/>
          <p14:tracePt t="4004" x="8532813" y="2024063"/>
          <p14:tracePt t="4012" x="8505825" y="2006600"/>
          <p14:tracePt t="4028" x="8488363" y="1987550"/>
          <p14:tracePt t="4036" x="8469313" y="1951038"/>
          <p14:tracePt t="4044" x="8469313" y="1943100"/>
          <p14:tracePt t="4052" x="8451850" y="1924050"/>
          <p14:tracePt t="4060" x="8442325" y="1924050"/>
          <p14:tracePt t="4070" x="8423275" y="1897063"/>
          <p14:tracePt t="4076" x="8405813" y="1887538"/>
          <p14:tracePt t="4085" x="8332788" y="1833563"/>
          <p14:tracePt t="4092" x="8323263" y="1833563"/>
          <p14:tracePt t="4103" x="8286750" y="1824038"/>
          <p14:tracePt t="4108" x="8259763" y="1814513"/>
          <p14:tracePt t="4116" x="8169275" y="1778000"/>
          <p14:tracePt t="4124" x="8132763" y="1778000"/>
          <p14:tracePt t="4132" x="8086725" y="1768475"/>
          <p14:tracePt t="4140" x="8059738" y="1760538"/>
          <p14:tracePt t="4148" x="8004175" y="1741488"/>
          <p14:tracePt t="4156" x="7940675" y="1704975"/>
          <p14:tracePt t="4164" x="7894638" y="1697038"/>
          <p14:tracePt t="4172" x="7831138" y="1668463"/>
          <p14:tracePt t="4180" x="7794625" y="1660525"/>
          <p14:tracePt t="4188" x="7712075" y="1631950"/>
          <p14:tracePt t="4196" x="7621588" y="1624013"/>
          <p14:tracePt t="4204" x="7521575" y="1577975"/>
          <p14:tracePt t="4212" x="7466013" y="1568450"/>
          <p14:tracePt t="4220" x="7385050" y="1531938"/>
          <p14:tracePt t="4228" x="7319963" y="1514475"/>
          <p14:tracePt t="4236" x="7248525" y="1504950"/>
          <p14:tracePt t="4244" x="7165975" y="1477963"/>
          <p14:tracePt t="4252" x="7073900" y="1449388"/>
          <p14:tracePt t="4260" x="6973888" y="1422400"/>
          <p14:tracePt t="4268" x="6864350" y="1376363"/>
          <p14:tracePt t="4276" x="6727825" y="1349375"/>
          <p14:tracePt t="4284" x="6618288" y="1303338"/>
          <p14:tracePt t="4292" x="6500813" y="1276350"/>
          <p14:tracePt t="4302" x="6408738" y="1249363"/>
          <p14:tracePt t="4309" x="6291263" y="1222375"/>
          <p14:tracePt t="4317" x="6235700" y="1212850"/>
          <p14:tracePt t="4324" x="6153150" y="1185863"/>
          <p14:tracePt t="4333" x="6099175" y="1176338"/>
          <p14:tracePt t="4342" x="6035675" y="1158875"/>
          <p14:tracePt t="4348" x="5980113" y="1158875"/>
          <p14:tracePt t="4356" x="5935663" y="1158875"/>
          <p14:tracePt t="4364" x="5899150" y="1149350"/>
          <p14:tracePt t="4372" x="5843588" y="1149350"/>
          <p14:tracePt t="4380" x="5797550" y="1139825"/>
          <p14:tracePt t="4388" x="5734050" y="1112838"/>
          <p14:tracePt t="4396" x="5697538" y="1112838"/>
          <p14:tracePt t="4404" x="5634038" y="1093788"/>
          <p14:tracePt t="4412" x="5561013" y="1066800"/>
          <p14:tracePt t="4420" x="5478463" y="1039813"/>
          <p14:tracePt t="4428" x="5378450" y="993775"/>
          <p14:tracePt t="4437" x="5251450" y="966788"/>
          <p14:tracePt t="4444" x="5168900" y="930275"/>
          <p14:tracePt t="4453" x="5059363" y="903288"/>
          <p14:tracePt t="4459" x="4941888" y="857250"/>
          <p14:tracePt t="4468" x="4832350" y="830263"/>
          <p14:tracePt t="4476" x="4730750" y="784225"/>
          <p14:tracePt t="4484" x="4667250" y="774700"/>
          <p14:tracePt t="4492" x="4640263" y="766763"/>
          <p14:tracePt t="4501" x="4586288" y="766763"/>
          <p14:tracePt t="4508" x="4567238" y="757238"/>
          <p14:tracePt t="4516" x="4540250" y="757238"/>
          <p14:tracePt t="4524" x="4494213" y="757238"/>
          <p14:tracePt t="4532" x="4467225" y="738188"/>
          <p14:tracePt t="4541" x="4413250" y="720725"/>
          <p14:tracePt t="4549" x="4384675" y="711200"/>
          <p14:tracePt t="4557" x="4348163" y="711200"/>
          <p14:tracePt t="4565" x="4311650" y="701675"/>
          <p14:tracePt t="4573" x="4257675" y="701675"/>
          <p14:tracePt t="4581" x="4221163" y="684213"/>
          <p14:tracePt t="4589" x="4184650" y="684213"/>
          <p14:tracePt t="4597" x="4165600" y="684213"/>
          <p14:tracePt t="4605" x="4148138" y="674688"/>
          <p14:tracePt t="4837" x="4138613" y="674688"/>
          <p14:tracePt t="4845" x="4075113" y="674688"/>
          <p14:tracePt t="4853" x="4038600" y="674688"/>
          <p14:tracePt t="4861" x="3948113" y="674688"/>
          <p14:tracePt t="4870" x="3856038" y="693738"/>
          <p14:tracePt t="4877" x="3765550" y="701675"/>
          <p14:tracePt t="4887" x="3692525" y="701675"/>
          <p14:tracePt t="4893" x="3609975" y="720725"/>
          <p14:tracePt t="4904" x="3519488" y="747713"/>
          <p14:tracePt t="4909" x="3455988" y="757238"/>
          <p14:tracePt t="4920" x="3400425" y="757238"/>
          <p14:tracePt t="4925" x="3346450" y="757238"/>
          <p14:tracePt t="4933" x="3317875" y="766763"/>
          <p14:tracePt t="4941" x="3273425" y="766763"/>
          <p14:tracePt t="4949" x="3236913" y="766763"/>
          <p14:tracePt t="4957" x="3217863" y="766763"/>
          <p14:tracePt t="4966" x="3171825" y="766763"/>
          <p14:tracePt t="4973" x="3144838" y="766763"/>
          <p14:tracePt t="4981" x="3117850" y="766763"/>
          <p14:tracePt t="4989" x="3071813" y="766763"/>
          <p14:tracePt t="4997" x="3027363" y="757238"/>
          <p14:tracePt t="5005" x="2990850" y="738188"/>
          <p14:tracePt t="5013" x="2962275" y="730250"/>
          <p14:tracePt t="5021" x="2917825" y="720725"/>
          <p14:tracePt t="5029" x="2889250" y="720725"/>
          <p14:tracePt t="5037" x="2871788" y="711200"/>
          <p14:tracePt t="5044" x="2835275" y="693738"/>
          <p14:tracePt t="5060" x="2808288" y="693738"/>
          <p14:tracePt t="5068" x="2798763" y="684213"/>
          <p14:tracePt t="5076" x="2771775" y="684213"/>
          <p14:tracePt t="5085" x="2744788" y="674688"/>
          <p14:tracePt t="5092" x="2716213" y="657225"/>
          <p14:tracePt t="5104" x="2679700" y="647700"/>
          <p14:tracePt t="5108" x="2652713" y="620713"/>
          <p14:tracePt t="5116" x="2616200" y="620713"/>
          <p14:tracePt t="5124" x="2552700" y="601663"/>
          <p14:tracePt t="5132" x="2525713" y="592138"/>
          <p14:tracePt t="5140" x="2470150" y="574675"/>
          <p14:tracePt t="5148" x="2452688" y="565150"/>
          <p14:tracePt t="5157" x="2416175" y="547688"/>
          <p14:tracePt t="5164" x="2397125" y="538163"/>
          <p14:tracePt t="5172" x="2370138" y="519113"/>
          <p14:tracePt t="5180" x="2352675" y="501650"/>
          <p14:tracePt t="5188" x="2343150" y="492125"/>
          <p14:tracePt t="5196" x="2343150" y="482600"/>
          <p14:tracePt t="5204" x="2333625" y="455613"/>
          <p14:tracePt t="5212" x="2316163" y="438150"/>
          <p14:tracePt t="5236" x="2297113" y="428625"/>
          <p14:tracePt t="5244" x="2279650" y="419100"/>
          <p14:tracePt t="5253" x="2270125" y="411163"/>
          <p14:tracePt t="5261" x="2260600" y="401638"/>
          <p14:tracePt t="5277" x="2251075" y="382588"/>
          <p14:tracePt t="5300" x="2251075" y="374650"/>
          <p14:tracePt t="5308" x="2251075" y="365125"/>
          <p14:tracePt t="5316" x="2251075" y="355600"/>
          <p14:tracePt t="5324" x="2251075" y="328613"/>
          <p14:tracePt t="5332" x="2251075" y="309563"/>
          <p14:tracePt t="5340" x="2260600" y="265113"/>
          <p14:tracePt t="5348" x="2287588" y="246063"/>
          <p14:tracePt t="5357" x="2316163" y="219075"/>
          <p14:tracePt t="5365" x="2343150" y="200025"/>
          <p14:tracePt t="5373" x="2406650" y="163513"/>
          <p14:tracePt t="5381" x="2452688" y="136525"/>
          <p14:tracePt t="5390" x="2533650" y="100013"/>
          <p14:tracePt t="5397" x="2562225" y="100013"/>
          <p14:tracePt t="5406" x="2589213" y="90488"/>
          <p14:tracePt t="5413" x="2616200" y="90488"/>
          <p14:tracePt t="5422" x="2625725" y="90488"/>
          <p14:tracePt t="5429" x="2662238" y="90488"/>
          <p14:tracePt t="5436" x="2708275" y="90488"/>
          <p14:tracePt t="5445" x="2725738" y="90488"/>
          <p14:tracePt t="5453" x="2762250" y="90488"/>
          <p14:tracePt t="5461" x="2817813" y="90488"/>
          <p14:tracePt t="5470" x="2881313" y="127000"/>
          <p14:tracePt t="5477" x="2962275" y="182563"/>
          <p14:tracePt t="5486" x="3054350" y="255588"/>
          <p14:tracePt t="5493" x="3144838" y="309563"/>
          <p14:tracePt t="5503" x="3244850" y="338138"/>
          <p14:tracePt t="5509" x="3363913" y="401638"/>
          <p14:tracePt t="5519" x="3436938" y="428625"/>
          <p14:tracePt t="5525" x="3500438" y="465138"/>
          <p14:tracePt t="5533" x="3546475" y="482600"/>
          <p14:tracePt t="5541" x="3563938" y="492125"/>
          <p14:tracePt t="5549" x="3563938" y="501650"/>
          <p14:tracePt t="5589" x="3563938" y="511175"/>
          <p14:tracePt t="5597" x="3563938" y="538163"/>
          <p14:tracePt t="5605" x="3563938" y="565150"/>
          <p14:tracePt t="5613" x="3563938" y="584200"/>
          <p14:tracePt t="5621" x="3563938" y="592138"/>
          <p14:tracePt t="5629" x="3556000" y="620713"/>
          <p14:tracePt t="5637" x="3556000" y="628650"/>
          <p14:tracePt t="5645" x="3546475" y="638175"/>
          <p14:tracePt t="5653" x="3536950" y="647700"/>
          <p14:tracePt t="5661" x="3509963" y="674688"/>
          <p14:tracePt t="5669" x="3490913" y="693738"/>
          <p14:tracePt t="5677" x="3482975" y="701675"/>
          <p14:tracePt t="5686" x="3482975" y="738188"/>
          <p14:tracePt t="5693" x="3463925" y="757238"/>
          <p14:tracePt t="5702" x="3455988" y="766763"/>
          <p14:tracePt t="5716" x="3455988" y="774700"/>
          <p14:tracePt t="5756" x="3446463" y="784225"/>
          <p14:tracePt t="5812" x="3446463" y="803275"/>
          <p14:tracePt t="5828" x="3446463" y="811213"/>
          <p14:tracePt t="5852" x="3446463" y="820738"/>
          <p14:tracePt t="5924" x="3446463" y="847725"/>
          <p14:tracePt t="5932" x="3455988" y="866775"/>
          <p14:tracePt t="5939" x="3463925" y="884238"/>
          <p14:tracePt t="5948" x="3463925" y="903288"/>
          <p14:tracePt t="5955" x="3473450" y="911225"/>
          <p14:tracePt t="5963" x="3473450" y="939800"/>
          <p14:tracePt t="5972" x="3473450" y="957263"/>
          <p14:tracePt t="5979" x="3473450" y="1003300"/>
          <p14:tracePt t="5987" x="3473450" y="1030288"/>
          <p14:tracePt t="5996" x="3473450" y="1057275"/>
          <p14:tracePt t="6004" x="3473450" y="1093788"/>
          <p14:tracePt t="6012" x="3473450" y="1130300"/>
          <p14:tracePt t="6020" x="3473450" y="1158875"/>
          <p14:tracePt t="6028" x="3473450" y="1195388"/>
          <p14:tracePt t="6036" x="3473450" y="1239838"/>
          <p14:tracePt t="6044" x="3473450" y="1258888"/>
          <p14:tracePt t="6052" x="3473450" y="1295400"/>
          <p14:tracePt t="6060" x="3473450" y="1339850"/>
          <p14:tracePt t="6068" x="3473450" y="1376363"/>
          <p14:tracePt t="6076" x="3473450" y="1404938"/>
          <p14:tracePt t="6087" x="3473450" y="1458913"/>
          <p14:tracePt t="6092" x="3463925" y="1522413"/>
          <p14:tracePt t="6100" x="3455988" y="1568450"/>
          <p14:tracePt t="6108" x="3446463" y="1604963"/>
          <p14:tracePt t="6118" x="3436938" y="1651000"/>
          <p14:tracePt t="6124" x="3436938" y="1668463"/>
          <p14:tracePt t="6132" x="3427413" y="1687513"/>
          <p14:tracePt t="6140" x="3419475" y="1697038"/>
          <p14:tracePt t="6372" x="3409950" y="1704975"/>
          <p14:tracePt t="6380" x="3400425" y="1741488"/>
          <p14:tracePt t="6388" x="3400425" y="1751013"/>
          <p14:tracePt t="6397" x="3390900" y="1751013"/>
          <p14:tracePt t="6412" x="3390900" y="1760538"/>
          <p14:tracePt t="6429" x="3390900" y="1778000"/>
          <p14:tracePt t="6444" x="3390900" y="1787525"/>
          <p14:tracePt t="6645" x="3382963" y="1804988"/>
          <p14:tracePt t="6652" x="3363913" y="1814513"/>
          <p14:tracePt t="6668" x="3354388" y="1824038"/>
          <p14:tracePt t="6676" x="3346450" y="1833563"/>
          <p14:tracePt t="6918" x="3336925" y="1841500"/>
          <p14:tracePt t="6932" x="3327400" y="1851025"/>
          <p14:tracePt t="6948" x="3317875" y="1860550"/>
          <p14:tracePt t="6964" x="3309938" y="1870075"/>
          <p14:tracePt t="7022" x="3300413" y="1878013"/>
          <p14:tracePt t="7029" x="3281363" y="1878013"/>
          <p14:tracePt t="7037" x="3244850" y="1878013"/>
          <p14:tracePt t="7045" x="3227388" y="1878013"/>
          <p14:tracePt t="7054" x="3190875" y="1878013"/>
          <p14:tracePt t="7061" x="3181350" y="1878013"/>
          <p14:tracePt t="7071" x="3154363" y="1878013"/>
          <p14:tracePt t="7077" x="3144838" y="1878013"/>
          <p14:tracePt t="7088" x="3136900" y="1878013"/>
          <p14:tracePt t="7277" x="3127375" y="1870075"/>
          <p14:tracePt t="7286" x="3127375" y="1851025"/>
          <p14:tracePt t="7293" x="3190875" y="1814513"/>
          <p14:tracePt t="7302" x="3227388" y="1804988"/>
          <p14:tracePt t="7309" x="3273425" y="1797050"/>
          <p14:tracePt t="7318" x="3317875" y="1768475"/>
          <p14:tracePt t="7325" x="3336925" y="1760538"/>
          <p14:tracePt t="7333" x="3373438" y="1760538"/>
          <p14:tracePt t="7341" x="3409950" y="1760538"/>
          <p14:tracePt t="7349" x="3436938" y="1760538"/>
          <p14:tracePt t="7357" x="3473450" y="1760538"/>
          <p14:tracePt t="7365" x="3509963" y="1760538"/>
          <p14:tracePt t="7373" x="3536950" y="1760538"/>
          <p14:tracePt t="7381" x="3563938" y="1760538"/>
          <p14:tracePt t="7389" x="3582988" y="1760538"/>
          <p14:tracePt t="7397" x="3619500" y="1760538"/>
          <p14:tracePt t="7405" x="3656013" y="1760538"/>
          <p14:tracePt t="7413" x="3665538" y="1760538"/>
          <p14:tracePt t="7420" x="3709988" y="1760538"/>
          <p14:tracePt t="7429" x="3756025" y="1760538"/>
          <p14:tracePt t="7437" x="3838575" y="1760538"/>
          <p14:tracePt t="7445" x="3911600" y="1760538"/>
          <p14:tracePt t="7452" x="3948113" y="1760538"/>
          <p14:tracePt t="7461" x="4021138" y="1760538"/>
          <p14:tracePt t="7469" x="4075113" y="1760538"/>
          <p14:tracePt t="7477" x="4121150" y="1760538"/>
          <p14:tracePt t="7645" x="4129088" y="1768475"/>
          <p14:tracePt t="7661" x="4121150" y="1787525"/>
          <p14:tracePt t="7669" x="4094163" y="1804988"/>
          <p14:tracePt t="7677" x="4075113" y="1814513"/>
          <p14:tracePt t="7687" x="4048125" y="1824038"/>
          <p14:tracePt t="7694" x="4021138" y="1824038"/>
          <p14:tracePt t="7702" x="3992563" y="1824038"/>
          <p14:tracePt t="7708" x="3948113" y="1824038"/>
          <p14:tracePt t="7716" x="3911600" y="1824038"/>
          <p14:tracePt t="7724" x="3865563" y="1824038"/>
          <p14:tracePt t="7732" x="3829050" y="1824038"/>
          <p14:tracePt t="7740" x="3810000" y="1824038"/>
          <p14:tracePt t="7748" x="3783013" y="1824038"/>
          <p14:tracePt t="7756" x="3775075" y="1824038"/>
          <p14:tracePt t="7917" x="3810000" y="1824038"/>
          <p14:tracePt t="7925" x="3883025" y="1824038"/>
          <p14:tracePt t="7933" x="3992563" y="1824038"/>
          <p14:tracePt t="7941" x="4038600" y="1824038"/>
          <p14:tracePt t="7949" x="4194175" y="1824038"/>
          <p14:tracePt t="7957" x="4303713" y="1824038"/>
          <p14:tracePt t="7963" x="4467225" y="1824038"/>
          <p14:tracePt t="7972" x="4630738" y="1824038"/>
          <p14:tracePt t="7980" x="4776788" y="1824038"/>
          <p14:tracePt t="7988" x="4886325" y="1824038"/>
          <p14:tracePt t="7996" x="4995863" y="1824038"/>
          <p14:tracePt t="8004" x="5086350" y="1824038"/>
          <p14:tracePt t="8012" x="5122863" y="1824038"/>
          <p14:tracePt t="8020" x="5178425" y="1824038"/>
          <p14:tracePt t="8028" x="5224463" y="1824038"/>
          <p14:tracePt t="8036" x="5260975" y="1824038"/>
          <p14:tracePt t="8044" x="5297488" y="1833563"/>
          <p14:tracePt t="8053" x="5334000" y="1860550"/>
          <p14:tracePt t="8061" x="5397500" y="1870075"/>
          <p14:tracePt t="8069" x="5507038" y="1897063"/>
          <p14:tracePt t="8077" x="5643563" y="1924050"/>
          <p14:tracePt t="8085" x="5716588" y="1943100"/>
          <p14:tracePt t="8092" x="5880100" y="1951038"/>
          <p14:tracePt t="8105" x="6062663" y="1970088"/>
          <p14:tracePt t="8109" x="6226175" y="1997075"/>
          <p14:tracePt t="8118" x="6362700" y="2043113"/>
          <p14:tracePt t="8124" x="6491288" y="2089150"/>
          <p14:tracePt t="8134" x="6627813" y="2116138"/>
          <p14:tracePt t="8141" x="6691313" y="2152650"/>
          <p14:tracePt t="8148" x="6764338" y="2179638"/>
          <p14:tracePt t="8157" x="6883400" y="2225675"/>
          <p14:tracePt t="8165" x="6964363" y="2279650"/>
          <p14:tracePt t="8173" x="7010400" y="2316163"/>
          <p14:tracePt t="8181" x="7056438" y="2352675"/>
          <p14:tracePt t="8189" x="7092950" y="2371725"/>
          <p14:tracePt t="8197" x="7138988" y="2408238"/>
          <p14:tracePt t="8204" x="7165975" y="2425700"/>
          <p14:tracePt t="8212" x="7212013" y="2462213"/>
          <p14:tracePt t="8221" x="7229475" y="2471738"/>
          <p14:tracePt t="8228" x="7292975" y="2525713"/>
          <p14:tracePt t="8238" x="7319963" y="2554288"/>
          <p14:tracePt t="8244" x="7366000" y="2562225"/>
          <p14:tracePt t="8252" x="7412038" y="2581275"/>
          <p14:tracePt t="8260" x="7448550" y="2581275"/>
          <p14:tracePt t="8268" x="7502525" y="2598738"/>
          <p14:tracePt t="8276" x="7548563" y="2617788"/>
          <p14:tracePt t="8284" x="7567613" y="2625725"/>
          <p14:tracePt t="8292" x="7594600" y="2625725"/>
          <p14:tracePt t="8302" x="7612063" y="2635250"/>
          <p14:tracePt t="8308" x="7621588" y="2644775"/>
          <p14:tracePt t="8341" x="7631113" y="2654300"/>
          <p14:tracePt t="8357" x="7639050" y="2662238"/>
          <p14:tracePt t="8365" x="7658100" y="2671763"/>
          <p14:tracePt t="8373" x="7667625" y="2671763"/>
          <p14:tracePt t="8381" x="7694613" y="2681288"/>
          <p14:tracePt t="8389" x="7731125" y="2681288"/>
          <p14:tracePt t="8398" x="7758113" y="2681288"/>
          <p14:tracePt t="8407" x="7804150" y="2690813"/>
          <p14:tracePt t="8414" x="7850188" y="2708275"/>
          <p14:tracePt t="8420" x="7858125" y="2708275"/>
          <p14:tracePt t="8428" x="7885113" y="2717800"/>
          <p14:tracePt t="8445" x="7904163" y="2717800"/>
          <p14:tracePt t="8541" x="7904163" y="2727325"/>
          <p14:tracePt t="8550" x="7840663" y="2727325"/>
          <p14:tracePt t="8557" x="7694613" y="2727325"/>
          <p14:tracePt t="8565" x="7567613" y="2727325"/>
          <p14:tracePt t="8573" x="7402513" y="2727325"/>
          <p14:tracePt t="8581" x="7129463" y="2727325"/>
          <p14:tracePt t="8589" x="6883400" y="2698750"/>
          <p14:tracePt t="8597" x="6527800" y="2635250"/>
          <p14:tracePt t="8605" x="6162675" y="2571750"/>
          <p14:tracePt t="8613" x="5797550" y="2489200"/>
          <p14:tracePt t="8622" x="5597525" y="2408238"/>
          <p14:tracePt t="8629" x="5414963" y="2362200"/>
          <p14:tracePt t="8637" x="5241925" y="2279650"/>
          <p14:tracePt t="8646" x="5078413" y="2216150"/>
          <p14:tracePt t="8653" x="4959350" y="2160588"/>
          <p14:tracePt t="8662" x="4876800" y="2133600"/>
          <p14:tracePt t="8670" x="4786313" y="2079625"/>
          <p14:tracePt t="8677" x="4703763" y="2024063"/>
          <p14:tracePt t="8686" x="4603750" y="1979613"/>
          <p14:tracePt t="8692" x="4503738" y="1943100"/>
          <p14:tracePt t="8701" x="4384675" y="1878013"/>
          <p14:tracePt t="8708" x="4275138" y="1851025"/>
          <p14:tracePt t="8717" x="4111625" y="1797050"/>
          <p14:tracePt t="8724" x="3975100" y="1731963"/>
          <p14:tracePt t="8732" x="3838575" y="1677988"/>
          <p14:tracePt t="8740" x="3729038" y="1631950"/>
          <p14:tracePt t="8748" x="3609975" y="1587500"/>
          <p14:tracePt t="8756" x="3509963" y="1531938"/>
          <p14:tracePt t="8764" x="3400425" y="1485900"/>
          <p14:tracePt t="8772" x="3327400" y="1431925"/>
          <p14:tracePt t="8780" x="3263900" y="1395413"/>
          <p14:tracePt t="8788" x="3217863" y="1376363"/>
          <p14:tracePt t="8796" x="3200400" y="1368425"/>
          <p14:tracePt t="8804" x="3163888" y="1339850"/>
          <p14:tracePt t="8812" x="3100388" y="1322388"/>
          <p14:tracePt t="8820" x="3054350" y="1303338"/>
          <p14:tracePt t="8828" x="3027363" y="1276350"/>
          <p14:tracePt t="8837" x="2962275" y="1249363"/>
          <p14:tracePt t="8844" x="2917825" y="1212850"/>
          <p14:tracePt t="8853" x="2835275" y="1176338"/>
          <p14:tracePt t="8860" x="2771775" y="1139825"/>
          <p14:tracePt t="8868" x="2708275" y="1085850"/>
          <p14:tracePt t="8876" x="2662238" y="1057275"/>
          <p14:tracePt t="8885" x="2606675" y="1012825"/>
          <p14:tracePt t="8892" x="2579688" y="984250"/>
          <p14:tracePt t="8902" x="2543175" y="947738"/>
          <p14:tracePt t="8908" x="2543175" y="930275"/>
          <p14:tracePt t="8918" x="2533650" y="911225"/>
          <p14:tracePt t="8991" x="2525713" y="903288"/>
          <p14:tracePt t="8998" x="2506663" y="893763"/>
          <p14:tracePt t="9007" x="2498725" y="884238"/>
          <p14:tracePt t="9014" x="2462213" y="874713"/>
          <p14:tracePt t="9024" x="2443163" y="874713"/>
          <p14:tracePt t="9028" x="2406650" y="866775"/>
          <p14:tracePt t="9036" x="2379663" y="866775"/>
          <p14:tracePt t="9044" x="2360613" y="847725"/>
          <p14:tracePt t="9053" x="2343150" y="830263"/>
          <p14:tracePt t="9060" x="2324100" y="811213"/>
          <p14:tracePt t="9076" x="2287588" y="793750"/>
          <p14:tracePt t="9104" x="2279650" y="784225"/>
          <p14:tracePt t="9125" x="2270125" y="784225"/>
          <p14:tracePt t="9140" x="2233613" y="774700"/>
          <p14:tracePt t="9157" x="2214563" y="774700"/>
          <p14:tracePt t="9163" x="2187575" y="766763"/>
          <p14:tracePt t="9180" x="2179638" y="766763"/>
          <p14:tracePt t="9188" x="2160588" y="747713"/>
          <p14:tracePt t="9204" x="2151063" y="747713"/>
          <p14:tracePt t="9211" x="2143125" y="738188"/>
          <p14:tracePt t="9228" x="2133600" y="730250"/>
          <p14:tracePt t="9244" x="2124075" y="720725"/>
          <p14:tracePt t="9268" x="2124075" y="711200"/>
          <p14:tracePt t="9318" x="2124075" y="693738"/>
          <p14:tracePt t="9336" x="2124075" y="674688"/>
          <p14:tracePt t="9343" x="2124075" y="665163"/>
          <p14:tracePt t="9357" x="2124075" y="657225"/>
          <p14:tracePt t="9365" x="2124075" y="647700"/>
          <p14:tracePt t="9388" x="2124075" y="628650"/>
          <p14:tracePt t="9460" x="2124075" y="620713"/>
          <p14:tracePt t="9468" x="2124075" y="611188"/>
          <p14:tracePt t="9476" x="2124075" y="592138"/>
          <p14:tracePt t="9484" x="2124075" y="584200"/>
          <p14:tracePt t="9509" x="2124075" y="574675"/>
          <p14:tracePt t="9709" x="2124075" y="565150"/>
          <p14:tracePt t="9718" x="2114550" y="565150"/>
          <p14:tracePt t="9725" x="2106613" y="555625"/>
          <p14:tracePt t="9870" x="2097088" y="547688"/>
          <p14:tracePt t="10117" x="2114550" y="538163"/>
          <p14:tracePt t="10124" x="2160588" y="528638"/>
          <p14:tracePt t="10132" x="2197100" y="519113"/>
          <p14:tracePt t="10148" x="2214563" y="511175"/>
          <p14:tracePt t="10502" x="2243138" y="511175"/>
          <p14:tracePt t="10709" x="2260600" y="511175"/>
          <p14:tracePt t="10718" x="2306638" y="511175"/>
          <p14:tracePt t="10725" x="2343150" y="511175"/>
          <p14:tracePt t="10734" x="2360613" y="501650"/>
          <p14:tracePt t="10741" x="2397125" y="501650"/>
          <p14:tracePt t="10749" x="2416175" y="501650"/>
          <p14:tracePt t="10757" x="2443163" y="501650"/>
          <p14:tracePt t="10765" x="2452688" y="501650"/>
          <p14:tracePt t="10844" x="2462213" y="492125"/>
          <p14:tracePt t="11150" x="2462213" y="501650"/>
          <p14:tracePt t="11165" x="2479675" y="519113"/>
          <p14:tracePt t="11172" x="2489200" y="538163"/>
          <p14:tracePt t="11180" x="2498725" y="547688"/>
          <p14:tracePt t="11188" x="2506663" y="555625"/>
          <p14:tracePt t="11196" x="2525713" y="555625"/>
          <p14:tracePt t="11204" x="2543175" y="555625"/>
          <p14:tracePt t="11212" x="2579688" y="574675"/>
          <p14:tracePt t="11220" x="2625725" y="574675"/>
          <p14:tracePt t="11228" x="2662238" y="574675"/>
          <p14:tracePt t="11236" x="2679700" y="574675"/>
          <p14:tracePt t="11245" x="2716213" y="574675"/>
          <p14:tracePt t="11261" x="2725738" y="574675"/>
          <p14:tracePt t="11270" x="2735263" y="574675"/>
          <p14:tracePt t="11277" x="2752725" y="574675"/>
          <p14:tracePt t="11293" x="2762250" y="574675"/>
          <p14:tracePt t="11341" x="2762250" y="555625"/>
          <p14:tracePt t="11357" x="2762250" y="538163"/>
          <p14:tracePt t="11365" x="2752725" y="528638"/>
          <p14:tracePt t="11373" x="2725738" y="519113"/>
          <p14:tracePt t="11381" x="2708275" y="501650"/>
          <p14:tracePt t="11389" x="2689225" y="482600"/>
          <p14:tracePt t="11397" x="2652713" y="482600"/>
          <p14:tracePt t="11406" x="2616200" y="474663"/>
          <p14:tracePt t="11413" x="2589213" y="446088"/>
          <p14:tracePt t="11422" x="2552700" y="446088"/>
          <p14:tracePt t="11428" x="2516188" y="438150"/>
          <p14:tracePt t="11438" x="2470150" y="438150"/>
          <p14:tracePt t="11445" x="2416175" y="438150"/>
          <p14:tracePt t="11453" x="2379663" y="428625"/>
          <p14:tracePt t="11461" x="2316163" y="428625"/>
          <p14:tracePt t="11469" x="2279650" y="419100"/>
          <p14:tracePt t="11477" x="2214563" y="392113"/>
          <p14:tracePt t="11485" x="2197100" y="392113"/>
          <p14:tracePt t="11493" x="2187575" y="392113"/>
          <p14:tracePt t="11502" x="2179638" y="392113"/>
          <p14:tracePt t="11573" x="2160588" y="392113"/>
          <p14:tracePt t="11581" x="2124075" y="392113"/>
          <p14:tracePt t="11589" x="2087563" y="392113"/>
          <p14:tracePt t="11597" x="2041525" y="382588"/>
          <p14:tracePt t="11605" x="2014538" y="382588"/>
          <p14:tracePt t="11613" x="1997075" y="382588"/>
          <p14:tracePt t="11622" x="1978025" y="374650"/>
          <p14:tracePt t="11629" x="1968500" y="374650"/>
          <p14:tracePt t="11701" x="1960563" y="374650"/>
          <p14:tracePt t="11709" x="1960563" y="365125"/>
          <p14:tracePt t="11717" x="1951038" y="365125"/>
          <p14:tracePt t="11725" x="1931988" y="365125"/>
          <p14:tracePt t="11765" x="1924050" y="365125"/>
          <p14:tracePt t="11773" x="1905000" y="365125"/>
          <p14:tracePt t="11781" x="1887538" y="346075"/>
          <p14:tracePt t="11789" x="1868488" y="346075"/>
          <p14:tracePt t="11797" x="1860550" y="346075"/>
          <p14:tracePt t="11805" x="1841500" y="346075"/>
          <p14:tracePt t="11965" x="1941513" y="346075"/>
          <p14:tracePt t="11973" x="2106613" y="328613"/>
          <p14:tracePt t="11981" x="2270125" y="328613"/>
          <p14:tracePt t="11989" x="2416175" y="328613"/>
          <p14:tracePt t="11998" x="2543175" y="328613"/>
          <p14:tracePt t="12005" x="2635250" y="301625"/>
          <p14:tracePt t="12013" x="2662238" y="301625"/>
          <p14:tracePt t="12021" x="2708275" y="292100"/>
          <p14:tracePt t="12653" x="2808288" y="265113"/>
          <p14:tracePt t="12661" x="2944813" y="265113"/>
          <p14:tracePt t="12669" x="3090863" y="265113"/>
          <p14:tracePt t="12677" x="3236913" y="265113"/>
          <p14:tracePt t="12685" x="3436938" y="265113"/>
          <p14:tracePt t="12693" x="3636963" y="273050"/>
          <p14:tracePt t="12703" x="3819525" y="319088"/>
          <p14:tracePt t="12709" x="3992563" y="365125"/>
          <p14:tracePt t="12719" x="4157663" y="428625"/>
          <p14:tracePt t="12725" x="4294188" y="474663"/>
          <p14:tracePt t="12735" x="4421188" y="511175"/>
          <p14:tracePt t="12741" x="4521200" y="538163"/>
          <p14:tracePt t="12749" x="4576763" y="565150"/>
          <p14:tracePt t="12757" x="4622800" y="574675"/>
          <p14:tracePt t="12813" x="4659313" y="574675"/>
          <p14:tracePt t="12821" x="4695825" y="584200"/>
          <p14:tracePt t="12829" x="4730750" y="601663"/>
          <p14:tracePt t="12836" x="4795838" y="620713"/>
          <p14:tracePt t="12844" x="4840288" y="628650"/>
          <p14:tracePt t="12852" x="4949825" y="647700"/>
          <p14:tracePt t="12860" x="5041900" y="657225"/>
          <p14:tracePt t="12868" x="5178425" y="693738"/>
          <p14:tracePt t="12876" x="5268913" y="701675"/>
          <p14:tracePt t="12884" x="5397500" y="720725"/>
          <p14:tracePt t="12892" x="5507038" y="730250"/>
          <p14:tracePt t="12900" x="5588000" y="730250"/>
          <p14:tracePt t="12908" x="5643563" y="757238"/>
          <p14:tracePt t="12917" x="5661025" y="757238"/>
          <p14:tracePt t="12924" x="5688013" y="757238"/>
          <p14:tracePt t="12932" x="5697538" y="757238"/>
          <p14:tracePt t="12941" x="5724525" y="757238"/>
          <p14:tracePt t="12949" x="5734050" y="766763"/>
          <p14:tracePt t="12957" x="5770563" y="766763"/>
          <p14:tracePt t="12965" x="5826125" y="766763"/>
          <p14:tracePt t="12973" x="5889625" y="774700"/>
          <p14:tracePt t="12981" x="5962650" y="784225"/>
          <p14:tracePt t="12989" x="6062663" y="830263"/>
          <p14:tracePt t="12997" x="6172200" y="830263"/>
          <p14:tracePt t="13006" x="6262688" y="839788"/>
          <p14:tracePt t="13013" x="6372225" y="857250"/>
          <p14:tracePt t="13022" x="6435725" y="884238"/>
          <p14:tracePt t="13029" x="6527800" y="893763"/>
          <p14:tracePt t="13036" x="6573838" y="893763"/>
          <p14:tracePt t="13045" x="6645275" y="911225"/>
          <p14:tracePt t="13052" x="6673850" y="911225"/>
          <p14:tracePt t="13060" x="6691313" y="920750"/>
          <p14:tracePt t="13068" x="6727825" y="930275"/>
          <p14:tracePt t="13076" x="6737350" y="939800"/>
          <p14:tracePt t="13085" x="6754813" y="939800"/>
          <p14:tracePt t="13103" x="6783388" y="957263"/>
          <p14:tracePt t="13108" x="6791325" y="976313"/>
          <p14:tracePt t="13119" x="6800850" y="984250"/>
          <p14:tracePt t="13125" x="6819900" y="1003300"/>
          <p14:tracePt t="13136" x="6827838" y="1012825"/>
          <p14:tracePt t="13141" x="6856413" y="1030288"/>
          <p14:tracePt t="13150" x="6856413" y="1039813"/>
          <p14:tracePt t="13157" x="6864350" y="1057275"/>
          <p14:tracePt t="13165" x="6892925" y="1076325"/>
          <p14:tracePt t="13173" x="6910388" y="1085850"/>
          <p14:tracePt t="13181" x="6910388" y="1093788"/>
          <p14:tracePt t="13189" x="6919913" y="1093788"/>
          <p14:tracePt t="13198" x="6946900" y="1103313"/>
          <p14:tracePt t="13205" x="6983413" y="1122363"/>
          <p14:tracePt t="13213" x="7000875" y="1130300"/>
          <p14:tracePt t="13220" x="7029450" y="1139825"/>
          <p14:tracePt t="13229" x="7046913" y="1158875"/>
          <p14:tracePt t="13238" x="7065963" y="1166813"/>
          <p14:tracePt t="13245" x="7110413" y="1185863"/>
          <p14:tracePt t="13261" x="7138988" y="1203325"/>
          <p14:tracePt t="13268" x="7156450" y="1212850"/>
          <p14:tracePt t="13494" x="7192963" y="1239838"/>
          <p14:tracePt t="13501" x="7192963" y="1249363"/>
          <p14:tracePt t="13508" x="7212013" y="1258888"/>
          <p14:tracePt t="13516" x="7239000" y="1303338"/>
          <p14:tracePt t="13524" x="7256463" y="1339850"/>
          <p14:tracePt t="13532" x="7283450" y="1368425"/>
          <p14:tracePt t="13540" x="7312025" y="1404938"/>
          <p14:tracePt t="13548" x="7348538" y="1431925"/>
          <p14:tracePt t="13556" x="7366000" y="1449388"/>
          <p14:tracePt t="13564" x="7375525" y="1468438"/>
          <p14:tracePt t="13572" x="7392988" y="1485900"/>
          <p14:tracePt t="13580" x="7412038" y="1522413"/>
          <p14:tracePt t="13588" x="7429500" y="1541463"/>
          <p14:tracePt t="13598" x="7466013" y="1568450"/>
          <p14:tracePt t="13603" x="7512050" y="1624013"/>
          <p14:tracePt t="13612" x="7531100" y="1641475"/>
          <p14:tracePt t="13620" x="7558088" y="1687513"/>
          <p14:tracePt t="13628" x="7575550" y="1704975"/>
          <p14:tracePt t="13636" x="7602538" y="1724025"/>
          <p14:tracePt t="13644" x="7602538" y="1731963"/>
          <p14:tracePt t="13652" x="7621588" y="1751013"/>
          <p14:tracePt t="13660" x="7639050" y="1768475"/>
          <p14:tracePt t="13669" x="7648575" y="1778000"/>
          <p14:tracePt t="13677" x="7667625" y="1787525"/>
          <p14:tracePt t="13686" x="7685088" y="1787525"/>
          <p14:tracePt t="13693" x="7704138" y="1797050"/>
          <p14:tracePt t="13709" x="7721600" y="1814513"/>
          <p14:tracePt t="13718" x="7731125" y="1814513"/>
          <p14:tracePt t="13789" x="7740650" y="1814513"/>
          <p14:tracePt t="13823" x="7758113" y="1824038"/>
          <p14:tracePt t="13829" x="7794625" y="1833563"/>
          <p14:tracePt t="13845" x="7804150" y="1841500"/>
          <p14:tracePt t="13853" x="7813675" y="1851025"/>
          <p14:tracePt t="13861" x="7813675" y="1860550"/>
          <p14:tracePt t="13870" x="7813675" y="1870075"/>
          <p14:tracePt t="13877" x="7813675" y="1887538"/>
          <p14:tracePt t="13885" x="7813675" y="1906588"/>
          <p14:tracePt t="13893" x="7813675" y="1914525"/>
          <p14:tracePt t="13901" x="7813675" y="1943100"/>
          <p14:tracePt t="13909" x="7813675" y="1951038"/>
          <p14:tracePt t="13918" x="7813675" y="1979613"/>
          <p14:tracePt t="13925" x="7813675" y="2006600"/>
          <p14:tracePt t="13934" x="7813675" y="2024063"/>
          <p14:tracePt t="13981" x="7813675" y="2033588"/>
          <p14:tracePt t="13989" x="7813675" y="2043113"/>
          <p14:tracePt t="13998" x="7794625" y="2060575"/>
          <p14:tracePt t="14006" x="7767638" y="2079625"/>
          <p14:tracePt t="14013" x="7748588" y="2089150"/>
          <p14:tracePt t="14022" x="7704138" y="2106613"/>
          <p14:tracePt t="14029" x="7685088" y="2125663"/>
          <p14:tracePt t="14038" x="7667625" y="2143125"/>
          <p14:tracePt t="14045" x="7648575" y="2160588"/>
          <p14:tracePt t="14053" x="7621588" y="2179638"/>
          <p14:tracePt t="14061" x="7621588" y="2189163"/>
          <p14:tracePt t="14076" x="7612063" y="2189163"/>
          <p14:tracePt t="14085" x="7602538" y="2197100"/>
          <p14:tracePt t="14133" x="7602538" y="2206625"/>
          <p14:tracePt t="14141" x="7602538" y="2216150"/>
          <p14:tracePt t="14150" x="7602538" y="2233613"/>
          <p14:tracePt t="14157" x="7602538" y="2252663"/>
          <p14:tracePt t="14173" x="7602538" y="2262188"/>
          <p14:tracePt t="14189" x="7602538" y="2270125"/>
          <p14:tracePt t="14197" x="7602538" y="2289175"/>
          <p14:tracePt t="14205" x="7612063" y="2306638"/>
          <p14:tracePt t="14213" x="7612063" y="2316163"/>
          <p14:tracePt t="14221" x="7621588" y="2335213"/>
          <p14:tracePt t="14238" x="7639050" y="2352675"/>
          <p14:tracePt t="14245" x="7648575" y="2362200"/>
          <p14:tracePt t="14261" x="7658100" y="2362200"/>
          <p14:tracePt t="14269" x="7667625" y="2362200"/>
          <p14:tracePt t="14286" x="7685088" y="2371725"/>
          <p14:tracePt t="14318" x="7694613" y="2379663"/>
          <p14:tracePt t="14325" x="7712075" y="2398713"/>
          <p14:tracePt t="14338" x="7721600" y="2408238"/>
          <p14:tracePt t="14340" x="7731125" y="2408238"/>
          <p14:tracePt t="14357" x="7740650" y="2408238"/>
          <p14:tracePt t="14365" x="7758113" y="2408238"/>
          <p14:tracePt t="14525" x="7758113" y="2416175"/>
          <p14:tracePt t="14533" x="7767638" y="2435225"/>
          <p14:tracePt t="14541" x="7767638" y="2444750"/>
          <p14:tracePt t="14549" x="7777163" y="2452688"/>
          <p14:tracePt t="14949" x="7777163" y="2481263"/>
          <p14:tracePt t="14957" x="7748588" y="2481263"/>
          <p14:tracePt t="14964" x="7675563" y="2498725"/>
          <p14:tracePt t="14972" x="7575550" y="2544763"/>
          <p14:tracePt t="14980" x="7485063" y="2544763"/>
          <p14:tracePt t="14988" x="7356475" y="2562225"/>
          <p14:tracePt t="14996" x="7229475" y="2571750"/>
          <p14:tracePt t="15004" x="7129463" y="2598738"/>
          <p14:tracePt t="15012" x="7019925" y="2598738"/>
          <p14:tracePt t="15020" x="6929438" y="2598738"/>
          <p14:tracePt t="15029" x="6837363" y="2598738"/>
          <p14:tracePt t="15036" x="6783388" y="2598738"/>
          <p14:tracePt t="15045" x="6727825" y="2598738"/>
          <p14:tracePt t="15052" x="6673850" y="2598738"/>
          <p14:tracePt t="15060" x="6600825" y="2598738"/>
          <p14:tracePt t="15068" x="6518275" y="2617788"/>
          <p14:tracePt t="15076" x="6445250" y="2617788"/>
          <p14:tracePt t="15086" x="6335713" y="2617788"/>
          <p14:tracePt t="15104" x="6153150" y="2617788"/>
          <p14:tracePt t="15108" x="6035675" y="2644775"/>
          <p14:tracePt t="15120" x="5926138" y="2644775"/>
          <p14:tracePt t="15124" x="5834063" y="2644775"/>
          <p14:tracePt t="15134" x="5780088" y="2644775"/>
          <p14:tracePt t="15141" x="5724525" y="2644775"/>
          <p14:tracePt t="15149" x="5707063" y="2644775"/>
          <p14:tracePt t="15157" x="5697538" y="2644775"/>
          <p14:tracePt t="15429" x="5724525" y="2644775"/>
          <p14:tracePt t="15437" x="5734050" y="2644775"/>
          <p14:tracePt t="15445" x="5743575" y="2644775"/>
          <p14:tracePt t="15790" x="5780088" y="2644775"/>
          <p14:tracePt t="15797" x="5789613" y="2644775"/>
          <p14:tracePt t="15805" x="5826125" y="2644775"/>
          <p14:tracePt t="16365" x="5789613" y="2644775"/>
          <p14:tracePt t="16373" x="5770563" y="2644775"/>
          <p14:tracePt t="16381" x="5743575" y="2644775"/>
          <p14:tracePt t="16389" x="5724525" y="2644775"/>
          <p14:tracePt t="16397" x="5707063" y="2617788"/>
          <p14:tracePt t="16405" x="5697538" y="2617788"/>
          <p14:tracePt t="16413" x="5680075" y="2608263"/>
          <p14:tracePt t="16423" x="5661025" y="2598738"/>
          <p14:tracePt t="16437" x="5643563" y="2589213"/>
          <p14:tracePt t="16445" x="5607050" y="2571750"/>
          <p14:tracePt t="16454" x="5580063" y="2562225"/>
          <p14:tracePt t="16461" x="5534025" y="2554288"/>
          <p14:tracePt t="16468" x="5497513" y="2525713"/>
          <p14:tracePt t="16477" x="5461000" y="2508250"/>
          <p14:tracePt t="16485" x="5424488" y="2508250"/>
          <p14:tracePt t="16493" x="5378450" y="2498725"/>
          <p14:tracePt t="16501" x="5334000" y="2489200"/>
          <p14:tracePt t="16508" x="5297488" y="2489200"/>
          <p14:tracePt t="16518" x="5251450" y="2462213"/>
          <p14:tracePt t="16525" x="5178425" y="2462213"/>
          <p14:tracePt t="16535" x="5122863" y="2462213"/>
          <p14:tracePt t="16541" x="5049838" y="2462213"/>
          <p14:tracePt t="16549" x="4978400" y="2462213"/>
          <p14:tracePt t="16557" x="4913313" y="2462213"/>
          <p14:tracePt t="16565" x="4840288" y="2462213"/>
          <p14:tracePt t="16573" x="4730750" y="2462213"/>
          <p14:tracePt t="16581" x="4695825" y="2471738"/>
          <p14:tracePt t="16589" x="4630738" y="2471738"/>
          <p14:tracePt t="16597" x="4603750" y="2481263"/>
          <p14:tracePt t="16605" x="4567238" y="2481263"/>
          <p14:tracePt t="16613" x="4521200" y="2489200"/>
          <p14:tracePt t="16629" x="4494213" y="2489200"/>
          <p14:tracePt t="16636" x="4448175" y="2489200"/>
          <p14:tracePt t="16645" x="4367213" y="2489200"/>
          <p14:tracePt t="16653" x="4294188" y="2489200"/>
          <p14:tracePt t="16661" x="4202113" y="2489200"/>
          <p14:tracePt t="16668" x="4075113" y="2489200"/>
          <p14:tracePt t="16677" x="3965575" y="2489200"/>
          <p14:tracePt t="16685" x="3856038" y="2489200"/>
          <p14:tracePt t="16693" x="3729038" y="2489200"/>
          <p14:tracePt t="16701" x="3600450" y="2489200"/>
          <p14:tracePt t="16709" x="3509963" y="2489200"/>
          <p14:tracePt t="16718" x="3455988" y="2489200"/>
          <p14:tracePt t="16725" x="3409950" y="2489200"/>
          <p14:tracePt t="16734" x="3373438" y="2489200"/>
          <p14:tracePt t="16741" x="3354388" y="2489200"/>
          <p14:tracePt t="16781" x="3336925" y="2489200"/>
          <p14:tracePt t="16789" x="3309938" y="2489200"/>
          <p14:tracePt t="16797" x="3263900" y="2489200"/>
          <p14:tracePt t="16805" x="3208338" y="2508250"/>
          <p14:tracePt t="16813" x="3163888" y="2508250"/>
          <p14:tracePt t="16821" x="3108325" y="2508250"/>
          <p14:tracePt t="16829" x="3035300" y="2508250"/>
          <p14:tracePt t="16838" x="2962275" y="2508250"/>
          <p14:tracePt t="16845" x="2908300" y="2508250"/>
          <p14:tracePt t="16853" x="2817813" y="2508250"/>
          <p14:tracePt t="16861" x="2762250" y="2508250"/>
          <p14:tracePt t="16869" x="2725738" y="2508250"/>
          <p14:tracePt t="16877" x="2698750" y="2508250"/>
          <p14:tracePt t="16892" x="2689225" y="2508250"/>
          <p14:tracePt t="17301" x="2679700" y="2508250"/>
          <p14:tracePt t="17309" x="2679700" y="2498725"/>
          <p14:tracePt t="17318" x="2698750" y="2462213"/>
          <p14:tracePt t="17324" x="2708275" y="2452688"/>
          <p14:tracePt t="17333" x="2716213" y="2416175"/>
          <p14:tracePt t="17340" x="2725738" y="2389188"/>
          <p14:tracePt t="17348" x="2744788" y="2362200"/>
          <p14:tracePt t="17356" x="2744788" y="2343150"/>
          <p14:tracePt t="17364" x="2752725" y="2325688"/>
          <p14:tracePt t="17372" x="2762250" y="2289175"/>
          <p14:tracePt t="17380" x="2771775" y="2270125"/>
          <p14:tracePt t="17388" x="2771775" y="2233613"/>
          <p14:tracePt t="17396" x="2771775" y="2206625"/>
          <p14:tracePt t="17404" x="2771775" y="2170113"/>
          <p14:tracePt t="17412" x="2781300" y="2133600"/>
          <p14:tracePt t="17420" x="2789238" y="2116138"/>
          <p14:tracePt t="17428" x="2789238" y="2089150"/>
          <p14:tracePt t="17436" x="2798763" y="2043113"/>
          <p14:tracePt t="17444" x="2808288" y="2016125"/>
          <p14:tracePt t="17452" x="2808288" y="1970088"/>
          <p14:tracePt t="17460" x="2808288" y="1933575"/>
          <p14:tracePt t="17468" x="2817813" y="1924050"/>
          <p14:tracePt t="17476" x="2817813" y="1897063"/>
          <p14:tracePt t="17485" x="2817813" y="1870075"/>
          <p14:tracePt t="17492" x="2844800" y="1833563"/>
          <p14:tracePt t="17501" x="2844800" y="1797050"/>
          <p14:tracePt t="17508" x="2844800" y="1787525"/>
          <p14:tracePt t="17518" x="2844800" y="1768475"/>
          <p14:tracePt t="17524" x="2862263" y="1741488"/>
          <p14:tracePt t="17534" x="2862263" y="1731963"/>
          <p14:tracePt t="17540" x="2862263" y="1714500"/>
          <p14:tracePt t="17548" x="2862263" y="1704975"/>
          <p14:tracePt t="17556" x="2862263" y="1697038"/>
          <p14:tracePt t="17564" x="2881313" y="1687513"/>
          <p14:tracePt t="17605" x="2889250" y="1677988"/>
          <p14:tracePt t="17613" x="2889250" y="1668463"/>
          <p14:tracePt t="17621" x="2889250" y="1660525"/>
          <p14:tracePt t="17629" x="2889250" y="1651000"/>
          <p14:tracePt t="17637" x="2889250" y="1641475"/>
          <p14:tracePt t="17653" x="2889250" y="1604963"/>
          <p14:tracePt t="17661" x="2889250" y="1595438"/>
          <p14:tracePt t="17671" x="2889250" y="1577975"/>
          <p14:tracePt t="17677" x="2898775" y="1568450"/>
          <p14:tracePt t="17686" x="2908300" y="1558925"/>
          <p14:tracePt t="17701" x="2908300" y="1541463"/>
          <p14:tracePt t="17725" x="2908300" y="1531938"/>
          <p14:tracePt t="18053" x="2917825" y="1522413"/>
          <p14:tracePt t="18061" x="2944813" y="1522413"/>
          <p14:tracePt t="18069" x="2981325" y="1522413"/>
          <p14:tracePt t="18077" x="3008313" y="1522413"/>
          <p14:tracePt t="18087" x="3027363" y="1522413"/>
          <p14:tracePt t="18104" x="3081338" y="1550988"/>
          <p14:tracePt t="18108" x="3108325" y="1558925"/>
          <p14:tracePt t="18120" x="3127375" y="1587500"/>
          <p14:tracePt t="18124" x="3136900" y="1587500"/>
          <p14:tracePt t="18133" x="3163888" y="1604963"/>
          <p14:tracePt t="18140" x="3200400" y="1624013"/>
          <p14:tracePt t="18148" x="3227388" y="1631950"/>
          <p14:tracePt t="18156" x="3254375" y="1631950"/>
          <p14:tracePt t="18164" x="3327400" y="1651000"/>
          <p14:tracePt t="18172" x="3400425" y="1660525"/>
          <p14:tracePt t="18180" x="3509963" y="1660525"/>
          <p14:tracePt t="18188" x="3609975" y="1687513"/>
          <p14:tracePt t="18196" x="3756025" y="1704975"/>
          <p14:tracePt t="18204" x="3902075" y="1704975"/>
          <p14:tracePt t="18212" x="4048125" y="1704975"/>
          <p14:tracePt t="18222" x="4211638" y="1704975"/>
          <p14:tracePt t="18229" x="4376738" y="1704975"/>
          <p14:tracePt t="18237" x="4494213" y="1704975"/>
          <p14:tracePt t="18245" x="4640263" y="1704975"/>
          <p14:tracePt t="18253" x="4767263" y="1704975"/>
          <p14:tracePt t="18261" x="4876800" y="1704975"/>
          <p14:tracePt t="18268" x="4959350" y="1704975"/>
          <p14:tracePt t="18277" x="5032375" y="1704975"/>
          <p14:tracePt t="18286" x="5041900" y="1704975"/>
          <p14:tracePt t="18293" x="5049838" y="1704975"/>
          <p14:tracePt t="18352" x="5095875" y="1697038"/>
          <p14:tracePt t="18358" x="5187950" y="1687513"/>
          <p14:tracePt t="18365" x="5305425" y="1668463"/>
          <p14:tracePt t="18373" x="5434013" y="1660525"/>
          <p14:tracePt t="18381" x="5580063" y="1631950"/>
          <p14:tracePt t="18389" x="5743575" y="1595438"/>
          <p14:tracePt t="18397" x="5907088" y="1587500"/>
          <p14:tracePt t="18406" x="6053138" y="1550988"/>
          <p14:tracePt t="18413" x="6172200" y="1550988"/>
          <p14:tracePt t="18423" x="6262688" y="1550988"/>
          <p14:tracePt t="18429" x="6291263" y="1550988"/>
          <p14:tracePt t="18436" x="6318250" y="1550988"/>
          <p14:tracePt t="18445" x="6326188" y="1550988"/>
          <p14:tracePt t="18452" x="6335713" y="1550988"/>
          <p14:tracePt t="19039" x="6345238" y="1550988"/>
          <p14:tracePt t="19045" x="6345238" y="1558925"/>
          <p14:tracePt t="19053" x="6345238" y="1587500"/>
          <p14:tracePt t="19061" x="6345238" y="1595438"/>
          <p14:tracePt t="19071" x="6345238" y="1624013"/>
          <p14:tracePt t="19077" x="6335713" y="1651000"/>
          <p14:tracePt t="19086" x="6335713" y="1687513"/>
          <p14:tracePt t="19093" x="6326188" y="1704975"/>
          <p14:tracePt t="19103" x="6326188" y="1714500"/>
          <p14:tracePt t="19389" x="6326188" y="1731963"/>
          <p14:tracePt t="19397" x="6345238" y="1741488"/>
          <p14:tracePt t="19405" x="6362700" y="1751013"/>
          <p14:tracePt t="19429" x="6381750" y="1760538"/>
          <p14:tracePt t="19445" x="6391275" y="1768475"/>
          <p14:tracePt t="19966" x="6418263" y="1768475"/>
          <p14:tracePt t="19973" x="6518275" y="1768475"/>
          <p14:tracePt t="19980" x="6645275" y="1768475"/>
          <p14:tracePt t="19988" x="6737350" y="1768475"/>
          <p14:tracePt t="19996" x="6819900" y="1768475"/>
          <p14:tracePt t="20004" x="6910388" y="1768475"/>
          <p14:tracePt t="20012" x="6983413" y="1768475"/>
          <p14:tracePt t="20020" x="7037388" y="1787525"/>
          <p14:tracePt t="20028" x="7083425" y="1787525"/>
          <p14:tracePt t="20036" x="7110413" y="1787525"/>
          <p14:tracePt t="20044" x="7129463" y="1787525"/>
          <p14:tracePt t="20052" x="7138988" y="1787525"/>
          <p14:tracePt t="20302" x="7146925" y="1787525"/>
          <p14:tracePt t="20309" x="7202488" y="1797050"/>
          <p14:tracePt t="20318" x="7283450" y="1804988"/>
          <p14:tracePt t="20325" x="7429500" y="1833563"/>
          <p14:tracePt t="20336" x="7531100" y="1860550"/>
          <p14:tracePt t="20341" x="7658100" y="1906588"/>
          <p14:tracePt t="20354" x="7804150" y="1951038"/>
          <p14:tracePt t="20359" x="7977188" y="1997075"/>
          <p14:tracePt t="20366" x="8169275" y="2060575"/>
          <p14:tracePt t="20373" x="8277225" y="2089150"/>
          <p14:tracePt t="20380" x="8442325" y="2133600"/>
          <p14:tracePt t="20388" x="8578850" y="2179638"/>
          <p14:tracePt t="20396" x="8661400" y="2216150"/>
          <p14:tracePt t="20404" x="8734425" y="2243138"/>
          <p14:tracePt t="20412" x="8797925" y="2279650"/>
          <p14:tracePt t="20420" x="8861425" y="2298700"/>
          <p14:tracePt t="20428" x="8897938" y="2306638"/>
          <p14:tracePt t="20436" x="8934450" y="2325688"/>
          <p14:tracePt t="20444" x="8943975" y="2325688"/>
          <p14:tracePt t="20477" x="8951913" y="2325688"/>
          <p14:tracePt t="20484" x="8951913" y="2335213"/>
          <p14:tracePt t="20526" x="8951913" y="2343150"/>
          <p14:tracePt t="20535" x="8997950" y="2371725"/>
          <p14:tracePt t="20541" x="9007475" y="2389188"/>
          <p14:tracePt t="20551" x="9034463" y="2389188"/>
          <p14:tracePt t="20558" x="9061450" y="2425700"/>
          <p14:tracePt t="20565" x="9070975" y="2425700"/>
          <p14:tracePt t="20573" x="9097963" y="2444750"/>
          <p14:tracePt t="20589" x="9117013" y="2481263"/>
          <p14:tracePt t="20629" x="9126538" y="2489200"/>
        </p14:tracePtLst>
      </p14:laserTraceLst>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52446"/>
            <a:ext cx="8229600" cy="1143000"/>
          </a:xfrm>
        </p:spPr>
        <p:txBody>
          <a:bodyPr/>
          <a:lstStyle/>
          <a:p>
            <a:r>
              <a:rPr kumimoji="1" lang="ja-JP" altLang="en-US" dirty="0"/>
              <a:t>今日のポイント</a:t>
            </a:r>
          </a:p>
        </p:txBody>
      </p:sp>
      <p:pic>
        <p:nvPicPr>
          <p:cNvPr id="6" name="コンテンツ プレースホルダー 5"/>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6906127" y="4487712"/>
            <a:ext cx="1995376" cy="2039275"/>
          </a:xfrm>
        </p:spPr>
      </p:pic>
      <p:sp>
        <p:nvSpPr>
          <p:cNvPr id="8" name="Text Box 91"/>
          <p:cNvSpPr txBox="1">
            <a:spLocks noChangeArrowheads="1"/>
          </p:cNvSpPr>
          <p:nvPr/>
        </p:nvSpPr>
        <p:spPr bwMode="auto">
          <a:xfrm>
            <a:off x="366894" y="1041085"/>
            <a:ext cx="864096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ja-JP" altLang="en-US" sz="2400" dirty="0"/>
              <a:t>トランジスタは上から見ると、</a:t>
            </a:r>
            <a:r>
              <a:rPr lang="en-US" altLang="ja-JP" sz="2400" dirty="0"/>
              <a:t>n</a:t>
            </a:r>
            <a:r>
              <a:rPr lang="ja-JP" altLang="en-US" sz="2400" dirty="0"/>
              <a:t>型（</a:t>
            </a:r>
            <a:r>
              <a:rPr lang="en-US" altLang="ja-JP" sz="2400" dirty="0"/>
              <a:t>p</a:t>
            </a:r>
            <a:r>
              <a:rPr lang="ja-JP" altLang="en-US" sz="2400" dirty="0"/>
              <a:t>型）の拡散層の四角形に</a:t>
            </a:r>
            <a:endParaRPr lang="en-US" altLang="ja-JP" sz="2400" dirty="0"/>
          </a:p>
          <a:p>
            <a:r>
              <a:rPr lang="ja-JP" altLang="en-US" sz="2400" dirty="0"/>
              <a:t>ポリシリコンの棒が刺さっている形に見えるが、下に酸化膜や</a:t>
            </a:r>
            <a:endParaRPr lang="en-US" altLang="ja-JP" sz="2400" dirty="0"/>
          </a:p>
          <a:p>
            <a:r>
              <a:rPr lang="ja-JP" altLang="en-US" sz="2400" dirty="0"/>
              <a:t>チャネルがあるので注意</a:t>
            </a:r>
            <a:endParaRPr lang="en-US" altLang="ja-JP" sz="2400" dirty="0"/>
          </a:p>
        </p:txBody>
      </p:sp>
      <p:sp>
        <p:nvSpPr>
          <p:cNvPr id="10" name="Text Box 91"/>
          <p:cNvSpPr txBox="1">
            <a:spLocks noChangeArrowheads="1"/>
          </p:cNvSpPr>
          <p:nvPr/>
        </p:nvSpPr>
        <p:spPr bwMode="auto">
          <a:xfrm>
            <a:off x="366894" y="2399056"/>
            <a:ext cx="864096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ja-JP" altLang="en-US" sz="2400" dirty="0"/>
              <a:t>ゲートのレイアウト</a:t>
            </a:r>
            <a:endParaRPr lang="en-US" altLang="ja-JP" sz="2400" dirty="0"/>
          </a:p>
          <a:p>
            <a:r>
              <a:rPr lang="ja-JP" altLang="en-US" sz="2400" dirty="0"/>
              <a:t>　</a:t>
            </a:r>
            <a:r>
              <a:rPr lang="ja-JP" altLang="en-US" sz="2000" dirty="0"/>
              <a:t>上半分に</a:t>
            </a:r>
            <a:r>
              <a:rPr lang="en-US" altLang="ja-JP" sz="2000" dirty="0" err="1"/>
              <a:t>pMOS</a:t>
            </a:r>
            <a:r>
              <a:rPr lang="ja-JP" altLang="en-US" sz="2000" dirty="0" err="1"/>
              <a:t>、</a:t>
            </a:r>
            <a:r>
              <a:rPr lang="ja-JP" altLang="en-US" sz="2000" dirty="0"/>
              <a:t>下半分に</a:t>
            </a:r>
            <a:r>
              <a:rPr lang="en-US" altLang="ja-JP" sz="2000" dirty="0" err="1"/>
              <a:t>nMOS</a:t>
            </a:r>
            <a:r>
              <a:rPr lang="ja-JP" altLang="en-US" sz="2000" dirty="0"/>
              <a:t>を配置して上下に電源とグランドを引く</a:t>
            </a:r>
            <a:endParaRPr lang="en-US" altLang="ja-JP" sz="2000" dirty="0"/>
          </a:p>
          <a:p>
            <a:r>
              <a:rPr lang="ja-JP" altLang="en-US" sz="2400" dirty="0"/>
              <a:t>　ポリシリコンの棒は伸ばして</a:t>
            </a:r>
            <a:r>
              <a:rPr lang="en-US" altLang="ja-JP" sz="2400" dirty="0" err="1"/>
              <a:t>nMOS,pMOS</a:t>
            </a:r>
            <a:r>
              <a:rPr lang="ja-JP" altLang="en-US" sz="2400" dirty="0"/>
              <a:t>の共用ゲートとする</a:t>
            </a:r>
            <a:endParaRPr lang="en-US" altLang="ja-JP" sz="2400" dirty="0"/>
          </a:p>
          <a:p>
            <a:r>
              <a:rPr lang="ja-JP" altLang="en-US" sz="2400" dirty="0"/>
              <a:t>　隣り合ったトランジスタの拡散層はくっつけて両方で共用する</a:t>
            </a:r>
            <a:endParaRPr lang="en-US" altLang="ja-JP" sz="2400" dirty="0"/>
          </a:p>
          <a:p>
            <a:r>
              <a:rPr lang="ja-JP" altLang="en-US" sz="2400" dirty="0"/>
              <a:t>　立体方向の配線にはコンタクトホールを打つ</a:t>
            </a:r>
            <a:endParaRPr lang="en-US" altLang="ja-JP" sz="2400" dirty="0"/>
          </a:p>
        </p:txBody>
      </p:sp>
      <p:sp>
        <p:nvSpPr>
          <p:cNvPr id="7" name="Text Box 91"/>
          <p:cNvSpPr txBox="1">
            <a:spLocks noChangeArrowheads="1"/>
          </p:cNvSpPr>
          <p:nvPr/>
        </p:nvSpPr>
        <p:spPr bwMode="auto">
          <a:xfrm>
            <a:off x="363446" y="4487712"/>
            <a:ext cx="864096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ja-JP" altLang="en-US" sz="2400" dirty="0"/>
              <a:t>スタンダードセルを使ったセルベース設計法は</a:t>
            </a:r>
            <a:endParaRPr lang="en-US" altLang="ja-JP" sz="2400" dirty="0"/>
          </a:p>
          <a:p>
            <a:r>
              <a:rPr lang="ja-JP" altLang="en-US" sz="2400" dirty="0"/>
              <a:t>基本的には</a:t>
            </a:r>
            <a:r>
              <a:rPr lang="en-US" altLang="ja-JP" sz="2400" dirty="0"/>
              <a:t>CAD</a:t>
            </a:r>
            <a:r>
              <a:rPr lang="ja-JP" altLang="en-US" sz="2400" dirty="0"/>
              <a:t>任せ</a:t>
            </a:r>
            <a:endParaRPr lang="en-US" altLang="ja-JP" sz="2400" dirty="0"/>
          </a:p>
          <a:p>
            <a:r>
              <a:rPr lang="en-US" altLang="ja-JP" sz="2400" dirty="0"/>
              <a:t>IP</a:t>
            </a:r>
            <a:r>
              <a:rPr lang="ja-JP" altLang="en-US" sz="2400" dirty="0"/>
              <a:t>ベース設計は最近の</a:t>
            </a:r>
            <a:r>
              <a:rPr lang="en-US" altLang="ja-JP" sz="2400" dirty="0"/>
              <a:t>VLSI</a:t>
            </a:r>
            <a:r>
              <a:rPr lang="ja-JP" altLang="en-US" sz="2400" dirty="0"/>
              <a:t>設計のトレンド</a:t>
            </a:r>
            <a:endParaRPr lang="en-US" altLang="ja-JP" sz="2400" dirty="0"/>
          </a:p>
          <a:p>
            <a:r>
              <a:rPr lang="ja-JP" altLang="en-US" sz="2400" dirty="0"/>
              <a:t>スケーリング則とその崩壊は概念を理解して</a:t>
            </a:r>
            <a:endParaRPr lang="en-US" altLang="ja-JP" sz="2400" dirty="0"/>
          </a:p>
          <a:p>
            <a:r>
              <a:rPr lang="ja-JP" altLang="en-US" sz="2400" dirty="0"/>
              <a:t>話に付いていけるようにしよう</a:t>
            </a:r>
            <a:endParaRPr lang="en-US" altLang="ja-JP" sz="2400" dirty="0"/>
          </a:p>
        </p:txBody>
      </p:sp>
      <p:pic>
        <p:nvPicPr>
          <p:cNvPr id="3" name="オーディオ 2">
            <a:hlinkClick r:id="" action="ppaction://media"/>
            <a:extLst>
              <a:ext uri="{FF2B5EF4-FFF2-40B4-BE49-F238E27FC236}">
                <a16:creationId xmlns:a16="http://schemas.microsoft.com/office/drawing/2014/main" id="{6866AD52-B56F-47CB-916C-87593F62E6A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706777030"/>
      </p:ext>
    </p:extLst>
  </p:cSld>
  <p:clrMapOvr>
    <a:masterClrMapping/>
  </p:clrMapOvr>
  <mc:AlternateContent xmlns:mc="http://schemas.openxmlformats.org/markup-compatibility/2006" xmlns:p14="http://schemas.microsoft.com/office/powerpoint/2010/main">
    <mc:Choice Requires="p14">
      <p:transition spd="slow" p14:dur="2000" advTm="17872"/>
    </mc:Choice>
    <mc:Fallback xmlns="">
      <p:transition spd="slow" advTm="178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110" x="8907463" y="3602038"/>
          <p14:tracePt t="1118" x="8778875" y="3602038"/>
          <p14:tracePt t="1126" x="8705850" y="3602038"/>
          <p14:tracePt t="1134" x="8661400" y="3602038"/>
          <p14:tracePt t="1142" x="8624888" y="3602038"/>
          <p14:tracePt t="1150" x="8578850" y="3602038"/>
          <p14:tracePt t="1158" x="8559800" y="3602038"/>
          <p14:tracePt t="1166" x="8551863" y="3592513"/>
          <p14:tracePt t="1174" x="8532813" y="3592513"/>
          <p14:tracePt t="1182" x="8523288" y="3592513"/>
          <p14:tracePt t="1190" x="8515350" y="3592513"/>
          <p14:tracePt t="1198" x="8478838" y="3584575"/>
          <p14:tracePt t="1206" x="8415338" y="3556000"/>
          <p14:tracePt t="1214" x="8350250" y="3529013"/>
          <p14:tracePt t="1222" x="8277225" y="3519488"/>
          <p14:tracePt t="1230" x="8196263" y="3475038"/>
          <p14:tracePt t="1238" x="8169275" y="3465513"/>
          <p14:tracePt t="1246" x="8123238" y="3419475"/>
          <p14:tracePt t="1254" x="8104188" y="3411538"/>
          <p14:tracePt t="1262" x="8096250" y="3402013"/>
          <p14:tracePt t="1271" x="8077200" y="3392488"/>
          <p14:tracePt t="1295" x="8077200" y="3375025"/>
          <p14:tracePt t="1310" x="8067675" y="3346450"/>
          <p14:tracePt t="1319" x="8059738" y="3328988"/>
          <p14:tracePt t="1326" x="8050213" y="3282950"/>
          <p14:tracePt t="1335" x="8031163" y="3265488"/>
          <p14:tracePt t="1343" x="8031163" y="3255963"/>
          <p14:tracePt t="1350" x="8023225" y="3236913"/>
          <p14:tracePt t="1358" x="8013700" y="3228975"/>
          <p14:tracePt t="1366" x="7994650" y="3200400"/>
          <p14:tracePt t="1374" x="7977188" y="3192463"/>
          <p14:tracePt t="1381" x="7931150" y="3173413"/>
          <p14:tracePt t="1389" x="7904163" y="3155950"/>
          <p14:tracePt t="1397" x="7885113" y="3146425"/>
          <p14:tracePt t="1405" x="7850188" y="3119438"/>
          <p14:tracePt t="1414" x="7804150" y="3090863"/>
          <p14:tracePt t="1422" x="7777163" y="3063875"/>
          <p14:tracePt t="1430" x="7748588" y="3046413"/>
          <p14:tracePt t="1438" x="7704138" y="3009900"/>
          <p14:tracePt t="1446" x="7648575" y="2982913"/>
          <p14:tracePt t="1455" x="7631113" y="2954338"/>
          <p14:tracePt t="1462" x="7585075" y="2927350"/>
          <p14:tracePt t="1470" x="7558088" y="2900363"/>
          <p14:tracePt t="1478" x="7512050" y="2854325"/>
          <p14:tracePt t="1486" x="7494588" y="2836863"/>
          <p14:tracePt t="1494" x="7466013" y="2800350"/>
          <p14:tracePt t="1503" x="7466013" y="2781300"/>
          <p14:tracePt t="1510" x="7448550" y="2735263"/>
          <p14:tracePt t="1519" x="7439025" y="2717800"/>
          <p14:tracePt t="1526" x="7439025" y="2671763"/>
          <p14:tracePt t="1536" x="7429500" y="2644775"/>
          <p14:tracePt t="1542" x="7429500" y="2617788"/>
          <p14:tracePt t="1551" x="7421563" y="2581275"/>
          <p14:tracePt t="1558" x="7392988" y="2554288"/>
          <p14:tracePt t="1566" x="7375525" y="2498725"/>
          <p14:tracePt t="1574" x="7375525" y="2471738"/>
          <p14:tracePt t="1582" x="7356475" y="2435225"/>
          <p14:tracePt t="1590" x="7329488" y="2408238"/>
          <p14:tracePt t="1607" x="7292975" y="2379663"/>
          <p14:tracePt t="1614" x="7283450" y="2352675"/>
          <p14:tracePt t="1622" x="7283450" y="2343150"/>
          <p14:tracePt t="1630" x="7275513" y="2325688"/>
          <p14:tracePt t="1639" x="7265988" y="2325688"/>
          <p14:tracePt t="1646" x="7256463" y="2316163"/>
          <p14:tracePt t="1654" x="7239000" y="2298700"/>
          <p14:tracePt t="1663" x="7239000" y="2289175"/>
          <p14:tracePt t="1671" x="7229475" y="2270125"/>
          <p14:tracePt t="1678" x="7212013" y="2262188"/>
          <p14:tracePt t="1686" x="7202488" y="2252663"/>
          <p14:tracePt t="1694" x="7192963" y="2225675"/>
          <p14:tracePt t="1710" x="7175500" y="2206625"/>
          <p14:tracePt t="1720" x="7156450" y="2189163"/>
          <p14:tracePt t="1726" x="7156450" y="2179638"/>
          <p14:tracePt t="1738" x="7138988" y="2152650"/>
          <p14:tracePt t="1743" x="7138988" y="2133600"/>
          <p14:tracePt t="1751" x="7129463" y="2125663"/>
          <p14:tracePt t="1758" x="7110413" y="2106613"/>
          <p14:tracePt t="1782" x="7102475" y="2089150"/>
          <p14:tracePt t="1806" x="7102475" y="2070100"/>
          <p14:tracePt t="1814" x="7092950" y="2052638"/>
          <p14:tracePt t="1823" x="7083425" y="2033588"/>
          <p14:tracePt t="1831" x="7065963" y="2016125"/>
          <p14:tracePt t="1839" x="7056438" y="2006600"/>
          <p14:tracePt t="1846" x="7046913" y="1997075"/>
          <p14:tracePt t="1856" x="7019925" y="1979613"/>
          <p14:tracePt t="1862" x="7019925" y="1970088"/>
          <p14:tracePt t="1871" x="7010400" y="1960563"/>
          <p14:tracePt t="1879" x="7000875" y="1951038"/>
          <p14:tracePt t="1889" x="6992938" y="1951038"/>
          <p14:tracePt t="1894" x="6983413" y="1951038"/>
          <p14:tracePt t="1903" x="6973888" y="1943100"/>
          <p14:tracePt t="1920" x="6964363" y="1943100"/>
          <p14:tracePt t="1926" x="6956425" y="1933575"/>
          <p14:tracePt t="1943" x="6937375" y="1933575"/>
          <p14:tracePt t="1951" x="6929438" y="1924050"/>
          <p14:tracePt t="1958" x="6910388" y="1924050"/>
          <p14:tracePt t="1974" x="6900863" y="1924050"/>
          <p14:tracePt t="1982" x="6892925" y="1914525"/>
          <p14:tracePt t="1998" x="6883400" y="1914525"/>
          <p14:tracePt t="2006" x="6873875" y="1914525"/>
          <p14:tracePt t="2015" x="6846888" y="1906588"/>
          <p14:tracePt t="2046" x="6819900" y="1887538"/>
          <p14:tracePt t="2071" x="6800850" y="1878013"/>
          <p14:tracePt t="2086" x="6754813" y="1878013"/>
          <p14:tracePt t="2095" x="6746875" y="1870075"/>
          <p14:tracePt t="2103" x="6718300" y="1860550"/>
          <p14:tracePt t="2239" x="6710363" y="1841500"/>
          <p14:tracePt t="2247" x="6710363" y="1833563"/>
          <p14:tracePt t="2254" x="6710363" y="1824038"/>
          <p14:tracePt t="2415" x="6700838" y="1870075"/>
          <p14:tracePt t="2423" x="6681788" y="1906588"/>
          <p14:tracePt t="2431" x="6645275" y="1933575"/>
          <p14:tracePt t="2439" x="6600825" y="1979613"/>
          <p14:tracePt t="2447" x="6537325" y="2024063"/>
          <p14:tracePt t="2456" x="6418263" y="2097088"/>
          <p14:tracePt t="2463" x="6318250" y="2152650"/>
          <p14:tracePt t="2470" x="6235700" y="2179638"/>
          <p14:tracePt t="2479" x="6108700" y="2233613"/>
          <p14:tracePt t="2487" x="6043613" y="2252663"/>
          <p14:tracePt t="2495" x="5935663" y="2289175"/>
          <p14:tracePt t="2504" x="5834063" y="2306638"/>
          <p14:tracePt t="2511" x="5761038" y="2316163"/>
          <p14:tracePt t="2520" x="5707063" y="2316163"/>
          <p14:tracePt t="2527" x="5661025" y="2325688"/>
          <p14:tracePt t="2536" x="5653088" y="2325688"/>
          <p14:tracePt t="2599" x="5634038" y="2325688"/>
          <p14:tracePt t="2623" x="5624513" y="2279650"/>
          <p14:tracePt t="2631" x="5624513" y="2252663"/>
          <p14:tracePt t="2639" x="5624513" y="2243138"/>
          <p14:tracePt t="2647" x="5624513" y="2225675"/>
          <p14:tracePt t="2655" x="5624513" y="2206625"/>
          <p14:tracePt t="2663" x="5624513" y="2179638"/>
          <p14:tracePt t="2695" x="5624513" y="2170113"/>
          <p14:tracePt t="2743" x="5624513" y="2160588"/>
          <p14:tracePt t="2759" x="5643563" y="2152650"/>
          <p14:tracePt t="2767" x="5680075" y="2143125"/>
          <p14:tracePt t="2775" x="5734050" y="2125663"/>
          <p14:tracePt t="2783" x="5761038" y="2125663"/>
          <p14:tracePt t="2791" x="5789613" y="2116138"/>
          <p14:tracePt t="2799" x="5834063" y="2116138"/>
          <p14:tracePt t="2807" x="5880100" y="2106613"/>
          <p14:tracePt t="2815" x="5889625" y="2106613"/>
          <p14:tracePt t="2823" x="5907088" y="2106613"/>
          <p14:tracePt t="2831" x="5926138" y="2106613"/>
          <p14:tracePt t="2839" x="5935663" y="2106613"/>
          <p14:tracePt t="2847" x="5953125" y="2106613"/>
          <p14:tracePt t="2855" x="5962650" y="2106613"/>
          <p14:tracePt t="2863" x="5972175" y="2106613"/>
          <p14:tracePt t="2871" x="5999163" y="2106613"/>
          <p14:tracePt t="2891" x="6016625" y="2106613"/>
          <p14:tracePt t="2895" x="6026150" y="2133600"/>
          <p14:tracePt t="2904" x="6053138" y="2189163"/>
          <p14:tracePt t="2911" x="6062663" y="2233613"/>
          <p14:tracePt t="2920" x="6089650" y="2306638"/>
          <p14:tracePt t="2927" x="6108700" y="2352675"/>
          <p14:tracePt t="2936" x="6116638" y="2362200"/>
          <p14:tracePt t="2943" x="6126163" y="2398713"/>
          <p14:tracePt t="2952" x="6135688" y="2435225"/>
          <p14:tracePt t="2959" x="6145213" y="2452688"/>
          <p14:tracePt t="2967" x="6172200" y="2471738"/>
          <p14:tracePt t="2975" x="6172200" y="2481263"/>
          <p14:tracePt t="3055" x="6172200" y="2489200"/>
          <p14:tracePt t="3063" x="6172200" y="2498725"/>
          <p14:tracePt t="3069" x="6172200" y="2525713"/>
          <p14:tracePt t="3078" x="6172200" y="2544763"/>
          <p14:tracePt t="3085" x="6172200" y="2571750"/>
          <p14:tracePt t="3093" x="6172200" y="2581275"/>
          <p14:tracePt t="3102" x="6172200" y="2617788"/>
          <p14:tracePt t="3109" x="6172200" y="2625725"/>
          <p14:tracePt t="3118" x="6172200" y="2654300"/>
          <p14:tracePt t="3125" x="6172200" y="2662238"/>
          <p14:tracePt t="3142" x="6172200" y="2671763"/>
          <p14:tracePt t="3159" x="6172200" y="2690813"/>
          <p14:tracePt t="3223" x="6172200" y="2698750"/>
          <p14:tracePt t="3239" x="6172200" y="2708275"/>
          <p14:tracePt t="3247" x="6172200" y="2717800"/>
          <p14:tracePt t="3271" x="6172200" y="2727325"/>
          <p14:tracePt t="3286" x="6172200" y="2735263"/>
          <p14:tracePt t="3319" x="6172200" y="2744788"/>
          <p14:tracePt t="3336" x="6172200" y="2754313"/>
          <p14:tracePt t="3343" x="6172200" y="2771775"/>
          <p14:tracePt t="3352" x="6172200" y="2781300"/>
          <p14:tracePt t="3367" x="6172200" y="2790825"/>
          <p14:tracePt t="3407" x="6172200" y="2808288"/>
          <p14:tracePt t="3431" x="6172200" y="2817813"/>
          <p14:tracePt t="3447" x="6172200" y="2827338"/>
          <p14:tracePt t="3471" x="6172200" y="2836863"/>
          <p14:tracePt t="3511" x="6172200" y="2854325"/>
          <p14:tracePt t="3559" x="6172200" y="2863850"/>
          <p14:tracePt t="3575" x="6172200" y="2873375"/>
          <p14:tracePt t="3591" x="6172200" y="2890838"/>
          <p14:tracePt t="3607" x="6172200" y="2900363"/>
          <p14:tracePt t="3631" x="6172200" y="2909888"/>
          <p14:tracePt t="3639" x="6172200" y="2917825"/>
          <p14:tracePt t="3655" x="6172200" y="2927350"/>
          <p14:tracePt t="3663" x="6172200" y="2936875"/>
          <p14:tracePt t="3687" x="6172200" y="2946400"/>
          <p14:tracePt t="3703" x="6172200" y="2954338"/>
          <p14:tracePt t="3719" x="6172200" y="2973388"/>
          <p14:tracePt t="3727" x="6172200" y="2982913"/>
          <p14:tracePt t="3919" x="6172200" y="2990850"/>
          <p14:tracePt t="3927" x="6172200" y="3009900"/>
          <p14:tracePt t="3936" x="6172200" y="3017838"/>
          <p14:tracePt t="3983" x="6172200" y="3027363"/>
          <p14:tracePt t="4007" x="6172200" y="3036888"/>
          <p14:tracePt t="4023" x="6172200" y="3046413"/>
          <p14:tracePt t="4080" x="6172200" y="3054350"/>
          <p14:tracePt t="4103" x="6172200" y="3063875"/>
          <p14:tracePt t="4127" x="6172200" y="3073400"/>
          <p14:tracePt t="4903" x="6172200" y="3082925"/>
          <p14:tracePt t="5039" x="6172200" y="3090863"/>
          <p14:tracePt t="5054" x="6172200" y="3100388"/>
          <p14:tracePt t="8134" x="6181725" y="3100388"/>
          <p14:tracePt t="8470" x="6208713" y="3082925"/>
          <p14:tracePt t="8478" x="6226175" y="3054350"/>
          <p14:tracePt t="8485" x="6245225" y="3046413"/>
          <p14:tracePt t="8494" x="6254750" y="3046413"/>
          <p14:tracePt t="8502" x="6262688" y="3046413"/>
          <p14:tracePt t="8510" x="6272213" y="3036888"/>
          <p14:tracePt t="8518" x="6281738" y="3017838"/>
          <p14:tracePt t="8552" x="6299200" y="3009900"/>
          <p14:tracePt t="14167" x="6326188" y="3009900"/>
          <p14:tracePt t="14175" x="6454775" y="3009900"/>
          <p14:tracePt t="14183" x="6600825" y="3027363"/>
          <p14:tracePt t="14191" x="6681788" y="3036888"/>
          <p14:tracePt t="14199" x="6737350" y="3054350"/>
          <p14:tracePt t="14207" x="6783388" y="3054350"/>
          <p14:tracePt t="14215" x="6810375" y="3073400"/>
          <p14:tracePt t="14223" x="6856413" y="3082925"/>
          <p14:tracePt t="14232" x="6864350" y="3090863"/>
          <p14:tracePt t="14239" x="6883400" y="3090863"/>
          <p14:tracePt t="14591" x="6946900" y="3090863"/>
          <p14:tracePt t="14599" x="6992938" y="3090863"/>
          <p14:tracePt t="14607" x="7029450" y="3090863"/>
          <p14:tracePt t="14615" x="7037388" y="3090863"/>
          <p14:tracePt t="14623" x="7046913" y="3090863"/>
          <p14:tracePt t="14632" x="7056438" y="3090863"/>
          <p14:tracePt t="15838" x="7056438" y="3082925"/>
          <p14:tracePt t="15847" x="7056438" y="3073400"/>
          <p14:tracePt t="15855" x="7056438" y="3063875"/>
          <p14:tracePt t="15952" x="7056438" y="3054350"/>
          <p14:tracePt t="15959" x="7056438" y="3046413"/>
          <p14:tracePt t="15968" x="7056438" y="3036888"/>
          <p14:tracePt t="15974" x="7083425" y="3000375"/>
          <p14:tracePt t="15990" x="7102475" y="2990850"/>
          <p14:tracePt t="15998" x="7138988" y="2990850"/>
          <p14:tracePt t="16007" x="7138988" y="2982913"/>
          <p14:tracePt t="16014" x="7165975" y="2982913"/>
          <p14:tracePt t="16022" x="7183438" y="2973388"/>
          <p14:tracePt t="16329" x="7202488" y="2973388"/>
          <p14:tracePt t="16334" x="7283450" y="2973388"/>
          <p14:tracePt t="16343" x="7448550" y="2973388"/>
          <p14:tracePt t="16350" x="7594600" y="2973388"/>
          <p14:tracePt t="16359" x="7777163" y="2973388"/>
          <p14:tracePt t="16368" x="7958138" y="3009900"/>
          <p14:tracePt t="16375" x="8123238" y="3017838"/>
          <p14:tracePt t="16383" x="8286750" y="3036888"/>
          <p14:tracePt t="16391" x="8469313" y="3036888"/>
          <p14:tracePt t="16398" x="8615363" y="3036888"/>
          <p14:tracePt t="16406" x="8724900" y="3036888"/>
          <p14:tracePt t="16414" x="8778875" y="3036888"/>
          <p14:tracePt t="16423" x="8842375" y="3036888"/>
          <p14:tracePt t="16430" x="8861425" y="3036888"/>
          <p14:tracePt t="16589" x="8897938" y="3036888"/>
          <p14:tracePt t="16597" x="8980488" y="3036888"/>
          <p14:tracePt t="16605" x="9107488" y="3036888"/>
        </p14:tracePtLst>
      </p14:laserTrace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ChangeArrowheads="1"/>
          </p:cNvSpPr>
          <p:nvPr/>
        </p:nvSpPr>
        <p:spPr bwMode="auto">
          <a:xfrm>
            <a:off x="2843213" y="1484313"/>
            <a:ext cx="4249737" cy="151288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a:p>
        </p:txBody>
      </p:sp>
      <p:sp>
        <p:nvSpPr>
          <p:cNvPr id="58371" name="Rectangle 3"/>
          <p:cNvSpPr>
            <a:spLocks noChangeArrowheads="1"/>
          </p:cNvSpPr>
          <p:nvPr/>
        </p:nvSpPr>
        <p:spPr bwMode="auto">
          <a:xfrm>
            <a:off x="4572000" y="3860800"/>
            <a:ext cx="431800" cy="2160588"/>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8372" name="Rectangle 4"/>
          <p:cNvSpPr>
            <a:spLocks noChangeArrowheads="1"/>
          </p:cNvSpPr>
          <p:nvPr/>
        </p:nvSpPr>
        <p:spPr bwMode="auto">
          <a:xfrm>
            <a:off x="3995738" y="4076700"/>
            <a:ext cx="576262" cy="187166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8373" name="Rectangle 5"/>
          <p:cNvSpPr>
            <a:spLocks noChangeArrowheads="1"/>
          </p:cNvSpPr>
          <p:nvPr/>
        </p:nvSpPr>
        <p:spPr bwMode="auto">
          <a:xfrm>
            <a:off x="5003800" y="4076700"/>
            <a:ext cx="503238" cy="187166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8374" name="Rectangle 6"/>
          <p:cNvSpPr>
            <a:spLocks noChangeArrowheads="1"/>
          </p:cNvSpPr>
          <p:nvPr/>
        </p:nvSpPr>
        <p:spPr bwMode="auto">
          <a:xfrm>
            <a:off x="5003800" y="1484313"/>
            <a:ext cx="576263" cy="360362"/>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8375" name="Rectangle 7"/>
          <p:cNvSpPr>
            <a:spLocks noChangeArrowheads="1"/>
          </p:cNvSpPr>
          <p:nvPr/>
        </p:nvSpPr>
        <p:spPr bwMode="auto">
          <a:xfrm>
            <a:off x="3995738" y="1484313"/>
            <a:ext cx="576262" cy="360362"/>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8376" name="Text Box 8"/>
          <p:cNvSpPr txBox="1">
            <a:spLocks noChangeArrowheads="1"/>
          </p:cNvSpPr>
          <p:nvPr/>
        </p:nvSpPr>
        <p:spPr bwMode="auto">
          <a:xfrm>
            <a:off x="2916238" y="2636838"/>
            <a:ext cx="1327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n-substrate</a:t>
            </a:r>
          </a:p>
        </p:txBody>
      </p:sp>
      <p:sp>
        <p:nvSpPr>
          <p:cNvPr id="58377" name="Text Box 9"/>
          <p:cNvSpPr txBox="1">
            <a:spLocks noChangeArrowheads="1"/>
          </p:cNvSpPr>
          <p:nvPr/>
        </p:nvSpPr>
        <p:spPr bwMode="auto">
          <a:xfrm>
            <a:off x="5775325" y="1046163"/>
            <a:ext cx="12493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ｐ</a:t>
            </a:r>
            <a:r>
              <a:rPr lang="en-US" altLang="ja-JP"/>
              <a:t>-diffusion</a:t>
            </a:r>
          </a:p>
        </p:txBody>
      </p:sp>
      <p:sp>
        <p:nvSpPr>
          <p:cNvPr id="58378" name="Rectangle 10"/>
          <p:cNvSpPr>
            <a:spLocks noChangeArrowheads="1"/>
          </p:cNvSpPr>
          <p:nvPr/>
        </p:nvSpPr>
        <p:spPr bwMode="auto">
          <a:xfrm>
            <a:off x="4572000" y="1412875"/>
            <a:ext cx="431800" cy="71438"/>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8379" name="Text Box 11"/>
          <p:cNvSpPr txBox="1">
            <a:spLocks noChangeArrowheads="1"/>
          </p:cNvSpPr>
          <p:nvPr/>
        </p:nvSpPr>
        <p:spPr bwMode="auto">
          <a:xfrm>
            <a:off x="3557588" y="985838"/>
            <a:ext cx="869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酸化膜</a:t>
            </a:r>
          </a:p>
        </p:txBody>
      </p:sp>
      <p:sp>
        <p:nvSpPr>
          <p:cNvPr id="58380" name="Rectangle 12"/>
          <p:cNvSpPr>
            <a:spLocks noChangeArrowheads="1"/>
          </p:cNvSpPr>
          <p:nvPr/>
        </p:nvSpPr>
        <p:spPr bwMode="auto">
          <a:xfrm>
            <a:off x="4572000" y="1268413"/>
            <a:ext cx="431800" cy="144462"/>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8381" name="Text Box 13"/>
          <p:cNvSpPr txBox="1">
            <a:spLocks noChangeArrowheads="1"/>
          </p:cNvSpPr>
          <p:nvPr/>
        </p:nvSpPr>
        <p:spPr bwMode="auto">
          <a:xfrm>
            <a:off x="4356100" y="620713"/>
            <a:ext cx="13255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ポリシリコン</a:t>
            </a:r>
          </a:p>
        </p:txBody>
      </p:sp>
      <p:sp>
        <p:nvSpPr>
          <p:cNvPr id="58382" name="Text Box 14"/>
          <p:cNvSpPr txBox="1">
            <a:spLocks noChangeArrowheads="1"/>
          </p:cNvSpPr>
          <p:nvPr/>
        </p:nvSpPr>
        <p:spPr bwMode="auto">
          <a:xfrm>
            <a:off x="231775" y="857250"/>
            <a:ext cx="22510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p-MOS</a:t>
            </a:r>
            <a:r>
              <a:rPr lang="ja-JP" altLang="en-US"/>
              <a:t>トランジスタの</a:t>
            </a:r>
          </a:p>
          <a:p>
            <a:r>
              <a:rPr lang="ja-JP" altLang="en-US"/>
              <a:t>レイアウト</a:t>
            </a:r>
          </a:p>
        </p:txBody>
      </p:sp>
      <p:grpSp>
        <p:nvGrpSpPr>
          <p:cNvPr id="58383" name="Group 15"/>
          <p:cNvGrpSpPr>
            <a:grpSpLocks/>
          </p:cNvGrpSpPr>
          <p:nvPr/>
        </p:nvGrpSpPr>
        <p:grpSpPr bwMode="auto">
          <a:xfrm>
            <a:off x="3924300" y="4868863"/>
            <a:ext cx="1727200" cy="647700"/>
            <a:chOff x="2472" y="3067"/>
            <a:chExt cx="1088" cy="408"/>
          </a:xfrm>
        </p:grpSpPr>
        <p:sp>
          <p:nvSpPr>
            <p:cNvPr id="58384" name="Line 16"/>
            <p:cNvSpPr>
              <a:spLocks noChangeShapeType="1"/>
            </p:cNvSpPr>
            <p:nvPr/>
          </p:nvSpPr>
          <p:spPr bwMode="auto">
            <a:xfrm>
              <a:off x="2699" y="3294"/>
              <a:ext cx="68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385" name="Line 17"/>
            <p:cNvSpPr>
              <a:spLocks noChangeShapeType="1"/>
            </p:cNvSpPr>
            <p:nvPr/>
          </p:nvSpPr>
          <p:spPr bwMode="auto">
            <a:xfrm>
              <a:off x="3016" y="3067"/>
              <a:ext cx="0" cy="22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386" name="Line 18"/>
            <p:cNvSpPr>
              <a:spLocks noChangeShapeType="1"/>
            </p:cNvSpPr>
            <p:nvPr/>
          </p:nvSpPr>
          <p:spPr bwMode="auto">
            <a:xfrm>
              <a:off x="3243" y="3294"/>
              <a:ext cx="0" cy="18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387" name="Line 19"/>
            <p:cNvSpPr>
              <a:spLocks noChangeShapeType="1"/>
            </p:cNvSpPr>
            <p:nvPr/>
          </p:nvSpPr>
          <p:spPr bwMode="auto">
            <a:xfrm>
              <a:off x="2789" y="3294"/>
              <a:ext cx="0" cy="18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388" name="Line 20"/>
            <p:cNvSpPr>
              <a:spLocks noChangeShapeType="1"/>
            </p:cNvSpPr>
            <p:nvPr/>
          </p:nvSpPr>
          <p:spPr bwMode="auto">
            <a:xfrm>
              <a:off x="2472" y="3475"/>
              <a:ext cx="31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389" name="Line 21"/>
            <p:cNvSpPr>
              <a:spLocks noChangeShapeType="1"/>
            </p:cNvSpPr>
            <p:nvPr/>
          </p:nvSpPr>
          <p:spPr bwMode="auto">
            <a:xfrm>
              <a:off x="3243" y="3475"/>
              <a:ext cx="31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58390" name="Oval 22"/>
          <p:cNvSpPr>
            <a:spLocks noChangeArrowheads="1"/>
          </p:cNvSpPr>
          <p:nvPr/>
        </p:nvSpPr>
        <p:spPr bwMode="auto">
          <a:xfrm>
            <a:off x="4716463" y="5084763"/>
            <a:ext cx="142875" cy="144462"/>
          </a:xfrm>
          <a:prstGeom prst="ellipse">
            <a:avLst/>
          </a:prstGeom>
          <a:solidFill>
            <a:srgbClr val="FF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8391" name="Text Box 23"/>
          <p:cNvSpPr txBox="1">
            <a:spLocks noChangeArrowheads="1"/>
          </p:cNvSpPr>
          <p:nvPr/>
        </p:nvSpPr>
        <p:spPr bwMode="auto">
          <a:xfrm>
            <a:off x="468313" y="2190750"/>
            <a:ext cx="869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切断図</a:t>
            </a:r>
          </a:p>
        </p:txBody>
      </p:sp>
      <p:sp>
        <p:nvSpPr>
          <p:cNvPr id="58392" name="Text Box 24"/>
          <p:cNvSpPr txBox="1">
            <a:spLocks noChangeArrowheads="1"/>
          </p:cNvSpPr>
          <p:nvPr/>
        </p:nvSpPr>
        <p:spPr bwMode="auto">
          <a:xfrm>
            <a:off x="1547813" y="4581525"/>
            <a:ext cx="1955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上から見た図</a:t>
            </a:r>
          </a:p>
          <a:p>
            <a:r>
              <a:rPr lang="ja-JP" altLang="en-US"/>
              <a:t>参加膜は見えない</a:t>
            </a:r>
          </a:p>
        </p:txBody>
      </p:sp>
      <p:pic>
        <p:nvPicPr>
          <p:cNvPr id="2" name="オーディオ 1">
            <a:hlinkClick r:id="" action="ppaction://media"/>
            <a:extLst>
              <a:ext uri="{FF2B5EF4-FFF2-40B4-BE49-F238E27FC236}">
                <a16:creationId xmlns:a16="http://schemas.microsoft.com/office/drawing/2014/main" id="{00668677-B6DB-4602-AEB8-F15DE7221377}"/>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69621"/>
    </mc:Choice>
    <mc:Fallback xmlns="">
      <p:transition spd="slow" advTm="696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837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837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837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837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837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837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8378"/>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838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837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8381"/>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5838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83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2"/>
                </p:tgtEl>
              </p:cMediaNode>
            </p:audio>
          </p:childTnLst>
        </p:cTn>
      </p:par>
    </p:tnLst>
    <p:bldLst>
      <p:bldP spid="58371" grpId="0" animBg="1"/>
      <p:bldP spid="58372" grpId="0" animBg="1"/>
      <p:bldP spid="58373" grpId="0" animBg="1"/>
      <p:bldP spid="58374" grpId="0" animBg="1"/>
      <p:bldP spid="58375" grpId="0" animBg="1"/>
      <p:bldP spid="58377" grpId="0"/>
      <p:bldP spid="58378" grpId="0" animBg="1"/>
      <p:bldP spid="58379" grpId="0"/>
      <p:bldP spid="58380" grpId="0" animBg="1"/>
      <p:bldP spid="58381" grpId="0"/>
      <p:bldP spid="58390" grpId="0" animBg="1"/>
    </p:bldLst>
  </p:timing>
  <p:extLst>
    <p:ext uri="{3A86A75C-4F4B-4683-9AE1-C65F6400EC91}">
      <p14:laserTraceLst xmlns:p14="http://schemas.microsoft.com/office/powerpoint/2010/main">
        <p14:tracePtLst>
          <p14:tracePt t="26499" x="9043988" y="3548063"/>
          <p14:tracePt t="26507" x="8988425" y="3548063"/>
          <p14:tracePt t="26515" x="8888413" y="3548063"/>
          <p14:tracePt t="26523" x="8824913" y="3519488"/>
          <p14:tracePt t="26531" x="8770938" y="3511550"/>
          <p14:tracePt t="26539" x="8705850" y="3502025"/>
          <p14:tracePt t="26547" x="8642350" y="3455988"/>
          <p14:tracePt t="26555" x="8569325" y="3438525"/>
          <p14:tracePt t="26563" x="8515350" y="3438525"/>
          <p14:tracePt t="26571" x="8415338" y="3392488"/>
          <p14:tracePt t="26579" x="8305800" y="3375025"/>
          <p14:tracePt t="26587" x="8169275" y="3338513"/>
          <p14:tracePt t="26596" x="8023225" y="3338513"/>
          <p14:tracePt t="26603" x="7858125" y="3302000"/>
          <p14:tracePt t="26612" x="7694613" y="3292475"/>
          <p14:tracePt t="26619" x="7548563" y="3255963"/>
          <p14:tracePt t="26627" x="7385050" y="3246438"/>
          <p14:tracePt t="26635" x="7248525" y="3219450"/>
          <p14:tracePt t="26644" x="7119938" y="3219450"/>
          <p14:tracePt t="26651" x="7029450" y="3173413"/>
          <p14:tracePt t="26661" x="6964363" y="3163888"/>
          <p14:tracePt t="26667" x="6937375" y="3155950"/>
          <p14:tracePt t="26677" x="6900863" y="3136900"/>
          <p14:tracePt t="26780" x="6883400" y="3127375"/>
          <p14:tracePt t="26787" x="6856413" y="3127375"/>
          <p14:tracePt t="26795" x="6819900" y="3100388"/>
          <p14:tracePt t="26803" x="6783388" y="3090863"/>
          <p14:tracePt t="26812" x="6773863" y="3082925"/>
          <p14:tracePt t="26819" x="6746875" y="3063875"/>
          <p14:tracePt t="26828" x="6700838" y="3054350"/>
          <p14:tracePt t="26835" x="6673850" y="3054350"/>
          <p14:tracePt t="26844" x="6581775" y="3017838"/>
          <p14:tracePt t="26851" x="6564313" y="3017838"/>
          <p14:tracePt t="26861" x="6500813" y="3000375"/>
          <p14:tracePt t="26867" x="6399213" y="2973388"/>
          <p14:tracePt t="26877" x="6291263" y="2936875"/>
          <p14:tracePt t="26883" x="6189663" y="2927350"/>
          <p14:tracePt t="26891" x="6099175" y="2900363"/>
          <p14:tracePt t="26899" x="6016625" y="2873375"/>
          <p14:tracePt t="26907" x="5962650" y="2863850"/>
          <p14:tracePt t="26915" x="5899150" y="2836863"/>
          <p14:tracePt t="26931" x="5780088" y="2808288"/>
          <p14:tracePt t="26939" x="5734050" y="2800350"/>
          <p14:tracePt t="26947" x="5670550" y="2771775"/>
          <p14:tracePt t="26955" x="5634038" y="2763838"/>
          <p14:tracePt t="26963" x="5570538" y="2754313"/>
          <p14:tracePt t="26971" x="5551488" y="2744788"/>
          <p14:tracePt t="26981" x="5507038" y="2727325"/>
          <p14:tracePt t="26998" x="5487988" y="2727325"/>
          <p14:tracePt t="27035" x="5478463" y="2717800"/>
          <p14:tracePt t="27126" x="5470525" y="2717800"/>
          <p14:tracePt t="27132" x="5434013" y="2717800"/>
          <p14:tracePt t="27140" x="5378450" y="2717800"/>
          <p14:tracePt t="27148" x="5324475" y="2717800"/>
          <p14:tracePt t="27156" x="5232400" y="2717800"/>
          <p14:tracePt t="27164" x="5178425" y="2717800"/>
          <p14:tracePt t="27172" x="5068888" y="2717800"/>
          <p14:tracePt t="27179" x="4932363" y="2698750"/>
          <p14:tracePt t="27189" x="4822825" y="2690813"/>
          <p14:tracePt t="27195" x="4695825" y="2654300"/>
          <p14:tracePt t="27203" x="4567238" y="2644775"/>
          <p14:tracePt t="27211" x="4440238" y="2625725"/>
          <p14:tracePt t="27219" x="4303713" y="2617788"/>
          <p14:tracePt t="27228" x="4175125" y="2589213"/>
          <p14:tracePt t="27234" x="4065588" y="2571750"/>
          <p14:tracePt t="27243" x="3984625" y="2544763"/>
          <p14:tracePt t="27251" x="3902075" y="2517775"/>
          <p14:tracePt t="27259" x="3846513" y="2498725"/>
          <p14:tracePt t="27266" x="3810000" y="2471738"/>
          <p14:tracePt t="27275" x="3792538" y="2452688"/>
          <p14:tracePt t="27291" x="3765550" y="2435225"/>
          <p14:tracePt t="27308" x="3746500" y="2416175"/>
          <p14:tracePt t="27315" x="3738563" y="2398713"/>
          <p14:tracePt t="27324" x="3738563" y="2379663"/>
          <p14:tracePt t="27332" x="3709988" y="2343150"/>
          <p14:tracePt t="27340" x="3702050" y="2316163"/>
          <p14:tracePt t="27348" x="3702050" y="2279650"/>
          <p14:tracePt t="27356" x="3692525" y="2216150"/>
          <p14:tracePt t="27363" x="3692525" y="2160588"/>
          <p14:tracePt t="27372" x="3683000" y="2089150"/>
          <p14:tracePt t="27380" x="3683000" y="2043113"/>
          <p14:tracePt t="27388" x="3683000" y="2016125"/>
          <p14:tracePt t="27396" x="3683000" y="1960563"/>
          <p14:tracePt t="27404" x="3683000" y="1870075"/>
          <p14:tracePt t="27412" x="3683000" y="1814513"/>
          <p14:tracePt t="27420" x="3683000" y="1768475"/>
          <p14:tracePt t="27429" x="3683000" y="1731963"/>
          <p14:tracePt t="27436" x="3719513" y="1668463"/>
          <p14:tracePt t="27444" x="3729038" y="1604963"/>
          <p14:tracePt t="27453" x="3783013" y="1541463"/>
          <p14:tracePt t="27462" x="3819525" y="1495425"/>
          <p14:tracePt t="27468" x="3856038" y="1449388"/>
          <p14:tracePt t="27478" x="3902075" y="1412875"/>
          <p14:tracePt t="27482" x="3965575" y="1358900"/>
          <p14:tracePt t="27491" x="4065588" y="1285875"/>
          <p14:tracePt t="27499" x="4165600" y="1231900"/>
          <p14:tracePt t="27507" x="4248150" y="1195388"/>
          <p14:tracePt t="27515" x="4330700" y="1149350"/>
          <p14:tracePt t="27523" x="4448175" y="1093788"/>
          <p14:tracePt t="27531" x="4503738" y="1066800"/>
          <p14:tracePt t="27539" x="4603750" y="1020763"/>
          <p14:tracePt t="27546" x="4649788" y="1020763"/>
          <p14:tracePt t="27555" x="4686300" y="1012825"/>
          <p14:tracePt t="27563" x="4703763" y="1003300"/>
          <p14:tracePt t="27571" x="4749800" y="993775"/>
          <p14:tracePt t="27579" x="4759325" y="984250"/>
          <p14:tracePt t="27587" x="4776788" y="984250"/>
          <p14:tracePt t="27611" x="4795838" y="984250"/>
          <p14:tracePt t="27619" x="4840288" y="1012825"/>
          <p14:tracePt t="27628" x="4905375" y="1057275"/>
          <p14:tracePt t="27635" x="4968875" y="1112838"/>
          <p14:tracePt t="27643" x="5059363" y="1185863"/>
          <p14:tracePt t="27651" x="5178425" y="1276350"/>
          <p14:tracePt t="27660" x="5324475" y="1349375"/>
          <p14:tracePt t="27670" x="5524500" y="1431925"/>
          <p14:tracePt t="27674" x="5724525" y="1514475"/>
          <p14:tracePt t="27682" x="5926138" y="1595438"/>
          <p14:tracePt t="27690" x="6089650" y="1677988"/>
          <p14:tracePt t="27699" x="6245225" y="1724025"/>
          <p14:tracePt t="27707" x="6399213" y="1797050"/>
          <p14:tracePt t="27715" x="6454775" y="1824038"/>
          <p14:tracePt t="27723" x="6518275" y="1841500"/>
          <p14:tracePt t="27731" x="6527800" y="1878013"/>
          <p14:tracePt t="27739" x="6545263" y="1897063"/>
          <p14:tracePt t="27747" x="6545263" y="1914525"/>
          <p14:tracePt t="27755" x="6545263" y="1943100"/>
          <p14:tracePt t="27763" x="6537325" y="1970088"/>
          <p14:tracePt t="27771" x="6491288" y="2016125"/>
          <p14:tracePt t="27779" x="6427788" y="2070100"/>
          <p14:tracePt t="27787" x="6354763" y="2133600"/>
          <p14:tracePt t="27797" x="6345238" y="2179638"/>
          <p14:tracePt t="27803" x="6299200" y="2225675"/>
          <p14:tracePt t="27811" x="6281738" y="2262188"/>
          <p14:tracePt t="27819" x="6245225" y="2306638"/>
          <p14:tracePt t="27828" x="6235700" y="2316163"/>
          <p14:tracePt t="27835" x="6208713" y="2335213"/>
          <p14:tracePt t="27844" x="6189663" y="2335213"/>
          <p14:tracePt t="27851" x="6172200" y="2335213"/>
          <p14:tracePt t="27861" x="6153150" y="2352675"/>
          <p14:tracePt t="27867" x="6126163" y="2362200"/>
          <p14:tracePt t="27876" x="6099175" y="2362200"/>
          <p14:tracePt t="27883" x="5999163" y="2362200"/>
          <p14:tracePt t="27891" x="5907088" y="2362200"/>
          <p14:tracePt t="27899" x="5797550" y="2362200"/>
          <p14:tracePt t="27907" x="5634038" y="2362200"/>
          <p14:tracePt t="27915" x="5470525" y="2362200"/>
          <p14:tracePt t="27930" x="5268913" y="2362200"/>
          <p14:tracePt t="27931" x="5086350" y="2362200"/>
          <p14:tracePt t="27939" x="4868863" y="2362200"/>
          <p14:tracePt t="27947" x="4640263" y="2362200"/>
          <p14:tracePt t="27955" x="4476750" y="2362200"/>
          <p14:tracePt t="27963" x="4348163" y="2362200"/>
          <p14:tracePt t="27971" x="4294188" y="2362200"/>
          <p14:tracePt t="27979" x="4275138" y="2362200"/>
          <p14:tracePt t="28116" x="4284663" y="2371725"/>
          <p14:tracePt t="28124" x="4311650" y="2489200"/>
          <p14:tracePt t="28131" x="4330700" y="2617788"/>
          <p14:tracePt t="28139" x="4403725" y="2781300"/>
          <p14:tracePt t="28147" x="4467225" y="2954338"/>
          <p14:tracePt t="28155" x="4513263" y="3100388"/>
          <p14:tracePt t="28163" x="4586288" y="3273425"/>
          <p14:tracePt t="28171" x="4649788" y="3419475"/>
          <p14:tracePt t="28179" x="4703763" y="3556000"/>
          <p14:tracePt t="28187" x="4749800" y="3702050"/>
          <p14:tracePt t="28195" x="4813300" y="3840163"/>
          <p14:tracePt t="28203" x="4840288" y="3967163"/>
          <p14:tracePt t="28212" x="4886325" y="4086225"/>
          <p14:tracePt t="28219" x="4905375" y="4130675"/>
          <p14:tracePt t="28228" x="4905375" y="4167188"/>
          <p14:tracePt t="28235" x="4913313" y="4240213"/>
          <p14:tracePt t="28243" x="4913313" y="4286250"/>
          <p14:tracePt t="28251" x="4913313" y="4332288"/>
          <p14:tracePt t="28261" x="4913313" y="4449763"/>
          <p14:tracePt t="28267" x="4913313" y="4541838"/>
          <p14:tracePt t="28277" x="4913313" y="4668838"/>
          <p14:tracePt t="28283" x="4913313" y="4797425"/>
          <p14:tracePt t="28291" x="4913313" y="4924425"/>
          <p14:tracePt t="28299" x="4913313" y="5033963"/>
          <p14:tracePt t="28307" x="4913313" y="5160963"/>
          <p14:tracePt t="28315" x="4913313" y="5233988"/>
          <p14:tracePt t="28323" x="4913313" y="5289550"/>
          <p14:tracePt t="28331" x="4913313" y="5335588"/>
          <p14:tracePt t="28339" x="4913313" y="5353050"/>
          <p14:tracePt t="28347" x="4913313" y="5362575"/>
          <p14:tracePt t="28355" x="4913313" y="5380038"/>
          <p14:tracePt t="28363" x="4905375" y="5399088"/>
          <p14:tracePt t="28371" x="4895850" y="5408613"/>
          <p14:tracePt t="28379" x="4886325" y="5426075"/>
          <p14:tracePt t="28387" x="4876800" y="5472113"/>
          <p14:tracePt t="28397" x="4840288" y="5518150"/>
          <p14:tracePt t="28403" x="4832350" y="5572125"/>
          <p14:tracePt t="28412" x="4803775" y="5654675"/>
          <p14:tracePt t="28419" x="4776788" y="5699125"/>
          <p14:tracePt t="28427" x="4759325" y="5745163"/>
          <p14:tracePt t="28435" x="4749800" y="5791200"/>
          <p14:tracePt t="28444" x="4749800" y="5818188"/>
          <p14:tracePt t="28451" x="4722813" y="5845175"/>
          <p14:tracePt t="28461" x="4722813" y="5854700"/>
          <p14:tracePt t="28467" x="4722813" y="5864225"/>
          <p14:tracePt t="28477" x="4713288" y="5873750"/>
          <p14:tracePt t="28564" x="4686300" y="5873750"/>
          <p14:tracePt t="28572" x="4630738" y="5873750"/>
          <p14:tracePt t="28580" x="4557713" y="5873750"/>
          <p14:tracePt t="28588" x="4503738" y="5873750"/>
          <p14:tracePt t="28596" x="4440238" y="5873750"/>
          <p14:tracePt t="28604" x="4384675" y="5873750"/>
          <p14:tracePt t="28611" x="4357688" y="5873750"/>
          <p14:tracePt t="28620" x="4330700" y="5873750"/>
          <p14:tracePt t="28628" x="4294188" y="5873750"/>
          <p14:tracePt t="28636" x="4257675" y="5864225"/>
          <p14:tracePt t="28644" x="4248150" y="5854700"/>
          <p14:tracePt t="28652" x="4238625" y="5854700"/>
          <p14:tracePt t="28780" x="4211638" y="5854700"/>
          <p14:tracePt t="28788" x="4194175" y="5854700"/>
          <p14:tracePt t="28796" x="4184650" y="5854700"/>
          <p14:tracePt t="28812" x="4175125" y="5854700"/>
          <p14:tracePt t="28827" x="4165600" y="5854700"/>
          <p14:tracePt t="28844" x="4157663" y="5854700"/>
          <p14:tracePt t="28940" x="4148138" y="5854700"/>
          <p14:tracePt t="28948" x="4138613" y="5864225"/>
          <p14:tracePt t="28956" x="4111625" y="5891213"/>
          <p14:tracePt t="28964" x="4094163" y="5910263"/>
          <p14:tracePt t="28972" x="4065588" y="5946775"/>
          <p14:tracePt t="28980" x="4038600" y="5973763"/>
          <p14:tracePt t="28988" x="3992563" y="6018213"/>
          <p14:tracePt t="28997" x="3965575" y="6046788"/>
          <p14:tracePt t="29004" x="3948113" y="6073775"/>
          <p14:tracePt t="29012" x="3938588" y="6083300"/>
          <p14:tracePt t="29020" x="3929063" y="6091238"/>
          <p14:tracePt t="29148" x="3919538" y="6083300"/>
          <p14:tracePt t="29156" x="3919538" y="6064250"/>
          <p14:tracePt t="29164" x="3919538" y="6010275"/>
          <p14:tracePt t="29174" x="3919538" y="5964238"/>
          <p14:tracePt t="29180" x="3919538" y="5927725"/>
          <p14:tracePt t="29197" x="3919538" y="5854700"/>
          <p14:tracePt t="29204" x="3919538" y="5800725"/>
          <p14:tracePt t="29212" x="3919538" y="5764213"/>
          <p14:tracePt t="29220" x="3919538" y="5718175"/>
          <p14:tracePt t="29229" x="3919538" y="5691188"/>
          <p14:tracePt t="29236" x="3919538" y="5645150"/>
          <p14:tracePt t="29245" x="3919538" y="5608638"/>
          <p14:tracePt t="29252" x="3919538" y="5589588"/>
          <p14:tracePt t="29261" x="3919538" y="5562600"/>
          <p14:tracePt t="29268" x="3929063" y="5518150"/>
          <p14:tracePt t="29278" x="3965575" y="5472113"/>
          <p14:tracePt t="29284" x="3992563" y="5445125"/>
          <p14:tracePt t="29294" x="4029075" y="5380038"/>
          <p14:tracePt t="29300" x="4038600" y="5353050"/>
          <p14:tracePt t="29308" x="4057650" y="5335588"/>
          <p14:tracePt t="29316" x="4102100" y="5253038"/>
          <p14:tracePt t="29324" x="4138613" y="5226050"/>
          <p14:tracePt t="29332" x="4157663" y="5180013"/>
          <p14:tracePt t="29340" x="4194175" y="5133975"/>
          <p14:tracePt t="29348" x="4211638" y="5106988"/>
          <p14:tracePt t="29356" x="4238625" y="5060950"/>
          <p14:tracePt t="29365" x="4257675" y="5043488"/>
          <p14:tracePt t="29372" x="4275138" y="4997450"/>
          <p14:tracePt t="29381" x="4311650" y="4951413"/>
          <p14:tracePt t="29388" x="4321175" y="4933950"/>
          <p14:tracePt t="29396" x="4357688" y="4870450"/>
          <p14:tracePt t="29404" x="4376738" y="4841875"/>
          <p14:tracePt t="29411" x="4413250" y="4805363"/>
          <p14:tracePt t="29420" x="4440238" y="4778375"/>
          <p14:tracePt t="29429" x="4494213" y="4724400"/>
          <p14:tracePt t="29444" x="4540250" y="4687888"/>
          <p14:tracePt t="29452" x="4603750" y="4651375"/>
          <p14:tracePt t="29462" x="4649788" y="4614863"/>
          <p14:tracePt t="29468" x="4703763" y="4605338"/>
          <p14:tracePt t="29478" x="4767263" y="4578350"/>
          <p14:tracePt t="29484" x="4832350" y="4541838"/>
          <p14:tracePt t="29494" x="4886325" y="4541838"/>
          <p14:tracePt t="29500" x="4932363" y="4541838"/>
          <p14:tracePt t="29508" x="5005388" y="4532313"/>
          <p14:tracePt t="29516" x="5059363" y="4532313"/>
          <p14:tracePt t="29524" x="5114925" y="4532313"/>
          <p14:tracePt t="29532" x="5168900" y="4532313"/>
          <p14:tracePt t="29540" x="5214938" y="4532313"/>
          <p14:tracePt t="29548" x="5251450" y="4532313"/>
          <p14:tracePt t="29556" x="5278438" y="4532313"/>
          <p14:tracePt t="29564" x="5324475" y="4541838"/>
          <p14:tracePt t="29572" x="5368925" y="4568825"/>
          <p14:tracePt t="29580" x="5424488" y="4614863"/>
          <p14:tracePt t="29588" x="5441950" y="4660900"/>
          <p14:tracePt t="29596" x="5470525" y="4724400"/>
          <p14:tracePt t="29604" x="5497513" y="4778375"/>
          <p14:tracePt t="29611" x="5514975" y="4824413"/>
          <p14:tracePt t="29620" x="5543550" y="4906963"/>
          <p14:tracePt t="29628" x="5561013" y="4951413"/>
          <p14:tracePt t="29636" x="5588000" y="5016500"/>
          <p14:tracePt t="29645" x="5607050" y="5043488"/>
          <p14:tracePt t="29652" x="5616575" y="5070475"/>
          <p14:tracePt t="29662" x="5643563" y="5106988"/>
          <p14:tracePt t="29668" x="5653088" y="5133975"/>
          <p14:tracePt t="29678" x="5661025" y="5143500"/>
          <p14:tracePt t="29684" x="5661025" y="5160963"/>
          <p14:tracePt t="29694" x="5661025" y="5180013"/>
          <p14:tracePt t="29700" x="5661025" y="5189538"/>
          <p14:tracePt t="29708" x="5661025" y="5216525"/>
          <p14:tracePt t="29715" x="5661025" y="5262563"/>
          <p14:tracePt t="29723" x="5661025" y="5335588"/>
          <p14:tracePt t="29731" x="5661025" y="5372100"/>
          <p14:tracePt t="29739" x="5661025" y="5453063"/>
          <p14:tracePt t="29748" x="5634038" y="5589588"/>
          <p14:tracePt t="29755" x="5580063" y="5681663"/>
          <p14:tracePt t="29763" x="5551488" y="5764213"/>
          <p14:tracePt t="29771" x="5524500" y="5864225"/>
          <p14:tracePt t="29779" x="5514975" y="5873750"/>
          <p14:tracePt t="29787" x="5507038" y="5918200"/>
          <p14:tracePt t="29803" x="5497513" y="5937250"/>
          <p14:tracePt t="29827" x="5487988" y="5946775"/>
          <p14:tracePt t="29851" x="5470525" y="5964238"/>
          <p14:tracePt t="29859" x="5451475" y="5973763"/>
          <p14:tracePt t="29867" x="5434013" y="5983288"/>
          <p14:tracePt t="29877" x="5397500" y="6000750"/>
          <p14:tracePt t="29883" x="5378450" y="6018213"/>
          <p14:tracePt t="29892" x="5351463" y="6037263"/>
          <p14:tracePt t="29899" x="5314950" y="6054725"/>
          <p14:tracePt t="29907" x="5287963" y="6064250"/>
          <p14:tracePt t="29915" x="5268913" y="6073775"/>
          <p14:tracePt t="29930" x="5241925" y="6073775"/>
          <p14:tracePt t="29933" x="5224463" y="6073775"/>
          <p14:tracePt t="29939" x="5178425" y="6091238"/>
          <p14:tracePt t="29947" x="5159375" y="6091238"/>
          <p14:tracePt t="29955" x="5132388" y="6091238"/>
          <p14:tracePt t="29963" x="5095875" y="6091238"/>
          <p14:tracePt t="29971" x="5078413" y="6091238"/>
          <p14:tracePt t="29979" x="5041900" y="6091238"/>
          <p14:tracePt t="29987" x="5032375" y="6091238"/>
          <p14:tracePt t="29995" x="5014913" y="6091238"/>
          <p14:tracePt t="30003" x="4995863" y="6091238"/>
          <p14:tracePt t="30019" x="4949825" y="6091238"/>
          <p14:tracePt t="30035" x="4941888" y="6083300"/>
          <p14:tracePt t="30051" x="4932363" y="6073775"/>
          <p14:tracePt t="30340" x="4922838" y="6073775"/>
          <p14:tracePt t="30348" x="4913313" y="6073775"/>
          <p14:tracePt t="30356" x="4895850" y="6073775"/>
          <p14:tracePt t="30364" x="4876800" y="6073775"/>
          <p14:tracePt t="30372" x="4859338" y="6073775"/>
          <p14:tracePt t="30380" x="4832350" y="6073775"/>
          <p14:tracePt t="30388" x="4803775" y="6054725"/>
          <p14:tracePt t="30397" x="4767263" y="6046788"/>
          <p14:tracePt t="30404" x="4722813" y="6018213"/>
          <p14:tracePt t="30412" x="4695825" y="6000750"/>
          <p14:tracePt t="30419" x="4667250" y="5991225"/>
          <p14:tracePt t="30427" x="4649788" y="5983288"/>
          <p14:tracePt t="30435" x="4603750" y="5983288"/>
          <p14:tracePt t="30444" x="4586288" y="5973763"/>
          <p14:tracePt t="30451" x="4576763" y="5973763"/>
          <p14:tracePt t="30460" x="4567238" y="5973763"/>
          <p14:tracePt t="30477" x="4557713" y="5973763"/>
          <p14:tracePt t="30483" x="4540250" y="5973763"/>
          <p14:tracePt t="30492" x="4530725" y="5973763"/>
          <p14:tracePt t="30499" x="4521200" y="5973763"/>
          <p14:tracePt t="30515" x="4513263" y="5973763"/>
          <p14:tracePt t="30523" x="4503738" y="5973763"/>
          <p14:tracePt t="30532" x="4494213" y="5973763"/>
          <p14:tracePt t="30540" x="4476750" y="5973763"/>
          <p14:tracePt t="30547" x="4457700" y="5973763"/>
          <p14:tracePt t="30555" x="4448175" y="5973763"/>
          <p14:tracePt t="30563" x="4430713" y="5973763"/>
          <p14:tracePt t="30571" x="4413250" y="5973763"/>
          <p14:tracePt t="30619" x="4403725" y="5973763"/>
          <p14:tracePt t="30644" x="4394200" y="5973763"/>
          <p14:tracePt t="30660" x="4376738" y="5973763"/>
          <p14:tracePt t="30756" x="4367213" y="5973763"/>
          <p14:tracePt t="30764" x="4348163" y="5973763"/>
          <p14:tracePt t="30772" x="4311650" y="5973763"/>
          <p14:tracePt t="30780" x="4267200" y="5973763"/>
          <p14:tracePt t="30788" x="4230688" y="5973763"/>
          <p14:tracePt t="30797" x="4202113" y="5973763"/>
          <p14:tracePt t="30804" x="4157663" y="5973763"/>
          <p14:tracePt t="30812" x="4102100" y="5973763"/>
          <p14:tracePt t="30820" x="4029075" y="5973763"/>
          <p14:tracePt t="30828" x="3938588" y="5973763"/>
          <p14:tracePt t="30835" x="3883025" y="5973763"/>
          <p14:tracePt t="30844" x="3829050" y="5973763"/>
          <p14:tracePt t="30851" x="3810000" y="5973763"/>
          <p14:tracePt t="30861" x="3783013" y="5973763"/>
          <p14:tracePt t="30867" x="3775075" y="5973763"/>
          <p14:tracePt t="31139" x="3792538" y="5973763"/>
          <p14:tracePt t="31146" x="3802063" y="5973763"/>
          <p14:tracePt t="31155" x="3819525" y="5973763"/>
          <p14:tracePt t="31163" x="3838575" y="5973763"/>
          <p14:tracePt t="31179" x="3846513" y="5973763"/>
          <p14:tracePt t="31204" x="3875088" y="5973763"/>
          <p14:tracePt t="31212" x="3892550" y="5973763"/>
          <p14:tracePt t="31220" x="3902075" y="5964238"/>
          <p14:tracePt t="31229" x="3911600" y="5954713"/>
          <p14:tracePt t="31236" x="3929063" y="5937250"/>
          <p14:tracePt t="31252" x="3938588" y="5937250"/>
          <p14:tracePt t="31262" x="3956050" y="5927725"/>
          <p14:tracePt t="34340" x="3956050" y="5900738"/>
          <p14:tracePt t="34348" x="3956050" y="5845175"/>
          <p14:tracePt t="34356" x="3992563" y="5745163"/>
          <p14:tracePt t="34364" x="3992563" y="5727700"/>
          <p14:tracePt t="34372" x="4021138" y="5681663"/>
          <p14:tracePt t="34380" x="4029075" y="5654675"/>
          <p14:tracePt t="34388" x="4048125" y="5626100"/>
          <p14:tracePt t="34397" x="4057650" y="5589588"/>
          <p14:tracePt t="34404" x="4065588" y="5572125"/>
          <p14:tracePt t="34413" x="4084638" y="5545138"/>
          <p14:tracePt t="34420" x="4094163" y="5526088"/>
          <p14:tracePt t="34427" x="4121150" y="5481638"/>
          <p14:tracePt t="34436" x="4157663" y="5435600"/>
          <p14:tracePt t="34444" x="4175125" y="5408613"/>
          <p14:tracePt t="34452" x="4211638" y="5343525"/>
          <p14:tracePt t="34461" x="4230688" y="5299075"/>
          <p14:tracePt t="34468" x="4267200" y="5233988"/>
          <p14:tracePt t="34478" x="4284663" y="5197475"/>
          <p14:tracePt t="34484" x="4294188" y="5153025"/>
          <p14:tracePt t="34494" x="4330700" y="5089525"/>
          <p14:tracePt t="34500" x="4330700" y="5070475"/>
          <p14:tracePt t="34508" x="4340225" y="5043488"/>
          <p14:tracePt t="34516" x="4348163" y="5006975"/>
          <p14:tracePt t="34524" x="4348163" y="4987925"/>
          <p14:tracePt t="34532" x="4348163" y="4979988"/>
          <p14:tracePt t="34540" x="4357688" y="4951413"/>
          <p14:tracePt t="34548" x="4367213" y="4924425"/>
          <p14:tracePt t="34556" x="4376738" y="4914900"/>
          <p14:tracePt t="34564" x="4376738" y="4906963"/>
          <p14:tracePt t="34572" x="4376738" y="4887913"/>
          <p14:tracePt t="34581" x="4384675" y="4878388"/>
          <p14:tracePt t="34588" x="4394200" y="4851400"/>
          <p14:tracePt t="34597" x="4413250" y="4814888"/>
          <p14:tracePt t="34612" x="4421188" y="4787900"/>
          <p14:tracePt t="34620" x="4430713" y="4778375"/>
          <p14:tracePt t="34628" x="4440238" y="4751388"/>
          <p14:tracePt t="34645" x="4440238" y="4724400"/>
          <p14:tracePt t="34652" x="4440238" y="4714875"/>
          <p14:tracePt t="34661" x="4440238" y="4705350"/>
          <p14:tracePt t="34668" x="4440238" y="4697413"/>
          <p14:tracePt t="34678" x="4440238" y="4687888"/>
          <p14:tracePt t="34684" x="4440238" y="4678363"/>
          <p14:tracePt t="34700" x="4440238" y="4660900"/>
          <p14:tracePt t="34710" x="4440238" y="4641850"/>
          <p14:tracePt t="34716" x="4440238" y="4632325"/>
          <p14:tracePt t="34724" x="4440238" y="4624388"/>
          <p14:tracePt t="34732" x="4440238" y="4614863"/>
          <p14:tracePt t="34740" x="4440238" y="4595813"/>
          <p14:tracePt t="34748" x="4440238" y="4578350"/>
          <p14:tracePt t="34764" x="4440238" y="4559300"/>
          <p14:tracePt t="34780" x="4440238" y="4551363"/>
          <p14:tracePt t="34788" x="4440238" y="4541838"/>
          <p14:tracePt t="34805" x="4421188" y="4522788"/>
          <p14:tracePt t="34812" x="4421188" y="4514850"/>
          <p14:tracePt t="34851" x="4413250" y="4505325"/>
          <p14:tracePt t="34988" x="4394200" y="4505325"/>
          <p14:tracePt t="34996" x="4384675" y="4505325"/>
          <p14:tracePt t="35003" x="4367213" y="4505325"/>
          <p14:tracePt t="35011" x="4321175" y="4468813"/>
          <p14:tracePt t="35019" x="4303713" y="4449763"/>
          <p14:tracePt t="35028" x="4275138" y="4413250"/>
          <p14:tracePt t="35035" x="4238625" y="4405313"/>
          <p14:tracePt t="35044" x="4211638" y="4386263"/>
          <p14:tracePt t="35050" x="4157663" y="4349750"/>
          <p14:tracePt t="35059" x="4121150" y="4340225"/>
          <p14:tracePt t="35067" x="4102100" y="4332288"/>
          <p14:tracePt t="35075" x="4084638" y="4322763"/>
          <p14:tracePt t="35083" x="4057650" y="4313238"/>
          <p14:tracePt t="35092" x="4048125" y="4303713"/>
          <p14:tracePt t="35099" x="4029075" y="4295775"/>
          <p14:tracePt t="35108" x="4021138" y="4286250"/>
          <p14:tracePt t="35140" x="4011613" y="4276725"/>
          <p14:tracePt t="35332" x="4011613" y="4268788"/>
          <p14:tracePt t="35340" x="4011613" y="4259263"/>
          <p14:tracePt t="35348" x="4011613" y="4249738"/>
          <p14:tracePt t="35364" x="4011613" y="4222750"/>
          <p14:tracePt t="35372" x="4048125" y="4213225"/>
          <p14:tracePt t="35388" x="4065588" y="4203700"/>
          <p14:tracePt t="35403" x="4075113" y="4195763"/>
          <p14:tracePt t="35436" x="4084638" y="4186238"/>
          <p14:tracePt t="35868" x="4084638" y="4176713"/>
          <p14:tracePt t="35884" x="4111625" y="4167188"/>
          <p14:tracePt t="35893" x="4138613" y="4167188"/>
          <p14:tracePt t="35900" x="4194175" y="4167188"/>
          <p14:tracePt t="35908" x="4248150" y="4176713"/>
          <p14:tracePt t="35916" x="4294188" y="4186238"/>
          <p14:tracePt t="35924" x="4340225" y="4186238"/>
          <p14:tracePt t="35945" x="4384675" y="4195763"/>
          <p14:tracePt t="35956" x="4394200" y="4195763"/>
          <p14:tracePt t="36060" x="4430713" y="4195763"/>
          <p14:tracePt t="36068" x="4476750" y="4195763"/>
          <p14:tracePt t="36076" x="4513263" y="4195763"/>
          <p14:tracePt t="36084" x="4530725" y="4195763"/>
          <p14:tracePt t="36093" x="4586288" y="4195763"/>
          <p14:tracePt t="36100" x="4630738" y="4195763"/>
          <p14:tracePt t="36108" x="4686300" y="4195763"/>
          <p14:tracePt t="36115" x="4740275" y="4195763"/>
          <p14:tracePt t="36124" x="4776788" y="4195763"/>
          <p14:tracePt t="36131" x="4813300" y="4203700"/>
          <p14:tracePt t="36139" x="4840288" y="4203700"/>
          <p14:tracePt t="36147" x="4859338" y="4222750"/>
          <p14:tracePt t="36163" x="4876800" y="4232275"/>
          <p14:tracePt t="36179" x="4886325" y="4240213"/>
          <p14:tracePt t="36347" x="4922838" y="4240213"/>
          <p14:tracePt t="36356" x="4978400" y="4240213"/>
          <p14:tracePt t="36363" x="5005388" y="4240213"/>
          <p14:tracePt t="36371" x="5059363" y="4240213"/>
          <p14:tracePt t="36379" x="5105400" y="4240213"/>
          <p14:tracePt t="36387" x="5141913" y="4240213"/>
          <p14:tracePt t="36395" x="5187950" y="4240213"/>
          <p14:tracePt t="36403" x="5195888" y="4240213"/>
          <p14:tracePt t="36411" x="5241925" y="4240213"/>
          <p14:tracePt t="36500" x="5251450" y="4240213"/>
          <p14:tracePt t="36668" x="5278438" y="4240213"/>
          <p14:tracePt t="36676" x="5314950" y="4240213"/>
          <p14:tracePt t="36684" x="5387975" y="4240213"/>
          <p14:tracePt t="36693" x="5414963" y="4240213"/>
          <p14:tracePt t="36700" x="5470525" y="4240213"/>
          <p14:tracePt t="36709" x="5514975" y="4249738"/>
          <p14:tracePt t="36716" x="5551488" y="4249738"/>
          <p14:tracePt t="36724" x="5570538" y="4249738"/>
          <p14:tracePt t="36732" x="5588000" y="4249738"/>
          <p14:tracePt t="37196" x="5597525" y="4259263"/>
          <p14:tracePt t="37301" x="5597525" y="4232275"/>
          <p14:tracePt t="37308" x="5597525" y="4213225"/>
          <p14:tracePt t="37315" x="5597525" y="4195763"/>
          <p14:tracePt t="37324" x="5607050" y="4176713"/>
          <p14:tracePt t="37332" x="5607050" y="4167188"/>
          <p14:tracePt t="37340" x="5616575" y="4159250"/>
          <p14:tracePt t="37437" x="5607050" y="4149725"/>
          <p14:tracePt t="37443" x="5597525" y="4149725"/>
          <p14:tracePt t="37452" x="5588000" y="4149725"/>
          <p14:tracePt t="37460" x="5561013" y="4159250"/>
          <p14:tracePt t="37477" x="5551488" y="4159250"/>
          <p14:tracePt t="37652" x="5551488" y="4176713"/>
          <p14:tracePt t="37659" x="5551488" y="4203700"/>
          <p14:tracePt t="37667" x="5551488" y="4222750"/>
          <p14:tracePt t="37675" x="5551488" y="4232275"/>
          <p14:tracePt t="37683" x="5551488" y="4259263"/>
          <p14:tracePt t="37693" x="5551488" y="4276725"/>
          <p14:tracePt t="37701" x="5543550" y="4286250"/>
          <p14:tracePt t="37709" x="5534025" y="4313238"/>
          <p14:tracePt t="37715" x="5534025" y="4322763"/>
          <p14:tracePt t="37723" x="5534025" y="4359275"/>
          <p14:tracePt t="37731" x="5534025" y="4376738"/>
          <p14:tracePt t="37739" x="5514975" y="4395788"/>
          <p14:tracePt t="37747" x="5514975" y="4422775"/>
          <p14:tracePt t="37755" x="5514975" y="4449763"/>
          <p14:tracePt t="37765" x="5514975" y="4468813"/>
          <p14:tracePt t="37771" x="5514975" y="4505325"/>
          <p14:tracePt t="37779" x="5514975" y="4551363"/>
          <p14:tracePt t="37787" x="5514975" y="4568825"/>
          <p14:tracePt t="37795" x="5514975" y="4595813"/>
          <p14:tracePt t="37803" x="5514975" y="4641850"/>
          <p14:tracePt t="37811" x="5514975" y="4668838"/>
          <p14:tracePt t="37819" x="5514975" y="4705350"/>
          <p14:tracePt t="37828" x="5514975" y="4760913"/>
          <p14:tracePt t="37835" x="5514975" y="4805363"/>
          <p14:tracePt t="37844" x="5514975" y="4841875"/>
          <p14:tracePt t="37851" x="5514975" y="4870450"/>
          <p14:tracePt t="37860" x="5514975" y="4914900"/>
          <p14:tracePt t="37867" x="5514975" y="4951413"/>
          <p14:tracePt t="37876" x="5514975" y="4970463"/>
          <p14:tracePt t="37883" x="5514975" y="5006975"/>
          <p14:tracePt t="37893" x="5514975" y="5033963"/>
          <p14:tracePt t="37899" x="5514975" y="5060950"/>
          <p14:tracePt t="37909" x="5514975" y="5097463"/>
          <p14:tracePt t="37915" x="5514975" y="5133975"/>
          <p14:tracePt t="37928" x="5514975" y="5160963"/>
          <p14:tracePt t="37931" x="5514975" y="5189538"/>
          <p14:tracePt t="37939" x="5524500" y="5216525"/>
          <p14:tracePt t="37947" x="5524500" y="5253038"/>
          <p14:tracePt t="37955" x="5524500" y="5289550"/>
          <p14:tracePt t="37963" x="5551488" y="5307013"/>
          <p14:tracePt t="37971" x="5561013" y="5343525"/>
          <p14:tracePt t="37980" x="5561013" y="5372100"/>
          <p14:tracePt t="37987" x="5561013" y="5399088"/>
          <p14:tracePt t="37995" x="5561013" y="5416550"/>
          <p14:tracePt t="38003" x="5561013" y="5445125"/>
          <p14:tracePt t="38011" x="5561013" y="5462588"/>
          <p14:tracePt t="38019" x="5561013" y="5481638"/>
          <p14:tracePt t="38027" x="5561013" y="5499100"/>
          <p14:tracePt t="38035" x="5561013" y="5508625"/>
          <p14:tracePt t="38044" x="5561013" y="5518150"/>
          <p14:tracePt t="38051" x="5561013" y="5526088"/>
          <p14:tracePt t="38060" x="5561013" y="5545138"/>
          <p14:tracePt t="38067" x="5561013" y="5562600"/>
          <p14:tracePt t="38076" x="5561013" y="5581650"/>
          <p14:tracePt t="38083" x="5561013" y="5589588"/>
          <p14:tracePt t="38093" x="5561013" y="5618163"/>
          <p14:tracePt t="38099" x="5561013" y="5635625"/>
          <p14:tracePt t="38108" x="5561013" y="5662613"/>
          <p14:tracePt t="38115" x="5561013" y="5681663"/>
          <p14:tracePt t="38123" x="5561013" y="5708650"/>
          <p14:tracePt t="38131" x="5561013" y="5727700"/>
          <p14:tracePt t="38139" x="5561013" y="5745163"/>
          <p14:tracePt t="38147" x="5561013" y="5764213"/>
          <p14:tracePt t="38155" x="5561013" y="5772150"/>
          <p14:tracePt t="38163" x="5561013" y="5791200"/>
          <p14:tracePt t="38171" x="5561013" y="5800725"/>
          <p14:tracePt t="38179" x="5561013" y="5808663"/>
          <p14:tracePt t="38195" x="5561013" y="5827713"/>
          <p14:tracePt t="38203" x="5561013" y="5845175"/>
          <p14:tracePt t="38211" x="5561013" y="5854700"/>
          <p14:tracePt t="38219" x="5561013" y="5873750"/>
          <p14:tracePt t="38243" x="5561013" y="5881688"/>
          <p14:tracePt t="38259" x="5561013" y="5891213"/>
          <p14:tracePt t="38267" x="5561013" y="5910263"/>
          <p14:tracePt t="38276" x="5561013" y="5918200"/>
          <p14:tracePt t="38309" x="5561013" y="5927725"/>
          <p14:tracePt t="38316" x="5551488" y="5937250"/>
          <p14:tracePt t="38677" x="5487988" y="5937250"/>
          <p14:tracePt t="38683" x="5397500" y="5937250"/>
          <p14:tracePt t="38691" x="5341938" y="5937250"/>
          <p14:tracePt t="38699" x="5268913" y="5937250"/>
          <p14:tracePt t="38707" x="5214938" y="5937250"/>
          <p14:tracePt t="38715" x="5132388" y="5918200"/>
          <p14:tracePt t="38722" x="5095875" y="5918200"/>
          <p14:tracePt t="38731" x="5049838" y="5900738"/>
          <p14:tracePt t="38739" x="5032375" y="5900738"/>
          <p14:tracePt t="38747" x="5014913" y="5891213"/>
          <p14:tracePt t="38755" x="4995863" y="5891213"/>
          <p14:tracePt t="38763" x="4986338" y="5891213"/>
          <p14:tracePt t="38868" x="4959350" y="5891213"/>
          <p14:tracePt t="38877" x="4922838" y="5891213"/>
          <p14:tracePt t="38884" x="4895850" y="5891213"/>
          <p14:tracePt t="38893" x="4859338" y="5891213"/>
          <p14:tracePt t="38900" x="4822825" y="5891213"/>
          <p14:tracePt t="38911" x="4795838" y="5891213"/>
          <p14:tracePt t="38916" x="4740275" y="5891213"/>
          <p14:tracePt t="38932" x="4676775" y="5891213"/>
          <p14:tracePt t="38939" x="4649788" y="5891213"/>
          <p14:tracePt t="38947" x="4622800" y="5891213"/>
          <p14:tracePt t="38955" x="4603750" y="5891213"/>
          <p14:tracePt t="38963" x="4576763" y="5891213"/>
          <p14:tracePt t="38971" x="4549775" y="5891213"/>
          <p14:tracePt t="38979" x="4513263" y="5891213"/>
          <p14:tracePt t="38987" x="4457700" y="5891213"/>
          <p14:tracePt t="38995" x="4430713" y="5891213"/>
          <p14:tracePt t="39003" x="4394200" y="5891213"/>
          <p14:tracePt t="39011" x="4348163" y="5891213"/>
          <p14:tracePt t="39019" x="4294188" y="5891213"/>
          <p14:tracePt t="39027" x="4257675" y="5891213"/>
          <p14:tracePt t="39035" x="4202113" y="5891213"/>
          <p14:tracePt t="39043" x="4157663" y="5891213"/>
          <p14:tracePt t="39051" x="4102100" y="5891213"/>
          <p14:tracePt t="39059" x="4075113" y="5891213"/>
          <p14:tracePt t="39067" x="4038600" y="5891213"/>
          <p14:tracePt t="39076" x="4029075" y="5891213"/>
          <p14:tracePt t="39083" x="4011613" y="5891213"/>
          <p14:tracePt t="39093" x="3992563" y="5891213"/>
          <p14:tracePt t="39587" x="4002088" y="5891213"/>
          <p14:tracePt t="39594" x="4048125" y="5854700"/>
          <p14:tracePt t="39602" x="4094163" y="5827713"/>
          <p14:tracePt t="39610" x="4138613" y="5800725"/>
          <p14:tracePt t="39618" x="4202113" y="5754688"/>
          <p14:tracePt t="39626" x="4230688" y="5735638"/>
          <p14:tracePt t="39635" x="4267200" y="5718175"/>
          <p14:tracePt t="39642" x="4284663" y="5699125"/>
          <p14:tracePt t="39651" x="4303713" y="5681663"/>
          <p14:tracePt t="39660" x="4321175" y="5654675"/>
          <p14:tracePt t="39667" x="4330700" y="5635625"/>
          <p14:tracePt t="39675" x="4340225" y="5608638"/>
          <p14:tracePt t="39683" x="4348163" y="5589588"/>
          <p14:tracePt t="39692" x="4376738" y="5562600"/>
          <p14:tracePt t="39699" x="4376738" y="5545138"/>
          <p14:tracePt t="39709" x="4376738" y="5518150"/>
          <p14:tracePt t="39715" x="4384675" y="5481638"/>
          <p14:tracePt t="39724" x="4394200" y="5472113"/>
          <p14:tracePt t="39731" x="4394200" y="5453063"/>
          <p14:tracePt t="39739" x="4403725" y="5408613"/>
          <p14:tracePt t="39747" x="4440238" y="5343525"/>
          <p14:tracePt t="39755" x="4448175" y="5326063"/>
          <p14:tracePt t="39764" x="4484688" y="5262563"/>
          <p14:tracePt t="39771" x="4484688" y="5233988"/>
          <p14:tracePt t="39779" x="4503738" y="5207000"/>
          <p14:tracePt t="39787" x="4513263" y="5189538"/>
          <p14:tracePt t="39795" x="4540250" y="5126038"/>
          <p14:tracePt t="39803" x="4549775" y="5106988"/>
          <p14:tracePt t="39813" x="4567238" y="5070475"/>
          <p14:tracePt t="39820" x="4603750" y="5016500"/>
          <p14:tracePt t="39829" x="4630738" y="4987925"/>
          <p14:tracePt t="39835" x="4667250" y="4951413"/>
          <p14:tracePt t="39844" x="4713288" y="4906963"/>
          <p14:tracePt t="39850" x="4730750" y="4887913"/>
          <p14:tracePt t="39858" x="4767263" y="4851400"/>
          <p14:tracePt t="39867" x="4786313" y="4833938"/>
          <p14:tracePt t="39876" x="4822825" y="4805363"/>
          <p14:tracePt t="39883" x="4822825" y="4797425"/>
          <p14:tracePt t="39892" x="4822825" y="4768850"/>
          <p14:tracePt t="39899" x="4840288" y="4751388"/>
          <p14:tracePt t="39909" x="4859338" y="4724400"/>
          <p14:tracePt t="39916" x="4859338" y="4687888"/>
          <p14:tracePt t="39929" x="4859338" y="4678363"/>
          <p14:tracePt t="39931" x="4868863" y="4641850"/>
          <p14:tracePt t="39940" x="4868863" y="4624388"/>
          <p14:tracePt t="39948" x="4868863" y="4605338"/>
          <p14:tracePt t="39956" x="4868863" y="4578350"/>
          <p14:tracePt t="39963" x="4868863" y="4559300"/>
          <p14:tracePt t="39974" x="4868863" y="4532313"/>
          <p14:tracePt t="39980" x="4868863" y="4514850"/>
          <p14:tracePt t="39987" x="4868863" y="4505325"/>
          <p14:tracePt t="39994" x="4868863" y="4478338"/>
          <p14:tracePt t="40002" x="4868863" y="4441825"/>
          <p14:tracePt t="40011" x="4876800" y="4422775"/>
          <p14:tracePt t="40019" x="4876800" y="4405313"/>
          <p14:tracePt t="40027" x="4886325" y="4376738"/>
          <p14:tracePt t="40035" x="4905375" y="4340225"/>
          <p14:tracePt t="40042" x="4913313" y="4322763"/>
          <p14:tracePt t="40051" x="4922838" y="4286250"/>
          <p14:tracePt t="40060" x="4932363" y="4268788"/>
          <p14:tracePt t="40067" x="4968875" y="4222750"/>
          <p14:tracePt t="40075" x="4978400" y="4176713"/>
          <p14:tracePt t="40083" x="5014913" y="4130675"/>
          <p14:tracePt t="40094" x="5022850" y="4067175"/>
          <p14:tracePt t="40100" x="5041900" y="4040188"/>
          <p14:tracePt t="40110" x="5068888" y="3994150"/>
          <p14:tracePt t="40116" x="5078413" y="3967163"/>
          <p14:tracePt t="40125" x="5086350" y="3948113"/>
          <p14:tracePt t="40134" x="5086350" y="3940175"/>
          <p14:tracePt t="40140" x="5095875" y="3921125"/>
          <p14:tracePt t="40155" x="5095875" y="3911600"/>
          <p14:tracePt t="40330" x="5059363" y="3921125"/>
          <p14:tracePt t="40339" x="5014913" y="3940175"/>
          <p14:tracePt t="40347" x="4986338" y="3940175"/>
          <p14:tracePt t="40355" x="4959350" y="3957638"/>
          <p14:tracePt t="40363" x="4913313" y="3967163"/>
          <p14:tracePt t="40524" x="4905375" y="3967163"/>
          <p14:tracePt t="40539" x="4895850" y="3967163"/>
          <p14:tracePt t="40547" x="4886325" y="3976688"/>
          <p14:tracePt t="40555" x="4886325" y="3984625"/>
          <p14:tracePt t="40563" x="4868863" y="3984625"/>
          <p14:tracePt t="40571" x="4849813" y="4003675"/>
          <p14:tracePt t="40579" x="4840288" y="4003675"/>
          <p14:tracePt t="40595" x="4832350" y="4013200"/>
          <p14:tracePt t="40812" x="4822825" y="4013200"/>
          <p14:tracePt t="40820" x="4822825" y="3976688"/>
          <p14:tracePt t="40828" x="4822825" y="3967163"/>
          <p14:tracePt t="40836" x="4822825" y="3948113"/>
          <p14:tracePt t="40844" x="4832350" y="3930650"/>
          <p14:tracePt t="40852" x="4840288" y="3911600"/>
          <p14:tracePt t="40862" x="4840288" y="3903663"/>
          <p14:tracePt t="41755" x="4840288" y="3967163"/>
          <p14:tracePt t="41763" x="4840288" y="4040188"/>
          <p14:tracePt t="41771" x="4822825" y="4167188"/>
          <p14:tracePt t="41778" x="4813300" y="4259263"/>
          <p14:tracePt t="41786" x="4813300" y="4386263"/>
          <p14:tracePt t="41794" x="4813300" y="4505325"/>
          <p14:tracePt t="41802" x="4813300" y="4595813"/>
          <p14:tracePt t="41810" x="4813300" y="4705350"/>
          <p14:tracePt t="41818" x="4813300" y="4797425"/>
          <p14:tracePt t="41826" x="4813300" y="4887913"/>
          <p14:tracePt t="41834" x="4813300" y="4997450"/>
          <p14:tracePt t="41843" x="4813300" y="5106988"/>
          <p14:tracePt t="41850" x="4813300" y="5216525"/>
          <p14:tracePt t="41859" x="4813300" y="5343525"/>
          <p14:tracePt t="41867" x="4813300" y="5472113"/>
          <p14:tracePt t="41874" x="4813300" y="5562600"/>
          <p14:tracePt t="41883" x="4813300" y="5672138"/>
          <p14:tracePt t="41891" x="4813300" y="5764213"/>
          <p14:tracePt t="41899" x="4813300" y="5873750"/>
          <p14:tracePt t="41908" x="4813300" y="5927725"/>
          <p14:tracePt t="41914" x="4813300" y="6018213"/>
          <p14:tracePt t="41922" x="4813300" y="6064250"/>
          <p14:tracePt t="41930" x="4813300" y="6100763"/>
          <p14:tracePt t="41944" x="4813300" y="6173788"/>
          <p14:tracePt t="41947" x="4813300" y="6183313"/>
          <p14:tracePt t="41955" x="4813300" y="6210300"/>
          <p14:tracePt t="41963" x="4813300" y="6219825"/>
          <p14:tracePt t="41970" x="4813300" y="6237288"/>
          <p14:tracePt t="41979" x="4813300" y="6246813"/>
          <p14:tracePt t="41987" x="4803775" y="6256338"/>
          <p14:tracePt t="41995" x="4803775" y="6265863"/>
          <p14:tracePt t="42002" x="4786313" y="6302375"/>
          <p14:tracePt t="42011" x="4786313" y="6310313"/>
          <p14:tracePt t="42019" x="4786313" y="6346825"/>
          <p14:tracePt t="42027" x="4776788" y="6392863"/>
          <p14:tracePt t="42035" x="4767263" y="6411913"/>
          <p14:tracePt t="42043" x="4759325" y="6446838"/>
          <p14:tracePt t="42052" x="4730750" y="6492875"/>
          <p14:tracePt t="42060" x="4730750" y="6511925"/>
          <p14:tracePt t="42068" x="4722813" y="6556375"/>
          <p14:tracePt t="42676" x="4722813" y="6548438"/>
          <p14:tracePt t="43291" x="4722813" y="6538913"/>
          <p14:tracePt t="43298" x="4722813" y="6529388"/>
          <p14:tracePt t="43307" x="4722813" y="6511925"/>
          <p14:tracePt t="43315" x="4740275" y="6492875"/>
          <p14:tracePt t="43322" x="4740275" y="6475413"/>
          <p14:tracePt t="43330" x="4749800" y="6475413"/>
          <p14:tracePt t="43355" x="4759325" y="6456363"/>
          <p14:tracePt t="43362" x="4767263" y="6446838"/>
          <p14:tracePt t="43386" x="4776788" y="6429375"/>
          <p14:tracePt t="43403" x="4776788" y="6419850"/>
          <p14:tracePt t="43434" x="4786313" y="6392863"/>
          <p14:tracePt t="43450" x="4803775" y="6375400"/>
          <p14:tracePt t="43459" x="4813300" y="6365875"/>
          <p14:tracePt t="43491" x="4813300" y="6346825"/>
          <p14:tracePt t="45459" x="4813300" y="6283325"/>
          <p14:tracePt t="45467" x="4822825" y="6237288"/>
          <p14:tracePt t="45475" x="4840288" y="6210300"/>
          <p14:tracePt t="45483" x="4849813" y="6164263"/>
          <p14:tracePt t="45491" x="4859338" y="6156325"/>
          <p14:tracePt t="45499" x="4868863" y="6146800"/>
          <p14:tracePt t="45508" x="4868863" y="6137275"/>
          <p14:tracePt t="45572" x="4868863" y="6127750"/>
          <p14:tracePt t="46204" x="4886325" y="6110288"/>
          <p14:tracePt t="46211" x="4895850" y="6100763"/>
          <p14:tracePt t="46219" x="4905375" y="6073775"/>
          <p14:tracePt t="46226" x="4905375" y="6046788"/>
          <p14:tracePt t="46235" x="4913313" y="6000750"/>
          <p14:tracePt t="46243" x="4913313" y="5991225"/>
          <p14:tracePt t="46251" x="4913313" y="5964238"/>
          <p14:tracePt t="46259" x="4913313" y="5946775"/>
          <p14:tracePt t="46267" x="4922838" y="5927725"/>
          <p14:tracePt t="46275" x="4922838" y="5910263"/>
          <p14:tracePt t="46283" x="4922838" y="5891213"/>
          <p14:tracePt t="46291" x="4922838" y="5864225"/>
          <p14:tracePt t="46299" x="4949825" y="5827713"/>
          <p14:tracePt t="46308" x="4959350" y="5808663"/>
          <p14:tracePt t="46315" x="4959350" y="5800725"/>
          <p14:tracePt t="46324" x="4968875" y="5764213"/>
          <p14:tracePt t="46331" x="4968875" y="5745163"/>
          <p14:tracePt t="46339" x="4978400" y="5727700"/>
          <p14:tracePt t="46347" x="4978400" y="5718175"/>
          <p14:tracePt t="46355" x="4978400" y="5681663"/>
          <p14:tracePt t="46363" x="4995863" y="5662613"/>
          <p14:tracePt t="46371" x="5005388" y="5654675"/>
          <p14:tracePt t="46379" x="5005388" y="5626100"/>
          <p14:tracePt t="46387" x="5014913" y="5581650"/>
          <p14:tracePt t="46395" x="5014913" y="5562600"/>
          <p14:tracePt t="46403" x="5014913" y="5508625"/>
          <p14:tracePt t="46411" x="5014913" y="5472113"/>
          <p14:tracePt t="46419" x="5014913" y="5426075"/>
          <p14:tracePt t="46427" x="5014913" y="5389563"/>
          <p14:tracePt t="46435" x="5014913" y="5353050"/>
          <p14:tracePt t="46443" x="5014913" y="5326063"/>
          <p14:tracePt t="46451" x="5014913" y="5307013"/>
          <p14:tracePt t="46459" x="5014913" y="5280025"/>
          <p14:tracePt t="46467" x="5014913" y="5270500"/>
          <p14:tracePt t="46475" x="5014913" y="5262563"/>
          <p14:tracePt t="46483" x="5022850" y="5233988"/>
          <p14:tracePt t="46499" x="5041900" y="5207000"/>
          <p14:tracePt t="46515" x="5049838" y="5189538"/>
          <p14:tracePt t="46526" x="5059363" y="5170488"/>
          <p14:tracePt t="46531" x="5068888" y="5153025"/>
          <p14:tracePt t="46538" x="5086350" y="5126038"/>
          <p14:tracePt t="46547" x="5095875" y="5089525"/>
          <p14:tracePt t="46554" x="5122863" y="5043488"/>
          <p14:tracePt t="46563" x="5141913" y="4997450"/>
          <p14:tracePt t="46571" x="5141913" y="4970463"/>
          <p14:tracePt t="46579" x="5141913" y="4914900"/>
          <p14:tracePt t="46587" x="5141913" y="4887913"/>
          <p14:tracePt t="46595" x="5141913" y="4870450"/>
          <p14:tracePt t="46603" x="5151438" y="4841875"/>
          <p14:tracePt t="46620" x="5151438" y="4824413"/>
          <p14:tracePt t="46636" x="5159375" y="4814888"/>
          <p14:tracePt t="46668" x="5168900" y="4805363"/>
          <p14:tracePt t="46692" x="5187950" y="4797425"/>
          <p14:tracePt t="46700" x="5195888" y="4778375"/>
          <p14:tracePt t="46708" x="5214938" y="4760913"/>
          <p14:tracePt t="46716" x="5224463" y="4741863"/>
          <p14:tracePt t="46726" x="5241925" y="4724400"/>
          <p14:tracePt t="46732" x="5251450" y="4714875"/>
          <p14:tracePt t="46740" x="5260975" y="4697413"/>
          <p14:tracePt t="46748" x="5287963" y="4668838"/>
          <p14:tracePt t="46756" x="5305425" y="4651375"/>
          <p14:tracePt t="46764" x="5305425" y="4641850"/>
          <p14:tracePt t="46772" x="5324475" y="4614863"/>
          <p14:tracePt t="46779" x="5334000" y="4605338"/>
          <p14:tracePt t="46788" x="5334000" y="4595813"/>
          <p14:tracePt t="46804" x="5334000" y="4587875"/>
          <p14:tracePt t="47172" x="5324475" y="4578350"/>
          <p14:tracePt t="47178" x="5241925" y="4578350"/>
          <p14:tracePt t="47187" x="5151438" y="4578350"/>
          <p14:tracePt t="47195" x="5078413" y="4578350"/>
          <p14:tracePt t="47202" x="4949825" y="4578350"/>
          <p14:tracePt t="47210" x="4822825" y="4578350"/>
          <p14:tracePt t="47219" x="4676775" y="4578350"/>
          <p14:tracePt t="47226" x="4549775" y="4578350"/>
          <p14:tracePt t="47235" x="4440238" y="4578350"/>
          <p14:tracePt t="47242" x="4367213" y="4578350"/>
          <p14:tracePt t="47251" x="4303713" y="4559300"/>
          <p14:tracePt t="47258" x="4275138" y="4551363"/>
          <p14:tracePt t="47267" x="4267200" y="4541838"/>
          <p14:tracePt t="47276" x="4257675" y="4532313"/>
          <p14:tracePt t="47420" x="4230688" y="4532313"/>
          <p14:tracePt t="47428" x="4194175" y="4532313"/>
          <p14:tracePt t="47436" x="4157663" y="4532313"/>
          <p14:tracePt t="47443" x="4121150" y="4532313"/>
          <p14:tracePt t="47452" x="4094163" y="4532313"/>
          <p14:tracePt t="47460" x="4084638" y="4532313"/>
          <p14:tracePt t="47468" x="4075113" y="4532313"/>
          <p14:tracePt t="47604" x="4102100" y="4514850"/>
          <p14:tracePt t="47612" x="4175125" y="4514850"/>
          <p14:tracePt t="47620" x="4248150" y="4514850"/>
          <p14:tracePt t="47628" x="4311650" y="4514850"/>
          <p14:tracePt t="47636" x="4384675" y="4495800"/>
          <p14:tracePt t="47644" x="4457700" y="4495800"/>
          <p14:tracePt t="47652" x="4530725" y="4495800"/>
          <p14:tracePt t="47659" x="4613275" y="4495800"/>
          <p14:tracePt t="47668" x="4686300" y="4495800"/>
          <p14:tracePt t="47676" x="4759325" y="4495800"/>
          <p14:tracePt t="47684" x="4813300" y="4495800"/>
          <p14:tracePt t="47693" x="4840288" y="4486275"/>
          <p14:tracePt t="47701" x="4859338" y="4486275"/>
          <p14:tracePt t="47709" x="4868863" y="4486275"/>
          <p14:tracePt t="47796" x="4876800" y="4486275"/>
          <p14:tracePt t="47804" x="4913313" y="4478338"/>
          <p14:tracePt t="47812" x="4941888" y="4478338"/>
          <p14:tracePt t="47819" x="4995863" y="4459288"/>
          <p14:tracePt t="47836" x="5014913" y="4459288"/>
          <p14:tracePt t="47844" x="5049838" y="4459288"/>
          <p14:tracePt t="47851" x="5059363" y="4459288"/>
          <p14:tracePt t="47860" x="5105400" y="4459288"/>
          <p14:tracePt t="47867" x="5132388" y="4459288"/>
          <p14:tracePt t="47876" x="5151438" y="4459288"/>
          <p14:tracePt t="47884" x="5178425" y="4459288"/>
          <p14:tracePt t="47894" x="5187950" y="4459288"/>
          <p14:tracePt t="47899" x="5205413" y="4459288"/>
          <p14:tracePt t="47909" x="5232400" y="4459288"/>
          <p14:tracePt t="48164" x="5232400" y="4395788"/>
          <p14:tracePt t="48172" x="5214938" y="4349750"/>
          <p14:tracePt t="48180" x="5159375" y="4286250"/>
          <p14:tracePt t="48189" x="5105400" y="4203700"/>
          <p14:tracePt t="48209" x="5005388" y="4003675"/>
          <p14:tracePt t="48212" x="4949825" y="3921125"/>
          <p14:tracePt t="48219" x="4895850" y="3821113"/>
          <p14:tracePt t="48227" x="4832350" y="3784600"/>
          <p14:tracePt t="48235" x="4786313" y="3675063"/>
          <p14:tracePt t="48244" x="4740275" y="3575050"/>
          <p14:tracePt t="48251" x="4686300" y="3492500"/>
          <p14:tracePt t="48260" x="4659313" y="3411538"/>
          <p14:tracePt t="48267" x="4630738" y="3319463"/>
          <p14:tracePt t="48275" x="4630738" y="3228975"/>
          <p14:tracePt t="48283" x="4622800" y="3163888"/>
          <p14:tracePt t="48292" x="4613275" y="3090863"/>
          <p14:tracePt t="48299" x="4613275" y="3017838"/>
          <p14:tracePt t="48309" x="4603750" y="2973388"/>
          <p14:tracePt t="48315" x="4576763" y="2890838"/>
          <p14:tracePt t="48325" x="4549775" y="2844800"/>
          <p14:tracePt t="48331" x="4549775" y="2808288"/>
          <p14:tracePt t="48339" x="4549775" y="2754313"/>
          <p14:tracePt t="48348" x="4540250" y="2708275"/>
          <p14:tracePt t="48363" x="4530725" y="2681288"/>
          <p14:tracePt t="48371" x="4521200" y="2671763"/>
          <p14:tracePt t="48387" x="4513263" y="2662238"/>
          <p14:tracePt t="48436" x="4513263" y="2654300"/>
          <p14:tracePt t="48444" x="4513263" y="2644775"/>
          <p14:tracePt t="48452" x="4513263" y="2635250"/>
          <p14:tracePt t="48461" x="4513263" y="2625725"/>
          <p14:tracePt t="48468" x="4513263" y="2608263"/>
          <p14:tracePt t="48477" x="4521200" y="2598738"/>
          <p14:tracePt t="48484" x="4530725" y="2589213"/>
          <p14:tracePt t="48493" x="4540250" y="2571750"/>
          <p14:tracePt t="48500" x="4576763" y="2525713"/>
          <p14:tracePt t="48511" x="4586288" y="2508250"/>
          <p14:tracePt t="48516" x="4613275" y="2462213"/>
          <p14:tracePt t="48527" x="4640263" y="2416175"/>
          <p14:tracePt t="48532" x="4695825" y="2352675"/>
          <p14:tracePt t="48541" x="4713288" y="2306638"/>
          <p14:tracePt t="48548" x="4759325" y="2262188"/>
          <p14:tracePt t="48556" x="4786313" y="2233613"/>
          <p14:tracePt t="48563" x="4813300" y="2189163"/>
          <p14:tracePt t="48571" x="4822825" y="2170113"/>
          <p14:tracePt t="48579" x="4849813" y="2125663"/>
          <p14:tracePt t="48587" x="4859338" y="2079625"/>
          <p14:tracePt t="48595" x="4868863" y="2060575"/>
          <p14:tracePt t="48603" x="4868863" y="2043113"/>
          <p14:tracePt t="48611" x="4868863" y="2033588"/>
          <p14:tracePt t="48619" x="4868863" y="2024063"/>
          <p14:tracePt t="48627" x="4868863" y="2006600"/>
          <p14:tracePt t="48635" x="4868863" y="1987550"/>
          <p14:tracePt t="48643" x="4868863" y="1951038"/>
          <p14:tracePt t="48651" x="4868863" y="1924050"/>
          <p14:tracePt t="48659" x="4868863" y="1906588"/>
          <p14:tracePt t="48667" x="4868863" y="1870075"/>
          <p14:tracePt t="48675" x="4868863" y="1841500"/>
          <p14:tracePt t="48683" x="4868863" y="1804988"/>
          <p14:tracePt t="48691" x="4868863" y="1778000"/>
          <p14:tracePt t="48699" x="4868863" y="1724025"/>
          <p14:tracePt t="48708" x="4859338" y="1697038"/>
          <p14:tracePt t="48715" x="4849813" y="1660525"/>
          <p14:tracePt t="48725" x="4849813" y="1651000"/>
          <p14:tracePt t="48731" x="4849813" y="1641475"/>
          <p14:tracePt t="48739" x="4840288" y="1614488"/>
          <p14:tracePt t="48755" x="4832350" y="1595438"/>
          <p14:tracePt t="48763" x="4822825" y="1587500"/>
          <p14:tracePt t="49108" x="4813300" y="1595438"/>
          <p14:tracePt t="49116" x="4813300" y="1604963"/>
          <p14:tracePt t="49125" x="4803775" y="1614488"/>
          <p14:tracePt t="49132" x="4786313" y="1641475"/>
          <p14:tracePt t="49140" x="4776788" y="1641475"/>
          <p14:tracePt t="49146" x="4767263" y="1651000"/>
          <p14:tracePt t="49154" x="4759325" y="1660525"/>
          <p14:tracePt t="49162" x="4749800" y="1668463"/>
          <p14:tracePt t="49179" x="4749800" y="1677988"/>
          <p14:tracePt t="49186" x="4740275" y="1697038"/>
          <p14:tracePt t="49916" x="4740275" y="1687513"/>
          <p14:tracePt t="49928" x="4776788" y="1668463"/>
          <p14:tracePt t="49932" x="4840288" y="1668463"/>
          <p14:tracePt t="49940" x="4932363" y="1668463"/>
          <p14:tracePt t="49948" x="5005388" y="1668463"/>
          <p14:tracePt t="49956" x="5041900" y="1668463"/>
          <p14:tracePt t="49964" x="5059363" y="1668463"/>
          <p14:tracePt t="49972" x="5068888" y="1668463"/>
          <p14:tracePt t="50228" x="5059363" y="1668463"/>
          <p14:tracePt t="50236" x="5005388" y="1668463"/>
          <p14:tracePt t="50243" x="4949825" y="1668463"/>
          <p14:tracePt t="50252" x="4895850" y="1668463"/>
          <p14:tracePt t="50260" x="4822825" y="1668463"/>
          <p14:tracePt t="50267" x="4776788" y="1677988"/>
          <p14:tracePt t="50275" x="4703763" y="1677988"/>
          <p14:tracePt t="50283" x="4640263" y="1677988"/>
          <p14:tracePt t="50291" x="4613275" y="1677988"/>
          <p14:tracePt t="50299" x="4586288" y="1677988"/>
          <p14:tracePt t="50307" x="4567238" y="1677988"/>
          <p14:tracePt t="50988" x="4557713" y="1677988"/>
          <p14:tracePt t="53300" x="4586288" y="1677988"/>
          <p14:tracePt t="53308" x="4686300" y="1704975"/>
          <p14:tracePt t="53316" x="4767263" y="1760538"/>
          <p14:tracePt t="53325" x="4822825" y="1814513"/>
          <p14:tracePt t="53332" x="4905375" y="1878013"/>
          <p14:tracePt t="53342" x="4968875" y="1924050"/>
          <p14:tracePt t="53348" x="5049838" y="1960563"/>
          <p14:tracePt t="53356" x="5132388" y="2016125"/>
          <p14:tracePt t="53364" x="5214938" y="2052638"/>
          <p14:tracePt t="53372" x="5278438" y="2097088"/>
          <p14:tracePt t="53380" x="5341938" y="2133600"/>
          <p14:tracePt t="53388" x="5368925" y="2152650"/>
          <p14:tracePt t="53396" x="5387975" y="2160588"/>
          <p14:tracePt t="53412" x="5397500" y="2160588"/>
          <p14:tracePt t="53771" x="5405438" y="2179638"/>
          <p14:tracePt t="53779" x="5405438" y="2206625"/>
          <p14:tracePt t="53787" x="5405438" y="2262188"/>
          <p14:tracePt t="53795" x="5405438" y="2306638"/>
          <p14:tracePt t="53803" x="5405438" y="2362200"/>
          <p14:tracePt t="53811" x="5405438" y="2398713"/>
          <p14:tracePt t="53819" x="5405438" y="2444750"/>
          <p14:tracePt t="53827" x="5405438" y="2508250"/>
          <p14:tracePt t="53835" x="5405438" y="2554288"/>
          <p14:tracePt t="53843" x="5405438" y="2617788"/>
          <p14:tracePt t="53851" x="5434013" y="2654300"/>
          <p14:tracePt t="53859" x="5461000" y="2727325"/>
          <p14:tracePt t="53867" x="5478463" y="2808288"/>
          <p14:tracePt t="53877" x="5487988" y="2844800"/>
          <p14:tracePt t="53883" x="5497513" y="2927350"/>
          <p14:tracePt t="53891" x="5497513" y="2946400"/>
          <p14:tracePt t="53899" x="5497513" y="2973388"/>
          <p14:tracePt t="53908" x="5497513" y="3000375"/>
          <p14:tracePt t="53915" x="5497513" y="3027363"/>
          <p14:tracePt t="53928" x="5497513" y="3063875"/>
          <p14:tracePt t="53931" x="5507038" y="3082925"/>
          <p14:tracePt t="53941" x="5507038" y="3100388"/>
          <p14:tracePt t="53947" x="5507038" y="3109913"/>
          <p14:tracePt t="53955" x="5507038" y="3119438"/>
          <p14:tracePt t="53963" x="5507038" y="3127375"/>
          <p14:tracePt t="53971" x="5507038" y="3155950"/>
          <p14:tracePt t="53987" x="5507038" y="3163888"/>
          <p14:tracePt t="53995" x="5507038" y="3173413"/>
          <p14:tracePt t="54003" x="5497513" y="3209925"/>
          <p14:tracePt t="54019" x="5487988" y="3236913"/>
          <p14:tracePt t="54027" x="5478463" y="3246438"/>
          <p14:tracePt t="54035" x="5461000" y="3273425"/>
          <p14:tracePt t="54043" x="5441950" y="3292475"/>
          <p14:tracePt t="54050" x="5434013" y="3302000"/>
          <p14:tracePt t="54058" x="5405438" y="3328988"/>
          <p14:tracePt t="54066" x="5397500" y="3346450"/>
          <p14:tracePt t="54074" x="5378450" y="3375025"/>
          <p14:tracePt t="54082" x="5334000" y="3429000"/>
          <p14:tracePt t="54091" x="5297488" y="3475038"/>
          <p14:tracePt t="54099" x="5278438" y="3502025"/>
          <p14:tracePt t="54107" x="5232400" y="3548063"/>
          <p14:tracePt t="54115" x="5205413" y="3584575"/>
          <p14:tracePt t="54124" x="5159375" y="3638550"/>
          <p14:tracePt t="54132" x="5122863" y="3702050"/>
          <p14:tracePt t="54142" x="5114925" y="3721100"/>
          <p14:tracePt t="54147" x="5068888" y="3767138"/>
          <p14:tracePt t="54156" x="5059363" y="3784600"/>
          <p14:tracePt t="54163" x="5049838" y="3803650"/>
          <p14:tracePt t="54171" x="5041900" y="3821113"/>
          <p14:tracePt t="54179" x="4995863" y="3857625"/>
          <p14:tracePt t="54188" x="4986338" y="3875088"/>
          <p14:tracePt t="54195" x="4968875" y="3903663"/>
          <p14:tracePt t="54203" x="4968875" y="3921125"/>
          <p14:tracePt t="54211" x="4941888" y="3957638"/>
          <p14:tracePt t="54219" x="4932363" y="3976688"/>
          <p14:tracePt t="54227" x="4932363" y="3994150"/>
          <p14:tracePt t="54235" x="4905375" y="4021138"/>
          <p14:tracePt t="54243" x="4895850" y="4040188"/>
          <p14:tracePt t="54251" x="4876800" y="4057650"/>
          <p14:tracePt t="54260" x="4840288" y="4094163"/>
          <p14:tracePt t="54267" x="4832350" y="4103688"/>
          <p14:tracePt t="54276" x="4813300" y="4122738"/>
          <p14:tracePt t="54292" x="4803775" y="4140200"/>
          <p14:tracePt t="54308" x="4795838" y="4149725"/>
          <p14:tracePt t="54595" x="4795838" y="4140200"/>
          <p14:tracePt t="54603" x="4795838" y="4122738"/>
          <p14:tracePt t="54611" x="4795838" y="4113213"/>
          <p14:tracePt t="54620" x="4803775" y="4113213"/>
          <p14:tracePt t="54628" x="4813300" y="4103688"/>
          <p14:tracePt t="54635" x="4813300" y="4094163"/>
          <p14:tracePt t="55620" x="4813300" y="4086225"/>
          <p14:tracePt t="55764" x="4813300" y="4076700"/>
          <p14:tracePt t="55772" x="4822825" y="4049713"/>
          <p14:tracePt t="55780" x="4832350" y="4030663"/>
          <p14:tracePt t="55796" x="4840288" y="4013200"/>
          <p14:tracePt t="55804" x="4840288" y="4003675"/>
          <p14:tracePt t="55812" x="4840288" y="3994150"/>
          <p14:tracePt t="56012" x="4840288" y="4013200"/>
          <p14:tracePt t="56020" x="4840288" y="4067175"/>
          <p14:tracePt t="56028" x="4840288" y="4130675"/>
          <p14:tracePt t="56035" x="4859338" y="4186238"/>
          <p14:tracePt t="56043" x="4876800" y="4286250"/>
          <p14:tracePt t="56052" x="4876800" y="4340225"/>
          <p14:tracePt t="56061" x="4886325" y="4395788"/>
          <p14:tracePt t="56067" x="4886325" y="4449763"/>
          <p14:tracePt t="56075" x="4922838" y="4532313"/>
          <p14:tracePt t="56083" x="4941888" y="4614863"/>
          <p14:tracePt t="56091" x="4949825" y="4724400"/>
          <p14:tracePt t="56099" x="4949825" y="4778375"/>
          <p14:tracePt t="56108" x="4968875" y="4841875"/>
          <p14:tracePt t="56115" x="4968875" y="4870450"/>
          <p14:tracePt t="56125" x="4968875" y="4906963"/>
          <p14:tracePt t="56131" x="4968875" y="4951413"/>
          <p14:tracePt t="56141" x="4968875" y="4987925"/>
          <p14:tracePt t="56147" x="4968875" y="5024438"/>
          <p14:tracePt t="56156" x="4968875" y="5060950"/>
          <p14:tracePt t="56163" x="4968875" y="5106988"/>
          <p14:tracePt t="56171" x="4968875" y="5143500"/>
          <p14:tracePt t="56180" x="4968875" y="5170488"/>
          <p14:tracePt t="56187" x="4968875" y="5216525"/>
          <p14:tracePt t="56195" x="4968875" y="5270500"/>
          <p14:tracePt t="56203" x="4968875" y="5307013"/>
          <p14:tracePt t="56211" x="4968875" y="5335588"/>
          <p14:tracePt t="56219" x="4968875" y="5380038"/>
          <p14:tracePt t="56227" x="4968875" y="5416550"/>
          <p14:tracePt t="56235" x="4968875" y="5462588"/>
          <p14:tracePt t="56243" x="4968875" y="5499100"/>
          <p14:tracePt t="56251" x="4968875" y="5535613"/>
          <p14:tracePt t="56259" x="4968875" y="5562600"/>
          <p14:tracePt t="56267" x="4968875" y="5581650"/>
          <p14:tracePt t="56275" x="4968875" y="5608638"/>
          <p14:tracePt t="56283" x="4968875" y="5626100"/>
          <p14:tracePt t="56292" x="4968875" y="5654675"/>
          <p14:tracePt t="56299" x="4968875" y="5672138"/>
          <p14:tracePt t="56308" x="4968875" y="5699125"/>
          <p14:tracePt t="56315" x="4968875" y="5745163"/>
          <p14:tracePt t="56325" x="4978400" y="5772150"/>
          <p14:tracePt t="56331" x="4986338" y="5800725"/>
          <p14:tracePt t="56341" x="4986338" y="5818188"/>
          <p14:tracePt t="56347" x="4986338" y="5845175"/>
          <p14:tracePt t="56356" x="4986338" y="5864225"/>
          <p14:tracePt t="56363" x="4986338" y="5873750"/>
          <p14:tracePt t="56371" x="4986338" y="5891213"/>
          <p14:tracePt t="56379" x="4986338" y="5900738"/>
          <p14:tracePt t="56387" x="4986338" y="5910263"/>
          <p14:tracePt t="56563" x="4986338" y="5927725"/>
          <p14:tracePt t="56571" x="4968875" y="5964238"/>
          <p14:tracePt t="56579" x="4959350" y="5991225"/>
          <p14:tracePt t="56587" x="4949825" y="6000750"/>
          <p14:tracePt t="56595" x="4941888" y="6010275"/>
          <p14:tracePt t="56603" x="4932363" y="6027738"/>
          <p14:tracePt t="56628" x="4922838" y="6037263"/>
          <p14:tracePt t="56643" x="4905375" y="6054725"/>
          <p14:tracePt t="57292" x="4905375" y="5964238"/>
          <p14:tracePt t="57299" x="4905375" y="5910263"/>
          <p14:tracePt t="57306" x="4905375" y="5854700"/>
          <p14:tracePt t="57315" x="4895850" y="5791200"/>
          <p14:tracePt t="57323" x="4886325" y="5735638"/>
          <p14:tracePt t="57331" x="4849813" y="5672138"/>
          <p14:tracePt t="57340" x="4832350" y="5626100"/>
          <p14:tracePt t="57347" x="4832350" y="5599113"/>
          <p14:tracePt t="57355" x="4822825" y="5554663"/>
          <p14:tracePt t="57363" x="4813300" y="5535613"/>
          <p14:tracePt t="57371" x="4813300" y="5508625"/>
          <p14:tracePt t="57379" x="4803775" y="5499100"/>
          <p14:tracePt t="57389" x="4795838" y="5499100"/>
          <p14:tracePt t="57517" x="4786313" y="5481638"/>
          <p14:tracePt t="57524" x="4749800" y="5445125"/>
          <p14:tracePt t="57532" x="4730750" y="5399088"/>
          <p14:tracePt t="57540" x="4695825" y="5372100"/>
          <p14:tracePt t="57547" x="4676775" y="5335588"/>
          <p14:tracePt t="57556" x="4667250" y="5299075"/>
          <p14:tracePt t="57563" x="4640263" y="5233988"/>
          <p14:tracePt t="57572" x="4630738" y="5226050"/>
          <p14:tracePt t="57580" x="4622800" y="5180013"/>
          <p14:tracePt t="57588" x="4613275" y="5143500"/>
          <p14:tracePt t="57595" x="4576763" y="5106988"/>
          <p14:tracePt t="57603" x="4576763" y="5070475"/>
          <p14:tracePt t="57611" x="4567238" y="5016500"/>
          <p14:tracePt t="57619" x="4557713" y="4960938"/>
          <p14:tracePt t="57627" x="4521200" y="4897438"/>
          <p14:tracePt t="57636" x="4503738" y="4851400"/>
          <p14:tracePt t="57644" x="4467225" y="4768850"/>
          <p14:tracePt t="57652" x="4457700" y="4741863"/>
          <p14:tracePt t="57661" x="4448175" y="4724400"/>
          <p14:tracePt t="57667" x="4440238" y="4687888"/>
          <p14:tracePt t="57674" x="4430713" y="4668838"/>
          <p14:tracePt t="57683" x="4421188" y="4668838"/>
          <p14:tracePt t="57948" x="4484688" y="4668838"/>
          <p14:tracePt t="57956" x="4613275" y="4668838"/>
          <p14:tracePt t="57964" x="4759325" y="4668838"/>
          <p14:tracePt t="57972" x="4905375" y="4668838"/>
          <p14:tracePt t="57978" x="5114925" y="4705350"/>
          <p14:tracePt t="57986" x="5278438" y="4724400"/>
          <p14:tracePt t="57995" x="5461000" y="4751388"/>
          <p14:tracePt t="58003" x="5697538" y="4797425"/>
          <p14:tracePt t="58011" x="5862638" y="4833938"/>
          <p14:tracePt t="58019" x="6016625" y="4878388"/>
          <p14:tracePt t="58027" x="6053138" y="4887913"/>
          <p14:tracePt t="58035" x="6116638" y="4897438"/>
          <p14:tracePt t="58043" x="6145213" y="4897438"/>
          <p14:tracePt t="58061" x="6153150" y="4906963"/>
          <p14:tracePt t="58116" x="6153150" y="4914900"/>
          <p14:tracePt t="58125" x="6126163" y="4914900"/>
          <p14:tracePt t="58132" x="6108700" y="4914900"/>
          <p14:tracePt t="58141" x="6080125" y="4914900"/>
          <p14:tracePt t="58148" x="6062663" y="4914900"/>
          <p14:tracePt t="58158" x="6035675" y="4914900"/>
          <p14:tracePt t="58164" x="6007100" y="4914900"/>
          <p14:tracePt t="58172" x="5972175" y="4914900"/>
          <p14:tracePt t="58181" x="5935663" y="4914900"/>
          <p14:tracePt t="58187" x="5916613" y="4914900"/>
          <p14:tracePt t="58195" x="5870575" y="4914900"/>
          <p14:tracePt t="58203" x="5853113" y="4906963"/>
          <p14:tracePt t="58211" x="5826125" y="4897438"/>
          <p14:tracePt t="58227" x="5807075" y="4897438"/>
          <p14:tracePt t="58235" x="5789613" y="4897438"/>
          <p14:tracePt t="58243" x="5770563" y="4897438"/>
          <p14:tracePt t="58251" x="5753100" y="4878388"/>
          <p14:tracePt t="58259" x="5743575" y="4878388"/>
          <p14:tracePt t="58267" x="5734050" y="4878388"/>
          <p14:tracePt t="58276" x="5707063" y="4878388"/>
          <p14:tracePt t="58283" x="5680075" y="4878388"/>
          <p14:tracePt t="58291" x="5653088" y="4878388"/>
          <p14:tracePt t="58299" x="5597525" y="4878388"/>
          <p14:tracePt t="58308" x="5570538" y="4878388"/>
          <p14:tracePt t="58315" x="5514975" y="4878388"/>
          <p14:tracePt t="58324" x="5441950" y="4878388"/>
          <p14:tracePt t="58331" x="5360988" y="4860925"/>
          <p14:tracePt t="58341" x="5305425" y="4860925"/>
          <p14:tracePt t="58347" x="5232400" y="4851400"/>
          <p14:tracePt t="58356" x="5187950" y="4851400"/>
          <p14:tracePt t="58363" x="5132388" y="4841875"/>
          <p14:tracePt t="58371" x="5105400" y="4841875"/>
          <p14:tracePt t="58379" x="5059363" y="4814888"/>
          <p14:tracePt t="58387" x="5032375" y="4814888"/>
          <p14:tracePt t="58395" x="5014913" y="4814888"/>
          <p14:tracePt t="58403" x="5005388" y="4814888"/>
          <p14:tracePt t="58412" x="4995863" y="4805363"/>
          <p14:tracePt t="60340" x="4986338" y="4805363"/>
          <p14:tracePt t="60356" x="4932363" y="4805363"/>
          <p14:tracePt t="60362" x="4832350" y="4778375"/>
          <p14:tracePt t="60371" x="4722813" y="4741863"/>
          <p14:tracePt t="60379" x="4622800" y="4714875"/>
          <p14:tracePt t="60387" x="4503738" y="4641850"/>
          <p14:tracePt t="60395" x="4421188" y="4568825"/>
          <p14:tracePt t="60403" x="4303713" y="4505325"/>
          <p14:tracePt t="60411" x="4184650" y="4432300"/>
          <p14:tracePt t="60419" x="4129088" y="4413250"/>
          <p14:tracePt t="60427" x="4065588" y="4386263"/>
          <p14:tracePt t="60435" x="4038600" y="4376738"/>
          <p14:tracePt t="60443" x="4021138" y="4368800"/>
          <p14:tracePt t="60459" x="4002088" y="4368800"/>
          <p14:tracePt t="60546" x="3992563" y="4359275"/>
          <p14:tracePt t="60571" x="3965575" y="4340225"/>
          <p14:tracePt t="60579" x="3948113" y="4332288"/>
          <p14:tracePt t="60588" x="3929063" y="4322763"/>
          <p14:tracePt t="60596" x="3919538" y="4303713"/>
          <p14:tracePt t="60604" x="3902075" y="4295775"/>
          <p14:tracePt t="60618" x="3902075" y="4286250"/>
          <p14:tracePt t="60626" x="3902075" y="4268788"/>
          <p14:tracePt t="60651" x="3902075" y="4259263"/>
          <p14:tracePt t="60692" x="3902075" y="4249738"/>
          <p14:tracePt t="60707" x="3902075" y="4240213"/>
          <p14:tracePt t="60740" x="3911600" y="4232275"/>
          <p14:tracePt t="60764" x="3929063" y="4213225"/>
          <p14:tracePt t="60788" x="3938588" y="4203700"/>
          <p14:tracePt t="60804" x="3956050" y="4195763"/>
          <p14:tracePt t="60812" x="3965575" y="4195763"/>
          <p14:tracePt t="60820" x="3984625" y="4176713"/>
          <p14:tracePt t="60828" x="4021138" y="4159250"/>
          <p14:tracePt t="60836" x="4065588" y="4159250"/>
          <p14:tracePt t="60844" x="4084638" y="4149725"/>
          <p14:tracePt t="60852" x="4111625" y="4149725"/>
          <p14:tracePt t="60861" x="4138613" y="4140200"/>
          <p14:tracePt t="61084" x="4148138" y="4130675"/>
          <p14:tracePt t="61100" x="4157663" y="4130675"/>
          <p14:tracePt t="61108" x="4202113" y="4130675"/>
          <p14:tracePt t="61116" x="4311650" y="4130675"/>
          <p14:tracePt t="61125" x="4440238" y="4130675"/>
          <p14:tracePt t="61130" x="4586288" y="4130675"/>
          <p14:tracePt t="61139" x="4713288" y="4130675"/>
          <p14:tracePt t="61147" x="4840288" y="4130675"/>
          <p14:tracePt t="61155" x="4949825" y="4130675"/>
          <p14:tracePt t="61163" x="5059363" y="4130675"/>
          <p14:tracePt t="61170" x="5151438" y="4130675"/>
          <p14:tracePt t="61179" x="5251450" y="4130675"/>
          <p14:tracePt t="61187" x="5278438" y="4130675"/>
          <p14:tracePt t="61195" x="5305425" y="4130675"/>
          <p14:tracePt t="61203" x="5314950" y="4130675"/>
          <p14:tracePt t="61316" x="5341938" y="4130675"/>
          <p14:tracePt t="61323" x="5397500" y="4130675"/>
          <p14:tracePt t="61330" x="5470525" y="4130675"/>
          <p14:tracePt t="61339" x="5487988" y="4130675"/>
          <p14:tracePt t="61347" x="5543550" y="4130675"/>
          <p14:tracePt t="61355" x="5570538" y="4130675"/>
          <p14:tracePt t="61363" x="5607050" y="4130675"/>
          <p14:tracePt t="61371" x="5661025" y="4130675"/>
          <p14:tracePt t="61379" x="5707063" y="4130675"/>
          <p14:tracePt t="61386" x="5734050" y="4130675"/>
          <p14:tracePt t="61395" x="5743575" y="4130675"/>
          <p14:tracePt t="61403" x="5753100" y="4130675"/>
          <p14:tracePt t="61411" x="5761038" y="4130675"/>
          <p14:tracePt t="61749" x="5743575" y="4130675"/>
          <p14:tracePt t="61756" x="5734050" y="4130675"/>
          <p14:tracePt t="61764" x="5716588" y="4130675"/>
          <p14:tracePt t="61772" x="5670550" y="4149725"/>
          <p14:tracePt t="61780" x="5643563" y="4203700"/>
          <p14:tracePt t="61788" x="5588000" y="4249738"/>
          <p14:tracePt t="61796" x="5534025" y="4332288"/>
          <p14:tracePt t="61804" x="5497513" y="4432300"/>
          <p14:tracePt t="61812" x="5434013" y="4532313"/>
          <p14:tracePt t="61820" x="5397500" y="4605338"/>
          <p14:tracePt t="61828" x="5351463" y="4724400"/>
          <p14:tracePt t="61836" x="5305425" y="4841875"/>
          <p14:tracePt t="61845" x="5268913" y="4933950"/>
          <p14:tracePt t="61852" x="5241925" y="5033963"/>
          <p14:tracePt t="61861" x="5214938" y="5143500"/>
          <p14:tracePt t="61868" x="5187950" y="5207000"/>
          <p14:tracePt t="61875" x="5178425" y="5280025"/>
          <p14:tracePt t="61883" x="5151438" y="5343525"/>
          <p14:tracePt t="61891" x="5151438" y="5353050"/>
          <p14:tracePt t="61899" x="5132388" y="5408613"/>
          <p14:tracePt t="61908" x="5132388" y="5445125"/>
          <p14:tracePt t="61915" x="5132388" y="5518150"/>
          <p14:tracePt t="61927" x="5132388" y="5572125"/>
          <p14:tracePt t="61931" x="5132388" y="5608638"/>
          <p14:tracePt t="61941" x="5132388" y="5654675"/>
          <p14:tracePt t="61947" x="5132388" y="5672138"/>
          <p14:tracePt t="61957" x="5132388" y="5708650"/>
          <p14:tracePt t="61963" x="5132388" y="5718175"/>
          <p14:tracePt t="61971" x="5132388" y="5745163"/>
          <p14:tracePt t="61979" x="5132388" y="5754688"/>
          <p14:tracePt t="61987" x="5132388" y="5781675"/>
          <p14:tracePt t="61995" x="5122863" y="5791200"/>
          <p14:tracePt t="62011" x="5122863" y="5800725"/>
          <p14:tracePt t="62019" x="5122863" y="5818188"/>
          <p14:tracePt t="62028" x="5122863" y="5837238"/>
          <p14:tracePt t="62035" x="5122863" y="5845175"/>
          <p14:tracePt t="62051" x="5122863" y="5864225"/>
          <p14:tracePt t="62157" x="5122863" y="5873750"/>
          <p14:tracePt t="62300" x="5049838" y="5891213"/>
          <p14:tracePt t="62307" x="4949825" y="5900738"/>
          <p14:tracePt t="62316" x="4840288" y="5918200"/>
          <p14:tracePt t="62325" x="4776788" y="5927725"/>
          <p14:tracePt t="62332" x="4740275" y="5927725"/>
          <p14:tracePt t="62342" x="4713288" y="5937250"/>
          <p14:tracePt t="62348" x="4667250" y="5937250"/>
          <p14:tracePt t="62359" x="4649788" y="5937250"/>
          <p14:tracePt t="62364" x="4630738" y="5946775"/>
          <p14:tracePt t="62372" x="4622800" y="5946775"/>
          <p14:tracePt t="62485" x="4603750" y="5946775"/>
          <p14:tracePt t="62692" x="4594225" y="5918200"/>
          <p14:tracePt t="62700" x="4557713" y="5800725"/>
          <p14:tracePt t="62707" x="4557713" y="5654675"/>
          <p14:tracePt t="62717" x="4521200" y="5508625"/>
          <p14:tracePt t="62725" x="4521200" y="5362575"/>
          <p14:tracePt t="62732" x="4521200" y="5216525"/>
          <p14:tracePt t="62742" x="4521200" y="5033963"/>
          <p14:tracePt t="62748" x="4521200" y="4887913"/>
          <p14:tracePt t="62757" x="4484688" y="4741863"/>
          <p14:tracePt t="62763" x="4476750" y="4632325"/>
          <p14:tracePt t="62771" x="4476750" y="4541838"/>
          <p14:tracePt t="62779" x="4476750" y="4449763"/>
          <p14:tracePt t="62787" x="4476750" y="4386263"/>
          <p14:tracePt t="62795" x="4476750" y="4359275"/>
          <p14:tracePt t="62803" x="4476750" y="4303713"/>
          <p14:tracePt t="62811" x="4476750" y="4268788"/>
          <p14:tracePt t="62819" x="4494213" y="4232275"/>
          <p14:tracePt t="62827" x="4521200" y="4195763"/>
          <p14:tracePt t="62835" x="4549775" y="4140200"/>
          <p14:tracePt t="62843" x="4586288" y="4113213"/>
          <p14:tracePt t="62851" x="4630738" y="4057650"/>
          <p14:tracePt t="62861" x="4667250" y="4013200"/>
          <p14:tracePt t="62867" x="4703763" y="3984625"/>
          <p14:tracePt t="62875" x="4722813" y="3921125"/>
          <p14:tracePt t="62883" x="4749800" y="3894138"/>
          <p14:tracePt t="62891" x="4759325" y="3857625"/>
          <p14:tracePt t="62899" x="4776788" y="3830638"/>
          <p14:tracePt t="62907" x="4786313" y="3811588"/>
          <p14:tracePt t="62915" x="4795838" y="3784600"/>
          <p14:tracePt t="62942" x="4795838" y="3775075"/>
          <p14:tracePt t="62947" x="4795838" y="3748088"/>
          <p14:tracePt t="62957" x="4803775" y="3738563"/>
          <p14:tracePt t="62971" x="4803775" y="3730625"/>
          <p14:tracePt t="63260" x="4803775" y="3738563"/>
          <p14:tracePt t="63268" x="4803775" y="3794125"/>
          <p14:tracePt t="63276" x="4803775" y="3848100"/>
          <p14:tracePt t="63284" x="4803775" y="3940175"/>
          <p14:tracePt t="63293" x="4767263" y="4076700"/>
          <p14:tracePt t="63300" x="4767263" y="4203700"/>
          <p14:tracePt t="63310" x="4759325" y="4368800"/>
          <p14:tracePt t="63316" x="4759325" y="4514850"/>
          <p14:tracePt t="63325" x="4740275" y="4660900"/>
          <p14:tracePt t="63332" x="4695825" y="4824413"/>
          <p14:tracePt t="63342" x="4686300" y="4933950"/>
          <p14:tracePt t="63348" x="4686300" y="5080000"/>
          <p14:tracePt t="63359" x="4686300" y="5207000"/>
          <p14:tracePt t="63364" x="4667250" y="5343525"/>
          <p14:tracePt t="63373" x="4649788" y="5508625"/>
          <p14:tracePt t="63380" x="4649788" y="5635625"/>
          <p14:tracePt t="63389" x="4649788" y="5764213"/>
          <p14:tracePt t="63396" x="4649788" y="5854700"/>
          <p14:tracePt t="63404" x="4649788" y="5946775"/>
          <p14:tracePt t="63412" x="4649788" y="6054725"/>
          <p14:tracePt t="63420" x="4649788" y="6110288"/>
          <p14:tracePt t="63428" x="4649788" y="6164263"/>
          <p14:tracePt t="63436" x="4649788" y="6219825"/>
          <p14:tracePt t="63444" x="4649788" y="6292850"/>
          <p14:tracePt t="63452" x="4649788" y="6338888"/>
          <p14:tracePt t="63460" x="4649788" y="6356350"/>
          <p14:tracePt t="63467" x="4649788" y="6383338"/>
          <p14:tracePt t="63475" x="4649788" y="6402388"/>
          <p14:tracePt t="67813" x="4759325" y="6402388"/>
          <p14:tracePt t="67820" x="4886325" y="6402388"/>
          <p14:tracePt t="67828" x="4978400" y="6402388"/>
          <p14:tracePt t="67836" x="5086350" y="6402388"/>
          <p14:tracePt t="67844" x="5159375" y="6402388"/>
          <p14:tracePt t="67852" x="5287963" y="6419850"/>
          <p14:tracePt t="67860" x="5387975" y="6446838"/>
          <p14:tracePt t="67868" x="5534025" y="6456363"/>
          <p14:tracePt t="67876" x="5680075" y="6475413"/>
          <p14:tracePt t="67883" x="5862638" y="6483350"/>
          <p14:tracePt t="67892" x="6007100" y="6483350"/>
          <p14:tracePt t="67899" x="6153150" y="6483350"/>
          <p14:tracePt t="67907" x="6262688" y="6483350"/>
          <p14:tracePt t="67915" x="6391275" y="6483350"/>
          <p14:tracePt t="67923" x="6518275" y="6483350"/>
          <p14:tracePt t="67931" x="6645275" y="6483350"/>
          <p14:tracePt t="67942" x="6754813" y="6483350"/>
          <p14:tracePt t="67947" x="6883400" y="6483350"/>
          <p14:tracePt t="67957" x="7010400" y="6483350"/>
          <p14:tracePt t="67963" x="7119938" y="6483350"/>
          <p14:tracePt t="67972" x="7248525" y="6483350"/>
          <p14:tracePt t="67979" x="7392988" y="6483350"/>
          <p14:tracePt t="67987" x="7539038" y="6483350"/>
          <p14:tracePt t="67995" x="7648575" y="6483350"/>
          <p14:tracePt t="68003" x="7794625" y="6483350"/>
          <p14:tracePt t="68011" x="7958138" y="6483350"/>
          <p14:tracePt t="68019" x="8104188" y="6483350"/>
          <p14:tracePt t="68028" x="8240713" y="6483350"/>
          <p14:tracePt t="68035" x="8369300" y="6483350"/>
          <p14:tracePt t="68043" x="8469313" y="6483350"/>
          <p14:tracePt t="68051" x="8578850" y="6483350"/>
          <p14:tracePt t="68059" x="8669338" y="6483350"/>
          <p14:tracePt t="68067" x="8761413" y="6456363"/>
          <p14:tracePt t="68075" x="8861425" y="6438900"/>
          <p14:tracePt t="68083" x="8924925" y="6419850"/>
          <p14:tracePt t="68091" x="8980488" y="6392863"/>
          <p14:tracePt t="68099" x="9043988" y="6365875"/>
          <p14:tracePt t="68108" x="9107488" y="6329363"/>
        </p14:tracePtLst>
      </p14:laserTrace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4539674" y="3429000"/>
            <a:ext cx="4249737" cy="1512887"/>
          </a:xfrm>
          <a:prstGeom prst="rect">
            <a:avLst/>
          </a:prstGeom>
          <a:solidFill>
            <a:schemeClr val="accent1"/>
          </a:soli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a:p>
        </p:txBody>
      </p:sp>
      <p:grpSp>
        <p:nvGrpSpPr>
          <p:cNvPr id="57347" name="Group 3"/>
          <p:cNvGrpSpPr>
            <a:grpSpLocks/>
          </p:cNvGrpSpPr>
          <p:nvPr/>
        </p:nvGrpSpPr>
        <p:grpSpPr bwMode="auto">
          <a:xfrm>
            <a:off x="5404861" y="3429000"/>
            <a:ext cx="2232025" cy="1152525"/>
            <a:chOff x="2336" y="935"/>
            <a:chExt cx="1406" cy="726"/>
          </a:xfrm>
        </p:grpSpPr>
        <p:sp>
          <p:nvSpPr>
            <p:cNvPr id="57348" name="Rectangle 4"/>
            <p:cNvSpPr>
              <a:spLocks noChangeArrowheads="1"/>
            </p:cNvSpPr>
            <p:nvPr/>
          </p:nvSpPr>
          <p:spPr bwMode="auto">
            <a:xfrm>
              <a:off x="2336" y="935"/>
              <a:ext cx="1406" cy="726"/>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7349" name="Text Box 5"/>
            <p:cNvSpPr txBox="1">
              <a:spLocks noChangeArrowheads="1"/>
            </p:cNvSpPr>
            <p:nvPr/>
          </p:nvSpPr>
          <p:spPr bwMode="auto">
            <a:xfrm>
              <a:off x="2426" y="1389"/>
              <a:ext cx="49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dirty="0"/>
                <a:t>p-well</a:t>
              </a:r>
            </a:p>
          </p:txBody>
        </p:sp>
      </p:grpSp>
      <p:grpSp>
        <p:nvGrpSpPr>
          <p:cNvPr id="2" name="グループ化 1">
            <a:extLst>
              <a:ext uri="{FF2B5EF4-FFF2-40B4-BE49-F238E27FC236}">
                <a16:creationId xmlns:a16="http://schemas.microsoft.com/office/drawing/2014/main" id="{456895D4-A0EF-430D-8559-627E0DE1C761}"/>
              </a:ext>
            </a:extLst>
          </p:cNvPr>
          <p:cNvGrpSpPr/>
          <p:nvPr/>
        </p:nvGrpSpPr>
        <p:grpSpPr>
          <a:xfrm>
            <a:off x="297221" y="2924944"/>
            <a:ext cx="8492190" cy="496987"/>
            <a:chOff x="297221" y="2924944"/>
            <a:chExt cx="8492190" cy="496987"/>
          </a:xfrm>
        </p:grpSpPr>
        <p:sp>
          <p:nvSpPr>
            <p:cNvPr id="3" name="正方形/長方形 2"/>
            <p:cNvSpPr/>
            <p:nvPr/>
          </p:nvSpPr>
          <p:spPr>
            <a:xfrm>
              <a:off x="297221" y="2924944"/>
              <a:ext cx="8492190" cy="496987"/>
            </a:xfrm>
            <a:prstGeom prst="rect">
              <a:avLst/>
            </a:prstGeom>
            <a:solidFill>
              <a:schemeClr val="accent3">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359" name="Text Box 15"/>
            <p:cNvSpPr txBox="1">
              <a:spLocks noChangeArrowheads="1"/>
            </p:cNvSpPr>
            <p:nvPr/>
          </p:nvSpPr>
          <p:spPr bwMode="auto">
            <a:xfrm>
              <a:off x="409321" y="2956334"/>
              <a:ext cx="87716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dirty="0"/>
                <a:t>絶縁物</a:t>
              </a:r>
            </a:p>
          </p:txBody>
        </p:sp>
      </p:grpSp>
      <p:sp>
        <p:nvSpPr>
          <p:cNvPr id="57362" name="Text Box 18"/>
          <p:cNvSpPr txBox="1">
            <a:spLocks noChangeArrowheads="1"/>
          </p:cNvSpPr>
          <p:nvPr/>
        </p:nvSpPr>
        <p:spPr bwMode="auto">
          <a:xfrm>
            <a:off x="260278" y="311596"/>
            <a:ext cx="825097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3200" dirty="0"/>
              <a:t>配線用メタル層とコンタクトホール（ビアホール）</a:t>
            </a:r>
          </a:p>
        </p:txBody>
      </p:sp>
      <p:sp>
        <p:nvSpPr>
          <p:cNvPr id="28" name="Rectangle 2"/>
          <p:cNvSpPr>
            <a:spLocks noChangeArrowheads="1"/>
          </p:cNvSpPr>
          <p:nvPr/>
        </p:nvSpPr>
        <p:spPr bwMode="auto">
          <a:xfrm>
            <a:off x="297221" y="3438527"/>
            <a:ext cx="4249737" cy="1512887"/>
          </a:xfrm>
          <a:prstGeom prst="rect">
            <a:avLst/>
          </a:prstGeom>
          <a:solidFill>
            <a:schemeClr val="accent1"/>
          </a:soli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a:p>
        </p:txBody>
      </p:sp>
      <p:grpSp>
        <p:nvGrpSpPr>
          <p:cNvPr id="11" name="グループ化 10">
            <a:extLst>
              <a:ext uri="{FF2B5EF4-FFF2-40B4-BE49-F238E27FC236}">
                <a16:creationId xmlns:a16="http://schemas.microsoft.com/office/drawing/2014/main" id="{7139BEBE-CF4E-4866-98BD-6BD193AA5340}"/>
              </a:ext>
            </a:extLst>
          </p:cNvPr>
          <p:cNvGrpSpPr/>
          <p:nvPr/>
        </p:nvGrpSpPr>
        <p:grpSpPr>
          <a:xfrm>
            <a:off x="2051571" y="3421931"/>
            <a:ext cx="5224953" cy="367431"/>
            <a:chOff x="2051571" y="3421931"/>
            <a:chExt cx="5224953" cy="367431"/>
          </a:xfrm>
        </p:grpSpPr>
        <p:sp>
          <p:nvSpPr>
            <p:cNvPr id="57354" name="Rectangle 10"/>
            <p:cNvSpPr>
              <a:spLocks noChangeArrowheads="1"/>
            </p:cNvSpPr>
            <p:nvPr/>
          </p:nvSpPr>
          <p:spPr bwMode="auto">
            <a:xfrm>
              <a:off x="6700261" y="3429000"/>
              <a:ext cx="576263" cy="360362"/>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7355" name="Rectangle 11"/>
            <p:cNvSpPr>
              <a:spLocks noChangeArrowheads="1"/>
            </p:cNvSpPr>
            <p:nvPr/>
          </p:nvSpPr>
          <p:spPr bwMode="auto">
            <a:xfrm>
              <a:off x="5692199" y="3429000"/>
              <a:ext cx="576262" cy="360362"/>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9" name="Rectangle 6"/>
            <p:cNvSpPr>
              <a:spLocks noChangeArrowheads="1"/>
            </p:cNvSpPr>
            <p:nvPr/>
          </p:nvSpPr>
          <p:spPr bwMode="auto">
            <a:xfrm>
              <a:off x="3059633" y="3421931"/>
              <a:ext cx="576263" cy="360362"/>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0" name="Rectangle 7"/>
            <p:cNvSpPr>
              <a:spLocks noChangeArrowheads="1"/>
            </p:cNvSpPr>
            <p:nvPr/>
          </p:nvSpPr>
          <p:spPr bwMode="auto">
            <a:xfrm>
              <a:off x="2051571" y="3421931"/>
              <a:ext cx="576262" cy="360362"/>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31" name="Text Box 8"/>
          <p:cNvSpPr txBox="1">
            <a:spLocks noChangeArrowheads="1"/>
          </p:cNvSpPr>
          <p:nvPr/>
        </p:nvSpPr>
        <p:spPr bwMode="auto">
          <a:xfrm>
            <a:off x="395288" y="4574456"/>
            <a:ext cx="1327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n-substrate</a:t>
            </a:r>
          </a:p>
        </p:txBody>
      </p:sp>
      <p:grpSp>
        <p:nvGrpSpPr>
          <p:cNvPr id="9" name="グループ化 8">
            <a:extLst>
              <a:ext uri="{FF2B5EF4-FFF2-40B4-BE49-F238E27FC236}">
                <a16:creationId xmlns:a16="http://schemas.microsoft.com/office/drawing/2014/main" id="{7B3221E4-19B4-460C-A2F1-B52EFFC2AE2E}"/>
              </a:ext>
            </a:extLst>
          </p:cNvPr>
          <p:cNvGrpSpPr/>
          <p:nvPr/>
        </p:nvGrpSpPr>
        <p:grpSpPr>
          <a:xfrm>
            <a:off x="2627833" y="3206031"/>
            <a:ext cx="431800" cy="215900"/>
            <a:chOff x="2627833" y="3206031"/>
            <a:chExt cx="431800" cy="215900"/>
          </a:xfrm>
        </p:grpSpPr>
        <p:sp>
          <p:nvSpPr>
            <p:cNvPr id="32" name="Rectangle 10"/>
            <p:cNvSpPr>
              <a:spLocks noChangeArrowheads="1"/>
            </p:cNvSpPr>
            <p:nvPr/>
          </p:nvSpPr>
          <p:spPr bwMode="auto">
            <a:xfrm>
              <a:off x="2627833" y="3350493"/>
              <a:ext cx="431800" cy="71438"/>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3" name="Rectangle 12"/>
            <p:cNvSpPr>
              <a:spLocks noChangeArrowheads="1"/>
            </p:cNvSpPr>
            <p:nvPr/>
          </p:nvSpPr>
          <p:spPr bwMode="auto">
            <a:xfrm>
              <a:off x="2627833" y="3206031"/>
              <a:ext cx="431800" cy="144462"/>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5" name="グループ化 4">
            <a:extLst>
              <a:ext uri="{FF2B5EF4-FFF2-40B4-BE49-F238E27FC236}">
                <a16:creationId xmlns:a16="http://schemas.microsoft.com/office/drawing/2014/main" id="{1B5125E2-2E39-4B1A-BBD7-93855719BD16}"/>
              </a:ext>
            </a:extLst>
          </p:cNvPr>
          <p:cNvGrpSpPr/>
          <p:nvPr/>
        </p:nvGrpSpPr>
        <p:grpSpPr>
          <a:xfrm>
            <a:off x="300863" y="2587119"/>
            <a:ext cx="8488548" cy="369332"/>
            <a:chOff x="300863" y="2587119"/>
            <a:chExt cx="8488548" cy="369332"/>
          </a:xfrm>
        </p:grpSpPr>
        <p:sp>
          <p:nvSpPr>
            <p:cNvPr id="36" name="正方形/長方形 35"/>
            <p:cNvSpPr/>
            <p:nvPr/>
          </p:nvSpPr>
          <p:spPr>
            <a:xfrm>
              <a:off x="300863" y="2636837"/>
              <a:ext cx="8488548" cy="29205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Text Box 15"/>
            <p:cNvSpPr txBox="1">
              <a:spLocks noChangeArrowheads="1"/>
            </p:cNvSpPr>
            <p:nvPr/>
          </p:nvSpPr>
          <p:spPr bwMode="auto">
            <a:xfrm>
              <a:off x="436278" y="2587119"/>
              <a:ext cx="111761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dirty="0"/>
                <a:t>メタル</a:t>
              </a:r>
              <a:r>
                <a:rPr lang="en-US" altLang="ja-JP" dirty="0"/>
                <a:t>1</a:t>
              </a:r>
              <a:r>
                <a:rPr lang="ja-JP" altLang="en-US" dirty="0"/>
                <a:t>層</a:t>
              </a:r>
            </a:p>
          </p:txBody>
        </p:sp>
      </p:grpSp>
      <p:grpSp>
        <p:nvGrpSpPr>
          <p:cNvPr id="7" name="グループ化 6">
            <a:extLst>
              <a:ext uri="{FF2B5EF4-FFF2-40B4-BE49-F238E27FC236}">
                <a16:creationId xmlns:a16="http://schemas.microsoft.com/office/drawing/2014/main" id="{58FF5C19-4973-4649-8EF8-65035C956E48}"/>
              </a:ext>
            </a:extLst>
          </p:cNvPr>
          <p:cNvGrpSpPr/>
          <p:nvPr/>
        </p:nvGrpSpPr>
        <p:grpSpPr>
          <a:xfrm>
            <a:off x="280275" y="2141822"/>
            <a:ext cx="8492190" cy="496987"/>
            <a:chOff x="280275" y="2141822"/>
            <a:chExt cx="8492190" cy="496987"/>
          </a:xfrm>
        </p:grpSpPr>
        <p:sp>
          <p:nvSpPr>
            <p:cNvPr id="37" name="正方形/長方形 36"/>
            <p:cNvSpPr/>
            <p:nvPr/>
          </p:nvSpPr>
          <p:spPr>
            <a:xfrm>
              <a:off x="280275" y="2141822"/>
              <a:ext cx="8492190" cy="496987"/>
            </a:xfrm>
            <a:prstGeom prst="rect">
              <a:avLst/>
            </a:prstGeom>
            <a:solidFill>
              <a:schemeClr val="accent3">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Text Box 15"/>
            <p:cNvSpPr txBox="1">
              <a:spLocks noChangeArrowheads="1"/>
            </p:cNvSpPr>
            <p:nvPr/>
          </p:nvSpPr>
          <p:spPr bwMode="auto">
            <a:xfrm>
              <a:off x="416525" y="2237256"/>
              <a:ext cx="87716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dirty="0"/>
                <a:t>絶縁物</a:t>
              </a:r>
            </a:p>
          </p:txBody>
        </p:sp>
      </p:grpSp>
      <p:grpSp>
        <p:nvGrpSpPr>
          <p:cNvPr id="8" name="グループ化 7">
            <a:extLst>
              <a:ext uri="{FF2B5EF4-FFF2-40B4-BE49-F238E27FC236}">
                <a16:creationId xmlns:a16="http://schemas.microsoft.com/office/drawing/2014/main" id="{C6FCB307-EC39-46F1-B214-1F66C8CA8DD4}"/>
              </a:ext>
            </a:extLst>
          </p:cNvPr>
          <p:cNvGrpSpPr/>
          <p:nvPr/>
        </p:nvGrpSpPr>
        <p:grpSpPr>
          <a:xfrm>
            <a:off x="260278" y="1803656"/>
            <a:ext cx="8488548" cy="369332"/>
            <a:chOff x="260278" y="1803656"/>
            <a:chExt cx="8488548" cy="369332"/>
          </a:xfrm>
        </p:grpSpPr>
        <p:sp>
          <p:nvSpPr>
            <p:cNvPr id="38" name="正方形/長方形 37"/>
            <p:cNvSpPr/>
            <p:nvPr/>
          </p:nvSpPr>
          <p:spPr>
            <a:xfrm>
              <a:off x="260278" y="1855960"/>
              <a:ext cx="8488548" cy="292050"/>
            </a:xfrm>
            <a:prstGeom prst="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Text Box 15"/>
            <p:cNvSpPr txBox="1">
              <a:spLocks noChangeArrowheads="1"/>
            </p:cNvSpPr>
            <p:nvPr/>
          </p:nvSpPr>
          <p:spPr bwMode="auto">
            <a:xfrm>
              <a:off x="298404" y="1803656"/>
              <a:ext cx="114646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dirty="0"/>
                <a:t>メタル</a:t>
              </a:r>
              <a:r>
                <a:rPr lang="en-US" altLang="ja-JP" dirty="0"/>
                <a:t>2</a:t>
              </a:r>
              <a:r>
                <a:rPr lang="ja-JP" altLang="en-US" dirty="0"/>
                <a:t>層</a:t>
              </a:r>
            </a:p>
          </p:txBody>
        </p:sp>
      </p:grpSp>
      <p:grpSp>
        <p:nvGrpSpPr>
          <p:cNvPr id="12" name="グループ化 11">
            <a:extLst>
              <a:ext uri="{FF2B5EF4-FFF2-40B4-BE49-F238E27FC236}">
                <a16:creationId xmlns:a16="http://schemas.microsoft.com/office/drawing/2014/main" id="{1908FDF5-C9C2-4743-9773-E0E8359EBC9A}"/>
              </a:ext>
            </a:extLst>
          </p:cNvPr>
          <p:cNvGrpSpPr/>
          <p:nvPr/>
        </p:nvGrpSpPr>
        <p:grpSpPr>
          <a:xfrm>
            <a:off x="1538935" y="1352828"/>
            <a:ext cx="5965590" cy="2083975"/>
            <a:chOff x="1538935" y="1352828"/>
            <a:chExt cx="5965590" cy="2083975"/>
          </a:xfrm>
        </p:grpSpPr>
        <p:sp>
          <p:nvSpPr>
            <p:cNvPr id="4" name="正方形/長方形 3"/>
            <p:cNvSpPr/>
            <p:nvPr/>
          </p:nvSpPr>
          <p:spPr>
            <a:xfrm flipH="1">
              <a:off x="2759229" y="2114388"/>
              <a:ext cx="192490" cy="1098712"/>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正方形/長方形 42"/>
            <p:cNvSpPr/>
            <p:nvPr/>
          </p:nvSpPr>
          <p:spPr>
            <a:xfrm flipH="1">
              <a:off x="2202471" y="2924671"/>
              <a:ext cx="172911" cy="512132"/>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正方形/長方形 43"/>
            <p:cNvSpPr/>
            <p:nvPr/>
          </p:nvSpPr>
          <p:spPr>
            <a:xfrm flipH="1">
              <a:off x="3291369" y="2924671"/>
              <a:ext cx="172911" cy="512132"/>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正方形/長方形 44"/>
            <p:cNvSpPr/>
            <p:nvPr/>
          </p:nvSpPr>
          <p:spPr>
            <a:xfrm flipH="1">
              <a:off x="5893874" y="2924671"/>
              <a:ext cx="172911" cy="512132"/>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正方形/長方形 45"/>
            <p:cNvSpPr/>
            <p:nvPr/>
          </p:nvSpPr>
          <p:spPr>
            <a:xfrm flipH="1">
              <a:off x="6911516" y="2903219"/>
              <a:ext cx="172911" cy="512132"/>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正方形/長方形 46"/>
            <p:cNvSpPr/>
            <p:nvPr/>
          </p:nvSpPr>
          <p:spPr>
            <a:xfrm flipH="1">
              <a:off x="6384772" y="2164668"/>
              <a:ext cx="215975" cy="1044897"/>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正方形/長方形 47"/>
            <p:cNvSpPr/>
            <p:nvPr/>
          </p:nvSpPr>
          <p:spPr>
            <a:xfrm flipH="1">
              <a:off x="7349472" y="2924671"/>
              <a:ext cx="155053" cy="500442"/>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正方形/長方形 48"/>
            <p:cNvSpPr/>
            <p:nvPr/>
          </p:nvSpPr>
          <p:spPr>
            <a:xfrm flipH="1">
              <a:off x="1538935" y="2914909"/>
              <a:ext cx="155053" cy="500442"/>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Text Box 15"/>
            <p:cNvSpPr txBox="1">
              <a:spLocks noChangeArrowheads="1"/>
            </p:cNvSpPr>
            <p:nvPr/>
          </p:nvSpPr>
          <p:spPr bwMode="auto">
            <a:xfrm>
              <a:off x="1848855" y="1352828"/>
              <a:ext cx="172996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dirty="0"/>
                <a:t>コンタクトホール</a:t>
              </a:r>
            </a:p>
          </p:txBody>
        </p:sp>
        <p:cxnSp>
          <p:nvCxnSpPr>
            <p:cNvPr id="6" name="直線矢印コネクタ 5"/>
            <p:cNvCxnSpPr/>
            <p:nvPr/>
          </p:nvCxnSpPr>
          <p:spPr>
            <a:xfrm>
              <a:off x="2422089" y="1709649"/>
              <a:ext cx="313656" cy="36889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3" name="正方形/長方形 52"/>
            <p:cNvSpPr/>
            <p:nvPr/>
          </p:nvSpPr>
          <p:spPr>
            <a:xfrm flipH="1">
              <a:off x="4581790" y="2164668"/>
              <a:ext cx="172911" cy="512132"/>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0" name="グループ化 9">
            <a:extLst>
              <a:ext uri="{FF2B5EF4-FFF2-40B4-BE49-F238E27FC236}">
                <a16:creationId xmlns:a16="http://schemas.microsoft.com/office/drawing/2014/main" id="{7F9095D1-952D-49E7-A657-93734A9AB537}"/>
              </a:ext>
            </a:extLst>
          </p:cNvPr>
          <p:cNvGrpSpPr/>
          <p:nvPr/>
        </p:nvGrpSpPr>
        <p:grpSpPr>
          <a:xfrm>
            <a:off x="6263816" y="3213100"/>
            <a:ext cx="436445" cy="215900"/>
            <a:chOff x="6263816" y="3213100"/>
            <a:chExt cx="436445" cy="215900"/>
          </a:xfrm>
        </p:grpSpPr>
        <p:sp>
          <p:nvSpPr>
            <p:cNvPr id="57358" name="Rectangle 14"/>
            <p:cNvSpPr>
              <a:spLocks noChangeArrowheads="1"/>
            </p:cNvSpPr>
            <p:nvPr/>
          </p:nvSpPr>
          <p:spPr bwMode="auto">
            <a:xfrm>
              <a:off x="6268461" y="3357562"/>
              <a:ext cx="431800" cy="71438"/>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7360" name="Rectangle 16"/>
            <p:cNvSpPr>
              <a:spLocks noChangeArrowheads="1"/>
            </p:cNvSpPr>
            <p:nvPr/>
          </p:nvSpPr>
          <p:spPr bwMode="auto">
            <a:xfrm>
              <a:off x="6268461" y="3213100"/>
              <a:ext cx="431800" cy="144462"/>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1" name="Rectangle 10">
              <a:extLst>
                <a:ext uri="{FF2B5EF4-FFF2-40B4-BE49-F238E27FC236}">
                  <a16:creationId xmlns:a16="http://schemas.microsoft.com/office/drawing/2014/main" id="{96FA6C05-6488-49C0-ACD5-0DAB24C7D763}"/>
                </a:ext>
              </a:extLst>
            </p:cNvPr>
            <p:cNvSpPr>
              <a:spLocks noChangeArrowheads="1"/>
            </p:cNvSpPr>
            <p:nvPr/>
          </p:nvSpPr>
          <p:spPr bwMode="auto">
            <a:xfrm>
              <a:off x="6263816" y="3355474"/>
              <a:ext cx="431800" cy="71438"/>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pic>
        <p:nvPicPr>
          <p:cNvPr id="13" name="オーディオ 12">
            <a:hlinkClick r:id="" action="ppaction://media"/>
            <a:extLst>
              <a:ext uri="{FF2B5EF4-FFF2-40B4-BE49-F238E27FC236}">
                <a16:creationId xmlns:a16="http://schemas.microsoft.com/office/drawing/2014/main" id="{0D2ADB84-0066-4C8C-94E6-3EBF27F9D10D}"/>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extLst>
      <p:ext uri="{BB962C8B-B14F-4D97-AF65-F5344CB8AC3E}">
        <p14:creationId xmlns:p14="http://schemas.microsoft.com/office/powerpoint/2010/main" val="1379306043"/>
      </p:ext>
    </p:extLst>
  </p:cSld>
  <p:clrMapOvr>
    <a:masterClrMapping/>
  </p:clrMapOvr>
  <mc:AlternateContent xmlns:mc="http://schemas.openxmlformats.org/markup-compatibility/2006" xmlns:p14="http://schemas.microsoft.com/office/powerpoint/2010/main">
    <mc:Choice Requires="p14">
      <p:transition spd="slow" p14:dur="2000" advTm="110721"/>
    </mc:Choice>
    <mc:Fallback xmlns="">
      <p:transition spd="slow" advTm="1107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73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13"/>
                </p:tgtEl>
              </p:cMediaNode>
            </p:audio>
          </p:childTnLst>
        </p:cTn>
      </p:par>
    </p:tnLst>
  </p:timing>
  <p:extLst>
    <p:ext uri="{3A86A75C-4F4B-4683-9AE1-C65F6400EC91}">
      <p14:laserTraceLst xmlns:p14="http://schemas.microsoft.com/office/powerpoint/2010/main">
        <p14:tracePtLst>
          <p14:tracePt t="11766" x="9080500" y="4349750"/>
          <p14:tracePt t="11774" x="8970963" y="4349750"/>
          <p14:tracePt t="11782" x="8907463" y="4359275"/>
          <p14:tracePt t="11790" x="8797925" y="4386263"/>
          <p14:tracePt t="11798" x="8688388" y="4405313"/>
          <p14:tracePt t="11806" x="8569325" y="4413250"/>
          <p14:tracePt t="11814" x="8442325" y="4432300"/>
          <p14:tracePt t="11823" x="8296275" y="4432300"/>
          <p14:tracePt t="11831" x="8169275" y="4459288"/>
          <p14:tracePt t="11839" x="8040688" y="4468813"/>
          <p14:tracePt t="11848" x="7967663" y="4468813"/>
          <p14:tracePt t="11855" x="7867650" y="4495800"/>
          <p14:tracePt t="11863" x="7840663" y="4495800"/>
          <p14:tracePt t="11871" x="7813675" y="4495800"/>
          <p14:tracePt t="11878" x="7767638" y="4522788"/>
          <p14:tracePt t="11886" x="7748588" y="4532313"/>
          <p14:tracePt t="11894" x="7731125" y="4532313"/>
          <p14:tracePt t="11902" x="7704138" y="4532313"/>
          <p14:tracePt t="11910" x="7694613" y="4541838"/>
          <p14:tracePt t="11927" x="7667625" y="4551363"/>
          <p14:tracePt t="12071" x="7658100" y="4551363"/>
          <p14:tracePt t="12079" x="7631113" y="4587875"/>
          <p14:tracePt t="12087" x="7602538" y="4605338"/>
          <p14:tracePt t="12094" x="7558088" y="4651375"/>
          <p14:tracePt t="12103" x="7512050" y="4687888"/>
          <p14:tracePt t="12112" x="7421563" y="4741863"/>
          <p14:tracePt t="12119" x="7375525" y="4778375"/>
          <p14:tracePt t="12128" x="7312025" y="4814888"/>
          <p14:tracePt t="12147" x="7175500" y="4878388"/>
          <p14:tracePt t="12151" x="7092950" y="4906963"/>
          <p14:tracePt t="12159" x="7065963" y="4906963"/>
          <p14:tracePt t="12167" x="7046913" y="4924425"/>
          <p14:tracePt t="12175" x="7019925" y="4933950"/>
          <p14:tracePt t="12183" x="6992938" y="4943475"/>
          <p14:tracePt t="12215" x="6973888" y="4943475"/>
          <p14:tracePt t="12223" x="6956425" y="4943475"/>
          <p14:tracePt t="12230" x="6892925" y="4943475"/>
          <p14:tracePt t="12239" x="6791325" y="4906963"/>
          <p14:tracePt t="12247" x="6681788" y="4878388"/>
          <p14:tracePt t="12255" x="6527800" y="4833938"/>
          <p14:tracePt t="12264" x="6381750" y="4805363"/>
          <p14:tracePt t="12271" x="6208713" y="4732338"/>
          <p14:tracePt t="12279" x="6080125" y="4687888"/>
          <p14:tracePt t="12287" x="5962650" y="4660900"/>
          <p14:tracePt t="12294" x="5853113" y="4595813"/>
          <p14:tracePt t="12303" x="5770563" y="4559300"/>
          <p14:tracePt t="12311" x="5743575" y="4541838"/>
          <p14:tracePt t="12319" x="5734050" y="4532313"/>
          <p14:tracePt t="12343" x="5734050" y="4522788"/>
          <p14:tracePt t="12351" x="5734050" y="4495800"/>
          <p14:tracePt t="12359" x="5734050" y="4441825"/>
          <p14:tracePt t="12367" x="5734050" y="4405313"/>
          <p14:tracePt t="12375" x="5770563" y="4322763"/>
          <p14:tracePt t="12383" x="5780088" y="4295775"/>
          <p14:tracePt t="12391" x="5789613" y="4240213"/>
          <p14:tracePt t="12399" x="5816600" y="4195763"/>
          <p14:tracePt t="12407" x="5816600" y="4167188"/>
          <p14:tracePt t="12415" x="5816600" y="4113213"/>
          <p14:tracePt t="12423" x="5826125" y="4067175"/>
          <p14:tracePt t="12430" x="5826125" y="4030663"/>
          <p14:tracePt t="12438" x="5834063" y="3984625"/>
          <p14:tracePt t="12446" x="5843588" y="3930650"/>
          <p14:tracePt t="12455" x="5870575" y="3903663"/>
          <p14:tracePt t="12464" x="5889625" y="3848100"/>
          <p14:tracePt t="12471" x="5899150" y="3811588"/>
          <p14:tracePt t="12478" x="5935663" y="3757613"/>
          <p14:tracePt t="12487" x="5953125" y="3730625"/>
          <p14:tracePt t="12495" x="5989638" y="3665538"/>
          <p14:tracePt t="12503" x="6016625" y="3638550"/>
          <p14:tracePt t="12513" x="6043613" y="3611563"/>
          <p14:tracePt t="12518" x="6089650" y="3556000"/>
          <p14:tracePt t="12527" x="6145213" y="3519488"/>
          <p14:tracePt t="12534" x="6189663" y="3502025"/>
          <p14:tracePt t="12542" x="6226175" y="3492500"/>
          <p14:tracePt t="12550" x="6326188" y="3446463"/>
          <p14:tracePt t="12558" x="6354763" y="3438525"/>
          <p14:tracePt t="12566" x="6445250" y="3429000"/>
          <p14:tracePt t="12574" x="6500813" y="3429000"/>
          <p14:tracePt t="12583" x="6545263" y="3402013"/>
          <p14:tracePt t="12591" x="6573838" y="3402013"/>
          <p14:tracePt t="12599" x="6627813" y="3392488"/>
          <p14:tracePt t="12607" x="6700838" y="3392488"/>
          <p14:tracePt t="12615" x="6746875" y="3392488"/>
          <p14:tracePt t="12623" x="6754813" y="3392488"/>
          <p14:tracePt t="12631" x="6791325" y="3392488"/>
          <p14:tracePt t="12639" x="6827838" y="3392488"/>
          <p14:tracePt t="12647" x="6856413" y="3402013"/>
          <p14:tracePt t="12655" x="6910388" y="3446463"/>
          <p14:tracePt t="12663" x="6910388" y="3455988"/>
          <p14:tracePt t="12671" x="6937375" y="3482975"/>
          <p14:tracePt t="12679" x="6946900" y="3511550"/>
          <p14:tracePt t="12686" x="6964363" y="3548063"/>
          <p14:tracePt t="12696" x="6964363" y="3565525"/>
          <p14:tracePt t="12702" x="6964363" y="3621088"/>
          <p14:tracePt t="12710" x="6964363" y="3657600"/>
          <p14:tracePt t="12718" x="6964363" y="3711575"/>
          <p14:tracePt t="12727" x="6964363" y="3757613"/>
          <p14:tracePt t="12734" x="6964363" y="3811588"/>
          <p14:tracePt t="12743" x="6956425" y="3867150"/>
          <p14:tracePt t="12750" x="6919913" y="3948113"/>
          <p14:tracePt t="12759" x="6910388" y="3994150"/>
          <p14:tracePt t="12766" x="6910388" y="4049713"/>
          <p14:tracePt t="12775" x="6910388" y="4086225"/>
          <p14:tracePt t="12783" x="6910388" y="4113213"/>
          <p14:tracePt t="12791" x="6910388" y="4149725"/>
          <p14:tracePt t="12799" x="6910388" y="4167188"/>
          <p14:tracePt t="12807" x="6910388" y="4203700"/>
          <p14:tracePt t="12815" x="6900863" y="4232275"/>
          <p14:tracePt t="12823" x="6873875" y="4268788"/>
          <p14:tracePt t="12831" x="6864350" y="4303713"/>
          <p14:tracePt t="12839" x="6856413" y="4368800"/>
          <p14:tracePt t="12848" x="6846888" y="4405313"/>
          <p14:tracePt t="12855" x="6810375" y="4459288"/>
          <p14:tracePt t="12863" x="6791325" y="4486275"/>
          <p14:tracePt t="12871" x="6764338" y="4532313"/>
          <p14:tracePt t="12881" x="6754813" y="4541838"/>
          <p14:tracePt t="12886" x="6737350" y="4568825"/>
          <p14:tracePt t="12894" x="6718300" y="4587875"/>
          <p14:tracePt t="12902" x="6700838" y="4605338"/>
          <p14:tracePt t="12910" x="6673850" y="4624388"/>
          <p14:tracePt t="12918" x="6637338" y="4632325"/>
          <p14:tracePt t="12927" x="6600825" y="4641850"/>
          <p14:tracePt t="12934" x="6554788" y="4668838"/>
          <p14:tracePt t="12942" x="6491288" y="4678363"/>
          <p14:tracePt t="12958" x="6464300" y="4678363"/>
          <p14:tracePt t="12966" x="6445250" y="4678363"/>
          <p14:tracePt t="13126" x="6435725" y="4678363"/>
          <p14:tracePt t="13207" x="6362700" y="4678363"/>
          <p14:tracePt t="13215" x="6272213" y="4678363"/>
          <p14:tracePt t="13223" x="6126163" y="4678363"/>
          <p14:tracePt t="13231" x="5980113" y="4678363"/>
          <p14:tracePt t="13239" x="5770563" y="4651375"/>
          <p14:tracePt t="13247" x="5588000" y="4632325"/>
          <p14:tracePt t="13255" x="5387975" y="4605338"/>
          <p14:tracePt t="13263" x="5178425" y="4568825"/>
          <p14:tracePt t="13271" x="4813300" y="4486275"/>
          <p14:tracePt t="13279" x="4503738" y="4386263"/>
          <p14:tracePt t="13287" x="4230688" y="4349750"/>
          <p14:tracePt t="13296" x="3965575" y="4268788"/>
          <p14:tracePt t="13303" x="3729038" y="4176713"/>
          <p14:tracePt t="13312" x="3582988" y="4130675"/>
          <p14:tracePt t="13319" x="3536950" y="4122738"/>
          <p14:tracePt t="13329" x="3482975" y="4113213"/>
          <p14:tracePt t="13337" x="3473450" y="4113213"/>
          <p14:tracePt t="13345" x="3455988" y="4113213"/>
          <p14:tracePt t="13631" x="3463925" y="4113213"/>
          <p14:tracePt t="13639" x="3463925" y="4122738"/>
          <p14:tracePt t="13647" x="3463925" y="4130675"/>
          <p14:tracePt t="13663" x="3463925" y="4149725"/>
          <p14:tracePt t="13671" x="3463925" y="4159250"/>
          <p14:tracePt t="13687" x="3463925" y="4167188"/>
          <p14:tracePt t="13711" x="3463925" y="4176713"/>
          <p14:tracePt t="13728" x="3463925" y="4195763"/>
          <p14:tracePt t="13744" x="3463925" y="4213225"/>
          <p14:tracePt t="13751" x="3482975" y="4249738"/>
          <p14:tracePt t="13759" x="3490913" y="4249738"/>
          <p14:tracePt t="13767" x="3500438" y="4295775"/>
          <p14:tracePt t="13775" x="3509963" y="4295775"/>
          <p14:tracePt t="13783" x="3527425" y="4322763"/>
          <p14:tracePt t="13791" x="3527425" y="4340225"/>
          <p14:tracePt t="13799" x="3527425" y="4359275"/>
          <p14:tracePt t="13807" x="3536950" y="4376738"/>
          <p14:tracePt t="13815" x="3536950" y="4386263"/>
          <p14:tracePt t="13831" x="3536950" y="4395788"/>
          <p14:tracePt t="13839" x="3527425" y="4413250"/>
          <p14:tracePt t="13847" x="3519488" y="4422775"/>
          <p14:tracePt t="13855" x="3519488" y="4432300"/>
          <p14:tracePt t="13864" x="3509963" y="4441825"/>
          <p14:tracePt t="13872" x="3473450" y="4468813"/>
          <p14:tracePt t="13879" x="3455988" y="4478338"/>
          <p14:tracePt t="13899" x="3400425" y="4495800"/>
          <p14:tracePt t="13903" x="3363913" y="4532313"/>
          <p14:tracePt t="13912" x="3327400" y="4541838"/>
          <p14:tracePt t="13919" x="3263900" y="4578350"/>
          <p14:tracePt t="13929" x="3217863" y="4587875"/>
          <p14:tracePt t="13935" x="3171825" y="4595813"/>
          <p14:tracePt t="13945" x="3144838" y="4605338"/>
          <p14:tracePt t="13951" x="3100388" y="4641850"/>
          <p14:tracePt t="13959" x="3071813" y="4641850"/>
          <p14:tracePt t="13967" x="3054350" y="4651375"/>
          <p14:tracePt t="13975" x="3044825" y="4660900"/>
          <p14:tracePt t="13983" x="3017838" y="4660900"/>
          <p14:tracePt t="13991" x="3008313" y="4668838"/>
          <p14:tracePt t="13999" x="2998788" y="4678363"/>
          <p14:tracePt t="14015" x="2962275" y="4678363"/>
          <p14:tracePt t="14031" x="2925763" y="4678363"/>
          <p14:tracePt t="14039" x="2889250" y="4678363"/>
          <p14:tracePt t="14047" x="2881313" y="4678363"/>
          <p14:tracePt t="14055" x="2835275" y="4697413"/>
          <p14:tracePt t="14064" x="2825750" y="4697413"/>
          <p14:tracePt t="14071" x="2789238" y="4697413"/>
          <p14:tracePt t="14079" x="2771775" y="4697413"/>
          <p14:tracePt t="14087" x="2735263" y="4697413"/>
          <p14:tracePt t="14096" x="2725738" y="4697413"/>
          <p14:tracePt t="14103" x="2689225" y="4697413"/>
          <p14:tracePt t="14113" x="2662238" y="4697413"/>
          <p14:tracePt t="14120" x="2643188" y="4697413"/>
          <p14:tracePt t="14130" x="2635250" y="4697413"/>
          <p14:tracePt t="14135" x="2598738" y="4687888"/>
          <p14:tracePt t="14145" x="2579688" y="4660900"/>
          <p14:tracePt t="14151" x="2543175" y="4614863"/>
          <p14:tracePt t="14160" x="2533650" y="4595813"/>
          <p14:tracePt t="14167" x="2498725" y="4551363"/>
          <p14:tracePt t="14175" x="2489200" y="4514850"/>
          <p14:tracePt t="14183" x="2462213" y="4449763"/>
          <p14:tracePt t="14191" x="2443163" y="4405313"/>
          <p14:tracePt t="14199" x="2433638" y="4349750"/>
          <p14:tracePt t="14207" x="2416175" y="4286250"/>
          <p14:tracePt t="14216" x="2379663" y="4222750"/>
          <p14:tracePt t="14223" x="2343150" y="4159250"/>
          <p14:tracePt t="14232" x="2306638" y="4094163"/>
          <p14:tracePt t="14239" x="2279650" y="4067175"/>
          <p14:tracePt t="14248" x="2260600" y="4030663"/>
          <p14:tracePt t="14255" x="2243138" y="3976688"/>
          <p14:tracePt t="14263" x="2243138" y="3940175"/>
          <p14:tracePt t="14271" x="2197100" y="3884613"/>
          <p14:tracePt t="14279" x="2197100" y="3830638"/>
          <p14:tracePt t="14287" x="2170113" y="3803650"/>
          <p14:tracePt t="14296" x="2170113" y="3757613"/>
          <p14:tracePt t="14303" x="2151063" y="3702050"/>
          <p14:tracePt t="14312" x="2143125" y="3657600"/>
          <p14:tracePt t="14319" x="2133600" y="3638550"/>
          <p14:tracePt t="14329" x="2133600" y="3611563"/>
          <p14:tracePt t="14335" x="2133600" y="3592513"/>
          <p14:tracePt t="14345" x="2133600" y="3565525"/>
          <p14:tracePt t="14351" x="2133600" y="3529013"/>
          <p14:tracePt t="14359" x="2133600" y="3492500"/>
          <p14:tracePt t="14367" x="2133600" y="3455988"/>
          <p14:tracePt t="14375" x="2133600" y="3411538"/>
          <p14:tracePt t="14383" x="2160588" y="3338513"/>
          <p14:tracePt t="14391" x="2197100" y="3273425"/>
          <p14:tracePt t="14399" x="2243138" y="3228975"/>
          <p14:tracePt t="14407" x="2297113" y="3182938"/>
          <p14:tracePt t="14415" x="2324100" y="3146425"/>
          <p14:tracePt t="14423" x="2379663" y="3100388"/>
          <p14:tracePt t="14432" x="2406650" y="3090863"/>
          <p14:tracePt t="14439" x="2462213" y="3054350"/>
          <p14:tracePt t="14448" x="2506663" y="3036888"/>
          <p14:tracePt t="14455" x="2562225" y="3027363"/>
          <p14:tracePt t="14463" x="2643188" y="3017838"/>
          <p14:tracePt t="14471" x="2735263" y="3017838"/>
          <p14:tracePt t="14479" x="2817813" y="2990850"/>
          <p14:tracePt t="14487" x="2889250" y="2990850"/>
          <p14:tracePt t="14496" x="2962275" y="2990850"/>
          <p14:tracePt t="14503" x="3017838" y="2990850"/>
          <p14:tracePt t="14513" x="3071813" y="2990850"/>
          <p14:tracePt t="14519" x="3117850" y="2990850"/>
          <p14:tracePt t="14529" x="3144838" y="2990850"/>
          <p14:tracePt t="14535" x="3171825" y="2990850"/>
          <p14:tracePt t="14545" x="3190875" y="3000375"/>
          <p14:tracePt t="14551" x="3208338" y="3009900"/>
          <p14:tracePt t="14560" x="3227388" y="3027363"/>
          <p14:tracePt t="14567" x="3236913" y="3036888"/>
          <p14:tracePt t="14583" x="3254375" y="3054350"/>
          <p14:tracePt t="14591" x="3263900" y="3073400"/>
          <p14:tracePt t="14599" x="3263900" y="3090863"/>
          <p14:tracePt t="14607" x="3300413" y="3136900"/>
          <p14:tracePt t="14615" x="3309938" y="3146425"/>
          <p14:tracePt t="14623" x="3327400" y="3182938"/>
          <p14:tracePt t="14631" x="3354388" y="3209925"/>
          <p14:tracePt t="14639" x="3382963" y="3246438"/>
          <p14:tracePt t="14649" x="3400425" y="3302000"/>
          <p14:tracePt t="14655" x="3427413" y="3346450"/>
          <p14:tracePt t="14663" x="3436938" y="3375025"/>
          <p14:tracePt t="14671" x="3455988" y="3419475"/>
          <p14:tracePt t="14679" x="3463925" y="3438525"/>
          <p14:tracePt t="14687" x="3473450" y="3455988"/>
          <p14:tracePt t="14696" x="3500438" y="3502025"/>
          <p14:tracePt t="14703" x="3500438" y="3511550"/>
          <p14:tracePt t="14712" x="3500438" y="3538538"/>
          <p14:tracePt t="14719" x="3500438" y="3556000"/>
          <p14:tracePt t="14729" x="3500438" y="3584575"/>
          <p14:tracePt t="14735" x="3500438" y="3611563"/>
          <p14:tracePt t="14745" x="3500438" y="3657600"/>
          <p14:tracePt t="14751" x="3500438" y="3694113"/>
          <p14:tracePt t="14759" x="3500438" y="3748088"/>
          <p14:tracePt t="14767" x="3500438" y="3784600"/>
          <p14:tracePt t="14775" x="3500438" y="3840163"/>
          <p14:tracePt t="14783" x="3500438" y="3884613"/>
          <p14:tracePt t="14791" x="3490913" y="3911600"/>
          <p14:tracePt t="14800" x="3490913" y="3948113"/>
          <p14:tracePt t="14807" x="3482975" y="3967163"/>
          <p14:tracePt t="14815" x="3482975" y="4003675"/>
          <p14:tracePt t="14823" x="3463925" y="4021138"/>
          <p14:tracePt t="14831" x="3455988" y="4040188"/>
          <p14:tracePt t="14839" x="3455988" y="4049713"/>
          <p14:tracePt t="14848" x="3455988" y="4076700"/>
          <p14:tracePt t="14855" x="3446463" y="4086225"/>
          <p14:tracePt t="14864" x="3436938" y="4094163"/>
          <p14:tracePt t="14871" x="3419475" y="4122738"/>
          <p14:tracePt t="14879" x="3400425" y="4140200"/>
          <p14:tracePt t="14898" x="3336925" y="4232275"/>
          <p14:tracePt t="14903" x="3281363" y="4276725"/>
          <p14:tracePt t="14912" x="3236913" y="4332288"/>
          <p14:tracePt t="14919" x="3200400" y="4359275"/>
          <p14:tracePt t="14929" x="3171825" y="4376738"/>
          <p14:tracePt t="14935" x="3154363" y="4395788"/>
          <p14:tracePt t="14945" x="3108325" y="4422775"/>
          <p14:tracePt t="14951" x="3090863" y="4432300"/>
          <p14:tracePt t="14959" x="3081338" y="4441825"/>
          <p14:tracePt t="14967" x="3071813" y="4441825"/>
          <p14:tracePt t="14975" x="3035300" y="4459288"/>
          <p14:tracePt t="14983" x="3027363" y="4468813"/>
          <p14:tracePt t="14991" x="2998788" y="4468813"/>
          <p14:tracePt t="14999" x="2990850" y="4468813"/>
          <p14:tracePt t="15007" x="2990850" y="4478338"/>
          <p14:tracePt t="15015" x="2971800" y="4478338"/>
          <p14:tracePt t="15023" x="2962275" y="4486275"/>
          <p14:tracePt t="15031" x="2954338" y="4486275"/>
          <p14:tracePt t="15039" x="2944813" y="4486275"/>
          <p14:tracePt t="15047" x="2917825" y="4486275"/>
          <p14:tracePt t="15055" x="2889250" y="4505325"/>
          <p14:tracePt t="15063" x="2871788" y="4505325"/>
          <p14:tracePt t="15071" x="2844800" y="4514850"/>
          <p14:tracePt t="15079" x="2808288" y="4514850"/>
          <p14:tracePt t="15087" x="2781300" y="4514850"/>
          <p14:tracePt t="15096" x="2771775" y="4514850"/>
          <p14:tracePt t="15751" x="2771775" y="4522788"/>
          <p14:tracePt t="15767" x="2771775" y="4532313"/>
          <p14:tracePt t="15775" x="2781300" y="4532313"/>
          <p14:tracePt t="15783" x="2808288" y="4532313"/>
          <p14:tracePt t="15791" x="2825750" y="4551363"/>
          <p14:tracePt t="15799" x="2844800" y="4559300"/>
          <p14:tracePt t="15807" x="2862263" y="4559300"/>
          <p14:tracePt t="15815" x="2871788" y="4559300"/>
          <p14:tracePt t="15823" x="2889250" y="4559300"/>
          <p14:tracePt t="15847" x="2908300" y="4559300"/>
          <p14:tracePt t="15855" x="2935288" y="4559300"/>
          <p14:tracePt t="15863" x="2954338" y="4559300"/>
          <p14:tracePt t="15871" x="2990850" y="4559300"/>
          <p14:tracePt t="15879" x="3035300" y="4559300"/>
          <p14:tracePt t="15899" x="3100388" y="4514850"/>
          <p14:tracePt t="15903" x="3117850" y="4495800"/>
          <p14:tracePt t="15912" x="3163888" y="4478338"/>
          <p14:tracePt t="15919" x="3181350" y="4459288"/>
          <p14:tracePt t="15929" x="3227388" y="4422775"/>
          <p14:tracePt t="15935" x="3244850" y="4405313"/>
          <p14:tracePt t="15945" x="3263900" y="4395788"/>
          <p14:tracePt t="15950" x="3290888" y="4376738"/>
          <p14:tracePt t="15958" x="3309938" y="4349750"/>
          <p14:tracePt t="15966" x="3317875" y="4349750"/>
          <p14:tracePt t="15974" x="3346450" y="4340225"/>
          <p14:tracePt t="15982" x="3354388" y="4340225"/>
          <p14:tracePt t="15990" x="3363913" y="4340225"/>
          <p14:tracePt t="15998" x="3390900" y="4340225"/>
          <p14:tracePt t="16006" x="3400425" y="4340225"/>
          <p14:tracePt t="16014" x="3400425" y="4332288"/>
          <p14:tracePt t="16022" x="3419475" y="4332288"/>
          <p14:tracePt t="16030" x="3427413" y="4332288"/>
          <p14:tracePt t="16038" x="3446463" y="4313238"/>
          <p14:tracePt t="16063" x="3473450" y="4303713"/>
          <p14:tracePt t="16087" x="3490913" y="4295775"/>
          <p14:tracePt t="16095" x="3509963" y="4295775"/>
          <p14:tracePt t="16103" x="3519488" y="4286250"/>
          <p14:tracePt t="16351" x="3509963" y="4286250"/>
          <p14:tracePt t="16359" x="3473450" y="4259263"/>
          <p14:tracePt t="16367" x="3463925" y="4259263"/>
          <p14:tracePt t="16375" x="3436938" y="4259263"/>
          <p14:tracePt t="16383" x="3400425" y="4249738"/>
          <p14:tracePt t="16391" x="3373438" y="4249738"/>
          <p14:tracePt t="16399" x="3336925" y="4240213"/>
          <p14:tracePt t="16407" x="3290888" y="4240213"/>
          <p14:tracePt t="16415" x="3254375" y="4232275"/>
          <p14:tracePt t="16423" x="3217863" y="4232275"/>
          <p14:tracePt t="16431" x="3144838" y="4195763"/>
          <p14:tracePt t="16439" x="3117850" y="4195763"/>
          <p14:tracePt t="16449" x="3063875" y="4195763"/>
          <p14:tracePt t="16455" x="3027363" y="4186238"/>
          <p14:tracePt t="16464" x="2990850" y="4186238"/>
          <p14:tracePt t="16471" x="2962275" y="4176713"/>
          <p14:tracePt t="16479" x="2944813" y="4167188"/>
          <p14:tracePt t="16486" x="2935288" y="4159250"/>
          <p14:tracePt t="16495" x="2925763" y="4159250"/>
          <p14:tracePt t="16503" x="2908300" y="4149725"/>
          <p14:tracePt t="16535" x="2908300" y="4140200"/>
          <p14:tracePt t="16559" x="2908300" y="4130675"/>
          <p14:tracePt t="16567" x="2908300" y="4122738"/>
          <p14:tracePt t="16575" x="2898775" y="4122738"/>
          <p14:tracePt t="16591" x="2889250" y="4122738"/>
          <p14:tracePt t="16599" x="2881313" y="4113213"/>
          <p14:tracePt t="16607" x="2871788" y="4103688"/>
          <p14:tracePt t="16623" x="2862263" y="4094163"/>
          <p14:tracePt t="16631" x="2852738" y="4086225"/>
          <p14:tracePt t="16647" x="2852738" y="4076700"/>
          <p14:tracePt t="16655" x="2852738" y="4067175"/>
          <p14:tracePt t="16671" x="2852738" y="4049713"/>
          <p14:tracePt t="16679" x="2852738" y="4040188"/>
          <p14:tracePt t="16687" x="2852738" y="4030663"/>
          <p14:tracePt t="16696" x="2852738" y="4013200"/>
          <p14:tracePt t="16703" x="2852738" y="3994150"/>
          <p14:tracePt t="16712" x="2871788" y="3967163"/>
          <p14:tracePt t="16719" x="2898775" y="3940175"/>
          <p14:tracePt t="16729" x="2944813" y="3903663"/>
          <p14:tracePt t="16735" x="2962275" y="3875088"/>
          <p14:tracePt t="16745" x="2998788" y="3857625"/>
          <p14:tracePt t="16751" x="3017838" y="3840163"/>
          <p14:tracePt t="16761" x="3035300" y="3830638"/>
          <p14:tracePt t="16767" x="3044825" y="3830638"/>
          <p14:tracePt t="16775" x="3063875" y="3821113"/>
          <p14:tracePt t="16783" x="3071813" y="3821113"/>
          <p14:tracePt t="17143" x="3127375" y="3821113"/>
          <p14:tracePt t="17150" x="3144838" y="3821113"/>
          <p14:tracePt t="17158" x="3200400" y="3821113"/>
          <p14:tracePt t="17166" x="3273425" y="3830638"/>
          <p14:tracePt t="17174" x="3400425" y="3830638"/>
          <p14:tracePt t="17183" x="3563938" y="3840163"/>
          <p14:tracePt t="17190" x="3729038" y="3857625"/>
          <p14:tracePt t="17198" x="3875088" y="3867150"/>
          <p14:tracePt t="17206" x="4038600" y="3884613"/>
          <p14:tracePt t="17214" x="4184650" y="3911600"/>
          <p14:tracePt t="17222" x="4348163" y="3911600"/>
          <p14:tracePt t="17230" x="4513263" y="3911600"/>
          <p14:tracePt t="17238" x="4640263" y="3911600"/>
          <p14:tracePt t="17246" x="4767263" y="3911600"/>
          <p14:tracePt t="17254" x="4876800" y="3930650"/>
          <p14:tracePt t="17262" x="4959350" y="3930650"/>
          <p14:tracePt t="17270" x="4995863" y="3930650"/>
          <p14:tracePt t="17278" x="5022850" y="3930650"/>
          <p14:tracePt t="17286" x="5068888" y="3930650"/>
          <p14:tracePt t="17295" x="5086350" y="3930650"/>
          <p14:tracePt t="17302" x="5105400" y="3930650"/>
          <p14:tracePt t="17319" x="5132388" y="3930650"/>
          <p14:tracePt t="17326" x="5168900" y="3930650"/>
          <p14:tracePt t="17334" x="5195888" y="3930650"/>
          <p14:tracePt t="17343" x="5232400" y="3930650"/>
          <p14:tracePt t="17350" x="5305425" y="3930650"/>
          <p14:tracePt t="17358" x="5397500" y="3930650"/>
          <p14:tracePt t="17366" x="5507038" y="3930650"/>
          <p14:tracePt t="17374" x="5670550" y="3940175"/>
          <p14:tracePt t="17383" x="5834063" y="3957638"/>
          <p14:tracePt t="17391" x="6016625" y="3984625"/>
          <p14:tracePt t="17400" x="6199188" y="4021138"/>
          <p14:tracePt t="17407" x="6481763" y="4040188"/>
          <p14:tracePt t="17416" x="6810375" y="4094163"/>
          <p14:tracePt t="17423" x="7229475" y="4140200"/>
          <p14:tracePt t="17432" x="7777163" y="4240213"/>
          <p14:tracePt t="17439" x="8240713" y="4313238"/>
          <p14:tracePt t="17448" x="8778875" y="4386263"/>
          <p14:tracePt t="20871" x="8778875" y="3775075"/>
          <p14:tracePt t="20879" x="8496300" y="3830638"/>
          <p14:tracePt t="20896" x="7958138" y="3921125"/>
          <p14:tracePt t="20903" x="7685088" y="3940175"/>
          <p14:tracePt t="20911" x="7466013" y="3984625"/>
          <p14:tracePt t="20919" x="7265988" y="4003675"/>
          <p14:tracePt t="20927" x="7073900" y="4021138"/>
          <p14:tracePt t="20935" x="6900863" y="4067175"/>
          <p14:tracePt t="20945" x="6827838" y="4067175"/>
          <p14:tracePt t="20951" x="6700838" y="4076700"/>
          <p14:tracePt t="20960" x="6627813" y="4076700"/>
          <p14:tracePt t="20967" x="6518275" y="4076700"/>
          <p14:tracePt t="20975" x="6464300" y="4076700"/>
          <p14:tracePt t="20983" x="6399213" y="4076700"/>
          <p14:tracePt t="20991" x="6326188" y="4076700"/>
          <p14:tracePt t="20999" x="6272213" y="4076700"/>
          <p14:tracePt t="21007" x="6199188" y="4076700"/>
          <p14:tracePt t="21015" x="6089650" y="4076700"/>
          <p14:tracePt t="21023" x="5999163" y="4076700"/>
          <p14:tracePt t="21031" x="5889625" y="4076700"/>
          <p14:tracePt t="21039" x="5780088" y="4076700"/>
          <p14:tracePt t="21047" x="5653088" y="4076700"/>
          <p14:tracePt t="21055" x="5543550" y="4076700"/>
          <p14:tracePt t="21063" x="5470525" y="4076700"/>
          <p14:tracePt t="21071" x="5387975" y="4076700"/>
          <p14:tracePt t="21078" x="5334000" y="4076700"/>
          <p14:tracePt t="21087" x="5305425" y="4067175"/>
          <p14:tracePt t="21094" x="5287963" y="4057650"/>
          <p14:tracePt t="21111" x="5268913" y="4057650"/>
          <p14:tracePt t="21160" x="5260975" y="4049713"/>
          <p14:tracePt t="21175" x="5251450" y="4049713"/>
          <p14:tracePt t="21183" x="5224463" y="4030663"/>
          <p14:tracePt t="21191" x="5205413" y="4021138"/>
          <p14:tracePt t="21199" x="5187950" y="4013200"/>
          <p14:tracePt t="21207" x="5178425" y="4013200"/>
          <p14:tracePt t="21224" x="5168900" y="4003675"/>
          <p14:tracePt t="21231" x="5159375" y="3994150"/>
          <p14:tracePt t="21239" x="5151438" y="3984625"/>
          <p14:tracePt t="21249" x="5151438" y="3976688"/>
          <p14:tracePt t="21255" x="5122863" y="3930650"/>
          <p14:tracePt t="21279" x="5114925" y="3903663"/>
          <p14:tracePt t="21287" x="5114925" y="3894138"/>
          <p14:tracePt t="21296" x="5114925" y="3884613"/>
          <p14:tracePt t="21303" x="5114925" y="3857625"/>
          <p14:tracePt t="21319" x="5114925" y="3848100"/>
          <p14:tracePt t="21335" x="5114925" y="3840163"/>
          <p14:tracePt t="23559" x="5114925" y="3784600"/>
          <p14:tracePt t="23567" x="5151438" y="3721100"/>
          <p14:tracePt t="23575" x="5232400" y="3665538"/>
          <p14:tracePt t="23583" x="5278438" y="3638550"/>
          <p14:tracePt t="23591" x="5341938" y="3602038"/>
          <p14:tracePt t="23599" x="5387975" y="3584575"/>
          <p14:tracePt t="23607" x="5434013" y="3556000"/>
          <p14:tracePt t="23615" x="5461000" y="3538538"/>
          <p14:tracePt t="23623" x="5507038" y="3502025"/>
          <p14:tracePt t="23631" x="5514975" y="3492500"/>
          <p14:tracePt t="23639" x="5534025" y="3482975"/>
          <p14:tracePt t="23647" x="5551488" y="3465513"/>
          <p14:tracePt t="23671" x="5561013" y="3455988"/>
          <p14:tracePt t="23870" x="5570538" y="3455988"/>
          <p14:tracePt t="23878" x="5580063" y="3455988"/>
          <p14:tracePt t="23894" x="5588000" y="3446463"/>
          <p14:tracePt t="23910" x="5588000" y="3438525"/>
          <p14:tracePt t="24071" x="5588000" y="3429000"/>
          <p14:tracePt t="24175" x="5561013" y="3419475"/>
          <p14:tracePt t="24183" x="5451475" y="3419475"/>
          <p14:tracePt t="24191" x="5341938" y="3429000"/>
          <p14:tracePt t="24199" x="5195888" y="3429000"/>
          <p14:tracePt t="24207" x="5068888" y="3429000"/>
          <p14:tracePt t="24215" x="4922838" y="3429000"/>
          <p14:tracePt t="24223" x="4703763" y="3429000"/>
          <p14:tracePt t="24231" x="4503738" y="3429000"/>
          <p14:tracePt t="24239" x="4284663" y="3429000"/>
          <p14:tracePt t="24247" x="4057650" y="3429000"/>
          <p14:tracePt t="24255" x="3756025" y="3429000"/>
          <p14:tracePt t="24263" x="3482975" y="3419475"/>
          <p14:tracePt t="24271" x="3244850" y="3402013"/>
          <p14:tracePt t="24279" x="3027363" y="3346450"/>
          <p14:tracePt t="24287" x="2844800" y="3328988"/>
          <p14:tracePt t="24295" x="2698750" y="3319463"/>
          <p14:tracePt t="24303" x="2552700" y="3302000"/>
          <p14:tracePt t="24311" x="2425700" y="3255963"/>
          <p14:tracePt t="24319" x="2333625" y="3255963"/>
          <p14:tracePt t="24327" x="2251075" y="3246438"/>
          <p14:tracePt t="24335" x="2197100" y="3236913"/>
          <p14:tracePt t="24344" x="2160588" y="3228975"/>
          <p14:tracePt t="24351" x="2133600" y="3219450"/>
          <p14:tracePt t="24361" x="2114550" y="3200400"/>
          <p14:tracePt t="24367" x="2097088" y="3200400"/>
          <p14:tracePt t="24375" x="2087563" y="3200400"/>
          <p14:tracePt t="24391" x="2078038" y="3200400"/>
          <p14:tracePt t="24399" x="2060575" y="3200400"/>
          <p14:tracePt t="24423" x="2051050" y="3200400"/>
          <p14:tracePt t="24431" x="2041525" y="3200400"/>
          <p14:tracePt t="24447" x="2033588" y="3192463"/>
          <p14:tracePt t="24455" x="2014538" y="3192463"/>
          <p14:tracePt t="24463" x="2005013" y="3192463"/>
          <p14:tracePt t="24471" x="1997075" y="3192463"/>
          <p14:tracePt t="24480" x="1968500" y="3173413"/>
          <p14:tracePt t="24503" x="1960563" y="3173413"/>
          <p14:tracePt t="24514" x="1951038" y="3163888"/>
          <p14:tracePt t="24528" x="1931988" y="3163888"/>
          <p14:tracePt t="24535" x="1914525" y="3163888"/>
          <p14:tracePt t="24545" x="1887538" y="3163888"/>
          <p14:tracePt t="24551" x="1860550" y="3163888"/>
          <p14:tracePt t="24562" x="1831975" y="3163888"/>
          <p14:tracePt t="24567" x="1778000" y="3163888"/>
          <p14:tracePt t="24577" x="1731963" y="3163888"/>
          <p14:tracePt t="24583" x="1677988" y="3163888"/>
          <p14:tracePt t="24591" x="1622425" y="3163888"/>
          <p14:tracePt t="24599" x="1568450" y="3163888"/>
          <p14:tracePt t="24607" x="1504950" y="3163888"/>
          <p14:tracePt t="24615" x="1449388" y="3163888"/>
          <p14:tracePt t="24623" x="1395413" y="3163888"/>
          <p14:tracePt t="24631" x="1376363" y="3163888"/>
          <p14:tracePt t="24639" x="1339850" y="3163888"/>
          <p14:tracePt t="24647" x="1293813" y="3163888"/>
          <p14:tracePt t="24655" x="1266825" y="3163888"/>
          <p14:tracePt t="24663" x="1249363" y="3163888"/>
          <p14:tracePt t="24671" x="1230313" y="3163888"/>
          <p14:tracePt t="24679" x="1222375" y="3163888"/>
          <p14:tracePt t="24687" x="1212850" y="3163888"/>
          <p14:tracePt t="24695" x="1203325" y="3163888"/>
          <p14:tracePt t="24703" x="1193800" y="3163888"/>
          <p14:tracePt t="24712" x="1185863" y="3155950"/>
          <p14:tracePt t="24728" x="1157288" y="3155950"/>
          <p14:tracePt t="24735" x="1149350" y="3155950"/>
          <p14:tracePt t="24745" x="1139825" y="3155950"/>
          <p14:tracePt t="24751" x="1130300" y="3155950"/>
          <p14:tracePt t="24761" x="1120775" y="3155950"/>
          <p14:tracePt t="24767" x="1112838" y="3155950"/>
          <p14:tracePt t="24783" x="1103313" y="3136900"/>
          <p14:tracePt t="24872" x="1093788" y="3127375"/>
          <p14:tracePt t="24881" x="1076325" y="3127375"/>
          <p14:tracePt t="24887" x="1057275" y="3127375"/>
          <p14:tracePt t="24895" x="1020763" y="3127375"/>
          <p14:tracePt t="24903" x="993775" y="3127375"/>
          <p14:tracePt t="24910" x="974725" y="3127375"/>
          <p14:tracePt t="24918" x="966788" y="3127375"/>
          <p14:tracePt t="24928" x="939800" y="3127375"/>
          <p14:tracePt t="24935" x="930275" y="3127375"/>
          <p14:tracePt t="25184" x="930275" y="3136900"/>
          <p14:tracePt t="25192" x="930275" y="3155950"/>
          <p14:tracePt t="25200" x="920750" y="3163888"/>
          <p14:tracePt t="25209" x="911225" y="3163888"/>
          <p14:tracePt t="25222" x="911225" y="3173413"/>
          <p14:tracePt t="25230" x="893763" y="3182938"/>
          <p14:tracePt t="25238" x="884238" y="3200400"/>
          <p14:tracePt t="25246" x="874713" y="3209925"/>
          <p14:tracePt t="25254" x="847725" y="3228975"/>
          <p14:tracePt t="25270" x="830263" y="3246438"/>
          <p14:tracePt t="25278" x="820738" y="3255963"/>
          <p14:tracePt t="25286" x="801688" y="3265488"/>
          <p14:tracePt t="25295" x="793750" y="3273425"/>
          <p14:tracePt t="25311" x="765175" y="3282950"/>
          <p14:tracePt t="25327" x="757238" y="3292475"/>
          <p14:tracePt t="25504" x="747713" y="3292475"/>
          <p14:tracePt t="25512" x="728663" y="3302000"/>
          <p14:tracePt t="25522" x="711200" y="3309938"/>
          <p14:tracePt t="25527" x="684213" y="3319463"/>
          <p14:tracePt t="25534" x="665163" y="3338513"/>
          <p14:tracePt t="25542" x="655638" y="3338513"/>
          <p14:tracePt t="25550" x="638175" y="3346450"/>
          <p14:tracePt t="25559" x="628650" y="3355975"/>
          <p14:tracePt t="25566" x="611188" y="3365500"/>
          <p14:tracePt t="25575" x="592138" y="3375025"/>
          <p14:tracePt t="25582" x="584200" y="3382963"/>
          <p14:tracePt t="25591" x="574675" y="3382963"/>
          <p14:tracePt t="25615" x="565150" y="3392488"/>
          <p14:tracePt t="25624" x="547688" y="3402013"/>
          <p14:tracePt t="25639" x="538163" y="3402013"/>
          <p14:tracePt t="25648" x="538163" y="3411538"/>
          <p14:tracePt t="25656" x="519113" y="3429000"/>
          <p14:tracePt t="25665" x="511175" y="3429000"/>
          <p14:tracePt t="25672" x="492125" y="3438525"/>
          <p14:tracePt t="25688" x="474663" y="3438525"/>
          <p14:tracePt t="25976" x="519113" y="3438525"/>
          <p14:tracePt t="25982" x="574675" y="3438525"/>
          <p14:tracePt t="25990" x="665163" y="3438525"/>
          <p14:tracePt t="25998" x="757238" y="3438525"/>
          <p14:tracePt t="26006" x="893763" y="3446463"/>
          <p14:tracePt t="26014" x="1020763" y="3482975"/>
          <p14:tracePt t="26022" x="1149350" y="3492500"/>
          <p14:tracePt t="26030" x="1312863" y="3529013"/>
          <p14:tracePt t="26038" x="1431925" y="3556000"/>
          <p14:tracePt t="26046" x="1576388" y="3565525"/>
          <p14:tracePt t="26054" x="1722438" y="3565525"/>
          <p14:tracePt t="26062" x="1814513" y="3584575"/>
          <p14:tracePt t="26071" x="1924050" y="3592513"/>
          <p14:tracePt t="26078" x="1987550" y="3621088"/>
          <p14:tracePt t="26086" x="2041525" y="3621088"/>
          <p14:tracePt t="26094" x="2078038" y="3629025"/>
          <p14:tracePt t="26110" x="2087563" y="3629025"/>
          <p14:tracePt t="26214" x="2114550" y="3638550"/>
          <p14:tracePt t="26222" x="2124075" y="3638550"/>
          <p14:tracePt t="26230" x="2133600" y="3638550"/>
          <p14:tracePt t="26238" x="2151063" y="3638550"/>
          <p14:tracePt t="26246" x="2160588" y="3638550"/>
          <p14:tracePt t="26479" x="2179638" y="3638550"/>
          <p14:tracePt t="26487" x="2287588" y="3638550"/>
          <p14:tracePt t="26495" x="2397125" y="3638550"/>
          <p14:tracePt t="26502" x="2552700" y="3584575"/>
          <p14:tracePt t="26510" x="2698750" y="3575050"/>
          <p14:tracePt t="26518" x="2862263" y="3529013"/>
          <p14:tracePt t="26526" x="3044825" y="3511550"/>
          <p14:tracePt t="26534" x="3244850" y="3492500"/>
          <p14:tracePt t="26542" x="3390900" y="3455988"/>
          <p14:tracePt t="26550" x="3536950" y="3455988"/>
          <p14:tracePt t="26559" x="3665538" y="3455988"/>
          <p14:tracePt t="26566" x="3756025" y="3455988"/>
          <p14:tracePt t="26577" x="3865563" y="3455988"/>
          <p14:tracePt t="26583" x="3956050" y="3455988"/>
          <p14:tracePt t="26591" x="4038600" y="3455988"/>
          <p14:tracePt t="26599" x="4148138" y="3455988"/>
          <p14:tracePt t="26607" x="4221163" y="3465513"/>
          <p14:tracePt t="26615" x="4311650" y="3465513"/>
          <p14:tracePt t="26623" x="4394200" y="3482975"/>
          <p14:tracePt t="26631" x="4467225" y="3482975"/>
          <p14:tracePt t="26639" x="4540250" y="3511550"/>
          <p14:tracePt t="26647" x="4622800" y="3519488"/>
          <p14:tracePt t="26655" x="4713288" y="3538538"/>
          <p14:tracePt t="26663" x="4795838" y="3548063"/>
          <p14:tracePt t="26671" x="4868863" y="3556000"/>
          <p14:tracePt t="26680" x="4949825" y="3584575"/>
          <p14:tracePt t="26687" x="5041900" y="3584575"/>
          <p14:tracePt t="26696" x="5068888" y="3584575"/>
          <p14:tracePt t="26703" x="5122863" y="3584575"/>
          <p14:tracePt t="26712" x="5178425" y="3584575"/>
          <p14:tracePt t="26719" x="5224463" y="3584575"/>
          <p14:tracePt t="26728" x="5278438" y="3584575"/>
          <p14:tracePt t="26735" x="5305425" y="3584575"/>
          <p14:tracePt t="26744" x="5314950" y="3584575"/>
          <p14:tracePt t="26751" x="5324475" y="3584575"/>
          <p14:tracePt t="26762" x="5341938" y="3584575"/>
          <p14:tracePt t="26767" x="5360988" y="3584575"/>
          <p14:tracePt t="26777" x="5397500" y="3584575"/>
          <p14:tracePt t="26783" x="5414963" y="3584575"/>
          <p14:tracePt t="26792" x="5451475" y="3584575"/>
          <p14:tracePt t="26799" x="5470525" y="3584575"/>
          <p14:tracePt t="26807" x="5507038" y="3584575"/>
          <p14:tracePt t="26815" x="5551488" y="3584575"/>
          <p14:tracePt t="26823" x="5607050" y="3584575"/>
          <p14:tracePt t="26831" x="5643563" y="3584575"/>
          <p14:tracePt t="26839" x="5697538" y="3584575"/>
          <p14:tracePt t="26847" x="5770563" y="3584575"/>
          <p14:tracePt t="26855" x="5834063" y="3584575"/>
          <p14:tracePt t="26863" x="5926138" y="3584575"/>
          <p14:tracePt t="26871" x="6035675" y="3584575"/>
          <p14:tracePt t="26879" x="6162675" y="3592513"/>
          <p14:tracePt t="26895" x="6418263" y="3638550"/>
          <p14:tracePt t="26902" x="6573838" y="3648075"/>
          <p14:tracePt t="26911" x="6681788" y="3665538"/>
          <p14:tracePt t="26918" x="6754813" y="3675063"/>
          <p14:tracePt t="26926" x="6883400" y="3694113"/>
          <p14:tracePt t="26934" x="6983413" y="3702050"/>
          <p14:tracePt t="26943" x="7056438" y="3702050"/>
          <p14:tracePt t="26950" x="7146925" y="3730625"/>
          <p14:tracePt t="26960" x="7229475" y="3748088"/>
          <p14:tracePt t="26967" x="7265988" y="3748088"/>
          <p14:tracePt t="26976" x="7312025" y="3757613"/>
          <p14:tracePt t="26982" x="7329488" y="3757613"/>
          <p14:tracePt t="26991" x="7356475" y="3757613"/>
          <p14:tracePt t="26999" x="7375525" y="3757613"/>
          <p14:tracePt t="27008" x="7385050" y="3757613"/>
          <p14:tracePt t="27015" x="7412038" y="3757613"/>
          <p14:tracePt t="27023" x="7421563" y="3767138"/>
          <p14:tracePt t="27127" x="7475538" y="3767138"/>
          <p14:tracePt t="27136" x="7531100" y="3767138"/>
          <p14:tracePt t="27143" x="7639050" y="3794125"/>
          <p14:tracePt t="27151" x="7712075" y="3794125"/>
          <p14:tracePt t="27161" x="7821613" y="3794125"/>
          <p14:tracePt t="27167" x="7931150" y="3794125"/>
          <p14:tracePt t="27177" x="8067675" y="3803650"/>
          <p14:tracePt t="27183" x="8213725" y="3803650"/>
          <p14:tracePt t="27191" x="8359775" y="3821113"/>
          <p14:tracePt t="27199" x="8505825" y="3830638"/>
          <p14:tracePt t="27207" x="8669338" y="3867150"/>
          <p14:tracePt t="27215" x="8815388" y="3875088"/>
          <p14:tracePt t="27223" x="8924925" y="3894138"/>
          <p14:tracePt t="27231" x="9017000" y="3894138"/>
          <p14:tracePt t="27239" x="9080500" y="3894138"/>
          <p14:tracePt t="27247" x="9117013" y="3894138"/>
          <p14:tracePt t="27761" x="9126538" y="3884613"/>
          <p14:tracePt t="27767" x="9126538" y="3875088"/>
          <p14:tracePt t="27777" x="9126538" y="3848100"/>
          <p14:tracePt t="27783" x="9126538" y="3821113"/>
          <p14:tracePt t="27791" x="9126538" y="3794125"/>
          <p14:tracePt t="27799" x="9126538" y="3775075"/>
          <p14:tracePt t="27807" x="9126538" y="3748088"/>
          <p14:tracePt t="27815" x="9126538" y="3730625"/>
          <p14:tracePt t="27823" x="9117013" y="3694113"/>
          <p14:tracePt t="27831" x="9107488" y="3684588"/>
          <p14:tracePt t="27839" x="9097963" y="3648075"/>
          <p14:tracePt t="27847" x="9090025" y="3648075"/>
          <p14:tracePt t="27863" x="9070975" y="3629025"/>
          <p14:tracePt t="27871" x="9061450" y="3621088"/>
          <p14:tracePt t="27879" x="9061450" y="3611563"/>
          <p14:tracePt t="27898" x="9053513" y="3602038"/>
          <p14:tracePt t="27967" x="9043988" y="3602038"/>
          <p14:tracePt t="27978" x="9034463" y="3602038"/>
          <p14:tracePt t="27984" x="9017000" y="3602038"/>
          <p14:tracePt t="27991" x="8988425" y="3602038"/>
          <p14:tracePt t="27999" x="8943975" y="3602038"/>
          <p14:tracePt t="28015" x="8888413" y="3602038"/>
          <p14:tracePt t="28023" x="8870950" y="3602038"/>
          <p14:tracePt t="28031" x="8842375" y="3602038"/>
          <p14:tracePt t="28039" x="8834438" y="3602038"/>
          <p14:tracePt t="28047" x="8815388" y="3602038"/>
          <p14:tracePt t="28055" x="8807450" y="3602038"/>
          <p14:tracePt t="28200" x="8797925" y="3592513"/>
          <p14:tracePt t="28207" x="8797925" y="3556000"/>
          <p14:tracePt t="28215" x="8797925" y="3548063"/>
          <p14:tracePt t="28223" x="8797925" y="3529013"/>
          <p14:tracePt t="28231" x="8797925" y="3519488"/>
          <p14:tracePt t="28239" x="8797925" y="3511550"/>
          <p14:tracePt t="28247" x="8797925" y="3482975"/>
          <p14:tracePt t="28255" x="8797925" y="3475038"/>
          <p14:tracePt t="28263" x="8797925" y="3465513"/>
          <p14:tracePt t="28271" x="8797925" y="3438525"/>
          <p14:tracePt t="28279" x="8797925" y="3411538"/>
          <p14:tracePt t="28287" x="8797925" y="3382963"/>
          <p14:tracePt t="28296" x="8797925" y="3338513"/>
          <p14:tracePt t="28303" x="8797925" y="3309938"/>
          <p14:tracePt t="28311" x="8797925" y="3282950"/>
          <p14:tracePt t="28319" x="8797925" y="3246438"/>
          <p14:tracePt t="28328" x="8797925" y="3200400"/>
          <p14:tracePt t="28335" x="8797925" y="3155950"/>
          <p14:tracePt t="28344" x="8797925" y="3146425"/>
          <p14:tracePt t="28351" x="8797925" y="3127375"/>
          <p14:tracePt t="28362" x="8797925" y="3109913"/>
          <p14:tracePt t="28367" x="8797925" y="3100388"/>
          <p14:tracePt t="28798" x="8770938" y="3090863"/>
          <p14:tracePt t="28806" x="8661400" y="3090863"/>
          <p14:tracePt t="28814" x="8532813" y="3090863"/>
          <p14:tracePt t="28823" x="8369300" y="3063875"/>
          <p14:tracePt t="28831" x="8186738" y="3027363"/>
          <p14:tracePt t="28839" x="8004175" y="3000375"/>
          <p14:tracePt t="28847" x="7777163" y="2982913"/>
          <p14:tracePt t="28855" x="7585075" y="2936875"/>
          <p14:tracePt t="28863" x="7392988" y="2917825"/>
          <p14:tracePt t="28870" x="7212013" y="2909888"/>
          <p14:tracePt t="28894" x="6710363" y="2800350"/>
          <p14:tracePt t="28902" x="6581775" y="2771775"/>
          <p14:tracePt t="28910" x="6481763" y="2754313"/>
          <p14:tracePt t="28918" x="6408738" y="2735263"/>
          <p14:tracePt t="28927" x="6345238" y="2735263"/>
          <p14:tracePt t="28934" x="6291263" y="2717800"/>
          <p14:tracePt t="28942" x="6245225" y="2717800"/>
          <p14:tracePt t="28950" x="6208713" y="2708275"/>
          <p14:tracePt t="28959" x="6162675" y="2708275"/>
          <p14:tracePt t="28966" x="6126163" y="2708275"/>
          <p14:tracePt t="28976" x="6035675" y="2698750"/>
          <p14:tracePt t="28983" x="5980113" y="2698750"/>
          <p14:tracePt t="28994" x="5907088" y="2698750"/>
          <p14:tracePt t="28999" x="5834063" y="2698750"/>
          <p14:tracePt t="29010" x="5724525" y="2671763"/>
          <p14:tracePt t="29015" x="5643563" y="2671763"/>
          <p14:tracePt t="29023" x="5570538" y="2654300"/>
          <p14:tracePt t="29031" x="5514975" y="2654300"/>
          <p14:tracePt t="29039" x="5414963" y="2644775"/>
          <p14:tracePt t="29047" x="5341938" y="2644775"/>
          <p14:tracePt t="29055" x="5305425" y="2635250"/>
          <p14:tracePt t="29063" x="5232400" y="2635250"/>
          <p14:tracePt t="29071" x="5151438" y="2608263"/>
          <p14:tracePt t="29079" x="5086350" y="2589213"/>
          <p14:tracePt t="29087" x="5032375" y="2589213"/>
          <p14:tracePt t="29096" x="4995863" y="2581275"/>
          <p14:tracePt t="29103" x="4913313" y="2571750"/>
          <p14:tracePt t="29111" x="4876800" y="2571750"/>
          <p14:tracePt t="29119" x="4832350" y="2544763"/>
          <p14:tracePt t="29128" x="4776788" y="2544763"/>
          <p14:tracePt t="29135" x="4722813" y="2544763"/>
          <p14:tracePt t="29144" x="4640263" y="2535238"/>
          <p14:tracePt t="29151" x="4586288" y="2525713"/>
          <p14:tracePt t="29161" x="4521200" y="2525713"/>
          <p14:tracePt t="29167" x="4448175" y="2525713"/>
          <p14:tracePt t="29177" x="4376738" y="2525713"/>
          <p14:tracePt t="29183" x="4321175" y="2525713"/>
          <p14:tracePt t="29191" x="4230688" y="2525713"/>
          <p14:tracePt t="29199" x="4175125" y="2525713"/>
          <p14:tracePt t="29207" x="4102100" y="2525713"/>
          <p14:tracePt t="29215" x="4021138" y="2525713"/>
          <p14:tracePt t="29223" x="3965575" y="2525713"/>
          <p14:tracePt t="29231" x="3892550" y="2525713"/>
          <p14:tracePt t="29239" x="3783013" y="2525713"/>
          <p14:tracePt t="29247" x="3692525" y="2525713"/>
          <p14:tracePt t="29255" x="3582988" y="2525713"/>
          <p14:tracePt t="29263" x="3490913" y="2525713"/>
          <p14:tracePt t="29271" x="3382963" y="2525713"/>
          <p14:tracePt t="29279" x="3290888" y="2525713"/>
          <p14:tracePt t="29287" x="3163888" y="2525713"/>
          <p14:tracePt t="29295" x="3090863" y="2525713"/>
          <p14:tracePt t="29303" x="2981325" y="2525713"/>
          <p14:tracePt t="29311" x="2898775" y="2525713"/>
          <p14:tracePt t="29319" x="2808288" y="2525713"/>
          <p14:tracePt t="29328" x="2716213" y="2525713"/>
          <p14:tracePt t="29335" x="2625725" y="2525713"/>
          <p14:tracePt t="29344" x="2533650" y="2525713"/>
          <p14:tracePt t="29351" x="2443163" y="2544763"/>
          <p14:tracePt t="29362" x="2360613" y="2554288"/>
          <p14:tracePt t="29367" x="2287588" y="2571750"/>
          <p14:tracePt t="29377" x="2197100" y="2571750"/>
          <p14:tracePt t="29383" x="2106613" y="2571750"/>
          <p14:tracePt t="29391" x="2005013" y="2581275"/>
          <p14:tracePt t="29399" x="1914525" y="2598738"/>
          <p14:tracePt t="29407" x="1831975" y="2608263"/>
          <p14:tracePt t="29415" x="1778000" y="2617788"/>
          <p14:tracePt t="29423" x="1685925" y="2635250"/>
          <p14:tracePt t="29431" x="1622425" y="2635250"/>
          <p14:tracePt t="29439" x="1549400" y="2635250"/>
          <p14:tracePt t="29447" x="1495425" y="2635250"/>
          <p14:tracePt t="29455" x="1422400" y="2635250"/>
          <p14:tracePt t="29463" x="1349375" y="2644775"/>
          <p14:tracePt t="29471" x="1303338" y="2644775"/>
          <p14:tracePt t="29479" x="1230313" y="2644775"/>
          <p14:tracePt t="29487" x="1193800" y="2644775"/>
          <p14:tracePt t="29495" x="1157288" y="2644775"/>
          <p14:tracePt t="29503" x="1139825" y="2644775"/>
          <p14:tracePt t="29512" x="1120775" y="2644775"/>
          <p14:tracePt t="29519" x="1103313" y="2644775"/>
          <p14:tracePt t="29528" x="1076325" y="2644775"/>
          <p14:tracePt t="29535" x="1047750" y="2662238"/>
          <p14:tracePt t="29551" x="1020763" y="2662238"/>
          <p14:tracePt t="29561" x="1011238" y="2662238"/>
          <p14:tracePt t="29567" x="984250" y="2671763"/>
          <p14:tracePt t="29577" x="966788" y="2671763"/>
          <p14:tracePt t="29583" x="920750" y="2671763"/>
          <p14:tracePt t="29591" x="884238" y="2681288"/>
          <p14:tracePt t="29599" x="830263" y="2681288"/>
          <p14:tracePt t="29607" x="774700" y="2681288"/>
          <p14:tracePt t="29615" x="711200" y="2698750"/>
          <p14:tracePt t="29623" x="684213" y="2698750"/>
          <p14:tracePt t="29631" x="628650" y="2698750"/>
          <p14:tracePt t="29639" x="601663" y="2698750"/>
          <p14:tracePt t="29647" x="555625" y="2698750"/>
          <p14:tracePt t="29655" x="547688" y="2698750"/>
          <p14:tracePt t="29663" x="519113" y="2698750"/>
          <p14:tracePt t="29671" x="492125" y="2717800"/>
          <p14:tracePt t="29679" x="482600" y="2717800"/>
          <p14:tracePt t="29687" x="465138" y="2717800"/>
          <p14:tracePt t="29696" x="465138" y="2727325"/>
          <p14:tracePt t="30039" x="455613" y="2735263"/>
          <p14:tracePt t="30046" x="446088" y="2763838"/>
          <p14:tracePt t="30062" x="446088" y="2800350"/>
          <p14:tracePt t="30070" x="446088" y="2817813"/>
          <p14:tracePt t="30078" x="446088" y="2844800"/>
          <p14:tracePt t="30086" x="446088" y="2863850"/>
          <p14:tracePt t="30094" x="446088" y="2900363"/>
          <p14:tracePt t="30103" x="446088" y="2936875"/>
          <p14:tracePt t="30111" x="446088" y="2954338"/>
          <p14:tracePt t="30119" x="446088" y="2982913"/>
          <p14:tracePt t="30127" x="446088" y="3000375"/>
          <p14:tracePt t="30135" x="446088" y="3009900"/>
          <p14:tracePt t="30151" x="446088" y="3027363"/>
          <p14:tracePt t="30161" x="446088" y="3036888"/>
          <p14:tracePt t="30183" x="455613" y="3036888"/>
          <p14:tracePt t="30191" x="492125" y="3046413"/>
          <p14:tracePt t="30199" x="519113" y="3046413"/>
          <p14:tracePt t="30207" x="611188" y="3063875"/>
          <p14:tracePt t="30215" x="738188" y="3090863"/>
          <p14:tracePt t="30223" x="974725" y="3146425"/>
          <p14:tracePt t="30231" x="1266825" y="3200400"/>
          <p14:tracePt t="30239" x="1649413" y="3246438"/>
          <p14:tracePt t="30247" x="2170113" y="3365500"/>
          <p14:tracePt t="30255" x="2635250" y="3438525"/>
          <p14:tracePt t="30262" x="3236913" y="3482975"/>
          <p14:tracePt t="30270" x="3738563" y="3556000"/>
          <p14:tracePt t="30278" x="4238625" y="3602038"/>
          <p14:tracePt t="30286" x="4703763" y="3702050"/>
          <p14:tracePt t="30294" x="5278438" y="3775075"/>
          <p14:tracePt t="30302" x="5734050" y="3794125"/>
          <p14:tracePt t="30313" x="6262688" y="3848100"/>
          <p14:tracePt t="30319" x="6864350" y="3848100"/>
          <p14:tracePt t="30326" x="7458075" y="3848100"/>
          <p14:tracePt t="30334" x="8096250" y="3921125"/>
          <p14:tracePt t="30342" x="8734425" y="3921125"/>
          <p14:tracePt t="43479" x="8442325" y="3648075"/>
          <p14:tracePt t="43487" x="8123238" y="3584575"/>
          <p14:tracePt t="43495" x="7958138" y="3565525"/>
          <p14:tracePt t="43503" x="7804150" y="3511550"/>
          <p14:tracePt t="43511" x="7675563" y="3482975"/>
          <p14:tracePt t="43518" x="7594600" y="3455988"/>
          <p14:tracePt t="43526" x="7539038" y="3455988"/>
          <p14:tracePt t="43534" x="7512050" y="3446463"/>
          <p14:tracePt t="43542" x="7466013" y="3446463"/>
          <p14:tracePt t="43550" x="7439025" y="3446463"/>
          <p14:tracePt t="43558" x="7385050" y="3446463"/>
          <p14:tracePt t="43566" x="7329488" y="3446463"/>
          <p14:tracePt t="43574" x="7275513" y="3446463"/>
          <p14:tracePt t="43582" x="7183438" y="3446463"/>
          <p14:tracePt t="43592" x="7083425" y="3446463"/>
          <p14:tracePt t="43599" x="6973888" y="3429000"/>
          <p14:tracePt t="43609" x="6864350" y="3429000"/>
          <p14:tracePt t="43614" x="6754813" y="3419475"/>
          <p14:tracePt t="43623" x="6627813" y="3382963"/>
          <p14:tracePt t="43631" x="6581775" y="3382963"/>
          <p14:tracePt t="43639" x="6508750" y="3375025"/>
          <p14:tracePt t="43647" x="6435725" y="3365500"/>
          <p14:tracePt t="43655" x="6391275" y="3365500"/>
          <p14:tracePt t="43663" x="6335713" y="3365500"/>
          <p14:tracePt t="43671" x="6308725" y="3355975"/>
          <p14:tracePt t="43679" x="6281738" y="3355975"/>
          <p14:tracePt t="43686" x="6235700" y="3328988"/>
          <p14:tracePt t="43695" x="6226175" y="3328988"/>
          <p14:tracePt t="43703" x="6189663" y="3319463"/>
          <p14:tracePt t="43710" x="6162675" y="3319463"/>
          <p14:tracePt t="43719" x="6108700" y="3319463"/>
          <p14:tracePt t="43726" x="6016625" y="3309938"/>
          <p14:tracePt t="43735" x="5907088" y="3292475"/>
          <p14:tracePt t="43743" x="5770563" y="3265488"/>
          <p14:tracePt t="43751" x="5607050" y="3265488"/>
          <p14:tracePt t="43759" x="5441950" y="3246438"/>
          <p14:tracePt t="43767" x="5241925" y="3219450"/>
          <p14:tracePt t="43775" x="5022850" y="3163888"/>
          <p14:tracePt t="43783" x="4859338" y="3155950"/>
          <p14:tracePt t="43792" x="4695825" y="3136900"/>
          <p14:tracePt t="43799" x="4521200" y="3090863"/>
          <p14:tracePt t="43808" x="4376738" y="3073400"/>
          <p14:tracePt t="43815" x="4267200" y="3063875"/>
          <p14:tracePt t="43823" x="4175125" y="3063875"/>
          <p14:tracePt t="43831" x="4111625" y="3027363"/>
          <p14:tracePt t="43839" x="4021138" y="3009900"/>
          <p14:tracePt t="43847" x="3956050" y="3000375"/>
          <p14:tracePt t="43855" x="3875088" y="2963863"/>
          <p14:tracePt t="43863" x="3802063" y="2946400"/>
          <p14:tracePt t="43879" x="3609975" y="2909888"/>
          <p14:tracePt t="44463" x="3600450" y="2900363"/>
          <p14:tracePt t="44471" x="3600450" y="2890838"/>
          <p14:tracePt t="44479" x="3600450" y="2873375"/>
          <p14:tracePt t="44519" x="3600450" y="2863850"/>
          <p14:tracePt t="44559" x="3600450" y="2854325"/>
          <p14:tracePt t="44575" x="3609975" y="2854325"/>
          <p14:tracePt t="44591" x="3619500" y="2844800"/>
          <p14:tracePt t="44608" x="3629025" y="2844800"/>
          <p14:tracePt t="44615" x="3646488" y="2844800"/>
          <p14:tracePt t="44631" x="3656013" y="2844800"/>
          <p14:tracePt t="44687" x="3673475" y="2844800"/>
          <p14:tracePt t="44695" x="3683000" y="2844800"/>
          <p14:tracePt t="44703" x="3692525" y="2844800"/>
          <p14:tracePt t="44711" x="3702050" y="2844800"/>
          <p14:tracePt t="44727" x="3709988" y="2844800"/>
          <p14:tracePt t="44735" x="3719513" y="2844800"/>
          <p14:tracePt t="44759" x="3729038" y="2844800"/>
          <p14:tracePt t="44767" x="3738563" y="2844800"/>
          <p14:tracePt t="44934" x="3765550" y="2844800"/>
          <p14:tracePt t="44942" x="3792538" y="2854325"/>
          <p14:tracePt t="44950" x="3838575" y="2863850"/>
          <p14:tracePt t="44958" x="3883025" y="2890838"/>
          <p14:tracePt t="44966" x="3902075" y="2909888"/>
          <p14:tracePt t="44975" x="3919538" y="2927350"/>
          <p14:tracePt t="44982" x="3938588" y="2973388"/>
          <p14:tracePt t="44991" x="3948113" y="2990850"/>
          <p14:tracePt t="44998" x="3984625" y="3017838"/>
          <p14:tracePt t="45009" x="3992563" y="3027363"/>
          <p14:tracePt t="45015" x="4029075" y="3063875"/>
          <p14:tracePt t="45023" x="4038600" y="3073400"/>
          <p14:tracePt t="45030" x="4065588" y="3090863"/>
          <p14:tracePt t="45038" x="4084638" y="3109913"/>
          <p14:tracePt t="45046" x="4157663" y="3146425"/>
          <p14:tracePt t="45054" x="4202113" y="3146425"/>
          <p14:tracePt t="45062" x="4311650" y="3146425"/>
          <p14:tracePt t="45070" x="4440238" y="3146425"/>
          <p14:tracePt t="45078" x="4549775" y="3146425"/>
          <p14:tracePt t="45086" x="4640263" y="3146425"/>
          <p14:tracePt t="45094" x="4749800" y="3146425"/>
          <p14:tracePt t="45102" x="4767263" y="3146425"/>
          <p14:tracePt t="45110" x="4840288" y="3119438"/>
          <p14:tracePt t="45118" x="4886325" y="3100388"/>
          <p14:tracePt t="45126" x="4895850" y="3063875"/>
          <p14:tracePt t="45159" x="4895850" y="3046413"/>
          <p14:tracePt t="45167" x="4876800" y="3046413"/>
          <p14:tracePt t="45176" x="4859338" y="3046413"/>
          <p14:tracePt t="45711" x="4849813" y="3036888"/>
          <p14:tracePt t="46431" x="4849813" y="3017838"/>
          <p14:tracePt t="46438" x="4868863" y="2982913"/>
          <p14:tracePt t="46446" x="4886325" y="2954338"/>
          <p14:tracePt t="46454" x="4905375" y="2927350"/>
          <p14:tracePt t="46462" x="4941888" y="2890838"/>
          <p14:tracePt t="46470" x="4959350" y="2873375"/>
          <p14:tracePt t="46478" x="4986338" y="2854325"/>
          <p14:tracePt t="46487" x="5022850" y="2817813"/>
          <p14:tracePt t="46495" x="5032375" y="2817813"/>
          <p14:tracePt t="46502" x="5041900" y="2808288"/>
          <p14:tracePt t="46510" x="5049838" y="2800350"/>
          <p14:tracePt t="46518" x="5068888" y="2771775"/>
          <p14:tracePt t="46542" x="5078413" y="2763838"/>
          <p14:tracePt t="47247" x="5086350" y="2763838"/>
          <p14:tracePt t="47255" x="5086350" y="2808288"/>
          <p14:tracePt t="47263" x="5086350" y="2836863"/>
          <p14:tracePt t="47271" x="5086350" y="2881313"/>
          <p14:tracePt t="47279" x="5086350" y="2917825"/>
          <p14:tracePt t="47287" x="5086350" y="2936875"/>
          <p14:tracePt t="47295" x="5086350" y="2954338"/>
          <p14:tracePt t="47303" x="5095875" y="2973388"/>
          <p14:tracePt t="47311" x="5095875" y="2982913"/>
          <p14:tracePt t="47319" x="5105400" y="2990850"/>
          <p14:tracePt t="47375" x="5105400" y="3000375"/>
          <p14:tracePt t="53256" x="5195888" y="2963863"/>
          <p14:tracePt t="53263" x="5305425" y="2936875"/>
          <p14:tracePt t="53271" x="5397500" y="2917825"/>
          <p14:tracePt t="53279" x="5478463" y="2890838"/>
          <p14:tracePt t="53287" x="5524500" y="2873375"/>
          <p14:tracePt t="53296" x="5580063" y="2873375"/>
          <p14:tracePt t="53303" x="5597525" y="2863850"/>
          <p14:tracePt t="53311" x="5643563" y="2836863"/>
          <p14:tracePt t="55110" x="5707063" y="2827338"/>
          <p14:tracePt t="55118" x="5899150" y="2827338"/>
          <p14:tracePt t="55126" x="6153150" y="2827338"/>
          <p14:tracePt t="55134" x="6391275" y="2854325"/>
          <p14:tracePt t="55142" x="6664325" y="2873375"/>
          <p14:tracePt t="55150" x="7029450" y="2936875"/>
          <p14:tracePt t="55158" x="7375525" y="2973388"/>
          <p14:tracePt t="55166" x="7777163" y="3046413"/>
          <p14:tracePt t="55174" x="8240713" y="3109913"/>
          <p14:tracePt t="55182" x="8596313" y="3173413"/>
          <p14:tracePt t="55191" x="8870950" y="3192463"/>
          <p14:tracePt t="55198" x="9126538" y="3246438"/>
          <p14:tracePt t="57335" x="8569325" y="3611563"/>
          <p14:tracePt t="57343" x="8250238" y="3584575"/>
          <p14:tracePt t="57351" x="8004175" y="3548063"/>
          <p14:tracePt t="57359" x="7758113" y="3511550"/>
          <p14:tracePt t="57367" x="7594600" y="3482975"/>
          <p14:tracePt t="57374" x="7448550" y="3446463"/>
          <p14:tracePt t="57383" x="7348538" y="3438525"/>
          <p14:tracePt t="57391" x="7292975" y="3438525"/>
          <p14:tracePt t="57399" x="7265988" y="3429000"/>
          <p14:tracePt t="57408" x="7256463" y="3429000"/>
          <p14:tracePt t="57415" x="7248525" y="3429000"/>
          <p14:tracePt t="57425" x="7229475" y="3429000"/>
          <p14:tracePt t="57455" x="7219950" y="3429000"/>
          <p14:tracePt t="57463" x="7183438" y="3429000"/>
          <p14:tracePt t="57471" x="7165975" y="3429000"/>
          <p14:tracePt t="57479" x="7110413" y="3429000"/>
          <p14:tracePt t="57487" x="7037388" y="3429000"/>
          <p14:tracePt t="57495" x="6929438" y="3429000"/>
          <p14:tracePt t="57503" x="6819900" y="3429000"/>
          <p14:tracePt t="57510" x="6654800" y="3429000"/>
          <p14:tracePt t="57519" x="6491288" y="3429000"/>
          <p14:tracePt t="57527" x="6326188" y="3429000"/>
          <p14:tracePt t="57534" x="6181725" y="3429000"/>
          <p14:tracePt t="57542" x="6035675" y="3429000"/>
          <p14:tracePt t="57551" x="5926138" y="3429000"/>
          <p14:tracePt t="57559" x="5834063" y="3429000"/>
          <p14:tracePt t="57567" x="5780088" y="3429000"/>
          <p14:tracePt t="57575" x="5724525" y="3429000"/>
          <p14:tracePt t="57583" x="5680075" y="3429000"/>
          <p14:tracePt t="57592" x="5653088" y="3429000"/>
          <p14:tracePt t="57599" x="5634038" y="3429000"/>
          <p14:tracePt t="57662" x="5597525" y="3429000"/>
          <p14:tracePt t="57670" x="5551488" y="3429000"/>
          <p14:tracePt t="57678" x="5497513" y="3438525"/>
          <p14:tracePt t="57686" x="5424488" y="3438525"/>
          <p14:tracePt t="57695" x="5341938" y="3438525"/>
          <p14:tracePt t="57702" x="5268913" y="3438525"/>
          <p14:tracePt t="57710" x="5159375" y="3438525"/>
          <p14:tracePt t="57718" x="5068888" y="3438525"/>
          <p14:tracePt t="57726" x="4941888" y="3438525"/>
          <p14:tracePt t="57734" x="4832350" y="3438525"/>
          <p14:tracePt t="57742" x="4722813" y="3438525"/>
          <p14:tracePt t="57750" x="4594225" y="3438525"/>
          <p14:tracePt t="57758" x="4521200" y="3438525"/>
          <p14:tracePt t="57766" x="4413250" y="3438525"/>
          <p14:tracePt t="57774" x="4357688" y="3438525"/>
          <p14:tracePt t="57782" x="4275138" y="3419475"/>
          <p14:tracePt t="57790" x="4221163" y="3419475"/>
          <p14:tracePt t="57798" x="4157663" y="3411538"/>
          <p14:tracePt t="57807" x="4102100" y="3411538"/>
          <p14:tracePt t="57814" x="4065588" y="3411538"/>
          <p14:tracePt t="57824" x="4021138" y="3411538"/>
          <p14:tracePt t="57830" x="4011613" y="3411538"/>
          <p14:tracePt t="57841" x="4002088" y="3411538"/>
          <p14:tracePt t="57846" x="3965575" y="3411538"/>
          <p14:tracePt t="57870" x="3956050" y="3411538"/>
          <p14:tracePt t="57878" x="3929063" y="3411538"/>
          <p14:tracePt t="57893" x="3919538" y="3411538"/>
          <p14:tracePt t="57894" x="3892550" y="3411538"/>
          <p14:tracePt t="57902" x="3865563" y="3429000"/>
          <p14:tracePt t="57910" x="3846513" y="3429000"/>
          <p14:tracePt t="57918" x="3829050" y="3429000"/>
          <p14:tracePt t="57926" x="3783013" y="3429000"/>
          <p14:tracePt t="57934" x="3746500" y="3429000"/>
          <p14:tracePt t="57942" x="3719513" y="3429000"/>
          <p14:tracePt t="57950" x="3673475" y="3446463"/>
          <p14:tracePt t="57958" x="3665538" y="3446463"/>
          <p14:tracePt t="57966" x="3646488" y="3446463"/>
          <p14:tracePt t="57982" x="3636963" y="3446463"/>
          <p14:tracePt t="57991" x="3629025" y="3446463"/>
          <p14:tracePt t="57998" x="3600450" y="3446463"/>
          <p14:tracePt t="58056" x="3592513" y="3446463"/>
          <p14:tracePt t="58079" x="3582988" y="3446463"/>
          <p14:tracePt t="58119" x="3563938" y="3446463"/>
          <p14:tracePt t="58127" x="3546475" y="3446463"/>
          <p14:tracePt t="58135" x="3536950" y="3446463"/>
          <p14:tracePt t="58143" x="3500438" y="3446463"/>
          <p14:tracePt t="58151" x="3427413" y="3438525"/>
          <p14:tracePt t="58160" x="3400425" y="3438525"/>
          <p14:tracePt t="58168" x="3346450" y="3411538"/>
          <p14:tracePt t="58175" x="3281363" y="3355975"/>
          <p14:tracePt t="58183" x="3244850" y="3328988"/>
          <p14:tracePt t="58192" x="3227388" y="3309938"/>
          <p14:tracePt t="58311" x="3217863" y="3309938"/>
          <p14:tracePt t="58343" x="3208338" y="3309938"/>
          <p14:tracePt t="58351" x="3200400" y="3309938"/>
          <p14:tracePt t="58359" x="3181350" y="3309938"/>
          <p14:tracePt t="58367" x="3171825" y="3309938"/>
          <p14:tracePt t="58374" x="3163888" y="3309938"/>
          <p14:tracePt t="58391" x="3144838" y="3328988"/>
          <p14:tracePt t="58408" x="3136900" y="3338513"/>
          <p14:tracePt t="58425" x="3127375" y="3355975"/>
          <p14:tracePt t="58441" x="3117850" y="3375025"/>
          <p14:tracePt t="58447" x="3108325" y="3392488"/>
          <p14:tracePt t="58455" x="3100388" y="3402013"/>
          <p14:tracePt t="58463" x="3090863" y="3411538"/>
          <p14:tracePt t="58471" x="3090863" y="3429000"/>
          <p14:tracePt t="58479" x="3081338" y="3438525"/>
          <p14:tracePt t="58495" x="3081338" y="3446463"/>
          <p14:tracePt t="58511" x="3081338" y="3475038"/>
          <p14:tracePt t="58527" x="3081338" y="3492500"/>
          <p14:tracePt t="58608" x="3081338" y="3502025"/>
          <p14:tracePt t="58640" x="3108325" y="3502025"/>
          <p14:tracePt t="58648" x="3163888" y="3465513"/>
          <p14:tracePt t="58664" x="3190875" y="3455988"/>
          <p14:tracePt t="58671" x="3190875" y="3446463"/>
          <p14:tracePt t="58680" x="3190875" y="3438525"/>
          <p14:tracePt t="58712" x="3181350" y="3419475"/>
          <p14:tracePt t="58720" x="3144838" y="3411538"/>
          <p14:tracePt t="58728" x="3100388" y="3402013"/>
          <p14:tracePt t="58736" x="3081338" y="3402013"/>
          <p14:tracePt t="58744" x="3054350" y="3382963"/>
          <p14:tracePt t="58751" x="3044825" y="3375025"/>
          <p14:tracePt t="58800" x="3017838" y="3375025"/>
          <p14:tracePt t="58808" x="2990850" y="3375025"/>
          <p14:tracePt t="58816" x="2935288" y="3375025"/>
          <p14:tracePt t="58826" x="2844800" y="3375025"/>
          <p14:tracePt t="58831" x="2752725" y="3375025"/>
          <p14:tracePt t="58842" x="2625725" y="3375025"/>
          <p14:tracePt t="58848" x="2498725" y="3375025"/>
          <p14:tracePt t="58856" x="2389188" y="3375025"/>
          <p14:tracePt t="58864" x="2243138" y="3375025"/>
          <p14:tracePt t="58871" x="2114550" y="3375025"/>
          <p14:tracePt t="58878" x="2033588" y="3365500"/>
          <p14:tracePt t="58892" x="1978025" y="3346450"/>
          <p14:tracePt t="58895" x="1931988" y="3328988"/>
          <p14:tracePt t="58902" x="1924050" y="3328988"/>
          <p14:tracePt t="58910" x="1895475" y="3309938"/>
          <p14:tracePt t="59095" x="1905000" y="3338513"/>
          <p14:tracePt t="59103" x="1951038" y="3346450"/>
          <p14:tracePt t="59111" x="2024063" y="3375025"/>
          <p14:tracePt t="59119" x="2070100" y="3375025"/>
          <p14:tracePt t="59127" x="2143125" y="3382963"/>
          <p14:tracePt t="59135" x="2233613" y="3382963"/>
          <p14:tracePt t="59143" x="2306638" y="3392488"/>
          <p14:tracePt t="59151" x="2352675" y="3392488"/>
          <p14:tracePt t="59160" x="2370138" y="3402013"/>
          <p14:tracePt t="59167" x="2379663" y="3402013"/>
          <p14:tracePt t="59295" x="2379663" y="3411538"/>
          <p14:tracePt t="59303" x="2379663" y="3419475"/>
          <p14:tracePt t="59311" x="2379663" y="3429000"/>
          <p14:tracePt t="59319" x="2370138" y="3429000"/>
          <p14:tracePt t="59327" x="2360613" y="3438525"/>
          <p14:tracePt t="59447" x="2360613" y="3429000"/>
          <p14:tracePt t="59455" x="2360613" y="3411538"/>
          <p14:tracePt t="59463" x="2360613" y="3382963"/>
          <p14:tracePt t="59471" x="2360613" y="3375025"/>
          <p14:tracePt t="59479" x="2360613" y="3346450"/>
          <p14:tracePt t="59487" x="2360613" y="3338513"/>
          <p14:tracePt t="59495" x="2370138" y="3319463"/>
          <p14:tracePt t="59503" x="2370138" y="3292475"/>
          <p14:tracePt t="59511" x="2370138" y="3273425"/>
          <p14:tracePt t="59519" x="2379663" y="3246438"/>
          <p14:tracePt t="59528" x="2389188" y="3228975"/>
          <p14:tracePt t="59535" x="2389188" y="3182938"/>
          <p14:tracePt t="59544" x="2406650" y="3155950"/>
          <p14:tracePt t="59551" x="2406650" y="3146425"/>
          <p14:tracePt t="59560" x="2406650" y="3127375"/>
          <p14:tracePt t="59567" x="2406650" y="3119438"/>
          <p14:tracePt t="59575" x="2406650" y="3109913"/>
          <p14:tracePt t="59583" x="2416175" y="3100388"/>
          <p14:tracePt t="59839" x="2397125" y="3119438"/>
          <p14:tracePt t="59846" x="2352675" y="3146425"/>
          <p14:tracePt t="59854" x="2306638" y="3173413"/>
          <p14:tracePt t="59862" x="2260600" y="3209925"/>
          <p14:tracePt t="59870" x="2197100" y="3228975"/>
          <p14:tracePt t="59878" x="2106613" y="3273425"/>
          <p14:tracePt t="59886" x="2024063" y="3302000"/>
          <p14:tracePt t="59894" x="1951038" y="3309938"/>
          <p14:tracePt t="59902" x="1851025" y="3338513"/>
          <p14:tracePt t="59910" x="1787525" y="3365500"/>
          <p14:tracePt t="59918" x="1714500" y="3375025"/>
          <p14:tracePt t="59927" x="1668463" y="3375025"/>
          <p14:tracePt t="59934" x="1631950" y="3402013"/>
          <p14:tracePt t="59942" x="1622425" y="3402013"/>
          <p14:tracePt t="59950" x="1604963" y="3411538"/>
          <p14:tracePt t="60103" x="1595438" y="3411538"/>
          <p14:tracePt t="60119" x="1595438" y="3392488"/>
          <p14:tracePt t="60127" x="1595438" y="3365500"/>
          <p14:tracePt t="60135" x="1595438" y="3355975"/>
          <p14:tracePt t="60143" x="1604963" y="3338513"/>
          <p14:tracePt t="60152" x="1622425" y="3319463"/>
          <p14:tracePt t="60160" x="1641475" y="3292475"/>
          <p14:tracePt t="60167" x="1649413" y="3273425"/>
          <p14:tracePt t="60175" x="1668463" y="3265488"/>
          <p14:tracePt t="60183" x="1677988" y="3255963"/>
          <p14:tracePt t="60192" x="1685925" y="3228975"/>
          <p14:tracePt t="60200" x="1695450" y="3209925"/>
          <p14:tracePt t="60209" x="1704975" y="3192463"/>
          <p14:tracePt t="60215" x="1714500" y="3182938"/>
          <p14:tracePt t="60224" x="1722438" y="3127375"/>
          <p14:tracePt t="60241" x="1722438" y="3119438"/>
          <p14:tracePt t="60247" x="1722438" y="3090863"/>
          <p14:tracePt t="60258" x="1722438" y="3082925"/>
          <p14:tracePt t="60263" x="1722438" y="3073400"/>
          <p14:tracePt t="60271" x="1722438" y="3054350"/>
          <p14:tracePt t="60279" x="1722438" y="3046413"/>
          <p14:tracePt t="60688" x="1722438" y="3054350"/>
          <p14:tracePt t="61063" x="1722438" y="3082925"/>
          <p14:tracePt t="61073" x="1722438" y="3090863"/>
          <p14:tracePt t="61087" x="1722438" y="3100388"/>
          <p14:tracePt t="61103" x="1722438" y="3119438"/>
          <p14:tracePt t="61111" x="1722438" y="3127375"/>
          <p14:tracePt t="61119" x="1731963" y="3136900"/>
          <p14:tracePt t="61135" x="1731963" y="3163888"/>
          <p14:tracePt t="61151" x="1731963" y="3182938"/>
          <p14:tracePt t="61159" x="1731963" y="3200400"/>
          <p14:tracePt t="61167" x="1731963" y="3209925"/>
          <p14:tracePt t="61175" x="1731963" y="3228975"/>
          <p14:tracePt t="61183" x="1714500" y="3246438"/>
          <p14:tracePt t="61192" x="1704975" y="3265488"/>
          <p14:tracePt t="61208" x="1704975" y="3273425"/>
          <p14:tracePt t="61215" x="1695450" y="3282950"/>
          <p14:tracePt t="61224" x="1695450" y="3292475"/>
          <p14:tracePt t="61295" x="1685925" y="3309938"/>
          <p14:tracePt t="61303" x="1677988" y="3319463"/>
          <p14:tracePt t="61311" x="1668463" y="3328988"/>
          <p14:tracePt t="61319" x="1668463" y="3338513"/>
          <p14:tracePt t="61327" x="1668463" y="3346450"/>
          <p14:tracePt t="61335" x="1668463" y="3355975"/>
          <p14:tracePt t="61343" x="1658938" y="3365500"/>
          <p14:tracePt t="61359" x="1658938" y="3382963"/>
          <p14:tracePt t="61367" x="1658938" y="3392488"/>
          <p14:tracePt t="61408" x="1658938" y="3411538"/>
          <p14:tracePt t="61424" x="1658938" y="3419475"/>
          <p14:tracePt t="61440" x="1658938" y="3429000"/>
          <p14:tracePt t="61462" x="1649413" y="3446463"/>
          <p14:tracePt t="61800" x="1649413" y="3429000"/>
          <p14:tracePt t="61806" x="1649413" y="3411538"/>
          <p14:tracePt t="61814" x="1649413" y="3382963"/>
          <p14:tracePt t="61822" x="1649413" y="3365500"/>
          <p14:tracePt t="61830" x="1649413" y="3319463"/>
          <p14:tracePt t="61839" x="1649413" y="3292475"/>
          <p14:tracePt t="61846" x="1649413" y="3265488"/>
          <p14:tracePt t="61859" x="1649413" y="3209925"/>
          <p14:tracePt t="61864" x="1649413" y="3136900"/>
          <p14:tracePt t="61872" x="1649413" y="3090863"/>
          <p14:tracePt t="61892" x="1649413" y="3017838"/>
          <p14:tracePt t="61894" x="1649413" y="3000375"/>
          <p14:tracePt t="61902" x="1658938" y="2963863"/>
          <p14:tracePt t="61910" x="1668463" y="2954338"/>
          <p14:tracePt t="61918" x="1668463" y="2946400"/>
          <p14:tracePt t="63959" x="1668463" y="2927350"/>
          <p14:tracePt t="64015" x="1668463" y="2917825"/>
          <p14:tracePt t="64023" x="1668463" y="2909888"/>
          <p14:tracePt t="64031" x="1668463" y="2873375"/>
          <p14:tracePt t="64047" x="1668463" y="2863850"/>
          <p14:tracePt t="64056" x="1668463" y="2836863"/>
          <p14:tracePt t="64063" x="1668463" y="2827338"/>
          <p14:tracePt t="64072" x="1668463" y="2817813"/>
          <p14:tracePt t="64303" x="1668463" y="2808288"/>
          <p14:tracePt t="64318" x="1649413" y="2817813"/>
          <p14:tracePt t="64326" x="1631950" y="2836863"/>
          <p14:tracePt t="64342" x="1622425" y="2844800"/>
          <p14:tracePt t="64350" x="1612900" y="2854325"/>
          <p14:tracePt t="64608" x="1604963" y="2854325"/>
          <p14:tracePt t="64623" x="1604963" y="2836863"/>
          <p14:tracePt t="65015" x="1604963" y="2827338"/>
          <p14:tracePt t="65022" x="1649413" y="2817813"/>
          <p14:tracePt t="65031" x="1787525" y="2817813"/>
          <p14:tracePt t="65039" x="1914525" y="2817813"/>
          <p14:tracePt t="65047" x="2078038" y="2817813"/>
          <p14:tracePt t="65057" x="2206625" y="2817813"/>
          <p14:tracePt t="65063" x="2352675" y="2817813"/>
          <p14:tracePt t="65071" x="2462213" y="2817813"/>
          <p14:tracePt t="65079" x="2570163" y="2817813"/>
          <p14:tracePt t="65087" x="2662238" y="2817813"/>
          <p14:tracePt t="65095" x="2698750" y="2817813"/>
          <p14:tracePt t="65111" x="2716213" y="2817813"/>
          <p14:tracePt t="65359" x="2652713" y="2817813"/>
          <p14:tracePt t="65367" x="2543175" y="2817813"/>
          <p14:tracePt t="65375" x="2416175" y="2817813"/>
          <p14:tracePt t="65383" x="2306638" y="2817813"/>
          <p14:tracePt t="65391" x="2160588" y="2817813"/>
          <p14:tracePt t="65399" x="2014538" y="2817813"/>
          <p14:tracePt t="65408" x="1868488" y="2817813"/>
          <p14:tracePt t="65415" x="1758950" y="2817813"/>
          <p14:tracePt t="65424" x="1668463" y="2817813"/>
          <p14:tracePt t="65431" x="1622425" y="2817813"/>
          <p14:tracePt t="65443" x="1612900" y="2817813"/>
          <p14:tracePt t="65720" x="1631950" y="2817813"/>
          <p14:tracePt t="65727" x="1685925" y="2817813"/>
          <p14:tracePt t="65735" x="1731963" y="2817813"/>
          <p14:tracePt t="65743" x="1787525" y="2817813"/>
          <p14:tracePt t="65752" x="1824038" y="2817813"/>
          <p14:tracePt t="65760" x="1841500" y="2817813"/>
          <p14:tracePt t="65767" x="1887538" y="2817813"/>
          <p14:tracePt t="65783" x="1895475" y="2817813"/>
          <p14:tracePt t="66208" x="1878013" y="2817813"/>
          <p14:tracePt t="66214" x="1868488" y="2827338"/>
          <p14:tracePt t="66222" x="1851025" y="2836863"/>
          <p14:tracePt t="66230" x="1841500" y="2844800"/>
          <p14:tracePt t="66255" x="1824038" y="2854325"/>
          <p14:tracePt t="66262" x="1804988" y="2863850"/>
          <p14:tracePt t="66279" x="1795463" y="2881313"/>
          <p14:tracePt t="66303" x="1795463" y="2890838"/>
          <p14:tracePt t="66311" x="1787525" y="2900363"/>
          <p14:tracePt t="66440" x="1768475" y="2900363"/>
          <p14:tracePt t="66448" x="1731963" y="2936875"/>
          <p14:tracePt t="66457" x="1704975" y="2946400"/>
          <p14:tracePt t="66463" x="1695450" y="2946400"/>
          <p14:tracePt t="66470" x="1677988" y="2954338"/>
          <p14:tracePt t="66478" x="1641475" y="2973388"/>
          <p14:tracePt t="66486" x="1631950" y="2973388"/>
          <p14:tracePt t="66494" x="1622425" y="2982913"/>
          <p14:tracePt t="66502" x="1612900" y="2982913"/>
          <p14:tracePt t="66511" x="1595438" y="2990850"/>
          <p14:tracePt t="66728" x="1595438" y="2982913"/>
          <p14:tracePt t="66736" x="1595438" y="2973388"/>
          <p14:tracePt t="66744" x="1595438" y="2963863"/>
          <p14:tracePt t="66752" x="1595438" y="2927350"/>
          <p14:tracePt t="66759" x="1604963" y="2909888"/>
          <p14:tracePt t="66768" x="1612900" y="2900363"/>
          <p14:tracePt t="66775" x="1622425" y="2881313"/>
          <p14:tracePt t="66791" x="1631950" y="2863850"/>
          <p14:tracePt t="66808" x="1631950" y="2844800"/>
          <p14:tracePt t="66816" x="1641475" y="2844800"/>
          <p14:tracePt t="66984" x="1649413" y="2836863"/>
          <p14:tracePt t="67040" x="1714500" y="2836863"/>
          <p14:tracePt t="67047" x="1841500" y="2836863"/>
          <p14:tracePt t="67057" x="1968500" y="2836863"/>
          <p14:tracePt t="67064" x="2078038" y="2836863"/>
          <p14:tracePt t="67074" x="2206625" y="2836863"/>
          <p14:tracePt t="67079" x="2333625" y="2836863"/>
          <p14:tracePt t="67088" x="2425700" y="2836863"/>
          <p14:tracePt t="67095" x="2533650" y="2836863"/>
          <p14:tracePt t="67103" x="2606675" y="2836863"/>
          <p14:tracePt t="67111" x="2652713" y="2836863"/>
          <p14:tracePt t="67119" x="2671763" y="2836863"/>
          <p14:tracePt t="67127" x="2689225" y="2836863"/>
          <p14:tracePt t="67534" x="2652713" y="2836863"/>
          <p14:tracePt t="67542" x="2616200" y="2836863"/>
          <p14:tracePt t="67550" x="2562225" y="2836863"/>
          <p14:tracePt t="67558" x="2498725" y="2844800"/>
          <p14:tracePt t="67566" x="2479675" y="2844800"/>
          <p14:tracePt t="67574" x="2470150" y="2854325"/>
          <p14:tracePt t="67582" x="2443163" y="2854325"/>
          <p14:tracePt t="67590" x="2433638" y="2863850"/>
          <p14:tracePt t="68207" x="2406650" y="2890838"/>
          <p14:tracePt t="68214" x="2389188" y="2917825"/>
          <p14:tracePt t="68230" x="2379663" y="2946400"/>
          <p14:tracePt t="68238" x="2379663" y="2954338"/>
          <p14:tracePt t="68246" x="2370138" y="2973388"/>
          <p14:tracePt t="68255" x="2370138" y="2982913"/>
          <p14:tracePt t="68262" x="2360613" y="2990850"/>
          <p14:tracePt t="68286" x="2352675" y="3000375"/>
          <p14:tracePt t="68935" x="2352675" y="2990850"/>
          <p14:tracePt t="68943" x="2352675" y="2973388"/>
          <p14:tracePt t="68959" x="2352675" y="2963863"/>
          <p14:tracePt t="68967" x="2360613" y="2954338"/>
          <p14:tracePt t="69870" x="2360613" y="2917825"/>
          <p14:tracePt t="69878" x="2370138" y="2900363"/>
          <p14:tracePt t="69886" x="2379663" y="2890838"/>
          <p14:tracePt t="69902" x="2389188" y="2881313"/>
          <p14:tracePt t="69918" x="2389188" y="2873375"/>
          <p14:tracePt t="70255" x="2389188" y="2900363"/>
          <p14:tracePt t="70262" x="2389188" y="2917825"/>
          <p14:tracePt t="70270" x="2389188" y="2946400"/>
          <p14:tracePt t="70278" x="2389188" y="2963863"/>
          <p14:tracePt t="70286" x="2389188" y="2990850"/>
          <p14:tracePt t="70294" x="2389188" y="3009900"/>
          <p14:tracePt t="70302" x="2389188" y="3036888"/>
          <p14:tracePt t="70310" x="2389188" y="3046413"/>
          <p14:tracePt t="70318" x="2389188" y="3054350"/>
          <p14:tracePt t="70326" x="2389188" y="3073400"/>
          <p14:tracePt t="70334" x="2389188" y="3082925"/>
          <p14:tracePt t="70342" x="2389188" y="3090863"/>
          <p14:tracePt t="70350" x="2389188" y="3100388"/>
          <p14:tracePt t="70358" x="2389188" y="3109913"/>
          <p14:tracePt t="70366" x="2389188" y="3119438"/>
          <p14:tracePt t="70374" x="2389188" y="3136900"/>
          <p14:tracePt t="70382" x="2389188" y="3155950"/>
          <p14:tracePt t="70390" x="2389188" y="3163888"/>
          <p14:tracePt t="70398" x="2389188" y="3182938"/>
          <p14:tracePt t="70414" x="2389188" y="3209925"/>
          <p14:tracePt t="70423" x="2389188" y="3219450"/>
          <p14:tracePt t="70430" x="2389188" y="3246438"/>
          <p14:tracePt t="70446" x="2389188" y="3265488"/>
          <p14:tracePt t="70456" x="2389188" y="3282950"/>
          <p14:tracePt t="70462" x="2389188" y="3302000"/>
          <p14:tracePt t="70472" x="2389188" y="3309938"/>
          <p14:tracePt t="70487" x="2389188" y="3328988"/>
          <p14:tracePt t="70863" x="2389188" y="3338513"/>
          <p14:tracePt t="70935" x="2379663" y="3382963"/>
          <p14:tracePt t="70943" x="2370138" y="3382963"/>
          <p14:tracePt t="70967" x="2360613" y="3392488"/>
          <p14:tracePt t="70975" x="2360613" y="3402013"/>
          <p14:tracePt t="70983" x="2360613" y="3411538"/>
          <p14:tracePt t="70991" x="2352675" y="3419475"/>
          <p14:tracePt t="71295" x="2379663" y="3419475"/>
          <p14:tracePt t="71303" x="2479675" y="3402013"/>
          <p14:tracePt t="71311" x="2562225" y="3346450"/>
          <p14:tracePt t="71319" x="2679700" y="3273425"/>
          <p14:tracePt t="71327" x="2744788" y="3219450"/>
          <p14:tracePt t="71335" x="2808288" y="3200400"/>
          <p14:tracePt t="71343" x="2852738" y="3163888"/>
          <p14:tracePt t="71351" x="2871788" y="3155950"/>
          <p14:tracePt t="71360" x="2881313" y="3146425"/>
          <p14:tracePt t="71687" x="2852738" y="3163888"/>
          <p14:tracePt t="71696" x="2789238" y="3182938"/>
          <p14:tracePt t="71702" x="2752725" y="3219450"/>
          <p14:tracePt t="71710" x="2698750" y="3246438"/>
          <p14:tracePt t="71718" x="2662238" y="3273425"/>
          <p14:tracePt t="71726" x="2635250" y="3292475"/>
          <p14:tracePt t="71734" x="2616200" y="3309938"/>
          <p14:tracePt t="71742" x="2579688" y="3338513"/>
          <p14:tracePt t="71750" x="2570163" y="3346450"/>
          <p14:tracePt t="72056" x="2562225" y="3346450"/>
          <p14:tracePt t="72063" x="2562225" y="3355975"/>
          <p14:tracePt t="72073" x="2579688" y="3365500"/>
          <p14:tracePt t="72078" x="2589213" y="3365500"/>
          <p14:tracePt t="72086" x="2616200" y="3375025"/>
          <p14:tracePt t="72094" x="2652713" y="3375025"/>
          <p14:tracePt t="72102" x="2725738" y="3382963"/>
          <p14:tracePt t="72110" x="2798763" y="3382963"/>
          <p14:tracePt t="72118" x="2881313" y="3382963"/>
          <p14:tracePt t="72126" x="2954338" y="3382963"/>
          <p14:tracePt t="72134" x="3044825" y="3382963"/>
          <p14:tracePt t="72142" x="3100388" y="3382963"/>
          <p14:tracePt t="72150" x="3154363" y="3382963"/>
          <p14:tracePt t="72158" x="3181350" y="3382963"/>
          <p14:tracePt t="72167" x="3244850" y="3365500"/>
          <p14:tracePt t="72175" x="3263900" y="3355975"/>
          <p14:tracePt t="72182" x="3281363" y="3346450"/>
          <p14:tracePt t="72198" x="3290888" y="3346450"/>
          <p14:tracePt t="72223" x="3300413" y="3338513"/>
          <p14:tracePt t="72304" x="3309938" y="3338513"/>
          <p14:tracePt t="72311" x="3317875" y="3338513"/>
          <p14:tracePt t="72343" x="3327400" y="3338513"/>
          <p14:tracePt t="72591" x="3346450" y="3338513"/>
          <p14:tracePt t="72599" x="3354388" y="3338513"/>
          <p14:tracePt t="72809" x="3363913" y="3338513"/>
          <p14:tracePt t="72815" x="3382963" y="3309938"/>
          <p14:tracePt t="72823" x="3382963" y="3282950"/>
          <p14:tracePt t="72830" x="3400425" y="3236913"/>
          <p14:tracePt t="72838" x="3409950" y="3209925"/>
          <p14:tracePt t="72846" x="3427413" y="3163888"/>
          <p14:tracePt t="72855" x="3463925" y="3127375"/>
          <p14:tracePt t="72862" x="3473450" y="3109913"/>
          <p14:tracePt t="72873" x="3482975" y="3082925"/>
          <p14:tracePt t="72878" x="3500438" y="3036888"/>
          <p14:tracePt t="72886" x="3500438" y="3017838"/>
          <p14:tracePt t="72894" x="3500438" y="3000375"/>
          <p14:tracePt t="72902" x="3509963" y="3000375"/>
          <p14:tracePt t="72910" x="3509963" y="2982913"/>
          <p14:tracePt t="72935" x="3509963" y="2973388"/>
          <p14:tracePt t="73311" x="3546475" y="2963863"/>
          <p14:tracePt t="73320" x="3636963" y="2963863"/>
          <p14:tracePt t="73327" x="3783013" y="2963863"/>
          <p14:tracePt t="73335" x="3965575" y="2963863"/>
          <p14:tracePt t="73343" x="4129088" y="2963863"/>
          <p14:tracePt t="73351" x="4311650" y="2963863"/>
          <p14:tracePt t="73359" x="4494213" y="2963863"/>
          <p14:tracePt t="73367" x="4659313" y="2963863"/>
          <p14:tracePt t="73374" x="4730750" y="2963863"/>
          <p14:tracePt t="73382" x="4803775" y="2963863"/>
          <p14:tracePt t="73390" x="4859338" y="2963863"/>
          <p14:tracePt t="73398" x="4905375" y="2963863"/>
          <p14:tracePt t="73783" x="4905375" y="2954338"/>
          <p14:tracePt t="73791" x="4905375" y="2936875"/>
          <p14:tracePt t="73807" x="4905375" y="2917825"/>
          <p14:tracePt t="73815" x="4886325" y="2900363"/>
          <p14:tracePt t="73831" x="4876800" y="2890838"/>
          <p14:tracePt t="73840" x="4868863" y="2873375"/>
          <p14:tracePt t="73863" x="4868863" y="2863850"/>
          <p14:tracePt t="73918" x="4859338" y="2863850"/>
          <p14:tracePt t="74120" x="4822825" y="2863850"/>
          <p14:tracePt t="74126" x="4776788" y="2890838"/>
          <p14:tracePt t="74134" x="4740275" y="2927350"/>
          <p14:tracePt t="74142" x="4713288" y="2946400"/>
          <p14:tracePt t="74150" x="4686300" y="2963863"/>
          <p14:tracePt t="74158" x="4640263" y="2990850"/>
          <p14:tracePt t="74174" x="4613275" y="3000375"/>
          <p14:tracePt t="75192" x="4576763" y="3000375"/>
          <p14:tracePt t="75198" x="4467225" y="2990850"/>
          <p14:tracePt t="75206" x="4340225" y="2982913"/>
          <p14:tracePt t="75214" x="4238625" y="2963863"/>
          <p14:tracePt t="75222" x="4075113" y="2936875"/>
          <p14:tracePt t="75230" x="3892550" y="2909888"/>
          <p14:tracePt t="75238" x="3692525" y="2890838"/>
          <p14:tracePt t="75246" x="3455988" y="2836863"/>
          <p14:tracePt t="75254" x="3273425" y="2827338"/>
          <p14:tracePt t="75262" x="3108325" y="2808288"/>
          <p14:tracePt t="75271" x="3017838" y="2800350"/>
          <p14:tracePt t="75278" x="2917825" y="2771775"/>
          <p14:tracePt t="75287" x="2908300" y="2771775"/>
          <p14:tracePt t="75295" x="2908300" y="2763838"/>
          <p14:tracePt t="75712" x="2908300" y="2754313"/>
          <p14:tracePt t="75719" x="2962275" y="2744788"/>
          <p14:tracePt t="75727" x="3035300" y="2744788"/>
          <p14:tracePt t="75736" x="3144838" y="2744788"/>
          <p14:tracePt t="75744" x="3236913" y="2744788"/>
          <p14:tracePt t="75751" x="3346450" y="2744788"/>
          <p14:tracePt t="75759" x="3473450" y="2744788"/>
          <p14:tracePt t="75767" x="3573463" y="2744788"/>
          <p14:tracePt t="75775" x="3646488" y="2744788"/>
          <p14:tracePt t="75783" x="3738563" y="2744788"/>
          <p14:tracePt t="75791" x="3756025" y="2744788"/>
          <p14:tracePt t="75920" x="3792538" y="2744788"/>
          <p14:tracePt t="75927" x="3846513" y="2744788"/>
          <p14:tracePt t="75935" x="3902075" y="2744788"/>
          <p14:tracePt t="75943" x="3965575" y="2744788"/>
          <p14:tracePt t="75951" x="4002088" y="2744788"/>
          <p14:tracePt t="75959" x="4029075" y="2744788"/>
          <p14:tracePt t="75967" x="4084638" y="2744788"/>
          <p14:tracePt t="75975" x="4129088" y="2763838"/>
          <p14:tracePt t="75983" x="4148138" y="2763838"/>
          <p14:tracePt t="75992" x="4165600" y="2771775"/>
          <p14:tracePt t="76327" x="4238625" y="2771775"/>
          <p14:tracePt t="76335" x="4311650" y="2771775"/>
          <p14:tracePt t="76343" x="4357688" y="2771775"/>
          <p14:tracePt t="76351" x="4421188" y="2771775"/>
          <p14:tracePt t="76359" x="4476750" y="2771775"/>
          <p14:tracePt t="76367" x="4567238" y="2771775"/>
          <p14:tracePt t="76375" x="4630738" y="2771775"/>
          <p14:tracePt t="76383" x="4659313" y="2781300"/>
          <p14:tracePt t="77304" x="4667250" y="2781300"/>
          <p14:tracePt t="77312" x="4667250" y="2735263"/>
          <p14:tracePt t="77320" x="4686300" y="2681288"/>
          <p14:tracePt t="77326" x="4703763" y="2644775"/>
          <p14:tracePt t="77334" x="4713288" y="2581275"/>
          <p14:tracePt t="77342" x="4722813" y="2535238"/>
          <p14:tracePt t="77350" x="4722813" y="2489200"/>
          <p14:tracePt t="77358" x="4722813" y="2462213"/>
          <p14:tracePt t="77366" x="4722813" y="2444750"/>
          <p14:tracePt t="77374" x="4722813" y="2435225"/>
          <p14:tracePt t="77382" x="4722813" y="2416175"/>
          <p14:tracePt t="77398" x="4730750" y="2389188"/>
          <p14:tracePt t="77414" x="4740275" y="2371725"/>
          <p14:tracePt t="77422" x="4749800" y="2371725"/>
          <p14:tracePt t="77430" x="4749800" y="2362200"/>
          <p14:tracePt t="77446" x="4749800" y="2352675"/>
          <p14:tracePt t="77455" x="4749800" y="2335213"/>
          <p14:tracePt t="77462" x="4749800" y="2325688"/>
          <p14:tracePt t="77478" x="4749800" y="2316163"/>
          <p14:tracePt t="77518" x="4759325" y="2289175"/>
          <p14:tracePt t="77542" x="4759325" y="2270125"/>
          <p14:tracePt t="77559" x="4759325" y="2252663"/>
          <p14:tracePt t="77567" x="4767263" y="2243138"/>
          <p14:tracePt t="77583" x="4767263" y="2233613"/>
          <p14:tracePt t="77608" x="4767263" y="2225675"/>
          <p14:tracePt t="77615" x="4767263" y="2206625"/>
          <p14:tracePt t="77639" x="4767263" y="2197100"/>
          <p14:tracePt t="77878" x="4759325" y="2189163"/>
          <p14:tracePt t="77886" x="4749800" y="2189163"/>
          <p14:tracePt t="77894" x="4740275" y="2189163"/>
          <p14:tracePt t="77902" x="4713288" y="2179638"/>
          <p14:tracePt t="77910" x="4695825" y="2160588"/>
          <p14:tracePt t="77918" x="4686300" y="2152650"/>
          <p14:tracePt t="77934" x="4676775" y="2143125"/>
          <p14:tracePt t="77942" x="4667250" y="2116138"/>
          <p14:tracePt t="77951" x="4667250" y="2106613"/>
          <p14:tracePt t="77959" x="4659313" y="2097088"/>
          <p14:tracePt t="77976" x="4659313" y="2079625"/>
          <p14:tracePt t="80711" x="4667250" y="2106613"/>
          <p14:tracePt t="80719" x="4667250" y="2160588"/>
          <p14:tracePt t="80727" x="4667250" y="2206625"/>
          <p14:tracePt t="80735" x="4667250" y="2270125"/>
          <p14:tracePt t="80743" x="4667250" y="2325688"/>
          <p14:tracePt t="80752" x="4659313" y="2389188"/>
          <p14:tracePt t="80759" x="4649788" y="2462213"/>
          <p14:tracePt t="80768" x="4622800" y="2525713"/>
          <p14:tracePt t="80777" x="4567238" y="2589213"/>
          <p14:tracePt t="80783" x="4530725" y="2654300"/>
          <p14:tracePt t="80791" x="4494213" y="2708275"/>
          <p14:tracePt t="80799" x="4467225" y="2735263"/>
          <p14:tracePt t="80807" x="4448175" y="2754313"/>
          <p14:tracePt t="80815" x="4440238" y="2754313"/>
          <p14:tracePt t="80822" x="4430713" y="2754313"/>
          <p14:tracePt t="80911" x="4394200" y="2763838"/>
          <p14:tracePt t="80919" x="4321175" y="2763838"/>
          <p14:tracePt t="80927" x="4230688" y="2763838"/>
          <p14:tracePt t="80935" x="4102100" y="2763838"/>
          <p14:tracePt t="80943" x="3975100" y="2763838"/>
          <p14:tracePt t="80951" x="3829050" y="2763838"/>
          <p14:tracePt t="80959" x="3683000" y="2763838"/>
          <p14:tracePt t="80967" x="3519488" y="2763838"/>
          <p14:tracePt t="80975" x="3373438" y="2763838"/>
          <p14:tracePt t="80983" x="3317875" y="2763838"/>
          <p14:tracePt t="80991" x="3190875" y="2763838"/>
          <p14:tracePt t="80999" x="3117850" y="2763838"/>
          <p14:tracePt t="81007" x="3054350" y="2763838"/>
          <p14:tracePt t="81015" x="3017838" y="2763838"/>
          <p14:tracePt t="81207" x="3008313" y="2771775"/>
          <p14:tracePt t="81222" x="2998788" y="2771775"/>
          <p14:tracePt t="81230" x="2954338" y="2781300"/>
          <p14:tracePt t="81238" x="2889250" y="2808288"/>
          <p14:tracePt t="81246" x="2844800" y="2844800"/>
          <p14:tracePt t="81255" x="2781300" y="2854325"/>
          <p14:tracePt t="81263" x="2725738" y="2881313"/>
          <p14:tracePt t="81272" x="2662238" y="2909888"/>
          <p14:tracePt t="81279" x="2598738" y="2927350"/>
          <p14:tracePt t="81289" x="2562225" y="2927350"/>
          <p14:tracePt t="81295" x="2543175" y="2936875"/>
          <p14:tracePt t="81305" x="2516188" y="2946400"/>
          <p14:tracePt t="81751" x="2506663" y="2936875"/>
          <p14:tracePt t="81759" x="2506663" y="2917825"/>
          <p14:tracePt t="81767" x="2506663" y="2890838"/>
          <p14:tracePt t="81775" x="2516188" y="2881313"/>
          <p14:tracePt t="81799" x="2525713" y="2863850"/>
          <p14:tracePt t="82351" x="2552700" y="2863850"/>
          <p14:tracePt t="82359" x="2708275" y="2863850"/>
          <p14:tracePt t="82367" x="2935288" y="2873375"/>
          <p14:tracePt t="82375" x="3236913" y="2873375"/>
          <p14:tracePt t="82383" x="3629025" y="2936875"/>
          <p14:tracePt t="82391" x="3984625" y="2982913"/>
          <p14:tracePt t="82399" x="4340225" y="3046413"/>
          <p14:tracePt t="82407" x="4622800" y="3082925"/>
          <p14:tracePt t="82415" x="4840288" y="3136900"/>
          <p14:tracePt t="82423" x="5005388" y="3146425"/>
          <p14:tracePt t="82431" x="5132388" y="3163888"/>
          <p14:tracePt t="82439" x="5159375" y="3163888"/>
          <p14:tracePt t="82447" x="5178425" y="3163888"/>
          <p14:tracePt t="82647" x="5187950" y="3163888"/>
          <p14:tracePt t="82654" x="5187950" y="3146425"/>
          <p14:tracePt t="82662" x="5187950" y="3127375"/>
          <p14:tracePt t="82670" x="5214938" y="3073400"/>
          <p14:tracePt t="82678" x="5214938" y="3046413"/>
          <p14:tracePt t="82687" x="5214938" y="3027363"/>
          <p14:tracePt t="82694" x="5224463" y="2982913"/>
          <p14:tracePt t="82703" x="5224463" y="2954338"/>
          <p14:tracePt t="82711" x="5224463" y="2936875"/>
          <p14:tracePt t="82719" x="5224463" y="2927350"/>
          <p14:tracePt t="82727" x="5224463" y="2909888"/>
          <p14:tracePt t="82735" x="5232400" y="2890838"/>
          <p14:tracePt t="82743" x="5241925" y="2854325"/>
          <p14:tracePt t="82759" x="5241925" y="2844800"/>
          <p14:tracePt t="82767" x="5251450" y="2827338"/>
          <p14:tracePt t="82775" x="5260975" y="2817813"/>
          <p14:tracePt t="82791" x="5260975" y="2808288"/>
          <p14:tracePt t="82799" x="5268913" y="2790825"/>
          <p14:tracePt t="82999" x="5251450" y="2817813"/>
          <p14:tracePt t="83007" x="5214938" y="2836863"/>
          <p14:tracePt t="83014" x="5187950" y="2873375"/>
          <p14:tracePt t="83022" x="5141913" y="2917825"/>
          <p14:tracePt t="83030" x="5114925" y="2936875"/>
          <p14:tracePt t="83039" x="5095875" y="2963863"/>
          <p14:tracePt t="83047" x="5078413" y="2982913"/>
          <p14:tracePt t="83054" x="5049838" y="2990850"/>
          <p14:tracePt t="83062" x="5014913" y="3009900"/>
          <p14:tracePt t="83071" x="5014913" y="3017838"/>
          <p14:tracePt t="83078" x="4995863" y="3027363"/>
          <p14:tracePt t="83088" x="4978400" y="3036888"/>
          <p14:tracePt t="83094" x="4941888" y="3054350"/>
          <p14:tracePt t="83392" x="4922838" y="3054350"/>
          <p14:tracePt t="83416" x="4905375" y="3054350"/>
          <p14:tracePt t="83423" x="4895850" y="3046413"/>
          <p14:tracePt t="83472" x="4895850" y="3036888"/>
          <p14:tracePt t="83479" x="4895850" y="3027363"/>
          <p14:tracePt t="83560" x="4895850" y="3017838"/>
          <p14:tracePt t="83584" x="4895850" y="3009900"/>
          <p14:tracePt t="83688" x="4886325" y="3000375"/>
          <p14:tracePt t="83696" x="4859338" y="3000375"/>
          <p14:tracePt t="83704" x="4803775" y="3000375"/>
          <p14:tracePt t="83712" x="4767263" y="3000375"/>
          <p14:tracePt t="83720" x="4703763" y="3000375"/>
          <p14:tracePt t="83728" x="4676775" y="3027363"/>
          <p14:tracePt t="83736" x="4659313" y="3027363"/>
          <p14:tracePt t="83744" x="4649788" y="3027363"/>
          <p14:tracePt t="83894" x="4622800" y="3027363"/>
          <p14:tracePt t="83959" x="4613275" y="3027363"/>
          <p14:tracePt t="84487" x="4613275" y="3017838"/>
          <p14:tracePt t="84527" x="4630738" y="2990850"/>
          <p14:tracePt t="84536" x="4740275" y="2954338"/>
          <p14:tracePt t="84543" x="4832350" y="2909888"/>
          <p14:tracePt t="84551" x="4949825" y="2900363"/>
          <p14:tracePt t="84559" x="5059363" y="2836863"/>
          <p14:tracePt t="84567" x="5195888" y="2781300"/>
          <p14:tracePt t="84576" x="5314950" y="2735263"/>
          <p14:tracePt t="84583" x="5405438" y="2690813"/>
          <p14:tracePt t="84592" x="5524500" y="2662238"/>
          <p14:tracePt t="84599" x="5570538" y="2625725"/>
          <p14:tracePt t="84608" x="5588000" y="2617788"/>
          <p14:tracePt t="84720" x="5580063" y="2635250"/>
          <p14:tracePt t="84727" x="5561013" y="2654300"/>
          <p14:tracePt t="84735" x="5514975" y="2681288"/>
          <p14:tracePt t="84743" x="5451475" y="2727325"/>
          <p14:tracePt t="84751" x="5414963" y="2754313"/>
          <p14:tracePt t="84759" x="5368925" y="2781300"/>
          <p14:tracePt t="84767" x="5305425" y="2817813"/>
          <p14:tracePt t="84777" x="5278438" y="2827338"/>
          <p14:tracePt t="84783" x="5205413" y="2836863"/>
          <p14:tracePt t="84791" x="5141913" y="2873375"/>
          <p14:tracePt t="84799" x="5068888" y="2900363"/>
          <p14:tracePt t="84807" x="5005388" y="2900363"/>
          <p14:tracePt t="84815" x="4949825" y="2927350"/>
          <p14:tracePt t="84822" x="4913313" y="2936875"/>
          <p14:tracePt t="84831" x="4886325" y="2946400"/>
          <p14:tracePt t="84840" x="4868863" y="2946400"/>
          <p14:tracePt t="84847" x="4849813" y="2954338"/>
          <p14:tracePt t="84856" x="4840288" y="2954338"/>
          <p14:tracePt t="84934" x="4832350" y="2954338"/>
          <p14:tracePt t="84942" x="4803775" y="2954338"/>
          <p14:tracePt t="84950" x="4795838" y="2954338"/>
          <p14:tracePt t="84958" x="4786313" y="2954338"/>
          <p14:tracePt t="84983" x="4767263" y="2954338"/>
          <p14:tracePt t="85031" x="4759325" y="2954338"/>
          <p14:tracePt t="85039" x="4759325" y="2936875"/>
          <p14:tracePt t="85047" x="4759325" y="2927350"/>
          <p14:tracePt t="85055" x="4759325" y="2909888"/>
          <p14:tracePt t="85063" x="4759325" y="2890838"/>
          <p14:tracePt t="85072" x="4759325" y="2881313"/>
          <p14:tracePt t="85079" x="4759325" y="2863850"/>
          <p14:tracePt t="85095" x="4759325" y="2854325"/>
          <p14:tracePt t="85559" x="4759325" y="2817813"/>
          <p14:tracePt t="85567" x="4759325" y="2790825"/>
          <p14:tracePt t="85575" x="4759325" y="2754313"/>
          <p14:tracePt t="85583" x="4759325" y="2690813"/>
          <p14:tracePt t="85590" x="4759325" y="2654300"/>
          <p14:tracePt t="85598" x="4767263" y="2635250"/>
          <p14:tracePt t="85606" x="4767263" y="2589213"/>
          <p14:tracePt t="85614" x="4776788" y="2562225"/>
          <p14:tracePt t="85622" x="4776788" y="2544763"/>
          <p14:tracePt t="85630" x="4776788" y="2517775"/>
          <p14:tracePt t="85638" x="4795838" y="2498725"/>
          <p14:tracePt t="85646" x="4803775" y="2489200"/>
          <p14:tracePt t="85687" x="4813300" y="2481263"/>
          <p14:tracePt t="85695" x="4813300" y="2471738"/>
          <p14:tracePt t="85711" x="4813300" y="2452688"/>
          <p14:tracePt t="85727" x="4822825" y="2444750"/>
          <p14:tracePt t="85735" x="4822825" y="2435225"/>
          <p14:tracePt t="85743" x="4822825" y="2425700"/>
          <p14:tracePt t="85759" x="4840288" y="2408238"/>
          <p14:tracePt t="85799" x="4840288" y="2389188"/>
          <p14:tracePt t="85823" x="4840288" y="2371725"/>
          <p14:tracePt t="85839" x="4840288" y="2362200"/>
          <p14:tracePt t="85847" x="4840288" y="2352675"/>
          <p14:tracePt t="85863" x="4840288" y="2343150"/>
          <p14:tracePt t="85879" x="4840288" y="2335213"/>
          <p14:tracePt t="85942" x="4840288" y="2325688"/>
          <p14:tracePt t="85958" x="4840288" y="2306638"/>
          <p14:tracePt t="85975" x="4840288" y="2298700"/>
          <p14:tracePt t="85991" x="4840288" y="2289175"/>
          <p14:tracePt t="85999" x="4840288" y="2270125"/>
          <p14:tracePt t="86007" x="4840288" y="2262188"/>
          <p14:tracePt t="86015" x="4840288" y="2252663"/>
          <p14:tracePt t="86031" x="4840288" y="2243138"/>
          <p14:tracePt t="86039" x="4832350" y="2225675"/>
          <p14:tracePt t="86047" x="4822825" y="2225675"/>
          <p14:tracePt t="86054" x="4822825" y="2216150"/>
          <p14:tracePt t="86063" x="4803775" y="2197100"/>
          <p14:tracePt t="86079" x="4803775" y="2189163"/>
          <p14:tracePt t="86088" x="4803775" y="2179638"/>
          <p14:tracePt t="86095" x="4803775" y="2170113"/>
          <p14:tracePt t="86104" x="4803775" y="2160588"/>
          <p14:tracePt t="86119" x="4803775" y="2152650"/>
          <p14:tracePt t="86159" x="4803775" y="2143125"/>
          <p14:tracePt t="86327" x="4803775" y="2133600"/>
          <p14:tracePt t="87030" x="4803775" y="2143125"/>
          <p14:tracePt t="87039" x="4786313" y="2179638"/>
          <p14:tracePt t="87047" x="4776788" y="2225675"/>
          <p14:tracePt t="87054" x="4776788" y="2243138"/>
          <p14:tracePt t="87062" x="4759325" y="2270125"/>
          <p14:tracePt t="87070" x="4749800" y="2298700"/>
          <p14:tracePt t="87087" x="4749800" y="2316163"/>
          <p14:tracePt t="87094" x="4749800" y="2325688"/>
          <p14:tracePt t="87103" x="4740275" y="2335213"/>
          <p14:tracePt t="87118" x="4740275" y="2343150"/>
          <p14:tracePt t="87126" x="4730750" y="2352675"/>
          <p14:tracePt t="87135" x="4730750" y="2362200"/>
          <p14:tracePt t="87143" x="4713288" y="2389188"/>
          <p14:tracePt t="87151" x="4713288" y="2408238"/>
          <p14:tracePt t="87159" x="4713288" y="2416175"/>
          <p14:tracePt t="87167" x="4713288" y="2452688"/>
          <p14:tracePt t="87175" x="4713288" y="2462213"/>
          <p14:tracePt t="87183" x="4713288" y="2471738"/>
          <p14:tracePt t="87191" x="4713288" y="2489200"/>
          <p14:tracePt t="87199" x="4713288" y="2498725"/>
          <p14:tracePt t="87207" x="4713288" y="2508250"/>
          <p14:tracePt t="87223" x="4713288" y="2517775"/>
          <p14:tracePt t="87231" x="4713288" y="2525713"/>
          <p14:tracePt t="87239" x="4713288" y="2535238"/>
          <p14:tracePt t="87271" x="4703763" y="2544763"/>
          <p14:tracePt t="87311" x="4695825" y="2562225"/>
          <p14:tracePt t="87327" x="4695825" y="2581275"/>
          <p14:tracePt t="87343" x="4686300" y="2598738"/>
          <p14:tracePt t="87359" x="4686300" y="2617788"/>
          <p14:tracePt t="87367" x="4686300" y="2625725"/>
          <p14:tracePt t="87375" x="4686300" y="2635250"/>
          <p14:tracePt t="87391" x="4676775" y="2654300"/>
          <p14:tracePt t="87447" x="4676775" y="2662238"/>
          <p14:tracePt t="87471" x="4676775" y="2671763"/>
          <p14:tracePt t="87487" x="4676775" y="2681288"/>
          <p14:tracePt t="87495" x="4676775" y="2698750"/>
          <p14:tracePt t="87504" x="4667250" y="2708275"/>
          <p14:tracePt t="87511" x="4667250" y="2717800"/>
          <p14:tracePt t="87527" x="4667250" y="2735263"/>
          <p14:tracePt t="87543" x="4667250" y="2744788"/>
          <p14:tracePt t="87551" x="4667250" y="2754313"/>
          <p14:tracePt t="87567" x="4659313" y="2763838"/>
          <p14:tracePt t="87583" x="4659313" y="2781300"/>
          <p14:tracePt t="87647" x="4659313" y="2790825"/>
          <p14:tracePt t="87663" x="4659313" y="2800350"/>
          <p14:tracePt t="87687" x="4659313" y="2817813"/>
          <p14:tracePt t="87697" x="4659313" y="2827338"/>
          <p14:tracePt t="87704" x="4659313" y="2836863"/>
          <p14:tracePt t="87711" x="4659313" y="2844800"/>
          <p14:tracePt t="87742" x="4659313" y="2863850"/>
          <p14:tracePt t="88016" x="4659313" y="2836863"/>
          <p14:tracePt t="88024" x="4659313" y="2827338"/>
          <p14:tracePt t="88031" x="4659313" y="2808288"/>
          <p14:tracePt t="88039" x="4667250" y="2790825"/>
          <p14:tracePt t="88047" x="4676775" y="2771775"/>
          <p14:tracePt t="88057" x="4676775" y="2744788"/>
          <p14:tracePt t="88062" x="4686300" y="2727325"/>
          <p14:tracePt t="88070" x="4695825" y="2698750"/>
          <p14:tracePt t="88078" x="4695825" y="2681288"/>
          <p14:tracePt t="88087" x="4713288" y="2635250"/>
          <p14:tracePt t="88094" x="4713288" y="2625725"/>
          <p14:tracePt t="88103" x="4722813" y="2589213"/>
          <p14:tracePt t="88110" x="4740275" y="2544763"/>
          <p14:tracePt t="88120" x="4740275" y="2525713"/>
          <p14:tracePt t="88126" x="4740275" y="2489200"/>
          <p14:tracePt t="88134" x="4740275" y="2462213"/>
          <p14:tracePt t="88142" x="4740275" y="2444750"/>
          <p14:tracePt t="88150" x="4749800" y="2408238"/>
          <p14:tracePt t="88158" x="4749800" y="2398713"/>
          <p14:tracePt t="88168" x="4749800" y="2362200"/>
          <p14:tracePt t="88174" x="4767263" y="2335213"/>
          <p14:tracePt t="88182" x="4767263" y="2316163"/>
          <p14:tracePt t="88190" x="4767263" y="2298700"/>
          <p14:tracePt t="88198" x="4767263" y="2262188"/>
          <p14:tracePt t="88214" x="4767263" y="2243138"/>
          <p14:tracePt t="88222" x="4767263" y="2216150"/>
          <p14:tracePt t="88230" x="4767263" y="2206625"/>
          <p14:tracePt t="88238" x="4767263" y="2179638"/>
          <p14:tracePt t="88246" x="4767263" y="2160588"/>
          <p14:tracePt t="88262" x="4767263" y="2152650"/>
          <p14:tracePt t="88270" x="4767263" y="2133600"/>
          <p14:tracePt t="88278" x="4767263" y="2125663"/>
          <p14:tracePt t="88288" x="4767263" y="2116138"/>
          <p14:tracePt t="88321" x="4767263" y="2097088"/>
          <p14:tracePt t="89639" x="4786313" y="2097088"/>
          <p14:tracePt t="89647" x="4922838" y="2143125"/>
          <p14:tracePt t="89655" x="5068888" y="2233613"/>
          <p14:tracePt t="89663" x="5351463" y="2343150"/>
          <p14:tracePt t="89671" x="5653088" y="2444750"/>
          <p14:tracePt t="89679" x="5889625" y="2535238"/>
          <p14:tracePt t="89688" x="6099175" y="2635250"/>
          <p14:tracePt t="89695" x="6335713" y="2727325"/>
          <p14:tracePt t="89705" x="6545263" y="2854325"/>
          <p14:tracePt t="89711" x="6681788" y="2927350"/>
          <p14:tracePt t="89719" x="6746875" y="2973388"/>
          <p14:tracePt t="89727" x="6791325" y="3000375"/>
          <p14:tracePt t="89735" x="6800850" y="3009900"/>
          <p14:tracePt t="89886" x="6800850" y="3027363"/>
          <p14:tracePt t="89894" x="6791325" y="3046413"/>
          <p14:tracePt t="89902" x="6791325" y="3054350"/>
          <p14:tracePt t="89910" x="6791325" y="3082925"/>
          <p14:tracePt t="89918" x="6791325" y="3136900"/>
          <p14:tracePt t="89926" x="6791325" y="3155950"/>
          <p14:tracePt t="89934" x="6791325" y="3192463"/>
          <p14:tracePt t="89942" x="6791325" y="3236913"/>
          <p14:tracePt t="89951" x="6791325" y="3302000"/>
          <p14:tracePt t="89959" x="6791325" y="3346450"/>
          <p14:tracePt t="89967" x="6791325" y="3365500"/>
          <p14:tracePt t="89975" x="6791325" y="3402013"/>
          <p14:tracePt t="89983" x="6819900" y="3446463"/>
          <p14:tracePt t="89991" x="6837363" y="3482975"/>
          <p14:tracePt t="89999" x="6856413" y="3511550"/>
          <p14:tracePt t="90007" x="6883400" y="3538538"/>
          <p14:tracePt t="90015" x="6910388" y="3575050"/>
          <p14:tracePt t="90022" x="6929438" y="3602038"/>
          <p14:tracePt t="90031" x="6937375" y="3611563"/>
          <p14:tracePt t="90039" x="6956425" y="3621088"/>
          <p14:tracePt t="90455" x="6956425" y="3629025"/>
          <p14:tracePt t="90462" x="6937375" y="3629025"/>
          <p14:tracePt t="90471" x="6910388" y="3629025"/>
          <p14:tracePt t="90479" x="6892925" y="3629025"/>
          <p14:tracePt t="90488" x="6864350" y="3648075"/>
          <p14:tracePt t="90495" x="6846888" y="3648075"/>
          <p14:tracePt t="90505" x="6827838" y="3648075"/>
          <p14:tracePt t="90511" x="6819900" y="3648075"/>
          <p14:tracePt t="90522" x="6800850" y="3648075"/>
          <p14:tracePt t="90527" x="6783388" y="3657600"/>
          <p14:tracePt t="90535" x="6773863" y="3657600"/>
          <p14:tracePt t="90542" x="6773863" y="3665538"/>
          <p14:tracePt t="90550" x="6764338" y="3665538"/>
          <p14:tracePt t="90727" x="6737350" y="3665538"/>
          <p14:tracePt t="90735" x="6718300" y="3665538"/>
          <p14:tracePt t="90743" x="6691313" y="3675063"/>
          <p14:tracePt t="90751" x="6645275" y="3675063"/>
          <p14:tracePt t="90759" x="6591300" y="3702050"/>
          <p14:tracePt t="90767" x="6537325" y="3702050"/>
          <p14:tracePt t="90775" x="6427788" y="3702050"/>
          <p14:tracePt t="90783" x="6281738" y="3702050"/>
          <p14:tracePt t="90791" x="6099175" y="3702050"/>
          <p14:tracePt t="90798" x="5935663" y="3702050"/>
          <p14:tracePt t="90806" x="5789613" y="3702050"/>
          <p14:tracePt t="90814" x="5643563" y="3702050"/>
          <p14:tracePt t="90822" x="5514975" y="3694113"/>
          <p14:tracePt t="90830" x="5451475" y="3684588"/>
          <p14:tracePt t="90838" x="5397500" y="3684588"/>
          <p14:tracePt t="90846" x="5387975" y="3675063"/>
          <p14:tracePt t="91095" x="5378450" y="3665538"/>
          <p14:tracePt t="91104" x="5378450" y="3657600"/>
          <p14:tracePt t="91120" x="5378450" y="3638550"/>
          <p14:tracePt t="91127" x="5397500" y="3629025"/>
          <p14:tracePt t="91135" x="5441950" y="3611563"/>
          <p14:tracePt t="91143" x="5487988" y="3602038"/>
          <p14:tracePt t="91151" x="5561013" y="3602038"/>
          <p14:tracePt t="91159" x="5616575" y="3592513"/>
          <p14:tracePt t="91167" x="5724525" y="3592513"/>
          <p14:tracePt t="91175" x="5789613" y="3592513"/>
          <p14:tracePt t="91183" x="5899150" y="3592513"/>
          <p14:tracePt t="91191" x="6043613" y="3592513"/>
          <p14:tracePt t="91199" x="6189663" y="3592513"/>
          <p14:tracePt t="91208" x="6335713" y="3592513"/>
          <p14:tracePt t="91215" x="6472238" y="3592513"/>
          <p14:tracePt t="91223" x="6591300" y="3611563"/>
          <p14:tracePt t="91231" x="6681788" y="3621088"/>
          <p14:tracePt t="91239" x="6783388" y="3638550"/>
          <p14:tracePt t="91247" x="6837363" y="3638550"/>
          <p14:tracePt t="91255" x="6864350" y="3638550"/>
          <p14:tracePt t="91263" x="6883400" y="3648075"/>
          <p14:tracePt t="91271" x="6910388" y="3648075"/>
          <p14:tracePt t="91279" x="6937375" y="3648075"/>
          <p14:tracePt t="91288" x="6956425" y="3648075"/>
          <p14:tracePt t="91295" x="7000875" y="3665538"/>
          <p14:tracePt t="91305" x="7065963" y="3675063"/>
          <p14:tracePt t="91311" x="7102475" y="3675063"/>
          <p14:tracePt t="91321" x="7175500" y="3702050"/>
          <p14:tracePt t="91327" x="7248525" y="3702050"/>
          <p14:tracePt t="91335" x="7312025" y="3730625"/>
          <p14:tracePt t="91343" x="7421563" y="3757613"/>
          <p14:tracePt t="91351" x="7502525" y="3794125"/>
          <p14:tracePt t="91359" x="7548563" y="3821113"/>
          <p14:tracePt t="91367" x="7612063" y="3830638"/>
          <p14:tracePt t="91375" x="7639050" y="3857625"/>
          <p14:tracePt t="91383" x="7658100" y="3867150"/>
          <p14:tracePt t="91399" x="7667625" y="3875088"/>
          <p14:tracePt t="91415" x="7667625" y="3884613"/>
          <p14:tracePt t="91423" x="7667625" y="3903663"/>
          <p14:tracePt t="91431" x="7667625" y="3911600"/>
          <p14:tracePt t="91439" x="7667625" y="3948113"/>
          <p14:tracePt t="91447" x="7667625" y="3976688"/>
          <p14:tracePt t="91455" x="7667625" y="4003675"/>
          <p14:tracePt t="91463" x="7667625" y="4030663"/>
          <p14:tracePt t="91471" x="7667625" y="4040188"/>
          <p14:tracePt t="91479" x="7667625" y="4067175"/>
          <p14:tracePt t="91488" x="7685088" y="4094163"/>
          <p14:tracePt t="91495" x="7685088" y="4113213"/>
          <p14:tracePt t="91505" x="7712075" y="4159250"/>
          <p14:tracePt t="91511" x="7721600" y="4176713"/>
          <p14:tracePt t="91522" x="7731125" y="4195763"/>
          <p14:tracePt t="91527" x="7740650" y="4213225"/>
          <p14:tracePt t="91534" x="7740650" y="4232275"/>
          <p14:tracePt t="91542" x="7740650" y="4240213"/>
          <p14:tracePt t="91550" x="7740650" y="4259263"/>
          <p14:tracePt t="91558" x="7740650" y="4268788"/>
          <p14:tracePt t="91566" x="7740650" y="4276725"/>
          <p14:tracePt t="91582" x="7740650" y="4295775"/>
          <p14:tracePt t="91590" x="7740650" y="4303713"/>
          <p14:tracePt t="91598" x="7740650" y="4313238"/>
          <p14:tracePt t="91606" x="7740650" y="4322763"/>
          <p14:tracePt t="91615" x="7740650" y="4340225"/>
          <p14:tracePt t="91622" x="7740650" y="4359275"/>
          <p14:tracePt t="91631" x="7740650" y="4368800"/>
          <p14:tracePt t="91638" x="7740650" y="4386263"/>
          <p14:tracePt t="91647" x="7740650" y="4405313"/>
          <p14:tracePt t="91654" x="7731125" y="4441825"/>
          <p14:tracePt t="91663" x="7721600" y="4449763"/>
          <p14:tracePt t="91671" x="7704138" y="4468813"/>
          <p14:tracePt t="91679" x="7694613" y="4468813"/>
          <p14:tracePt t="91687" x="7675563" y="4486275"/>
          <p14:tracePt t="91695" x="7658100" y="4505325"/>
          <p14:tracePt t="91705" x="7639050" y="4532313"/>
          <p14:tracePt t="91710" x="7631113" y="4532313"/>
          <p14:tracePt t="91721" x="7602538" y="4551363"/>
          <p14:tracePt t="91726" x="7558088" y="4578350"/>
          <p14:tracePt t="91734" x="7531100" y="4587875"/>
          <p14:tracePt t="91742" x="7485063" y="4595813"/>
          <p14:tracePt t="91751" x="7466013" y="4605338"/>
          <p14:tracePt t="91759" x="7421563" y="4624388"/>
          <p14:tracePt t="91767" x="7366000" y="4641850"/>
          <p14:tracePt t="91775" x="7339013" y="4651375"/>
          <p14:tracePt t="91783" x="7275513" y="4660900"/>
          <p14:tracePt t="91791" x="7248525" y="4660900"/>
          <p14:tracePt t="91799" x="7192963" y="4687888"/>
          <p14:tracePt t="91808" x="7129463" y="4697413"/>
          <p14:tracePt t="91815" x="7073900" y="4705350"/>
          <p14:tracePt t="91824" x="7000875" y="4705350"/>
          <p14:tracePt t="91831" x="6946900" y="4705350"/>
          <p14:tracePt t="91839" x="6883400" y="4705350"/>
          <p14:tracePt t="91847" x="6827838" y="4705350"/>
          <p14:tracePt t="91855" x="6791325" y="4705350"/>
          <p14:tracePt t="91863" x="6746875" y="4705350"/>
          <p14:tracePt t="91871" x="6737350" y="4705350"/>
          <p14:tracePt t="91878" x="6718300" y="4705350"/>
          <p14:tracePt t="91886" x="6710363" y="4705350"/>
          <p14:tracePt t="91894" x="6700838" y="4705350"/>
          <p14:tracePt t="91903" x="6691313" y="4705350"/>
          <p14:tracePt t="91910" x="6673850" y="4705350"/>
          <p14:tracePt t="91918" x="6645275" y="4705350"/>
          <p14:tracePt t="91926" x="6618288" y="4705350"/>
          <p14:tracePt t="91934" x="6600825" y="4705350"/>
          <p14:tracePt t="91942" x="6545263" y="4705350"/>
          <p14:tracePt t="91950" x="6491288" y="4705350"/>
          <p14:tracePt t="91958" x="6381750" y="4705350"/>
          <p14:tracePt t="91966" x="6291263" y="4705350"/>
          <p14:tracePt t="91975" x="6153150" y="4660900"/>
          <p14:tracePt t="91982" x="6026150" y="4641850"/>
          <p14:tracePt t="91990" x="5926138" y="4605338"/>
          <p14:tracePt t="91998" x="5816600" y="4587875"/>
          <p14:tracePt t="92006" x="5716588" y="4541838"/>
          <p14:tracePt t="92015" x="5670550" y="4522788"/>
          <p14:tracePt t="92023" x="5624513" y="4514850"/>
          <p14:tracePt t="92030" x="5580063" y="4478338"/>
          <p14:tracePt t="92040" x="5570538" y="4468813"/>
          <p14:tracePt t="92143" x="5570538" y="4459288"/>
          <p14:tracePt t="92151" x="5551488" y="4432300"/>
          <p14:tracePt t="92159" x="5514975" y="4386263"/>
          <p14:tracePt t="92167" x="5497513" y="4359275"/>
          <p14:tracePt t="92175" x="5470525" y="4332288"/>
          <p14:tracePt t="92183" x="5451475" y="4303713"/>
          <p14:tracePt t="92191" x="5441950" y="4303713"/>
          <p14:tracePt t="92199" x="5414963" y="4276725"/>
          <p14:tracePt t="92208" x="5414963" y="4268788"/>
          <p14:tracePt t="92223" x="5405438" y="4259263"/>
          <p14:tracePt t="92319" x="5405438" y="4249738"/>
          <p14:tracePt t="92327" x="5405438" y="4222750"/>
          <p14:tracePt t="92335" x="5405438" y="4203700"/>
          <p14:tracePt t="92343" x="5405438" y="4186238"/>
          <p14:tracePt t="92351" x="5441950" y="4130675"/>
          <p14:tracePt t="92359" x="5461000" y="4094163"/>
          <p14:tracePt t="92367" x="5497513" y="4049713"/>
          <p14:tracePt t="92375" x="5514975" y="4030663"/>
          <p14:tracePt t="92383" x="5561013" y="3984625"/>
          <p14:tracePt t="92391" x="5580063" y="3957638"/>
          <p14:tracePt t="92399" x="5616575" y="3921125"/>
          <p14:tracePt t="92408" x="5643563" y="3903663"/>
          <p14:tracePt t="92415" x="5643563" y="3894138"/>
          <p14:tracePt t="92424" x="5653088" y="3875088"/>
          <p14:tracePt t="92431" x="5661025" y="3857625"/>
          <p14:tracePt t="92479" x="5670550" y="3840163"/>
          <p14:tracePt t="92511" x="5680075" y="3830638"/>
          <p14:tracePt t="92527" x="5688013" y="3821113"/>
          <p14:tracePt t="92551" x="5697538" y="3811588"/>
          <p14:tracePt t="92559" x="5697538" y="3803650"/>
          <p14:tracePt t="92567" x="5707063" y="3794125"/>
          <p14:tracePt t="92575" x="5716588" y="3775075"/>
          <p14:tracePt t="92583" x="5734050" y="3757613"/>
          <p14:tracePt t="92591" x="5743575" y="3748088"/>
          <p14:tracePt t="92608" x="5753100" y="3748088"/>
          <p14:tracePt t="92615" x="5761038" y="3721100"/>
          <p14:tracePt t="92624" x="5770563" y="3711575"/>
          <p14:tracePt t="92631" x="5789613" y="3694113"/>
          <p14:tracePt t="92640" x="5797550" y="3675063"/>
          <p14:tracePt t="92654" x="5807075" y="3657600"/>
          <p14:tracePt t="92671" x="5816600" y="3648075"/>
          <p14:tracePt t="92679" x="5826125" y="3638550"/>
          <p14:tracePt t="92695" x="5826125" y="3629025"/>
          <p14:tracePt t="92704" x="5834063" y="3611563"/>
          <p14:tracePt t="92720" x="5862638" y="3584575"/>
          <p14:tracePt t="92726" x="5862638" y="3575050"/>
          <p14:tracePt t="92735" x="5870575" y="3565525"/>
          <p14:tracePt t="92743" x="5880100" y="3548063"/>
          <p14:tracePt t="92751" x="5889625" y="3548063"/>
          <p14:tracePt t="92760" x="5899150" y="3538538"/>
          <p14:tracePt t="92766" x="5907088" y="3529013"/>
          <p14:tracePt t="92775" x="5916613" y="3519488"/>
          <p14:tracePt t="92783" x="5916613" y="3511550"/>
          <p14:tracePt t="93185" x="5926138" y="3502025"/>
          <p14:tracePt t="95071" x="5926138" y="3492500"/>
          <p14:tracePt t="96639" x="5953125" y="3465513"/>
          <p14:tracePt t="96647" x="5953125" y="3455988"/>
          <p14:tracePt t="96655" x="5972175" y="3429000"/>
          <p14:tracePt t="96663" x="5972175" y="3411538"/>
          <p14:tracePt t="96672" x="5972175" y="3402013"/>
          <p14:tracePt t="96679" x="5972175" y="3375025"/>
          <p14:tracePt t="96688" x="5989638" y="3355975"/>
          <p14:tracePt t="96705" x="5989638" y="3338513"/>
          <p14:tracePt t="96711" x="5999163" y="3319463"/>
          <p14:tracePt t="96727" x="5999163" y="3292475"/>
          <p14:tracePt t="96743" x="5999163" y="3282950"/>
          <p14:tracePt t="96751" x="6007100" y="3273425"/>
          <p14:tracePt t="96823" x="6007100" y="3265488"/>
          <p14:tracePt t="96839" x="6007100" y="3246438"/>
          <p14:tracePt t="96863" x="6007100" y="3236913"/>
          <p14:tracePt t="96871" x="6007100" y="3228975"/>
          <p14:tracePt t="96879" x="6016625" y="3219450"/>
          <p14:tracePt t="96895" x="6026150" y="3209925"/>
          <p14:tracePt t="96905" x="6035675" y="3200400"/>
          <p14:tracePt t="96927" x="6035675" y="3192463"/>
          <p14:tracePt t="96951" x="6043613" y="3192463"/>
          <p14:tracePt t="97007" x="6043613" y="3173413"/>
          <p14:tracePt t="97015" x="6043613" y="3163888"/>
          <p14:tracePt t="97023" x="6043613" y="3155950"/>
          <p14:tracePt t="97031" x="6043613" y="3146425"/>
          <p14:tracePt t="97047" x="6043613" y="3127375"/>
          <p14:tracePt t="97079" x="6043613" y="3119438"/>
          <p14:tracePt t="97087" x="6043613" y="3109913"/>
          <p14:tracePt t="97111" x="6043613" y="3090863"/>
          <p14:tracePt t="97135" x="6043613" y="3082925"/>
          <p14:tracePt t="97351" x="6043613" y="3073400"/>
          <p14:tracePt t="97375" x="6043613" y="3054350"/>
          <p14:tracePt t="97391" x="6043613" y="3046413"/>
          <p14:tracePt t="97415" x="6043613" y="3036888"/>
          <p14:tracePt t="97439" x="6043613" y="3027363"/>
          <p14:tracePt t="97455" x="6043613" y="3017838"/>
          <p14:tracePt t="97463" x="6043613" y="3009900"/>
          <p14:tracePt t="97592" x="6043613" y="3000375"/>
          <p14:tracePt t="97608" x="6043613" y="2990850"/>
          <p14:tracePt t="97686" x="6043613" y="2973388"/>
          <p14:tracePt t="97703" x="6043613" y="2963863"/>
          <p14:tracePt t="97728" x="6053138" y="2954338"/>
          <p14:tracePt t="97751" x="6053138" y="2946400"/>
          <p14:tracePt t="97774" x="6072188" y="2936875"/>
          <p14:tracePt t="97782" x="6072188" y="2927350"/>
          <p14:tracePt t="97807" x="6072188" y="2917825"/>
          <p14:tracePt t="97840" x="6072188" y="2909888"/>
          <p14:tracePt t="98081" x="6072188" y="2917825"/>
          <p14:tracePt t="98088" x="6072188" y="2954338"/>
          <p14:tracePt t="98095" x="6072188" y="2990850"/>
          <p14:tracePt t="98106" x="6072188" y="3027363"/>
          <p14:tracePt t="98111" x="6072188" y="3073400"/>
          <p14:tracePt t="98123" x="6062663" y="3090863"/>
          <p14:tracePt t="98127" x="6062663" y="3127375"/>
          <p14:tracePt t="98140" x="6062663" y="3136900"/>
          <p14:tracePt t="98143" x="6062663" y="3163888"/>
          <p14:tracePt t="98152" x="6053138" y="3173413"/>
          <p14:tracePt t="98159" x="6053138" y="3200400"/>
          <p14:tracePt t="98176" x="6053138" y="3219450"/>
          <p14:tracePt t="98186" x="6053138" y="3236913"/>
          <p14:tracePt t="98191" x="6053138" y="3246438"/>
          <p14:tracePt t="98200" x="6053138" y="3255963"/>
          <p14:tracePt t="98207" x="6053138" y="3265488"/>
          <p14:tracePt t="98217" x="6053138" y="3282950"/>
          <p14:tracePt t="98232" x="6043613" y="3302000"/>
          <p14:tracePt t="98239" x="6035675" y="3309938"/>
          <p14:tracePt t="98247" x="6035675" y="3319463"/>
          <p14:tracePt t="98255" x="6035675" y="3328988"/>
          <p14:tracePt t="98263" x="6026150" y="3346450"/>
          <p14:tracePt t="98271" x="6026150" y="3365500"/>
          <p14:tracePt t="98279" x="6016625" y="3382963"/>
          <p14:tracePt t="98287" x="6007100" y="3392488"/>
          <p14:tracePt t="98295" x="5999163" y="3392488"/>
          <p14:tracePt t="98303" x="5989638" y="3402013"/>
          <p14:tracePt t="98311" x="5989638" y="3411538"/>
          <p14:tracePt t="98321" x="5989638" y="3419475"/>
          <p14:tracePt t="98337" x="5989638" y="3429000"/>
          <p14:tracePt t="98711" x="6016625" y="3438525"/>
          <p14:tracePt t="98718" x="6062663" y="3419475"/>
          <p14:tracePt t="98726" x="6099175" y="3402013"/>
          <p14:tracePt t="98734" x="6126163" y="3392488"/>
          <p14:tracePt t="98742" x="6145213" y="3382963"/>
          <p14:tracePt t="98750" x="6162675" y="3365500"/>
          <p14:tracePt t="98758" x="6172200" y="3355975"/>
          <p14:tracePt t="99016" x="6189663" y="3346450"/>
          <p14:tracePt t="99022" x="6218238" y="3338513"/>
          <p14:tracePt t="99030" x="6254750" y="3302000"/>
          <p14:tracePt t="99038" x="6281738" y="3292475"/>
          <p14:tracePt t="99046" x="6326188" y="3265488"/>
          <p14:tracePt t="99054" x="6345238" y="3255963"/>
          <p14:tracePt t="99062" x="6372225" y="3246438"/>
          <p14:tracePt t="99070" x="6381750" y="3236913"/>
          <p14:tracePt t="99078" x="6399213" y="3228975"/>
          <p14:tracePt t="99086" x="6408738" y="3219450"/>
          <p14:tracePt t="99094" x="6418263" y="3209925"/>
          <p14:tracePt t="99103" x="6418263" y="3200400"/>
          <p14:tracePt t="99110" x="6435725" y="3192463"/>
          <p14:tracePt t="99119" x="6445250" y="3182938"/>
          <p14:tracePt t="99143" x="6454775" y="3173413"/>
          <p14:tracePt t="99159" x="6464300" y="3163888"/>
          <p14:tracePt t="99175" x="6472238" y="3155950"/>
          <p14:tracePt t="99191" x="6472238" y="3136900"/>
          <p14:tracePt t="99199" x="6481763" y="3119438"/>
          <p14:tracePt t="99215" x="6481763" y="3100388"/>
          <p14:tracePt t="99223" x="6491288" y="3090863"/>
          <p14:tracePt t="99255" x="6491288" y="3082925"/>
          <p14:tracePt t="99271" x="6491288" y="3063875"/>
          <p14:tracePt t="99279" x="6491288" y="3054350"/>
          <p14:tracePt t="99295" x="6500813" y="3036888"/>
          <p14:tracePt t="99311" x="6500813" y="3027363"/>
          <p14:tracePt t="99336" x="6500813" y="3017838"/>
          <p14:tracePt t="99343" x="6500813" y="3009900"/>
          <p14:tracePt t="99351" x="6500813" y="3000375"/>
          <p14:tracePt t="99359" x="6500813" y="2982913"/>
          <p14:tracePt t="99367" x="6500813" y="2973388"/>
          <p14:tracePt t="99375" x="6500813" y="2963863"/>
          <p14:tracePt t="99383" x="6500813" y="2954338"/>
          <p14:tracePt t="99391" x="6500813" y="2946400"/>
          <p14:tracePt t="99399" x="6500813" y="2936875"/>
          <p14:tracePt t="99415" x="6500813" y="2927350"/>
          <p14:tracePt t="99423" x="6500813" y="2900363"/>
          <p14:tracePt t="99431" x="6500813" y="2890838"/>
          <p14:tracePt t="99447" x="6500813" y="2881313"/>
          <p14:tracePt t="99455" x="6500813" y="2873375"/>
          <p14:tracePt t="99536" x="6500813" y="2863850"/>
          <p14:tracePt t="99592" x="6500813" y="2854325"/>
          <p14:tracePt t="99608" x="6500813" y="2844800"/>
          <p14:tracePt t="99616" x="6500813" y="2836863"/>
          <p14:tracePt t="99632" x="6500813" y="2808288"/>
          <p14:tracePt t="99639" x="6500813" y="2800350"/>
          <p14:tracePt t="99646" x="6500813" y="2771775"/>
          <p14:tracePt t="99654" x="6500813" y="2763838"/>
          <p14:tracePt t="99662" x="6500813" y="2727325"/>
          <p14:tracePt t="99670" x="6500813" y="2698750"/>
          <p14:tracePt t="99678" x="6500813" y="2662238"/>
          <p14:tracePt t="99686" x="6500813" y="2608263"/>
          <p14:tracePt t="99694" x="6500813" y="2562225"/>
          <p14:tracePt t="99702" x="6500813" y="2525713"/>
          <p14:tracePt t="99710" x="6500813" y="2489200"/>
          <p14:tracePt t="99719" x="6500813" y="2452688"/>
          <p14:tracePt t="99726" x="6500813" y="2408238"/>
          <p14:tracePt t="99735" x="6500813" y="2398713"/>
          <p14:tracePt t="99742" x="6500813" y="2362200"/>
          <p14:tracePt t="99750" x="6500813" y="2343150"/>
          <p14:tracePt t="99758" x="6500813" y="2316163"/>
          <p14:tracePt t="99766" x="6500813" y="2306638"/>
          <p14:tracePt t="99774" x="6500813" y="2289175"/>
          <p14:tracePt t="99782" x="6500813" y="2279650"/>
          <p14:tracePt t="99790" x="6500813" y="2270125"/>
          <p14:tracePt t="99799" x="6500813" y="2262188"/>
          <p14:tracePt t="99959" x="6500813" y="2252663"/>
          <p14:tracePt t="99990" x="6500813" y="2262188"/>
          <p14:tracePt t="99998" x="6500813" y="2279650"/>
          <p14:tracePt t="100006" x="6500813" y="2306638"/>
          <p14:tracePt t="100014" x="6500813" y="2335213"/>
          <p14:tracePt t="100022" x="6500813" y="2362200"/>
          <p14:tracePt t="100030" x="6500813" y="2416175"/>
          <p14:tracePt t="100038" x="6500813" y="2481263"/>
          <p14:tracePt t="100046" x="6500813" y="2535238"/>
          <p14:tracePt t="100054" x="6500813" y="2589213"/>
          <p14:tracePt t="100062" x="6500813" y="2644775"/>
          <p14:tracePt t="100071" x="6500813" y="2717800"/>
          <p14:tracePt t="100078" x="6508750" y="2800350"/>
          <p14:tracePt t="100086" x="6518275" y="2890838"/>
          <p14:tracePt t="100094" x="6537325" y="2963863"/>
          <p14:tracePt t="100103" x="6537325" y="3046413"/>
          <p14:tracePt t="100110" x="6545263" y="3100388"/>
          <p14:tracePt t="100119" x="6573838" y="3146425"/>
          <p14:tracePt t="100126" x="6573838" y="3163888"/>
          <p14:tracePt t="100136" x="6581775" y="3192463"/>
          <p14:tracePt t="100151" x="6581775" y="3200400"/>
          <p14:tracePt t="100295" x="6610350" y="3200400"/>
          <p14:tracePt t="100302" x="6664325" y="3182938"/>
          <p14:tracePt t="100310" x="6727825" y="3136900"/>
          <p14:tracePt t="100318" x="6827838" y="3100388"/>
          <p14:tracePt t="100326" x="6856413" y="3063875"/>
          <p14:tracePt t="100335" x="6919913" y="3046413"/>
          <p14:tracePt t="100342" x="6964363" y="3009900"/>
          <p14:tracePt t="100350" x="7010400" y="2982913"/>
          <p14:tracePt t="100358" x="7056438" y="2946400"/>
          <p14:tracePt t="100366" x="7073900" y="2936875"/>
          <p14:tracePt t="100374" x="7110413" y="2909888"/>
          <p14:tracePt t="100383" x="7119938" y="2900363"/>
          <p14:tracePt t="100399" x="7129463" y="2890838"/>
          <p14:tracePt t="100415" x="7129463" y="2873375"/>
          <p14:tracePt t="100591" x="7129463" y="2900363"/>
          <p14:tracePt t="100607" x="7129463" y="2917825"/>
          <p14:tracePt t="100615" x="7129463" y="2946400"/>
          <p14:tracePt t="100623" x="7129463" y="2954338"/>
          <p14:tracePt t="100631" x="7129463" y="2982913"/>
          <p14:tracePt t="100639" x="7110413" y="3009900"/>
          <p14:tracePt t="100647" x="7102475" y="3036888"/>
          <p14:tracePt t="100654" x="7092950" y="3054350"/>
          <p14:tracePt t="100671" x="7083425" y="3082925"/>
          <p14:tracePt t="100679" x="7073900" y="3100388"/>
          <p14:tracePt t="100688" x="7056438" y="3146425"/>
          <p14:tracePt t="100704" x="7056438" y="3155950"/>
          <p14:tracePt t="100711" x="7046913" y="3173413"/>
          <p14:tracePt t="100722" x="7046913" y="3182938"/>
          <p14:tracePt t="100727" x="7046913" y="3192463"/>
          <p14:tracePt t="100752" x="7046913" y="3209925"/>
          <p14:tracePt t="100759" x="7037388" y="3219450"/>
          <p14:tracePt t="100767" x="7037388" y="3228975"/>
          <p14:tracePt t="100783" x="7037388" y="3255963"/>
          <p14:tracePt t="100791" x="7029450" y="3273425"/>
          <p14:tracePt t="100799" x="7029450" y="3282950"/>
          <p14:tracePt t="100807" x="7019925" y="3309938"/>
          <p14:tracePt t="100815" x="7010400" y="3319463"/>
          <p14:tracePt t="100831" x="7000875" y="3346450"/>
          <p14:tracePt t="100840" x="7000875" y="3355975"/>
          <p14:tracePt t="100847" x="7000875" y="3382963"/>
          <p14:tracePt t="100855" x="7000875" y="3402013"/>
          <p14:tracePt t="100863" x="6992938" y="3429000"/>
          <p14:tracePt t="100871" x="6992938" y="3438525"/>
          <p14:tracePt t="100889" x="6992938" y="3465513"/>
          <p14:tracePt t="100894" x="6992938" y="3482975"/>
          <p14:tracePt t="100902" x="6992938" y="3492500"/>
          <p14:tracePt t="100919" x="6992938" y="3511550"/>
          <p14:tracePt t="100926" x="6992938" y="3519488"/>
          <p14:tracePt t="100943" x="6992938" y="3529013"/>
          <p14:tracePt t="100951" x="6992938" y="3538538"/>
          <p14:tracePt t="100976" x="6992938" y="3556000"/>
          <p14:tracePt t="101151" x="6992938" y="3519488"/>
          <p14:tracePt t="101159" x="7019925" y="3465513"/>
          <p14:tracePt t="101167" x="7029450" y="3455988"/>
          <p14:tracePt t="101175" x="7056438" y="3438525"/>
          <p14:tracePt t="101183" x="7056438" y="3419475"/>
          <p14:tracePt t="101191" x="7092950" y="3375025"/>
          <p14:tracePt t="101199" x="7119938" y="3338513"/>
          <p14:tracePt t="101208" x="7129463" y="3309938"/>
          <p14:tracePt t="101215" x="7165975" y="3282950"/>
          <p14:tracePt t="101223" x="7183438" y="3246438"/>
          <p14:tracePt t="101231" x="7219950" y="3192463"/>
          <p14:tracePt t="101239" x="7219950" y="3173413"/>
          <p14:tracePt t="101247" x="7239000" y="3155950"/>
          <p14:tracePt t="101255" x="7275513" y="3109913"/>
          <p14:tracePt t="101263" x="7275513" y="3100388"/>
          <p14:tracePt t="101270" x="7275513" y="3090863"/>
          <p14:tracePt t="101279" x="7275513" y="3073400"/>
          <p14:tracePt t="101287" x="7283450" y="3063875"/>
          <p14:tracePt t="101303" x="7283450" y="3054350"/>
          <p14:tracePt t="101310" x="7283450" y="3036888"/>
          <p14:tracePt t="101320" x="7283450" y="3027363"/>
          <p14:tracePt t="101327" x="7292975" y="3017838"/>
          <p14:tracePt t="101336" x="7292975" y="3009900"/>
          <p14:tracePt t="101343" x="7302500" y="3000375"/>
          <p14:tracePt t="101351" x="7312025" y="3000375"/>
          <p14:tracePt t="101375" x="7319963" y="2990850"/>
          <p14:tracePt t="101534" x="7329488" y="2982913"/>
          <p14:tracePt t="101542" x="7339013" y="2973388"/>
          <p14:tracePt t="101558" x="7356475" y="2963863"/>
          <p14:tracePt t="101566" x="7375525" y="2954338"/>
          <p14:tracePt t="101575" x="7392988" y="2946400"/>
          <p14:tracePt t="101583" x="7412038" y="2936875"/>
          <p14:tracePt t="101591" x="7429500" y="2936875"/>
          <p14:tracePt t="101600" x="7448550" y="2927350"/>
          <p14:tracePt t="101607" x="7485063" y="2917825"/>
          <p14:tracePt t="101615" x="7502525" y="2900363"/>
          <p14:tracePt t="101631" x="7521575" y="2881313"/>
          <p14:tracePt t="101640" x="7531100" y="2881313"/>
          <p14:tracePt t="101647" x="7539038" y="2881313"/>
          <p14:tracePt t="101656" x="7548563" y="2873375"/>
          <p14:tracePt t="101791" x="7548563" y="2881313"/>
          <p14:tracePt t="101799" x="7548563" y="2909888"/>
          <p14:tracePt t="101807" x="7548563" y="2927350"/>
          <p14:tracePt t="101815" x="7548563" y="2946400"/>
          <p14:tracePt t="101823" x="7531100" y="2973388"/>
          <p14:tracePt t="101831" x="7531100" y="3000375"/>
          <p14:tracePt t="101840" x="7521575" y="3017838"/>
          <p14:tracePt t="101847" x="7521575" y="3054350"/>
          <p14:tracePt t="101856" x="7521575" y="3082925"/>
          <p14:tracePt t="101863" x="7512050" y="3119438"/>
          <p14:tracePt t="101871" x="7502525" y="3155950"/>
          <p14:tracePt t="101889" x="7485063" y="3228975"/>
          <p14:tracePt t="101895" x="7485063" y="3246438"/>
          <p14:tracePt t="101903" x="7475538" y="3273425"/>
          <p14:tracePt t="101911" x="7475538" y="3282950"/>
          <p14:tracePt t="102495" x="7475538" y="3255963"/>
          <p14:tracePt t="102503" x="7475538" y="3228975"/>
          <p14:tracePt t="102511" x="7475538" y="3182938"/>
          <p14:tracePt t="102519" x="7475538" y="3146425"/>
          <p14:tracePt t="102527" x="7475538" y="3100388"/>
          <p14:tracePt t="102537" x="7475538" y="3090863"/>
          <p14:tracePt t="102543" x="7475538" y="3082925"/>
          <p14:tracePt t="102553" x="7475538" y="3063875"/>
          <p14:tracePt t="102559" x="7466013" y="3046413"/>
          <p14:tracePt t="102567" x="7429500" y="3017838"/>
          <p14:tracePt t="102575" x="7412038" y="3000375"/>
          <p14:tracePt t="102583" x="7366000" y="2982913"/>
          <p14:tracePt t="102591" x="7329488" y="2982913"/>
          <p14:tracePt t="102599" x="7283450" y="2982913"/>
          <p14:tracePt t="102607" x="7256463" y="2973388"/>
          <p14:tracePt t="102614" x="7219950" y="2973388"/>
          <p14:tracePt t="102622" x="7156450" y="2946400"/>
          <p14:tracePt t="102630" x="7119938" y="2946400"/>
          <p14:tracePt t="102638" x="7073900" y="2936875"/>
          <p14:tracePt t="102646" x="7019925" y="2927350"/>
          <p14:tracePt t="102654" x="7000875" y="2927350"/>
          <p14:tracePt t="102662" x="6946900" y="2917825"/>
          <p14:tracePt t="102671" x="6910388" y="2890838"/>
          <p14:tracePt t="102678" x="6892925" y="2881313"/>
          <p14:tracePt t="102687" x="6864350" y="2873375"/>
          <p14:tracePt t="102694" x="6846888" y="2863850"/>
          <p14:tracePt t="102702" x="6819900" y="2854325"/>
          <p14:tracePt t="102711" x="6810375" y="2844800"/>
          <p14:tracePt t="102719" x="6800850" y="2836863"/>
          <p14:tracePt t="102726" x="6791325" y="2836863"/>
          <p14:tracePt t="102735" x="6773863" y="2827338"/>
          <p14:tracePt t="102742" x="6764338" y="2827338"/>
          <p14:tracePt t="102750" x="6718300" y="2800350"/>
          <p14:tracePt t="102758" x="6673850" y="2800350"/>
          <p14:tracePt t="102766" x="6637338" y="2800350"/>
          <p14:tracePt t="102774" x="6564313" y="2800350"/>
          <p14:tracePt t="102782" x="6527800" y="2800350"/>
          <p14:tracePt t="102790" x="6491288" y="2800350"/>
          <p14:tracePt t="102798" x="6464300" y="2800350"/>
          <p14:tracePt t="102806" x="6445250" y="2800350"/>
          <p14:tracePt t="102814" x="6418263" y="2800350"/>
          <p14:tracePt t="103128" x="6399213" y="2800350"/>
          <p14:tracePt t="103136" x="6391275" y="2808288"/>
          <p14:tracePt t="103160" x="6372225" y="2817813"/>
          <p14:tracePt t="103200" x="6362700" y="2817813"/>
          <p14:tracePt t="103207" x="6345238" y="2817813"/>
          <p14:tracePt t="103216" x="6326188" y="2817813"/>
          <p14:tracePt t="103223" x="6281738" y="2817813"/>
          <p14:tracePt t="103233" x="6218238" y="2827338"/>
          <p14:tracePt t="103240" x="6181725" y="2844800"/>
          <p14:tracePt t="103246" x="6153150" y="2844800"/>
          <p14:tracePt t="103254" x="6099175" y="2844800"/>
          <p14:tracePt t="103262" x="6043613" y="2844800"/>
          <p14:tracePt t="103270" x="6007100" y="2844800"/>
          <p14:tracePt t="103278" x="5972175" y="2844800"/>
          <p14:tracePt t="103286" x="5953125" y="2844800"/>
          <p14:tracePt t="103294" x="5916613" y="2844800"/>
          <p14:tracePt t="103302" x="5870575" y="2844800"/>
          <p14:tracePt t="103311" x="5862638" y="2844800"/>
          <p14:tracePt t="103323" x="5826125" y="2844800"/>
          <p14:tracePt t="103327" x="5807075" y="2844800"/>
          <p14:tracePt t="103338" x="5780088" y="2844800"/>
          <p14:tracePt t="103343" x="5753100" y="2844800"/>
          <p14:tracePt t="103355" x="5734050" y="2844800"/>
          <p14:tracePt t="103360" x="5707063" y="2844800"/>
          <p14:tracePt t="103368" x="5661025" y="2844800"/>
          <p14:tracePt t="103375" x="5624513" y="2844800"/>
          <p14:tracePt t="103384" x="5580063" y="2844800"/>
          <p14:tracePt t="103391" x="5551488" y="2844800"/>
          <p14:tracePt t="103400" x="5514975" y="2844800"/>
          <p14:tracePt t="103407" x="5470525" y="2844800"/>
          <p14:tracePt t="103416" x="5414963" y="2844800"/>
          <p14:tracePt t="103423" x="5397500" y="2844800"/>
          <p14:tracePt t="103431" x="5360988" y="2844800"/>
          <p14:tracePt t="103439" x="5314950" y="2844800"/>
          <p14:tracePt t="103446" x="5297488" y="2844800"/>
          <p14:tracePt t="103454" x="5260975" y="2844800"/>
          <p14:tracePt t="103464" x="5214938" y="2827338"/>
          <p14:tracePt t="103471" x="5205413" y="2827338"/>
          <p14:tracePt t="103480" x="5195888" y="2827338"/>
          <p14:tracePt t="103488" x="5178425" y="2827338"/>
          <p14:tracePt t="103496" x="5159375" y="2817813"/>
          <p14:tracePt t="103504" x="5141913" y="2817813"/>
          <p14:tracePt t="103511" x="5105400" y="2808288"/>
          <p14:tracePt t="103520" x="5086350" y="2800350"/>
          <p14:tracePt t="103526" x="5068888" y="2790825"/>
          <p14:tracePt t="103536" x="5032375" y="2781300"/>
          <p14:tracePt t="103543" x="5022850" y="2781300"/>
          <p14:tracePt t="103552" x="4995863" y="2771775"/>
          <p14:tracePt t="103559" x="4968875" y="2771775"/>
          <p14:tracePt t="103567" x="4932363" y="2771775"/>
          <p14:tracePt t="103575" x="4895850" y="2771775"/>
          <p14:tracePt t="103583" x="4876800" y="2754313"/>
          <p14:tracePt t="103591" x="4868863" y="2754313"/>
          <p14:tracePt t="103599" x="4832350" y="2744788"/>
          <p14:tracePt t="103607" x="4803775" y="2735263"/>
          <p14:tracePt t="103615" x="4786313" y="2735263"/>
          <p14:tracePt t="103623" x="4749800" y="2727325"/>
          <p14:tracePt t="103638" x="4740275" y="2727325"/>
          <p14:tracePt t="103647" x="4713288" y="2708275"/>
          <p14:tracePt t="103654" x="4703763" y="2708275"/>
          <p14:tracePt t="103663" x="4686300" y="2698750"/>
          <p14:tracePt t="103672" x="4667250" y="2698750"/>
          <p14:tracePt t="103679" x="4649788" y="2690813"/>
          <p14:tracePt t="103686" x="4622800" y="2690813"/>
          <p14:tracePt t="103695" x="4594225" y="2681288"/>
          <p14:tracePt t="103703" x="4530725" y="2654300"/>
          <p14:tracePt t="103711" x="4476750" y="2644775"/>
          <p14:tracePt t="103719" x="4413250" y="2635250"/>
          <p14:tracePt t="103726" x="4321175" y="2589213"/>
          <p14:tracePt t="103735" x="4275138" y="2581275"/>
          <p14:tracePt t="103742" x="4211638" y="2554288"/>
          <p14:tracePt t="103750" x="4148138" y="2517775"/>
          <p14:tracePt t="103758" x="4102100" y="2508250"/>
          <p14:tracePt t="103766" x="4065588" y="2498725"/>
          <p14:tracePt t="103783" x="4057650" y="2489200"/>
          <p14:tracePt t="103982" x="4057650" y="2462213"/>
          <p14:tracePt t="103990" x="4057650" y="2435225"/>
          <p14:tracePt t="103998" x="4075113" y="2408238"/>
          <p14:tracePt t="104006" x="4084638" y="2408238"/>
          <p14:tracePt t="104015" x="4111625" y="2389188"/>
          <p14:tracePt t="104023" x="4129088" y="2379663"/>
          <p14:tracePt t="104031" x="4175125" y="2352675"/>
          <p14:tracePt t="104040" x="4202113" y="2335213"/>
          <p14:tracePt t="104047" x="4275138" y="2335213"/>
          <p14:tracePt t="104056" x="4348163" y="2306638"/>
          <p14:tracePt t="104063" x="4394200" y="2306638"/>
          <p14:tracePt t="104071" x="4476750" y="2306638"/>
          <p14:tracePt t="104079" x="4586288" y="2306638"/>
          <p14:tracePt t="104088" x="4613275" y="2306638"/>
          <p14:tracePt t="104095" x="4630738" y="2306638"/>
          <p14:tracePt t="104104" x="4722813" y="2352675"/>
          <p14:tracePt t="104111" x="4822825" y="2389188"/>
          <p14:tracePt t="104120" x="4932363" y="2408238"/>
          <p14:tracePt t="104127" x="4995863" y="2425700"/>
          <p14:tracePt t="104138" x="5022850" y="2462213"/>
          <p14:tracePt t="104143" x="5041900" y="2471738"/>
          <p14:tracePt t="104296" x="5059363" y="2462213"/>
          <p14:tracePt t="104359" x="5095875" y="2425700"/>
          <p14:tracePt t="104367" x="5122863" y="2425700"/>
          <p14:tracePt t="104375" x="5151438" y="2408238"/>
          <p14:tracePt t="104384" x="5178425" y="2389188"/>
          <p14:tracePt t="104408" x="5178425" y="2379663"/>
          <p14:tracePt t="104488" x="5178425" y="2362200"/>
          <p14:tracePt t="104496" x="5178425" y="2352675"/>
          <p14:tracePt t="104503" x="5168900" y="2316163"/>
          <p14:tracePt t="104512" x="5159375" y="2306638"/>
          <p14:tracePt t="104519" x="5122863" y="2289175"/>
          <p14:tracePt t="104526" x="5049838" y="2289175"/>
          <p14:tracePt t="104535" x="4959350" y="2262188"/>
          <p14:tracePt t="104542" x="4822825" y="2233613"/>
          <p14:tracePt t="104550" x="4713288" y="2225675"/>
          <p14:tracePt t="104558" x="4586288" y="2189163"/>
          <p14:tracePt t="104566" x="4457700" y="2179638"/>
          <p14:tracePt t="104574" x="4421188" y="2170113"/>
          <p14:tracePt t="104582" x="4367213" y="2160588"/>
          <p14:tracePt t="104590" x="4238625" y="2143125"/>
          <p14:tracePt t="104598" x="4175125" y="2133600"/>
          <p14:tracePt t="104606" x="4121150" y="2116138"/>
          <p14:tracePt t="104614" x="4038600" y="2106613"/>
          <p14:tracePt t="104622" x="3984625" y="2106613"/>
          <p14:tracePt t="104630" x="3948113" y="2097088"/>
          <p14:tracePt t="104638" x="3919538" y="2079625"/>
          <p14:tracePt t="104646" x="3892550" y="2070100"/>
          <p14:tracePt t="104654" x="3856038" y="2052638"/>
          <p14:tracePt t="104662" x="3838575" y="2043113"/>
          <p14:tracePt t="104671" x="3802063" y="2043113"/>
          <p14:tracePt t="104678" x="3783013" y="2024063"/>
          <p14:tracePt t="104687" x="3756025" y="2024063"/>
          <p14:tracePt t="104694" x="3738563" y="2016125"/>
          <p14:tracePt t="104703" x="3719513" y="2006600"/>
          <p14:tracePt t="104710" x="3702050" y="1997075"/>
          <p14:tracePt t="104719" x="3673475" y="1997075"/>
          <p14:tracePt t="104726" x="3656013" y="1987550"/>
          <p14:tracePt t="104735" x="3646488" y="1979613"/>
          <p14:tracePt t="104742" x="3629025" y="1970088"/>
          <p14:tracePt t="104752" x="3619500" y="1970088"/>
          <p14:tracePt t="104758" x="3600450" y="1970088"/>
          <p14:tracePt t="104766" x="3573463" y="1960563"/>
          <p14:tracePt t="104782" x="3563938" y="1951038"/>
          <p14:tracePt t="104790" x="3556000" y="1943100"/>
          <p14:tracePt t="104798" x="3546475" y="1933575"/>
          <p14:tracePt t="104806" x="3536950" y="1924050"/>
          <p14:tracePt t="104814" x="3527425" y="1906588"/>
          <p14:tracePt t="104823" x="3527425" y="1897063"/>
          <p14:tracePt t="104839" x="3527425" y="1887538"/>
          <p14:tracePt t="104855" x="3527425" y="1878013"/>
          <p14:tracePt t="104863" x="3527425" y="1870075"/>
          <p14:tracePt t="104874" x="3527425" y="1851025"/>
          <p14:tracePt t="104879" x="3527425" y="1841500"/>
          <p14:tracePt t="104888" x="3527425" y="1824038"/>
          <p14:tracePt t="104895" x="3527425" y="1814513"/>
          <p14:tracePt t="104903" x="3527425" y="1804988"/>
          <p14:tracePt t="104911" x="3527425" y="1797050"/>
          <p14:tracePt t="104921" x="3527425" y="1778000"/>
          <p14:tracePt t="104927" x="3527425" y="1768475"/>
          <p14:tracePt t="104938" x="3527425" y="1760538"/>
          <p14:tracePt t="104943" x="3527425" y="1741488"/>
          <p14:tracePt t="104953" x="3527425" y="1724025"/>
          <p14:tracePt t="104959" x="3527425" y="1714500"/>
          <p14:tracePt t="104967" x="3546475" y="1704975"/>
          <p14:tracePt t="104975" x="3556000" y="1704975"/>
          <p14:tracePt t="104983" x="3573463" y="1697038"/>
          <p14:tracePt t="104991" x="3582988" y="1687513"/>
          <p14:tracePt t="105160" x="3592513" y="1687513"/>
          <p14:tracePt t="105591" x="3600450" y="1687513"/>
          <p14:tracePt t="105655" x="3609975" y="1687513"/>
          <p14:tracePt t="109479" x="3609975" y="1677988"/>
          <p14:tracePt t="109494" x="3665538" y="1677988"/>
          <p14:tracePt t="109502" x="3938588" y="1677988"/>
          <p14:tracePt t="109510" x="4440238" y="1741488"/>
          <p14:tracePt t="109518" x="5341938" y="1851025"/>
          <p14:tracePt t="109526" x="6254750" y="1987550"/>
          <p14:tracePt t="109535" x="7265988" y="2133600"/>
          <p14:tracePt t="109543" x="8250238" y="2279650"/>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ChangeArrowheads="1"/>
          </p:cNvSpPr>
          <p:nvPr/>
        </p:nvSpPr>
        <p:spPr bwMode="auto">
          <a:xfrm>
            <a:off x="900113" y="3789363"/>
            <a:ext cx="2376487" cy="2663825"/>
          </a:xfrm>
          <a:prstGeom prst="rect">
            <a:avLst/>
          </a:prstGeom>
          <a:noFill/>
          <a:ln w="9525">
            <a:solidFill>
              <a:schemeClr val="tx1"/>
            </a:solidFill>
            <a:prstDash val="dash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9395" name="Rectangle 3"/>
          <p:cNvSpPr>
            <a:spLocks noChangeArrowheads="1"/>
          </p:cNvSpPr>
          <p:nvPr/>
        </p:nvSpPr>
        <p:spPr bwMode="auto">
          <a:xfrm>
            <a:off x="1476375" y="981075"/>
            <a:ext cx="503238" cy="187166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9396" name="Rectangle 4"/>
          <p:cNvSpPr>
            <a:spLocks noChangeArrowheads="1"/>
          </p:cNvSpPr>
          <p:nvPr/>
        </p:nvSpPr>
        <p:spPr bwMode="auto">
          <a:xfrm>
            <a:off x="1979613" y="908050"/>
            <a:ext cx="431800" cy="4897438"/>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9397" name="Rectangle 5"/>
          <p:cNvSpPr>
            <a:spLocks noChangeArrowheads="1"/>
          </p:cNvSpPr>
          <p:nvPr/>
        </p:nvSpPr>
        <p:spPr bwMode="auto">
          <a:xfrm>
            <a:off x="2413000" y="981075"/>
            <a:ext cx="503238" cy="187166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9398" name="Rectangle 6"/>
          <p:cNvSpPr>
            <a:spLocks noChangeArrowheads="1"/>
          </p:cNvSpPr>
          <p:nvPr/>
        </p:nvSpPr>
        <p:spPr bwMode="auto">
          <a:xfrm>
            <a:off x="1476375" y="3860800"/>
            <a:ext cx="503238" cy="18716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9399" name="Rectangle 7"/>
          <p:cNvSpPr>
            <a:spLocks noChangeArrowheads="1"/>
          </p:cNvSpPr>
          <p:nvPr/>
        </p:nvSpPr>
        <p:spPr bwMode="auto">
          <a:xfrm>
            <a:off x="2411413" y="3860800"/>
            <a:ext cx="503237" cy="18716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9400" name="Rectangle 8"/>
          <p:cNvSpPr>
            <a:spLocks noChangeArrowheads="1"/>
          </p:cNvSpPr>
          <p:nvPr/>
        </p:nvSpPr>
        <p:spPr bwMode="auto">
          <a:xfrm>
            <a:off x="215900" y="260350"/>
            <a:ext cx="3995738" cy="431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9401" name="Rectangle 9"/>
          <p:cNvSpPr>
            <a:spLocks noChangeArrowheads="1"/>
          </p:cNvSpPr>
          <p:nvPr/>
        </p:nvSpPr>
        <p:spPr bwMode="auto">
          <a:xfrm>
            <a:off x="250825" y="6021388"/>
            <a:ext cx="4033838" cy="431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9402" name="Rectangle 10"/>
          <p:cNvSpPr>
            <a:spLocks noChangeArrowheads="1"/>
          </p:cNvSpPr>
          <p:nvPr/>
        </p:nvSpPr>
        <p:spPr bwMode="auto">
          <a:xfrm>
            <a:off x="1403350" y="3860800"/>
            <a:ext cx="431800" cy="216058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9403" name="Rectangle 11"/>
          <p:cNvSpPr>
            <a:spLocks noChangeArrowheads="1"/>
          </p:cNvSpPr>
          <p:nvPr/>
        </p:nvSpPr>
        <p:spPr bwMode="auto">
          <a:xfrm>
            <a:off x="2555875" y="692150"/>
            <a:ext cx="431800" cy="216058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59404" name="Group 12"/>
          <p:cNvGrpSpPr>
            <a:grpSpLocks/>
          </p:cNvGrpSpPr>
          <p:nvPr/>
        </p:nvGrpSpPr>
        <p:grpSpPr bwMode="auto">
          <a:xfrm>
            <a:off x="1403350" y="981075"/>
            <a:ext cx="1584325" cy="4752975"/>
            <a:chOff x="884" y="618"/>
            <a:chExt cx="998" cy="2994"/>
          </a:xfrm>
        </p:grpSpPr>
        <p:sp>
          <p:nvSpPr>
            <p:cNvPr id="59405" name="Rectangle 13"/>
            <p:cNvSpPr>
              <a:spLocks noChangeArrowheads="1"/>
            </p:cNvSpPr>
            <p:nvPr/>
          </p:nvSpPr>
          <p:spPr bwMode="auto">
            <a:xfrm>
              <a:off x="884" y="618"/>
              <a:ext cx="272" cy="163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9406" name="Rectangle 14"/>
            <p:cNvSpPr>
              <a:spLocks noChangeArrowheads="1"/>
            </p:cNvSpPr>
            <p:nvPr/>
          </p:nvSpPr>
          <p:spPr bwMode="auto">
            <a:xfrm>
              <a:off x="884" y="1979"/>
              <a:ext cx="998" cy="27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9407" name="Rectangle 15"/>
            <p:cNvSpPr>
              <a:spLocks noChangeArrowheads="1"/>
            </p:cNvSpPr>
            <p:nvPr/>
          </p:nvSpPr>
          <p:spPr bwMode="auto">
            <a:xfrm>
              <a:off x="1610" y="2251"/>
              <a:ext cx="272" cy="1361"/>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59408" name="Rectangle 16"/>
          <p:cNvSpPr>
            <a:spLocks noChangeArrowheads="1"/>
          </p:cNvSpPr>
          <p:nvPr/>
        </p:nvSpPr>
        <p:spPr bwMode="auto">
          <a:xfrm>
            <a:off x="1403350" y="4005263"/>
            <a:ext cx="431800" cy="431800"/>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9409" name="Rectangle 17"/>
          <p:cNvSpPr>
            <a:spLocks noChangeArrowheads="1"/>
          </p:cNvSpPr>
          <p:nvPr/>
        </p:nvSpPr>
        <p:spPr bwMode="auto">
          <a:xfrm>
            <a:off x="1403350" y="4581525"/>
            <a:ext cx="431800" cy="431800"/>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9410" name="Rectangle 18"/>
          <p:cNvSpPr>
            <a:spLocks noChangeArrowheads="1"/>
          </p:cNvSpPr>
          <p:nvPr/>
        </p:nvSpPr>
        <p:spPr bwMode="auto">
          <a:xfrm>
            <a:off x="1403350" y="5157788"/>
            <a:ext cx="431800" cy="431800"/>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9411" name="Rectangle 19"/>
          <p:cNvSpPr>
            <a:spLocks noChangeArrowheads="1"/>
          </p:cNvSpPr>
          <p:nvPr/>
        </p:nvSpPr>
        <p:spPr bwMode="auto">
          <a:xfrm>
            <a:off x="1403350" y="2349500"/>
            <a:ext cx="431800" cy="431800"/>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9412" name="Rectangle 20"/>
          <p:cNvSpPr>
            <a:spLocks noChangeArrowheads="1"/>
          </p:cNvSpPr>
          <p:nvPr/>
        </p:nvSpPr>
        <p:spPr bwMode="auto">
          <a:xfrm>
            <a:off x="1403350" y="1773238"/>
            <a:ext cx="431800" cy="431800"/>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9413" name="Rectangle 21"/>
          <p:cNvSpPr>
            <a:spLocks noChangeArrowheads="1"/>
          </p:cNvSpPr>
          <p:nvPr/>
        </p:nvSpPr>
        <p:spPr bwMode="auto">
          <a:xfrm>
            <a:off x="1403350" y="1196975"/>
            <a:ext cx="431800" cy="431800"/>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9414" name="Rectangle 22"/>
          <p:cNvSpPr>
            <a:spLocks noChangeArrowheads="1"/>
          </p:cNvSpPr>
          <p:nvPr/>
        </p:nvSpPr>
        <p:spPr bwMode="auto">
          <a:xfrm>
            <a:off x="2555875" y="2349500"/>
            <a:ext cx="431800" cy="431800"/>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9415" name="Rectangle 23"/>
          <p:cNvSpPr>
            <a:spLocks noChangeArrowheads="1"/>
          </p:cNvSpPr>
          <p:nvPr/>
        </p:nvSpPr>
        <p:spPr bwMode="auto">
          <a:xfrm>
            <a:off x="2555875" y="1773238"/>
            <a:ext cx="431800" cy="431800"/>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9416" name="Rectangle 24"/>
          <p:cNvSpPr>
            <a:spLocks noChangeArrowheads="1"/>
          </p:cNvSpPr>
          <p:nvPr/>
        </p:nvSpPr>
        <p:spPr bwMode="auto">
          <a:xfrm>
            <a:off x="2555875" y="1196975"/>
            <a:ext cx="431800" cy="431800"/>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9417" name="Rectangle 25"/>
          <p:cNvSpPr>
            <a:spLocks noChangeArrowheads="1"/>
          </p:cNvSpPr>
          <p:nvPr/>
        </p:nvSpPr>
        <p:spPr bwMode="auto">
          <a:xfrm>
            <a:off x="2555875" y="4005263"/>
            <a:ext cx="431800" cy="431800"/>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9418" name="Rectangle 26"/>
          <p:cNvSpPr>
            <a:spLocks noChangeArrowheads="1"/>
          </p:cNvSpPr>
          <p:nvPr/>
        </p:nvSpPr>
        <p:spPr bwMode="auto">
          <a:xfrm>
            <a:off x="2555875" y="4581525"/>
            <a:ext cx="431800" cy="431800"/>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59419" name="Group 27"/>
          <p:cNvGrpSpPr>
            <a:grpSpLocks/>
          </p:cNvGrpSpPr>
          <p:nvPr/>
        </p:nvGrpSpPr>
        <p:grpSpPr bwMode="auto">
          <a:xfrm>
            <a:off x="2555875" y="5157788"/>
            <a:ext cx="431800" cy="431800"/>
            <a:chOff x="1610" y="3249"/>
            <a:chExt cx="272" cy="272"/>
          </a:xfrm>
        </p:grpSpPr>
        <p:sp>
          <p:nvSpPr>
            <p:cNvPr id="59420" name="Rectangle 28"/>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9421" name="Rectangle 29"/>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59422" name="Rectangle 30"/>
          <p:cNvSpPr>
            <a:spLocks noChangeArrowheads="1"/>
          </p:cNvSpPr>
          <p:nvPr/>
        </p:nvSpPr>
        <p:spPr bwMode="auto">
          <a:xfrm>
            <a:off x="2700338" y="4724400"/>
            <a:ext cx="142875" cy="144463"/>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9423" name="Rectangle 31"/>
          <p:cNvSpPr>
            <a:spLocks noChangeArrowheads="1"/>
          </p:cNvSpPr>
          <p:nvPr/>
        </p:nvSpPr>
        <p:spPr bwMode="auto">
          <a:xfrm>
            <a:off x="2700338" y="4148138"/>
            <a:ext cx="142875" cy="144462"/>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9424" name="Rectangle 32"/>
          <p:cNvSpPr>
            <a:spLocks noChangeArrowheads="1"/>
          </p:cNvSpPr>
          <p:nvPr/>
        </p:nvSpPr>
        <p:spPr bwMode="auto">
          <a:xfrm>
            <a:off x="2700338" y="2492375"/>
            <a:ext cx="142875" cy="144463"/>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9425" name="Rectangle 33"/>
          <p:cNvSpPr>
            <a:spLocks noChangeArrowheads="1"/>
          </p:cNvSpPr>
          <p:nvPr/>
        </p:nvSpPr>
        <p:spPr bwMode="auto">
          <a:xfrm>
            <a:off x="2700338" y="1916113"/>
            <a:ext cx="142875" cy="144462"/>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9426" name="Rectangle 34"/>
          <p:cNvSpPr>
            <a:spLocks noChangeArrowheads="1"/>
          </p:cNvSpPr>
          <p:nvPr/>
        </p:nvSpPr>
        <p:spPr bwMode="auto">
          <a:xfrm>
            <a:off x="2700338" y="1339850"/>
            <a:ext cx="142875" cy="144463"/>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9427" name="Rectangle 35"/>
          <p:cNvSpPr>
            <a:spLocks noChangeArrowheads="1"/>
          </p:cNvSpPr>
          <p:nvPr/>
        </p:nvSpPr>
        <p:spPr bwMode="auto">
          <a:xfrm>
            <a:off x="1547813" y="1339850"/>
            <a:ext cx="142875" cy="144463"/>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9428" name="Rectangle 36"/>
          <p:cNvSpPr>
            <a:spLocks noChangeArrowheads="1"/>
          </p:cNvSpPr>
          <p:nvPr/>
        </p:nvSpPr>
        <p:spPr bwMode="auto">
          <a:xfrm>
            <a:off x="1549400" y="1916113"/>
            <a:ext cx="142875" cy="144462"/>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9429" name="Rectangle 37"/>
          <p:cNvSpPr>
            <a:spLocks noChangeArrowheads="1"/>
          </p:cNvSpPr>
          <p:nvPr/>
        </p:nvSpPr>
        <p:spPr bwMode="auto">
          <a:xfrm>
            <a:off x="1550988" y="2492375"/>
            <a:ext cx="142875" cy="144463"/>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9430" name="Rectangle 38"/>
          <p:cNvSpPr>
            <a:spLocks noChangeArrowheads="1"/>
          </p:cNvSpPr>
          <p:nvPr/>
        </p:nvSpPr>
        <p:spPr bwMode="auto">
          <a:xfrm>
            <a:off x="1552575" y="4148138"/>
            <a:ext cx="142875" cy="144462"/>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9431" name="Rectangle 39"/>
          <p:cNvSpPr>
            <a:spLocks noChangeArrowheads="1"/>
          </p:cNvSpPr>
          <p:nvPr/>
        </p:nvSpPr>
        <p:spPr bwMode="auto">
          <a:xfrm>
            <a:off x="1554163" y="4724400"/>
            <a:ext cx="142875" cy="144463"/>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9432" name="Rectangle 40"/>
          <p:cNvSpPr>
            <a:spLocks noChangeArrowheads="1"/>
          </p:cNvSpPr>
          <p:nvPr/>
        </p:nvSpPr>
        <p:spPr bwMode="auto">
          <a:xfrm>
            <a:off x="1555750" y="5300663"/>
            <a:ext cx="142875" cy="144462"/>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9433" name="Rectangle 41"/>
          <p:cNvSpPr>
            <a:spLocks noChangeArrowheads="1"/>
          </p:cNvSpPr>
          <p:nvPr/>
        </p:nvSpPr>
        <p:spPr bwMode="auto">
          <a:xfrm>
            <a:off x="179388" y="2708275"/>
            <a:ext cx="2232025" cy="433388"/>
          </a:xfrm>
          <a:prstGeom prst="rect">
            <a:avLst/>
          </a:prstGeom>
          <a:solidFill>
            <a:srgbClr val="FF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59434" name="Group 42"/>
          <p:cNvGrpSpPr>
            <a:grpSpLocks/>
          </p:cNvGrpSpPr>
          <p:nvPr/>
        </p:nvGrpSpPr>
        <p:grpSpPr bwMode="auto">
          <a:xfrm>
            <a:off x="1979613" y="2708275"/>
            <a:ext cx="431800" cy="431800"/>
            <a:chOff x="1610" y="3249"/>
            <a:chExt cx="272" cy="272"/>
          </a:xfrm>
        </p:grpSpPr>
        <p:sp>
          <p:nvSpPr>
            <p:cNvPr id="59435" name="Rectangle 43"/>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9436" name="Rectangle 44"/>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59437" name="Group 45"/>
          <p:cNvGrpSpPr>
            <a:grpSpLocks/>
          </p:cNvGrpSpPr>
          <p:nvPr/>
        </p:nvGrpSpPr>
        <p:grpSpPr bwMode="auto">
          <a:xfrm>
            <a:off x="2771775" y="6021388"/>
            <a:ext cx="431800" cy="431800"/>
            <a:chOff x="1610" y="3249"/>
            <a:chExt cx="272" cy="272"/>
          </a:xfrm>
        </p:grpSpPr>
        <p:sp>
          <p:nvSpPr>
            <p:cNvPr id="59438" name="Rectangle 46"/>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9439" name="Rectangle 47"/>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59440" name="Group 48"/>
          <p:cNvGrpSpPr>
            <a:grpSpLocks/>
          </p:cNvGrpSpPr>
          <p:nvPr/>
        </p:nvGrpSpPr>
        <p:grpSpPr bwMode="auto">
          <a:xfrm>
            <a:off x="900113" y="6021388"/>
            <a:ext cx="431800" cy="431800"/>
            <a:chOff x="1610" y="3249"/>
            <a:chExt cx="272" cy="272"/>
          </a:xfrm>
        </p:grpSpPr>
        <p:sp>
          <p:nvSpPr>
            <p:cNvPr id="59441" name="Rectangle 49"/>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9442" name="Rectangle 50"/>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59443" name="Group 51"/>
          <p:cNvGrpSpPr>
            <a:grpSpLocks/>
          </p:cNvGrpSpPr>
          <p:nvPr/>
        </p:nvGrpSpPr>
        <p:grpSpPr bwMode="auto">
          <a:xfrm>
            <a:off x="1836738" y="6021388"/>
            <a:ext cx="431800" cy="431800"/>
            <a:chOff x="1610" y="3249"/>
            <a:chExt cx="272" cy="272"/>
          </a:xfrm>
        </p:grpSpPr>
        <p:sp>
          <p:nvSpPr>
            <p:cNvPr id="59444" name="Rectangle 52"/>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9445" name="Rectangle 53"/>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59446" name="Group 54"/>
          <p:cNvGrpSpPr>
            <a:grpSpLocks/>
          </p:cNvGrpSpPr>
          <p:nvPr/>
        </p:nvGrpSpPr>
        <p:grpSpPr bwMode="auto">
          <a:xfrm>
            <a:off x="2844800" y="260350"/>
            <a:ext cx="431800" cy="431800"/>
            <a:chOff x="1610" y="3249"/>
            <a:chExt cx="272" cy="272"/>
          </a:xfrm>
        </p:grpSpPr>
        <p:sp>
          <p:nvSpPr>
            <p:cNvPr id="59447" name="Rectangle 55"/>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9448" name="Rectangle 56"/>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59449" name="Group 57"/>
          <p:cNvGrpSpPr>
            <a:grpSpLocks/>
          </p:cNvGrpSpPr>
          <p:nvPr/>
        </p:nvGrpSpPr>
        <p:grpSpPr bwMode="auto">
          <a:xfrm>
            <a:off x="1908175" y="260350"/>
            <a:ext cx="431800" cy="431800"/>
            <a:chOff x="1610" y="3249"/>
            <a:chExt cx="272" cy="272"/>
          </a:xfrm>
        </p:grpSpPr>
        <p:sp>
          <p:nvSpPr>
            <p:cNvPr id="59450" name="Rectangle 58"/>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9451" name="Rectangle 59"/>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59452" name="Group 60"/>
          <p:cNvGrpSpPr>
            <a:grpSpLocks/>
          </p:cNvGrpSpPr>
          <p:nvPr/>
        </p:nvGrpSpPr>
        <p:grpSpPr bwMode="auto">
          <a:xfrm>
            <a:off x="1042988" y="260350"/>
            <a:ext cx="431800" cy="431800"/>
            <a:chOff x="1610" y="3249"/>
            <a:chExt cx="272" cy="272"/>
          </a:xfrm>
        </p:grpSpPr>
        <p:sp>
          <p:nvSpPr>
            <p:cNvPr id="59453" name="Rectangle 61"/>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9454" name="Rectangle 62"/>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59455" name="Line 63"/>
          <p:cNvSpPr>
            <a:spLocks noChangeShapeType="1"/>
          </p:cNvSpPr>
          <p:nvPr/>
        </p:nvSpPr>
        <p:spPr bwMode="auto">
          <a:xfrm flipV="1">
            <a:off x="6443663" y="981075"/>
            <a:ext cx="0" cy="7191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59456" name="Group 64"/>
          <p:cNvGrpSpPr>
            <a:grpSpLocks/>
          </p:cNvGrpSpPr>
          <p:nvPr/>
        </p:nvGrpSpPr>
        <p:grpSpPr bwMode="auto">
          <a:xfrm>
            <a:off x="4859338" y="1700213"/>
            <a:ext cx="1584325" cy="3530600"/>
            <a:chOff x="3061" y="1071"/>
            <a:chExt cx="998" cy="2224"/>
          </a:xfrm>
        </p:grpSpPr>
        <p:sp>
          <p:nvSpPr>
            <p:cNvPr id="59457" name="Line 65"/>
            <p:cNvSpPr>
              <a:spLocks noChangeShapeType="1"/>
            </p:cNvSpPr>
            <p:nvPr/>
          </p:nvSpPr>
          <p:spPr bwMode="auto">
            <a:xfrm>
              <a:off x="3288" y="1207"/>
              <a:ext cx="499"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9458" name="Oval 66"/>
            <p:cNvSpPr>
              <a:spLocks noChangeArrowheads="1"/>
            </p:cNvSpPr>
            <p:nvPr/>
          </p:nvSpPr>
          <p:spPr bwMode="auto">
            <a:xfrm>
              <a:off x="3470" y="1207"/>
              <a:ext cx="136" cy="91"/>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9459" name="Line 67"/>
            <p:cNvSpPr>
              <a:spLocks noChangeShapeType="1"/>
            </p:cNvSpPr>
            <p:nvPr/>
          </p:nvSpPr>
          <p:spPr bwMode="auto">
            <a:xfrm flipV="1">
              <a:off x="3696" y="1071"/>
              <a:ext cx="0" cy="1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9460" name="Line 68"/>
            <p:cNvSpPr>
              <a:spLocks noChangeShapeType="1"/>
            </p:cNvSpPr>
            <p:nvPr/>
          </p:nvSpPr>
          <p:spPr bwMode="auto">
            <a:xfrm>
              <a:off x="3696" y="1071"/>
              <a:ext cx="3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9461" name="Line 69"/>
            <p:cNvSpPr>
              <a:spLocks noChangeShapeType="1"/>
            </p:cNvSpPr>
            <p:nvPr/>
          </p:nvSpPr>
          <p:spPr bwMode="auto">
            <a:xfrm flipV="1">
              <a:off x="3379" y="1071"/>
              <a:ext cx="0" cy="1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9462" name="Line 70"/>
            <p:cNvSpPr>
              <a:spLocks noChangeShapeType="1"/>
            </p:cNvSpPr>
            <p:nvPr/>
          </p:nvSpPr>
          <p:spPr bwMode="auto">
            <a:xfrm flipH="1">
              <a:off x="3061" y="1071"/>
              <a:ext cx="31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9463" name="Line 71"/>
            <p:cNvSpPr>
              <a:spLocks noChangeShapeType="1"/>
            </p:cNvSpPr>
            <p:nvPr/>
          </p:nvSpPr>
          <p:spPr bwMode="auto">
            <a:xfrm>
              <a:off x="3333" y="3158"/>
              <a:ext cx="45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9464" name="Line 72"/>
            <p:cNvSpPr>
              <a:spLocks noChangeShapeType="1"/>
            </p:cNvSpPr>
            <p:nvPr/>
          </p:nvSpPr>
          <p:spPr bwMode="auto">
            <a:xfrm flipV="1">
              <a:off x="3424" y="3157"/>
              <a:ext cx="0" cy="1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9465" name="Line 73"/>
            <p:cNvSpPr>
              <a:spLocks noChangeShapeType="1"/>
            </p:cNvSpPr>
            <p:nvPr/>
          </p:nvSpPr>
          <p:spPr bwMode="auto">
            <a:xfrm flipH="1">
              <a:off x="3197" y="3294"/>
              <a:ext cx="22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9466" name="Line 74"/>
            <p:cNvSpPr>
              <a:spLocks noChangeShapeType="1"/>
            </p:cNvSpPr>
            <p:nvPr/>
          </p:nvSpPr>
          <p:spPr bwMode="auto">
            <a:xfrm flipV="1">
              <a:off x="3696" y="3158"/>
              <a:ext cx="0" cy="1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9467" name="Line 75"/>
            <p:cNvSpPr>
              <a:spLocks noChangeShapeType="1"/>
            </p:cNvSpPr>
            <p:nvPr/>
          </p:nvSpPr>
          <p:spPr bwMode="auto">
            <a:xfrm flipH="1">
              <a:off x="3696" y="3294"/>
              <a:ext cx="31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59468" name="Group 76"/>
          <p:cNvGrpSpPr>
            <a:grpSpLocks/>
          </p:cNvGrpSpPr>
          <p:nvPr/>
        </p:nvGrpSpPr>
        <p:grpSpPr bwMode="auto">
          <a:xfrm>
            <a:off x="4859338" y="5229225"/>
            <a:ext cx="503237" cy="863600"/>
            <a:chOff x="3061" y="3294"/>
            <a:chExt cx="317" cy="544"/>
          </a:xfrm>
        </p:grpSpPr>
        <p:sp>
          <p:nvSpPr>
            <p:cNvPr id="59469" name="Line 77"/>
            <p:cNvSpPr>
              <a:spLocks noChangeShapeType="1"/>
            </p:cNvSpPr>
            <p:nvPr/>
          </p:nvSpPr>
          <p:spPr bwMode="auto">
            <a:xfrm>
              <a:off x="3197" y="3294"/>
              <a:ext cx="0" cy="4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9470" name="Line 78"/>
            <p:cNvSpPr>
              <a:spLocks noChangeShapeType="1"/>
            </p:cNvSpPr>
            <p:nvPr/>
          </p:nvSpPr>
          <p:spPr bwMode="auto">
            <a:xfrm>
              <a:off x="3061" y="3748"/>
              <a:ext cx="31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9471" name="Line 79"/>
            <p:cNvSpPr>
              <a:spLocks noChangeShapeType="1"/>
            </p:cNvSpPr>
            <p:nvPr/>
          </p:nvSpPr>
          <p:spPr bwMode="auto">
            <a:xfrm flipH="1">
              <a:off x="3061" y="3748"/>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9472" name="Line 80"/>
            <p:cNvSpPr>
              <a:spLocks noChangeShapeType="1"/>
            </p:cNvSpPr>
            <p:nvPr/>
          </p:nvSpPr>
          <p:spPr bwMode="auto">
            <a:xfrm flipH="1">
              <a:off x="3106" y="3748"/>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9473" name="Line 81"/>
            <p:cNvSpPr>
              <a:spLocks noChangeShapeType="1"/>
            </p:cNvSpPr>
            <p:nvPr/>
          </p:nvSpPr>
          <p:spPr bwMode="auto">
            <a:xfrm flipH="1">
              <a:off x="3151" y="3748"/>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9474" name="Line 82"/>
            <p:cNvSpPr>
              <a:spLocks noChangeShapeType="1"/>
            </p:cNvSpPr>
            <p:nvPr/>
          </p:nvSpPr>
          <p:spPr bwMode="auto">
            <a:xfrm flipH="1">
              <a:off x="3196" y="3748"/>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9475" name="Line 83"/>
            <p:cNvSpPr>
              <a:spLocks noChangeShapeType="1"/>
            </p:cNvSpPr>
            <p:nvPr/>
          </p:nvSpPr>
          <p:spPr bwMode="auto">
            <a:xfrm flipH="1">
              <a:off x="3241" y="3748"/>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59476" name="Group 84"/>
          <p:cNvGrpSpPr>
            <a:grpSpLocks/>
          </p:cNvGrpSpPr>
          <p:nvPr/>
        </p:nvGrpSpPr>
        <p:grpSpPr bwMode="auto">
          <a:xfrm>
            <a:off x="4859338" y="1700213"/>
            <a:ext cx="1512887" cy="3529012"/>
            <a:chOff x="3061" y="1071"/>
            <a:chExt cx="953" cy="2223"/>
          </a:xfrm>
        </p:grpSpPr>
        <p:sp>
          <p:nvSpPr>
            <p:cNvPr id="59477" name="Line 85"/>
            <p:cNvSpPr>
              <a:spLocks noChangeShapeType="1"/>
            </p:cNvSpPr>
            <p:nvPr/>
          </p:nvSpPr>
          <p:spPr bwMode="auto">
            <a:xfrm>
              <a:off x="3061" y="1071"/>
              <a:ext cx="0" cy="10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9478" name="Line 86"/>
            <p:cNvSpPr>
              <a:spLocks noChangeShapeType="1"/>
            </p:cNvSpPr>
            <p:nvPr/>
          </p:nvSpPr>
          <p:spPr bwMode="auto">
            <a:xfrm>
              <a:off x="3061" y="2115"/>
              <a:ext cx="95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9479" name="Line 87"/>
            <p:cNvSpPr>
              <a:spLocks noChangeShapeType="1"/>
            </p:cNvSpPr>
            <p:nvPr/>
          </p:nvSpPr>
          <p:spPr bwMode="auto">
            <a:xfrm>
              <a:off x="4014" y="2115"/>
              <a:ext cx="0" cy="117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59480" name="Line 88"/>
          <p:cNvSpPr>
            <a:spLocks noChangeShapeType="1"/>
          </p:cNvSpPr>
          <p:nvPr/>
        </p:nvSpPr>
        <p:spPr bwMode="auto">
          <a:xfrm flipV="1">
            <a:off x="5580063" y="2060575"/>
            <a:ext cx="0" cy="29527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9481" name="Line 89"/>
          <p:cNvSpPr>
            <a:spLocks noChangeShapeType="1"/>
          </p:cNvSpPr>
          <p:nvPr/>
        </p:nvSpPr>
        <p:spPr bwMode="auto">
          <a:xfrm>
            <a:off x="4140200" y="2924175"/>
            <a:ext cx="14398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9482" name="Line 90"/>
          <p:cNvSpPr>
            <a:spLocks noChangeShapeType="1"/>
          </p:cNvSpPr>
          <p:nvPr/>
        </p:nvSpPr>
        <p:spPr bwMode="auto">
          <a:xfrm>
            <a:off x="6227763" y="981075"/>
            <a:ext cx="4318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9483" name="Text Box 91"/>
          <p:cNvSpPr txBox="1">
            <a:spLocks noChangeArrowheads="1"/>
          </p:cNvSpPr>
          <p:nvPr/>
        </p:nvSpPr>
        <p:spPr bwMode="auto">
          <a:xfrm>
            <a:off x="4211638" y="6086475"/>
            <a:ext cx="692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GND</a:t>
            </a:r>
          </a:p>
        </p:txBody>
      </p:sp>
      <p:grpSp>
        <p:nvGrpSpPr>
          <p:cNvPr id="59484" name="Group 92"/>
          <p:cNvGrpSpPr>
            <a:grpSpLocks/>
          </p:cNvGrpSpPr>
          <p:nvPr/>
        </p:nvGrpSpPr>
        <p:grpSpPr bwMode="auto">
          <a:xfrm>
            <a:off x="4192588" y="280988"/>
            <a:ext cx="2971800" cy="627062"/>
            <a:chOff x="2641" y="177"/>
            <a:chExt cx="1872" cy="395"/>
          </a:xfrm>
        </p:grpSpPr>
        <p:sp>
          <p:nvSpPr>
            <p:cNvPr id="59485" name="Text Box 93"/>
            <p:cNvSpPr txBox="1">
              <a:spLocks noChangeArrowheads="1"/>
            </p:cNvSpPr>
            <p:nvPr/>
          </p:nvSpPr>
          <p:spPr bwMode="auto">
            <a:xfrm>
              <a:off x="2641" y="177"/>
              <a:ext cx="37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Vdd</a:t>
              </a:r>
            </a:p>
          </p:txBody>
        </p:sp>
        <p:sp>
          <p:nvSpPr>
            <p:cNvPr id="59486" name="Text Box 94"/>
            <p:cNvSpPr txBox="1">
              <a:spLocks noChangeArrowheads="1"/>
            </p:cNvSpPr>
            <p:nvPr/>
          </p:nvSpPr>
          <p:spPr bwMode="auto">
            <a:xfrm>
              <a:off x="4141" y="341"/>
              <a:ext cx="37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Vdd</a:t>
              </a:r>
            </a:p>
          </p:txBody>
        </p:sp>
      </p:grpSp>
      <p:sp>
        <p:nvSpPr>
          <p:cNvPr id="59487" name="Text Box 95"/>
          <p:cNvSpPr txBox="1">
            <a:spLocks noChangeArrowheads="1"/>
          </p:cNvSpPr>
          <p:nvPr/>
        </p:nvSpPr>
        <p:spPr bwMode="auto">
          <a:xfrm>
            <a:off x="5319713" y="5876925"/>
            <a:ext cx="692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GND</a:t>
            </a:r>
          </a:p>
        </p:txBody>
      </p:sp>
      <p:sp>
        <p:nvSpPr>
          <p:cNvPr id="59488" name="Text Box 96"/>
          <p:cNvSpPr txBox="1">
            <a:spLocks noChangeArrowheads="1"/>
          </p:cNvSpPr>
          <p:nvPr/>
        </p:nvSpPr>
        <p:spPr bwMode="auto">
          <a:xfrm>
            <a:off x="323850" y="3213100"/>
            <a:ext cx="33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A</a:t>
            </a:r>
          </a:p>
        </p:txBody>
      </p:sp>
      <p:sp>
        <p:nvSpPr>
          <p:cNvPr id="59489" name="Text Box 97"/>
          <p:cNvSpPr txBox="1">
            <a:spLocks noChangeArrowheads="1"/>
          </p:cNvSpPr>
          <p:nvPr/>
        </p:nvSpPr>
        <p:spPr bwMode="auto">
          <a:xfrm>
            <a:off x="4211638" y="2997200"/>
            <a:ext cx="33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A</a:t>
            </a:r>
          </a:p>
        </p:txBody>
      </p:sp>
      <p:sp>
        <p:nvSpPr>
          <p:cNvPr id="59490" name="Text Box 98"/>
          <p:cNvSpPr txBox="1">
            <a:spLocks noChangeArrowheads="1"/>
          </p:cNvSpPr>
          <p:nvPr/>
        </p:nvSpPr>
        <p:spPr bwMode="auto">
          <a:xfrm>
            <a:off x="3059113" y="3284538"/>
            <a:ext cx="323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Z</a:t>
            </a:r>
          </a:p>
        </p:txBody>
      </p:sp>
      <p:sp>
        <p:nvSpPr>
          <p:cNvPr id="59491" name="Text Box 99"/>
          <p:cNvSpPr txBox="1">
            <a:spLocks noChangeArrowheads="1"/>
          </p:cNvSpPr>
          <p:nvPr/>
        </p:nvSpPr>
        <p:spPr bwMode="auto">
          <a:xfrm>
            <a:off x="6553200" y="3429000"/>
            <a:ext cx="323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Z</a:t>
            </a:r>
          </a:p>
        </p:txBody>
      </p:sp>
      <p:sp>
        <p:nvSpPr>
          <p:cNvPr id="59492" name="Text Box 100"/>
          <p:cNvSpPr txBox="1">
            <a:spLocks noChangeArrowheads="1"/>
          </p:cNvSpPr>
          <p:nvPr/>
        </p:nvSpPr>
        <p:spPr bwMode="auto">
          <a:xfrm>
            <a:off x="6567488" y="5753100"/>
            <a:ext cx="1192212"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CMOS</a:t>
            </a:r>
          </a:p>
          <a:p>
            <a:r>
              <a:rPr lang="ja-JP" altLang="en-US"/>
              <a:t>インバータ</a:t>
            </a:r>
          </a:p>
          <a:p>
            <a:r>
              <a:rPr lang="en-US" altLang="ja-JP"/>
              <a:t>p.28</a:t>
            </a:r>
          </a:p>
        </p:txBody>
      </p:sp>
      <p:sp>
        <p:nvSpPr>
          <p:cNvPr id="101" name="Text Box 15"/>
          <p:cNvSpPr txBox="1">
            <a:spLocks noChangeArrowheads="1"/>
          </p:cNvSpPr>
          <p:nvPr/>
        </p:nvSpPr>
        <p:spPr bwMode="auto">
          <a:xfrm>
            <a:off x="3399467" y="754618"/>
            <a:ext cx="111761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dirty="0"/>
              <a:t>メタル</a:t>
            </a:r>
            <a:r>
              <a:rPr lang="en-US" altLang="ja-JP" dirty="0"/>
              <a:t>1</a:t>
            </a:r>
            <a:r>
              <a:rPr lang="ja-JP" altLang="en-US" dirty="0"/>
              <a:t>層</a:t>
            </a:r>
          </a:p>
        </p:txBody>
      </p:sp>
      <p:sp>
        <p:nvSpPr>
          <p:cNvPr id="102" name="Text Box 15"/>
          <p:cNvSpPr txBox="1">
            <a:spLocks noChangeArrowheads="1"/>
          </p:cNvSpPr>
          <p:nvPr/>
        </p:nvSpPr>
        <p:spPr bwMode="auto">
          <a:xfrm>
            <a:off x="328320" y="2721871"/>
            <a:ext cx="114646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dirty="0"/>
              <a:t>メタル</a:t>
            </a:r>
            <a:r>
              <a:rPr lang="en-US" altLang="ja-JP" dirty="0"/>
              <a:t>2</a:t>
            </a:r>
            <a:r>
              <a:rPr lang="ja-JP" altLang="en-US" dirty="0"/>
              <a:t>層</a:t>
            </a:r>
          </a:p>
        </p:txBody>
      </p:sp>
      <p:sp>
        <p:nvSpPr>
          <p:cNvPr id="2" name="楕円 1"/>
          <p:cNvSpPr/>
          <p:nvPr/>
        </p:nvSpPr>
        <p:spPr>
          <a:xfrm>
            <a:off x="6372324" y="908050"/>
            <a:ext cx="215900" cy="2159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 name="楕円 103"/>
          <p:cNvSpPr/>
          <p:nvPr/>
        </p:nvSpPr>
        <p:spPr>
          <a:xfrm>
            <a:off x="5467364" y="2868815"/>
            <a:ext cx="215900" cy="2159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オーディオ 2">
            <a:hlinkClick r:id="" action="ppaction://media"/>
            <a:extLst>
              <a:ext uri="{FF2B5EF4-FFF2-40B4-BE49-F238E27FC236}">
                <a16:creationId xmlns:a16="http://schemas.microsoft.com/office/drawing/2014/main" id="{A52603BC-C9FA-4B08-B138-0E145F624B40}"/>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229483"/>
    </mc:Choice>
    <mc:Fallback xmlns="">
      <p:transition spd="slow" advTm="2294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39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939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9397"/>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939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939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9456"/>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939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948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5940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949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9490"/>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59476"/>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942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941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942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941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942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941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942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9417"/>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5942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59418"/>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59419"/>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59403"/>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59400"/>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59416"/>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59426"/>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59415"/>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59425"/>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9414"/>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59424"/>
                                        </p:tgtEl>
                                        <p:attrNameLst>
                                          <p:attrName>style.visibility</p:attrName>
                                        </p:attrNameLst>
                                      </p:cBhvr>
                                      <p:to>
                                        <p:strVal val="visible"/>
                                      </p:to>
                                    </p:set>
                                  </p:childTnLst>
                                </p:cTn>
                              </p:par>
                            </p:childTnLst>
                          </p:cTn>
                        </p:par>
                      </p:childTnLst>
                    </p:cTn>
                  </p:par>
                  <p:par>
                    <p:cTn id="85" fill="hold" nodeType="clickPar">
                      <p:stCondLst>
                        <p:cond delay="indefinite"/>
                      </p:stCondLst>
                      <p:childTnLst>
                        <p:par>
                          <p:cTn id="86" fill="hold" nodeType="withGroup">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59455"/>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59482"/>
                                        </p:tgtEl>
                                        <p:attrNameLst>
                                          <p:attrName>style.visibility</p:attrName>
                                        </p:attrNameLst>
                                      </p:cBhvr>
                                      <p:to>
                                        <p:strVal val="visible"/>
                                      </p:to>
                                    </p:se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grpId="1" nodeType="clickEffect">
                                  <p:stCondLst>
                                    <p:cond delay="0"/>
                                  </p:stCondLst>
                                  <p:childTnLst>
                                    <p:set>
                                      <p:cBhvr>
                                        <p:cTn id="94" dur="1" fill="hold">
                                          <p:stCondLst>
                                            <p:cond delay="0"/>
                                          </p:stCondLst>
                                        </p:cTn>
                                        <p:tgtEl>
                                          <p:spTgt spid="59455"/>
                                        </p:tgtEl>
                                        <p:attrNameLst>
                                          <p:attrName>style.visibility</p:attrName>
                                        </p:attrNameLst>
                                      </p:cBhvr>
                                      <p:to>
                                        <p:strVal val="visible"/>
                                      </p:to>
                                    </p:set>
                                  </p:childTnLst>
                                </p:cTn>
                              </p:par>
                              <p:par>
                                <p:cTn id="95" presetID="1" presetClass="entr" presetSubtype="0" fill="hold" grpId="1" nodeType="withEffect">
                                  <p:stCondLst>
                                    <p:cond delay="0"/>
                                  </p:stCondLst>
                                  <p:childTnLst>
                                    <p:set>
                                      <p:cBhvr>
                                        <p:cTn id="96" dur="1" fill="hold">
                                          <p:stCondLst>
                                            <p:cond delay="0"/>
                                          </p:stCondLst>
                                        </p:cTn>
                                        <p:tgtEl>
                                          <p:spTgt spid="59482"/>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59446"/>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59449"/>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59452"/>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59484"/>
                                        </p:tgtEl>
                                        <p:attrNameLst>
                                          <p:attrName>style.visibility</p:attrName>
                                        </p:attrNameLst>
                                      </p:cBhvr>
                                      <p:to>
                                        <p:strVal val="visible"/>
                                      </p:to>
                                    </p:set>
                                  </p:childTnLst>
                                </p:cTn>
                              </p:par>
                            </p:childTnLst>
                          </p:cTn>
                        </p:par>
                      </p:childTnLst>
                    </p:cTn>
                  </p:par>
                  <p:par>
                    <p:cTn id="105" fill="hold" nodeType="clickPar">
                      <p:stCondLst>
                        <p:cond delay="indefinite"/>
                      </p:stCondLst>
                      <p:childTnLst>
                        <p:par>
                          <p:cTn id="106" fill="hold" nodeType="withGroup">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59402"/>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59401"/>
                                        </p:tgtEl>
                                        <p:attrNameLst>
                                          <p:attrName>style.visibility</p:attrName>
                                        </p:attrNameLst>
                                      </p:cBhvr>
                                      <p:to>
                                        <p:strVal val="visible"/>
                                      </p:to>
                                    </p:se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59430"/>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59408"/>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59431"/>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59409"/>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59432"/>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59410"/>
                                        </p:tgtEl>
                                        <p:attrNameLst>
                                          <p:attrName>style.visibility</p:attrName>
                                        </p:attrNameLst>
                                      </p:cBhvr>
                                      <p:to>
                                        <p:strVal val="visible"/>
                                      </p:to>
                                    </p:set>
                                  </p:childTnLst>
                                </p:cTn>
                              </p:par>
                            </p:childTnLst>
                          </p:cTn>
                        </p:par>
                      </p:childTnLst>
                    </p:cTn>
                  </p:par>
                  <p:par>
                    <p:cTn id="125" fill="hold" nodeType="clickPar">
                      <p:stCondLst>
                        <p:cond delay="indefinite"/>
                      </p:stCondLst>
                      <p:childTnLst>
                        <p:par>
                          <p:cTn id="126" fill="hold" nodeType="withGroup">
                            <p:stCondLst>
                              <p:cond delay="0"/>
                            </p:stCondLst>
                            <p:childTnLst>
                              <p:par>
                                <p:cTn id="127" presetID="1" presetClass="entr" presetSubtype="0" fill="hold" nodeType="clickEffect">
                                  <p:stCondLst>
                                    <p:cond delay="0"/>
                                  </p:stCondLst>
                                  <p:childTnLst>
                                    <p:set>
                                      <p:cBhvr>
                                        <p:cTn id="128" dur="1" fill="hold">
                                          <p:stCondLst>
                                            <p:cond delay="0"/>
                                          </p:stCondLst>
                                        </p:cTn>
                                        <p:tgtEl>
                                          <p:spTgt spid="59437"/>
                                        </p:tgtEl>
                                        <p:attrNameLst>
                                          <p:attrName>style.visibility</p:attrName>
                                        </p:attrNameLst>
                                      </p:cBhvr>
                                      <p:to>
                                        <p:strVal val="visible"/>
                                      </p:to>
                                    </p:set>
                                  </p:childTnLst>
                                </p:cTn>
                              </p:par>
                              <p:par>
                                <p:cTn id="129" presetID="1" presetClass="entr" presetSubtype="0" fill="hold" nodeType="withEffect">
                                  <p:stCondLst>
                                    <p:cond delay="0"/>
                                  </p:stCondLst>
                                  <p:childTnLst>
                                    <p:set>
                                      <p:cBhvr>
                                        <p:cTn id="130" dur="1" fill="hold">
                                          <p:stCondLst>
                                            <p:cond delay="0"/>
                                          </p:stCondLst>
                                        </p:cTn>
                                        <p:tgtEl>
                                          <p:spTgt spid="59443"/>
                                        </p:tgtEl>
                                        <p:attrNameLst>
                                          <p:attrName>style.visibility</p:attrName>
                                        </p:attrNameLst>
                                      </p:cBhvr>
                                      <p:to>
                                        <p:strVal val="visible"/>
                                      </p:to>
                                    </p:set>
                                  </p:childTnLst>
                                </p:cTn>
                              </p:par>
                              <p:par>
                                <p:cTn id="131" presetID="1" presetClass="entr" presetSubtype="0" fill="hold" nodeType="withEffect">
                                  <p:stCondLst>
                                    <p:cond delay="0"/>
                                  </p:stCondLst>
                                  <p:childTnLst>
                                    <p:set>
                                      <p:cBhvr>
                                        <p:cTn id="132" dur="1" fill="hold">
                                          <p:stCondLst>
                                            <p:cond delay="0"/>
                                          </p:stCondLst>
                                        </p:cTn>
                                        <p:tgtEl>
                                          <p:spTgt spid="59440"/>
                                        </p:tgtEl>
                                        <p:attrNameLst>
                                          <p:attrName>style.visibility</p:attrName>
                                        </p:attrNameLst>
                                      </p:cBhvr>
                                      <p:to>
                                        <p:strVal val="visible"/>
                                      </p:to>
                                    </p:set>
                                  </p:childTnLst>
                                </p:cTn>
                              </p:par>
                              <p:par>
                                <p:cTn id="133" presetID="1" presetClass="entr" presetSubtype="0" fill="hold" grpId="0" nodeType="withEffect">
                                  <p:stCondLst>
                                    <p:cond delay="0"/>
                                  </p:stCondLst>
                                  <p:childTnLst>
                                    <p:set>
                                      <p:cBhvr>
                                        <p:cTn id="134" dur="1" fill="hold">
                                          <p:stCondLst>
                                            <p:cond delay="0"/>
                                          </p:stCondLst>
                                        </p:cTn>
                                        <p:tgtEl>
                                          <p:spTgt spid="59483"/>
                                        </p:tgtEl>
                                        <p:attrNameLst>
                                          <p:attrName>style.visibility</p:attrName>
                                        </p:attrNameLst>
                                      </p:cBhvr>
                                      <p:to>
                                        <p:strVal val="visible"/>
                                      </p:to>
                                    </p:set>
                                  </p:childTnLst>
                                </p:cTn>
                              </p:par>
                              <p:par>
                                <p:cTn id="135" presetID="1" presetClass="entr" presetSubtype="0" fill="hold" grpId="0" nodeType="withEffect">
                                  <p:stCondLst>
                                    <p:cond delay="0"/>
                                  </p:stCondLst>
                                  <p:childTnLst>
                                    <p:set>
                                      <p:cBhvr>
                                        <p:cTn id="136" dur="1" fill="hold">
                                          <p:stCondLst>
                                            <p:cond delay="0"/>
                                          </p:stCondLst>
                                        </p:cTn>
                                        <p:tgtEl>
                                          <p:spTgt spid="59487"/>
                                        </p:tgtEl>
                                        <p:attrNameLst>
                                          <p:attrName>style.visibility</p:attrName>
                                        </p:attrNameLst>
                                      </p:cBhvr>
                                      <p:to>
                                        <p:strVal val="visible"/>
                                      </p:to>
                                    </p:set>
                                  </p:childTnLst>
                                </p:cTn>
                              </p:par>
                            </p:childTnLst>
                          </p:cTn>
                        </p:par>
                      </p:childTnLst>
                    </p:cTn>
                  </p:par>
                  <p:par>
                    <p:cTn id="137" fill="hold" nodeType="clickPar">
                      <p:stCondLst>
                        <p:cond delay="indefinite"/>
                      </p:stCondLst>
                      <p:childTnLst>
                        <p:par>
                          <p:cTn id="138" fill="hold" nodeType="withGroup">
                            <p:stCondLst>
                              <p:cond delay="0"/>
                            </p:stCondLst>
                            <p:childTnLst>
                              <p:par>
                                <p:cTn id="139" presetID="1" presetClass="entr" presetSubtype="0" fill="hold" nodeType="clickEffect">
                                  <p:stCondLst>
                                    <p:cond delay="0"/>
                                  </p:stCondLst>
                                  <p:childTnLst>
                                    <p:set>
                                      <p:cBhvr>
                                        <p:cTn id="140" dur="1" fill="hold">
                                          <p:stCondLst>
                                            <p:cond delay="0"/>
                                          </p:stCondLst>
                                        </p:cTn>
                                        <p:tgtEl>
                                          <p:spTgt spid="59468"/>
                                        </p:tgtEl>
                                        <p:attrNameLst>
                                          <p:attrName>style.visibility</p:attrName>
                                        </p:attrNameLst>
                                      </p:cBhvr>
                                      <p:to>
                                        <p:strVal val="visible"/>
                                      </p:to>
                                    </p:set>
                                  </p:childTnLst>
                                </p:cTn>
                              </p:par>
                            </p:childTnLst>
                          </p:cTn>
                        </p:par>
                      </p:childTnLst>
                    </p:cTn>
                  </p:par>
                  <p:par>
                    <p:cTn id="141" fill="hold" nodeType="clickPar">
                      <p:stCondLst>
                        <p:cond delay="indefinite"/>
                      </p:stCondLst>
                      <p:childTnLst>
                        <p:par>
                          <p:cTn id="142" fill="hold" nodeType="withGroup">
                            <p:stCondLst>
                              <p:cond delay="0"/>
                            </p:stCondLst>
                            <p:childTnLst>
                              <p:par>
                                <p:cTn id="143" presetID="1" presetClass="entr" presetSubtype="0" fill="hold" grpId="0" nodeType="clickEffect">
                                  <p:stCondLst>
                                    <p:cond delay="0"/>
                                  </p:stCondLst>
                                  <p:childTnLst>
                                    <p:set>
                                      <p:cBhvr>
                                        <p:cTn id="144" dur="1" fill="hold">
                                          <p:stCondLst>
                                            <p:cond delay="0"/>
                                          </p:stCondLst>
                                        </p:cTn>
                                        <p:tgtEl>
                                          <p:spTgt spid="59433"/>
                                        </p:tgtEl>
                                        <p:attrNameLst>
                                          <p:attrName>style.visibility</p:attrName>
                                        </p:attrNameLst>
                                      </p:cBhvr>
                                      <p:to>
                                        <p:strVal val="visible"/>
                                      </p:to>
                                    </p:set>
                                  </p:childTnLst>
                                </p:cTn>
                              </p:par>
                              <p:par>
                                <p:cTn id="145" presetID="1" presetClass="entr" presetSubtype="0" fill="hold" nodeType="withEffect">
                                  <p:stCondLst>
                                    <p:cond delay="0"/>
                                  </p:stCondLst>
                                  <p:childTnLst>
                                    <p:set>
                                      <p:cBhvr>
                                        <p:cTn id="146" dur="1" fill="hold">
                                          <p:stCondLst>
                                            <p:cond delay="0"/>
                                          </p:stCondLst>
                                        </p:cTn>
                                        <p:tgtEl>
                                          <p:spTgt spid="59434"/>
                                        </p:tgtEl>
                                        <p:attrNameLst>
                                          <p:attrName>style.visibility</p:attrName>
                                        </p:attrNameLst>
                                      </p:cBhvr>
                                      <p:to>
                                        <p:strVal val="visible"/>
                                      </p:to>
                                    </p:set>
                                  </p:childTnLst>
                                </p:cTn>
                              </p:par>
                              <p:par>
                                <p:cTn id="147" presetID="1" presetClass="entr" presetSubtype="0" fill="hold" grpId="0" nodeType="withEffect">
                                  <p:stCondLst>
                                    <p:cond delay="0"/>
                                  </p:stCondLst>
                                  <p:childTnLst>
                                    <p:set>
                                      <p:cBhvr>
                                        <p:cTn id="148" dur="1" fill="hold">
                                          <p:stCondLst>
                                            <p:cond delay="0"/>
                                          </p:stCondLst>
                                        </p:cTn>
                                        <p:tgtEl>
                                          <p:spTgt spid="59481"/>
                                        </p:tgtEl>
                                        <p:attrNameLst>
                                          <p:attrName>style.visibility</p:attrName>
                                        </p:attrNameLst>
                                      </p:cBhvr>
                                      <p:to>
                                        <p:strVal val="visible"/>
                                      </p:to>
                                    </p:set>
                                  </p:childTnLst>
                                </p:cTn>
                              </p:par>
                              <p:par>
                                <p:cTn id="149" presetID="1" presetClass="entr" presetSubtype="0" fill="hold" grpId="0" nodeType="withEffect">
                                  <p:stCondLst>
                                    <p:cond delay="0"/>
                                  </p:stCondLst>
                                  <p:childTnLst>
                                    <p:set>
                                      <p:cBhvr>
                                        <p:cTn id="150" dur="1" fill="hold">
                                          <p:stCondLst>
                                            <p:cond delay="0"/>
                                          </p:stCondLst>
                                        </p:cTn>
                                        <p:tgtEl>
                                          <p:spTgt spid="59489"/>
                                        </p:tgtEl>
                                        <p:attrNameLst>
                                          <p:attrName>style.visibility</p:attrName>
                                        </p:attrNameLst>
                                      </p:cBhvr>
                                      <p:to>
                                        <p:strVal val="visible"/>
                                      </p:to>
                                    </p:set>
                                  </p:childTnLst>
                                </p:cTn>
                              </p:par>
                              <p:par>
                                <p:cTn id="151" presetID="1" presetClass="entr" presetSubtype="0" fill="hold" grpId="0" nodeType="withEffect">
                                  <p:stCondLst>
                                    <p:cond delay="0"/>
                                  </p:stCondLst>
                                  <p:childTnLst>
                                    <p:set>
                                      <p:cBhvr>
                                        <p:cTn id="152" dur="1" fill="hold">
                                          <p:stCondLst>
                                            <p:cond delay="0"/>
                                          </p:stCondLst>
                                        </p:cTn>
                                        <p:tgtEl>
                                          <p:spTgt spid="59488"/>
                                        </p:tgtEl>
                                        <p:attrNameLst>
                                          <p:attrName>style.visibility</p:attrName>
                                        </p:attrNameLst>
                                      </p:cBhvr>
                                      <p:to>
                                        <p:strVal val="visible"/>
                                      </p:to>
                                    </p:set>
                                  </p:childTnLst>
                                </p:cTn>
                              </p:par>
                            </p:childTnLst>
                          </p:cTn>
                        </p:par>
                      </p:childTnLst>
                    </p:cTn>
                  </p:par>
                  <p:par>
                    <p:cTn id="153" fill="hold">
                      <p:stCondLst>
                        <p:cond delay="indefinite"/>
                      </p:stCondLst>
                      <p:childTnLst>
                        <p:par>
                          <p:cTn id="154" fill="hold">
                            <p:stCondLst>
                              <p:cond delay="0"/>
                            </p:stCondLst>
                            <p:childTnLst>
                              <p:par>
                                <p:cTn id="155" presetID="1" presetClass="entr" presetSubtype="0" fill="hold" grpId="0" nodeType="clickEffect">
                                  <p:stCondLst>
                                    <p:cond delay="0"/>
                                  </p:stCondLst>
                                  <p:childTnLst>
                                    <p:set>
                                      <p:cBhvr>
                                        <p:cTn id="156" dur="1" fill="hold">
                                          <p:stCondLst>
                                            <p:cond delay="0"/>
                                          </p:stCondLst>
                                        </p:cTn>
                                        <p:tgtEl>
                                          <p:spTgt spid="101"/>
                                        </p:tgtEl>
                                        <p:attrNameLst>
                                          <p:attrName>style.visibility</p:attrName>
                                        </p:attrNameLst>
                                      </p:cBhvr>
                                      <p:to>
                                        <p:strVal val="visible"/>
                                      </p:to>
                                    </p:set>
                                  </p:childTnLst>
                                </p:cTn>
                              </p:par>
                            </p:childTnLst>
                          </p:cTn>
                        </p:par>
                      </p:childTnLst>
                    </p:cTn>
                  </p:par>
                  <p:par>
                    <p:cTn id="157" fill="hold">
                      <p:stCondLst>
                        <p:cond delay="indefinite"/>
                      </p:stCondLst>
                      <p:childTnLst>
                        <p:par>
                          <p:cTn id="158" fill="hold">
                            <p:stCondLst>
                              <p:cond delay="0"/>
                            </p:stCondLst>
                            <p:childTnLst>
                              <p:par>
                                <p:cTn id="159" presetID="1" presetClass="entr" presetSubtype="0" fill="hold" grpId="0" nodeType="clickEffect">
                                  <p:stCondLst>
                                    <p:cond delay="0"/>
                                  </p:stCondLst>
                                  <p:childTnLst>
                                    <p:set>
                                      <p:cBhvr>
                                        <p:cTn id="160" dur="1" fill="hold">
                                          <p:stCondLst>
                                            <p:cond delay="0"/>
                                          </p:stCondLst>
                                        </p:cTn>
                                        <p:tgtEl>
                                          <p:spTgt spid="102"/>
                                        </p:tgtEl>
                                        <p:attrNameLst>
                                          <p:attrName>style.visibility</p:attrName>
                                        </p:attrNameLst>
                                      </p:cBhvr>
                                      <p:to>
                                        <p:strVal val="visible"/>
                                      </p:to>
                                    </p:set>
                                  </p:childTnLst>
                                </p:cTn>
                              </p:par>
                              <p:par>
                                <p:cTn id="161" presetID="1" presetClass="entr" presetSubtype="0" fill="hold" grpId="0" nodeType="withEffect">
                                  <p:stCondLst>
                                    <p:cond delay="0"/>
                                  </p:stCondLst>
                                  <p:childTnLst>
                                    <p:set>
                                      <p:cBhvr>
                                        <p:cTn id="162" dur="1" fill="hold">
                                          <p:stCondLst>
                                            <p:cond delay="0"/>
                                          </p:stCondLst>
                                        </p:cTn>
                                        <p:tgtEl>
                                          <p:spTgt spid="104"/>
                                        </p:tgtEl>
                                        <p:attrNameLst>
                                          <p:attrName>style.visibility</p:attrName>
                                        </p:attrNameLst>
                                      </p:cBhvr>
                                      <p:to>
                                        <p:strVal val="visible"/>
                                      </p:to>
                                    </p:set>
                                  </p:childTnLst>
                                </p:cTn>
                              </p:par>
                              <p:par>
                                <p:cTn id="163" presetID="1" presetClass="entr" presetSubtype="0" fill="hold" grpId="0" nodeType="withEffect">
                                  <p:stCondLst>
                                    <p:cond delay="0"/>
                                  </p:stCondLst>
                                  <p:childTnLst>
                                    <p:set>
                                      <p:cBhvr>
                                        <p:cTn id="16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5" fill="hold" display="0">
                  <p:stCondLst>
                    <p:cond delay="indefinite"/>
                  </p:stCondLst>
                  <p:endCondLst>
                    <p:cond evt="onStopAudio" delay="0">
                      <p:tgtEl>
                        <p:sldTgt/>
                      </p:tgtEl>
                    </p:cond>
                  </p:endCondLst>
                </p:cTn>
                <p:tgtEl>
                  <p:spTgt spid="3"/>
                </p:tgtEl>
              </p:cMediaNode>
            </p:audio>
          </p:childTnLst>
        </p:cTn>
      </p:par>
    </p:tnLst>
    <p:bldLst>
      <p:bldP spid="59394" grpId="0" animBg="1"/>
      <p:bldP spid="59395" grpId="0" animBg="1"/>
      <p:bldP spid="59396" grpId="0" animBg="1"/>
      <p:bldP spid="59397" grpId="0" animBg="1"/>
      <p:bldP spid="59398" grpId="0" animBg="1"/>
      <p:bldP spid="59399" grpId="0" animBg="1"/>
      <p:bldP spid="59400" grpId="0" animBg="1"/>
      <p:bldP spid="59401" grpId="0" animBg="1"/>
      <p:bldP spid="59402" grpId="0" animBg="1"/>
      <p:bldP spid="59403" grpId="0" animBg="1"/>
      <p:bldP spid="59408" grpId="0" animBg="1"/>
      <p:bldP spid="59409" grpId="0" animBg="1"/>
      <p:bldP spid="59410" grpId="0" animBg="1"/>
      <p:bldP spid="59411" grpId="0" animBg="1"/>
      <p:bldP spid="59412" grpId="0" animBg="1"/>
      <p:bldP spid="59413" grpId="0" animBg="1"/>
      <p:bldP spid="59414" grpId="0" animBg="1"/>
      <p:bldP spid="59415" grpId="0" animBg="1"/>
      <p:bldP spid="59416" grpId="0" animBg="1"/>
      <p:bldP spid="59417" grpId="0" animBg="1"/>
      <p:bldP spid="59418" grpId="0" animBg="1"/>
      <p:bldP spid="59422" grpId="0" animBg="1"/>
      <p:bldP spid="59423" grpId="0" animBg="1"/>
      <p:bldP spid="59424" grpId="0" animBg="1"/>
      <p:bldP spid="59425" grpId="0" animBg="1"/>
      <p:bldP spid="59426" grpId="0" animBg="1"/>
      <p:bldP spid="59427" grpId="0" animBg="1"/>
      <p:bldP spid="59428" grpId="0" animBg="1"/>
      <p:bldP spid="59429" grpId="0" animBg="1"/>
      <p:bldP spid="59430" grpId="0" animBg="1"/>
      <p:bldP spid="59431" grpId="0" animBg="1"/>
      <p:bldP spid="59432" grpId="0" animBg="1"/>
      <p:bldP spid="59433" grpId="0" animBg="1"/>
      <p:bldP spid="59455" grpId="0" animBg="1"/>
      <p:bldP spid="59455" grpId="1" animBg="1"/>
      <p:bldP spid="59480" grpId="0" animBg="1"/>
      <p:bldP spid="59481" grpId="0" animBg="1"/>
      <p:bldP spid="59482" grpId="0" animBg="1"/>
      <p:bldP spid="59482" grpId="1" animBg="1"/>
      <p:bldP spid="59483" grpId="0"/>
      <p:bldP spid="59487" grpId="0"/>
      <p:bldP spid="59488" grpId="0"/>
      <p:bldP spid="59489" grpId="0"/>
      <p:bldP spid="59490" grpId="0"/>
      <p:bldP spid="59491" grpId="0"/>
      <p:bldP spid="101" grpId="0"/>
      <p:bldP spid="102" grpId="0"/>
      <p:bldP spid="2" grpId="0" animBg="1"/>
      <p:bldP spid="104" grpId="0" animBg="1"/>
    </p:bldLst>
  </p:timing>
  <p:extLst>
    <p:ext uri="{3A86A75C-4F4B-4683-9AE1-C65F6400EC91}">
      <p14:laserTraceLst xmlns:p14="http://schemas.microsoft.com/office/powerpoint/2010/main">
        <p14:tracePtLst>
          <p14:tracePt t="18056" x="8605838" y="4495800"/>
          <p14:tracePt t="18064" x="8296275" y="4514850"/>
          <p14:tracePt t="18072" x="7931150" y="4605338"/>
          <p14:tracePt t="18080" x="7731125" y="4624388"/>
          <p14:tracePt t="18088" x="7548563" y="4632325"/>
          <p14:tracePt t="18096" x="7421563" y="4651375"/>
          <p14:tracePt t="18104" x="7312025" y="4651375"/>
          <p14:tracePt t="18112" x="7275513" y="4651375"/>
          <p14:tracePt t="18120" x="7239000" y="4651375"/>
          <p14:tracePt t="18128" x="7219950" y="4651375"/>
          <p14:tracePt t="18202" x="7183438" y="4651375"/>
          <p14:tracePt t="18210" x="7102475" y="4651375"/>
          <p14:tracePt t="18219" x="7010400" y="4651375"/>
          <p14:tracePt t="18225" x="6883400" y="4651375"/>
          <p14:tracePt t="18234" x="6737350" y="4651375"/>
          <p14:tracePt t="18241" x="6610350" y="4651375"/>
          <p14:tracePt t="18250" x="6464300" y="4651375"/>
          <p14:tracePt t="18257" x="6335713" y="4651375"/>
          <p14:tracePt t="18265" x="6189663" y="4651375"/>
          <p14:tracePt t="18273" x="6043613" y="4651375"/>
          <p14:tracePt t="18281" x="5916613" y="4651375"/>
          <p14:tracePt t="18289" x="5753100" y="4651375"/>
          <p14:tracePt t="18297" x="5588000" y="4651375"/>
          <p14:tracePt t="18305" x="5405438" y="4668838"/>
          <p14:tracePt t="18313" x="5224463" y="4668838"/>
          <p14:tracePt t="18321" x="5059363" y="4678363"/>
          <p14:tracePt t="18329" x="4913313" y="4724400"/>
          <p14:tracePt t="18337" x="4803775" y="4724400"/>
          <p14:tracePt t="18345" x="4667250" y="4751388"/>
          <p14:tracePt t="18354" x="4576763" y="4751388"/>
          <p14:tracePt t="18360" x="4467225" y="4768850"/>
          <p14:tracePt t="18369" x="4394200" y="4778375"/>
          <p14:tracePt t="18376" x="4376738" y="4787900"/>
          <p14:tracePt t="18385" x="4321175" y="4797425"/>
          <p14:tracePt t="18392" x="4275138" y="4797425"/>
          <p14:tracePt t="18401" x="4267200" y="4797425"/>
          <p14:tracePt t="18408" x="4248150" y="4805363"/>
          <p14:tracePt t="18433" x="4230688" y="4814888"/>
          <p14:tracePt t="18441" x="4202113" y="4841875"/>
          <p14:tracePt t="18449" x="4175125" y="4851400"/>
          <p14:tracePt t="18457" x="4157663" y="4860925"/>
          <p14:tracePt t="18465" x="4111625" y="4870450"/>
          <p14:tracePt t="18473" x="4029075" y="4897438"/>
          <p14:tracePt t="18481" x="3975100" y="4897438"/>
          <p14:tracePt t="18489" x="3919538" y="4897438"/>
          <p14:tracePt t="18497" x="3792538" y="4924425"/>
          <p14:tracePt t="18505" x="3729038" y="4924425"/>
          <p14:tracePt t="18513" x="3656013" y="4933950"/>
          <p14:tracePt t="18521" x="3600450" y="4933950"/>
          <p14:tracePt t="18529" x="3556000" y="4960938"/>
          <p14:tracePt t="18538" x="3546475" y="4960938"/>
          <p14:tracePt t="18545" x="3527425" y="4960938"/>
          <p14:tracePt t="18601" x="3519488" y="4970463"/>
          <p14:tracePt t="18609" x="3500438" y="4979988"/>
          <p14:tracePt t="18618" x="3473450" y="4987925"/>
          <p14:tracePt t="18625" x="3419475" y="5024438"/>
          <p14:tracePt t="18633" x="3373438" y="5033963"/>
          <p14:tracePt t="18641" x="3327400" y="5070475"/>
          <p14:tracePt t="18649" x="3317875" y="5080000"/>
          <p14:tracePt t="18657" x="3309938" y="5080000"/>
          <p14:tracePt t="18665" x="3300413" y="5089525"/>
          <p14:tracePt t="18673" x="3281363" y="5106988"/>
          <p14:tracePt t="18689" x="3281363" y="5116513"/>
          <p14:tracePt t="18697" x="3263900" y="5133975"/>
          <p14:tracePt t="18705" x="3254375" y="5153025"/>
          <p14:tracePt t="18713" x="3236913" y="5160963"/>
          <p14:tracePt t="18722" x="3208338" y="5207000"/>
          <p14:tracePt t="18729" x="3190875" y="5226050"/>
          <p14:tracePt t="18736" x="3163888" y="5253038"/>
          <p14:tracePt t="18745" x="3108325" y="5326063"/>
          <p14:tracePt t="18753" x="3071813" y="5353050"/>
          <p14:tracePt t="18761" x="3071813" y="5362575"/>
          <p14:tracePt t="18769" x="3054350" y="5389563"/>
          <p14:tracePt t="18777" x="3027363" y="5416550"/>
          <p14:tracePt t="18786" x="3017838" y="5435600"/>
          <p14:tracePt t="18793" x="2998788" y="5445125"/>
          <p14:tracePt t="18803" x="2990850" y="5462588"/>
          <p14:tracePt t="18809" x="2981325" y="5472113"/>
          <p14:tracePt t="18825" x="2971800" y="5481638"/>
          <p14:tracePt t="18986" x="2971800" y="5472113"/>
          <p14:tracePt t="18994" x="2981325" y="5462588"/>
          <p14:tracePt t="19002" x="2990850" y="5462588"/>
          <p14:tracePt t="19009" x="3008313" y="5462588"/>
          <p14:tracePt t="19020" x="3063875" y="5462588"/>
          <p14:tracePt t="19025" x="3100388" y="5472113"/>
          <p14:tracePt t="19041" x="3108325" y="5472113"/>
          <p14:tracePt t="19049" x="3163888" y="5545138"/>
          <p14:tracePt t="19297" x="3163888" y="5518150"/>
          <p14:tracePt t="19305" x="3163888" y="5462588"/>
          <p14:tracePt t="19313" x="3163888" y="5426075"/>
          <p14:tracePt t="19321" x="3163888" y="5380038"/>
          <p14:tracePt t="19329" x="3171825" y="5326063"/>
          <p14:tracePt t="19337" x="3200400" y="5299075"/>
          <p14:tracePt t="19345" x="3208338" y="5299075"/>
          <p14:tracePt t="19369" x="3208338" y="5289550"/>
          <p14:tracePt t="19450" x="3108325" y="5289550"/>
          <p14:tracePt t="19457" x="3027363" y="5289550"/>
          <p14:tracePt t="19465" x="2954338" y="5289550"/>
          <p14:tracePt t="19474" x="2825750" y="5326063"/>
          <p14:tracePt t="19482" x="2735263" y="5326063"/>
          <p14:tracePt t="19489" x="2679700" y="5326063"/>
          <p14:tracePt t="19498" x="2552700" y="5326063"/>
          <p14:tracePt t="19505" x="2425700" y="5326063"/>
          <p14:tracePt t="19514" x="2333625" y="5326063"/>
          <p14:tracePt t="19521" x="2233613" y="5326063"/>
          <p14:tracePt t="19529" x="2206625" y="5326063"/>
          <p14:tracePt t="19538" x="2179638" y="5335588"/>
          <p14:tracePt t="19546" x="2160588" y="5335588"/>
          <p14:tracePt t="19994" x="2143125" y="5335588"/>
          <p14:tracePt t="20002" x="2114550" y="5353050"/>
          <p14:tracePt t="20009" x="2097088" y="5372100"/>
          <p14:tracePt t="20018" x="2087563" y="5372100"/>
          <p14:tracePt t="20025" x="2070100" y="5380038"/>
          <p14:tracePt t="20036" x="2041525" y="5389563"/>
          <p14:tracePt t="20041" x="2024063" y="5389563"/>
          <p14:tracePt t="20050" x="1987550" y="5399088"/>
          <p14:tracePt t="20058" x="1968500" y="5416550"/>
          <p14:tracePt t="20065" x="1931988" y="5426075"/>
          <p14:tracePt t="20073" x="1924050" y="5426075"/>
          <p14:tracePt t="20082" x="1895475" y="5426075"/>
          <p14:tracePt t="20089" x="1887538" y="5435600"/>
          <p14:tracePt t="20096" x="1878013" y="5435600"/>
          <p14:tracePt t="20112" x="1860550" y="5435600"/>
          <p14:tracePt t="20161" x="1841500" y="5435600"/>
          <p14:tracePt t="20169" x="1831975" y="5416550"/>
          <p14:tracePt t="20177" x="1804988" y="5389563"/>
          <p14:tracePt t="20185" x="1795463" y="5362575"/>
          <p14:tracePt t="20201" x="1787525" y="5326063"/>
          <p14:tracePt t="20209" x="1758950" y="5299075"/>
          <p14:tracePt t="20219" x="1758950" y="5289550"/>
          <p14:tracePt t="20225" x="1751013" y="5280025"/>
          <p14:tracePt t="20233" x="1741488" y="5262563"/>
          <p14:tracePt t="20241" x="1741488" y="5243513"/>
          <p14:tracePt t="20249" x="1731963" y="5243513"/>
          <p14:tracePt t="20257" x="1714500" y="5226050"/>
          <p14:tracePt t="20265" x="1714500" y="5189538"/>
          <p14:tracePt t="20273" x="1704975" y="5170488"/>
          <p14:tracePt t="20281" x="1704975" y="5153025"/>
          <p14:tracePt t="20289" x="1695450" y="5153025"/>
          <p14:tracePt t="20297" x="1685925" y="5133975"/>
          <p14:tracePt t="20305" x="1668463" y="5089525"/>
          <p14:tracePt t="20313" x="1658938" y="5080000"/>
          <p14:tracePt t="20321" x="1658938" y="5053013"/>
          <p14:tracePt t="20329" x="1649413" y="5033963"/>
          <p14:tracePt t="20338" x="1649413" y="5016500"/>
          <p14:tracePt t="20345" x="1649413" y="5006975"/>
          <p14:tracePt t="20353" x="1641475" y="4997450"/>
          <p14:tracePt t="20361" x="1641475" y="4960938"/>
          <p14:tracePt t="20369" x="1641475" y="4951413"/>
          <p14:tracePt t="20377" x="1641475" y="4933950"/>
          <p14:tracePt t="20385" x="1641475" y="4924425"/>
          <p14:tracePt t="20393" x="1641475" y="4906963"/>
          <p14:tracePt t="20402" x="1641475" y="4878388"/>
          <p14:tracePt t="20409" x="1641475" y="4833938"/>
          <p14:tracePt t="20419" x="1641475" y="4814888"/>
          <p14:tracePt t="20425" x="1641475" y="4760913"/>
          <p14:tracePt t="20433" x="1677988" y="4732338"/>
          <p14:tracePt t="20441" x="1695450" y="4714875"/>
          <p14:tracePt t="20449" x="1731963" y="4668838"/>
          <p14:tracePt t="20457" x="1751013" y="4641850"/>
          <p14:tracePt t="20465" x="1768475" y="4624388"/>
          <p14:tracePt t="20473" x="1787525" y="4605338"/>
          <p14:tracePt t="20481" x="1831975" y="4587875"/>
          <p14:tracePt t="20489" x="1895475" y="4551363"/>
          <p14:tracePt t="20497" x="1914525" y="4541838"/>
          <p14:tracePt t="20505" x="1941513" y="4541838"/>
          <p14:tracePt t="20513" x="1987550" y="4522788"/>
          <p14:tracePt t="20521" x="2005013" y="4505325"/>
          <p14:tracePt t="20529" x="2041525" y="4495800"/>
          <p14:tracePt t="20538" x="2087563" y="4486275"/>
          <p14:tracePt t="20545" x="2097088" y="4486275"/>
          <p14:tracePt t="20553" x="2143125" y="4478338"/>
          <p14:tracePt t="20569" x="2151063" y="4478338"/>
          <p14:tracePt t="20577" x="2179638" y="4459288"/>
          <p14:tracePt t="20593" x="2187575" y="4459288"/>
          <p14:tracePt t="20602" x="2197100" y="4459288"/>
          <p14:tracePt t="20619" x="2214563" y="4459288"/>
          <p14:tracePt t="20625" x="2224088" y="4459288"/>
          <p14:tracePt t="20649" x="2233613" y="4449763"/>
          <p14:tracePt t="20657" x="2251075" y="4449763"/>
          <p14:tracePt t="20665" x="2270125" y="4449763"/>
          <p14:tracePt t="20673" x="2324100" y="4449763"/>
          <p14:tracePt t="20681" x="2379663" y="4449763"/>
          <p14:tracePt t="20689" x="2452688" y="4449763"/>
          <p14:tracePt t="20697" x="2570163" y="4468813"/>
          <p14:tracePt t="20705" x="2662238" y="4495800"/>
          <p14:tracePt t="20713" x="2725738" y="4532313"/>
          <p14:tracePt t="20722" x="2781300" y="4605338"/>
          <p14:tracePt t="20729" x="2862263" y="4660900"/>
          <p14:tracePt t="20737" x="2889250" y="4678363"/>
          <p14:tracePt t="20745" x="2954338" y="4697413"/>
          <p14:tracePt t="20753" x="2954338" y="4705350"/>
          <p14:tracePt t="20761" x="2962275" y="4714875"/>
          <p14:tracePt t="20802" x="2962275" y="4732338"/>
          <p14:tracePt t="20810" x="2954338" y="4751388"/>
          <p14:tracePt t="20818" x="2954338" y="4768850"/>
          <p14:tracePt t="20825" x="2944813" y="4797425"/>
          <p14:tracePt t="20836" x="2925763" y="4814888"/>
          <p14:tracePt t="20842" x="2925763" y="4833938"/>
          <p14:tracePt t="20850" x="2925763" y="4851400"/>
          <p14:tracePt t="20858" x="2908300" y="4878388"/>
          <p14:tracePt t="20866" x="2908300" y="4897438"/>
          <p14:tracePt t="20874" x="2908300" y="4943475"/>
          <p14:tracePt t="20891" x="2889250" y="4987925"/>
          <p14:tracePt t="20898" x="2881313" y="5006975"/>
          <p14:tracePt t="20906" x="2862263" y="5024438"/>
          <p14:tracePt t="20914" x="2852738" y="5043488"/>
          <p14:tracePt t="20921" x="2844800" y="5080000"/>
          <p14:tracePt t="20929" x="2835275" y="5089525"/>
          <p14:tracePt t="20937" x="2808288" y="5116513"/>
          <p14:tracePt t="20945" x="2789238" y="5133975"/>
          <p14:tracePt t="20952" x="2752725" y="5153025"/>
          <p14:tracePt t="20960" x="2716213" y="5189538"/>
          <p14:tracePt t="20969" x="2689225" y="5197475"/>
          <p14:tracePt t="20976" x="2606675" y="5216525"/>
          <p14:tracePt t="20984" x="2525713" y="5262563"/>
          <p14:tracePt t="20992" x="2452688" y="5270500"/>
          <p14:tracePt t="21001" x="2333625" y="5316538"/>
          <p14:tracePt t="21008" x="2224088" y="5335588"/>
          <p14:tracePt t="21017" x="2114550" y="5343525"/>
          <p14:tracePt t="21024" x="1997075" y="5362575"/>
          <p14:tracePt t="21033" x="1887538" y="5372100"/>
          <p14:tracePt t="21041" x="1814513" y="5389563"/>
          <p14:tracePt t="21049" x="1758950" y="5389563"/>
          <p14:tracePt t="21057" x="1714500" y="5389563"/>
          <p14:tracePt t="21065" x="1685925" y="5389563"/>
          <p14:tracePt t="21073" x="1677988" y="5389563"/>
          <p14:tracePt t="21176" x="1668463" y="5389563"/>
          <p14:tracePt t="21184" x="1649413" y="5362575"/>
          <p14:tracePt t="21192" x="1631950" y="5326063"/>
          <p14:tracePt t="21200" x="1622425" y="5307013"/>
          <p14:tracePt t="21208" x="1612900" y="5289550"/>
          <p14:tracePt t="21218" x="1604963" y="5280025"/>
          <p14:tracePt t="21225" x="1585913" y="5253038"/>
          <p14:tracePt t="21233" x="1576388" y="5233988"/>
          <p14:tracePt t="21241" x="1568450" y="5207000"/>
          <p14:tracePt t="21249" x="1558925" y="5197475"/>
          <p14:tracePt t="21257" x="1558925" y="5170488"/>
          <p14:tracePt t="21265" x="1549400" y="5143500"/>
          <p14:tracePt t="21273" x="1541463" y="5133975"/>
          <p14:tracePt t="21281" x="1541463" y="5116513"/>
          <p14:tracePt t="21289" x="1541463" y="5080000"/>
          <p14:tracePt t="21297" x="1541463" y="5060950"/>
          <p14:tracePt t="21305" x="1541463" y="5033963"/>
          <p14:tracePt t="21313" x="1541463" y="5016500"/>
          <p14:tracePt t="21321" x="1541463" y="4987925"/>
          <p14:tracePt t="21329" x="1541463" y="4951413"/>
          <p14:tracePt t="21337" x="1549400" y="4933950"/>
          <p14:tracePt t="21345" x="1558925" y="4914900"/>
          <p14:tracePt t="21354" x="1558925" y="4887913"/>
          <p14:tracePt t="21361" x="1576388" y="4870450"/>
          <p14:tracePt t="21369" x="1604963" y="4841875"/>
          <p14:tracePt t="21377" x="1604963" y="4805363"/>
          <p14:tracePt t="21385" x="1622425" y="4778375"/>
          <p14:tracePt t="21393" x="1641475" y="4760913"/>
          <p14:tracePt t="21403" x="1649413" y="4741863"/>
          <p14:tracePt t="21409" x="1658938" y="4732338"/>
          <p14:tracePt t="21420" x="1658938" y="4724400"/>
          <p14:tracePt t="21436" x="1668463" y="4705350"/>
          <p14:tracePt t="21482" x="1685925" y="4687888"/>
          <p14:tracePt t="21506" x="1704975" y="4678363"/>
          <p14:tracePt t="21514" x="1722438" y="4678363"/>
          <p14:tracePt t="21521" x="1758950" y="4678363"/>
          <p14:tracePt t="21530" x="1814513" y="4678363"/>
          <p14:tracePt t="21538" x="1860550" y="4678363"/>
          <p14:tracePt t="21546" x="1931988" y="4678363"/>
          <p14:tracePt t="21553" x="2005013" y="4678363"/>
          <p14:tracePt t="21561" x="2097088" y="4678363"/>
          <p14:tracePt t="21569" x="2206625" y="4678363"/>
          <p14:tracePt t="21577" x="2279650" y="4678363"/>
          <p14:tracePt t="21585" x="2406650" y="4678363"/>
          <p14:tracePt t="21593" x="2479675" y="4678363"/>
          <p14:tracePt t="21602" x="2543175" y="4697413"/>
          <p14:tracePt t="21609" x="2606675" y="4714875"/>
          <p14:tracePt t="21618" x="2643188" y="4732338"/>
          <p14:tracePt t="21625" x="2662238" y="4751388"/>
          <p14:tracePt t="21641" x="2679700" y="4751388"/>
          <p14:tracePt t="21649" x="2689225" y="4760913"/>
          <p14:tracePt t="21657" x="2698750" y="4760913"/>
          <p14:tracePt t="21665" x="2698750" y="4768850"/>
          <p14:tracePt t="21673" x="2698750" y="4778375"/>
          <p14:tracePt t="21681" x="2698750" y="4787900"/>
          <p14:tracePt t="21689" x="2698750" y="4797425"/>
          <p14:tracePt t="21697" x="2698750" y="4833938"/>
          <p14:tracePt t="21705" x="2698750" y="4860925"/>
          <p14:tracePt t="21713" x="2698750" y="4878388"/>
          <p14:tracePt t="21721" x="2698750" y="4906963"/>
          <p14:tracePt t="21729" x="2698750" y="4914900"/>
          <p14:tracePt t="21737" x="2708275" y="4933950"/>
          <p14:tracePt t="21745" x="2716213" y="4943475"/>
          <p14:tracePt t="21753" x="2716213" y="4960938"/>
          <p14:tracePt t="21777" x="2716213" y="4970463"/>
          <p14:tracePt t="21793" x="2716213" y="4987925"/>
          <p14:tracePt t="21802" x="2735263" y="5006975"/>
          <p14:tracePt t="21809" x="2735263" y="5016500"/>
          <p14:tracePt t="21821" x="2735263" y="5033963"/>
          <p14:tracePt t="21825" x="2735263" y="5060950"/>
          <p14:tracePt t="21833" x="2725738" y="5070475"/>
          <p14:tracePt t="21841" x="2725738" y="5080000"/>
          <p14:tracePt t="21849" x="2708275" y="5097463"/>
          <p14:tracePt t="22002" x="2698750" y="5089525"/>
          <p14:tracePt t="22008" x="2698750" y="5033963"/>
          <p14:tracePt t="22017" x="2725738" y="4970463"/>
          <p14:tracePt t="22024" x="2725738" y="4924425"/>
          <p14:tracePt t="22033" x="2725738" y="4860925"/>
          <p14:tracePt t="22040" x="2725738" y="4787900"/>
          <p14:tracePt t="22048" x="2725738" y="4687888"/>
          <p14:tracePt t="22056" x="2725738" y="4632325"/>
          <p14:tracePt t="22065" x="2725738" y="4559300"/>
          <p14:tracePt t="22073" x="2689225" y="4432300"/>
          <p14:tracePt t="22081" x="2643188" y="4313238"/>
          <p14:tracePt t="22089" x="2552700" y="4159250"/>
          <p14:tracePt t="22097" x="2443163" y="3984625"/>
          <p14:tracePt t="22105" x="2370138" y="3830638"/>
          <p14:tracePt t="22113" x="2287588" y="3665538"/>
          <p14:tracePt t="22121" x="2197100" y="3492500"/>
          <p14:tracePt t="22128" x="2151063" y="3355975"/>
          <p14:tracePt t="22137" x="2133600" y="3246438"/>
          <p14:tracePt t="22145" x="2133600" y="3136900"/>
          <p14:tracePt t="22154" x="2133600" y="3063875"/>
          <p14:tracePt t="22162" x="2133600" y="3027363"/>
          <p14:tracePt t="22170" x="2133600" y="2973388"/>
          <p14:tracePt t="22177" x="2133600" y="2963863"/>
          <p14:tracePt t="22187" x="2133600" y="2917825"/>
          <p14:tracePt t="22194" x="2133600" y="2909888"/>
          <p14:tracePt t="22203" x="2133600" y="2900363"/>
          <p14:tracePt t="22221" x="2133600" y="2890838"/>
          <p14:tracePt t="22290" x="2133600" y="2873375"/>
          <p14:tracePt t="22298" x="2133600" y="2863850"/>
          <p14:tracePt t="22306" x="2133600" y="2836863"/>
          <p14:tracePt t="22312" x="2143125" y="2817813"/>
          <p14:tracePt t="22321" x="2160588" y="2781300"/>
          <p14:tracePt t="22336" x="2170113" y="2763838"/>
          <p14:tracePt t="22344" x="2206625" y="2727325"/>
          <p14:tracePt t="22352" x="2214563" y="2717800"/>
          <p14:tracePt t="22377" x="2233613" y="2698750"/>
          <p14:tracePt t="22499" x="2224088" y="2698750"/>
          <p14:tracePt t="22504" x="2224088" y="2708275"/>
          <p14:tracePt t="22513" x="2206625" y="2708275"/>
          <p14:tracePt t="22520" x="2187575" y="2717800"/>
          <p14:tracePt t="22528" x="2179638" y="2717800"/>
          <p14:tracePt t="22536" x="2151063" y="2717800"/>
          <p14:tracePt t="22545" x="2133600" y="2717800"/>
          <p14:tracePt t="22552" x="2106613" y="2717800"/>
          <p14:tracePt t="22561" x="2087563" y="2717800"/>
          <p14:tracePt t="22570" x="2041525" y="2708275"/>
          <p14:tracePt t="22577" x="2024063" y="2681288"/>
          <p14:tracePt t="22586" x="1987550" y="2625725"/>
          <p14:tracePt t="22593" x="1978025" y="2581275"/>
          <p14:tracePt t="22603" x="1941513" y="2498725"/>
          <p14:tracePt t="22609" x="1941513" y="2462213"/>
          <p14:tracePt t="22619" x="1914525" y="2398713"/>
          <p14:tracePt t="22625" x="1914525" y="2362200"/>
          <p14:tracePt t="22636" x="1905000" y="2316163"/>
          <p14:tracePt t="22641" x="1905000" y="2279650"/>
          <p14:tracePt t="22649" x="1905000" y="2225675"/>
          <p14:tracePt t="22657" x="1905000" y="2197100"/>
          <p14:tracePt t="22665" x="1905000" y="2179638"/>
          <p14:tracePt t="22673" x="1905000" y="2143125"/>
          <p14:tracePt t="22681" x="1905000" y="2125663"/>
          <p14:tracePt t="22689" x="1905000" y="2097088"/>
          <p14:tracePt t="22697" x="1914525" y="2079625"/>
          <p14:tracePt t="22705" x="1931988" y="2052638"/>
          <p14:tracePt t="22713" x="1941513" y="2043113"/>
          <p14:tracePt t="22722" x="1968500" y="2016125"/>
          <p14:tracePt t="22731" x="1978025" y="2006600"/>
          <p14:tracePt t="22736" x="1997075" y="1979613"/>
          <p14:tracePt t="22744" x="2024063" y="1960563"/>
          <p14:tracePt t="22752" x="2041525" y="1943100"/>
          <p14:tracePt t="22761" x="2051050" y="1943100"/>
          <p14:tracePt t="22768" x="2078038" y="1933575"/>
          <p14:tracePt t="22776" x="2097088" y="1914525"/>
          <p14:tracePt t="22784" x="2133600" y="1897063"/>
          <p14:tracePt t="22792" x="2170113" y="1887538"/>
          <p14:tracePt t="22801" x="2197100" y="1887538"/>
          <p14:tracePt t="22808" x="2251075" y="1887538"/>
          <p14:tracePt t="22818" x="2316163" y="1887538"/>
          <p14:tracePt t="22824" x="2370138" y="1887538"/>
          <p14:tracePt t="22833" x="2462213" y="1887538"/>
          <p14:tracePt t="22841" x="2533650" y="1887538"/>
          <p14:tracePt t="22849" x="2643188" y="1887538"/>
          <p14:tracePt t="22858" x="2735263" y="1897063"/>
          <p14:tracePt t="22866" x="2835275" y="1924050"/>
          <p14:tracePt t="22874" x="2925763" y="1951038"/>
          <p14:tracePt t="22888" x="3008313" y="1987550"/>
          <p14:tracePt t="22892" x="3071813" y="2016125"/>
          <p14:tracePt t="22898" x="3117850" y="2033588"/>
          <p14:tracePt t="22906" x="3127375" y="2043113"/>
          <p14:tracePt t="22914" x="3144838" y="2060575"/>
          <p14:tracePt t="22922" x="3154363" y="2070100"/>
          <p14:tracePt t="22930" x="3154363" y="2089150"/>
          <p14:tracePt t="22937" x="3154363" y="2125663"/>
          <p14:tracePt t="22946" x="3136900" y="2170113"/>
          <p14:tracePt t="22955" x="3127375" y="2197100"/>
          <p14:tracePt t="22962" x="3090863" y="2243138"/>
          <p14:tracePt t="22970" x="3081338" y="2289175"/>
          <p14:tracePt t="22978" x="3054350" y="2325688"/>
          <p14:tracePt t="22987" x="3044825" y="2362200"/>
          <p14:tracePt t="22993" x="3044825" y="2379663"/>
          <p14:tracePt t="23003" x="3035300" y="2398713"/>
          <p14:tracePt t="23009" x="3035300" y="2425700"/>
          <p14:tracePt t="23019" x="3027363" y="2435225"/>
          <p14:tracePt t="23026" x="3027363" y="2452688"/>
          <p14:tracePt t="23032" x="3008313" y="2471738"/>
          <p14:tracePt t="23041" x="2998788" y="2489200"/>
          <p14:tracePt t="23048" x="2981325" y="2508250"/>
          <p14:tracePt t="23056" x="2944813" y="2535238"/>
          <p14:tracePt t="23064" x="2935288" y="2535238"/>
          <p14:tracePt t="23072" x="2898775" y="2554288"/>
          <p14:tracePt t="23080" x="2835275" y="2581275"/>
          <p14:tracePt t="23088" x="2781300" y="2598738"/>
          <p14:tracePt t="23096" x="2716213" y="2617788"/>
          <p14:tracePt t="23104" x="2652713" y="2644775"/>
          <p14:tracePt t="23112" x="2579688" y="2654300"/>
          <p14:tracePt t="23121" x="2498725" y="2671763"/>
          <p14:tracePt t="23128" x="2425700" y="2671763"/>
          <p14:tracePt t="23136" x="2397125" y="2671763"/>
          <p14:tracePt t="23144" x="2316163" y="2671763"/>
          <p14:tracePt t="23152" x="2287588" y="2671763"/>
          <p14:tracePt t="23161" x="2243138" y="2671763"/>
          <p14:tracePt t="23168" x="2187575" y="2654300"/>
          <p14:tracePt t="23177" x="2179638" y="2644775"/>
          <p14:tracePt t="23185" x="2151063" y="2635250"/>
          <p14:tracePt t="23193" x="2133600" y="2617788"/>
          <p14:tracePt t="23203" x="2124075" y="2608263"/>
          <p14:tracePt t="23209" x="2106613" y="2571750"/>
          <p14:tracePt t="23221" x="2106613" y="2554288"/>
          <p14:tracePt t="23226" x="2097088" y="2517775"/>
          <p14:tracePt t="23238" x="2097088" y="2444750"/>
          <p14:tracePt t="23241" x="2097088" y="2398713"/>
          <p14:tracePt t="23250" x="2097088" y="2343150"/>
          <p14:tracePt t="23258" x="2097088" y="2289175"/>
          <p14:tracePt t="23266" x="2114550" y="2206625"/>
          <p14:tracePt t="23274" x="2124075" y="2170113"/>
          <p14:tracePt t="23282" x="2151063" y="2089150"/>
          <p14:tracePt t="23289" x="2170113" y="2060575"/>
          <p14:tracePt t="23298" x="2187575" y="2024063"/>
          <p14:tracePt t="23307" x="2206625" y="2006600"/>
          <p14:tracePt t="23314" x="2214563" y="1987550"/>
          <p14:tracePt t="23329" x="2224088" y="1979613"/>
          <p14:tracePt t="23490" x="2224088" y="1987550"/>
          <p14:tracePt t="23504" x="2224088" y="1997075"/>
          <p14:tracePt t="23578" x="2224088" y="2006600"/>
          <p14:tracePt t="23601" x="2224088" y="2024063"/>
          <p14:tracePt t="23608" x="2224088" y="2043113"/>
          <p14:tracePt t="23617" x="2224088" y="2089150"/>
          <p14:tracePt t="23624" x="2224088" y="2116138"/>
          <p14:tracePt t="23633" x="2260600" y="2179638"/>
          <p14:tracePt t="23641" x="2297113" y="2243138"/>
          <p14:tracePt t="23649" x="2370138" y="2306638"/>
          <p14:tracePt t="23657" x="2470150" y="2379663"/>
          <p14:tracePt t="23665" x="2606675" y="2498725"/>
          <p14:tracePt t="23673" x="2689225" y="2598738"/>
          <p14:tracePt t="23681" x="2871788" y="2735263"/>
          <p14:tracePt t="23689" x="3236913" y="2936875"/>
          <p14:tracePt t="23697" x="3563938" y="3109913"/>
          <p14:tracePt t="23705" x="3856038" y="3302000"/>
          <p14:tracePt t="23713" x="4221163" y="3502025"/>
          <p14:tracePt t="23721" x="4622800" y="3738563"/>
          <p14:tracePt t="23729" x="4895850" y="3976688"/>
          <p14:tracePt t="23737" x="5105400" y="4159250"/>
          <p14:tracePt t="23745" x="5368925" y="4368800"/>
          <p14:tracePt t="23754" x="5478463" y="4486275"/>
          <p14:tracePt t="23761" x="5597525" y="4624388"/>
          <p14:tracePt t="23769" x="5734050" y="4732338"/>
          <p14:tracePt t="23777" x="5816600" y="4814888"/>
          <p14:tracePt t="23785" x="5899150" y="4887913"/>
          <p14:tracePt t="23793" x="5989638" y="4970463"/>
          <p14:tracePt t="23802" x="5999163" y="5006975"/>
          <p14:tracePt t="23809" x="6035675" y="5043488"/>
          <p14:tracePt t="23819" x="6043613" y="5080000"/>
          <p14:tracePt t="23825" x="6062663" y="5106988"/>
          <p14:tracePt t="23835" x="6072188" y="5116513"/>
          <p14:tracePt t="23841" x="6080125" y="5133975"/>
          <p14:tracePt t="23849" x="6089650" y="5143500"/>
          <p14:tracePt t="23857" x="6099175" y="5160963"/>
          <p14:tracePt t="23865" x="6126163" y="5180013"/>
          <p14:tracePt t="23873" x="6145213" y="5197475"/>
          <p14:tracePt t="23881" x="6153150" y="5207000"/>
          <p14:tracePt t="23889" x="6189663" y="5226050"/>
          <p14:tracePt t="23897" x="6208713" y="5243513"/>
          <p14:tracePt t="23905" x="6235700" y="5270500"/>
          <p14:tracePt t="23913" x="6245225" y="5280025"/>
          <p14:tracePt t="23922" x="6245225" y="5289550"/>
          <p14:tracePt t="23929" x="6245225" y="5307013"/>
          <p14:tracePt t="23938" x="6245225" y="5316538"/>
          <p14:tracePt t="23945" x="6245225" y="5326063"/>
          <p14:tracePt t="23961" x="6245225" y="5343525"/>
          <p14:tracePt t="24050" x="6245225" y="5353050"/>
          <p14:tracePt t="24066" x="6245225" y="5362575"/>
          <p14:tracePt t="24082" x="6235700" y="5380038"/>
          <p14:tracePt t="24090" x="6208713" y="5399088"/>
          <p14:tracePt t="24097" x="6199188" y="5399088"/>
          <p14:tracePt t="24105" x="6189663" y="5399088"/>
          <p14:tracePt t="24113" x="6162675" y="5399088"/>
          <p14:tracePt t="24121" x="6162675" y="5408613"/>
          <p14:tracePt t="24137" x="6145213" y="5416550"/>
          <p14:tracePt t="24153" x="6135688" y="5416550"/>
          <p14:tracePt t="24161" x="6116638" y="5426075"/>
          <p14:tracePt t="24169" x="6108700" y="5445125"/>
          <p14:tracePt t="24177" x="6062663" y="5445125"/>
          <p14:tracePt t="24185" x="6026150" y="5462588"/>
          <p14:tracePt t="24193" x="5980113" y="5481638"/>
          <p14:tracePt t="24202" x="5935663" y="5499100"/>
          <p14:tracePt t="24209" x="5889625" y="5508625"/>
          <p14:tracePt t="24219" x="5834063" y="5508625"/>
          <p14:tracePt t="24225" x="5780088" y="5518150"/>
          <p14:tracePt t="24235" x="5724525" y="5518150"/>
          <p14:tracePt t="24241" x="5680075" y="5535613"/>
          <p14:tracePt t="24249" x="5624513" y="5535613"/>
          <p14:tracePt t="24257" x="5580063" y="5535613"/>
          <p14:tracePt t="24265" x="5561013" y="5535613"/>
          <p14:tracePt t="24273" x="5534025" y="5535613"/>
          <p14:tracePt t="24281" x="5514975" y="5535613"/>
          <p14:tracePt t="24289" x="5487988" y="5535613"/>
          <p14:tracePt t="24297" x="5478463" y="5535613"/>
          <p14:tracePt t="24305" x="5451475" y="5535613"/>
          <p14:tracePt t="24313" x="5424488" y="5518150"/>
          <p14:tracePt t="24321" x="5378450" y="5499100"/>
          <p14:tracePt t="24329" x="5351463" y="5481638"/>
          <p14:tracePt t="24337" x="5305425" y="5435600"/>
          <p14:tracePt t="24345" x="5251450" y="5380038"/>
          <p14:tracePt t="24353" x="5205413" y="5343525"/>
          <p14:tracePt t="24361" x="5168900" y="5299075"/>
          <p14:tracePt t="24369" x="5141913" y="5270500"/>
          <p14:tracePt t="24377" x="5095875" y="5207000"/>
          <p14:tracePt t="24385" x="5078413" y="5160963"/>
          <p14:tracePt t="24393" x="5049838" y="5097463"/>
          <p14:tracePt t="24402" x="5032375" y="5080000"/>
          <p14:tracePt t="24409" x="5032375" y="5053013"/>
          <p14:tracePt t="24419" x="5022850" y="5033963"/>
          <p14:tracePt t="24425" x="5014913" y="5006975"/>
          <p14:tracePt t="24436" x="5014913" y="4997450"/>
          <p14:tracePt t="24441" x="5005388" y="4970463"/>
          <p14:tracePt t="24449" x="4995863" y="4951413"/>
          <p14:tracePt t="24457" x="4986338" y="4933950"/>
          <p14:tracePt t="24465" x="4986338" y="4914900"/>
          <p14:tracePt t="24481" x="4986338" y="4906963"/>
          <p14:tracePt t="24489" x="4986338" y="4897438"/>
          <p14:tracePt t="24497" x="4986338" y="4878388"/>
          <p14:tracePt t="24505" x="4986338" y="4870450"/>
          <p14:tracePt t="24513" x="4995863" y="4860925"/>
          <p14:tracePt t="24529" x="5005388" y="4841875"/>
          <p14:tracePt t="24545" x="5014913" y="4824413"/>
          <p14:tracePt t="24554" x="5014913" y="4814888"/>
          <p14:tracePt t="24561" x="5022850" y="4805363"/>
          <p14:tracePt t="24569" x="5032375" y="4797425"/>
          <p14:tracePt t="24577" x="5041900" y="4787900"/>
          <p14:tracePt t="24585" x="5059363" y="4778375"/>
          <p14:tracePt t="24592" x="5068888" y="4778375"/>
          <p14:tracePt t="24601" x="5095875" y="4768850"/>
          <p14:tracePt t="24608" x="5114925" y="4768850"/>
          <p14:tracePt t="24618" x="5151438" y="4760913"/>
          <p14:tracePt t="24624" x="5178425" y="4760913"/>
          <p14:tracePt t="24632" x="5232400" y="4760913"/>
          <p14:tracePt t="24641" x="5297488" y="4760913"/>
          <p14:tracePt t="24649" x="5368925" y="4760913"/>
          <p14:tracePt t="24657" x="5441950" y="4760913"/>
          <p14:tracePt t="24665" x="5514975" y="4760913"/>
          <p14:tracePt t="24673" x="5588000" y="4760913"/>
          <p14:tracePt t="24681" x="5661025" y="4760913"/>
          <p14:tracePt t="24689" x="5716588" y="4760913"/>
          <p14:tracePt t="24697" x="5816600" y="4760913"/>
          <p14:tracePt t="24705" x="5907088" y="4778375"/>
          <p14:tracePt t="24713" x="5989638" y="4805363"/>
          <p14:tracePt t="24721" x="6080125" y="4824413"/>
          <p14:tracePt t="24729" x="6181725" y="4860925"/>
          <p14:tracePt t="24736" x="6254750" y="4878388"/>
          <p14:tracePt t="24746" x="6354763" y="4906963"/>
          <p14:tracePt t="24754" x="6408738" y="4924425"/>
          <p14:tracePt t="24762" x="6445250" y="4933950"/>
          <p14:tracePt t="24770" x="6472238" y="4933950"/>
          <p14:tracePt t="24777" x="6481763" y="4943475"/>
          <p14:tracePt t="24801" x="6491288" y="4951413"/>
          <p14:tracePt t="24834" x="6491288" y="4960938"/>
          <p14:tracePt t="24842" x="6491288" y="4970463"/>
          <p14:tracePt t="24850" x="6491288" y="4979988"/>
          <p14:tracePt t="24858" x="6491288" y="4987925"/>
          <p14:tracePt t="24866" x="6491288" y="5006975"/>
          <p14:tracePt t="24875" x="6491288" y="5024438"/>
          <p14:tracePt t="24891" x="6491288" y="5060950"/>
          <p14:tracePt t="24898" x="6491288" y="5089525"/>
          <p14:tracePt t="24905" x="6491288" y="5097463"/>
          <p14:tracePt t="24913" x="6491288" y="5106988"/>
          <p14:tracePt t="24921" x="6491288" y="5133975"/>
          <p14:tracePt t="24937" x="6491288" y="5143500"/>
          <p14:tracePt t="24945" x="6491288" y="5153025"/>
          <p14:tracePt t="24953" x="6491288" y="5160963"/>
          <p14:tracePt t="24961" x="6491288" y="5180013"/>
          <p14:tracePt t="24970" x="6481763" y="5189538"/>
          <p14:tracePt t="24993" x="6481763" y="5197475"/>
          <p14:tracePt t="25003" x="6481763" y="5216525"/>
          <p14:tracePt t="25020" x="6472238" y="5226050"/>
          <p14:tracePt t="25025" x="6472238" y="5233988"/>
          <p14:tracePt t="25036" x="6464300" y="5243513"/>
          <p14:tracePt t="25041" x="6464300" y="5253038"/>
          <p14:tracePt t="25050" x="6454775" y="5262563"/>
          <p14:tracePt t="25065" x="6454775" y="5270500"/>
          <p14:tracePt t="25073" x="6445250" y="5289550"/>
          <p14:tracePt t="25082" x="6427788" y="5307013"/>
          <p14:tracePt t="25097" x="6418263" y="5316538"/>
          <p14:tracePt t="25106" x="6391275" y="5335588"/>
          <p14:tracePt t="25122" x="6372225" y="5343525"/>
          <p14:tracePt t="25129" x="6354763" y="5362575"/>
          <p14:tracePt t="25137" x="6335713" y="5372100"/>
          <p14:tracePt t="25145" x="6308725" y="5380038"/>
          <p14:tracePt t="25153" x="6291263" y="5389563"/>
          <p14:tracePt t="25161" x="6262688" y="5399088"/>
          <p14:tracePt t="25170" x="6226175" y="5408613"/>
          <p14:tracePt t="25178" x="6199188" y="5408613"/>
          <p14:tracePt t="25186" x="6145213" y="5426075"/>
          <p14:tracePt t="25194" x="6099175" y="5426075"/>
          <p14:tracePt t="25203" x="6035675" y="5426075"/>
          <p14:tracePt t="25209" x="5972175" y="5435600"/>
          <p14:tracePt t="25221" x="5880100" y="5462588"/>
          <p14:tracePt t="25226" x="5826125" y="5462588"/>
          <p14:tracePt t="25236" x="5724525" y="5462588"/>
          <p14:tracePt t="25241" x="5670550" y="5462588"/>
          <p14:tracePt t="25250" x="5616575" y="5462588"/>
          <p14:tracePt t="25258" x="5543550" y="5462588"/>
          <p14:tracePt t="25265" x="5497513" y="5462588"/>
          <p14:tracePt t="25274" x="5434013" y="5462588"/>
          <p14:tracePt t="25282" x="5368925" y="5462588"/>
          <p14:tracePt t="25289" x="5314950" y="5462588"/>
          <p14:tracePt t="25298" x="5260975" y="5445125"/>
          <p14:tracePt t="25305" x="5178425" y="5408613"/>
          <p14:tracePt t="25313" x="5151438" y="5399088"/>
          <p14:tracePt t="25322" x="5105400" y="5389563"/>
          <p14:tracePt t="25329" x="5086350" y="5389563"/>
          <p14:tracePt t="25338" x="5078413" y="5389563"/>
          <p14:tracePt t="25346" x="5068888" y="5380038"/>
          <p14:tracePt t="25402" x="5059363" y="5353050"/>
          <p14:tracePt t="25410" x="5059363" y="5307013"/>
          <p14:tracePt t="25418" x="5059363" y="5253038"/>
          <p14:tracePt t="25426" x="5086350" y="5207000"/>
          <p14:tracePt t="25437" x="5105400" y="5153025"/>
          <p14:tracePt t="25442" x="5122863" y="5106988"/>
          <p14:tracePt t="25450" x="5168900" y="5006975"/>
          <p14:tracePt t="25458" x="5205413" y="4943475"/>
          <p14:tracePt t="25466" x="5241925" y="4878388"/>
          <p14:tracePt t="25474" x="5297488" y="4797425"/>
          <p14:tracePt t="25482" x="5324475" y="4714875"/>
          <p14:tracePt t="25491" x="5378450" y="4605338"/>
          <p14:tracePt t="25498" x="5441950" y="4468813"/>
          <p14:tracePt t="25506" x="5470525" y="4340225"/>
          <p14:tracePt t="25513" x="5524500" y="4203700"/>
          <p14:tracePt t="25521" x="5588000" y="4049713"/>
          <p14:tracePt t="25529" x="5661025" y="3903663"/>
          <p14:tracePt t="25539" x="5697538" y="3784600"/>
          <p14:tracePt t="25545" x="5761038" y="3684588"/>
          <p14:tracePt t="25553" x="5826125" y="3575050"/>
          <p14:tracePt t="25561" x="5880100" y="3475038"/>
          <p14:tracePt t="25570" x="5907088" y="3411538"/>
          <p14:tracePt t="25577" x="5943600" y="3309938"/>
          <p14:tracePt t="25585" x="5953125" y="3273425"/>
          <p14:tracePt t="25593" x="5953125" y="3228975"/>
          <p14:tracePt t="25603" x="5953125" y="3192463"/>
          <p14:tracePt t="25609" x="5953125" y="3155950"/>
          <p14:tracePt t="25619" x="5953125" y="3127375"/>
          <p14:tracePt t="25625" x="5935663" y="3100388"/>
          <p14:tracePt t="25635" x="5926138" y="3054350"/>
          <p14:tracePt t="25641" x="5916613" y="3027363"/>
          <p14:tracePt t="25649" x="5880100" y="2963863"/>
          <p14:tracePt t="25657" x="5870575" y="2936875"/>
          <p14:tracePt t="25665" x="5862638" y="2917825"/>
          <p14:tracePt t="25673" x="5862638" y="2881313"/>
          <p14:tracePt t="25681" x="5843588" y="2844800"/>
          <p14:tracePt t="25689" x="5843588" y="2827338"/>
          <p14:tracePt t="25697" x="5843588" y="2808288"/>
          <p14:tracePt t="25705" x="5843588" y="2790825"/>
          <p14:tracePt t="25713" x="5834063" y="2771775"/>
          <p14:tracePt t="25729" x="5834063" y="2754313"/>
          <p14:tracePt t="25745" x="5834063" y="2744788"/>
          <p14:tracePt t="25753" x="5834063" y="2735263"/>
          <p14:tracePt t="25761" x="5834063" y="2717800"/>
          <p14:tracePt t="25769" x="5834063" y="2698750"/>
          <p14:tracePt t="25777" x="5834063" y="2671763"/>
          <p14:tracePt t="25786" x="5834063" y="2654300"/>
          <p14:tracePt t="25793" x="5834063" y="2625725"/>
          <p14:tracePt t="25802" x="5834063" y="2608263"/>
          <p14:tracePt t="25809" x="5834063" y="2571750"/>
          <p14:tracePt t="25819" x="5834063" y="2562225"/>
          <p14:tracePt t="25825" x="5834063" y="2554288"/>
          <p14:tracePt t="25836" x="5834063" y="2525713"/>
          <p14:tracePt t="25841" x="5834063" y="2508250"/>
          <p14:tracePt t="25849" x="5834063" y="2489200"/>
          <p14:tracePt t="25857" x="5834063" y="2481263"/>
          <p14:tracePt t="25865" x="5834063" y="2471738"/>
          <p14:tracePt t="25881" x="5834063" y="2462213"/>
          <p14:tracePt t="25889" x="5834063" y="2435225"/>
          <p14:tracePt t="25905" x="5826125" y="2435225"/>
          <p14:tracePt t="25921" x="5826125" y="2425700"/>
          <p14:tracePt t="25938" x="5816600" y="2398713"/>
          <p14:tracePt t="25960" x="5816600" y="2389188"/>
          <p14:tracePt t="26050" x="5807075" y="2379663"/>
          <p14:tracePt t="26058" x="5797550" y="2379663"/>
          <p14:tracePt t="26066" x="5761038" y="2379663"/>
          <p14:tracePt t="26074" x="5734050" y="2379663"/>
          <p14:tracePt t="26082" x="5680075" y="2379663"/>
          <p14:tracePt t="26090" x="5570538" y="2379663"/>
          <p14:tracePt t="26098" x="5478463" y="2379663"/>
          <p14:tracePt t="26105" x="5351463" y="2379663"/>
          <p14:tracePt t="26114" x="5224463" y="2379663"/>
          <p14:tracePt t="26122" x="5132388" y="2379663"/>
          <p14:tracePt t="26130" x="5022850" y="2379663"/>
          <p14:tracePt t="26137" x="4978400" y="2379663"/>
          <p14:tracePt t="26146" x="4949825" y="2371725"/>
          <p14:tracePt t="26154" x="4905375" y="2352675"/>
          <p14:tracePt t="26194" x="4905375" y="2343150"/>
          <p14:tracePt t="26201" x="4905375" y="2335213"/>
          <p14:tracePt t="26210" x="4905375" y="2316163"/>
          <p14:tracePt t="26221" x="4905375" y="2298700"/>
          <p14:tracePt t="26226" x="4905375" y="2270125"/>
          <p14:tracePt t="26241" x="4905375" y="2197100"/>
          <p14:tracePt t="26250" x="4905375" y="2189163"/>
          <p14:tracePt t="26257" x="4905375" y="2152650"/>
          <p14:tracePt t="26273" x="4905375" y="2116138"/>
          <p14:tracePt t="26281" x="4905375" y="2079625"/>
          <p14:tracePt t="26289" x="4905375" y="2070100"/>
          <p14:tracePt t="26297" x="4905375" y="2033588"/>
          <p14:tracePt t="26305" x="4905375" y="2016125"/>
          <p14:tracePt t="26313" x="4905375" y="1987550"/>
          <p14:tracePt t="26321" x="4922838" y="1960563"/>
          <p14:tracePt t="26329" x="4922838" y="1933575"/>
          <p14:tracePt t="26337" x="4932363" y="1914525"/>
          <p14:tracePt t="26345" x="4941888" y="1878013"/>
          <p14:tracePt t="26354" x="4978400" y="1860550"/>
          <p14:tracePt t="26361" x="4995863" y="1833563"/>
          <p14:tracePt t="26369" x="5014913" y="1804988"/>
          <p14:tracePt t="26377" x="5022850" y="1787525"/>
          <p14:tracePt t="26386" x="5032375" y="1768475"/>
          <p14:tracePt t="26393" x="5041900" y="1768475"/>
          <p14:tracePt t="26402" x="5041900" y="1760538"/>
          <p14:tracePt t="26409" x="5059363" y="1741488"/>
          <p14:tracePt t="26425" x="5068888" y="1731963"/>
          <p14:tracePt t="26435" x="5078413" y="1724025"/>
          <p14:tracePt t="26441" x="5086350" y="1714500"/>
          <p14:tracePt t="26449" x="5105400" y="1714500"/>
          <p14:tracePt t="26457" x="5122863" y="1704975"/>
          <p14:tracePt t="26465" x="5168900" y="1687513"/>
          <p14:tracePt t="26473" x="5205413" y="1687513"/>
          <p14:tracePt t="26481" x="5260975" y="1677988"/>
          <p14:tracePt t="26489" x="5314950" y="1677988"/>
          <p14:tracePt t="26497" x="5397500" y="1677988"/>
          <p14:tracePt t="26505" x="5507038" y="1677988"/>
          <p14:tracePt t="26513" x="5580063" y="1677988"/>
          <p14:tracePt t="26521" x="5653088" y="1677988"/>
          <p14:tracePt t="26529" x="5743575" y="1677988"/>
          <p14:tracePt t="26537" x="5780088" y="1677988"/>
          <p14:tracePt t="26545" x="5826125" y="1677988"/>
          <p14:tracePt t="26553" x="5853113" y="1677988"/>
          <p14:tracePt t="26560" x="5907088" y="1687513"/>
          <p14:tracePt t="26568" x="5926138" y="1697038"/>
          <p14:tracePt t="26576" x="5972175" y="1704975"/>
          <p14:tracePt t="26585" x="5989638" y="1714500"/>
          <p14:tracePt t="26592" x="6016625" y="1741488"/>
          <p14:tracePt t="26600" x="6043613" y="1751013"/>
          <p14:tracePt t="26608" x="6053138" y="1751013"/>
          <p14:tracePt t="26617" x="6062663" y="1751013"/>
          <p14:tracePt t="26625" x="6080125" y="1760538"/>
          <p14:tracePt t="26634" x="6080125" y="1768475"/>
          <p14:tracePt t="26641" x="6099175" y="1787525"/>
          <p14:tracePt t="26650" x="6108700" y="1797050"/>
          <p14:tracePt t="26657" x="6116638" y="1814513"/>
          <p14:tracePt t="26666" x="6126163" y="1833563"/>
          <p14:tracePt t="26673" x="6126163" y="1841500"/>
          <p14:tracePt t="26681" x="6145213" y="1860550"/>
          <p14:tracePt t="26689" x="6145213" y="1878013"/>
          <p14:tracePt t="26698" x="6153150" y="1878013"/>
          <p14:tracePt t="26714" x="6153150" y="1897063"/>
          <p14:tracePt t="26721" x="6153150" y="1906588"/>
          <p14:tracePt t="26729" x="6153150" y="1914525"/>
          <p14:tracePt t="26745" x="6153150" y="1924050"/>
          <p14:tracePt t="26752" x="6153150" y="1943100"/>
          <p14:tracePt t="26777" x="6153150" y="1951038"/>
          <p14:tracePt t="26785" x="6153150" y="1960563"/>
          <p14:tracePt t="26792" x="6153150" y="1987550"/>
          <p14:tracePt t="26801" x="6153150" y="1997075"/>
          <p14:tracePt t="26808" x="6145213" y="2016125"/>
          <p14:tracePt t="26818" x="6135688" y="2033588"/>
          <p14:tracePt t="26824" x="6135688" y="2043113"/>
          <p14:tracePt t="26834" x="6116638" y="2079625"/>
          <p14:tracePt t="26840" x="6108700" y="2089150"/>
          <p14:tracePt t="26848" x="6099175" y="2097088"/>
          <p14:tracePt t="26856" x="6089650" y="2125663"/>
          <p14:tracePt t="26864" x="6080125" y="2125663"/>
          <p14:tracePt t="26872" x="6072188" y="2133600"/>
          <p14:tracePt t="26880" x="6072188" y="2143125"/>
          <p14:tracePt t="26889" x="6053138" y="2152650"/>
          <p14:tracePt t="26912" x="6043613" y="2160588"/>
          <p14:tracePt t="26928" x="6026150" y="2170113"/>
          <p14:tracePt t="26936" x="6016625" y="2179638"/>
          <p14:tracePt t="26952" x="5989638" y="2189163"/>
          <p14:tracePt t="26960" x="5972175" y="2206625"/>
          <p14:tracePt t="26968" x="5926138" y="2216150"/>
          <p14:tracePt t="26976" x="5889625" y="2216150"/>
          <p14:tracePt t="26985" x="5862638" y="2225675"/>
          <p14:tracePt t="26992" x="5807075" y="2225675"/>
          <p14:tracePt t="27003" x="5761038" y="2233613"/>
          <p14:tracePt t="27008" x="5724525" y="2233613"/>
          <p14:tracePt t="27017" x="5716588" y="2233613"/>
          <p14:tracePt t="27218" x="5724525" y="2225675"/>
          <p14:tracePt t="27250" x="5724525" y="2216150"/>
          <p14:tracePt t="27266" x="5724525" y="2206625"/>
          <p14:tracePt t="27275" x="5724525" y="2179638"/>
          <p14:tracePt t="27282" x="5724525" y="2170113"/>
          <p14:tracePt t="27290" x="5724525" y="2160588"/>
          <p14:tracePt t="27298" x="5724525" y="2152650"/>
          <p14:tracePt t="27307" x="5734050" y="2116138"/>
          <p14:tracePt t="27321" x="5743575" y="2079625"/>
          <p14:tracePt t="27331" x="5753100" y="2070100"/>
          <p14:tracePt t="27338" x="5753100" y="2052638"/>
          <p14:tracePt t="27345" x="5761038" y="2043113"/>
          <p14:tracePt t="27361" x="5761038" y="2033588"/>
          <p14:tracePt t="27522" x="5761038" y="2024063"/>
          <p14:tracePt t="27673" x="5688013" y="2024063"/>
          <p14:tracePt t="27681" x="5561013" y="2052638"/>
          <p14:tracePt t="27689" x="5414963" y="2060575"/>
          <p14:tracePt t="27697" x="5251450" y="2060575"/>
          <p14:tracePt t="27705" x="5105400" y="2060575"/>
          <p14:tracePt t="27713" x="4922838" y="2060575"/>
          <p14:tracePt t="27721" x="4759325" y="2060575"/>
          <p14:tracePt t="27729" x="4630738" y="2060575"/>
          <p14:tracePt t="27736" x="4484688" y="2060575"/>
          <p14:tracePt t="27744" x="4394200" y="2060575"/>
          <p14:tracePt t="27752" x="4321175" y="2079625"/>
          <p14:tracePt t="27761" x="4267200" y="2079625"/>
          <p14:tracePt t="27768" x="4221163" y="2089150"/>
          <p14:tracePt t="27776" x="4194175" y="2106613"/>
          <p14:tracePt t="27785" x="4175125" y="2106613"/>
          <p14:tracePt t="27793" x="4165600" y="2116138"/>
          <p14:tracePt t="27801" x="4138613" y="2116138"/>
          <p14:tracePt t="27809" x="4129088" y="2125663"/>
          <p14:tracePt t="27818" x="4102100" y="2133600"/>
          <p14:tracePt t="27825" x="4075113" y="2152650"/>
          <p14:tracePt t="27835" x="4038600" y="2160588"/>
          <p14:tracePt t="27841" x="4002088" y="2170113"/>
          <p14:tracePt t="27853" x="3975100" y="2170113"/>
          <p14:tracePt t="27858" x="3929063" y="2189163"/>
          <p14:tracePt t="27866" x="3892550" y="2189163"/>
          <p14:tracePt t="27873" x="3846513" y="2206625"/>
          <p14:tracePt t="27890" x="3783013" y="2206625"/>
          <p14:tracePt t="27898" x="3765550" y="2206625"/>
          <p14:tracePt t="27905" x="3756025" y="2206625"/>
          <p14:tracePt t="27913" x="3746500" y="2206625"/>
          <p14:tracePt t="27921" x="3738563" y="2206625"/>
          <p14:tracePt t="27953" x="3729038" y="2216150"/>
          <p14:tracePt t="27961" x="3709988" y="2216150"/>
          <p14:tracePt t="27969" x="3702050" y="2216150"/>
          <p14:tracePt t="27977" x="3665538" y="2216150"/>
          <p14:tracePt t="27986" x="3636963" y="2216150"/>
          <p14:tracePt t="27993" x="3582988" y="2216150"/>
          <p14:tracePt t="28002" x="3490913" y="2216150"/>
          <p14:tracePt t="28009" x="3400425" y="2206625"/>
          <p14:tracePt t="28018" x="3317875" y="2197100"/>
          <p14:tracePt t="28025" x="3208338" y="2197100"/>
          <p14:tracePt t="28035" x="3117850" y="2189163"/>
          <p14:tracePt t="28041" x="2990850" y="2170113"/>
          <p14:tracePt t="28050" x="2944813" y="2143125"/>
          <p14:tracePt t="28057" x="2852738" y="2133600"/>
          <p14:tracePt t="28065" x="2752725" y="2125663"/>
          <p14:tracePt t="28073" x="2698750" y="2106613"/>
          <p14:tracePt t="28081" x="2671763" y="2106613"/>
          <p14:tracePt t="28089" x="2652713" y="2106613"/>
          <p14:tracePt t="28097" x="2625725" y="2089150"/>
          <p14:tracePt t="28370" x="2662238" y="2097088"/>
          <p14:tracePt t="28378" x="2744788" y="2125663"/>
          <p14:tracePt t="28386" x="2817813" y="2133600"/>
          <p14:tracePt t="28395" x="2898775" y="2152650"/>
          <p14:tracePt t="28404" x="3008313" y="2160588"/>
          <p14:tracePt t="28409" x="3081338" y="2160588"/>
          <p14:tracePt t="28419" x="3208338" y="2160588"/>
          <p14:tracePt t="28425" x="3336925" y="2160588"/>
          <p14:tracePt t="28436" x="3446463" y="2160588"/>
          <p14:tracePt t="28442" x="3500438" y="2160588"/>
          <p14:tracePt t="28450" x="3563938" y="2160588"/>
          <p14:tracePt t="28457" x="3592513" y="2160588"/>
          <p14:tracePt t="28465" x="3600450" y="2160588"/>
          <p14:tracePt t="28489" x="3609975" y="2160588"/>
          <p14:tracePt t="28594" x="3629025" y="2160588"/>
          <p14:tracePt t="28601" x="3646488" y="2160588"/>
          <p14:tracePt t="28608" x="3683000" y="2160588"/>
          <p14:tracePt t="28641" x="3692525" y="2160588"/>
          <p14:tracePt t="28794" x="3783013" y="2160588"/>
          <p14:tracePt t="28801" x="3892550" y="2160588"/>
          <p14:tracePt t="28809" x="4021138" y="2160588"/>
          <p14:tracePt t="28821" x="4165600" y="2179638"/>
          <p14:tracePt t="28826" x="4403725" y="2243138"/>
          <p14:tracePt t="28837" x="4630738" y="2316163"/>
          <p14:tracePt t="28842" x="4895850" y="2389188"/>
          <p14:tracePt t="28853" x="5195888" y="2489200"/>
          <p14:tracePt t="28858" x="5414963" y="2544763"/>
          <p14:tracePt t="28866" x="5680075" y="2617788"/>
          <p14:tracePt t="28875" x="5870575" y="2681288"/>
          <p14:tracePt t="28890" x="6262688" y="2763838"/>
          <p14:tracePt t="28898" x="6518275" y="2781300"/>
          <p14:tracePt t="28905" x="6627813" y="2790825"/>
          <p14:tracePt t="28913" x="6800850" y="2817813"/>
          <p14:tracePt t="28921" x="6946900" y="2836863"/>
          <p14:tracePt t="28929" x="7110413" y="2854325"/>
          <p14:tracePt t="28938" x="7256463" y="2854325"/>
          <p14:tracePt t="28945" x="7402513" y="2854325"/>
          <p14:tracePt t="28954" x="7531100" y="2890838"/>
          <p14:tracePt t="28961" x="7658100" y="2909888"/>
          <p14:tracePt t="28969" x="7804150" y="2909888"/>
          <p14:tracePt t="28977" x="7940675" y="2936875"/>
          <p14:tracePt t="28986" x="8050213" y="3000375"/>
          <p14:tracePt t="28993" x="8204200" y="3046413"/>
          <p14:tracePt t="29002" x="8332788" y="3082925"/>
          <p14:tracePt t="29009" x="8505825" y="3127375"/>
          <p14:tracePt t="29018" x="8651875" y="3209925"/>
          <p14:tracePt t="29025" x="8897938" y="3292475"/>
          <p14:tracePt t="34857" x="9070975" y="3182938"/>
          <p14:tracePt t="34866" x="9024938" y="3155950"/>
          <p14:tracePt t="34953" x="9017000" y="3155950"/>
          <p14:tracePt t="34977" x="9007475" y="3155950"/>
          <p14:tracePt t="34985" x="8988425" y="3155950"/>
          <p14:tracePt t="34993" x="8980488" y="3163888"/>
          <p14:tracePt t="35001" x="8970963" y="3163888"/>
          <p14:tracePt t="35009" x="8943975" y="3163888"/>
          <p14:tracePt t="35018" x="8924925" y="3163888"/>
          <p14:tracePt t="35025" x="8888413" y="3163888"/>
          <p14:tracePt t="35035" x="8842375" y="3163888"/>
          <p14:tracePt t="35041" x="8815388" y="3163888"/>
          <p14:tracePt t="35052" x="8761413" y="3163888"/>
          <p14:tracePt t="35057" x="8724900" y="3163888"/>
          <p14:tracePt t="35065" x="8669338" y="3163888"/>
          <p14:tracePt t="35073" x="8624888" y="3163888"/>
          <p14:tracePt t="35081" x="8569325" y="3163888"/>
          <p14:tracePt t="35089" x="8496300" y="3146425"/>
          <p14:tracePt t="35097" x="8415338" y="3136900"/>
          <p14:tracePt t="35105" x="8323263" y="3119438"/>
          <p14:tracePt t="35113" x="8232775" y="3109913"/>
          <p14:tracePt t="35121" x="8150225" y="3109913"/>
          <p14:tracePt t="35129" x="8040688" y="3082925"/>
          <p14:tracePt t="35137" x="7950200" y="3063875"/>
          <p14:tracePt t="35145" x="7850188" y="3054350"/>
          <p14:tracePt t="35153" x="7758113" y="3054350"/>
          <p14:tracePt t="35161" x="7685088" y="3046413"/>
          <p14:tracePt t="35170" x="7621588" y="3017838"/>
          <p14:tracePt t="35177" x="7531100" y="3000375"/>
          <p14:tracePt t="35185" x="7502525" y="3000375"/>
          <p14:tracePt t="35193" x="7439025" y="2990850"/>
          <p14:tracePt t="35202" x="7402513" y="2982913"/>
          <p14:tracePt t="35209" x="7339013" y="2946400"/>
          <p14:tracePt t="35218" x="7329488" y="2946400"/>
          <p14:tracePt t="35226" x="7292975" y="2927350"/>
          <p14:tracePt t="35235" x="7256463" y="2900363"/>
          <p14:tracePt t="35241" x="7248525" y="2900363"/>
          <p14:tracePt t="35251" x="7239000" y="2890838"/>
          <p14:tracePt t="35257" x="7219950" y="2890838"/>
          <p14:tracePt t="35269" x="7183438" y="2854325"/>
          <p14:tracePt t="35273" x="7129463" y="2844800"/>
          <p14:tracePt t="35281" x="7083425" y="2836863"/>
          <p14:tracePt t="35289" x="7029450" y="2817813"/>
          <p14:tracePt t="35297" x="6964363" y="2808288"/>
          <p14:tracePt t="35305" x="6919913" y="2800350"/>
          <p14:tracePt t="35313" x="6864350" y="2790825"/>
          <p14:tracePt t="35321" x="6791325" y="2790825"/>
          <p14:tracePt t="35329" x="6727825" y="2763838"/>
          <p14:tracePt t="35337" x="6645275" y="2735263"/>
          <p14:tracePt t="35345" x="6591300" y="2727325"/>
          <p14:tracePt t="35354" x="6527800" y="2708275"/>
          <p14:tracePt t="35361" x="6445250" y="2671763"/>
          <p14:tracePt t="35370" x="6427788" y="2662238"/>
          <p14:tracePt t="35377" x="6408738" y="2654300"/>
          <p14:tracePt t="35385" x="6399213" y="2625725"/>
          <p14:tracePt t="35393" x="6381750" y="2608263"/>
          <p14:tracePt t="35402" x="6362700" y="2581275"/>
          <p14:tracePt t="35409" x="6354763" y="2581275"/>
          <p14:tracePt t="35425" x="6326188" y="2571750"/>
          <p14:tracePt t="35441" x="6291263" y="2554288"/>
          <p14:tracePt t="35451" x="6272213" y="2554288"/>
          <p14:tracePt t="35457" x="6199188" y="2517775"/>
          <p14:tracePt t="35467" x="6153150" y="2508250"/>
          <p14:tracePt t="35473" x="6099175" y="2498725"/>
          <p14:tracePt t="35480" x="6035675" y="2498725"/>
          <p14:tracePt t="35488" x="5999163" y="2498725"/>
          <p14:tracePt t="35496" x="5943600" y="2498725"/>
          <p14:tracePt t="35504" x="5926138" y="2489200"/>
          <p14:tracePt t="35512" x="5907088" y="2481263"/>
          <p14:tracePt t="35520" x="5899150" y="2471738"/>
          <p14:tracePt t="35537" x="5899150" y="2452688"/>
          <p14:tracePt t="35545" x="5907088" y="2444750"/>
          <p14:tracePt t="35553" x="5926138" y="2425700"/>
          <p14:tracePt t="35570" x="5935663" y="2416175"/>
          <p14:tracePt t="35585" x="5943600" y="2408238"/>
          <p14:tracePt t="35602" x="5943600" y="2389188"/>
          <p14:tracePt t="35618" x="5943600" y="2379663"/>
          <p14:tracePt t="35625" x="5943600" y="2362200"/>
          <p14:tracePt t="35636" x="5916613" y="2343150"/>
          <p14:tracePt t="35641" x="5899150" y="2335213"/>
          <p14:tracePt t="35651" x="5853113" y="2325688"/>
          <p14:tracePt t="35657" x="5826125" y="2316163"/>
          <p14:tracePt t="35667" x="5807075" y="2298700"/>
          <p14:tracePt t="35673" x="5789613" y="2270125"/>
          <p14:tracePt t="35697" x="5770563" y="2262188"/>
          <p14:tracePt t="35737" x="5770563" y="2252663"/>
          <p14:tracePt t="35753" x="5770563" y="2243138"/>
          <p14:tracePt t="35768" x="5770563" y="2233613"/>
          <p14:tracePt t="35776" x="5770563" y="2225675"/>
          <p14:tracePt t="35784" x="5770563" y="2216150"/>
          <p14:tracePt t="35792" x="5770563" y="2206625"/>
          <p14:tracePt t="35800" x="5780088" y="2206625"/>
          <p14:tracePt t="35809" x="5789613" y="2206625"/>
          <p14:tracePt t="35816" x="5797550" y="2206625"/>
          <p14:tracePt t="35824" x="5807075" y="2197100"/>
          <p14:tracePt t="35841" x="5826125" y="2189163"/>
          <p14:tracePt t="35850" x="5826125" y="2179638"/>
          <p14:tracePt t="35857" x="5834063" y="2170113"/>
          <p14:tracePt t="35868" x="5843588" y="2160588"/>
          <p14:tracePt t="35897" x="5843588" y="2152650"/>
          <p14:tracePt t="36002" x="5853113" y="2152650"/>
          <p14:tracePt t="36161" x="5853113" y="2160588"/>
          <p14:tracePt t="36169" x="5853113" y="2179638"/>
          <p14:tracePt t="36177" x="5853113" y="2216150"/>
          <p14:tracePt t="36185" x="5853113" y="2252663"/>
          <p14:tracePt t="36193" x="5853113" y="2279650"/>
          <p14:tracePt t="36202" x="5853113" y="2325688"/>
          <p14:tracePt t="36209" x="5853113" y="2362200"/>
          <p14:tracePt t="36218" x="5853113" y="2408238"/>
          <p14:tracePt t="36225" x="5853113" y="2435225"/>
          <p14:tracePt t="36235" x="5862638" y="2481263"/>
          <p14:tracePt t="36241" x="5870575" y="2535238"/>
          <p14:tracePt t="36251" x="5889625" y="2581275"/>
          <p14:tracePt t="36257" x="5889625" y="2635250"/>
          <p14:tracePt t="36268" x="5899150" y="2690813"/>
          <p14:tracePt t="36273" x="5899150" y="2735263"/>
          <p14:tracePt t="36281" x="5916613" y="2790825"/>
          <p14:tracePt t="36289" x="5916613" y="2844800"/>
          <p14:tracePt t="36297" x="5935663" y="2881313"/>
          <p14:tracePt t="36305" x="5935663" y="2936875"/>
          <p14:tracePt t="36313" x="5943600" y="3009900"/>
          <p14:tracePt t="36321" x="5943600" y="3082925"/>
          <p14:tracePt t="36329" x="5953125" y="3146425"/>
          <p14:tracePt t="36337" x="5953125" y="3200400"/>
          <p14:tracePt t="36345" x="5953125" y="3255963"/>
          <p14:tracePt t="36353" x="5953125" y="3302000"/>
          <p14:tracePt t="36361" x="5953125" y="3338513"/>
          <p14:tracePt t="36369" x="5953125" y="3382963"/>
          <p14:tracePt t="36377" x="5953125" y="3419475"/>
          <p14:tracePt t="36385" x="5953125" y="3465513"/>
          <p14:tracePt t="36393" x="5953125" y="3475038"/>
          <p14:tracePt t="36402" x="5953125" y="3482975"/>
          <p14:tracePt t="36409" x="5953125" y="3511550"/>
          <p14:tracePt t="36418" x="5953125" y="3556000"/>
          <p14:tracePt t="36425" x="5953125" y="3565525"/>
          <p14:tracePt t="36441" x="5953125" y="3592513"/>
          <p14:tracePt t="36452" x="5953125" y="3611563"/>
          <p14:tracePt t="36457" x="5953125" y="3629025"/>
          <p14:tracePt t="36468" x="5953125" y="3657600"/>
          <p14:tracePt t="36473" x="5953125" y="3694113"/>
          <p14:tracePt t="36481" x="5953125" y="3721100"/>
          <p14:tracePt t="36489" x="5953125" y="3757613"/>
          <p14:tracePt t="36497" x="5953125" y="3803650"/>
          <p14:tracePt t="36505" x="5953125" y="3830638"/>
          <p14:tracePt t="36513" x="5953125" y="3857625"/>
          <p14:tracePt t="36521" x="5953125" y="3903663"/>
          <p14:tracePt t="36529" x="5953125" y="3911600"/>
          <p14:tracePt t="36537" x="5953125" y="3957638"/>
          <p14:tracePt t="36545" x="5953125" y="3967163"/>
          <p14:tracePt t="36553" x="5953125" y="4003675"/>
          <p14:tracePt t="36561" x="5953125" y="4040188"/>
          <p14:tracePt t="36569" x="5953125" y="4057650"/>
          <p14:tracePt t="36577" x="5953125" y="4103688"/>
          <p14:tracePt t="36585" x="5953125" y="4159250"/>
          <p14:tracePt t="36593" x="5916613" y="4203700"/>
          <p14:tracePt t="36602" x="5907088" y="4249738"/>
          <p14:tracePt t="36609" x="5899150" y="4276725"/>
          <p14:tracePt t="36618" x="5870575" y="4349750"/>
          <p14:tracePt t="36625" x="5862638" y="4376738"/>
          <p14:tracePt t="36635" x="5853113" y="4422775"/>
          <p14:tracePt t="36641" x="5843588" y="4441825"/>
          <p14:tracePt t="36651" x="5843588" y="4468813"/>
          <p14:tracePt t="36657" x="5826125" y="4486275"/>
          <p14:tracePt t="36668" x="5816600" y="4522788"/>
          <p14:tracePt t="36673" x="5789613" y="4578350"/>
          <p14:tracePt t="36681" x="5780088" y="4605338"/>
          <p14:tracePt t="36689" x="5770563" y="4641850"/>
          <p14:tracePt t="36697" x="5761038" y="4668838"/>
          <p14:tracePt t="36705" x="5753100" y="4724400"/>
          <p14:tracePt t="36713" x="5743575" y="4751388"/>
          <p14:tracePt t="36721" x="5716588" y="4814888"/>
          <p14:tracePt t="36729" x="5716588" y="4833938"/>
          <p14:tracePt t="36737" x="5707063" y="4851400"/>
          <p14:tracePt t="36745" x="5697538" y="4887913"/>
          <p14:tracePt t="36754" x="5688013" y="4933950"/>
          <p14:tracePt t="36761" x="5680075" y="4951413"/>
          <p14:tracePt t="36769" x="5661025" y="4979988"/>
          <p14:tracePt t="36777" x="5661025" y="4987925"/>
          <p14:tracePt t="36785" x="5653088" y="5006975"/>
          <p14:tracePt t="36793" x="5643563" y="5024438"/>
          <p14:tracePt t="36802" x="5616575" y="5043488"/>
          <p14:tracePt t="37529" x="5624513" y="5053013"/>
          <p14:tracePt t="37538" x="5707063" y="5089525"/>
          <p14:tracePt t="37545" x="5761038" y="5097463"/>
          <p14:tracePt t="37554" x="5789613" y="5116513"/>
          <p14:tracePt t="37561" x="5834063" y="5126038"/>
          <p14:tracePt t="37573" x="5853113" y="5126038"/>
          <p14:tracePt t="37578" x="5889625" y="5133975"/>
          <p14:tracePt t="37585" x="5899150" y="5143500"/>
          <p14:tracePt t="37592" x="5916613" y="5143500"/>
          <p14:tracePt t="37601" x="5935663" y="5153025"/>
          <p14:tracePt t="37961" x="5935663" y="5089525"/>
          <p14:tracePt t="37969" x="5907088" y="4987925"/>
          <p14:tracePt t="37977" x="5862638" y="4897438"/>
          <p14:tracePt t="37984" x="5826125" y="4797425"/>
          <p14:tracePt t="37993" x="5753100" y="4714875"/>
          <p14:tracePt t="38001" x="5680075" y="4595813"/>
          <p14:tracePt t="38008" x="5643563" y="4551363"/>
          <p14:tracePt t="38016" x="5561013" y="4478338"/>
          <p14:tracePt t="38024" x="5507038" y="4432300"/>
          <p14:tracePt t="38033" x="5441950" y="4359275"/>
          <p14:tracePt t="38041" x="5378450" y="4322763"/>
          <p14:tracePt t="38050" x="5324475" y="4259263"/>
          <p14:tracePt t="38057" x="5260975" y="4176713"/>
          <p14:tracePt t="38065" x="5224463" y="4122738"/>
          <p14:tracePt t="38073" x="5151438" y="4057650"/>
          <p14:tracePt t="38081" x="5122863" y="4040188"/>
          <p14:tracePt t="38089" x="5068888" y="4003675"/>
          <p14:tracePt t="38097" x="5022850" y="3984625"/>
          <p14:tracePt t="38105" x="4968875" y="3948113"/>
          <p14:tracePt t="38113" x="4949825" y="3940175"/>
          <p14:tracePt t="38121" x="4913313" y="3911600"/>
          <p14:tracePt t="38129" x="4886325" y="3894138"/>
          <p14:tracePt t="38136" x="4859338" y="3867150"/>
          <p14:tracePt t="38144" x="4859338" y="3830638"/>
          <p14:tracePt t="38152" x="4859338" y="3811588"/>
          <p14:tracePt t="38184" x="4868863" y="3811588"/>
          <p14:tracePt t="38200" x="4876800" y="3811588"/>
          <p14:tracePt t="38385" x="4895850" y="3757613"/>
          <p14:tracePt t="38393" x="4895850" y="3738563"/>
          <p14:tracePt t="38401" x="4913313" y="3665538"/>
          <p14:tracePt t="38409" x="4913313" y="3629025"/>
          <p14:tracePt t="38418" x="4913313" y="3575050"/>
          <p14:tracePt t="38425" x="4913313" y="3519488"/>
          <p14:tracePt t="38435" x="4913313" y="3455988"/>
          <p14:tracePt t="38441" x="4913313" y="3419475"/>
          <p14:tracePt t="38452" x="4913313" y="3365500"/>
          <p14:tracePt t="38457" x="4913313" y="3309938"/>
          <p14:tracePt t="38468" x="4913313" y="3255963"/>
          <p14:tracePt t="38473" x="4922838" y="3236913"/>
          <p14:tracePt t="38481" x="4922838" y="3219450"/>
          <p14:tracePt t="38489" x="4922838" y="3209925"/>
          <p14:tracePt t="38497" x="4922838" y="3200400"/>
          <p14:tracePt t="38505" x="4922838" y="3182938"/>
          <p14:tracePt t="38521" x="4922838" y="3163888"/>
          <p14:tracePt t="38529" x="4886325" y="3155950"/>
          <p14:tracePt t="38537" x="4767263" y="3136900"/>
          <p14:tracePt t="38545" x="4640263" y="3109913"/>
          <p14:tracePt t="38554" x="4476750" y="3100388"/>
          <p14:tracePt t="38561" x="4294188" y="3082925"/>
          <p14:tracePt t="38570" x="4111625" y="3036888"/>
          <p14:tracePt t="38577" x="3929063" y="3017838"/>
          <p14:tracePt t="38585" x="3802063" y="3009900"/>
          <p14:tracePt t="38593" x="3600450" y="2927350"/>
          <p14:tracePt t="38602" x="3419475" y="2881313"/>
          <p14:tracePt t="38609" x="3273425" y="2836863"/>
          <p14:tracePt t="38618" x="3154363" y="2771775"/>
          <p14:tracePt t="38625" x="3100388" y="2763838"/>
          <p14:tracePt t="38635" x="3035300" y="2735263"/>
          <p14:tracePt t="38641" x="2990850" y="2727325"/>
          <p14:tracePt t="38652" x="2962275" y="2717800"/>
          <p14:tracePt t="38657" x="2935288" y="2717800"/>
          <p14:tracePt t="38668" x="2917825" y="2717800"/>
          <p14:tracePt t="38673" x="2889250" y="2717800"/>
          <p14:tracePt t="38682" x="2844800" y="2717800"/>
          <p14:tracePt t="38689" x="2771775" y="2717800"/>
          <p14:tracePt t="38697" x="2662238" y="2717800"/>
          <p14:tracePt t="38705" x="2570163" y="2717800"/>
          <p14:tracePt t="38714" x="2462213" y="2717800"/>
          <p14:tracePt t="38721" x="2352675" y="2717800"/>
          <p14:tracePt t="38732" x="2260600" y="2717800"/>
          <p14:tracePt t="38738" x="2187575" y="2717800"/>
          <p14:tracePt t="38745" x="2160588" y="2717800"/>
          <p14:tracePt t="39002" x="2151063" y="2717800"/>
          <p14:tracePt t="39010" x="2151063" y="2727325"/>
          <p14:tracePt t="39017" x="2151063" y="2735263"/>
          <p14:tracePt t="39041" x="2133600" y="2771775"/>
          <p14:tracePt t="39057" x="2114550" y="2781300"/>
          <p14:tracePt t="39066" x="2097088" y="2790825"/>
          <p14:tracePt t="39082" x="2087563" y="2790825"/>
          <p14:tracePt t="39106" x="2070100" y="2790825"/>
          <p14:tracePt t="39178" x="2070100" y="2771775"/>
          <p14:tracePt t="39186" x="2097088" y="2727325"/>
          <p14:tracePt t="39193" x="2114550" y="2708275"/>
          <p14:tracePt t="39200" x="2133600" y="2662238"/>
          <p14:tracePt t="39208" x="2170113" y="2617788"/>
          <p14:tracePt t="39217" x="2179638" y="2598738"/>
          <p14:tracePt t="39224" x="2206625" y="2535238"/>
          <p14:tracePt t="39233" x="2224088" y="2508250"/>
          <p14:tracePt t="39241" x="2233613" y="2489200"/>
          <p14:tracePt t="39249" x="2243138" y="2471738"/>
          <p14:tracePt t="39257" x="2243138" y="2444750"/>
          <p14:tracePt t="39268" x="2260600" y="2416175"/>
          <p14:tracePt t="39273" x="2279650" y="2398713"/>
          <p14:tracePt t="39281" x="2287588" y="2371725"/>
          <p14:tracePt t="39289" x="2333625" y="2325688"/>
          <p14:tracePt t="39297" x="2343150" y="2298700"/>
          <p14:tracePt t="39305" x="2379663" y="2270125"/>
          <p14:tracePt t="39313" x="2397125" y="2233613"/>
          <p14:tracePt t="39321" x="2433638" y="2170113"/>
          <p14:tracePt t="39329" x="2462213" y="2125663"/>
          <p14:tracePt t="39338" x="2516188" y="2060575"/>
          <p14:tracePt t="39345" x="2552700" y="1997075"/>
          <p14:tracePt t="39353" x="2570163" y="1970088"/>
          <p14:tracePt t="39361" x="2589213" y="1951038"/>
          <p14:tracePt t="39369" x="2606675" y="1933575"/>
          <p14:tracePt t="39418" x="2616200" y="1933575"/>
          <p14:tracePt t="39426" x="2635250" y="1933575"/>
          <p14:tracePt t="39434" x="2662238" y="1943100"/>
          <p14:tracePt t="39442" x="2671763" y="1951038"/>
          <p14:tracePt t="39453" x="2716213" y="1997075"/>
          <p14:tracePt t="39458" x="2744788" y="2043113"/>
          <p14:tracePt t="39469" x="2781300" y="2089150"/>
          <p14:tracePt t="39474" x="2825750" y="2152650"/>
          <p14:tracePt t="39485" x="2844800" y="2179638"/>
          <p14:tracePt t="39489" x="2889250" y="2262188"/>
          <p14:tracePt t="39498" x="2898775" y="2289175"/>
          <p14:tracePt t="39507" x="2898775" y="2325688"/>
          <p14:tracePt t="39514" x="2898775" y="2343150"/>
          <p14:tracePt t="39523" x="2898775" y="2371725"/>
          <p14:tracePt t="39529" x="2898775" y="2379663"/>
          <p14:tracePt t="39537" x="2898775" y="2398713"/>
          <p14:tracePt t="39547" x="2898775" y="2416175"/>
          <p14:tracePt t="39552" x="2881313" y="2452688"/>
          <p14:tracePt t="39560" x="2862263" y="2471738"/>
          <p14:tracePt t="39568" x="2852738" y="2481263"/>
          <p14:tracePt t="39576" x="2835275" y="2489200"/>
          <p14:tracePt t="39585" x="2825750" y="2498725"/>
          <p14:tracePt t="39593" x="2808288" y="2517775"/>
          <p14:tracePt t="39600" x="2789238" y="2525713"/>
          <p14:tracePt t="39608" x="2781300" y="2535238"/>
          <p14:tracePt t="39617" x="2781300" y="2544763"/>
          <p14:tracePt t="39625" x="2762250" y="2562225"/>
          <p14:tracePt t="39636" x="2752725" y="2571750"/>
          <p14:tracePt t="39641" x="2744788" y="2581275"/>
          <p14:tracePt t="39652" x="2725738" y="2581275"/>
          <p14:tracePt t="39668" x="2716213" y="2581275"/>
          <p14:tracePt t="39800" x="2708275" y="2581275"/>
          <p14:tracePt t="39994" x="2708275" y="2571750"/>
          <p14:tracePt t="40010" x="2662238" y="2581275"/>
          <p14:tracePt t="40018" x="2616200" y="2617788"/>
          <p14:tracePt t="40026" x="2570163" y="2635250"/>
          <p14:tracePt t="40036" x="2525713" y="2662238"/>
          <p14:tracePt t="40042" x="2479675" y="2698750"/>
          <p14:tracePt t="40054" x="2416175" y="2754313"/>
          <p14:tracePt t="40057" x="2397125" y="2781300"/>
          <p14:tracePt t="40069" x="2360613" y="2808288"/>
          <p14:tracePt t="40074" x="2343150" y="2836863"/>
          <p14:tracePt t="40082" x="2306638" y="2890838"/>
          <p14:tracePt t="40090" x="2297113" y="2917825"/>
          <p14:tracePt t="40097" x="2260600" y="2963863"/>
          <p14:tracePt t="40105" x="2260600" y="3009900"/>
          <p14:tracePt t="40113" x="2243138" y="3036888"/>
          <p14:tracePt t="40121" x="2243138" y="3082925"/>
          <p14:tracePt t="40129" x="2233613" y="3119438"/>
          <p14:tracePt t="40137" x="2233613" y="3127375"/>
          <p14:tracePt t="40145" x="2214563" y="3163888"/>
          <p14:tracePt t="40153" x="2206625" y="3192463"/>
          <p14:tracePt t="40161" x="2197100" y="3219450"/>
          <p14:tracePt t="40177" x="2187575" y="3246438"/>
          <p14:tracePt t="40184" x="2187575" y="3255963"/>
          <p14:tracePt t="40193" x="2187575" y="3265488"/>
          <p14:tracePt t="40201" x="2187575" y="3282950"/>
          <p14:tracePt t="40209" x="2187575" y="3292475"/>
          <p14:tracePt t="40216" x="2187575" y="3302000"/>
          <p14:tracePt t="40225" x="2179638" y="3302000"/>
          <p14:tracePt t="40274" x="2170113" y="3309938"/>
          <p14:tracePt t="40426" x="2170113" y="3319463"/>
          <p14:tracePt t="40432" x="2170113" y="3328988"/>
          <p14:tracePt t="40449" x="2170113" y="3338513"/>
          <p14:tracePt t="40457" x="2170113" y="3346450"/>
          <p14:tracePt t="40465" x="2170113" y="3375025"/>
          <p14:tracePt t="40473" x="2170113" y="3382963"/>
          <p14:tracePt t="40481" x="2170113" y="3402013"/>
          <p14:tracePt t="40489" x="2197100" y="3465513"/>
          <p14:tracePt t="40497" x="2197100" y="3492500"/>
          <p14:tracePt t="40505" x="2197100" y="3538538"/>
          <p14:tracePt t="40513" x="2206625" y="3592513"/>
          <p14:tracePt t="40521" x="2224088" y="3638550"/>
          <p14:tracePt t="40529" x="2243138" y="3694113"/>
          <p14:tracePt t="40537" x="2251075" y="3775075"/>
          <p14:tracePt t="40545" x="2279650" y="3830638"/>
          <p14:tracePt t="40554" x="2287588" y="3894138"/>
          <p14:tracePt t="40561" x="2297113" y="3948113"/>
          <p14:tracePt t="40570" x="2297113" y="3994150"/>
          <p14:tracePt t="40577" x="2324100" y="4067175"/>
          <p14:tracePt t="40585" x="2333625" y="4103688"/>
          <p14:tracePt t="40593" x="2343150" y="4149725"/>
          <p14:tracePt t="40601" x="2360613" y="4213225"/>
          <p14:tracePt t="40609" x="2370138" y="4249738"/>
          <p14:tracePt t="40618" x="2370138" y="4295775"/>
          <p14:tracePt t="40625" x="2379663" y="4349750"/>
          <p14:tracePt t="40634" x="2389188" y="4386263"/>
          <p14:tracePt t="40641" x="2389188" y="4422775"/>
          <p14:tracePt t="40651" x="2389188" y="4459288"/>
          <p14:tracePt t="40657" x="2389188" y="4486275"/>
          <p14:tracePt t="40667" x="2389188" y="4541838"/>
          <p14:tracePt t="40673" x="2389188" y="4587875"/>
          <p14:tracePt t="40681" x="2389188" y="4624388"/>
          <p14:tracePt t="40689" x="2389188" y="4660900"/>
          <p14:tracePt t="40697" x="2389188" y="4697413"/>
          <p14:tracePt t="40705" x="2389188" y="4732338"/>
          <p14:tracePt t="40713" x="2389188" y="4787900"/>
          <p14:tracePt t="40721" x="2389188" y="4805363"/>
          <p14:tracePt t="40729" x="2389188" y="4851400"/>
          <p14:tracePt t="40737" x="2389188" y="4906963"/>
          <p14:tracePt t="40745" x="2389188" y="4933950"/>
          <p14:tracePt t="40753" x="2389188" y="4960938"/>
          <p14:tracePt t="40761" x="2389188" y="4987925"/>
          <p14:tracePt t="40769" x="2389188" y="5006975"/>
          <p14:tracePt t="40777" x="2389188" y="5024438"/>
          <p14:tracePt t="40785" x="2389188" y="5043488"/>
          <p14:tracePt t="40793" x="2389188" y="5060950"/>
          <p14:tracePt t="40801" x="2389188" y="5080000"/>
          <p14:tracePt t="40818" x="2389188" y="5089525"/>
          <p14:tracePt t="40890" x="2389188" y="5097463"/>
          <p14:tracePt t="40906" x="2389188" y="5126038"/>
          <p14:tracePt t="40914" x="2389188" y="5143500"/>
          <p14:tracePt t="40921" x="2389188" y="5170488"/>
          <p14:tracePt t="40929" x="2389188" y="5189538"/>
          <p14:tracePt t="40937" x="2389188" y="5226050"/>
          <p14:tracePt t="40944" x="2389188" y="5233988"/>
          <p14:tracePt t="40952" x="2379663" y="5253038"/>
          <p14:tracePt t="40968" x="2379663" y="5262563"/>
          <p14:tracePt t="41210" x="2379663" y="5280025"/>
          <p14:tracePt t="41218" x="2379663" y="5307013"/>
          <p14:tracePt t="41226" x="2379663" y="5326063"/>
          <p14:tracePt t="41238" x="2379663" y="5362575"/>
          <p14:tracePt t="41242" x="2370138" y="5408613"/>
          <p14:tracePt t="41253" x="2370138" y="5426075"/>
          <p14:tracePt t="41258" x="2370138" y="5462588"/>
          <p14:tracePt t="41271" x="2343150" y="5526088"/>
          <p14:tracePt t="41273" x="2333625" y="5554663"/>
          <p14:tracePt t="41281" x="2333625" y="5581650"/>
          <p14:tracePt t="41289" x="2333625" y="5608638"/>
          <p14:tracePt t="41297" x="2324100" y="5626100"/>
          <p14:tracePt t="41305" x="2324100" y="5645150"/>
          <p14:tracePt t="41313" x="2324100" y="5654675"/>
          <p14:tracePt t="41321" x="2324100" y="5662613"/>
          <p14:tracePt t="41329" x="2324100" y="5672138"/>
          <p14:tracePt t="41442" x="2324100" y="5691188"/>
          <p14:tracePt t="41474" x="2324100" y="5708650"/>
          <p14:tracePt t="41482" x="2316163" y="5708650"/>
          <p14:tracePt t="41490" x="2316163" y="5727700"/>
          <p14:tracePt t="41498" x="2316163" y="5735638"/>
          <p14:tracePt t="41514" x="2297113" y="5754688"/>
          <p14:tracePt t="41666" x="2297113" y="5772150"/>
          <p14:tracePt t="41683" x="2297113" y="5781675"/>
          <p14:tracePt t="41696" x="2287588" y="5808663"/>
          <p14:tracePt t="41704" x="2287588" y="5818188"/>
          <p14:tracePt t="41720" x="2287588" y="5827713"/>
          <p14:tracePt t="41728" x="2287588" y="5837238"/>
          <p14:tracePt t="41736" x="2279650" y="5854700"/>
          <p14:tracePt t="41745" x="2279650" y="5864225"/>
          <p14:tracePt t="41753" x="2279650" y="5873750"/>
          <p14:tracePt t="41761" x="2270125" y="5881688"/>
          <p14:tracePt t="41777" x="2260600" y="5891213"/>
          <p14:tracePt t="41826" x="2260600" y="5910263"/>
          <p14:tracePt t="41834" x="2260600" y="5918200"/>
          <p14:tracePt t="41842" x="2260600" y="5946775"/>
          <p14:tracePt t="41854" x="2260600" y="5983288"/>
          <p14:tracePt t="41858" x="2260600" y="5991225"/>
          <p14:tracePt t="41871" x="2251075" y="6018213"/>
          <p14:tracePt t="41875" x="2251075" y="6037263"/>
          <p14:tracePt t="42018" x="2260600" y="6027738"/>
          <p14:tracePt t="42050" x="2270125" y="6010275"/>
          <p14:tracePt t="42067" x="2287588" y="6010275"/>
          <p14:tracePt t="42075" x="2297113" y="6010275"/>
          <p14:tracePt t="42083" x="2352675" y="6010275"/>
          <p14:tracePt t="42090" x="2397125" y="6010275"/>
          <p14:tracePt t="42097" x="2416175" y="6010275"/>
          <p14:tracePt t="42105" x="2452688" y="6010275"/>
          <p14:tracePt t="42113" x="2462213" y="6010275"/>
          <p14:tracePt t="42129" x="2489200" y="6018213"/>
          <p14:tracePt t="42145" x="2489200" y="6027738"/>
          <p14:tracePt t="42153" x="2489200" y="6054725"/>
          <p14:tracePt t="44025" x="2489200" y="6046788"/>
          <p14:tracePt t="44058" x="2489200" y="6037263"/>
          <p14:tracePt t="44066" x="2489200" y="6018213"/>
          <p14:tracePt t="44105" x="2489200" y="6010275"/>
          <p14:tracePt t="44121" x="2489200" y="6000750"/>
          <p14:tracePt t="44129" x="2489200" y="5991225"/>
          <p14:tracePt t="44137" x="2489200" y="5983288"/>
          <p14:tracePt t="44145" x="2489200" y="5973763"/>
          <p14:tracePt t="44153" x="2498725" y="5954713"/>
          <p14:tracePt t="44161" x="2498725" y="5927725"/>
          <p14:tracePt t="44169" x="2506663" y="5910263"/>
          <p14:tracePt t="44177" x="2506663" y="5881688"/>
          <p14:tracePt t="44186" x="2506663" y="5837238"/>
          <p14:tracePt t="44193" x="2506663" y="5818188"/>
          <p14:tracePt t="44202" x="2506663" y="5781675"/>
          <p14:tracePt t="44209" x="2506663" y="5745163"/>
          <p14:tracePt t="44218" x="2506663" y="5718175"/>
          <p14:tracePt t="44225" x="2506663" y="5691188"/>
          <p14:tracePt t="44234" x="2516188" y="5672138"/>
          <p14:tracePt t="44241" x="2516188" y="5645150"/>
          <p14:tracePt t="44251" x="2516188" y="5635625"/>
          <p14:tracePt t="44257" x="2525713" y="5618163"/>
          <p14:tracePt t="44268" x="2543175" y="5589588"/>
          <p14:tracePt t="44284" x="2552700" y="5572125"/>
          <p14:tracePt t="44289" x="2570163" y="5535613"/>
          <p14:tracePt t="44297" x="2598738" y="5518150"/>
          <p14:tracePt t="44305" x="2625725" y="5508625"/>
          <p14:tracePt t="44313" x="2643188" y="5489575"/>
          <p14:tracePt t="44321" x="2671763" y="5472113"/>
          <p14:tracePt t="44328" x="2708275" y="5435600"/>
          <p14:tracePt t="44336" x="2735263" y="5426075"/>
          <p14:tracePt t="44344" x="2789238" y="5416550"/>
          <p14:tracePt t="44352" x="2871788" y="5372100"/>
          <p14:tracePt t="44360" x="2954338" y="5362575"/>
          <p14:tracePt t="44368" x="3081338" y="5335588"/>
          <p14:tracePt t="44376" x="3171825" y="5335588"/>
          <p14:tracePt t="44384" x="3290888" y="5262563"/>
          <p14:tracePt t="44392" x="3419475" y="5233988"/>
          <p14:tracePt t="44400" x="3546475" y="5216525"/>
          <p14:tracePt t="44408" x="3665538" y="5197475"/>
          <p14:tracePt t="44418" x="3775075" y="5189538"/>
          <p14:tracePt t="44424" x="3856038" y="5160963"/>
          <p14:tracePt t="44433" x="3911600" y="5153025"/>
          <p14:tracePt t="44440" x="3956050" y="5143500"/>
          <p14:tracePt t="44449" x="3965575" y="5143500"/>
          <p14:tracePt t="44456" x="3975100" y="5133975"/>
          <p14:tracePt t="44466" x="3984625" y="5133975"/>
          <p14:tracePt t="44496" x="3992563" y="5133975"/>
          <p14:tracePt t="44513" x="4002088" y="5126038"/>
          <p14:tracePt t="44521" x="4011613" y="5116513"/>
          <p14:tracePt t="44818" x="4057650" y="5116513"/>
          <p14:tracePt t="44825" x="4165600" y="5116513"/>
          <p14:tracePt t="44833" x="4294188" y="5116513"/>
          <p14:tracePt t="44842" x="4421188" y="5116513"/>
          <p14:tracePt t="44851" x="4586288" y="5116513"/>
          <p14:tracePt t="44857" x="4767263" y="5116513"/>
          <p14:tracePt t="44869" x="4932363" y="5116513"/>
          <p14:tracePt t="44873" x="5114925" y="5116513"/>
          <p14:tracePt t="44890" x="5351463" y="5116513"/>
          <p14:tracePt t="44897" x="5461000" y="5116513"/>
          <p14:tracePt t="44905" x="5514975" y="5116513"/>
          <p14:tracePt t="44913" x="5534025" y="5116513"/>
          <p14:tracePt t="44921" x="5543550" y="5116513"/>
          <p14:tracePt t="47137" x="5543550" y="5153025"/>
          <p14:tracePt t="47145" x="5543550" y="5189538"/>
          <p14:tracePt t="47153" x="5570538" y="5253038"/>
          <p14:tracePt t="47161" x="5570538" y="5270500"/>
          <p14:tracePt t="47169" x="5580063" y="5299075"/>
          <p14:tracePt t="47177" x="5580063" y="5307013"/>
          <p14:tracePt t="47185" x="5580063" y="5316538"/>
          <p14:tracePt t="47209" x="5580063" y="5335588"/>
          <p14:tracePt t="47217" x="5570538" y="5343525"/>
          <p14:tracePt t="47225" x="5561013" y="5343525"/>
          <p14:tracePt t="47234" x="5534025" y="5353050"/>
          <p14:tracePt t="47250" x="5524500" y="5353050"/>
          <p14:tracePt t="47259" x="5507038" y="5362575"/>
          <p14:tracePt t="47266" x="5497513" y="5362575"/>
          <p14:tracePt t="47272" x="5487988" y="5362575"/>
          <p14:tracePt t="47281" x="5461000" y="5372100"/>
          <p14:tracePt t="47288" x="5441950" y="5372100"/>
          <p14:tracePt t="47296" x="5434013" y="5372100"/>
          <p14:tracePt t="47304" x="5414963" y="5372100"/>
          <p14:tracePt t="47313" x="5397500" y="5372100"/>
          <p14:tracePt t="47321" x="5378450" y="5372100"/>
          <p14:tracePt t="47329" x="5368925" y="5372100"/>
          <p14:tracePt t="47337" x="5351463" y="5372100"/>
          <p14:tracePt t="47345" x="5334000" y="5372100"/>
          <p14:tracePt t="47354" x="5324475" y="5372100"/>
          <p14:tracePt t="47361" x="5314950" y="5372100"/>
          <p14:tracePt t="47377" x="5305425" y="5362575"/>
          <p14:tracePt t="47385" x="5278438" y="5335588"/>
          <p14:tracePt t="47393" x="5268913" y="5289550"/>
          <p14:tracePt t="47401" x="5251450" y="5262563"/>
          <p14:tracePt t="47409" x="5241925" y="5243513"/>
          <p14:tracePt t="47417" x="5214938" y="5216525"/>
          <p14:tracePt t="47425" x="5168900" y="5197475"/>
          <p14:tracePt t="47432" x="5151438" y="5180013"/>
          <p14:tracePt t="47441" x="5141913" y="5170488"/>
          <p14:tracePt t="47449" x="5132388" y="5153025"/>
          <p14:tracePt t="47457" x="5122863" y="5143500"/>
          <p14:tracePt t="47489" x="5122863" y="5116513"/>
          <p14:tracePt t="47497" x="5122863" y="5106988"/>
          <p14:tracePt t="47505" x="5122863" y="5080000"/>
          <p14:tracePt t="47513" x="5122863" y="5053013"/>
          <p14:tracePt t="47521" x="5141913" y="5016500"/>
          <p14:tracePt t="47529" x="5214938" y="4979988"/>
          <p14:tracePt t="47537" x="5314950" y="4943475"/>
          <p14:tracePt t="47545" x="5414963" y="4878388"/>
          <p14:tracePt t="47553" x="5561013" y="4851400"/>
          <p14:tracePt t="47561" x="5734050" y="4805363"/>
          <p14:tracePt t="47569" x="5880100" y="4778375"/>
          <p14:tracePt t="47577" x="6062663" y="4751388"/>
          <p14:tracePt t="47587" x="6208713" y="4714875"/>
          <p14:tracePt t="47593" x="6335713" y="4705350"/>
          <p14:tracePt t="47600" x="6445250" y="4705350"/>
          <p14:tracePt t="47609" x="6527800" y="4687888"/>
          <p14:tracePt t="47617" x="6554788" y="4687888"/>
          <p14:tracePt t="47624" x="6564313" y="4687888"/>
          <p14:tracePt t="47633" x="6581775" y="4687888"/>
          <p14:tracePt t="47665" x="6591300" y="4697413"/>
          <p14:tracePt t="47672" x="6591300" y="4732338"/>
          <p14:tracePt t="47681" x="6591300" y="4768850"/>
          <p14:tracePt t="47688" x="6591300" y="4814888"/>
          <p14:tracePt t="47698" x="6573838" y="4851400"/>
          <p14:tracePt t="47705" x="6537325" y="4914900"/>
          <p14:tracePt t="47713" x="6527800" y="4979988"/>
          <p14:tracePt t="47721" x="6500813" y="5043488"/>
          <p14:tracePt t="47729" x="6481763" y="5070475"/>
          <p14:tracePt t="47737" x="6445250" y="5116513"/>
          <p14:tracePt t="47745" x="6427788" y="5133975"/>
          <p14:tracePt t="47753" x="6399213" y="5170488"/>
          <p14:tracePt t="47762" x="6362700" y="5189538"/>
          <p14:tracePt t="47769" x="6335713" y="5207000"/>
          <p14:tracePt t="47777" x="6326188" y="5216525"/>
          <p14:tracePt t="47787" x="6308725" y="5226050"/>
          <p14:tracePt t="47793" x="6291263" y="5226050"/>
          <p14:tracePt t="47802" x="6281738" y="5233988"/>
          <p14:tracePt t="47817" x="6254750" y="5233988"/>
          <p14:tracePt t="47825" x="6235700" y="5233988"/>
          <p14:tracePt t="47834" x="6189663" y="5253038"/>
          <p14:tracePt t="47841" x="6135688" y="5253038"/>
          <p14:tracePt t="47850" x="6072188" y="5262563"/>
          <p14:tracePt t="47857" x="5999163" y="5262563"/>
          <p14:tracePt t="47867" x="5926138" y="5262563"/>
          <p14:tracePt t="47873" x="5870575" y="5262563"/>
          <p14:tracePt t="47887" x="5816600" y="5262563"/>
          <p14:tracePt t="47889" x="5753100" y="5262563"/>
          <p14:tracePt t="47897" x="5697538" y="5262563"/>
          <p14:tracePt t="47905" x="5653088" y="5253038"/>
          <p14:tracePt t="47913" x="5634038" y="5243513"/>
          <p14:tracePt t="47921" x="5607050" y="5207000"/>
          <p14:tracePt t="47929" x="5597525" y="5170488"/>
          <p14:tracePt t="47937" x="5597525" y="5143500"/>
          <p14:tracePt t="47945" x="5597525" y="5089525"/>
          <p14:tracePt t="47953" x="5597525" y="4979988"/>
          <p14:tracePt t="47961" x="5597525" y="4878388"/>
          <p14:tracePt t="47969" x="5616575" y="4768850"/>
          <p14:tracePt t="47977" x="5643563" y="4660900"/>
          <p14:tracePt t="47985" x="5653088" y="4522788"/>
          <p14:tracePt t="47993" x="5688013" y="4395788"/>
          <p14:tracePt t="48001" x="5697538" y="4268788"/>
          <p14:tracePt t="48009" x="5716588" y="4122738"/>
          <p14:tracePt t="48017" x="5761038" y="3957638"/>
          <p14:tracePt t="48025" x="5761038" y="3811588"/>
          <p14:tracePt t="48033" x="5789613" y="3602038"/>
          <p14:tracePt t="48041" x="5789613" y="3438525"/>
          <p14:tracePt t="48050" x="5789613" y="3309938"/>
          <p14:tracePt t="48057" x="5789613" y="3219450"/>
          <p14:tracePt t="48067" x="5789613" y="3109913"/>
          <p14:tracePt t="48073" x="5789613" y="3036888"/>
          <p14:tracePt t="48084" x="5780088" y="2973388"/>
          <p14:tracePt t="48089" x="5761038" y="2917825"/>
          <p14:tracePt t="48097" x="5753100" y="2836863"/>
          <p14:tracePt t="48105" x="5743575" y="2800350"/>
          <p14:tracePt t="48113" x="5743575" y="2735263"/>
          <p14:tracePt t="48121" x="5743575" y="2698750"/>
          <p14:tracePt t="48129" x="5743575" y="2644775"/>
          <p14:tracePt t="48137" x="5716588" y="2581275"/>
          <p14:tracePt t="48145" x="5716588" y="2554288"/>
          <p14:tracePt t="48153" x="5716588" y="2498725"/>
          <p14:tracePt t="48161" x="5716588" y="2452688"/>
          <p14:tracePt t="48177" x="5707063" y="2416175"/>
          <p14:tracePt t="48185" x="5707063" y="2408238"/>
          <p14:tracePt t="48193" x="5697538" y="2379663"/>
          <p14:tracePt t="48201" x="5688013" y="2371725"/>
          <p14:tracePt t="48209" x="5688013" y="2362200"/>
          <p14:tracePt t="48218" x="5670550" y="2343150"/>
          <p14:tracePt t="48225" x="5670550" y="2335213"/>
          <p14:tracePt t="48233" x="5670550" y="2325688"/>
          <p14:tracePt t="48241" x="5661025" y="2298700"/>
          <p14:tracePt t="48249" x="5653088" y="2298700"/>
          <p14:tracePt t="48257" x="5653088" y="2289175"/>
          <p14:tracePt t="48266" x="5653088" y="2270125"/>
          <p14:tracePt t="48273" x="5643563" y="2252663"/>
          <p14:tracePt t="48289" x="5624513" y="2233613"/>
          <p14:tracePt t="48305" x="5616575" y="2216150"/>
          <p14:tracePt t="48313" x="5616575" y="2197100"/>
          <p14:tracePt t="48321" x="5616575" y="2189163"/>
          <p14:tracePt t="48329" x="5616575" y="2160588"/>
          <p14:tracePt t="48337" x="5616575" y="2152650"/>
          <p14:tracePt t="48345" x="5616575" y="2116138"/>
          <p14:tracePt t="48369" x="5616575" y="2106613"/>
          <p14:tracePt t="48490" x="5588000" y="2097088"/>
          <p14:tracePt t="48496" x="5534025" y="2097088"/>
          <p14:tracePt t="48504" x="5441950" y="2097088"/>
          <p14:tracePt t="48512" x="5387975" y="2097088"/>
          <p14:tracePt t="48520" x="5278438" y="2097088"/>
          <p14:tracePt t="48529" x="5214938" y="2097088"/>
          <p14:tracePt t="48537" x="5187950" y="2097088"/>
          <p14:tracePt t="48545" x="5151438" y="2097088"/>
          <p14:tracePt t="48553" x="5105400" y="2097088"/>
          <p14:tracePt t="48561" x="5095875" y="2097088"/>
          <p14:tracePt t="48602" x="5095875" y="2079625"/>
          <p14:tracePt t="48610" x="5095875" y="2060575"/>
          <p14:tracePt t="48618" x="5095875" y="2024063"/>
          <p14:tracePt t="48626" x="5095875" y="1970088"/>
          <p14:tracePt t="48636" x="5095875" y="1914525"/>
          <p14:tracePt t="48642" x="5095875" y="1878013"/>
          <p14:tracePt t="48652" x="5105400" y="1824038"/>
          <p14:tracePt t="48658" x="5114925" y="1797050"/>
          <p14:tracePt t="48669" x="5132388" y="1778000"/>
          <p14:tracePt t="48674" x="5159375" y="1741488"/>
          <p14:tracePt t="48685" x="5187950" y="1724025"/>
          <p14:tracePt t="48690" x="5195888" y="1704975"/>
          <p14:tracePt t="48702" x="5224463" y="1687513"/>
          <p14:tracePt t="48706" x="5287963" y="1651000"/>
          <p14:tracePt t="48714" x="5324475" y="1641475"/>
          <p14:tracePt t="48722" x="5387975" y="1624013"/>
          <p14:tracePt t="48733" x="5451475" y="1587500"/>
          <p14:tracePt t="48737" x="5507038" y="1587500"/>
          <p14:tracePt t="48745" x="5524500" y="1587500"/>
          <p14:tracePt t="48753" x="5561013" y="1587500"/>
          <p14:tracePt t="48761" x="5597525" y="1587500"/>
          <p14:tracePt t="48769" x="5607050" y="1587500"/>
          <p14:tracePt t="48809" x="5616575" y="1587500"/>
          <p14:tracePt t="48817" x="5616575" y="1595438"/>
          <p14:tracePt t="48825" x="5624513" y="1614488"/>
          <p14:tracePt t="48834" x="5634038" y="1624013"/>
          <p14:tracePt t="48841" x="5634038" y="1631950"/>
          <p14:tracePt t="48850" x="5643563" y="1668463"/>
          <p14:tracePt t="48857" x="5661025" y="1687513"/>
          <p14:tracePt t="48867" x="5661025" y="1697038"/>
          <p14:tracePt t="48873" x="5661025" y="1714500"/>
          <p14:tracePt t="48883" x="5661025" y="1724025"/>
          <p14:tracePt t="48901" x="5661025" y="1760538"/>
          <p14:tracePt t="48905" x="5661025" y="1797050"/>
          <p14:tracePt t="48913" x="5661025" y="1804988"/>
          <p14:tracePt t="48921" x="5661025" y="1833563"/>
          <p14:tracePt t="48929" x="5643563" y="1860550"/>
          <p14:tracePt t="48937" x="5624513" y="1870075"/>
          <p14:tracePt t="48945" x="5597525" y="1887538"/>
          <p14:tracePt t="48953" x="5570538" y="1906588"/>
          <p14:tracePt t="48961" x="5543550" y="1924050"/>
          <p14:tracePt t="48969" x="5514975" y="1943100"/>
          <p14:tracePt t="48977" x="5470525" y="1960563"/>
          <p14:tracePt t="48986" x="5441950" y="1979613"/>
          <p14:tracePt t="48993" x="5414963" y="2006600"/>
          <p14:tracePt t="49001" x="5405438" y="2006600"/>
          <p14:tracePt t="49009" x="5397500" y="2006600"/>
          <p14:tracePt t="49017" x="5378450" y="2016125"/>
          <p14:tracePt t="49250" x="5405438" y="2016125"/>
          <p14:tracePt t="49258" x="5461000" y="2016125"/>
          <p14:tracePt t="49266" x="5497513" y="2016125"/>
          <p14:tracePt t="49274" x="5543550" y="2016125"/>
          <p14:tracePt t="49286" x="5580063" y="2016125"/>
          <p14:tracePt t="49290" x="5597525" y="2016125"/>
          <p14:tracePt t="49302" x="5607050" y="2016125"/>
          <p14:tracePt t="49306" x="5624513" y="2016125"/>
          <p14:tracePt t="49522" x="5634038" y="2024063"/>
          <p14:tracePt t="49528" x="5634038" y="2043113"/>
          <p14:tracePt t="49536" x="5634038" y="2089150"/>
          <p14:tracePt t="49544" x="5624513" y="2116138"/>
          <p14:tracePt t="49552" x="5624513" y="2170113"/>
          <p14:tracePt t="49560" x="5616575" y="2216150"/>
          <p14:tracePt t="49568" x="5597525" y="2306638"/>
          <p14:tracePt t="49577" x="5570538" y="2435225"/>
          <p14:tracePt t="49585" x="5570538" y="2598738"/>
          <p14:tracePt t="49592" x="5570538" y="2744788"/>
          <p14:tracePt t="49600" x="5570538" y="2909888"/>
          <p14:tracePt t="49608" x="5570538" y="3073400"/>
          <p14:tracePt t="49616" x="5570538" y="3255963"/>
          <p14:tracePt t="49625" x="5570538" y="3438525"/>
          <p14:tracePt t="49633" x="5570538" y="3611563"/>
          <p14:tracePt t="49640" x="5570538" y="3794125"/>
          <p14:tracePt t="49649" x="5580063" y="3957638"/>
          <p14:tracePt t="49656" x="5588000" y="4122738"/>
          <p14:tracePt t="49665" x="5588000" y="4286250"/>
          <p14:tracePt t="49672" x="5607050" y="4449763"/>
          <p14:tracePt t="49682" x="5607050" y="4651375"/>
          <p14:tracePt t="49689" x="5607050" y="4851400"/>
          <p14:tracePt t="49697" x="5597525" y="5033963"/>
          <p14:tracePt t="49705" x="5570538" y="5180013"/>
          <p14:tracePt t="49713" x="5561013" y="5307013"/>
          <p14:tracePt t="49721" x="5543550" y="5416550"/>
          <p14:tracePt t="49729" x="5514975" y="5554663"/>
          <p14:tracePt t="49736" x="5487988" y="5626100"/>
          <p14:tracePt t="49744" x="5478463" y="5691188"/>
          <p14:tracePt t="49752" x="5478463" y="5718175"/>
          <p14:tracePt t="49760" x="5470525" y="5745163"/>
          <p14:tracePt t="49768" x="5470525" y="5754688"/>
          <p14:tracePt t="49776" x="5470525" y="5772150"/>
          <p14:tracePt t="49793" x="5461000" y="5781675"/>
          <p14:tracePt t="50314" x="5451475" y="5764213"/>
          <p14:tracePt t="50320" x="5451475" y="5708650"/>
          <p14:tracePt t="50328" x="5451475" y="5681663"/>
          <p14:tracePt t="50336" x="5451475" y="5626100"/>
          <p14:tracePt t="50344" x="5424488" y="5562600"/>
          <p14:tracePt t="50352" x="5414963" y="5489575"/>
          <p14:tracePt t="50361" x="5387975" y="5445125"/>
          <p14:tracePt t="50369" x="5378450" y="5380038"/>
          <p14:tracePt t="50377" x="5378450" y="5307013"/>
          <p14:tracePt t="50385" x="5368925" y="5253038"/>
          <p14:tracePt t="50393" x="5341938" y="5216525"/>
          <p14:tracePt t="50401" x="5324475" y="5170488"/>
          <p14:tracePt t="50409" x="5314950" y="5133975"/>
          <p14:tracePt t="50418" x="5278438" y="5070475"/>
          <p14:tracePt t="50425" x="5205413" y="4987925"/>
          <p14:tracePt t="50433" x="5141913" y="4933950"/>
          <p14:tracePt t="50441" x="5041900" y="4887913"/>
          <p14:tracePt t="50449" x="4886325" y="4797425"/>
          <p14:tracePt t="50457" x="4795838" y="4760913"/>
          <p14:tracePt t="50466" x="4567238" y="4651375"/>
          <p14:tracePt t="50473" x="4448175" y="4532313"/>
          <p14:tracePt t="50482" x="4248150" y="4449763"/>
          <p14:tracePt t="50489" x="4038600" y="4349750"/>
          <p14:tracePt t="50497" x="3829050" y="4222750"/>
          <p14:tracePt t="50505" x="3673475" y="4130675"/>
          <p14:tracePt t="50513" x="3536950" y="4049713"/>
          <p14:tracePt t="50521" x="3419475" y="3976688"/>
          <p14:tracePt t="50529" x="3317875" y="3921125"/>
          <p14:tracePt t="50537" x="3236913" y="3867150"/>
          <p14:tracePt t="50545" x="3208338" y="3840163"/>
          <p14:tracePt t="50553" x="3154363" y="3784600"/>
          <p14:tracePt t="50561" x="3136900" y="3767138"/>
          <p14:tracePt t="50569" x="3127375" y="3757613"/>
          <p14:tracePt t="50577" x="3108325" y="3738563"/>
          <p14:tracePt t="50585" x="3081338" y="3721100"/>
          <p14:tracePt t="50601" x="3071813" y="3721100"/>
          <p14:tracePt t="50609" x="3044825" y="3702050"/>
          <p14:tracePt t="50617" x="3027363" y="3694113"/>
          <p14:tracePt t="50625" x="3008313" y="3694113"/>
          <p14:tracePt t="50633" x="2998788" y="3694113"/>
          <p14:tracePt t="50649" x="2990850" y="3694113"/>
          <p14:tracePt t="50792" x="3008313" y="3694113"/>
          <p14:tracePt t="50800" x="3054350" y="3694113"/>
          <p14:tracePt t="50808" x="3081338" y="3694113"/>
          <p14:tracePt t="50816" x="3108325" y="3694113"/>
          <p14:tracePt t="50825" x="3136900" y="3694113"/>
          <p14:tracePt t="50833" x="3190875" y="3694113"/>
          <p14:tracePt t="50841" x="3208338" y="3684588"/>
          <p14:tracePt t="50849" x="3227388" y="3675063"/>
          <p14:tracePt t="50857" x="3254375" y="3657600"/>
          <p14:tracePt t="50866" x="3254375" y="3611563"/>
          <p14:tracePt t="50886" x="3254375" y="3602038"/>
          <p14:tracePt t="50889" x="3254375" y="3565525"/>
          <p14:tracePt t="50899" x="3227388" y="3548063"/>
          <p14:tracePt t="50913" x="3200400" y="3529013"/>
          <p14:tracePt t="50921" x="3144838" y="3519488"/>
          <p14:tracePt t="50929" x="3136900" y="3511550"/>
          <p14:tracePt t="50937" x="3108325" y="3502025"/>
          <p14:tracePt t="50945" x="3090863" y="3502025"/>
          <p14:tracePt t="50953" x="3081338" y="3502025"/>
          <p14:tracePt t="50961" x="3071813" y="3502025"/>
          <p14:tracePt t="50969" x="3063875" y="3492500"/>
          <p14:tracePt t="50977" x="3044825" y="3482975"/>
          <p14:tracePt t="50985" x="3027363" y="3475038"/>
          <p14:tracePt t="50993" x="2981325" y="3446463"/>
          <p14:tracePt t="51001" x="2935288" y="3411538"/>
          <p14:tracePt t="51009" x="2871788" y="3375025"/>
          <p14:tracePt t="51017" x="2808288" y="3319463"/>
          <p14:tracePt t="51025" x="2725738" y="3265488"/>
          <p14:tracePt t="51033" x="2652713" y="3200400"/>
          <p14:tracePt t="51041" x="2589213" y="3146425"/>
          <p14:tracePt t="51049" x="2516188" y="3063875"/>
          <p14:tracePt t="51057" x="2462213" y="2982913"/>
          <p14:tracePt t="51065" x="2406650" y="2881313"/>
          <p14:tracePt t="51072" x="2379663" y="2790825"/>
          <p14:tracePt t="51081" x="2324100" y="2717800"/>
          <p14:tracePt t="51089" x="2270125" y="2635250"/>
          <p14:tracePt t="51096" x="2251075" y="2608263"/>
          <p14:tracePt t="51104" x="2243138" y="2589213"/>
          <p14:tracePt t="51113" x="2224088" y="2571750"/>
          <p14:tracePt t="51120" x="2214563" y="2544763"/>
          <p14:tracePt t="51128" x="2214563" y="2525713"/>
          <p14:tracePt t="51136" x="2206625" y="2508250"/>
          <p14:tracePt t="51144" x="2206625" y="2498725"/>
          <p14:tracePt t="51152" x="2206625" y="2481263"/>
          <p14:tracePt t="51160" x="2206625" y="2471738"/>
          <p14:tracePt t="51168" x="2187575" y="2452688"/>
          <p14:tracePt t="51210" x="2187575" y="2435225"/>
          <p14:tracePt t="51218" x="2187575" y="2425700"/>
          <p14:tracePt t="51226" x="2187575" y="2389188"/>
          <p14:tracePt t="51236" x="2187575" y="2379663"/>
          <p14:tracePt t="51242" x="2197100" y="2352675"/>
          <p14:tracePt t="51251" x="2233613" y="2306638"/>
          <p14:tracePt t="51258" x="2251075" y="2289175"/>
          <p14:tracePt t="51268" x="2287588" y="2243138"/>
          <p14:tracePt t="51274" x="2297113" y="2225675"/>
          <p14:tracePt t="51284" x="2316163" y="2197100"/>
          <p14:tracePt t="51290" x="2352675" y="2152650"/>
          <p14:tracePt t="51302" x="2360613" y="2133600"/>
          <p14:tracePt t="51306" x="2370138" y="2106613"/>
          <p14:tracePt t="51313" x="2389188" y="2060575"/>
          <p14:tracePt t="51321" x="2406650" y="2052638"/>
          <p14:tracePt t="51329" x="2406650" y="2043113"/>
          <p14:tracePt t="51337" x="2416175" y="2016125"/>
          <p14:tracePt t="51345" x="2425700" y="2006600"/>
          <p14:tracePt t="51353" x="2433638" y="1997075"/>
          <p14:tracePt t="51361" x="2443163" y="1997075"/>
          <p14:tracePt t="51369" x="2443163" y="1987550"/>
          <p14:tracePt t="51385" x="2452688" y="1979613"/>
          <p14:tracePt t="51394" x="2452688" y="1951038"/>
          <p14:tracePt t="51402" x="2452688" y="1943100"/>
          <p14:tracePt t="51410" x="2452688" y="1933575"/>
          <p14:tracePt t="51419" x="2470150" y="1914525"/>
          <p14:tracePt t="51426" x="2489200" y="1906588"/>
          <p14:tracePt t="51434" x="2489200" y="1897063"/>
          <p14:tracePt t="51441" x="2498725" y="1887538"/>
          <p14:tracePt t="51449" x="2533650" y="1851025"/>
          <p14:tracePt t="51457" x="2533650" y="1841500"/>
          <p14:tracePt t="51466" x="2543175" y="1814513"/>
          <p14:tracePt t="51473" x="2552700" y="1797050"/>
          <p14:tracePt t="51483" x="2579688" y="1768475"/>
          <p14:tracePt t="51489" x="2589213" y="1741488"/>
          <p14:tracePt t="51499" x="2598738" y="1724025"/>
          <p14:tracePt t="51505" x="2635250" y="1677988"/>
          <p14:tracePt t="51513" x="2643188" y="1641475"/>
          <p14:tracePt t="51521" x="2652713" y="1614488"/>
          <p14:tracePt t="51529" x="2662238" y="1587500"/>
          <p14:tracePt t="51537" x="2698750" y="1550988"/>
          <p14:tracePt t="51545" x="2708275" y="1531938"/>
          <p14:tracePt t="51553" x="2725738" y="1504950"/>
          <p14:tracePt t="51561" x="2735263" y="1495425"/>
          <p14:tracePt t="51569" x="2744788" y="1477963"/>
          <p14:tracePt t="51577" x="2744788" y="1468438"/>
          <p14:tracePt t="51585" x="2752725" y="1458913"/>
          <p14:tracePt t="51609" x="2762250" y="1449388"/>
          <p14:tracePt t="51618" x="2762250" y="1441450"/>
          <p14:tracePt t="51633" x="2771775" y="1422400"/>
          <p14:tracePt t="51649" x="2781300" y="1404938"/>
          <p14:tracePt t="51826" x="2771775" y="1404938"/>
          <p14:tracePt t="51834" x="2771775" y="1422400"/>
          <p14:tracePt t="51842" x="2752725" y="1449388"/>
          <p14:tracePt t="51851" x="2752725" y="1468438"/>
          <p14:tracePt t="51857" x="2752725" y="1495425"/>
          <p14:tracePt t="51866" x="2752725" y="1514475"/>
          <p14:tracePt t="51885" x="2825750" y="1595438"/>
          <p14:tracePt t="51889" x="2881313" y="1641475"/>
          <p14:tracePt t="51899" x="2962275" y="1714500"/>
          <p14:tracePt t="51905" x="2998788" y="1760538"/>
          <p14:tracePt t="51913" x="3035300" y="1841500"/>
          <p14:tracePt t="51921" x="3054350" y="1851025"/>
          <p14:tracePt t="51986" x="3071813" y="1851025"/>
          <p14:tracePt t="52002" x="3063875" y="1731963"/>
          <p14:tracePt t="52010" x="3044825" y="1697038"/>
          <p14:tracePt t="52017" x="2990850" y="1614488"/>
          <p14:tracePt t="52025" x="2981325" y="1595438"/>
          <p14:tracePt t="52033" x="2954338" y="1558925"/>
          <p14:tracePt t="52041" x="2925763" y="1504950"/>
          <p14:tracePt t="52049" x="2898775" y="1468438"/>
          <p14:tracePt t="52056" x="2889250" y="1449388"/>
          <p14:tracePt t="52065" x="2889250" y="1431925"/>
          <p14:tracePt t="52072" x="2881313" y="1412875"/>
          <p14:tracePt t="52104" x="2881313" y="1404938"/>
          <p14:tracePt t="52243" x="2871788" y="1395413"/>
          <p14:tracePt t="52249" x="2862263" y="1395413"/>
          <p14:tracePt t="52256" x="2852738" y="1395413"/>
          <p14:tracePt t="52265" x="2825750" y="1395413"/>
          <p14:tracePt t="52272" x="2808288" y="1431925"/>
          <p14:tracePt t="52282" x="2762250" y="1477963"/>
          <p14:tracePt t="52289" x="2752725" y="1495425"/>
          <p14:tracePt t="52298" x="2744788" y="1514475"/>
          <p14:tracePt t="52305" x="2744788" y="1522413"/>
          <p14:tracePt t="52313" x="2744788" y="1531938"/>
          <p14:tracePt t="52321" x="2735263" y="1541463"/>
          <p14:tracePt t="52329" x="2735263" y="1558925"/>
          <p14:tracePt t="52345" x="2735263" y="1568450"/>
          <p14:tracePt t="52353" x="2716213" y="1587500"/>
          <p14:tracePt t="52361" x="2716213" y="1595438"/>
          <p14:tracePt t="52369" x="2708275" y="1604963"/>
          <p14:tracePt t="52393" x="2708275" y="1614488"/>
          <p14:tracePt t="52402" x="2698750" y="1624013"/>
          <p14:tracePt t="52409" x="2698750" y="1631950"/>
          <p14:tracePt t="52466" x="2698750" y="1641475"/>
          <p14:tracePt t="52474" x="2698750" y="1651000"/>
          <p14:tracePt t="52483" x="2698750" y="1660525"/>
          <p14:tracePt t="52490" x="2698750" y="1677988"/>
          <p14:tracePt t="52502" x="2698750" y="1731963"/>
          <p14:tracePt t="52506" x="2698750" y="1797050"/>
          <p14:tracePt t="52513" x="2698750" y="1851025"/>
          <p14:tracePt t="52521" x="2698750" y="1924050"/>
          <p14:tracePt t="52529" x="2698750" y="2033588"/>
          <p14:tracePt t="52537" x="2752725" y="2152650"/>
          <p14:tracePt t="52545" x="2808288" y="2298700"/>
          <p14:tracePt t="52553" x="2889250" y="2452688"/>
          <p14:tracePt t="52561" x="2935288" y="2581275"/>
          <p14:tracePt t="52571" x="2990850" y="2717800"/>
          <p14:tracePt t="52577" x="3035300" y="2854325"/>
          <p14:tracePt t="52586" x="3063875" y="2963863"/>
          <p14:tracePt t="52593" x="3090863" y="3073400"/>
          <p14:tracePt t="52602" x="3108325" y="3173413"/>
          <p14:tracePt t="52609" x="3108325" y="3265488"/>
          <p14:tracePt t="52617" x="3108325" y="3338513"/>
          <p14:tracePt t="52624" x="3108325" y="3429000"/>
          <p14:tracePt t="52632" x="3108325" y="3482975"/>
          <p14:tracePt t="52640" x="3108325" y="3556000"/>
          <p14:tracePt t="52649" x="3090863" y="3621088"/>
          <p14:tracePt t="52656" x="3071813" y="3702050"/>
          <p14:tracePt t="52665" x="3063875" y="3730625"/>
          <p14:tracePt t="52673" x="3044825" y="3757613"/>
          <p14:tracePt t="52682" x="3035300" y="3803650"/>
          <p14:tracePt t="52689" x="3027363" y="3830638"/>
          <p14:tracePt t="52701" x="3027363" y="3848100"/>
          <p14:tracePt t="52704" x="2990850" y="3884613"/>
          <p14:tracePt t="52712" x="2990850" y="3894138"/>
          <p14:tracePt t="52720" x="2990850" y="3911600"/>
          <p14:tracePt t="52728" x="2962275" y="3976688"/>
          <p14:tracePt t="52736" x="2935288" y="4021138"/>
          <p14:tracePt t="52744" x="2898775" y="4067175"/>
          <p14:tracePt t="52752" x="2862263" y="4130675"/>
          <p14:tracePt t="52760" x="2825750" y="4159250"/>
          <p14:tracePt t="52769" x="2798763" y="4195763"/>
          <p14:tracePt t="52777" x="2789238" y="4203700"/>
          <p14:tracePt t="52785" x="2762250" y="4232275"/>
          <p14:tracePt t="52793" x="2762250" y="4240213"/>
          <p14:tracePt t="52809" x="2752725" y="4249738"/>
          <p14:tracePt t="52986" x="2771775" y="4240213"/>
          <p14:tracePt t="52992" x="2798763" y="4203700"/>
          <p14:tracePt t="53000" x="2844800" y="4130675"/>
          <p14:tracePt t="53008" x="2881313" y="4049713"/>
          <p14:tracePt t="53016" x="2944813" y="3948113"/>
          <p14:tracePt t="53025" x="2998788" y="3848100"/>
          <p14:tracePt t="53032" x="3054350" y="3757613"/>
          <p14:tracePt t="53042" x="3100388" y="3621088"/>
          <p14:tracePt t="53051" x="3127375" y="3538538"/>
          <p14:tracePt t="53058" x="3127375" y="3429000"/>
          <p14:tracePt t="53068" x="3136900" y="3355975"/>
          <p14:tracePt t="53074" x="3136900" y="3246438"/>
          <p14:tracePt t="53085" x="3136900" y="3173413"/>
          <p14:tracePt t="53089" x="3090863" y="3109913"/>
          <p14:tracePt t="53098" x="3054350" y="3027363"/>
          <p14:tracePt t="53105" x="2998788" y="2946400"/>
          <p14:tracePt t="53113" x="2917825" y="2873375"/>
          <p14:tracePt t="53121" x="2862263" y="2808288"/>
          <p14:tracePt t="53129" x="2789238" y="2690813"/>
          <p14:tracePt t="53137" x="2735263" y="2608263"/>
          <p14:tracePt t="53145" x="2679700" y="2508250"/>
          <p14:tracePt t="53153" x="2652713" y="2444750"/>
          <p14:tracePt t="53161" x="2625725" y="2371725"/>
          <p14:tracePt t="53169" x="2616200" y="2335213"/>
          <p14:tracePt t="53177" x="2606675" y="2279650"/>
          <p14:tracePt t="53185" x="2606675" y="2252663"/>
          <p14:tracePt t="53193" x="2606675" y="2243138"/>
          <p14:tracePt t="53201" x="2606675" y="2233613"/>
          <p14:tracePt t="53209" x="2598738" y="2206625"/>
          <p14:tracePt t="53225" x="2562225" y="2179638"/>
          <p14:tracePt t="53233" x="2552700" y="2170113"/>
          <p14:tracePt t="53241" x="2552700" y="2160588"/>
          <p14:tracePt t="53249" x="2543175" y="2160588"/>
          <p14:tracePt t="53257" x="2533650" y="2160588"/>
          <p14:tracePt t="53330" x="2589213" y="2160588"/>
          <p14:tracePt t="53338" x="2671763" y="2216150"/>
          <p14:tracePt t="53498" x="2671763" y="2206625"/>
          <p14:tracePt t="53512" x="2625725" y="2160588"/>
          <p14:tracePt t="53520" x="2570163" y="2106613"/>
          <p14:tracePt t="53529" x="2479675" y="1970088"/>
          <p14:tracePt t="53536" x="2370138" y="1797050"/>
          <p14:tracePt t="53544" x="2270125" y="1687513"/>
          <p14:tracePt t="53552" x="2197100" y="1587500"/>
          <p14:tracePt t="53561" x="2114550" y="1522413"/>
          <p14:tracePt t="53569" x="2014538" y="1495425"/>
          <p14:tracePt t="53577" x="1924050" y="1468438"/>
          <p14:tracePt t="53585" x="1851025" y="1412875"/>
          <p14:tracePt t="53593" x="1831975" y="1395413"/>
          <p14:tracePt t="53602" x="1814513" y="1376363"/>
          <p14:tracePt t="53609" x="1787525" y="1376363"/>
          <p14:tracePt t="53616" x="1778000" y="1368425"/>
          <p14:tracePt t="53625" x="1778000" y="1358900"/>
          <p14:tracePt t="53632" x="1768475" y="1339850"/>
          <p14:tracePt t="53640" x="1758950" y="1322388"/>
          <p14:tracePt t="53649" x="1758950" y="1303338"/>
          <p14:tracePt t="53656" x="1758950" y="1295400"/>
          <p14:tracePt t="53665" x="1758950" y="1258888"/>
          <p14:tracePt t="53672" x="1758950" y="1222375"/>
          <p14:tracePt t="53682" x="1758950" y="1195388"/>
          <p14:tracePt t="53689" x="1758950" y="1158875"/>
          <p14:tracePt t="53696" x="1758950" y="1122363"/>
          <p14:tracePt t="53704" x="1758950" y="1112838"/>
          <p14:tracePt t="53712" x="1758950" y="1103313"/>
          <p14:tracePt t="53720" x="1758950" y="1085850"/>
          <p14:tracePt t="53728" x="1778000" y="1066800"/>
          <p14:tracePt t="53736" x="1778000" y="1057275"/>
          <p14:tracePt t="53744" x="1787525" y="1057275"/>
          <p14:tracePt t="53752" x="1795463" y="1039813"/>
          <p14:tracePt t="53761" x="1814513" y="1020763"/>
          <p14:tracePt t="53818" x="1824038" y="1012825"/>
          <p14:tracePt t="53826" x="1831975" y="1012825"/>
          <p14:tracePt t="53833" x="1860550" y="1003300"/>
          <p14:tracePt t="53842" x="1895475" y="1003300"/>
          <p14:tracePt t="53851" x="1941513" y="976313"/>
          <p14:tracePt t="53858" x="1978025" y="976313"/>
          <p14:tracePt t="53867" x="2024063" y="976313"/>
          <p14:tracePt t="53888" x="2124075" y="957263"/>
          <p14:tracePt t="53890" x="2160588" y="957263"/>
          <p14:tracePt t="53900" x="2179638" y="957263"/>
          <p14:tracePt t="53905" x="2187575" y="947738"/>
          <p14:tracePt t="53913" x="2206625" y="947738"/>
          <p14:tracePt t="54145" x="2197100" y="947738"/>
          <p14:tracePt t="54970" x="2179638" y="984250"/>
          <p14:tracePt t="54978" x="2170113" y="1057275"/>
          <p14:tracePt t="54985" x="2170113" y="1158875"/>
          <p14:tracePt t="54993" x="2151063" y="1268413"/>
          <p14:tracePt t="55000" x="2151063" y="1358900"/>
          <p14:tracePt t="55008" x="2133600" y="1504950"/>
          <p14:tracePt t="55016" x="2097088" y="1641475"/>
          <p14:tracePt t="55024" x="2078038" y="1787525"/>
          <p14:tracePt t="55032" x="2060575" y="1970088"/>
          <p14:tracePt t="55040" x="2033588" y="2116138"/>
          <p14:tracePt t="55048" x="2033588" y="2298700"/>
          <p14:tracePt t="55057" x="2033588" y="2481263"/>
          <p14:tracePt t="55065" x="2033588" y="2654300"/>
          <p14:tracePt t="55073" x="2033588" y="2881313"/>
          <p14:tracePt t="55082" x="2033588" y="3054350"/>
          <p14:tracePt t="55089" x="2033588" y="3236913"/>
          <p14:tracePt t="55099" x="2033588" y="3419475"/>
          <p14:tracePt t="55105" x="2033588" y="3584575"/>
          <p14:tracePt t="55113" x="2033588" y="3767138"/>
          <p14:tracePt t="55121" x="2033588" y="3930650"/>
          <p14:tracePt t="55129" x="2033588" y="4076700"/>
          <p14:tracePt t="55137" x="2033588" y="4222750"/>
          <p14:tracePt t="55145" x="2033588" y="4368800"/>
          <p14:tracePt t="55153" x="2024063" y="4495800"/>
          <p14:tracePt t="55161" x="2005013" y="4605338"/>
          <p14:tracePt t="55169" x="1997075" y="4697413"/>
          <p14:tracePt t="55177" x="1978025" y="4797425"/>
          <p14:tracePt t="55185" x="1951038" y="4851400"/>
          <p14:tracePt t="55193" x="1941513" y="4933950"/>
          <p14:tracePt t="55202" x="1931988" y="4970463"/>
          <p14:tracePt t="55209" x="1905000" y="5016500"/>
          <p14:tracePt t="55217" x="1895475" y="5053013"/>
          <p14:tracePt t="55225" x="1887538" y="5080000"/>
          <p14:tracePt t="55232" x="1887538" y="5106988"/>
          <p14:tracePt t="55241" x="1878013" y="5126038"/>
          <p14:tracePt t="55249" x="1878013" y="5143500"/>
          <p14:tracePt t="55257" x="1878013" y="5153025"/>
          <p14:tracePt t="55266" x="1878013" y="5160963"/>
          <p14:tracePt t="55273" x="1868488" y="5170488"/>
          <p14:tracePt t="55283" x="1860550" y="5180013"/>
          <p14:tracePt t="55305" x="1860550" y="5189538"/>
          <p14:tracePt t="55313" x="1851025" y="5216525"/>
          <p14:tracePt t="55321" x="1851025" y="5243513"/>
          <p14:tracePt t="55329" x="1824038" y="5289550"/>
          <p14:tracePt t="55337" x="1804988" y="5326063"/>
          <p14:tracePt t="55345" x="1804988" y="5362575"/>
          <p14:tracePt t="55353" x="1787525" y="5408613"/>
          <p14:tracePt t="55361" x="1787525" y="5435600"/>
          <p14:tracePt t="55369" x="1758950" y="5462588"/>
          <p14:tracePt t="55377" x="1758950" y="5499100"/>
          <p14:tracePt t="55385" x="1758950" y="5518150"/>
          <p14:tracePt t="55393" x="1758950" y="5526088"/>
          <p14:tracePt t="55401" x="1758950" y="5535613"/>
          <p14:tracePt t="55409" x="1758950" y="5545138"/>
          <p14:tracePt t="55417" x="1758950" y="5554663"/>
          <p14:tracePt t="55457" x="1758950" y="5572125"/>
          <p14:tracePt t="55474" x="1758950" y="5581650"/>
          <p14:tracePt t="55482" x="1758950" y="5589588"/>
          <p14:tracePt t="55498" x="1758950" y="5608638"/>
          <p14:tracePt t="55505" x="1758950" y="5618163"/>
          <p14:tracePt t="55529" x="1758950" y="5626100"/>
          <p14:tracePt t="55546" x="1758950" y="5635625"/>
          <p14:tracePt t="55554" x="1751013" y="5654675"/>
          <p14:tracePt t="55569" x="1751013" y="5672138"/>
          <p14:tracePt t="55577" x="1751013" y="5691188"/>
          <p14:tracePt t="55585" x="1751013" y="5718175"/>
          <p14:tracePt t="55594" x="1751013" y="5754688"/>
          <p14:tracePt t="55601" x="1741488" y="5772150"/>
          <p14:tracePt t="55610" x="1741488" y="5800725"/>
          <p14:tracePt t="55617" x="1741488" y="5818188"/>
          <p14:tracePt t="55625" x="1731963" y="5845175"/>
          <p14:tracePt t="55633" x="1731963" y="5854700"/>
          <p14:tracePt t="55649" x="1731963" y="5864225"/>
          <p14:tracePt t="55657" x="1731963" y="5881688"/>
          <p14:tracePt t="55681" x="1731963" y="5891213"/>
          <p14:tracePt t="55689" x="1731963" y="5900738"/>
          <p14:tracePt t="55705" x="1722438" y="5927725"/>
          <p14:tracePt t="55713" x="1714500" y="5937250"/>
          <p14:tracePt t="55721" x="1714500" y="5946775"/>
          <p14:tracePt t="55729" x="1714500" y="5964238"/>
          <p14:tracePt t="55737" x="1714500" y="5983288"/>
          <p14:tracePt t="55745" x="1704975" y="6000750"/>
          <p14:tracePt t="55761" x="1704975" y="6010275"/>
          <p14:tracePt t="55769" x="1704975" y="6018213"/>
          <p14:tracePt t="55777" x="1704975" y="6027738"/>
          <p14:tracePt t="55785" x="1704975" y="6046788"/>
          <p14:tracePt t="56018" x="1704975" y="6054725"/>
          <p14:tracePt t="56024" x="1722438" y="6054725"/>
          <p14:tracePt t="56032" x="1751013" y="6054725"/>
          <p14:tracePt t="56040" x="1795463" y="6054725"/>
          <p14:tracePt t="56048" x="1824038" y="6054725"/>
          <p14:tracePt t="56056" x="1860550" y="6054725"/>
          <p14:tracePt t="56065" x="1905000" y="6054725"/>
          <p14:tracePt t="56073" x="1931988" y="6054725"/>
          <p14:tracePt t="56084" x="1978025" y="6054725"/>
          <p14:tracePt t="56089" x="2014538" y="6054725"/>
          <p14:tracePt t="56097" x="2060575" y="6054725"/>
          <p14:tracePt t="56104" x="2097088" y="6054725"/>
          <p14:tracePt t="56112" x="2124075" y="6054725"/>
          <p14:tracePt t="56120" x="2151063" y="6054725"/>
          <p14:tracePt t="56128" x="2160588" y="6054725"/>
          <p14:tracePt t="56145" x="2170113" y="6054725"/>
          <p14:tracePt t="58137" x="2197100" y="6054725"/>
          <p14:tracePt t="58146" x="2389188" y="6054725"/>
          <p14:tracePt t="58154" x="2570163" y="6018213"/>
          <p14:tracePt t="58162" x="2752725" y="5900738"/>
          <p14:tracePt t="58169" x="2898775" y="5854700"/>
          <p14:tracePt t="58177" x="3144838" y="5791200"/>
          <p14:tracePt t="58186" x="3309938" y="5727700"/>
          <p14:tracePt t="58193" x="3573463" y="5654675"/>
          <p14:tracePt t="58201" x="3792538" y="5608638"/>
          <p14:tracePt t="58211" x="4048125" y="5554663"/>
          <p14:tracePt t="58217" x="4230688" y="5535613"/>
          <p14:tracePt t="58226" x="4357688" y="5518150"/>
          <p14:tracePt t="58234" x="4513263" y="5489575"/>
          <p14:tracePt t="58241" x="4603750" y="5481638"/>
          <p14:tracePt t="58250" x="4676775" y="5481638"/>
          <p14:tracePt t="58257" x="4730750" y="5481638"/>
          <p14:tracePt t="58267" x="4767263" y="5481638"/>
          <p14:tracePt t="58666" x="4767263" y="5472113"/>
          <p14:tracePt t="58986" x="4776788" y="5462588"/>
          <p14:tracePt t="59002" x="4776788" y="5445125"/>
          <p14:tracePt t="59010" x="4776788" y="5408613"/>
          <p14:tracePt t="59018" x="4813300" y="5362575"/>
          <p14:tracePt t="59026" x="4832350" y="5343525"/>
          <p14:tracePt t="59034" x="4849813" y="5316538"/>
          <p14:tracePt t="59040" x="4859338" y="5316538"/>
          <p14:tracePt t="59049" x="4876800" y="5299075"/>
          <p14:tracePt t="59298" x="4876800" y="5289550"/>
          <p14:tracePt t="59306" x="4895850" y="5233988"/>
          <p14:tracePt t="59314" x="4913313" y="5143500"/>
          <p14:tracePt t="59322" x="4922838" y="5033963"/>
          <p14:tracePt t="59330" x="4922838" y="4960938"/>
          <p14:tracePt t="59338" x="4922838" y="4851400"/>
          <p14:tracePt t="59346" x="4922838" y="4741863"/>
          <p14:tracePt t="59353" x="4922838" y="4614863"/>
          <p14:tracePt t="59362" x="4905375" y="4478338"/>
          <p14:tracePt t="59370" x="4859338" y="4368800"/>
          <p14:tracePt t="59377" x="4803775" y="4249738"/>
          <p14:tracePt t="59385" x="4730750" y="4149725"/>
          <p14:tracePt t="59393" x="4676775" y="4086225"/>
          <p14:tracePt t="59401" x="4594225" y="3994150"/>
          <p14:tracePt t="59409" x="4513263" y="3911600"/>
          <p14:tracePt t="59418" x="4421188" y="3840163"/>
          <p14:tracePt t="59425" x="4367213" y="3821113"/>
          <p14:tracePt t="59433" x="4330700" y="3784600"/>
          <p14:tracePt t="59441" x="4267200" y="3748088"/>
          <p14:tracePt t="59449" x="4221163" y="3702050"/>
          <p14:tracePt t="59457" x="4157663" y="3657600"/>
          <p14:tracePt t="59466" x="4111625" y="3648075"/>
          <p14:tracePt t="59473" x="4065588" y="3611563"/>
          <p14:tracePt t="59482" x="3992563" y="3602038"/>
          <p14:tracePt t="59489" x="3911600" y="3575050"/>
          <p14:tracePt t="59499" x="3810000" y="3548063"/>
          <p14:tracePt t="59505" x="3702050" y="3502025"/>
          <p14:tracePt t="59516" x="3527425" y="3429000"/>
          <p14:tracePt t="59521" x="3419475" y="3402013"/>
          <p14:tracePt t="59529" x="3281363" y="3328988"/>
          <p14:tracePt t="59537" x="3163888" y="3282950"/>
          <p14:tracePt t="59545" x="3054350" y="3255963"/>
          <p14:tracePt t="59553" x="2971800" y="3228975"/>
          <p14:tracePt t="59561" x="2917825" y="3209925"/>
          <p14:tracePt t="59569" x="2871788" y="3192463"/>
          <p14:tracePt t="59577" x="2825750" y="3182938"/>
          <p14:tracePt t="59585" x="2798763" y="3182938"/>
          <p14:tracePt t="59593" x="2762250" y="3182938"/>
          <p14:tracePt t="59601" x="2716213" y="3182938"/>
          <p14:tracePt t="59609" x="2671763" y="3173413"/>
          <p14:tracePt t="59618" x="2643188" y="3173413"/>
          <p14:tracePt t="59625" x="2616200" y="3163888"/>
          <p14:tracePt t="59633" x="2589213" y="3163888"/>
          <p14:tracePt t="59641" x="2543175" y="3163888"/>
          <p14:tracePt t="59649" x="2506663" y="3163888"/>
          <p14:tracePt t="59657" x="2470150" y="3136900"/>
          <p14:tracePt t="59666" x="2443163" y="3136900"/>
          <p14:tracePt t="59673" x="2406650" y="3136900"/>
          <p14:tracePt t="59682" x="2397125" y="3136900"/>
          <p14:tracePt t="59689" x="2370138" y="3127375"/>
          <p14:tracePt t="59699" x="2352675" y="3127375"/>
          <p14:tracePt t="59705" x="2333625" y="3127375"/>
          <p14:tracePt t="59715" x="2324100" y="3127375"/>
          <p14:tracePt t="59721" x="2316163" y="3127375"/>
          <p14:tracePt t="59866" x="2287588" y="3127375"/>
          <p14:tracePt t="59872" x="2233613" y="3146425"/>
          <p14:tracePt t="59881" x="2179638" y="3155950"/>
          <p14:tracePt t="59889" x="2114550" y="3192463"/>
          <p14:tracePt t="59898" x="2033588" y="3219450"/>
          <p14:tracePt t="59904" x="1951038" y="3265488"/>
          <p14:tracePt t="59914" x="1924050" y="3273425"/>
          <p14:tracePt t="59921" x="1895475" y="3282950"/>
          <p14:tracePt t="59929" x="1851025" y="3282950"/>
          <p14:tracePt t="59945" x="1841500" y="3282950"/>
          <p14:tracePt t="60082" x="1814513" y="3282950"/>
          <p14:tracePt t="60088" x="1804988" y="3282950"/>
          <p14:tracePt t="60242" x="1824038" y="3282950"/>
          <p14:tracePt t="60250" x="1960563" y="3265488"/>
          <p14:tracePt t="60258" x="2106613" y="3265488"/>
          <p14:tracePt t="60268" x="2287588" y="3265488"/>
          <p14:tracePt t="60274" x="2433638" y="3265488"/>
          <p14:tracePt t="60285" x="2579688" y="3265488"/>
          <p14:tracePt t="60290" x="2689225" y="3265488"/>
          <p14:tracePt t="60303" x="2817813" y="3265488"/>
          <p14:tracePt t="60306" x="2889250" y="3265488"/>
          <p14:tracePt t="60316" x="2981325" y="3265488"/>
          <p14:tracePt t="60321" x="3035300" y="3265488"/>
          <p14:tracePt t="60330" x="3100388" y="3255963"/>
          <p14:tracePt t="60337" x="3117850" y="3255963"/>
          <p14:tracePt t="60345" x="3144838" y="3255963"/>
          <p14:tracePt t="60353" x="3154363" y="3255963"/>
          <p14:tracePt t="60514" x="3144838" y="3255963"/>
          <p14:tracePt t="60520" x="3071813" y="3255963"/>
          <p14:tracePt t="60528" x="2981325" y="3282950"/>
          <p14:tracePt t="60536" x="2898775" y="3292475"/>
          <p14:tracePt t="60544" x="2789238" y="3338513"/>
          <p14:tracePt t="60552" x="2689225" y="3355975"/>
          <p14:tracePt t="60561" x="2598738" y="3365500"/>
          <p14:tracePt t="60569" x="2562225" y="3365500"/>
          <p14:tracePt t="60577" x="2516188" y="3392488"/>
          <p14:tracePt t="60585" x="2489200" y="3402013"/>
          <p14:tracePt t="60593" x="2479675" y="3402013"/>
          <p14:tracePt t="60601" x="2462213" y="3402013"/>
          <p14:tracePt t="60609" x="2443163" y="3411538"/>
          <p14:tracePt t="60650" x="2433638" y="3411538"/>
          <p14:tracePt t="60658" x="2425700" y="3411538"/>
          <p14:tracePt t="60665" x="2416175" y="3411538"/>
          <p14:tracePt t="60672" x="2389188" y="3411538"/>
          <p14:tracePt t="60681" x="2360613" y="3438525"/>
          <p14:tracePt t="60688" x="2333625" y="3438525"/>
          <p14:tracePt t="60698" x="2279650" y="3455988"/>
          <p14:tracePt t="60704" x="2214563" y="3475038"/>
          <p14:tracePt t="60714" x="2133600" y="3492500"/>
          <p14:tracePt t="60721" x="2078038" y="3492500"/>
          <p14:tracePt t="60729" x="2041525" y="3492500"/>
          <p14:tracePt t="60737" x="1997075" y="3511550"/>
          <p14:tracePt t="60745" x="1978025" y="3511550"/>
          <p14:tracePt t="60753" x="1960563" y="3511550"/>
          <p14:tracePt t="60977" x="1931988" y="3511550"/>
          <p14:tracePt t="60985" x="1887538" y="3519488"/>
          <p14:tracePt t="60993" x="1851025" y="3529013"/>
          <p14:tracePt t="61000" x="1831975" y="3529013"/>
          <p14:tracePt t="61008" x="1787525" y="3548063"/>
          <p14:tracePt t="61016" x="1778000" y="3556000"/>
          <p14:tracePt t="61024" x="1758950" y="3565525"/>
          <p14:tracePt t="61048" x="1751013" y="3575050"/>
          <p14:tracePt t="61073" x="1751013" y="3584575"/>
          <p14:tracePt t="61105" x="1751013" y="3592513"/>
          <p14:tracePt t="61129" x="1758950" y="3592513"/>
          <p14:tracePt t="61137" x="1787525" y="3592513"/>
          <p14:tracePt t="61145" x="1814513" y="3592513"/>
          <p14:tracePt t="61153" x="1851025" y="3575050"/>
          <p14:tracePt t="61161" x="1878013" y="3575050"/>
          <p14:tracePt t="61169" x="1895475" y="3565525"/>
          <p14:tracePt t="61177" x="1905000" y="3565525"/>
          <p14:tracePt t="61185" x="1931988" y="3565525"/>
          <p14:tracePt t="61193" x="1941513" y="3565525"/>
          <p14:tracePt t="61217" x="1960563" y="3565525"/>
          <p14:tracePt t="61225" x="1968500" y="3565525"/>
          <p14:tracePt t="61233" x="1997075" y="3548063"/>
          <p14:tracePt t="61241" x="2024063" y="3548063"/>
          <p14:tracePt t="61250" x="2070100" y="3548063"/>
          <p14:tracePt t="61257" x="2124075" y="3548063"/>
          <p14:tracePt t="61266" x="2160588" y="3548063"/>
          <p14:tracePt t="61273" x="2233613" y="3548063"/>
          <p14:tracePt t="61283" x="2306638" y="3548063"/>
          <p14:tracePt t="61289" x="2379663" y="3548063"/>
          <p14:tracePt t="61302" x="2470150" y="3548063"/>
          <p14:tracePt t="61305" x="2543175" y="3548063"/>
          <p14:tracePt t="61316" x="2589213" y="3548063"/>
          <p14:tracePt t="61321" x="2606675" y="3548063"/>
          <p14:tracePt t="61330" x="2616200" y="3548063"/>
          <p14:tracePt t="61337" x="2625725" y="3548063"/>
          <p14:tracePt t="61345" x="2635250" y="3548063"/>
          <p14:tracePt t="62505" x="2643188" y="3548063"/>
          <p14:tracePt t="62514" x="2662238" y="3556000"/>
          <p14:tracePt t="62522" x="2662238" y="3584575"/>
          <p14:tracePt t="62537" x="2662238" y="3592513"/>
          <p14:tracePt t="62546" x="2662238" y="3602038"/>
          <p14:tracePt t="62552" x="2662238" y="3629025"/>
          <p14:tracePt t="63481" x="2616200" y="3638550"/>
          <p14:tracePt t="63489" x="2552700" y="3629025"/>
          <p14:tracePt t="63497" x="2506663" y="3611563"/>
          <p14:tracePt t="63505" x="2479675" y="3602038"/>
          <p14:tracePt t="63516" x="2452688" y="3575050"/>
          <p14:tracePt t="63521" x="2406650" y="3511550"/>
          <p14:tracePt t="63530" x="2389188" y="3475038"/>
          <p14:tracePt t="63537" x="2352675" y="3402013"/>
          <p14:tracePt t="63545" x="2324100" y="3346450"/>
          <p14:tracePt t="63553" x="2297113" y="3246438"/>
          <p14:tracePt t="63561" x="2279650" y="3182938"/>
          <p14:tracePt t="63569" x="2260600" y="3090863"/>
          <p14:tracePt t="63577" x="2260600" y="3036888"/>
          <p14:tracePt t="63585" x="2260600" y="3009900"/>
          <p14:tracePt t="63593" x="2251075" y="2917825"/>
          <p14:tracePt t="63601" x="2251075" y="2890838"/>
          <p14:tracePt t="63610" x="2233613" y="2844800"/>
          <p14:tracePt t="63618" x="2224088" y="2836863"/>
          <p14:tracePt t="63625" x="2214563" y="2817813"/>
          <p14:tracePt t="63634" x="2170113" y="2800350"/>
          <p14:tracePt t="63641" x="2160588" y="2800350"/>
          <p14:tracePt t="63649" x="2133600" y="2790825"/>
          <p14:tracePt t="63657" x="2114550" y="2781300"/>
          <p14:tracePt t="63673" x="2097088" y="2781300"/>
          <p14:tracePt t="63714" x="2078038" y="2763838"/>
          <p14:tracePt t="63731" x="2060575" y="2763838"/>
          <p14:tracePt t="63737" x="2041525" y="2744788"/>
          <p14:tracePt t="63745" x="2005013" y="2744788"/>
          <p14:tracePt t="63753" x="1968500" y="2727325"/>
          <p14:tracePt t="63761" x="1924050" y="2698750"/>
          <p14:tracePt t="63769" x="1860550" y="2698750"/>
          <p14:tracePt t="63777" x="1787525" y="2681288"/>
          <p14:tracePt t="63785" x="1685925" y="2635250"/>
          <p14:tracePt t="63793" x="1612900" y="2625725"/>
          <p14:tracePt t="63801" x="1512888" y="2581275"/>
          <p14:tracePt t="63809" x="1468438" y="2571750"/>
          <p14:tracePt t="63818" x="1412875" y="2544763"/>
          <p14:tracePt t="63825" x="1358900" y="2508250"/>
          <p14:tracePt t="63833" x="1349375" y="2498725"/>
          <p14:tracePt t="63841" x="1349375" y="2481263"/>
          <p14:tracePt t="63849" x="1349375" y="2471738"/>
          <p14:tracePt t="63857" x="1330325" y="2425700"/>
          <p14:tracePt t="63866" x="1322388" y="2398713"/>
          <p14:tracePt t="63873" x="1322388" y="2352675"/>
          <p14:tracePt t="63885" x="1322388" y="2316163"/>
          <p14:tracePt t="63889" x="1322388" y="2270125"/>
          <p14:tracePt t="63899" x="1322388" y="2233613"/>
          <p14:tracePt t="63905" x="1339850" y="2197100"/>
          <p14:tracePt t="63915" x="1349375" y="2160588"/>
          <p14:tracePt t="63921" x="1366838" y="2116138"/>
          <p14:tracePt t="63929" x="1376363" y="2052638"/>
          <p14:tracePt t="63937" x="1395413" y="2016125"/>
          <p14:tracePt t="63945" x="1403350" y="1970088"/>
          <p14:tracePt t="63953" x="1403350" y="1943100"/>
          <p14:tracePt t="63961" x="1422400" y="1897063"/>
          <p14:tracePt t="63969" x="1439863" y="1870075"/>
          <p14:tracePt t="63977" x="1439863" y="1833563"/>
          <p14:tracePt t="63985" x="1458913" y="1778000"/>
          <p14:tracePt t="63993" x="1495425" y="1731963"/>
          <p14:tracePt t="64001" x="1541463" y="1687513"/>
          <p14:tracePt t="64009" x="1568450" y="1651000"/>
          <p14:tracePt t="64018" x="1612900" y="1587500"/>
          <p14:tracePt t="64025" x="1649413" y="1541463"/>
          <p14:tracePt t="64034" x="1677988" y="1504950"/>
          <p14:tracePt t="64041" x="1741488" y="1458913"/>
          <p14:tracePt t="64049" x="1787525" y="1422400"/>
          <p14:tracePt t="64057" x="1851025" y="1395413"/>
          <p14:tracePt t="64066" x="1887538" y="1368425"/>
          <p14:tracePt t="64073" x="1941513" y="1339850"/>
          <p14:tracePt t="64082" x="1997075" y="1303338"/>
          <p14:tracePt t="64089" x="2024063" y="1295400"/>
          <p14:tracePt t="64098" x="2033588" y="1295400"/>
          <p14:tracePt t="64105" x="2060575" y="1295400"/>
          <p14:tracePt t="64115" x="2070100" y="1285875"/>
          <p14:tracePt t="64131" x="2087563" y="1285875"/>
          <p14:tracePt t="64137" x="2124075" y="1268413"/>
          <p14:tracePt t="64153" x="2151063" y="1268413"/>
          <p14:tracePt t="64161" x="2170113" y="1258888"/>
          <p14:tracePt t="64169" x="2197100" y="1258888"/>
          <p14:tracePt t="64177" x="2214563" y="1258888"/>
          <p14:tracePt t="64185" x="2243138" y="1258888"/>
          <p14:tracePt t="64193" x="2251075" y="1258888"/>
          <p14:tracePt t="64201" x="2260600" y="1258888"/>
          <p14:tracePt t="64209" x="2287588" y="1258888"/>
          <p14:tracePt t="64217" x="2297113" y="1258888"/>
          <p14:tracePt t="64225" x="2316163" y="1258888"/>
          <p14:tracePt t="64233" x="2352675" y="1268413"/>
          <p14:tracePt t="64241" x="2370138" y="1285875"/>
          <p14:tracePt t="64249" x="2397125" y="1322388"/>
          <p14:tracePt t="64257" x="2443163" y="1385888"/>
          <p14:tracePt t="64266" x="2462213" y="1412875"/>
          <p14:tracePt t="64273" x="2498725" y="1458913"/>
          <p14:tracePt t="64282" x="2516188" y="1477963"/>
          <p14:tracePt t="64289" x="2562225" y="1541463"/>
          <p14:tracePt t="64299" x="2589213" y="1568450"/>
          <p14:tracePt t="64305" x="2625725" y="1604963"/>
          <p14:tracePt t="64315" x="2652713" y="1660525"/>
          <p14:tracePt t="64321" x="2689225" y="1714500"/>
          <p14:tracePt t="64331" x="2698750" y="1768475"/>
          <p14:tracePt t="64337" x="2716213" y="1787525"/>
          <p14:tracePt t="64345" x="2744788" y="1851025"/>
          <p14:tracePt t="64353" x="2752725" y="1887538"/>
          <p14:tracePt t="64361" x="2771775" y="1933575"/>
          <p14:tracePt t="64369" x="2781300" y="1979613"/>
          <p14:tracePt t="64377" x="2808288" y="2006600"/>
          <p14:tracePt t="64385" x="2808288" y="2052638"/>
          <p14:tracePt t="64393" x="2825750" y="2089150"/>
          <p14:tracePt t="64401" x="2835275" y="2133600"/>
          <p14:tracePt t="64409" x="2835275" y="2189163"/>
          <p14:tracePt t="64417" x="2844800" y="2225675"/>
          <p14:tracePt t="64425" x="2844800" y="2279650"/>
          <p14:tracePt t="64434" x="2844800" y="2335213"/>
          <p14:tracePt t="64441" x="2852738" y="2371725"/>
          <p14:tracePt t="64449" x="2881313" y="2452688"/>
          <p14:tracePt t="64457" x="2908300" y="2517775"/>
          <p14:tracePt t="64466" x="2917825" y="2571750"/>
          <p14:tracePt t="64473" x="2944813" y="2654300"/>
          <p14:tracePt t="64482" x="2954338" y="2681288"/>
          <p14:tracePt t="64489" x="2971800" y="2754313"/>
          <p14:tracePt t="64499" x="2981325" y="2781300"/>
          <p14:tracePt t="64505" x="3017838" y="2854325"/>
          <p14:tracePt t="64515" x="3027363" y="2917825"/>
          <p14:tracePt t="64521" x="3035300" y="2990850"/>
          <p14:tracePt t="64531" x="3035300" y="3046413"/>
          <p14:tracePt t="64537" x="3063875" y="3146425"/>
          <p14:tracePt t="64545" x="3063875" y="3200400"/>
          <p14:tracePt t="64553" x="3063875" y="3255963"/>
          <p14:tracePt t="64561" x="3063875" y="3346450"/>
          <p14:tracePt t="64569" x="3063875" y="3411538"/>
          <p14:tracePt t="64577" x="3063875" y="3482975"/>
          <p14:tracePt t="64585" x="3063875" y="3575050"/>
          <p14:tracePt t="64593" x="3063875" y="3665538"/>
          <p14:tracePt t="64601" x="3063875" y="3794125"/>
          <p14:tracePt t="64609" x="3063875" y="3884613"/>
          <p14:tracePt t="64617" x="3063875" y="3976688"/>
          <p14:tracePt t="64625" x="3063875" y="4103688"/>
          <p14:tracePt t="64633" x="3035300" y="4240213"/>
          <p14:tracePt t="64641" x="2990850" y="4349750"/>
          <p14:tracePt t="64648" x="2971800" y="4432300"/>
          <p14:tracePt t="64657" x="2935288" y="4505325"/>
          <p14:tracePt t="64665" x="2898775" y="4568825"/>
          <p14:tracePt t="64673" x="2862263" y="4624388"/>
          <p14:tracePt t="64682" x="2825750" y="4687888"/>
          <p14:tracePt t="64689" x="2771775" y="4732338"/>
          <p14:tracePt t="64699" x="2735263" y="4797425"/>
          <p14:tracePt t="64705" x="2716213" y="4841875"/>
          <p14:tracePt t="64715" x="2679700" y="4887913"/>
          <p14:tracePt t="64721" x="2652713" y="4933950"/>
          <p14:tracePt t="64731" x="2598738" y="4997450"/>
          <p14:tracePt t="64736" x="2589213" y="5043488"/>
          <p14:tracePt t="64745" x="2533650" y="5126038"/>
          <p14:tracePt t="64752" x="2525713" y="5153025"/>
          <p14:tracePt t="64760" x="2489200" y="5197475"/>
          <p14:tracePt t="64768" x="2452688" y="5280025"/>
          <p14:tracePt t="64776" x="2425700" y="5316538"/>
          <p14:tracePt t="64784" x="2389188" y="5362575"/>
          <p14:tracePt t="64792" x="2352675" y="5389563"/>
          <p14:tracePt t="64801" x="2306638" y="5445125"/>
          <p14:tracePt t="64809" x="2270125" y="5472113"/>
          <p14:tracePt t="64817" x="2206625" y="5526088"/>
          <p14:tracePt t="64825" x="2179638" y="5545138"/>
          <p14:tracePt t="64833" x="2170113" y="5562600"/>
          <p14:tracePt t="64841" x="2133600" y="5572125"/>
          <p14:tracePt t="64849" x="2106613" y="5599113"/>
          <p14:tracePt t="64857" x="2087563" y="5608638"/>
          <p14:tracePt t="64866" x="2070100" y="5626100"/>
          <p14:tracePt t="64873" x="2051050" y="5635625"/>
          <p14:tracePt t="64885" x="2014538" y="5645150"/>
          <p14:tracePt t="64889" x="1997075" y="5662613"/>
          <p14:tracePt t="64905" x="1987550" y="5672138"/>
          <p14:tracePt t="64915" x="1978025" y="5672138"/>
          <p14:tracePt t="64970" x="1968500" y="5672138"/>
          <p14:tracePt t="64978" x="1960563" y="5672138"/>
          <p14:tracePt t="64986" x="1931988" y="5672138"/>
          <p14:tracePt t="64994" x="1905000" y="5672138"/>
          <p14:tracePt t="65001" x="1860550" y="5672138"/>
          <p14:tracePt t="65009" x="1814513" y="5645150"/>
          <p14:tracePt t="65017" x="1768475" y="5599113"/>
          <p14:tracePt t="65025" x="1685925" y="5526088"/>
          <p14:tracePt t="65034" x="1612900" y="5462588"/>
          <p14:tracePt t="65041" x="1549400" y="5389563"/>
          <p14:tracePt t="65049" x="1449388" y="5307013"/>
          <p14:tracePt t="65057" x="1385888" y="5253038"/>
          <p14:tracePt t="65065" x="1293813" y="5170488"/>
          <p14:tracePt t="65073" x="1176338" y="5043488"/>
          <p14:tracePt t="65081" x="1103313" y="4943475"/>
          <p14:tracePt t="65089" x="1047750" y="4851400"/>
          <p14:tracePt t="65098" x="1003300" y="4751388"/>
          <p14:tracePt t="65105" x="947738" y="4614863"/>
          <p14:tracePt t="65115" x="939800" y="4559300"/>
          <p14:tracePt t="65120" x="893763" y="4441825"/>
          <p14:tracePt t="65129" x="874713" y="4349750"/>
          <p14:tracePt t="65136" x="874713" y="4276725"/>
          <p14:tracePt t="65144" x="874713" y="4232275"/>
          <p14:tracePt t="65152" x="874713" y="4195763"/>
          <p14:tracePt t="65161" x="874713" y="4149725"/>
          <p14:tracePt t="65169" x="874713" y="4113213"/>
          <p14:tracePt t="65177" x="874713" y="4057650"/>
          <p14:tracePt t="65185" x="874713" y="4021138"/>
          <p14:tracePt t="65193" x="874713" y="3984625"/>
          <p14:tracePt t="65201" x="874713" y="3957638"/>
          <p14:tracePt t="65209" x="874713" y="3930650"/>
          <p14:tracePt t="65217" x="874713" y="3875088"/>
          <p14:tracePt t="65225" x="874713" y="3811588"/>
          <p14:tracePt t="65233" x="884238" y="3757613"/>
          <p14:tracePt t="65241" x="911225" y="3694113"/>
          <p14:tracePt t="65250" x="920750" y="3638550"/>
          <p14:tracePt t="65257" x="930275" y="3621088"/>
          <p14:tracePt t="65264" x="947738" y="3556000"/>
          <p14:tracePt t="65273" x="974725" y="3511550"/>
          <p14:tracePt t="65281" x="984250" y="3482975"/>
          <p14:tracePt t="65289" x="1020763" y="3429000"/>
          <p14:tracePt t="65298" x="1047750" y="3392488"/>
          <p14:tracePt t="65305" x="1084263" y="3346450"/>
          <p14:tracePt t="65315" x="1157288" y="3273425"/>
          <p14:tracePt t="65321" x="1203325" y="3209925"/>
          <p14:tracePt t="65331" x="1239838" y="3192463"/>
          <p14:tracePt t="65337" x="1293813" y="3146425"/>
          <p14:tracePt t="65345" x="1312863" y="3136900"/>
          <p14:tracePt t="65353" x="1376363" y="3100388"/>
          <p14:tracePt t="65361" x="1458913" y="3046413"/>
          <p14:tracePt t="65369" x="1522413" y="3017838"/>
          <p14:tracePt t="65377" x="1558925" y="3009900"/>
          <p14:tracePt t="65385" x="1604963" y="2982913"/>
          <p14:tracePt t="65393" x="1649413" y="2973388"/>
          <p14:tracePt t="65401" x="1668463" y="2963863"/>
          <p14:tracePt t="65409" x="1704975" y="2963863"/>
          <p14:tracePt t="65417" x="1722438" y="2963863"/>
          <p14:tracePt t="65425" x="1751013" y="2963863"/>
          <p14:tracePt t="65433" x="1787525" y="2954338"/>
          <p14:tracePt t="65441" x="1814513" y="2954338"/>
          <p14:tracePt t="65449" x="1841500" y="2954338"/>
          <p14:tracePt t="65457" x="1860550" y="2954338"/>
          <p14:tracePt t="65465" x="1905000" y="2954338"/>
          <p14:tracePt t="65473" x="1931988" y="2954338"/>
          <p14:tracePt t="65482" x="1968500" y="2954338"/>
          <p14:tracePt t="65489" x="2014538" y="2954338"/>
          <p14:tracePt t="65499" x="2070100" y="2954338"/>
          <p14:tracePt t="65505" x="2106613" y="2954338"/>
          <p14:tracePt t="65515" x="2160588" y="2954338"/>
          <p14:tracePt t="65521" x="2214563" y="2954338"/>
          <p14:tracePt t="65531" x="2260600" y="2954338"/>
          <p14:tracePt t="65537" x="2306638" y="2973388"/>
          <p14:tracePt t="65545" x="2333625" y="3000375"/>
          <p14:tracePt t="65553" x="2379663" y="3036888"/>
          <p14:tracePt t="65561" x="2433638" y="3100388"/>
          <p14:tracePt t="65569" x="2489200" y="3155950"/>
          <p14:tracePt t="65577" x="2533650" y="3219450"/>
          <p14:tracePt t="65585" x="2606675" y="3282950"/>
          <p14:tracePt t="65593" x="2643188" y="3346450"/>
          <p14:tracePt t="65603" x="2679700" y="3411538"/>
          <p14:tracePt t="65609" x="2698750" y="3446463"/>
          <p14:tracePt t="65618" x="2725738" y="3502025"/>
          <p14:tracePt t="65625" x="2735263" y="3556000"/>
          <p14:tracePt t="65635" x="2752725" y="3592513"/>
          <p14:tracePt t="65641" x="2752725" y="3602038"/>
          <p14:tracePt t="65649" x="2752725" y="3621088"/>
          <p14:tracePt t="65657" x="2752725" y="3638550"/>
          <p14:tracePt t="65666" x="2752725" y="3648075"/>
          <p14:tracePt t="65673" x="2752725" y="3665538"/>
          <p14:tracePt t="65682" x="2752725" y="3675063"/>
          <p14:tracePt t="65689" x="2752725" y="3684588"/>
          <p14:tracePt t="65699" x="2752725" y="3694113"/>
          <p14:tracePt t="65705" x="2752725" y="3702050"/>
          <p14:tracePt t="65721" x="2762250" y="3721100"/>
          <p14:tracePt t="65737" x="2771775" y="3748088"/>
          <p14:tracePt t="65753" x="2798763" y="3767138"/>
          <p14:tracePt t="65777" x="2808288" y="3775075"/>
          <p14:tracePt t="65801" x="2817813" y="3784600"/>
          <p14:tracePt t="66010" x="2862263" y="3784600"/>
          <p14:tracePt t="66018" x="3063875" y="3784600"/>
          <p14:tracePt t="66026" x="3336925" y="3784600"/>
          <p14:tracePt t="66034" x="3636963" y="3784600"/>
          <p14:tracePt t="66041" x="3975100" y="3784600"/>
          <p14:tracePt t="66049" x="4348163" y="3784600"/>
          <p14:tracePt t="66057" x="4905375" y="3784600"/>
          <p14:tracePt t="66066" x="5543550" y="3840163"/>
          <p14:tracePt t="66073" x="6062663" y="3840163"/>
          <p14:tracePt t="66082" x="6691313" y="3840163"/>
          <p14:tracePt t="66089" x="7356475" y="3840163"/>
          <p14:tracePt t="66099" x="7994650" y="3840163"/>
          <p14:tracePt t="66105" x="8515350" y="3840163"/>
          <p14:tracePt t="66116" x="8988425" y="3840163"/>
          <p14:tracePt t="71512" x="8907463" y="3402013"/>
          <p14:tracePt t="71520" x="8761413" y="3402013"/>
          <p14:tracePt t="71529" x="8596313" y="3382963"/>
          <p14:tracePt t="71536" x="8451850" y="3365500"/>
          <p14:tracePt t="71545" x="8359775" y="3355975"/>
          <p14:tracePt t="71552" x="8277225" y="3328988"/>
          <p14:tracePt t="71560" x="8204200" y="3309938"/>
          <p14:tracePt t="71568" x="8159750" y="3302000"/>
          <p14:tracePt t="71576" x="8104188" y="3302000"/>
          <p14:tracePt t="71585" x="8059738" y="3302000"/>
          <p14:tracePt t="71593" x="8031163" y="3302000"/>
          <p14:tracePt t="71601" x="8023225" y="3292475"/>
          <p14:tracePt t="71673" x="8013700" y="3273425"/>
          <p14:tracePt t="71681" x="7986713" y="3265488"/>
          <p14:tracePt t="71689" x="7931150" y="3246438"/>
          <p14:tracePt t="71697" x="7867650" y="3209925"/>
          <p14:tracePt t="71705" x="7748588" y="3182938"/>
          <p14:tracePt t="71715" x="7621588" y="3136900"/>
          <p14:tracePt t="71721" x="7485063" y="3073400"/>
          <p14:tracePt t="71731" x="7356475" y="3027363"/>
          <p14:tracePt t="71737" x="7183438" y="2982913"/>
          <p14:tracePt t="71748" x="7037388" y="2954338"/>
          <p14:tracePt t="71753" x="6892925" y="2909888"/>
          <p14:tracePt t="71761" x="6718300" y="2854325"/>
          <p14:tracePt t="71769" x="6591300" y="2817813"/>
          <p14:tracePt t="71777" x="6435725" y="2771775"/>
          <p14:tracePt t="71785" x="6326188" y="2744788"/>
          <p14:tracePt t="71793" x="6208713" y="2708275"/>
          <p14:tracePt t="71801" x="6162675" y="2681288"/>
          <p14:tracePt t="71809" x="6116638" y="2644775"/>
          <p14:tracePt t="71817" x="6072188" y="2625725"/>
          <p14:tracePt t="71825" x="6026150" y="2589213"/>
          <p14:tracePt t="71834" x="5980113" y="2581275"/>
          <p14:tracePt t="71841" x="5926138" y="2562225"/>
          <p14:tracePt t="71849" x="5843588" y="2535238"/>
          <p14:tracePt t="71856" x="5789613" y="2525713"/>
          <p14:tracePt t="71865" x="5680075" y="2517775"/>
          <p14:tracePt t="71872" x="5580063" y="2498725"/>
          <p14:tracePt t="71882" x="5524500" y="2489200"/>
          <p14:tracePt t="71888" x="5424488" y="2444750"/>
          <p14:tracePt t="71896" x="5360988" y="2435225"/>
          <p14:tracePt t="71904" x="5334000" y="2425700"/>
          <p14:tracePt t="71913" x="5287963" y="2389188"/>
          <p14:tracePt t="71920" x="5260975" y="2371725"/>
          <p14:tracePt t="71930" x="5241925" y="2352675"/>
          <p14:tracePt t="71945" x="5232400" y="2335213"/>
          <p14:tracePt t="71961" x="5232400" y="2306638"/>
          <p14:tracePt t="71977" x="5232400" y="2298700"/>
          <p14:tracePt t="71985" x="5232400" y="2270125"/>
          <p14:tracePt t="72001" x="5232400" y="2252663"/>
          <p14:tracePt t="72009" x="5241925" y="2233613"/>
          <p14:tracePt t="72017" x="5241925" y="2225675"/>
          <p14:tracePt t="72025" x="5241925" y="2216150"/>
          <p14:tracePt t="72033" x="5241925" y="2206625"/>
          <p14:tracePt t="72041" x="5241925" y="2179638"/>
          <p14:tracePt t="72049" x="5241925" y="2170113"/>
          <p14:tracePt t="72065" x="5241925" y="2143125"/>
          <p14:tracePt t="72073" x="5241925" y="2133600"/>
          <p14:tracePt t="72089" x="5241925" y="2125663"/>
          <p14:tracePt t="72099" x="5241925" y="2116138"/>
          <p14:tracePt t="72105" x="5241925" y="2097088"/>
          <p14:tracePt t="72115" x="5224463" y="2079625"/>
          <p14:tracePt t="72121" x="5214938" y="2079625"/>
          <p14:tracePt t="72132" x="5195888" y="2060575"/>
          <p14:tracePt t="72137" x="5141913" y="2043113"/>
          <p14:tracePt t="72148" x="5132388" y="2033588"/>
          <p14:tracePt t="72153" x="5105400" y="2016125"/>
          <p14:tracePt t="72161" x="5078413" y="2006600"/>
          <p14:tracePt t="72169" x="5041900" y="1987550"/>
          <p14:tracePt t="72177" x="5014913" y="1970088"/>
          <p14:tracePt t="72185" x="5005388" y="1970088"/>
          <p14:tracePt t="72193" x="4978400" y="1951038"/>
          <p14:tracePt t="72201" x="4968875" y="1943100"/>
          <p14:tracePt t="72209" x="4959350" y="1933575"/>
          <p14:tracePt t="72256" x="4959350" y="1924050"/>
          <p14:tracePt t="72264" x="4959350" y="1914525"/>
          <p14:tracePt t="72273" x="4959350" y="1906588"/>
          <p14:tracePt t="72281" x="4959350" y="1897063"/>
          <p14:tracePt t="72313" x="4959350" y="1878013"/>
          <p14:tracePt t="72322" x="4959350" y="1870075"/>
          <p14:tracePt t="72355" x="4959350" y="1860550"/>
          <p14:tracePt t="72425" x="4959350" y="1851025"/>
          <p14:tracePt t="72530" x="4959350" y="1841500"/>
          <p14:tracePt t="72545" x="4968875" y="1824038"/>
          <p14:tracePt t="72746" x="4968875" y="1841500"/>
          <p14:tracePt t="72753" x="4959350" y="1897063"/>
          <p14:tracePt t="72762" x="4913313" y="2016125"/>
          <p14:tracePt t="72769" x="4913313" y="2070100"/>
          <p14:tracePt t="72781" x="4876800" y="2152650"/>
          <p14:tracePt t="72785" x="4876800" y="2206625"/>
          <p14:tracePt t="72793" x="4876800" y="2243138"/>
          <p14:tracePt t="72801" x="4859338" y="2306638"/>
          <p14:tracePt t="72810" x="4859338" y="2335213"/>
          <p14:tracePt t="72817" x="4832350" y="2362200"/>
          <p14:tracePt t="72825" x="4822825" y="2425700"/>
          <p14:tracePt t="72833" x="4822825" y="2498725"/>
          <p14:tracePt t="72841" x="4803775" y="2554288"/>
          <p14:tracePt t="72850" x="4803775" y="2598738"/>
          <p14:tracePt t="72857" x="4795838" y="2644775"/>
          <p14:tracePt t="72865" x="4795838" y="2681288"/>
          <p14:tracePt t="72873" x="4795838" y="2698750"/>
          <p14:tracePt t="72884" x="4795838" y="2708275"/>
          <p14:tracePt t="72898" x="4795838" y="2727325"/>
          <p14:tracePt t="72978" x="4795838" y="2735263"/>
          <p14:tracePt t="72994" x="4795838" y="2744788"/>
          <p14:tracePt t="73002" x="4776788" y="2771775"/>
          <p14:tracePt t="73017" x="4767263" y="2790825"/>
          <p14:tracePt t="73025" x="4767263" y="2808288"/>
          <p14:tracePt t="73034" x="4759325" y="2817813"/>
          <p14:tracePt t="73041" x="4759325" y="2827338"/>
          <p14:tracePt t="73049" x="4759325" y="2854325"/>
          <p14:tracePt t="73057" x="4759325" y="2873375"/>
          <p14:tracePt t="73066" x="4749800" y="2900363"/>
          <p14:tracePt t="73073" x="4749800" y="2917825"/>
          <p14:tracePt t="73082" x="4749800" y="2973388"/>
          <p14:tracePt t="73089" x="4740275" y="3009900"/>
          <p14:tracePt t="73097" x="4730750" y="3017838"/>
          <p14:tracePt t="73105" x="4730750" y="3027363"/>
          <p14:tracePt t="73113" x="4730750" y="3054350"/>
          <p14:tracePt t="73121" x="4730750" y="3063875"/>
          <p14:tracePt t="73130" x="4722813" y="3090863"/>
          <p14:tracePt t="73137" x="4722813" y="3100388"/>
          <p14:tracePt t="73146" x="4722813" y="3109913"/>
          <p14:tracePt t="73153" x="4722813" y="3127375"/>
          <p14:tracePt t="73161" x="4722813" y="3136900"/>
          <p14:tracePt t="73169" x="4722813" y="3155950"/>
          <p14:tracePt t="73177" x="4722813" y="3182938"/>
          <p14:tracePt t="73185" x="4722813" y="3200400"/>
          <p14:tracePt t="73193" x="4722813" y="3219450"/>
          <p14:tracePt t="73201" x="4722813" y="3236913"/>
          <p14:tracePt t="73209" x="4722813" y="3246438"/>
          <p14:tracePt t="73217" x="4722813" y="3273425"/>
          <p14:tracePt t="73225" x="4722813" y="3282950"/>
          <p14:tracePt t="73233" x="4722813" y="3309938"/>
          <p14:tracePt t="73241" x="4722813" y="3319463"/>
          <p14:tracePt t="73249" x="4722813" y="3338513"/>
          <p14:tracePt t="73257" x="4730750" y="3365500"/>
          <p14:tracePt t="73273" x="4740275" y="3382963"/>
          <p14:tracePt t="73281" x="4740275" y="3402013"/>
          <p14:tracePt t="73289" x="4740275" y="3411538"/>
          <p14:tracePt t="73297" x="4749800" y="3419475"/>
          <p14:tracePt t="73305" x="4759325" y="3446463"/>
          <p14:tracePt t="73313" x="4767263" y="3455988"/>
          <p14:tracePt t="73321" x="4776788" y="3465513"/>
          <p14:tracePt t="73331" x="4776788" y="3475038"/>
          <p14:tracePt t="73337" x="4786313" y="3482975"/>
          <p14:tracePt t="73348" x="4786313" y="3492500"/>
          <p14:tracePt t="73353" x="4786313" y="3502025"/>
          <p14:tracePt t="73362" x="4786313" y="3519488"/>
          <p14:tracePt t="73369" x="4813300" y="3548063"/>
          <p14:tracePt t="73385" x="4813300" y="3565525"/>
          <p14:tracePt t="73393" x="4813300" y="3584575"/>
          <p14:tracePt t="73401" x="4822825" y="3592513"/>
          <p14:tracePt t="73409" x="4822825" y="3611563"/>
          <p14:tracePt t="73425" x="4822825" y="3621088"/>
          <p14:tracePt t="73449" x="4822825" y="3629025"/>
          <p14:tracePt t="73457" x="4822825" y="3648075"/>
          <p14:tracePt t="73473" x="4822825" y="3657600"/>
          <p14:tracePt t="73482" x="4832350" y="3675063"/>
          <p14:tracePt t="73489" x="4840288" y="3684588"/>
          <p14:tracePt t="73505" x="4859338" y="3694113"/>
          <p14:tracePt t="73544" x="4868863" y="3711575"/>
          <p14:tracePt t="73618" x="4868863" y="3730625"/>
          <p14:tracePt t="73649" x="4868863" y="3738563"/>
          <p14:tracePt t="73737" x="4868863" y="3748088"/>
          <p14:tracePt t="73753" x="4868863" y="3757613"/>
          <p14:tracePt t="73770" x="4868863" y="3775075"/>
          <p14:tracePt t="73792" x="4868863" y="3784600"/>
          <p14:tracePt t="73808" x="4876800" y="3803650"/>
          <p14:tracePt t="73824" x="4876800" y="3811588"/>
          <p14:tracePt t="73841" x="4876800" y="3821113"/>
          <p14:tracePt t="73849" x="4876800" y="3830638"/>
          <p14:tracePt t="73857" x="4886325" y="3848100"/>
          <p14:tracePt t="73865" x="4895850" y="3857625"/>
          <p14:tracePt t="73882" x="4913313" y="3875088"/>
          <p14:tracePt t="73889" x="4913313" y="3884613"/>
          <p14:tracePt t="73897" x="4932363" y="3903663"/>
          <p14:tracePt t="73914" x="4941888" y="3911600"/>
          <p14:tracePt t="73921" x="4959350" y="3921125"/>
          <p14:tracePt t="73930" x="4978400" y="3930650"/>
          <p14:tracePt t="73948" x="4995863" y="3948113"/>
          <p14:tracePt t="73962" x="5005388" y="3957638"/>
          <p14:tracePt t="73977" x="5014913" y="3957638"/>
          <p14:tracePt t="73993" x="5022850" y="3967163"/>
          <p14:tracePt t="74210" x="5032375" y="3976688"/>
          <p14:tracePt t="74240" x="5032375" y="3984625"/>
          <p14:tracePt t="74257" x="5032375" y="3994150"/>
          <p14:tracePt t="74273" x="5022850" y="4003675"/>
          <p14:tracePt t="75129" x="5032375" y="4003675"/>
          <p14:tracePt t="75136" x="5086350" y="4003675"/>
          <p14:tracePt t="75145" x="5214938" y="4003675"/>
          <p14:tracePt t="75152" x="5360988" y="4003675"/>
          <p14:tracePt t="75160" x="5524500" y="4003675"/>
          <p14:tracePt t="75168" x="5697538" y="4003675"/>
          <p14:tracePt t="75177" x="5926138" y="4003675"/>
          <p14:tracePt t="75185" x="6145213" y="4003675"/>
          <p14:tracePt t="75193" x="6408738" y="4003675"/>
          <p14:tracePt t="75201" x="6637338" y="4003675"/>
          <p14:tracePt t="75209" x="6837363" y="4003675"/>
          <p14:tracePt t="75217" x="7037388" y="4003675"/>
          <p14:tracePt t="75225" x="7183438" y="4003675"/>
          <p14:tracePt t="75234" x="7312025" y="4049713"/>
          <p14:tracePt t="75241" x="7385050" y="4049713"/>
          <p14:tracePt t="75249" x="7392988" y="4049713"/>
          <p14:tracePt t="75410" x="7402513" y="4057650"/>
          <p14:tracePt t="75417" x="7392988" y="4057650"/>
          <p14:tracePt t="75425" x="7375525" y="4067175"/>
          <p14:tracePt t="75434" x="7329488" y="4076700"/>
          <p14:tracePt t="75441" x="7283450" y="4094163"/>
          <p14:tracePt t="75450" x="7212013" y="4094163"/>
          <p14:tracePt t="75457" x="7175500" y="4103688"/>
          <p14:tracePt t="75466" x="7110413" y="4103688"/>
          <p14:tracePt t="75473" x="7019925" y="4103688"/>
          <p14:tracePt t="75482" x="6946900" y="4103688"/>
          <p14:tracePt t="75489" x="6892925" y="4103688"/>
          <p14:tracePt t="75499" x="6800850" y="4103688"/>
          <p14:tracePt t="75505" x="6727825" y="4103688"/>
          <p14:tracePt t="75515" x="6681788" y="4103688"/>
          <p14:tracePt t="75521" x="6627813" y="4103688"/>
          <p14:tracePt t="75533" x="6600825" y="4103688"/>
          <p14:tracePt t="75537" x="6564313" y="4103688"/>
          <p14:tracePt t="75548" x="6527800" y="4103688"/>
          <p14:tracePt t="75562" x="6508750" y="4094163"/>
          <p14:tracePt t="75642" x="6491288" y="4094163"/>
          <p14:tracePt t="75649" x="6481763" y="4094163"/>
          <p14:tracePt t="75657" x="6472238" y="4094163"/>
          <p14:tracePt t="75666" x="6445250" y="4094163"/>
          <p14:tracePt t="75674" x="6435725" y="4094163"/>
          <p14:tracePt t="75683" x="6418263" y="4094163"/>
          <p14:tracePt t="75689" x="6391275" y="4094163"/>
          <p14:tracePt t="75699" x="6381750" y="4094163"/>
          <p14:tracePt t="75705" x="6362700" y="4094163"/>
          <p14:tracePt t="75716" x="6354763" y="4094163"/>
          <p14:tracePt t="75734" x="6345238" y="4094163"/>
          <p14:tracePt t="75842" x="6335713" y="4094163"/>
          <p14:tracePt t="76210" x="6291263" y="4076700"/>
          <p14:tracePt t="76218" x="6162675" y="4076700"/>
          <p14:tracePt t="76228" x="6016625" y="4076700"/>
          <p14:tracePt t="76233" x="5853113" y="4086225"/>
          <p14:tracePt t="76241" x="5670550" y="4086225"/>
          <p14:tracePt t="76249" x="5487988" y="4086225"/>
          <p14:tracePt t="76257" x="5268913" y="4086225"/>
          <p14:tracePt t="76265" x="5068888" y="4086225"/>
          <p14:tracePt t="76273" x="4849813" y="4086225"/>
          <p14:tracePt t="76281" x="4649788" y="4086225"/>
          <p14:tracePt t="76289" x="4440238" y="4049713"/>
          <p14:tracePt t="76297" x="4294188" y="4021138"/>
          <p14:tracePt t="76305" x="4157663" y="3957638"/>
          <p14:tracePt t="76314" x="4048125" y="3940175"/>
          <p14:tracePt t="76321" x="3948113" y="3884613"/>
          <p14:tracePt t="76331" x="3838575" y="3875088"/>
          <p14:tracePt t="76337" x="3738563" y="3848100"/>
          <p14:tracePt t="76347" x="3636963" y="3821113"/>
          <p14:tracePt t="76353" x="3546475" y="3803650"/>
          <p14:tracePt t="76361" x="3419475" y="3794125"/>
          <p14:tracePt t="76369" x="3346450" y="3794125"/>
          <p14:tracePt t="76377" x="3217863" y="3757613"/>
          <p14:tracePt t="76385" x="3154363" y="3748088"/>
          <p14:tracePt t="76393" x="3044825" y="3738563"/>
          <p14:tracePt t="76401" x="2917825" y="3721100"/>
          <p14:tracePt t="76409" x="2725738" y="3675063"/>
          <p14:tracePt t="76417" x="2579688" y="3657600"/>
          <p14:tracePt t="76425" x="2433638" y="3648075"/>
          <p14:tracePt t="76434" x="2287588" y="3602038"/>
          <p14:tracePt t="76440" x="2151063" y="3538538"/>
          <p14:tracePt t="76448" x="2024063" y="3511550"/>
          <p14:tracePt t="76456" x="1887538" y="3465513"/>
          <p14:tracePt t="76464" x="1831975" y="3455988"/>
          <p14:tracePt t="76472" x="1714500" y="3402013"/>
          <p14:tracePt t="76480" x="1668463" y="3375025"/>
          <p14:tracePt t="76488" x="1585913" y="3338513"/>
          <p14:tracePt t="76497" x="1558925" y="3319463"/>
          <p14:tracePt t="76504" x="1512888" y="3282950"/>
          <p14:tracePt t="76513" x="1504950" y="3273425"/>
          <p14:tracePt t="76521" x="1476375" y="3236913"/>
          <p14:tracePt t="76530" x="1468438" y="3200400"/>
          <p14:tracePt t="76537" x="1458913" y="3173413"/>
          <p14:tracePt t="76546" x="1439863" y="3100388"/>
          <p14:tracePt t="76553" x="1439863" y="3073400"/>
          <p14:tracePt t="76561" x="1439863" y="3017838"/>
          <p14:tracePt t="76569" x="1439863" y="2982913"/>
          <p14:tracePt t="76577" x="1439863" y="2946400"/>
          <p14:tracePt t="76585" x="1439863" y="2890838"/>
          <p14:tracePt t="76593" x="1439863" y="2836863"/>
          <p14:tracePt t="76601" x="1439863" y="2781300"/>
          <p14:tracePt t="76609" x="1449388" y="2727325"/>
          <p14:tracePt t="76617" x="1468438" y="2644775"/>
          <p14:tracePt t="76625" x="1495425" y="2562225"/>
          <p14:tracePt t="76633" x="1522413" y="2489200"/>
          <p14:tracePt t="76641" x="1558925" y="2425700"/>
          <p14:tracePt t="76650" x="1604963" y="2362200"/>
          <p14:tracePt t="76656" x="1622425" y="2298700"/>
          <p14:tracePt t="76664" x="1649413" y="2233613"/>
          <p14:tracePt t="76672" x="1677988" y="2189163"/>
          <p14:tracePt t="76680" x="1695450" y="2160588"/>
          <p14:tracePt t="76688" x="1731963" y="2116138"/>
          <p14:tracePt t="76696" x="1741488" y="2052638"/>
          <p14:tracePt t="76705" x="1778000" y="1987550"/>
          <p14:tracePt t="76713" x="1814513" y="1943100"/>
          <p14:tracePt t="76721" x="1831975" y="1924050"/>
          <p14:tracePt t="76730" x="1841500" y="1914525"/>
          <p14:tracePt t="76737" x="1878013" y="1878013"/>
          <p14:tracePt t="76746" x="1914525" y="1841500"/>
          <p14:tracePt t="76752" x="1951038" y="1797050"/>
          <p14:tracePt t="76760" x="1997075" y="1731963"/>
          <p14:tracePt t="76768" x="2041525" y="1651000"/>
          <p14:tracePt t="76776" x="2070100" y="1614488"/>
          <p14:tracePt t="76785" x="2097088" y="1558925"/>
          <p14:tracePt t="76793" x="2124075" y="1514475"/>
          <p14:tracePt t="76801" x="2133600" y="1468438"/>
          <p14:tracePt t="76809" x="2143125" y="1441450"/>
          <p14:tracePt t="76820" x="2143125" y="1412875"/>
          <p14:tracePt t="76825" x="2143125" y="1376363"/>
          <p14:tracePt t="76834" x="2143125" y="1349375"/>
          <p14:tracePt t="76842" x="2143125" y="1331913"/>
          <p14:tracePt t="76850" x="2143125" y="1322388"/>
          <p14:tracePt t="76873" x="2143125" y="1303338"/>
          <p14:tracePt t="76970" x="2143125" y="1295400"/>
          <p14:tracePt t="76979" x="2124075" y="1295400"/>
          <p14:tracePt t="76986" x="2097088" y="1303338"/>
          <p14:tracePt t="76994" x="2078038" y="1312863"/>
          <p14:tracePt t="77001" x="2024063" y="1376363"/>
          <p14:tracePt t="77010" x="1978025" y="1441450"/>
          <p14:tracePt t="77019" x="1924050" y="1522413"/>
          <p14:tracePt t="77026" x="1868488" y="1604963"/>
          <p14:tracePt t="77033" x="1824038" y="1704975"/>
          <p14:tracePt t="77041" x="1778000" y="1814513"/>
          <p14:tracePt t="77050" x="1722438" y="1951038"/>
          <p14:tracePt t="77057" x="1677988" y="2097088"/>
          <p14:tracePt t="77065" x="1649413" y="2233613"/>
          <p14:tracePt t="77074" x="1604963" y="2398713"/>
          <p14:tracePt t="77081" x="1604963" y="2544763"/>
          <p14:tracePt t="77089" x="1585913" y="2617788"/>
          <p14:tracePt t="77096" x="1576388" y="2754313"/>
          <p14:tracePt t="77104" x="1576388" y="2863850"/>
          <p14:tracePt t="77113" x="1576388" y="2973388"/>
          <p14:tracePt t="77121" x="1576388" y="3100388"/>
          <p14:tracePt t="77129" x="1558925" y="3173413"/>
          <p14:tracePt t="77136" x="1531938" y="3273425"/>
          <p14:tracePt t="77145" x="1522413" y="3328988"/>
          <p14:tracePt t="77152" x="1522413" y="3382963"/>
          <p14:tracePt t="77160" x="1522413" y="3429000"/>
          <p14:tracePt t="77168" x="1522413" y="3455988"/>
          <p14:tracePt t="77176" x="1522413" y="3465513"/>
          <p14:tracePt t="77307" x="1522413" y="3475038"/>
          <p14:tracePt t="77322" x="1531938" y="3475038"/>
          <p14:tracePt t="77346" x="1541463" y="3475038"/>
          <p14:tracePt t="77370" x="1549400" y="3475038"/>
          <p14:tracePt t="77378" x="1558925" y="3475038"/>
          <p14:tracePt t="77385" x="1576388" y="3475038"/>
          <p14:tracePt t="77394" x="1604963" y="3465513"/>
          <p14:tracePt t="77401" x="1622425" y="3465513"/>
          <p14:tracePt t="77410" x="1658938" y="3455988"/>
          <p14:tracePt t="77418" x="1685925" y="3455988"/>
          <p14:tracePt t="77426" x="1741488" y="3438525"/>
          <p14:tracePt t="77434" x="1795463" y="3438525"/>
          <p14:tracePt t="77441" x="1878013" y="3411538"/>
          <p14:tracePt t="77449" x="1968500" y="3402013"/>
          <p14:tracePt t="77457" x="2078038" y="3402013"/>
          <p14:tracePt t="77466" x="2151063" y="3392488"/>
          <p14:tracePt t="77473" x="2251075" y="3375025"/>
          <p14:tracePt t="77481" x="2360613" y="3375025"/>
          <p14:tracePt t="77489" x="2452688" y="3375025"/>
          <p14:tracePt t="77497" x="2562225" y="3375025"/>
          <p14:tracePt t="77505" x="2652713" y="3375025"/>
          <p14:tracePt t="77514" x="2744788" y="3375025"/>
          <p14:tracePt t="77521" x="2835275" y="3375025"/>
          <p14:tracePt t="77531" x="2908300" y="3375025"/>
          <p14:tracePt t="77537" x="2998788" y="3375025"/>
          <p14:tracePt t="77547" x="3081338" y="3375025"/>
          <p14:tracePt t="77553" x="3171825" y="3375025"/>
          <p14:tracePt t="77561" x="3227388" y="3375025"/>
          <p14:tracePt t="77569" x="3281363" y="3375025"/>
          <p14:tracePt t="77577" x="3327400" y="3375025"/>
          <p14:tracePt t="77585" x="3363913" y="3375025"/>
          <p14:tracePt t="77593" x="3373438" y="3375025"/>
          <p14:tracePt t="77609" x="3382963" y="3375025"/>
          <p14:tracePt t="77802" x="3373438" y="3375025"/>
          <p14:tracePt t="77809" x="3327400" y="3375025"/>
          <p14:tracePt t="77818" x="3300413" y="3375025"/>
          <p14:tracePt t="77826" x="3217863" y="3411538"/>
          <p14:tracePt t="77834" x="3136900" y="3438525"/>
          <p14:tracePt t="77841" x="3071813" y="3475038"/>
          <p14:tracePt t="77850" x="2990850" y="3492500"/>
          <p14:tracePt t="77857" x="2935288" y="3502025"/>
          <p14:tracePt t="77865" x="2908300" y="3502025"/>
          <p14:tracePt t="77873" x="2881313" y="3502025"/>
          <p14:tracePt t="77883" x="2835275" y="3529013"/>
          <p14:tracePt t="78129" x="2825750" y="3529013"/>
          <p14:tracePt t="78145" x="2835275" y="3529013"/>
          <p14:tracePt t="78153" x="2844800" y="3519488"/>
          <p14:tracePt t="78322" x="2862263" y="3519488"/>
          <p14:tracePt t="78329" x="2871788" y="3519488"/>
          <p14:tracePt t="78336" x="2881313" y="3519488"/>
          <p14:tracePt t="78345" x="2889250" y="3519488"/>
          <p14:tracePt t="78352" x="2908300" y="3519488"/>
          <p14:tracePt t="78360" x="2925763" y="3529013"/>
          <p14:tracePt t="78986" x="2935288" y="3529013"/>
          <p14:tracePt t="79002" x="2962275" y="3519488"/>
          <p14:tracePt t="79009" x="2971800" y="3502025"/>
          <p14:tracePt t="79017" x="2971800" y="3482975"/>
          <p14:tracePt t="79026" x="2971800" y="3455988"/>
          <p14:tracePt t="79033" x="2971800" y="3446463"/>
          <p14:tracePt t="79041" x="2981325" y="3429000"/>
          <p14:tracePt t="79057" x="2990850" y="3402013"/>
          <p14:tracePt t="79073" x="2990850" y="3392488"/>
          <p14:tracePt t="79089" x="2990850" y="3382963"/>
          <p14:tracePt t="79113" x="2998788" y="3375025"/>
          <p14:tracePt t="79322" x="2998788" y="3382963"/>
          <p14:tracePt t="79330" x="2998788" y="3392488"/>
          <p14:tracePt t="79337" x="2998788" y="3402013"/>
          <p14:tracePt t="79354" x="2998788" y="3419475"/>
          <p14:tracePt t="79362" x="2998788" y="3429000"/>
          <p14:tracePt t="79370" x="2990850" y="3438525"/>
          <p14:tracePt t="79378" x="2990850" y="3446463"/>
          <p14:tracePt t="79385" x="2971800" y="3465513"/>
          <p14:tracePt t="79392" x="2971800" y="3482975"/>
          <p14:tracePt t="79400" x="2971800" y="3492500"/>
          <p14:tracePt t="79408" x="2962275" y="3502025"/>
          <p14:tracePt t="79416" x="2962275" y="3511550"/>
          <p14:tracePt t="79424" x="2962275" y="3519488"/>
          <p14:tracePt t="79432" x="2962275" y="3548063"/>
          <p14:tracePt t="79440" x="2962275" y="3556000"/>
          <p14:tracePt t="79448" x="2954338" y="3565525"/>
          <p14:tracePt t="79456" x="2954338" y="3575050"/>
          <p14:tracePt t="79465" x="2954338" y="3611563"/>
          <p14:tracePt t="79480" x="2954338" y="3629025"/>
          <p14:tracePt t="79489" x="2954338" y="3657600"/>
          <p14:tracePt t="79497" x="2954338" y="3694113"/>
          <p14:tracePt t="79505" x="2954338" y="3730625"/>
          <p14:tracePt t="79514" x="2954338" y="3748088"/>
          <p14:tracePt t="79521" x="2954338" y="3775075"/>
          <p14:tracePt t="79530" x="2954338" y="3803650"/>
          <p14:tracePt t="79537" x="2971800" y="3867150"/>
          <p14:tracePt t="79547" x="2971800" y="3884613"/>
          <p14:tracePt t="79553" x="2981325" y="3911600"/>
          <p14:tracePt t="79563" x="2990850" y="3940175"/>
          <p14:tracePt t="79569" x="2998788" y="3948113"/>
          <p14:tracePt t="79577" x="3017838" y="3976688"/>
          <p14:tracePt t="79585" x="3017838" y="3994150"/>
          <p14:tracePt t="79593" x="3027363" y="4040188"/>
          <p14:tracePt t="79609" x="3035300" y="4067175"/>
          <p14:tracePt t="79617" x="3035300" y="4103688"/>
          <p14:tracePt t="79625" x="3044825" y="4140200"/>
          <p14:tracePt t="79633" x="3044825" y="4167188"/>
          <p14:tracePt t="79641" x="3044825" y="4203700"/>
          <p14:tracePt t="79649" x="3071813" y="4259263"/>
          <p14:tracePt t="79657" x="3071813" y="4286250"/>
          <p14:tracePt t="79665" x="3071813" y="4332288"/>
          <p14:tracePt t="79673" x="3071813" y="4368800"/>
          <p14:tracePt t="79681" x="3090863" y="4422775"/>
          <p14:tracePt t="79689" x="3100388" y="4468813"/>
          <p14:tracePt t="79697" x="3100388" y="4514850"/>
          <p14:tracePt t="79705" x="3100388" y="4559300"/>
          <p14:tracePt t="79714" x="3127375" y="4624388"/>
          <p14:tracePt t="79721" x="3127375" y="4651375"/>
          <p14:tracePt t="79730" x="3136900" y="4678363"/>
          <p14:tracePt t="79736" x="3136900" y="4705350"/>
          <p14:tracePt t="79746" x="3136900" y="4724400"/>
          <p14:tracePt t="79752" x="3136900" y="4732338"/>
          <p14:tracePt t="79760" x="3136900" y="4760913"/>
          <p14:tracePt t="79768" x="3136900" y="4768850"/>
          <p14:tracePt t="79776" x="3136900" y="4797425"/>
          <p14:tracePt t="79784" x="3136900" y="4841875"/>
          <p14:tracePt t="79792" x="3136900" y="4860925"/>
          <p14:tracePt t="79801" x="3136900" y="4887913"/>
          <p14:tracePt t="79809" x="3136900" y="4906963"/>
          <p14:tracePt t="79817" x="3136900" y="4933950"/>
          <p14:tracePt t="79825" x="3136900" y="4943475"/>
          <p14:tracePt t="79833" x="3127375" y="4970463"/>
          <p14:tracePt t="79841" x="3127375" y="4979988"/>
          <p14:tracePt t="79849" x="3117850" y="4997450"/>
          <p14:tracePt t="79857" x="3117850" y="5016500"/>
          <p14:tracePt t="79865" x="3108325" y="5033963"/>
          <p14:tracePt t="79882" x="3090863" y="5080000"/>
          <p14:tracePt t="79898" x="3090863" y="5116513"/>
          <p14:tracePt t="79905" x="3081338" y="5133975"/>
          <p14:tracePt t="79913" x="3081338" y="5143500"/>
          <p14:tracePt t="79921" x="3071813" y="5170488"/>
          <p14:tracePt t="79930" x="3071813" y="5180013"/>
          <p14:tracePt t="79937" x="3063875" y="5207000"/>
          <p14:tracePt t="79947" x="3054350" y="5233988"/>
          <p14:tracePt t="79953" x="3044825" y="5253038"/>
          <p14:tracePt t="79963" x="3044825" y="5262563"/>
          <p14:tracePt t="79969" x="3044825" y="5280025"/>
          <p14:tracePt t="79977" x="3035300" y="5299075"/>
          <p14:tracePt t="79985" x="3027363" y="5316538"/>
          <p14:tracePt t="80001" x="3017838" y="5335588"/>
          <p14:tracePt t="80009" x="3008313" y="5362575"/>
          <p14:tracePt t="80017" x="2990850" y="5380038"/>
          <p14:tracePt t="80025" x="2981325" y="5389563"/>
          <p14:tracePt t="80033" x="2981325" y="5399088"/>
          <p14:tracePt t="80041" x="2971800" y="5416550"/>
          <p14:tracePt t="80049" x="2962275" y="5416550"/>
          <p14:tracePt t="80057" x="2954338" y="5435600"/>
          <p14:tracePt t="80073" x="2944813" y="5435600"/>
          <p14:tracePt t="80081" x="2935288" y="5453063"/>
          <p14:tracePt t="80097" x="2925763" y="5462588"/>
          <p14:tracePt t="80105" x="2908300" y="5481638"/>
          <p14:tracePt t="80121" x="2908300" y="5499100"/>
          <p14:tracePt t="80130" x="2898775" y="5518150"/>
          <p14:tracePt t="80137" x="2898775" y="5526088"/>
          <p14:tracePt t="80153" x="2889250" y="5535613"/>
          <p14:tracePt t="80169" x="2871788" y="5554663"/>
          <p14:tracePt t="80185" x="2862263" y="5572125"/>
          <p14:tracePt t="80201" x="2852738" y="5581650"/>
          <p14:tracePt t="80217" x="2844800" y="5581650"/>
          <p14:tracePt t="80233" x="2835275" y="5589588"/>
          <p14:tracePt t="80282" x="2825750" y="5599113"/>
          <p14:tracePt t="80290" x="2825750" y="5608638"/>
          <p14:tracePt t="80306" x="2817813" y="5626100"/>
          <p14:tracePt t="80322" x="2817813" y="5645150"/>
          <p14:tracePt t="80330" x="2808288" y="5654675"/>
          <p14:tracePt t="80402" x="2808288" y="5662613"/>
          <p14:tracePt t="80594" x="2789238" y="5681663"/>
          <p14:tracePt t="80600" x="2789238" y="5691188"/>
          <p14:tracePt t="80616" x="2789238" y="5699125"/>
          <p14:tracePt t="80818" x="2789238" y="5681663"/>
          <p14:tracePt t="80826" x="2789238" y="5599113"/>
          <p14:tracePt t="80832" x="2808288" y="5499100"/>
          <p14:tracePt t="80840" x="2808288" y="5426075"/>
          <p14:tracePt t="80848" x="2808288" y="5316538"/>
          <p14:tracePt t="80856" x="2808288" y="5243513"/>
          <p14:tracePt t="80864" x="2808288" y="5170488"/>
          <p14:tracePt t="80872" x="2808288" y="5116513"/>
          <p14:tracePt t="80881" x="2789238" y="5016500"/>
          <p14:tracePt t="80889" x="2789238" y="4960938"/>
          <p14:tracePt t="80897" x="2771775" y="4914900"/>
          <p14:tracePt t="80905" x="2771775" y="4860925"/>
          <p14:tracePt t="80913" x="2771775" y="4824413"/>
          <p14:tracePt t="80921" x="2771775" y="4751388"/>
          <p14:tracePt t="80931" x="2771775" y="4697413"/>
          <p14:tracePt t="80937" x="2771775" y="4624388"/>
          <p14:tracePt t="80948" x="2771775" y="4578350"/>
          <p14:tracePt t="80952" x="2771775" y="4541838"/>
          <p14:tracePt t="80962" x="2771775" y="4459288"/>
          <p14:tracePt t="80968" x="2771775" y="4422775"/>
          <p14:tracePt t="80976" x="2781300" y="4368800"/>
          <p14:tracePt t="80984" x="2789238" y="4276725"/>
          <p14:tracePt t="80992" x="2789238" y="4222750"/>
          <p14:tracePt t="81000" x="2789238" y="4195763"/>
          <p14:tracePt t="81009" x="2789238" y="4103688"/>
          <p14:tracePt t="81016" x="2789238" y="4076700"/>
          <p14:tracePt t="81024" x="2789238" y="4021138"/>
          <p14:tracePt t="81032" x="2789238" y="3994150"/>
          <p14:tracePt t="81041" x="2789238" y="3976688"/>
          <p14:tracePt t="81049" x="2789238" y="3940175"/>
          <p14:tracePt t="81057" x="2789238" y="3903663"/>
          <p14:tracePt t="81065" x="2789238" y="3875088"/>
          <p14:tracePt t="81073" x="2789238" y="3840163"/>
          <p14:tracePt t="81082" x="2789238" y="3830638"/>
          <p14:tracePt t="81089" x="2789238" y="3794125"/>
          <p14:tracePt t="81097" x="2789238" y="3767138"/>
          <p14:tracePt t="81105" x="2789238" y="3730625"/>
          <p14:tracePt t="81113" x="2789238" y="3702050"/>
          <p14:tracePt t="81121" x="2789238" y="3684588"/>
          <p14:tracePt t="81129" x="2789238" y="3657600"/>
          <p14:tracePt t="81137" x="2798763" y="3638550"/>
          <p14:tracePt t="81146" x="2798763" y="3621088"/>
          <p14:tracePt t="81153" x="2798763" y="3611563"/>
          <p14:tracePt t="81162" x="2798763" y="3602038"/>
          <p14:tracePt t="81177" x="2798763" y="3584575"/>
          <p14:tracePt t="81185" x="2808288" y="3575050"/>
          <p14:tracePt t="81201" x="2808288" y="3565525"/>
          <p14:tracePt t="81209" x="2808288" y="3556000"/>
          <p14:tracePt t="81217" x="2825750" y="3538538"/>
          <p14:tracePt t="81225" x="2825750" y="3529013"/>
          <p14:tracePt t="81241" x="2825750" y="3519488"/>
          <p14:tracePt t="81265" x="2825750" y="3502025"/>
          <p14:tracePt t="81273" x="2825750" y="3492500"/>
          <p14:tracePt t="81297" x="2825750" y="3482975"/>
          <p14:tracePt t="81313" x="2825750" y="3475038"/>
          <p14:tracePt t="81337" x="2825750" y="3465513"/>
          <p14:tracePt t="81602" x="2789238" y="3446463"/>
          <p14:tracePt t="81610" x="2735263" y="3446463"/>
          <p14:tracePt t="81617" x="2679700" y="3446463"/>
          <p14:tracePt t="81626" x="2606675" y="3446463"/>
          <p14:tracePt t="81634" x="2516188" y="3446463"/>
          <p14:tracePt t="81642" x="2406650" y="3446463"/>
          <p14:tracePt t="81649" x="2279650" y="3446463"/>
          <p14:tracePt t="81657" x="2170113" y="3446463"/>
          <p14:tracePt t="81665" x="2060575" y="3446463"/>
          <p14:tracePt t="81673" x="1951038" y="3446463"/>
          <p14:tracePt t="81681" x="1841500" y="3446463"/>
          <p14:tracePt t="81689" x="1758950" y="3446463"/>
          <p14:tracePt t="81697" x="1668463" y="3446463"/>
          <p14:tracePt t="81705" x="1612900" y="3446463"/>
          <p14:tracePt t="81713" x="1585913" y="3446463"/>
          <p14:tracePt t="81721" x="1568450" y="3446463"/>
          <p14:tracePt t="81731" x="1558925" y="3446463"/>
          <p14:tracePt t="81954" x="1549400" y="3446463"/>
          <p14:tracePt t="81986" x="1549400" y="3438525"/>
          <p14:tracePt t="81994" x="1549400" y="3402013"/>
          <p14:tracePt t="82002" x="1549400" y="3375025"/>
          <p14:tracePt t="82010" x="1549400" y="3328988"/>
          <p14:tracePt t="82017" x="1568450" y="3282950"/>
          <p14:tracePt t="82025" x="1576388" y="3246438"/>
          <p14:tracePt t="82033" x="1576388" y="3200400"/>
          <p14:tracePt t="82041" x="1576388" y="3146425"/>
          <p14:tracePt t="82049" x="1585913" y="3073400"/>
          <p14:tracePt t="82059" x="1612900" y="2954338"/>
          <p14:tracePt t="82066" x="1612900" y="2900363"/>
          <p14:tracePt t="82073" x="1612900" y="2827338"/>
          <p14:tracePt t="82081" x="1612900" y="2754313"/>
          <p14:tracePt t="82090" x="1612900" y="2681288"/>
          <p14:tracePt t="82097" x="1612900" y="2571750"/>
          <p14:tracePt t="82105" x="1612900" y="2498725"/>
          <p14:tracePt t="82113" x="1612900" y="2416175"/>
          <p14:tracePt t="82121" x="1612900" y="2306638"/>
          <p14:tracePt t="82130" x="1631950" y="2252663"/>
          <p14:tracePt t="82137" x="1641475" y="2170113"/>
          <p14:tracePt t="82147" x="1649413" y="2097088"/>
          <p14:tracePt t="82153" x="1649413" y="2043113"/>
          <p14:tracePt t="82165" x="1677988" y="1960563"/>
          <p14:tracePt t="82168" x="1695450" y="1906588"/>
          <p14:tracePt t="82176" x="1695450" y="1860550"/>
          <p14:tracePt t="82184" x="1695450" y="1824038"/>
          <p14:tracePt t="82192" x="1704975" y="1778000"/>
          <p14:tracePt t="82200" x="1704975" y="1741488"/>
          <p14:tracePt t="82209" x="1704975" y="1724025"/>
          <p14:tracePt t="82217" x="1704975" y="1697038"/>
          <p14:tracePt t="82225" x="1704975" y="1677988"/>
          <p14:tracePt t="82233" x="1704975" y="1668463"/>
          <p14:tracePt t="82241" x="1704975" y="1641475"/>
          <p14:tracePt t="82249" x="1704975" y="1631950"/>
          <p14:tracePt t="82257" x="1704975" y="1624013"/>
          <p14:tracePt t="82265" x="1704975" y="1604963"/>
          <p14:tracePt t="82281" x="1704975" y="1595438"/>
          <p14:tracePt t="82442" x="1704975" y="1587500"/>
          <p14:tracePt t="82456" x="1704975" y="1558925"/>
          <p14:tracePt t="82472" x="1704975" y="1541463"/>
          <p14:tracePt t="82488" x="1704975" y="1522413"/>
          <p14:tracePt t="82496" x="1704975" y="1514475"/>
          <p14:tracePt t="82505" x="1695450" y="1495425"/>
          <p14:tracePt t="82521" x="1685925" y="1485900"/>
          <p14:tracePt t="82538" x="1685925" y="1477963"/>
          <p14:tracePt t="82547" x="1677988" y="1468438"/>
          <p14:tracePt t="82553" x="1677988" y="1441450"/>
          <p14:tracePt t="82563" x="1677988" y="1412875"/>
          <p14:tracePt t="82569" x="1668463" y="1385888"/>
          <p14:tracePt t="82577" x="1668463" y="1368425"/>
          <p14:tracePt t="82585" x="1649413" y="1331913"/>
          <p14:tracePt t="82593" x="1649413" y="1312863"/>
          <p14:tracePt t="82601" x="1631950" y="1285875"/>
          <p14:tracePt t="82609" x="1631950" y="1276350"/>
          <p14:tracePt t="82617" x="1622425" y="1249363"/>
          <p14:tracePt t="82625" x="1622425" y="1239838"/>
          <p14:tracePt t="82633" x="1622425" y="1222375"/>
          <p14:tracePt t="82641" x="1622425" y="1212850"/>
          <p14:tracePt t="82649" x="1622425" y="1195388"/>
          <p14:tracePt t="82657" x="1622425" y="1185863"/>
          <p14:tracePt t="82665" x="1622425" y="1166813"/>
          <p14:tracePt t="82681" x="1622425" y="1158875"/>
          <p14:tracePt t="82697" x="1622425" y="1149350"/>
          <p14:tracePt t="82733" x="1612900" y="1139825"/>
          <p14:tracePt t="82785" x="1604963" y="1139825"/>
          <p14:tracePt t="85920" x="1641475" y="1139825"/>
          <p14:tracePt t="85928" x="1722438" y="1166813"/>
          <p14:tracePt t="85936" x="1768475" y="1176338"/>
          <p14:tracePt t="85944" x="1824038" y="1185863"/>
          <p14:tracePt t="85952" x="1924050" y="1249363"/>
          <p14:tracePt t="85962" x="2060575" y="1322388"/>
          <p14:tracePt t="85969" x="2206625" y="1395413"/>
          <p14:tracePt t="85977" x="2489200" y="1522413"/>
          <p14:tracePt t="85985" x="2954338" y="1751013"/>
          <p14:tracePt t="85993" x="3327400" y="1860550"/>
          <p14:tracePt t="86001" x="3765550" y="1970088"/>
          <p14:tracePt t="86009" x="4065588" y="2052638"/>
          <p14:tracePt t="86017" x="4367213" y="2152650"/>
          <p14:tracePt t="86025" x="4730750" y="2243138"/>
          <p14:tracePt t="86033" x="5014913" y="2279650"/>
          <p14:tracePt t="86041" x="5341938" y="2362200"/>
          <p14:tracePt t="86049" x="5551488" y="2389188"/>
          <p14:tracePt t="86057" x="5761038" y="2425700"/>
          <p14:tracePt t="86066" x="5935663" y="2444750"/>
          <p14:tracePt t="86073" x="6080125" y="2452688"/>
          <p14:tracePt t="86082" x="6208713" y="2471738"/>
          <p14:tracePt t="86089" x="6354763" y="2471738"/>
          <p14:tracePt t="86097" x="6481763" y="2498725"/>
          <p14:tracePt t="86105" x="6627813" y="2517775"/>
          <p14:tracePt t="86114" x="6754813" y="2525713"/>
          <p14:tracePt t="86121" x="6873875" y="2544763"/>
          <p14:tracePt t="86130" x="7000875" y="2571750"/>
          <p14:tracePt t="86137" x="7129463" y="2581275"/>
          <p14:tracePt t="86146" x="7248525" y="2617788"/>
          <p14:tracePt t="86153" x="7375525" y="2654300"/>
          <p14:tracePt t="86163" x="7539038" y="2717800"/>
          <p14:tracePt t="86169" x="7658100" y="2744788"/>
          <p14:tracePt t="86179" x="7813675" y="2817813"/>
          <p14:tracePt t="86185" x="7921625" y="2881313"/>
          <p14:tracePt t="86193" x="8023225" y="2936875"/>
          <p14:tracePt t="86201" x="8104188" y="2963863"/>
          <p14:tracePt t="86209" x="8169275" y="3000375"/>
          <p14:tracePt t="86217" x="8269288" y="3046413"/>
          <p14:tracePt t="86225" x="8342313" y="3073400"/>
          <p14:tracePt t="86233" x="8405813" y="3082925"/>
          <p14:tracePt t="86241" x="8469313" y="3109913"/>
          <p14:tracePt t="86249" x="8542338" y="3146425"/>
          <p14:tracePt t="86257" x="8605838" y="3173413"/>
          <p14:tracePt t="86266" x="8669338" y="3209925"/>
          <p14:tracePt t="86273" x="8734425" y="3219450"/>
          <p14:tracePt t="86282" x="8807450" y="3236913"/>
          <p14:tracePt t="86289" x="8870950" y="3273425"/>
          <p14:tracePt t="86297" x="8934450" y="3282950"/>
          <p14:tracePt t="86305" x="8970963" y="3292475"/>
          <p14:tracePt t="86313" x="9034463" y="3338513"/>
          <p14:tracePt t="86321" x="9080500" y="3346450"/>
          <p14:tracePt t="92588" x="8505825" y="2917825"/>
          <p14:tracePt t="92594" x="8132763" y="2808288"/>
          <p14:tracePt t="92602" x="7867650" y="2735263"/>
          <p14:tracePt t="92609" x="7612063" y="2662238"/>
          <p14:tracePt t="92617" x="7458075" y="2617788"/>
          <p14:tracePt t="92625" x="7348538" y="2571750"/>
          <p14:tracePt t="92635" x="7302500" y="2554288"/>
          <p14:tracePt t="92641" x="7256463" y="2544763"/>
          <p14:tracePt t="92649" x="7248525" y="2535238"/>
          <p14:tracePt t="92673" x="7248525" y="2525713"/>
          <p14:tracePt t="92689" x="7248525" y="2517775"/>
          <p14:tracePt t="92697" x="7229475" y="2481263"/>
          <p14:tracePt t="92705" x="7212013" y="2462213"/>
          <p14:tracePt t="92713" x="7175500" y="2425700"/>
          <p14:tracePt t="92721" x="7119938" y="2408238"/>
          <p14:tracePt t="92730" x="7056438" y="2362200"/>
          <p14:tracePt t="92737" x="6992938" y="2343150"/>
          <p14:tracePt t="92746" x="6946900" y="2306638"/>
          <p14:tracePt t="92753" x="6910388" y="2298700"/>
          <p14:tracePt t="92763" x="6856413" y="2262188"/>
          <p14:tracePt t="92769" x="6810375" y="2252663"/>
          <p14:tracePt t="92779" x="6764338" y="2225675"/>
          <p14:tracePt t="92785" x="6718300" y="2206625"/>
          <p14:tracePt t="92793" x="6691313" y="2179638"/>
          <p14:tracePt t="92801" x="6664325" y="2170113"/>
          <p14:tracePt t="92809" x="6627813" y="2152650"/>
          <p14:tracePt t="92817" x="6600825" y="2125663"/>
          <p14:tracePt t="92825" x="6554788" y="2089150"/>
          <p14:tracePt t="92833" x="6537325" y="2070100"/>
          <p14:tracePt t="92841" x="6537325" y="2052638"/>
          <p14:tracePt t="92849" x="6527800" y="2033588"/>
          <p14:tracePt t="92857" x="6500813" y="1987550"/>
          <p14:tracePt t="92880" x="6491288" y="1951038"/>
          <p14:tracePt t="92889" x="6491288" y="1943100"/>
          <p14:tracePt t="92897" x="6491288" y="1933575"/>
          <p14:tracePt t="92905" x="6491288" y="1914525"/>
          <p14:tracePt t="92913" x="6481763" y="1906588"/>
          <p14:tracePt t="92921" x="6472238" y="1887538"/>
          <p14:tracePt t="92929" x="6454775" y="1860550"/>
          <p14:tracePt t="92937" x="6427788" y="1841500"/>
          <p14:tracePt t="92945" x="6391275" y="1833563"/>
          <p14:tracePt t="92953" x="6299200" y="1833563"/>
          <p14:tracePt t="92962" x="6126163" y="1797050"/>
          <p14:tracePt t="92969" x="5943600" y="1787525"/>
          <p14:tracePt t="92979" x="5670550" y="1787525"/>
          <p14:tracePt t="92985" x="5297488" y="1787525"/>
          <p14:tracePt t="92993" x="4849813" y="1787525"/>
          <p14:tracePt t="93001" x="4440238" y="1760538"/>
          <p14:tracePt t="93009" x="4065588" y="1760538"/>
          <p14:tracePt t="93017" x="3792538" y="1741488"/>
          <p14:tracePt t="93025" x="3563938" y="1741488"/>
          <p14:tracePt t="93033" x="3382963" y="1741488"/>
          <p14:tracePt t="93041" x="3273425" y="1741488"/>
          <p14:tracePt t="93049" x="3163888" y="1741488"/>
          <p14:tracePt t="93057" x="3127375" y="1741488"/>
          <p14:tracePt t="93065" x="3108325" y="1741488"/>
          <p14:tracePt t="93073" x="3081338" y="1741488"/>
          <p14:tracePt t="93081" x="3071813" y="1741488"/>
          <p14:tracePt t="93089" x="3027363" y="1768475"/>
          <p14:tracePt t="93097" x="2990850" y="1787525"/>
          <p14:tracePt t="93105" x="2944813" y="1797050"/>
          <p14:tracePt t="93113" x="2881313" y="1824038"/>
          <p14:tracePt t="93121" x="2771775" y="1851025"/>
          <p14:tracePt t="93129" x="2689225" y="1887538"/>
          <p14:tracePt t="93137" x="2562225" y="1906588"/>
          <p14:tracePt t="93146" x="2433638" y="1906588"/>
          <p14:tracePt t="93153" x="2343150" y="1906588"/>
          <p14:tracePt t="93163" x="2233613" y="1906588"/>
          <p14:tracePt t="93169" x="2151063" y="1906588"/>
          <p14:tracePt t="93179" x="2078038" y="1906588"/>
          <p14:tracePt t="93185" x="2041525" y="1906588"/>
          <p14:tracePt t="93195" x="2014538" y="1906588"/>
          <p14:tracePt t="93201" x="1978025" y="1906588"/>
          <p14:tracePt t="93305" x="1968500" y="1897063"/>
          <p14:tracePt t="93360" x="1951038" y="1897063"/>
          <p14:tracePt t="93369" x="1905000" y="1897063"/>
          <p14:tracePt t="93377" x="1878013" y="1897063"/>
          <p14:tracePt t="93385" x="1824038" y="1897063"/>
          <p14:tracePt t="93393" x="1778000" y="1897063"/>
          <p14:tracePt t="93401" x="1741488" y="1887538"/>
          <p14:tracePt t="93409" x="1722438" y="1878013"/>
          <p14:tracePt t="93417" x="1677988" y="1851025"/>
          <p14:tracePt t="93425" x="1668463" y="1851025"/>
          <p14:tracePt t="93433" x="1658938" y="1841500"/>
          <p14:tracePt t="93457" x="1641475" y="1814513"/>
          <p14:tracePt t="93473" x="1641475" y="1797050"/>
          <p14:tracePt t="93481" x="1641475" y="1768475"/>
          <p14:tracePt t="93489" x="1641475" y="1760538"/>
          <p14:tracePt t="93497" x="1641475" y="1731963"/>
          <p14:tracePt t="93505" x="1641475" y="1724025"/>
          <p14:tracePt t="93513" x="1641475" y="1704975"/>
          <p14:tracePt t="93521" x="1641475" y="1677988"/>
          <p14:tracePt t="93530" x="1641475" y="1668463"/>
          <p14:tracePt t="93537" x="1641475" y="1660525"/>
          <p14:tracePt t="93546" x="1641475" y="1651000"/>
          <p14:tracePt t="93553" x="1641475" y="1641475"/>
          <p14:tracePt t="93570" x="1641475" y="1631950"/>
          <p14:tracePt t="93579" x="1649413" y="1604963"/>
          <p14:tracePt t="93585" x="1649413" y="1595438"/>
          <p14:tracePt t="93595" x="1649413" y="1577975"/>
          <p14:tracePt t="93601" x="1658938" y="1550988"/>
          <p14:tracePt t="93609" x="1658938" y="1531938"/>
          <p14:tracePt t="93617" x="1677988" y="1504950"/>
          <p14:tracePt t="93625" x="1685925" y="1485900"/>
          <p14:tracePt t="93633" x="1685925" y="1449388"/>
          <p14:tracePt t="93641" x="1685925" y="1441450"/>
          <p14:tracePt t="93649" x="1685925" y="1395413"/>
          <p14:tracePt t="93657" x="1695450" y="1385888"/>
          <p14:tracePt t="93665" x="1695450" y="1358900"/>
          <p14:tracePt t="93673" x="1695450" y="1339850"/>
          <p14:tracePt t="93681" x="1695450" y="1312863"/>
          <p14:tracePt t="93689" x="1695450" y="1303338"/>
          <p14:tracePt t="93697" x="1695450" y="1276350"/>
          <p14:tracePt t="93705" x="1704975" y="1249363"/>
          <p14:tracePt t="93713" x="1704975" y="1222375"/>
          <p14:tracePt t="93721" x="1704975" y="1203325"/>
          <p14:tracePt t="93732" x="1704975" y="1176338"/>
          <p14:tracePt t="93737" x="1704975" y="1158875"/>
          <p14:tracePt t="93746" x="1704975" y="1130300"/>
          <p14:tracePt t="93753" x="1704975" y="1112838"/>
          <p14:tracePt t="93763" x="1704975" y="1085850"/>
          <p14:tracePt t="93769" x="1704975" y="1076325"/>
          <p14:tracePt t="93779" x="1704975" y="1066800"/>
          <p14:tracePt t="93785" x="1704975" y="1039813"/>
          <p14:tracePt t="93795" x="1704975" y="1030288"/>
          <p14:tracePt t="93921" x="1704975" y="1049338"/>
          <p14:tracePt t="93929" x="1704975" y="1085850"/>
          <p14:tracePt t="93937" x="1704975" y="1112838"/>
          <p14:tracePt t="93947" x="1704975" y="1130300"/>
          <p14:tracePt t="93954" x="1704975" y="1176338"/>
          <p14:tracePt t="93963" x="1704975" y="1212850"/>
          <p14:tracePt t="93969" x="1704975" y="1249363"/>
          <p14:tracePt t="93980" x="1704975" y="1285875"/>
          <p14:tracePt t="93985" x="1685925" y="1331913"/>
          <p14:tracePt t="93997" x="1677988" y="1349375"/>
          <p14:tracePt t="94001" x="1668463" y="1395413"/>
          <p14:tracePt t="94009" x="1668463" y="1431925"/>
          <p14:tracePt t="94017" x="1649413" y="1477963"/>
          <p14:tracePt t="94025" x="1631950" y="1541463"/>
          <p14:tracePt t="94034" x="1622425" y="1568450"/>
          <p14:tracePt t="94041" x="1612900" y="1614488"/>
          <p14:tracePt t="94050" x="1595438" y="1668463"/>
          <p14:tracePt t="94057" x="1595438" y="1741488"/>
          <p14:tracePt t="94066" x="1568450" y="1824038"/>
          <p14:tracePt t="94073" x="1568450" y="1914525"/>
          <p14:tracePt t="94082" x="1568450" y="2006600"/>
          <p14:tracePt t="94089" x="1568450" y="2097088"/>
          <p14:tracePt t="94097" x="1568450" y="2206625"/>
          <p14:tracePt t="94105" x="1568450" y="2316163"/>
          <p14:tracePt t="94113" x="1568450" y="2444750"/>
          <p14:tracePt t="94121" x="1568450" y="2535238"/>
          <p14:tracePt t="94129" x="1568450" y="2608263"/>
          <p14:tracePt t="94137" x="1568450" y="2698750"/>
          <p14:tracePt t="94145" x="1568450" y="2763838"/>
          <p14:tracePt t="94153" x="1568450" y="2790825"/>
          <p14:tracePt t="94163" x="1568450" y="2844800"/>
          <p14:tracePt t="94169" x="1558925" y="2873375"/>
          <p14:tracePt t="94185" x="1558925" y="2890838"/>
          <p14:tracePt t="94195" x="1549400" y="2900363"/>
          <p14:tracePt t="94209" x="1549400" y="2909888"/>
          <p14:tracePt t="94227" x="1549400" y="2917825"/>
          <p14:tracePt t="94498" x="1549400" y="2909888"/>
          <p14:tracePt t="94505" x="1549400" y="2827338"/>
          <p14:tracePt t="94513" x="1585913" y="2727325"/>
          <p14:tracePt t="94521" x="1612900" y="2608263"/>
          <p14:tracePt t="94530" x="1612900" y="2517775"/>
          <p14:tracePt t="94537" x="1658938" y="2408238"/>
          <p14:tracePt t="94545" x="1685925" y="2306638"/>
          <p14:tracePt t="94552" x="1714500" y="2243138"/>
          <p14:tracePt t="94561" x="1722438" y="2189163"/>
          <p14:tracePt t="94568" x="1731963" y="2125663"/>
          <p14:tracePt t="94578" x="1778000" y="2052638"/>
          <p14:tracePt t="94584" x="1787525" y="2016125"/>
          <p14:tracePt t="94594" x="1787525" y="1979613"/>
          <p14:tracePt t="94601" x="1795463" y="1943100"/>
          <p14:tracePt t="94609" x="1804988" y="1914525"/>
          <p14:tracePt t="94618" x="1804988" y="1878013"/>
          <p14:tracePt t="94625" x="1824038" y="1841500"/>
          <p14:tracePt t="94633" x="1824038" y="1824038"/>
          <p14:tracePt t="94641" x="1831975" y="1797050"/>
          <p14:tracePt t="94649" x="1831975" y="1768475"/>
          <p14:tracePt t="94657" x="1831975" y="1760538"/>
          <p14:tracePt t="94665" x="1831975" y="1731963"/>
          <p14:tracePt t="94673" x="1831975" y="1714500"/>
          <p14:tracePt t="94681" x="1831975" y="1704975"/>
          <p14:tracePt t="94689" x="1831975" y="1697038"/>
          <p14:tracePt t="94705" x="1831975" y="1687513"/>
          <p14:tracePt t="94713" x="1841500" y="1677988"/>
          <p14:tracePt t="94850" x="1841500" y="1668463"/>
          <p14:tracePt t="94857" x="1841500" y="1651000"/>
          <p14:tracePt t="94873" x="1831975" y="1631950"/>
          <p14:tracePt t="94882" x="1824038" y="1614488"/>
          <p14:tracePt t="94889" x="1824038" y="1595438"/>
          <p14:tracePt t="94897" x="1814513" y="1577975"/>
          <p14:tracePt t="94905" x="1814513" y="1558925"/>
          <p14:tracePt t="94913" x="1804988" y="1550988"/>
          <p14:tracePt t="94921" x="1787525" y="1522413"/>
          <p14:tracePt t="94930" x="1778000" y="1504950"/>
          <p14:tracePt t="94946" x="1768475" y="1485900"/>
          <p14:tracePt t="94953" x="1758950" y="1468438"/>
          <p14:tracePt t="94978" x="1758950" y="1458913"/>
          <p14:tracePt t="94994" x="1751013" y="1449388"/>
          <p14:tracePt t="95074" x="1741488" y="1449388"/>
          <p14:tracePt t="95082" x="1722438" y="1495425"/>
          <p14:tracePt t="95089" x="1714500" y="1522413"/>
          <p14:tracePt t="95097" x="1677988" y="1577975"/>
          <p14:tracePt t="95105" x="1668463" y="1624013"/>
          <p14:tracePt t="95113" x="1658938" y="1677988"/>
          <p14:tracePt t="95121" x="1658938" y="1741488"/>
          <p14:tracePt t="95129" x="1658938" y="1768475"/>
          <p14:tracePt t="95136" x="1631950" y="1797050"/>
          <p14:tracePt t="95144" x="1631950" y="1824038"/>
          <p14:tracePt t="95152" x="1631950" y="1841500"/>
          <p14:tracePt t="95160" x="1631950" y="1870075"/>
          <p14:tracePt t="95168" x="1622425" y="1906588"/>
          <p14:tracePt t="95178" x="1622425" y="1924050"/>
          <p14:tracePt t="95184" x="1622425" y="1933575"/>
          <p14:tracePt t="95201" x="1622425" y="1951038"/>
          <p14:tracePt t="95426" x="1622425" y="1970088"/>
          <p14:tracePt t="95434" x="1622425" y="1987550"/>
          <p14:tracePt t="95441" x="1622425" y="2006600"/>
          <p14:tracePt t="95450" x="1622425" y="2024063"/>
          <p14:tracePt t="95458" x="1622425" y="2043113"/>
          <p14:tracePt t="95466" x="1622425" y="2060575"/>
          <p14:tracePt t="95474" x="1622425" y="2070100"/>
          <p14:tracePt t="95482" x="1622425" y="2089150"/>
          <p14:tracePt t="95489" x="1622425" y="2125663"/>
          <p14:tracePt t="95497" x="1622425" y="2143125"/>
          <p14:tracePt t="95505" x="1622425" y="2160588"/>
          <p14:tracePt t="95513" x="1622425" y="2189163"/>
          <p14:tracePt t="95521" x="1622425" y="2206625"/>
          <p14:tracePt t="95530" x="1622425" y="2233613"/>
          <p14:tracePt t="95537" x="1622425" y="2243138"/>
          <p14:tracePt t="95546" x="1612900" y="2279650"/>
          <p14:tracePt t="95553" x="1612900" y="2298700"/>
          <p14:tracePt t="95562" x="1612900" y="2316163"/>
          <p14:tracePt t="95569" x="1585913" y="2335213"/>
          <p14:tracePt t="95585" x="1585913" y="2343150"/>
          <p14:tracePt t="95596" x="1576388" y="2362200"/>
          <p14:tracePt t="95609" x="1576388" y="2371725"/>
          <p14:tracePt t="95617" x="1576388" y="2379663"/>
          <p14:tracePt t="95625" x="1568450" y="2389188"/>
          <p14:tracePt t="95633" x="1549400" y="2416175"/>
          <p14:tracePt t="95649" x="1541463" y="2425700"/>
          <p14:tracePt t="95657" x="1541463" y="2444750"/>
          <p14:tracePt t="95665" x="1541463" y="2452688"/>
          <p14:tracePt t="95682" x="1531938" y="2462213"/>
          <p14:tracePt t="95689" x="1531938" y="2481263"/>
          <p14:tracePt t="95705" x="1531938" y="2489200"/>
          <p14:tracePt t="95713" x="1522413" y="2498725"/>
          <p14:tracePt t="95754" x="1522413" y="2508250"/>
          <p14:tracePt t="95866" x="1522413" y="2517775"/>
          <p14:tracePt t="95875" x="1522413" y="2535238"/>
          <p14:tracePt t="95882" x="1504950" y="2554288"/>
          <p14:tracePt t="95888" x="1504950" y="2571750"/>
          <p14:tracePt t="95896" x="1504950" y="2617788"/>
          <p14:tracePt t="95904" x="1495425" y="2644775"/>
          <p14:tracePt t="95912" x="1485900" y="2671763"/>
          <p14:tracePt t="95920" x="1476375" y="2717800"/>
          <p14:tracePt t="95929" x="1476375" y="2735263"/>
          <p14:tracePt t="95936" x="1468438" y="2754313"/>
          <p14:tracePt t="95944" x="1458913" y="2763838"/>
          <p14:tracePt t="95952" x="1458913" y="2771775"/>
          <p14:tracePt t="97228" x="1458913" y="2754313"/>
          <p14:tracePt t="97232" x="1458913" y="2681288"/>
          <p14:tracePt t="97241" x="1485900" y="2635250"/>
          <p14:tracePt t="97249" x="1522413" y="2554288"/>
          <p14:tracePt t="97257" x="1576388" y="2452688"/>
          <p14:tracePt t="97265" x="1604963" y="2408238"/>
          <p14:tracePt t="97273" x="1641475" y="2335213"/>
          <p14:tracePt t="97282" x="1668463" y="2252663"/>
          <p14:tracePt t="97289" x="1668463" y="2206625"/>
          <p14:tracePt t="97298" x="1677988" y="2170113"/>
          <p14:tracePt t="97305" x="1704975" y="2125663"/>
          <p14:tracePt t="97313" x="1714500" y="2097088"/>
          <p14:tracePt t="97321" x="1714500" y="2060575"/>
          <p14:tracePt t="97329" x="1722438" y="2043113"/>
          <p14:tracePt t="97338" x="1722438" y="2024063"/>
          <p14:tracePt t="97353" x="1722438" y="2016125"/>
          <p14:tracePt t="97362" x="1731963" y="2006600"/>
          <p14:tracePt t="97609" x="1731963" y="1960563"/>
          <p14:tracePt t="97619" x="1751013" y="1914525"/>
          <p14:tracePt t="97625" x="1758950" y="1870075"/>
          <p14:tracePt t="97632" x="1758950" y="1814513"/>
          <p14:tracePt t="97640" x="1778000" y="1768475"/>
          <p14:tracePt t="97648" x="1778000" y="1741488"/>
          <p14:tracePt t="97656" x="1778000" y="1697038"/>
          <p14:tracePt t="97664" x="1778000" y="1660525"/>
          <p14:tracePt t="97673" x="1778000" y="1641475"/>
          <p14:tracePt t="97681" x="1778000" y="1624013"/>
          <p14:tracePt t="97689" x="1787525" y="1604963"/>
          <p14:tracePt t="97865" x="1787525" y="1614488"/>
          <p14:tracePt t="97873" x="1787525" y="1660525"/>
          <p14:tracePt t="97881" x="1778000" y="1714500"/>
          <p14:tracePt t="97889" x="1778000" y="1731963"/>
          <p14:tracePt t="97898" x="1758950" y="1804988"/>
          <p14:tracePt t="97905" x="1751013" y="1841500"/>
          <p14:tracePt t="97914" x="1731963" y="1887538"/>
          <p14:tracePt t="97921" x="1722438" y="1924050"/>
          <p14:tracePt t="97930" x="1722438" y="1960563"/>
          <p14:tracePt t="97937" x="1704975" y="1997075"/>
          <p14:tracePt t="97946" x="1695450" y="2033588"/>
          <p14:tracePt t="97953" x="1695450" y="2089150"/>
          <p14:tracePt t="97963" x="1685925" y="2106613"/>
          <p14:tracePt t="97969" x="1685925" y="2133600"/>
          <p14:tracePt t="97980" x="1685925" y="2170113"/>
          <p14:tracePt t="97985" x="1677988" y="2206625"/>
          <p14:tracePt t="97996" x="1677988" y="2243138"/>
          <p14:tracePt t="98001" x="1649413" y="2306638"/>
          <p14:tracePt t="98017" x="1649413" y="2343150"/>
          <p14:tracePt t="98026" x="1641475" y="2362200"/>
          <p14:tracePt t="98033" x="1641475" y="2389188"/>
          <p14:tracePt t="98041" x="1631950" y="2398713"/>
          <p14:tracePt t="98049" x="1631950" y="2408238"/>
          <p14:tracePt t="98057" x="1631950" y="2425700"/>
          <p14:tracePt t="98065" x="1631950" y="2435225"/>
          <p14:tracePt t="98081" x="1631950" y="2444750"/>
          <p14:tracePt t="98097" x="1631950" y="2462213"/>
          <p14:tracePt t="98105" x="1631950" y="2481263"/>
          <p14:tracePt t="98121" x="1631950" y="2489200"/>
          <p14:tracePt t="98130" x="1631950" y="2508250"/>
          <p14:tracePt t="98137" x="1631950" y="2517775"/>
          <p14:tracePt t="98153" x="1631950" y="2525713"/>
          <p14:tracePt t="98169" x="1631950" y="2544763"/>
          <p14:tracePt t="98180" x="1631950" y="2554288"/>
          <p14:tracePt t="98201" x="1622425" y="2571750"/>
          <p14:tracePt t="98330" x="1622425" y="2589213"/>
          <p14:tracePt t="98339" x="1604963" y="2608263"/>
          <p14:tracePt t="98354" x="1604963" y="2617788"/>
          <p14:tracePt t="98361" x="1604963" y="2635250"/>
          <p14:tracePt t="98370" x="1595438" y="2635250"/>
          <p14:tracePt t="98385" x="1595438" y="2644775"/>
          <p14:tracePt t="98497" x="1595438" y="2654300"/>
          <p14:tracePt t="98504" x="1595438" y="2671763"/>
          <p14:tracePt t="98512" x="1595438" y="2690813"/>
          <p14:tracePt t="98520" x="1612900" y="2708275"/>
          <p14:tracePt t="98530" x="1658938" y="2744788"/>
          <p14:tracePt t="98537" x="1731963" y="2800350"/>
          <p14:tracePt t="98546" x="1758950" y="2827338"/>
          <p14:tracePt t="98553" x="1860550" y="2917825"/>
          <p14:tracePt t="98563" x="1960563" y="3017838"/>
          <p14:tracePt t="98569" x="2087563" y="3119438"/>
          <p14:tracePt t="98580" x="2243138" y="3246438"/>
          <p14:tracePt t="98585" x="2379663" y="3338513"/>
          <p14:tracePt t="98596" x="2462213" y="3419475"/>
          <p14:tracePt t="98600" x="2598738" y="3502025"/>
          <p14:tracePt t="98608" x="2662238" y="3565525"/>
          <p14:tracePt t="98616" x="2725738" y="3602038"/>
          <p14:tracePt t="98624" x="2771775" y="3629025"/>
          <p14:tracePt t="98632" x="2781300" y="3638550"/>
          <p14:tracePt t="98640" x="2789238" y="3638550"/>
          <p14:tracePt t="98690" x="2789238" y="3657600"/>
          <p14:tracePt t="98696" x="2789238" y="3684588"/>
          <p14:tracePt t="98704" x="2789238" y="3702050"/>
          <p14:tracePt t="98712" x="2789238" y="3738563"/>
          <p14:tracePt t="98720" x="2789238" y="3757613"/>
          <p14:tracePt t="98728" x="2789238" y="3794125"/>
          <p14:tracePt t="98737" x="2789238" y="3803650"/>
          <p14:tracePt t="98745" x="2798763" y="3840163"/>
          <p14:tracePt t="98753" x="2798763" y="3848100"/>
          <p14:tracePt t="98761" x="2825750" y="3884613"/>
          <p14:tracePt t="98769" x="2835275" y="3903663"/>
          <p14:tracePt t="98778" x="2835275" y="3911600"/>
          <p14:tracePt t="98801" x="2835275" y="3921125"/>
          <p14:tracePt t="98946" x="2835275" y="3930650"/>
          <p14:tracePt t="98954" x="2835275" y="3957638"/>
          <p14:tracePt t="98961" x="2835275" y="3967163"/>
          <p14:tracePt t="98970" x="2835275" y="4013200"/>
          <p14:tracePt t="98980" x="2835275" y="4049713"/>
          <p14:tracePt t="98985" x="2844800" y="4067175"/>
          <p14:tracePt t="98996" x="2852738" y="4094163"/>
          <p14:tracePt t="99001" x="2881313" y="4130675"/>
          <p14:tracePt t="99010" x="2889250" y="4149725"/>
          <p14:tracePt t="99018" x="2898775" y="4167188"/>
          <p14:tracePt t="99034" x="2898775" y="4176713"/>
          <p14:tracePt t="99042" x="2908300" y="4203700"/>
          <p14:tracePt t="99130" x="2908300" y="4213225"/>
          <p14:tracePt t="99162" x="2908300" y="4222750"/>
          <p14:tracePt t="99170" x="2908300" y="4240213"/>
          <p14:tracePt t="99178" x="2908300" y="4249738"/>
          <p14:tracePt t="99195" x="2908300" y="4286250"/>
          <p14:tracePt t="99202" x="2908300" y="4303713"/>
          <p14:tracePt t="99213" x="2908300" y="4349750"/>
          <p14:tracePt t="99218" x="2908300" y="4386263"/>
          <p14:tracePt t="99230" x="2908300" y="4405313"/>
          <p14:tracePt t="99233" x="2908300" y="4449763"/>
          <p14:tracePt t="99241" x="2908300" y="4486275"/>
          <p14:tracePt t="99249" x="2908300" y="4541838"/>
          <p14:tracePt t="99257" x="2908300" y="4595813"/>
          <p14:tracePt t="99265" x="2908300" y="4660900"/>
          <p14:tracePt t="99273" x="2908300" y="4732338"/>
          <p14:tracePt t="99281" x="2908300" y="4805363"/>
          <p14:tracePt t="99289" x="2908300" y="4897438"/>
          <p14:tracePt t="99297" x="2908300" y="4970463"/>
          <p14:tracePt t="99305" x="2935288" y="5053013"/>
          <p14:tracePt t="99312" x="2944813" y="5106988"/>
          <p14:tracePt t="99320" x="2954338" y="5189538"/>
          <p14:tracePt t="99328" x="2954338" y="5216525"/>
          <p14:tracePt t="99336" x="2954338" y="5253038"/>
          <p14:tracePt t="99345" x="2962275" y="5270500"/>
          <p14:tracePt t="99352" x="2962275" y="5316538"/>
          <p14:tracePt t="99360" x="2990850" y="5362575"/>
          <p14:tracePt t="99377" x="2990850" y="5372100"/>
          <p14:tracePt t="99385" x="2990850" y="5380038"/>
          <p14:tracePt t="99752" x="2990850" y="5399088"/>
          <p14:tracePt t="99768" x="2990850" y="5416550"/>
          <p14:tracePt t="99776" x="2990850" y="5453063"/>
          <p14:tracePt t="99784" x="2990850" y="5499100"/>
          <p14:tracePt t="99793" x="2990850" y="5508625"/>
          <p14:tracePt t="99800" x="2990850" y="5545138"/>
          <p14:tracePt t="99809" x="2990850" y="5572125"/>
          <p14:tracePt t="99816" x="2990850" y="5608638"/>
          <p14:tracePt t="99824" x="2990850" y="5618163"/>
          <p14:tracePt t="99832" x="2990850" y="5645150"/>
          <p14:tracePt t="99840" x="2990850" y="5654675"/>
          <p14:tracePt t="99849" x="2990850" y="5662613"/>
          <p14:tracePt t="100144" x="2990850" y="5654675"/>
          <p14:tracePt t="100153" x="2990850" y="5635625"/>
          <p14:tracePt t="100160" x="2990850" y="5608638"/>
          <p14:tracePt t="100168" x="2990850" y="5599113"/>
          <p14:tracePt t="100177" x="2990850" y="5589588"/>
          <p14:tracePt t="100185" x="2990850" y="5572125"/>
          <p14:tracePt t="100370" x="2998788" y="5545138"/>
          <p14:tracePt t="100378" x="3017838" y="5499100"/>
          <p14:tracePt t="100385" x="3035300" y="5481638"/>
          <p14:tracePt t="100396" x="3035300" y="5462588"/>
          <p14:tracePt t="100401" x="3044825" y="5426075"/>
          <p14:tracePt t="100412" x="3054350" y="5408613"/>
          <p14:tracePt t="100425" x="3063875" y="5372100"/>
          <p14:tracePt t="100449" x="3063875" y="5362575"/>
          <p14:tracePt t="100465" x="3063875" y="5353050"/>
          <p14:tracePt t="100473" x="3063875" y="5335588"/>
          <p14:tracePt t="100489" x="3063875" y="5316538"/>
          <p14:tracePt t="100497" x="3063875" y="5289550"/>
          <p14:tracePt t="100505" x="3063875" y="5270500"/>
          <p14:tracePt t="100521" x="3063875" y="5243513"/>
          <p14:tracePt t="100530" x="3063875" y="5226050"/>
          <p14:tracePt t="100537" x="3063875" y="5197475"/>
          <p14:tracePt t="100546" x="3063875" y="5180013"/>
          <p14:tracePt t="100553" x="3063875" y="5170488"/>
          <p14:tracePt t="100563" x="3063875" y="5143500"/>
          <p14:tracePt t="100569" x="3063875" y="5126038"/>
          <p14:tracePt t="100579" x="3063875" y="5106988"/>
          <p14:tracePt t="100585" x="3063875" y="5089525"/>
          <p14:tracePt t="100596" x="3035300" y="5060950"/>
          <p14:tracePt t="100601" x="3035300" y="5053013"/>
          <p14:tracePt t="100612" x="3035300" y="5043488"/>
          <p14:tracePt t="100617" x="3027363" y="5016500"/>
          <p14:tracePt t="100625" x="3017838" y="5006975"/>
          <p14:tracePt t="100641" x="3017838" y="4997450"/>
          <p14:tracePt t="100649" x="3017838" y="4979988"/>
          <p14:tracePt t="100680" x="3017838" y="4970463"/>
          <p14:tracePt t="100898" x="3017838" y="4951413"/>
          <p14:tracePt t="100904" x="3017838" y="4897438"/>
          <p14:tracePt t="100912" x="3017838" y="4841875"/>
          <p14:tracePt t="100920" x="3017838" y="4751388"/>
          <p14:tracePt t="100928" x="3017838" y="4678363"/>
          <p14:tracePt t="100936" x="3017838" y="4605338"/>
          <p14:tracePt t="100944" x="3017838" y="4522788"/>
          <p14:tracePt t="100953" x="3017838" y="4468813"/>
          <p14:tracePt t="100961" x="3017838" y="4413250"/>
          <p14:tracePt t="100968" x="3017838" y="4359275"/>
          <p14:tracePt t="100977" x="3017838" y="4313238"/>
          <p14:tracePt t="100984" x="3017838" y="4286250"/>
          <p14:tracePt t="100993" x="3017838" y="4268788"/>
          <p14:tracePt t="102027" x="3017838" y="4276725"/>
          <p14:tracePt t="102032" x="3017838" y="4303713"/>
          <p14:tracePt t="102040" x="3017838" y="4322763"/>
          <p14:tracePt t="102048" x="2998788" y="4359275"/>
          <p14:tracePt t="102056" x="2998788" y="4368800"/>
          <p14:tracePt t="102064" x="2998788" y="4376738"/>
          <p14:tracePt t="102072" x="2990850" y="4395788"/>
          <p14:tracePt t="102080" x="2990850" y="4405313"/>
          <p14:tracePt t="102088" x="2981325" y="4441825"/>
          <p14:tracePt t="102096" x="2971800" y="4478338"/>
          <p14:tracePt t="102104" x="2971800" y="4505325"/>
          <p14:tracePt t="102112" x="2944813" y="4551363"/>
          <p14:tracePt t="102122" x="2935288" y="4578350"/>
          <p14:tracePt t="102130" x="2935288" y="4632325"/>
          <p14:tracePt t="102138" x="2925763" y="4687888"/>
          <p14:tracePt t="102146" x="2925763" y="4732338"/>
          <p14:tracePt t="102154" x="2917825" y="4787900"/>
          <p14:tracePt t="102163" x="2889250" y="4887913"/>
          <p14:tracePt t="102170" x="2871788" y="4960938"/>
          <p14:tracePt t="102180" x="2862263" y="5016500"/>
          <p14:tracePt t="102185" x="2852738" y="5080000"/>
          <p14:tracePt t="102195" x="2808288" y="5160963"/>
          <p14:tracePt t="102201" x="2798763" y="5216525"/>
          <p14:tracePt t="102211" x="2789238" y="5262563"/>
          <p14:tracePt t="102217" x="2771775" y="5289550"/>
          <p14:tracePt t="102225" x="2762250" y="5326063"/>
          <p14:tracePt t="102233" x="2752725" y="5326063"/>
          <p14:tracePt t="102242" x="2744788" y="5335588"/>
          <p14:tracePt t="102249" x="2744788" y="5362575"/>
          <p14:tracePt t="102265" x="2735263" y="5380038"/>
          <p14:tracePt t="102482" x="2771775" y="5289550"/>
          <p14:tracePt t="102488" x="2789238" y="5143500"/>
          <p14:tracePt t="102496" x="2808288" y="4997450"/>
          <p14:tracePt t="102504" x="2817813" y="4851400"/>
          <p14:tracePt t="102512" x="2817813" y="4705350"/>
          <p14:tracePt t="102520" x="2817813" y="4595813"/>
          <p14:tracePt t="102528" x="2817813" y="4505325"/>
          <p14:tracePt t="102536" x="2817813" y="4441825"/>
          <p14:tracePt t="102544" x="2817813" y="4368800"/>
          <p14:tracePt t="102553" x="2817813" y="4313238"/>
          <p14:tracePt t="102560" x="2817813" y="4222750"/>
          <p14:tracePt t="102568" x="2817813" y="4167188"/>
          <p14:tracePt t="102576" x="2817813" y="4140200"/>
          <p14:tracePt t="102585" x="2817813" y="4086225"/>
          <p14:tracePt t="102596" x="2817813" y="4049713"/>
          <p14:tracePt t="102601" x="2817813" y="4013200"/>
          <p14:tracePt t="102613" x="2817813" y="3994150"/>
          <p14:tracePt t="102617" x="2817813" y="3967163"/>
          <p14:tracePt t="102626" x="2817813" y="3948113"/>
          <p14:tracePt t="102633" x="2817813" y="3921125"/>
          <p14:tracePt t="102641" x="2817813" y="3903663"/>
          <p14:tracePt t="102650" x="2817813" y="3875088"/>
          <p14:tracePt t="102657" x="2817813" y="3857625"/>
          <p14:tracePt t="102665" x="2817813" y="3821113"/>
          <p14:tracePt t="102681" x="2817813" y="3811588"/>
          <p14:tracePt t="102690" x="2817813" y="3803650"/>
          <p14:tracePt t="102698" x="2817813" y="3775075"/>
          <p14:tracePt t="102705" x="2817813" y="3767138"/>
          <p14:tracePt t="102713" x="2817813" y="3757613"/>
          <p14:tracePt t="102731" x="2817813" y="3738563"/>
          <p14:tracePt t="102954" x="2817813" y="3721100"/>
          <p14:tracePt t="102961" x="2817813" y="3694113"/>
          <p14:tracePt t="102969" x="2817813" y="3648075"/>
          <p14:tracePt t="102980" x="2817813" y="3629025"/>
          <p14:tracePt t="102985" x="2817813" y="3602038"/>
          <p14:tracePt t="102996" x="2817813" y="3584575"/>
          <p14:tracePt t="103001" x="2817813" y="3575050"/>
          <p14:tracePt t="103013" x="2817813" y="3556000"/>
          <p14:tracePt t="103018" x="2817813" y="3548063"/>
          <p14:tracePt t="103026" x="2817813" y="3538538"/>
          <p14:tracePt t="103033" x="2817813" y="3511550"/>
          <p14:tracePt t="103041" x="2835275" y="3492500"/>
          <p14:tracePt t="103049" x="2835275" y="3455988"/>
          <p14:tracePt t="103057" x="2844800" y="3455988"/>
          <p14:tracePt t="103065" x="2852738" y="3429000"/>
          <p14:tracePt t="103073" x="2852738" y="3411538"/>
          <p14:tracePt t="103081" x="2852738" y="3402013"/>
          <p14:tracePt t="103089" x="2852738" y="3375025"/>
          <p14:tracePt t="103098" x="2852738" y="3365500"/>
          <p14:tracePt t="103106" x="2862263" y="3355975"/>
          <p14:tracePt t="103378" x="2844800" y="3346450"/>
          <p14:tracePt t="103384" x="2698750" y="3319463"/>
          <p14:tracePt t="103393" x="2533650" y="3309938"/>
          <p14:tracePt t="103400" x="2333625" y="3292475"/>
          <p14:tracePt t="103409" x="2097088" y="3246438"/>
          <p14:tracePt t="103416" x="1914525" y="3228975"/>
          <p14:tracePt t="103424" x="1751013" y="3200400"/>
          <p14:tracePt t="103433" x="1604963" y="3200400"/>
          <p14:tracePt t="103442" x="1495425" y="3200400"/>
          <p14:tracePt t="103449" x="1422400" y="3200400"/>
          <p14:tracePt t="103458" x="1395413" y="3200400"/>
          <p14:tracePt t="103466" x="1376363" y="3200400"/>
          <p14:tracePt t="103618" x="1366838" y="3192463"/>
          <p14:tracePt t="103624" x="1376363" y="3163888"/>
          <p14:tracePt t="103632" x="1412875" y="3127375"/>
          <p14:tracePt t="103640" x="1476375" y="3046413"/>
          <p14:tracePt t="103648" x="1576388" y="2973388"/>
          <p14:tracePt t="103656" x="1641475" y="2917825"/>
          <p14:tracePt t="103665" x="1751013" y="2854325"/>
          <p14:tracePt t="103673" x="1868488" y="2763838"/>
          <p14:tracePt t="103681" x="1978025" y="2690813"/>
          <p14:tracePt t="103689" x="2097088" y="2625725"/>
          <p14:tracePt t="103697" x="2143125" y="2608263"/>
          <p14:tracePt t="103705" x="2187575" y="2598738"/>
          <p14:tracePt t="103713" x="2214563" y="2581275"/>
          <p14:tracePt t="103721" x="2260600" y="2562225"/>
          <p14:tracePt t="103728" x="2287588" y="2562225"/>
          <p14:tracePt t="103736" x="2316163" y="2562225"/>
          <p14:tracePt t="103744" x="2416175" y="2562225"/>
          <p14:tracePt t="103752" x="2543175" y="2562225"/>
          <p14:tracePt t="103760" x="2698750" y="2644775"/>
          <p14:tracePt t="103768" x="2971800" y="2662238"/>
          <p14:tracePt t="103777" x="3336925" y="2727325"/>
          <p14:tracePt t="103784" x="3838575" y="2800350"/>
          <p14:tracePt t="103794" x="4303713" y="2873375"/>
          <p14:tracePt t="103801" x="4832350" y="2917825"/>
          <p14:tracePt t="103811" x="5232400" y="3009900"/>
          <p14:tracePt t="103817" x="5580063" y="3027363"/>
          <p14:tracePt t="103825" x="5761038" y="3027363"/>
          <p14:tracePt t="103833" x="5907088" y="3027363"/>
          <p14:tracePt t="103841" x="5962650" y="3027363"/>
          <p14:tracePt t="103849" x="5980113" y="3027363"/>
          <p14:tracePt t="103865" x="5989638" y="3027363"/>
          <p14:tracePt t="103873" x="5989638" y="3009900"/>
          <p14:tracePt t="103881" x="5980113" y="3009900"/>
          <p14:tracePt t="103897" x="5926138" y="2946400"/>
          <p14:tracePt t="103905" x="5889625" y="2927350"/>
          <p14:tracePt t="103913" x="5834063" y="2890838"/>
          <p14:tracePt t="103921" x="5826125" y="2890838"/>
          <p14:tracePt t="103930" x="5789613" y="2881313"/>
          <p14:tracePt t="103937" x="5780088" y="2873375"/>
          <p14:tracePt t="103946" x="5770563" y="2863850"/>
          <p14:tracePt t="103962" x="5770563" y="2854325"/>
          <p14:tracePt t="103969" x="5743575" y="2827338"/>
          <p14:tracePt t="103980" x="5734050" y="2817813"/>
          <p14:tracePt t="103994" x="5707063" y="2808288"/>
          <p14:tracePt t="104000" x="5661025" y="2771775"/>
          <p14:tracePt t="104010" x="5634038" y="2754313"/>
          <p14:tracePt t="104016" x="5561013" y="2698750"/>
          <p14:tracePt t="104024" x="5514975" y="2662238"/>
          <p14:tracePt t="104032" x="5497513" y="2654300"/>
          <p14:tracePt t="104040" x="5461000" y="2635250"/>
          <p14:tracePt t="104048" x="5414963" y="2598738"/>
          <p14:tracePt t="104057" x="5368925" y="2562225"/>
          <p14:tracePt t="104065" x="5341938" y="2535238"/>
          <p14:tracePt t="104073" x="5324475" y="2517775"/>
          <p14:tracePt t="104083" x="5305425" y="2471738"/>
          <p14:tracePt t="104090" x="5297488" y="2444750"/>
          <p14:tracePt t="104097" x="5287963" y="2416175"/>
          <p14:tracePt t="104104" x="5268913" y="2371725"/>
          <p14:tracePt t="104112" x="5260975" y="2325688"/>
          <p14:tracePt t="104120" x="5241925" y="2289175"/>
          <p14:tracePt t="104128" x="5232400" y="2243138"/>
          <p14:tracePt t="104136" x="5232400" y="2189163"/>
          <p14:tracePt t="104144" x="5232400" y="2143125"/>
          <p14:tracePt t="104152" x="5214938" y="2097088"/>
          <p14:tracePt t="104161" x="5205413" y="2070100"/>
          <p14:tracePt t="104168" x="5205413" y="2043113"/>
          <p14:tracePt t="104177" x="5178425" y="1997075"/>
          <p14:tracePt t="104184" x="5178425" y="1979613"/>
          <p14:tracePt t="104193" x="5178425" y="1960563"/>
          <p14:tracePt t="104200" x="5159375" y="1924050"/>
          <p14:tracePt t="104217" x="5151438" y="1914525"/>
          <p14:tracePt t="104225" x="5151438" y="1897063"/>
          <p14:tracePt t="104233" x="5151438" y="1878013"/>
          <p14:tracePt t="104241" x="5141913" y="1860550"/>
          <p14:tracePt t="104249" x="5141913" y="1851025"/>
          <p14:tracePt t="104257" x="5141913" y="1841500"/>
          <p14:tracePt t="104265" x="5132388" y="1833563"/>
          <p14:tracePt t="104281" x="5132388" y="1824038"/>
          <p14:tracePt t="104305" x="5132388" y="1814513"/>
          <p14:tracePt t="104386" x="5114925" y="1804988"/>
          <p14:tracePt t="104395" x="5059363" y="1804988"/>
          <p14:tracePt t="104402" x="4978400" y="1887538"/>
          <p14:tracePt t="104413" x="4886325" y="2006600"/>
          <p14:tracePt t="104416" x="4795838" y="2160588"/>
          <p14:tracePt t="104424" x="4722813" y="2298700"/>
          <p14:tracePt t="104432" x="4640263" y="2462213"/>
          <p14:tracePt t="104440" x="4586288" y="2635250"/>
          <p14:tracePt t="104448" x="4503738" y="2790825"/>
          <p14:tracePt t="104456" x="4430713" y="2936875"/>
          <p14:tracePt t="104465" x="4384675" y="3090863"/>
          <p14:tracePt t="104473" x="4357688" y="3200400"/>
          <p14:tracePt t="104481" x="4321175" y="3302000"/>
          <p14:tracePt t="104489" x="4294188" y="3375025"/>
          <p14:tracePt t="104497" x="4294188" y="3411538"/>
          <p14:tracePt t="104505" x="4275138" y="3446463"/>
          <p14:tracePt t="104513" x="4257675" y="3465513"/>
          <p14:tracePt t="104529" x="4248150" y="3475038"/>
          <p14:tracePt t="104682" x="4248150" y="3482975"/>
          <p14:tracePt t="104697" x="4257675" y="3482975"/>
          <p14:tracePt t="104704" x="4357688" y="3482975"/>
          <p14:tracePt t="104712" x="4630738" y="3482975"/>
          <p14:tracePt t="104720" x="5041900" y="3482975"/>
          <p14:tracePt t="104728" x="5670550" y="3482975"/>
          <p14:tracePt t="104737" x="6335713" y="3482975"/>
          <p14:tracePt t="104747" x="6964363" y="3482975"/>
          <p14:tracePt t="104754" x="7612063" y="3538538"/>
          <p14:tracePt t="104763" x="8096250" y="3538538"/>
          <p14:tracePt t="104770" x="8505825" y="3538538"/>
          <p14:tracePt t="104780" x="8797925" y="3538538"/>
          <p14:tracePt t="104786" x="8943975" y="3538538"/>
          <p14:tracePt t="104798" x="9053513" y="3538538"/>
          <p14:tracePt t="104802" x="9061450" y="3538538"/>
          <p14:tracePt t="104814" x="9070975" y="3538538"/>
          <p14:tracePt t="104992" x="9061450" y="3548063"/>
          <p14:tracePt t="105000" x="9007475" y="3548063"/>
          <p14:tracePt t="105009" x="8970963" y="3556000"/>
          <p14:tracePt t="105016" x="8878888" y="3556000"/>
          <p14:tracePt t="105024" x="8761413" y="3565525"/>
          <p14:tracePt t="105032" x="8632825" y="3565525"/>
          <p14:tracePt t="105040" x="8505825" y="3592513"/>
          <p14:tracePt t="105049" x="8378825" y="3592513"/>
          <p14:tracePt t="105057" x="8250238" y="3592513"/>
          <p14:tracePt t="105065" x="8123238" y="3592513"/>
          <p14:tracePt t="105073" x="8050213" y="3592513"/>
          <p14:tracePt t="105081" x="7994650" y="3592513"/>
          <p14:tracePt t="105089" x="7931150" y="3592513"/>
          <p14:tracePt t="105105" x="7921625" y="3592513"/>
          <p14:tracePt t="105113" x="7904163" y="3592513"/>
          <p14:tracePt t="105178" x="7894638" y="3592513"/>
          <p14:tracePt t="105186" x="7885113" y="3592513"/>
          <p14:tracePt t="105194" x="7840663" y="3611563"/>
          <p14:tracePt t="105202" x="7831138" y="3611563"/>
          <p14:tracePt t="105213" x="7804150" y="3611563"/>
          <p14:tracePt t="105217" x="7767638" y="3611563"/>
          <p14:tracePt t="105229" x="7748588" y="3621088"/>
          <p14:tracePt t="105233" x="7712075" y="3621088"/>
          <p14:tracePt t="105241" x="7685088" y="3621088"/>
          <p14:tracePt t="105249" x="7658100" y="3629025"/>
          <p14:tracePt t="105257" x="7639050" y="3629025"/>
          <p14:tracePt t="105265" x="7612063" y="3648075"/>
          <p14:tracePt t="105273" x="7594600" y="3657600"/>
          <p14:tracePt t="105281" x="7558088" y="3665538"/>
          <p14:tracePt t="105289" x="7539038" y="3675063"/>
          <p14:tracePt t="105298" x="7494588" y="3694113"/>
          <p14:tracePt t="105305" x="7494588" y="3702050"/>
          <p14:tracePt t="105314" x="7475538" y="3711575"/>
          <p14:tracePt t="105321" x="7466013" y="3711575"/>
          <p14:tracePt t="105330" x="7458075" y="3721100"/>
          <p14:tracePt t="105337" x="7439025" y="3738563"/>
          <p14:tracePt t="105361" x="7429500" y="3738563"/>
          <p14:tracePt t="105369" x="7421563" y="3748088"/>
          <p14:tracePt t="105506" x="7402513" y="3748088"/>
          <p14:tracePt t="105522" x="7392988" y="3748088"/>
          <p14:tracePt t="105530" x="7385050" y="3738563"/>
          <p14:tracePt t="105537" x="7375525" y="3738563"/>
          <p14:tracePt t="105546" x="7348538" y="3738563"/>
          <p14:tracePt t="105553" x="7329488" y="3730625"/>
          <p14:tracePt t="105562" x="7302500" y="3730625"/>
          <p14:tracePt t="105569" x="7292975" y="3730625"/>
          <p14:tracePt t="105579" x="7256463" y="3730625"/>
          <p14:tracePt t="105585" x="7239000" y="3721100"/>
          <p14:tracePt t="105595" x="7192963" y="3721100"/>
          <p14:tracePt t="105601" x="7156450" y="3702050"/>
          <p14:tracePt t="105611" x="7119938" y="3694113"/>
          <p14:tracePt t="105617" x="7065963" y="3675063"/>
          <p14:tracePt t="105626" x="7019925" y="3665538"/>
          <p14:tracePt t="105633" x="6992938" y="3665538"/>
          <p14:tracePt t="105641" x="6964363" y="3648075"/>
          <p14:tracePt t="105649" x="6937375" y="3638550"/>
          <p14:tracePt t="105657" x="6929438" y="3638550"/>
          <p14:tracePt t="105665" x="6900863" y="3629025"/>
          <p14:tracePt t="105746" x="6892925" y="3621088"/>
          <p14:tracePt t="106018" x="6964363" y="3621088"/>
          <p14:tracePt t="106024" x="7219950" y="3621088"/>
          <p14:tracePt t="106032" x="7558088" y="3621088"/>
          <p14:tracePt t="106042" x="7850188" y="3621088"/>
          <p14:tracePt t="106050" x="8259763" y="3621088"/>
          <p14:tracePt t="106058" x="8559800" y="3621088"/>
          <p14:tracePt t="106066" x="9007475" y="3621088"/>
          <p14:tracePt t="112961" x="7804150" y="2771775"/>
          <p14:tracePt t="112969" x="6856413" y="2571750"/>
          <p14:tracePt t="112977" x="6007100" y="2398713"/>
          <p14:tracePt t="112984" x="5214938" y="2289175"/>
          <p14:tracePt t="112993" x="4484688" y="2160588"/>
          <p14:tracePt t="113001" x="3829050" y="2024063"/>
          <p14:tracePt t="113009" x="3346450" y="1878013"/>
          <p14:tracePt t="113016" x="3008313" y="1778000"/>
          <p14:tracePt t="113026" x="2844800" y="1741488"/>
          <p14:tracePt t="113032" x="2725738" y="1668463"/>
          <p14:tracePt t="113041" x="2625725" y="1614488"/>
          <p14:tracePt t="113049" x="2543175" y="1558925"/>
          <p14:tracePt t="113057" x="2525713" y="1541463"/>
          <p14:tracePt t="113065" x="2498725" y="1504950"/>
          <p14:tracePt t="113073" x="2470150" y="1477963"/>
          <p14:tracePt t="113081" x="2425700" y="1431925"/>
          <p14:tracePt t="113089" x="2379663" y="1385888"/>
          <p14:tracePt t="113097" x="2333625" y="1349375"/>
          <p14:tracePt t="113105" x="2270125" y="1322388"/>
          <p14:tracePt t="113113" x="2206625" y="1268413"/>
          <p14:tracePt t="113121" x="2160588" y="1249363"/>
          <p14:tracePt t="113129" x="2114550" y="1222375"/>
          <p14:tracePt t="113137" x="2097088" y="1203325"/>
          <p14:tracePt t="113145" x="2078038" y="1195388"/>
          <p14:tracePt t="113153" x="2060575" y="1176338"/>
          <p14:tracePt t="113233" x="2060575" y="1166813"/>
          <p14:tracePt t="113249" x="2060575" y="1158875"/>
          <p14:tracePt t="113257" x="2060575" y="1139825"/>
          <p14:tracePt t="113273" x="2060575" y="1130300"/>
          <p14:tracePt t="113281" x="2070100" y="1112838"/>
          <p14:tracePt t="113289" x="2078038" y="1093788"/>
          <p14:tracePt t="113297" x="2106613" y="1057275"/>
          <p14:tracePt t="113305" x="2114550" y="1030288"/>
          <p14:tracePt t="113314" x="2124075" y="1020763"/>
          <p14:tracePt t="113321" x="2124075" y="1003300"/>
          <p14:tracePt t="113330" x="2133600" y="984250"/>
          <p14:tracePt t="113337" x="2151063" y="957263"/>
          <p14:tracePt t="113345" x="2179638" y="930275"/>
          <p14:tracePt t="113353" x="2179638" y="893763"/>
          <p14:tracePt t="113361" x="2197100" y="874713"/>
          <p14:tracePt t="113369" x="2214563" y="857250"/>
          <p14:tracePt t="113378" x="2224088" y="839788"/>
          <p14:tracePt t="113385" x="2233613" y="820738"/>
          <p14:tracePt t="113394" x="2233613" y="811213"/>
          <p14:tracePt t="113401" x="2243138" y="793750"/>
          <p14:tracePt t="113426" x="2251075" y="784225"/>
          <p14:tracePt t="113441" x="2260600" y="784225"/>
          <p14:tracePt t="113506" x="2270125" y="774700"/>
          <p14:tracePt t="113537" x="2279650" y="757238"/>
          <p14:tracePt t="113545" x="2287588" y="747713"/>
          <p14:tracePt t="113554" x="2306638" y="711200"/>
          <p14:tracePt t="113562" x="2316163" y="701675"/>
          <p14:tracePt t="113570" x="2333625" y="665163"/>
          <p14:tracePt t="113586" x="2370138" y="620713"/>
          <p14:tracePt t="113596" x="2370138" y="611188"/>
          <p14:tracePt t="113602" x="2379663" y="584200"/>
          <p14:tracePt t="113612" x="2379663" y="574675"/>
          <p14:tracePt t="113618" x="2389188" y="555625"/>
          <p14:tracePt t="113629" x="2397125" y="538163"/>
          <p14:tracePt t="113634" x="2406650" y="528638"/>
          <p14:tracePt t="113645" x="2416175" y="519113"/>
          <p14:tracePt t="113674" x="2416175" y="511175"/>
          <p14:tracePt t="114096" x="2425700" y="511175"/>
          <p14:tracePt t="114104" x="2443163" y="511175"/>
          <p14:tracePt t="114120" x="2452688" y="511175"/>
          <p14:tracePt t="114193" x="2479675" y="511175"/>
          <p14:tracePt t="114201" x="2525713" y="511175"/>
          <p14:tracePt t="114210" x="2552700" y="511175"/>
          <p14:tracePt t="114217" x="2606675" y="511175"/>
          <p14:tracePt t="114228" x="2698750" y="511175"/>
          <p14:tracePt t="114233" x="2752725" y="511175"/>
          <p14:tracePt t="114244" x="2844800" y="511175"/>
          <p14:tracePt t="114249" x="2925763" y="511175"/>
          <p14:tracePt t="114262" x="2981325" y="511175"/>
          <p14:tracePt t="114265" x="3017838" y="511175"/>
          <p14:tracePt t="114273" x="3027363" y="511175"/>
          <p14:tracePt t="114281" x="3044825" y="511175"/>
          <p14:tracePt t="114418" x="3054350" y="511175"/>
          <p14:tracePt t="114426" x="3071813" y="511175"/>
          <p14:tracePt t="114433" x="3100388" y="511175"/>
          <p14:tracePt t="114442" x="3154363" y="511175"/>
          <p14:tracePt t="114449" x="3171825" y="511175"/>
          <p14:tracePt t="114457" x="3227388" y="511175"/>
          <p14:tracePt t="114465" x="3254375" y="511175"/>
          <p14:tracePt t="114473" x="3273425" y="511175"/>
          <p14:tracePt t="114481" x="3300413" y="511175"/>
          <p14:tracePt t="114489" x="3317875" y="511175"/>
          <p14:tracePt t="114762" x="3346450" y="538163"/>
          <p14:tracePt t="114771" x="3473450" y="674688"/>
          <p14:tracePt t="114779" x="3629025" y="803275"/>
          <p14:tracePt t="114785" x="3938588" y="1039813"/>
          <p14:tracePt t="114794" x="4384675" y="1339850"/>
          <p14:tracePt t="114801" x="4949825" y="1604963"/>
          <p14:tracePt t="114810" x="5570538" y="1897063"/>
          <p14:tracePt t="114817" x="6245225" y="2160588"/>
          <p14:tracePt t="114827" x="6992938" y="2444750"/>
          <p14:tracePt t="114833" x="7840663" y="2698750"/>
          <p14:tracePt t="114844" x="8651875" y="2890838"/>
          <p14:tracePt t="119680" x="9043988" y="4624388"/>
          <p14:tracePt t="119688" x="8997950" y="4668838"/>
          <p14:tracePt t="119697" x="8951913" y="4687888"/>
          <p14:tracePt t="119704" x="8924925" y="4724400"/>
          <p14:tracePt t="119712" x="8897938" y="4741863"/>
          <p14:tracePt t="119720" x="8842375" y="4778375"/>
          <p14:tracePt t="119728" x="8778875" y="4797425"/>
          <p14:tracePt t="119736" x="8734425" y="4833938"/>
          <p14:tracePt t="119745" x="8688388" y="4860925"/>
          <p14:tracePt t="119752" x="8605838" y="4897438"/>
          <p14:tracePt t="119760" x="8488363" y="4951413"/>
          <p14:tracePt t="119768" x="8396288" y="4979988"/>
          <p14:tracePt t="119776" x="8269288" y="4997450"/>
          <p14:tracePt t="119784" x="8113713" y="5043488"/>
          <p14:tracePt t="119793" x="7986713" y="5070475"/>
          <p14:tracePt t="119801" x="7858125" y="5097463"/>
          <p14:tracePt t="119809" x="7712075" y="5116513"/>
          <p14:tracePt t="119817" x="7531100" y="5133975"/>
          <p14:tracePt t="119827" x="7366000" y="5133975"/>
          <p14:tracePt t="119833" x="7192963" y="5180013"/>
          <p14:tracePt t="119844" x="6992938" y="5189538"/>
          <p14:tracePt t="119849" x="6856413" y="5189538"/>
          <p14:tracePt t="119857" x="6700838" y="5226050"/>
          <p14:tracePt t="119865" x="6610350" y="5226050"/>
          <p14:tracePt t="119873" x="6500813" y="5253038"/>
          <p14:tracePt t="119882" x="6418263" y="5262563"/>
          <p14:tracePt t="119889" x="6362700" y="5270500"/>
          <p14:tracePt t="119897" x="6318250" y="5270500"/>
          <p14:tracePt t="119905" x="6299200" y="5280025"/>
          <p14:tracePt t="119913" x="6262688" y="5280025"/>
          <p14:tracePt t="119921" x="6226175" y="5307013"/>
          <p14:tracePt t="119928" x="6226175" y="5316538"/>
          <p14:tracePt t="119936" x="6199188" y="5316538"/>
          <p14:tracePt t="119944" x="6162675" y="5335588"/>
          <p14:tracePt t="119952" x="6108700" y="5362575"/>
          <p14:tracePt t="119960" x="6043613" y="5380038"/>
          <p14:tracePt t="119968" x="5935663" y="5435600"/>
          <p14:tracePt t="119976" x="5853113" y="5462588"/>
          <p14:tracePt t="119985" x="5734050" y="5508625"/>
          <p14:tracePt t="119992" x="5607050" y="5535613"/>
          <p14:tracePt t="120000" x="5487988" y="5581650"/>
          <p14:tracePt t="120009" x="5360988" y="5608638"/>
          <p14:tracePt t="120016" x="5232400" y="5635625"/>
          <p14:tracePt t="120026" x="5114925" y="5662613"/>
          <p14:tracePt t="120033" x="5005388" y="5681663"/>
          <p14:tracePt t="120043" x="4913313" y="5681663"/>
          <p14:tracePt t="120049" x="4786313" y="5727700"/>
          <p14:tracePt t="120057" x="4686300" y="5727700"/>
          <p14:tracePt t="120065" x="4594225" y="5727700"/>
          <p14:tracePt t="120073" x="4540250" y="5727700"/>
          <p14:tracePt t="120081" x="4513263" y="5727700"/>
          <p14:tracePt t="120089" x="4494213" y="5727700"/>
          <p14:tracePt t="120146" x="4484688" y="5727700"/>
          <p14:tracePt t="120154" x="4467225" y="5727700"/>
          <p14:tracePt t="120161" x="4403725" y="5727700"/>
          <p14:tracePt t="120170" x="4303713" y="5735638"/>
          <p14:tracePt t="120178" x="4175125" y="5754688"/>
          <p14:tracePt t="120186" x="4048125" y="5781675"/>
          <p14:tracePt t="120195" x="3883025" y="5808663"/>
          <p14:tracePt t="120201" x="3783013" y="5864225"/>
          <p14:tracePt t="120212" x="3656013" y="5891213"/>
          <p14:tracePt t="120218" x="3500438" y="5937250"/>
          <p14:tracePt t="120229" x="3373438" y="5973763"/>
          <p14:tracePt t="120233" x="3254375" y="6027738"/>
          <p14:tracePt t="120243" x="3136900" y="6083300"/>
          <p14:tracePt t="120249" x="3054350" y="6137275"/>
          <p14:tracePt t="120257" x="2971800" y="6192838"/>
          <p14:tracePt t="120265" x="2925763" y="6246813"/>
          <p14:tracePt t="120273" x="2917825" y="6265863"/>
          <p14:tracePt t="120281" x="2908300" y="6302375"/>
          <p14:tracePt t="120289" x="2881313" y="6329363"/>
          <p14:tracePt t="120320" x="2881313" y="6346825"/>
          <p14:tracePt t="120674" x="2881313" y="6356350"/>
          <p14:tracePt t="120688" x="2871788" y="6356350"/>
          <p14:tracePt t="120696" x="2798763" y="6356350"/>
          <p14:tracePt t="120704" x="2781300" y="6356350"/>
          <p14:tracePt t="120712" x="2725738" y="6356350"/>
          <p14:tracePt t="120720" x="2671763" y="6356350"/>
          <p14:tracePt t="120728" x="2543175" y="6356350"/>
          <p14:tracePt t="120736" x="2397125" y="6356350"/>
          <p14:tracePt t="120744" x="2287588" y="6356350"/>
          <p14:tracePt t="120752" x="2160588" y="6346825"/>
          <p14:tracePt t="120760" x="1987550" y="6338888"/>
          <p14:tracePt t="120857" x="1978025" y="6338888"/>
          <p14:tracePt t="120914" x="1968500" y="6338888"/>
          <p14:tracePt t="120938" x="1960563" y="6346825"/>
          <p14:tracePt t="120968" x="1951038" y="6346825"/>
          <p14:tracePt t="121041" x="1951038" y="6338888"/>
          <p14:tracePt t="121049" x="1978025" y="6310313"/>
          <p14:tracePt t="121057" x="2033588" y="6310313"/>
          <p14:tracePt t="121065" x="2143125" y="6310313"/>
          <p14:tracePt t="121073" x="2214563" y="6310313"/>
          <p14:tracePt t="121081" x="2316163" y="6329363"/>
          <p14:tracePt t="121089" x="2452688" y="6402388"/>
          <p14:tracePt t="121097" x="2643188" y="6465888"/>
          <p14:tracePt t="121105" x="2852738" y="6565900"/>
          <p14:tracePt t="121113" x="2925763" y="6684963"/>
          <p14:tracePt t="121121" x="3071813" y="6775450"/>
          <p14:tracePt t="121130" x="3171825" y="6840538"/>
          <p14:tracePt t="121153" x="3200400" y="6840538"/>
          <p14:tracePt t="121201" x="3556000" y="6757988"/>
          <p14:tracePt t="121225" x="3556000" y="6738938"/>
          <p14:tracePt t="121233" x="3556000" y="6731000"/>
          <p14:tracePt t="121243" x="3556000" y="6702425"/>
          <p14:tracePt t="121249" x="3527425" y="6684963"/>
          <p14:tracePt t="121260" x="3519488" y="6684963"/>
          <p14:tracePt t="121265" x="3500438" y="6675438"/>
          <p14:tracePt t="121273" x="3490913" y="6675438"/>
          <p14:tracePt t="121281" x="3473450" y="6665913"/>
          <p14:tracePt t="121289" x="3419475" y="6621463"/>
          <p14:tracePt t="121297" x="3390900" y="6621463"/>
          <p14:tracePt t="121305" x="3317875" y="6592888"/>
          <p14:tracePt t="121313" x="3254375" y="6575425"/>
          <p14:tracePt t="121321" x="3190875" y="6548438"/>
          <p14:tracePt t="121329" x="3154363" y="6548438"/>
          <p14:tracePt t="121337" x="3081338" y="6538913"/>
          <p14:tracePt t="121346" x="3008313" y="6538913"/>
          <p14:tracePt t="121353" x="2944813" y="6511925"/>
          <p14:tracePt t="121362" x="2852738" y="6502400"/>
          <p14:tracePt t="121369" x="2771775" y="6502400"/>
          <p14:tracePt t="121377" x="2698750" y="6483350"/>
          <p14:tracePt t="121385" x="2643188" y="6475413"/>
          <p14:tracePt t="121393" x="2579688" y="6446838"/>
          <p14:tracePt t="121401" x="2516188" y="6419850"/>
          <p14:tracePt t="121410" x="2443163" y="6411913"/>
          <p14:tracePt t="121417" x="2324100" y="6365875"/>
          <p14:tracePt t="121426" x="2233613" y="6356350"/>
          <p14:tracePt t="121433" x="2097088" y="6310313"/>
          <p14:tracePt t="121444" x="1968500" y="6292850"/>
          <p14:tracePt t="121449" x="1895475" y="6283325"/>
          <p14:tracePt t="121457" x="1778000" y="6265863"/>
          <p14:tracePt t="121465" x="1704975" y="6246813"/>
          <p14:tracePt t="121473" x="1658938" y="6246813"/>
          <p14:tracePt t="121481" x="1631950" y="6246813"/>
          <p14:tracePt t="121489" x="1585913" y="6229350"/>
          <p14:tracePt t="121577" x="1568450" y="6229350"/>
          <p14:tracePt t="121585" x="1549400" y="6229350"/>
          <p14:tracePt t="121593" x="1512888" y="6237288"/>
          <p14:tracePt t="121816" x="1685925" y="6237288"/>
          <p14:tracePt t="121824" x="2060575" y="6237288"/>
          <p14:tracePt t="121833" x="2616200" y="6237288"/>
          <p14:tracePt t="121841" x="3171825" y="6237288"/>
          <p14:tracePt t="121849" x="3802063" y="6237288"/>
          <p14:tracePt t="121857" x="4321175" y="6237288"/>
          <p14:tracePt t="121865" x="4876800" y="6256338"/>
          <p14:tracePt t="121879" x="5414963" y="6310313"/>
          <p14:tracePt t="121881" x="5734050" y="6365875"/>
          <p14:tracePt t="121889" x="5916613" y="6383338"/>
          <p14:tracePt t="121897" x="5999163" y="6392863"/>
          <p14:tracePt t="121905" x="6007100" y="6392863"/>
          <p14:tracePt t="121961" x="5999163" y="6392863"/>
          <p14:tracePt t="121969" x="5943600" y="6392863"/>
          <p14:tracePt t="121977" x="5899150" y="6392863"/>
          <p14:tracePt t="121985" x="5880100" y="6392863"/>
          <p14:tracePt t="121995" x="5870575" y="6392863"/>
          <p14:tracePt t="122001" x="5862638" y="6392863"/>
          <p14:tracePt t="122010" x="5853113" y="6392863"/>
          <p14:tracePt t="122027" x="5843588" y="6392863"/>
          <p14:tracePt t="122033" x="5826125" y="6392863"/>
          <p14:tracePt t="122043" x="5816600" y="6392863"/>
          <p14:tracePt t="122049" x="5807075" y="6392863"/>
          <p14:tracePt t="122065" x="5807075" y="6383338"/>
          <p14:tracePt t="122073" x="5797550" y="6375400"/>
          <p14:tracePt t="122081" x="5797550" y="6338888"/>
          <p14:tracePt t="122089" x="5780088" y="6310313"/>
          <p14:tracePt t="122097" x="5780088" y="6292850"/>
          <p14:tracePt t="122105" x="5780088" y="6237288"/>
          <p14:tracePt t="122113" x="5780088" y="6200775"/>
          <p14:tracePt t="122122" x="5780088" y="6127750"/>
          <p14:tracePt t="122129" x="5780088" y="6054725"/>
          <p14:tracePt t="122137" x="5753100" y="5946775"/>
          <p14:tracePt t="122145" x="5724525" y="5827713"/>
          <p14:tracePt t="122153" x="5624513" y="5581650"/>
          <p14:tracePt t="122162" x="5478463" y="5389563"/>
          <p14:tracePt t="122169" x="5368925" y="5233988"/>
          <p14:tracePt t="122177" x="5224463" y="4951413"/>
          <p14:tracePt t="122184" x="4978400" y="4478338"/>
          <p14:tracePt t="122193" x="4813300" y="4094163"/>
          <p14:tracePt t="122200" x="4613275" y="3565525"/>
          <p14:tracePt t="122209" x="4594225" y="3182938"/>
          <p14:tracePt t="122216" x="4786313" y="2827338"/>
          <p14:tracePt t="122225" x="5178425" y="2298700"/>
          <p14:tracePt t="122232" x="5514975" y="1814513"/>
          <p14:tracePt t="122242" x="5780088" y="1404938"/>
          <p14:tracePt t="122248" x="6035675" y="1003300"/>
          <p14:tracePt t="122259" x="6235700" y="766763"/>
          <p14:tracePt t="122264" x="6418263" y="501650"/>
          <p14:tracePt t="122272" x="6527800" y="346075"/>
          <p14:tracePt t="122280" x="6600825" y="246063"/>
          <p14:tracePt t="122289" x="6654800" y="163513"/>
          <p14:tracePt t="122296" x="6710363" y="100013"/>
          <p14:tracePt t="122304" x="6737350" y="53975"/>
          <p14:tracePt t="122312" x="6746875" y="46038"/>
          <p14:tracePt t="122387" x="6754813" y="26988"/>
          <p14:tracePt t="122395" x="6754813" y="17463"/>
          <p14:tracePt t="122538" x="6737350" y="17463"/>
          <p14:tracePt t="122546" x="6737350" y="53975"/>
          <p14:tracePt t="122554" x="6737350" y="109538"/>
          <p14:tracePt t="122562" x="6737350" y="173038"/>
          <p14:tracePt t="122571" x="6737350" y="209550"/>
          <p14:tracePt t="122578" x="6737350" y="282575"/>
          <p14:tracePt t="122585" x="6737350" y="374650"/>
          <p14:tracePt t="122595" x="6791325" y="428625"/>
          <p14:tracePt t="122601" x="6892925" y="511175"/>
          <p14:tracePt t="122611" x="7029450" y="638175"/>
          <p14:tracePt t="122618" x="7102475" y="738188"/>
          <p14:tracePt t="122626" x="7119938" y="784225"/>
          <p14:tracePt t="122633" x="7156450" y="803275"/>
          <p14:tracePt t="122738" x="7156450" y="774700"/>
          <p14:tracePt t="122746" x="7183438" y="684213"/>
          <p14:tracePt t="122754" x="7219950" y="638175"/>
          <p14:tracePt t="122763" x="7229475" y="601663"/>
          <p14:tracePt t="122769" x="7312025" y="555625"/>
          <p14:tracePt t="122778" x="7356475" y="538163"/>
          <p14:tracePt t="122938" x="7366000" y="528638"/>
          <p14:tracePt t="122993" x="7356475" y="528638"/>
          <p14:tracePt t="123002" x="7302500" y="528638"/>
          <p14:tracePt t="123009" x="7248525" y="528638"/>
          <p14:tracePt t="123017" x="7165975" y="528638"/>
          <p14:tracePt t="123027" x="7056438" y="528638"/>
          <p14:tracePt t="123033" x="6964363" y="528638"/>
          <p14:tracePt t="123045" x="6837363" y="528638"/>
          <p14:tracePt t="123049" x="6691313" y="528638"/>
          <p14:tracePt t="123061" x="6564313" y="528638"/>
          <p14:tracePt t="123066" x="6454775" y="528638"/>
          <p14:tracePt t="123073" x="6308725" y="528638"/>
          <p14:tracePt t="123081" x="6199188" y="528638"/>
          <p14:tracePt t="123089" x="6108700" y="528638"/>
          <p14:tracePt t="123097" x="6016625" y="528638"/>
          <p14:tracePt t="123105" x="5943600" y="547688"/>
          <p14:tracePt t="123113" x="5862638" y="547688"/>
          <p14:tracePt t="123121" x="5789613" y="555625"/>
          <p14:tracePt t="123129" x="5697538" y="555625"/>
          <p14:tracePt t="123137" x="5624513" y="555625"/>
          <p14:tracePt t="123145" x="5551488" y="555625"/>
          <p14:tracePt t="123153" x="5487988" y="555625"/>
          <p14:tracePt t="123161" x="5414963" y="555625"/>
          <p14:tracePt t="123169" x="5324475" y="555625"/>
          <p14:tracePt t="123177" x="5268913" y="555625"/>
          <p14:tracePt t="123185" x="5187950" y="538163"/>
          <p14:tracePt t="123193" x="5151438" y="528638"/>
          <p14:tracePt t="123201" x="5122863" y="519113"/>
          <p14:tracePt t="123209" x="5068888" y="519113"/>
          <p14:tracePt t="123217" x="5022850" y="511175"/>
          <p14:tracePt t="123226" x="4978400" y="511175"/>
          <p14:tracePt t="123233" x="4941888" y="511175"/>
          <p14:tracePt t="123243" x="4922838" y="511175"/>
          <p14:tracePt t="123249" x="4886325" y="511175"/>
          <p14:tracePt t="123260" x="4868863" y="511175"/>
          <p14:tracePt t="123265" x="4832350" y="511175"/>
          <p14:tracePt t="123273" x="4813300" y="511175"/>
          <p14:tracePt t="123289" x="4803775" y="511175"/>
          <p14:tracePt t="123297" x="4795838" y="511175"/>
          <p14:tracePt t="123305" x="4786313" y="511175"/>
          <p14:tracePt t="123313" x="4776788" y="519113"/>
          <p14:tracePt t="123321" x="4767263" y="528638"/>
          <p14:tracePt t="123329" x="4759325" y="547688"/>
          <p14:tracePt t="123337" x="4740275" y="565150"/>
          <p14:tracePt t="123346" x="4740275" y="574675"/>
          <p14:tracePt t="123361" x="4740275" y="584200"/>
          <p14:tracePt t="123393" x="4740275" y="611188"/>
          <p14:tracePt t="123417" x="4767263" y="638175"/>
          <p14:tracePt t="123425" x="4803775" y="665163"/>
          <p14:tracePt t="123433" x="4840288" y="665163"/>
          <p14:tracePt t="123444" x="4868863" y="684213"/>
          <p14:tracePt t="123449" x="4959350" y="730250"/>
          <p14:tracePt t="123461" x="5022850" y="784225"/>
          <p14:tracePt t="123465" x="5049838" y="793750"/>
          <p14:tracePt t="123474" x="5049838" y="830263"/>
          <p14:tracePt t="123481" x="5122863" y="866775"/>
          <p14:tracePt t="123489" x="5159375" y="893763"/>
          <p14:tracePt t="123497" x="5214938" y="976313"/>
          <p14:tracePt t="123505" x="5232400" y="976313"/>
          <p14:tracePt t="123537" x="5260975" y="976313"/>
          <p14:tracePt t="123545" x="5314950" y="976313"/>
          <p14:tracePt t="123553" x="5368925" y="976313"/>
          <p14:tracePt t="123561" x="5405438" y="976313"/>
          <p14:tracePt t="123569" x="5424488" y="976313"/>
          <p14:tracePt t="123578" x="5461000" y="976313"/>
          <p14:tracePt t="123594" x="5470525" y="976313"/>
          <p14:tracePt t="123898" x="5470525" y="966788"/>
          <p14:tracePt t="123904" x="5451475" y="930275"/>
          <p14:tracePt t="123912" x="5441950" y="920750"/>
          <p14:tracePt t="123920" x="5424488" y="884238"/>
          <p14:tracePt t="123928" x="5414963" y="874713"/>
          <p14:tracePt t="123936" x="5414963" y="866775"/>
          <p14:tracePt t="123952" x="5414963" y="847725"/>
          <p14:tracePt t="123993" x="5405438" y="847725"/>
          <p14:tracePt t="124002" x="5368925" y="884238"/>
          <p14:tracePt t="124009" x="5351463" y="911225"/>
          <p14:tracePt t="124016" x="5341938" y="911225"/>
          <p14:tracePt t="124025" x="5324475" y="911225"/>
          <p14:tracePt t="124032" x="5297488" y="911225"/>
          <p14:tracePt t="124041" x="5287963" y="911225"/>
          <p14:tracePt t="124048" x="5278438" y="903288"/>
          <p14:tracePt t="124057" x="5268913" y="866775"/>
          <p14:tracePt t="124064" x="5268913" y="793750"/>
          <p14:tracePt t="124073" x="5268913" y="720725"/>
          <p14:tracePt t="124081" x="5278438" y="674688"/>
          <p14:tracePt t="124089" x="5278438" y="657225"/>
          <p14:tracePt t="124097" x="5278438" y="647700"/>
          <p14:tracePt t="124105" x="5278438" y="620713"/>
          <p14:tracePt t="124113" x="5251450" y="611188"/>
          <p14:tracePt t="124121" x="5224463" y="601663"/>
          <p14:tracePt t="124129" x="5178425" y="592138"/>
          <p14:tracePt t="124137" x="5132388" y="565150"/>
          <p14:tracePt t="124145" x="5095875" y="555625"/>
          <p14:tracePt t="124153" x="5059363" y="547688"/>
          <p14:tracePt t="124161" x="5022850" y="538163"/>
          <p14:tracePt t="124169" x="5005388" y="519113"/>
          <p14:tracePt t="124178" x="4995863" y="511175"/>
          <p14:tracePt t="124192" x="4986338" y="501650"/>
          <p14:tracePt t="124217" x="4995863" y="474663"/>
          <p14:tracePt t="124249" x="4986338" y="492125"/>
          <p14:tracePt t="124259" x="4876800" y="584200"/>
          <p14:tracePt t="124265" x="4776788" y="628650"/>
          <p14:tracePt t="124273" x="4730750" y="665163"/>
          <p14:tracePt t="124281" x="4703763" y="674688"/>
          <p14:tracePt t="124289" x="4659313" y="684213"/>
          <p14:tracePt t="124330" x="4659313" y="701675"/>
          <p14:tracePt t="124346" x="4659313" y="711200"/>
          <p14:tracePt t="124354" x="4649788" y="720725"/>
          <p14:tracePt t="124361" x="4640263" y="730250"/>
          <p14:tracePt t="124369" x="4613275" y="747713"/>
          <p14:tracePt t="124378" x="4613275" y="757238"/>
          <p14:tracePt t="124385" x="4603750" y="757238"/>
          <p14:tracePt t="124395" x="4557713" y="803275"/>
          <p14:tracePt t="124401" x="4530725" y="811213"/>
          <p14:tracePt t="124411" x="4467225" y="857250"/>
          <p14:tracePt t="124417" x="4430713" y="884238"/>
          <p14:tracePt t="124427" x="4348163" y="920750"/>
          <p14:tracePt t="124433" x="4311650" y="930275"/>
          <p14:tracePt t="124445" x="4230688" y="984250"/>
          <p14:tracePt t="124449" x="4129088" y="1012825"/>
          <p14:tracePt t="124460" x="4065588" y="1049338"/>
          <p14:tracePt t="124465" x="3975100" y="1076325"/>
          <p14:tracePt t="124477" x="3919538" y="1112838"/>
          <p14:tracePt t="124481" x="3883025" y="1122363"/>
          <p14:tracePt t="124489" x="3865563" y="1122363"/>
          <p14:tracePt t="124497" x="3846513" y="1130300"/>
          <p14:tracePt t="124634" x="3846513" y="1139825"/>
          <p14:tracePt t="124642" x="3846513" y="1149350"/>
          <p14:tracePt t="124658" x="3846513" y="1158875"/>
          <p14:tracePt t="124665" x="3838575" y="1166813"/>
          <p14:tracePt t="124674" x="3802063" y="1176338"/>
          <p14:tracePt t="124808" x="3802063" y="1158875"/>
          <p14:tracePt t="124817" x="3802063" y="1149350"/>
          <p14:tracePt t="124824" x="3810000" y="1112838"/>
          <p14:tracePt t="124833" x="3810000" y="1093788"/>
          <p14:tracePt t="124843" x="3810000" y="1076325"/>
          <p14:tracePt t="124849" x="3810000" y="1066800"/>
          <p14:tracePt t="124858" x="3819525" y="1049338"/>
          <p14:tracePt t="124864" x="3819525" y="1030288"/>
          <p14:tracePt t="124872" x="3829050" y="1012825"/>
          <p14:tracePt t="124880" x="3829050" y="1003300"/>
          <p14:tracePt t="124893" x="3829050" y="993775"/>
          <p14:tracePt t="124896" x="3829050" y="984250"/>
          <p14:tracePt t="124913" x="3829050" y="966788"/>
          <p14:tracePt t="124921" x="3829050" y="947738"/>
          <p14:tracePt t="124971" x="3838575" y="930275"/>
          <p14:tracePt t="124978" x="3846513" y="920750"/>
          <p14:tracePt t="124993" x="3846513" y="911225"/>
          <p14:tracePt t="125162" x="3856038" y="939800"/>
          <p14:tracePt t="125170" x="3856038" y="966788"/>
          <p14:tracePt t="125177" x="3875088" y="1030288"/>
          <p14:tracePt t="125186" x="3883025" y="1030288"/>
          <p14:tracePt t="125195" x="3911600" y="1039813"/>
          <p14:tracePt t="125202" x="3992563" y="1103313"/>
          <p14:tracePt t="125211" x="4065588" y="1103313"/>
          <p14:tracePt t="125218" x="4165600" y="1176338"/>
          <p14:tracePt t="125227" x="4238625" y="1231900"/>
          <p14:tracePt t="125233" x="4238625" y="1239838"/>
          <p14:tracePt t="125426" x="4267200" y="1239838"/>
          <p14:tracePt t="125432" x="4275138" y="1239838"/>
          <p14:tracePt t="125441" x="4303713" y="1222375"/>
          <p14:tracePt t="125448" x="4303713" y="1203325"/>
          <p14:tracePt t="125458" x="4284663" y="1176338"/>
          <p14:tracePt t="125464" x="4248150" y="1130300"/>
          <p14:tracePt t="125472" x="4221163" y="1130300"/>
          <p14:tracePt t="125480" x="4184650" y="1112838"/>
          <p14:tracePt t="125488" x="4102100" y="1076325"/>
          <p14:tracePt t="125496" x="4065588" y="1057275"/>
          <p14:tracePt t="125505" x="3992563" y="1020763"/>
          <p14:tracePt t="125512" x="3902075" y="1012825"/>
          <p14:tracePt t="125520" x="3846513" y="993775"/>
          <p14:tracePt t="125528" x="3765550" y="957263"/>
          <p14:tracePt t="125536" x="3719513" y="957263"/>
          <p14:tracePt t="125544" x="3702050" y="957263"/>
          <p14:tracePt t="125552" x="3673475" y="947738"/>
          <p14:tracePt t="125569" x="3665538" y="947738"/>
          <p14:tracePt t="125576" x="3656013" y="939800"/>
          <p14:tracePt t="125609" x="3636963" y="939800"/>
          <p14:tracePt t="125625" x="3619500" y="939800"/>
          <p14:tracePt t="125633" x="3592513" y="939800"/>
          <p14:tracePt t="125645" x="3573463" y="939800"/>
          <p14:tracePt t="125649" x="3536950" y="939800"/>
          <p14:tracePt t="125661" x="3527425" y="939800"/>
          <p14:tracePt t="125665" x="3490913" y="939800"/>
          <p14:tracePt t="125674" x="3473450" y="930275"/>
          <p14:tracePt t="125681" x="3473450" y="920750"/>
          <p14:tracePt t="125697" x="3463925" y="911225"/>
          <p14:tracePt t="125761" x="3463925" y="903288"/>
          <p14:tracePt t="125769" x="3463925" y="884238"/>
          <p14:tracePt t="125776" x="3427413" y="857250"/>
          <p14:tracePt t="125785" x="3400425" y="839788"/>
          <p14:tracePt t="125793" x="3354388" y="793750"/>
          <p14:tracePt t="125800" x="3290888" y="747713"/>
          <p14:tracePt t="125809" x="3227388" y="730250"/>
          <p14:tracePt t="125817" x="3171825" y="674688"/>
          <p14:tracePt t="125825" x="3100388" y="647700"/>
          <p14:tracePt t="125833" x="3063875" y="620713"/>
          <p14:tracePt t="125842" x="2962275" y="565150"/>
          <p14:tracePt t="125849" x="2908300" y="538163"/>
          <p14:tracePt t="125859" x="2871788" y="528638"/>
          <p14:tracePt t="125865" x="2817813" y="492125"/>
          <p14:tracePt t="125873" x="2789238" y="482600"/>
          <p14:tracePt t="125881" x="2744788" y="474663"/>
          <p14:tracePt t="125895" x="2735263" y="474663"/>
          <p14:tracePt t="125898" x="2725738" y="474663"/>
          <p14:tracePt t="125905" x="2716213" y="474663"/>
          <p14:tracePt t="126202" x="2716213" y="482600"/>
          <p14:tracePt t="126210" x="2671763" y="501650"/>
          <p14:tracePt t="126218" x="2579688" y="528638"/>
          <p14:tracePt t="126229" x="2462213" y="555625"/>
          <p14:tracePt t="126232" x="2352675" y="584200"/>
          <p14:tracePt t="126241" x="2206625" y="592138"/>
          <p14:tracePt t="126248" x="2024063" y="628650"/>
          <p14:tracePt t="126258" x="1878013" y="657225"/>
          <p14:tracePt t="126265" x="1704975" y="674688"/>
          <p14:tracePt t="126272" x="1558925" y="701675"/>
          <p14:tracePt t="126280" x="1468438" y="701675"/>
          <p14:tracePt t="126288" x="1439863" y="701675"/>
          <p14:tracePt t="126297" x="1422400" y="701675"/>
          <p14:tracePt t="126330" x="1412875" y="701675"/>
          <p14:tracePt t="126338" x="1412875" y="693738"/>
          <p14:tracePt t="126346" x="1449388" y="684213"/>
          <p14:tracePt t="126354" x="1476375" y="665163"/>
          <p14:tracePt t="126362" x="1522413" y="657225"/>
          <p14:tracePt t="126370" x="1531938" y="657225"/>
          <p14:tracePt t="126378" x="1558925" y="647700"/>
          <p14:tracePt t="126474" x="1568450" y="647700"/>
          <p14:tracePt t="126490" x="1604963" y="647700"/>
          <p14:tracePt t="126498" x="1622425" y="665163"/>
          <p14:tracePt t="126506" x="1668463" y="711200"/>
          <p14:tracePt t="126514" x="1714500" y="747713"/>
          <p14:tracePt t="126521" x="1731963" y="774700"/>
          <p14:tracePt t="126529" x="1795463" y="857250"/>
          <p14:tracePt t="126537" x="1860550" y="966788"/>
          <p14:tracePt t="126544" x="1895475" y="1085850"/>
          <p14:tracePt t="126553" x="1960563" y="1222375"/>
          <p14:tracePt t="126562" x="1968500" y="1276350"/>
          <p14:tracePt t="126569" x="2033588" y="1431925"/>
          <p14:tracePt t="126577" x="2078038" y="1577975"/>
          <p14:tracePt t="126585" x="2133600" y="1731963"/>
          <p14:tracePt t="126593" x="2179638" y="1860550"/>
          <p14:tracePt t="126601" x="2243138" y="2052638"/>
          <p14:tracePt t="126609" x="2324100" y="2252663"/>
          <p14:tracePt t="126617" x="2389188" y="2416175"/>
          <p14:tracePt t="126625" x="2443163" y="2571750"/>
          <p14:tracePt t="126633" x="2552700" y="2817813"/>
          <p14:tracePt t="126642" x="2616200" y="2954338"/>
          <p14:tracePt t="126649" x="2689225" y="3054350"/>
          <p14:tracePt t="126659" x="2762250" y="3173413"/>
          <p14:tracePt t="126665" x="2798763" y="3273425"/>
          <p14:tracePt t="126673" x="2852738" y="3355975"/>
          <p14:tracePt t="126681" x="2898775" y="3446463"/>
          <p14:tracePt t="126689" x="2935288" y="3511550"/>
          <p14:tracePt t="126697" x="2944813" y="3556000"/>
          <p14:tracePt t="126705" x="2990850" y="3592513"/>
          <p14:tracePt t="126713" x="3017838" y="3638550"/>
          <p14:tracePt t="126721" x="3027363" y="3694113"/>
          <p14:tracePt t="126729" x="3054350" y="3757613"/>
          <p14:tracePt t="126737" x="3090863" y="3821113"/>
          <p14:tracePt t="126745" x="3117850" y="3903663"/>
          <p14:tracePt t="126753" x="3154363" y="3948113"/>
          <p14:tracePt t="126762" x="3208338" y="4049713"/>
          <p14:tracePt t="126769" x="3244850" y="4094163"/>
          <p14:tracePt t="126777" x="3281363" y="4140200"/>
          <p14:tracePt t="126785" x="3300413" y="4186238"/>
          <p14:tracePt t="126793" x="3354388" y="4240213"/>
          <p14:tracePt t="126801" x="3373438" y="4268788"/>
          <p14:tracePt t="126809" x="3390900" y="4276725"/>
          <p14:tracePt t="126817" x="3419475" y="4286250"/>
          <p14:tracePt t="126825" x="3436938" y="4295775"/>
          <p14:tracePt t="126833" x="3446463" y="4303713"/>
          <p14:tracePt t="126842" x="3455988" y="4313238"/>
          <p14:tracePt t="126849" x="3463925" y="4322763"/>
          <p14:tracePt t="126859" x="3473450" y="4332288"/>
          <p14:tracePt t="126865" x="3482975" y="4349750"/>
          <p14:tracePt t="126873" x="3482975" y="4368800"/>
          <p14:tracePt t="126895" x="3482975" y="4405313"/>
          <p14:tracePt t="126898" x="3482975" y="4432300"/>
          <p14:tracePt t="126905" x="3482975" y="4441825"/>
          <p14:tracePt t="126913" x="3482975" y="4449763"/>
          <p14:tracePt t="126921" x="3473450" y="4468813"/>
          <p14:tracePt t="126929" x="3473450" y="4486275"/>
          <p14:tracePt t="126937" x="3463925" y="4514850"/>
          <p14:tracePt t="126945" x="3455988" y="4551363"/>
          <p14:tracePt t="126953" x="3427413" y="4587875"/>
          <p14:tracePt t="126961" x="3419475" y="4651375"/>
          <p14:tracePt t="126970" x="3409950" y="4705350"/>
          <p14:tracePt t="126978" x="3390900" y="4787900"/>
          <p14:tracePt t="126986" x="3354388" y="4897438"/>
          <p14:tracePt t="126995" x="3336925" y="4979988"/>
          <p14:tracePt t="127001" x="3327400" y="5089525"/>
          <p14:tracePt t="127010" x="3281363" y="5189538"/>
          <p14:tracePt t="127016" x="3273425" y="5262563"/>
          <p14:tracePt t="127025" x="3227388" y="5362575"/>
          <p14:tracePt t="127032" x="3217863" y="5389563"/>
          <p14:tracePt t="127041" x="3200400" y="5435600"/>
          <p14:tracePt t="127048" x="3181350" y="5526088"/>
          <p14:tracePt t="127058" x="3163888" y="5562600"/>
          <p14:tracePt t="127064" x="3154363" y="5618163"/>
          <p14:tracePt t="127072" x="3144838" y="5654675"/>
          <p14:tracePt t="127081" x="3117850" y="5754688"/>
          <p14:tracePt t="127088" x="3117850" y="5791200"/>
          <p14:tracePt t="127096" x="3090863" y="5881688"/>
          <p14:tracePt t="127105" x="3081338" y="5937250"/>
          <p14:tracePt t="127112" x="3081338" y="6000750"/>
          <p14:tracePt t="127121" x="3054350" y="6027738"/>
          <p14:tracePt t="127128" x="3044825" y="6046788"/>
          <p14:tracePt t="127136" x="3035300" y="6073775"/>
          <p14:tracePt t="127225" x="3017838" y="6091238"/>
          <p14:tracePt t="127233" x="2998788" y="6127750"/>
          <p14:tracePt t="127242" x="2990850" y="6137275"/>
          <p14:tracePt t="127248" x="2981325" y="6156325"/>
          <p14:tracePt t="127259" x="2971800" y="6183313"/>
          <p14:tracePt t="127265" x="2962275" y="6200775"/>
          <p14:tracePt t="127273" x="2962275" y="6210300"/>
          <p14:tracePt t="127289" x="2954338" y="6229350"/>
          <p14:tracePt t="127394" x="2971800" y="6246813"/>
          <p14:tracePt t="127409" x="2990850" y="6246813"/>
          <p14:tracePt t="127416" x="2998788" y="6246813"/>
          <p14:tracePt t="127448" x="3008313" y="6246813"/>
          <p14:tracePt t="127747" x="3035300" y="6246813"/>
          <p14:tracePt t="127752" x="3054350" y="6246813"/>
          <p14:tracePt t="127760" x="3081338" y="6246813"/>
          <p14:tracePt t="127768" x="3117850" y="6246813"/>
          <p14:tracePt t="127776" x="3144838" y="6246813"/>
          <p14:tracePt t="127792" x="3154363" y="6246813"/>
          <p14:tracePt t="127866" x="3163888" y="6237288"/>
          <p14:tracePt t="128458" x="3154363" y="6237288"/>
          <p14:tracePt t="128464" x="3117850" y="6256338"/>
          <p14:tracePt t="128472" x="3100388" y="6273800"/>
          <p14:tracePt t="128480" x="3044825" y="6283325"/>
          <p14:tracePt t="128488" x="2962275" y="6329363"/>
          <p14:tracePt t="128496" x="2908300" y="6338888"/>
          <p14:tracePt t="128505" x="2844800" y="6346825"/>
          <p14:tracePt t="128513" x="2789238" y="6346825"/>
          <p14:tracePt t="128521" x="2744788" y="6346825"/>
          <p14:tracePt t="128529" x="2716213" y="6346825"/>
          <p14:tracePt t="128537" x="2662238" y="6346825"/>
          <p14:tracePt t="128545" x="2625725" y="6346825"/>
          <p14:tracePt t="128553" x="2570163" y="6346825"/>
          <p14:tracePt t="128561" x="2516188" y="6346825"/>
          <p14:tracePt t="128569" x="2452688" y="6346825"/>
          <p14:tracePt t="128577" x="2397125" y="6346825"/>
          <p14:tracePt t="128584" x="2360613" y="6346825"/>
          <p14:tracePt t="128592" x="2316163" y="6346825"/>
          <p14:tracePt t="128601" x="2287588" y="6346825"/>
          <p14:tracePt t="128608" x="2260600" y="6346825"/>
          <p14:tracePt t="128617" x="2214563" y="6346825"/>
          <p14:tracePt t="128625" x="2197100" y="6338888"/>
          <p14:tracePt t="128633" x="2179638" y="6319838"/>
          <p14:tracePt t="128642" x="2170113" y="6310313"/>
          <p14:tracePt t="128648" x="2160588" y="6302375"/>
          <p14:tracePt t="128681" x="2160588" y="6292850"/>
          <p14:tracePt t="128800" x="2170113" y="6283325"/>
          <p14:tracePt t="128808" x="2214563" y="6283325"/>
          <p14:tracePt t="128817" x="2270125" y="6283325"/>
          <p14:tracePt t="128825" x="2297113" y="6283325"/>
          <p14:tracePt t="128833" x="2324100" y="6283325"/>
          <p14:tracePt t="128842" x="2352675" y="6283325"/>
          <p14:tracePt t="128849" x="2370138" y="6283325"/>
          <p14:tracePt t="128858" x="2389188" y="6283325"/>
          <p14:tracePt t="128954" x="2397125" y="6292850"/>
          <p14:tracePt t="128960" x="2397125" y="6302375"/>
          <p14:tracePt t="128968" x="2397125" y="6329363"/>
          <p14:tracePt t="128976" x="2343150" y="6338888"/>
          <p14:tracePt t="128984" x="2287588" y="6338888"/>
          <p14:tracePt t="128992" x="2233613" y="6338888"/>
          <p14:tracePt t="129000" x="2151063" y="6338888"/>
          <p14:tracePt t="129009" x="2060575" y="6338888"/>
          <p14:tracePt t="129016" x="1968500" y="6338888"/>
          <p14:tracePt t="129025" x="1878013" y="6338888"/>
          <p14:tracePt t="129033" x="1787525" y="6338888"/>
          <p14:tracePt t="129042" x="1731963" y="6338888"/>
          <p14:tracePt t="129049" x="1658938" y="6338888"/>
          <p14:tracePt t="129058" x="1612900" y="6338888"/>
          <p14:tracePt t="129065" x="1585913" y="6338888"/>
          <p14:tracePt t="129073" x="1549400" y="6338888"/>
          <p14:tracePt t="129081" x="1512888" y="6338888"/>
          <p14:tracePt t="129089" x="1495425" y="6338888"/>
          <p14:tracePt t="129097" x="1468438" y="6338888"/>
          <p14:tracePt t="129105" x="1449388" y="6338888"/>
          <p14:tracePt t="129113" x="1422400" y="6338888"/>
          <p14:tracePt t="129121" x="1403350" y="6338888"/>
          <p14:tracePt t="129129" x="1376363" y="6338888"/>
          <p14:tracePt t="129137" x="1339850" y="6338888"/>
          <p14:tracePt t="129145" x="1322388" y="6338888"/>
          <p14:tracePt t="129153" x="1276350" y="6338888"/>
          <p14:tracePt t="129161" x="1258888" y="6338888"/>
          <p14:tracePt t="129169" x="1230313" y="6338888"/>
          <p14:tracePt t="129177" x="1212850" y="6338888"/>
          <p14:tracePt t="129185" x="1185863" y="6338888"/>
          <p14:tracePt t="129193" x="1166813" y="6338888"/>
          <p14:tracePt t="129209" x="1149350" y="6338888"/>
          <p14:tracePt t="129226" x="1139825" y="6338888"/>
          <p14:tracePt t="129282" x="1130300" y="6338888"/>
          <p14:tracePt t="129306" x="1130300" y="6329363"/>
          <p14:tracePt t="129314" x="1130300" y="6310313"/>
          <p14:tracePt t="129320" x="1139825" y="6302375"/>
          <p14:tracePt t="129328" x="1157288" y="6283325"/>
          <p14:tracePt t="129336" x="1176338" y="6273800"/>
          <p14:tracePt t="129344" x="1185863" y="6273800"/>
          <p14:tracePt t="129352" x="1193800" y="6273800"/>
          <p14:tracePt t="129602" x="1203325" y="6265863"/>
          <p14:tracePt t="129722" x="1193800" y="6265863"/>
          <p14:tracePt t="129728" x="1176338" y="6265863"/>
          <p14:tracePt t="129744" x="1149350" y="6265863"/>
          <p14:tracePt t="129752" x="1139825" y="6265863"/>
          <p14:tracePt t="129760" x="1120775" y="6265863"/>
          <p14:tracePt t="129768" x="1112838" y="6265863"/>
          <p14:tracePt t="129776" x="1103313" y="6265863"/>
          <p14:tracePt t="129905" x="1103313" y="6273800"/>
          <p14:tracePt t="129920" x="1103313" y="6283325"/>
          <p14:tracePt t="129961" x="1103313" y="6292850"/>
          <p14:tracePt t="130041" x="1103313" y="6283325"/>
          <p14:tracePt t="130322" x="1112838" y="6273800"/>
          <p14:tracePt t="130336" x="1120775" y="6273800"/>
          <p14:tracePt t="130344" x="1139825" y="6273800"/>
          <p14:tracePt t="130352" x="1166813" y="6273800"/>
          <p14:tracePt t="130361" x="1185863" y="6273800"/>
          <p14:tracePt t="130369" x="1212850" y="6273800"/>
          <p14:tracePt t="130377" x="1239838" y="6283325"/>
          <p14:tracePt t="130385" x="1312863" y="6283325"/>
          <p14:tracePt t="130393" x="1403350" y="6283325"/>
          <p14:tracePt t="130401" x="1495425" y="6283325"/>
          <p14:tracePt t="130410" x="1549400" y="6283325"/>
          <p14:tracePt t="130417" x="1658938" y="6283325"/>
          <p14:tracePt t="130426" x="1804988" y="6283325"/>
          <p14:tracePt t="130433" x="1968500" y="6283325"/>
          <p14:tracePt t="130442" x="2114550" y="6283325"/>
          <p14:tracePt t="130449" x="2224088" y="6283325"/>
          <p14:tracePt t="130459" x="2297113" y="6283325"/>
          <p14:tracePt t="130465" x="2370138" y="6283325"/>
          <p14:tracePt t="130476" x="2416175" y="6283325"/>
          <p14:tracePt t="130481" x="2433638" y="6273800"/>
          <p14:tracePt t="130489" x="2452688" y="6273800"/>
          <p14:tracePt t="130521" x="2470150" y="6265863"/>
          <p14:tracePt t="130537" x="2470150" y="6256338"/>
          <p14:tracePt t="130545" x="2470150" y="6246813"/>
          <p14:tracePt t="130553" x="2452688" y="6246813"/>
          <p14:tracePt t="130706" x="2433638" y="6246813"/>
          <p14:tracePt t="130792" x="2425700" y="6246813"/>
          <p14:tracePt t="130850" x="2452688" y="6246813"/>
          <p14:tracePt t="130858" x="2479675" y="6246813"/>
          <p14:tracePt t="130866" x="2516188" y="6246813"/>
          <p14:tracePt t="130874" x="2533650" y="6246813"/>
          <p14:tracePt t="130895" x="2616200" y="6246813"/>
          <p14:tracePt t="130900" x="2662238" y="6246813"/>
          <p14:tracePt t="130906" x="2679700" y="6246813"/>
          <p14:tracePt t="130914" x="2708275" y="6246813"/>
          <p14:tracePt t="130922" x="2735263" y="6246813"/>
          <p14:tracePt t="130929" x="2752725" y="6246813"/>
          <p14:tracePt t="130938" x="2771775" y="6246813"/>
          <p14:tracePt t="130945" x="2781300" y="6246813"/>
          <p14:tracePt t="131001" x="2789238" y="6256338"/>
          <p14:tracePt t="131025" x="2789238" y="6273800"/>
          <p14:tracePt t="131065" x="2771775" y="6292850"/>
          <p14:tracePt t="131186" x="2781300" y="6283325"/>
          <p14:tracePt t="131194" x="2798763" y="6273800"/>
          <p14:tracePt t="131202" x="2817813" y="6273800"/>
          <p14:tracePt t="131211" x="2844800" y="6273800"/>
          <p14:tracePt t="131218" x="2871788" y="6265863"/>
          <p14:tracePt t="131227" x="2935288" y="6246813"/>
          <p14:tracePt t="131234" x="3027363" y="6246813"/>
          <p14:tracePt t="131244" x="3117850" y="6246813"/>
          <p14:tracePt t="131250" x="3244850" y="6246813"/>
          <p14:tracePt t="131261" x="3373438" y="6246813"/>
          <p14:tracePt t="131266" x="3500438" y="6246813"/>
          <p14:tracePt t="131276" x="3646488" y="6246813"/>
          <p14:tracePt t="131280" x="3810000" y="6210300"/>
          <p14:tracePt t="131288" x="3975100" y="6200775"/>
          <p14:tracePt t="131296" x="4138613" y="6164263"/>
          <p14:tracePt t="131304" x="4267200" y="6156325"/>
          <p14:tracePt t="131312" x="4413250" y="6137275"/>
          <p14:tracePt t="131320" x="4530725" y="6127750"/>
          <p14:tracePt t="131328" x="4622800" y="6100763"/>
          <p14:tracePt t="131336" x="4703763" y="6083300"/>
          <p14:tracePt t="131344" x="4740275" y="6083300"/>
          <p14:tracePt t="131352" x="4759325" y="6073775"/>
          <p14:tracePt t="131360" x="4786313" y="6064250"/>
          <p14:tracePt t="131368" x="4803775" y="6054725"/>
          <p14:tracePt t="131376" x="4832350" y="6046788"/>
          <p14:tracePt t="131384" x="4849813" y="6027738"/>
          <p14:tracePt t="131393" x="4859338" y="6027738"/>
          <p14:tracePt t="131400" x="4868863" y="6027738"/>
          <p14:tracePt t="131409" x="4886325" y="6010275"/>
          <p14:tracePt t="131417" x="4895850" y="6000750"/>
          <p14:tracePt t="131425" x="4949825" y="5991225"/>
          <p14:tracePt t="131433" x="5005388" y="5973763"/>
          <p14:tracePt t="131442" x="5086350" y="5937250"/>
          <p14:tracePt t="131449" x="5159375" y="5927725"/>
          <p14:tracePt t="131459" x="5260975" y="5900738"/>
          <p14:tracePt t="131465" x="5387975" y="5854700"/>
          <p14:tracePt t="131477" x="5507038" y="5827713"/>
          <p14:tracePt t="131481" x="5670550" y="5781675"/>
          <p14:tracePt t="131490" x="5826125" y="5718175"/>
          <p14:tracePt t="131499" x="5989638" y="5654675"/>
          <p14:tracePt t="131505" x="6162675" y="5581650"/>
          <p14:tracePt t="131514" x="6299200" y="5508625"/>
          <p14:tracePt t="131521" x="6445250" y="5416550"/>
          <p14:tracePt t="131531" x="6645275" y="5335588"/>
          <p14:tracePt t="131537" x="6810375" y="5270500"/>
          <p14:tracePt t="131546" x="6964363" y="5216525"/>
          <p14:tracePt t="131553" x="7129463" y="5153025"/>
          <p14:tracePt t="131561" x="7275513" y="5106988"/>
          <p14:tracePt t="131569" x="7392988" y="5060950"/>
          <p14:tracePt t="131577" x="7539038" y="5016500"/>
          <p14:tracePt t="131585" x="7658100" y="4987925"/>
          <p14:tracePt t="131594" x="7785100" y="4943475"/>
          <p14:tracePt t="131601" x="7904163" y="4914900"/>
          <p14:tracePt t="131610" x="7977188" y="4887913"/>
          <p14:tracePt t="131617" x="8077200" y="4860925"/>
          <p14:tracePt t="131627" x="8169275" y="4851400"/>
          <p14:tracePt t="131633" x="8305800" y="4787900"/>
          <p14:tracePt t="131643" x="8386763" y="4751388"/>
          <p14:tracePt t="131649" x="8478838" y="4724400"/>
          <p14:tracePt t="131660" x="8578850" y="4678363"/>
          <p14:tracePt t="131665" x="8697913" y="4641850"/>
          <p14:tracePt t="131676" x="8788400" y="4595813"/>
          <p14:tracePt t="131681" x="8943975" y="4532313"/>
          <p14:tracePt t="131689" x="9017000" y="4505325"/>
          <p14:tracePt t="132970" x="8624888" y="4614863"/>
          <p14:tracePt t="132978" x="8132763" y="4787900"/>
          <p14:tracePt t="132985" x="7748588" y="4943475"/>
          <p14:tracePt t="132992" x="7339013" y="5080000"/>
          <p14:tracePt t="133002" x="7029450" y="5180013"/>
          <p14:tracePt t="133011" x="6691313" y="5289550"/>
          <p14:tracePt t="133018" x="6318250" y="5399088"/>
          <p14:tracePt t="133027" x="5989638" y="5481638"/>
          <p14:tracePt t="133033" x="5770563" y="5535613"/>
          <p14:tracePt t="133044" x="5497513" y="5626100"/>
          <p14:tracePt t="133050" x="5305425" y="5691188"/>
          <p14:tracePt t="133061" x="5159375" y="5754688"/>
          <p14:tracePt t="133066" x="4968875" y="5800725"/>
          <p14:tracePt t="133078" x="4876800" y="5845175"/>
          <p14:tracePt t="133081" x="4749800" y="5854700"/>
          <p14:tracePt t="133089" x="4686300" y="5891213"/>
          <p14:tracePt t="133096" x="4640263" y="5900738"/>
          <p14:tracePt t="133104" x="4594225" y="5918200"/>
          <p14:tracePt t="133112" x="4586288" y="5918200"/>
          <p14:tracePt t="133120" x="4586288" y="5927725"/>
          <p14:tracePt t="133384" x="4576763" y="5946775"/>
          <p14:tracePt t="133392" x="4576763" y="5991225"/>
          <p14:tracePt t="133400" x="4557713" y="6027738"/>
          <p14:tracePt t="133408" x="4530725" y="6054725"/>
          <p14:tracePt t="133416" x="4494213" y="6064250"/>
          <p14:tracePt t="133425" x="4430713" y="6083300"/>
          <p14:tracePt t="133432" x="4376738" y="6083300"/>
          <p14:tracePt t="133440" x="4330700" y="6100763"/>
          <p14:tracePt t="133449" x="4284663" y="6110288"/>
          <p14:tracePt t="133458" x="4230688" y="6110288"/>
          <p14:tracePt t="133465" x="4175125" y="6110288"/>
          <p14:tracePt t="133475" x="4102100" y="6110288"/>
          <p14:tracePt t="133481" x="4029075" y="6110288"/>
          <p14:tracePt t="133489" x="3919538" y="6110288"/>
          <p14:tracePt t="133497" x="3810000" y="6110288"/>
          <p14:tracePt t="133505" x="3702050" y="6110288"/>
          <p14:tracePt t="133513" x="3573463" y="6110288"/>
          <p14:tracePt t="133521" x="3473450" y="6110288"/>
          <p14:tracePt t="133529" x="3382963" y="6119813"/>
          <p14:tracePt t="133537" x="3290888" y="6119813"/>
          <p14:tracePt t="133545" x="3236913" y="6119813"/>
          <p14:tracePt t="133553" x="3190875" y="6119813"/>
          <p14:tracePt t="133561" x="3136900" y="6119813"/>
          <p14:tracePt t="133569" x="3063875" y="6119813"/>
          <p14:tracePt t="133577" x="3008313" y="6119813"/>
          <p14:tracePt t="133585" x="2954338" y="6119813"/>
          <p14:tracePt t="133593" x="2889250" y="6119813"/>
          <p14:tracePt t="133601" x="2871788" y="6119813"/>
          <p14:tracePt t="133608" x="2825750" y="6146800"/>
          <p14:tracePt t="133617" x="2817813" y="6146800"/>
          <p14:tracePt t="133633" x="2808288" y="6146800"/>
          <p14:tracePt t="133970" x="2789238" y="6146800"/>
          <p14:tracePt t="133976" x="2762250" y="6146800"/>
          <p14:tracePt t="133985" x="2752725" y="6156325"/>
          <p14:tracePt t="134057" x="2752725" y="6146800"/>
          <p14:tracePt t="134066" x="2798763" y="6083300"/>
          <p14:tracePt t="134082" x="2844800" y="6064250"/>
          <p14:tracePt t="134090" x="2889250" y="6037263"/>
          <p14:tracePt t="134098" x="2908300" y="6018213"/>
          <p14:tracePt t="134106" x="2925763" y="6010275"/>
          <p14:tracePt t="134122" x="2935288" y="6000750"/>
          <p14:tracePt t="134514" x="2944813" y="5991225"/>
          <p14:tracePt t="134523" x="2971800" y="5973763"/>
          <p14:tracePt t="134528" x="2998788" y="5973763"/>
          <p14:tracePt t="134536" x="3044825" y="5946775"/>
          <p14:tracePt t="134544" x="3081338" y="5927725"/>
          <p14:tracePt t="134552" x="3117850" y="5927725"/>
          <p14:tracePt t="134560" x="3154363" y="5918200"/>
          <p14:tracePt t="134568" x="3208338" y="5918200"/>
          <p14:tracePt t="134576" x="3227388" y="5918200"/>
          <p14:tracePt t="134584" x="3244850" y="5918200"/>
          <p14:tracePt t="134592" x="3254375" y="5918200"/>
          <p14:tracePt t="134776" x="3244850" y="5927725"/>
          <p14:tracePt t="134800" x="3227388" y="5927725"/>
          <p14:tracePt t="134817" x="3217863" y="5927725"/>
          <p14:tracePt t="134834" x="3217863" y="5937250"/>
          <p14:tracePt t="134882" x="3208338" y="5937250"/>
          <p14:tracePt t="134890" x="3163888" y="5973763"/>
          <p14:tracePt t="134898" x="3154363" y="5983288"/>
          <p14:tracePt t="134905" x="3144838" y="6010275"/>
          <p14:tracePt t="134913" x="3117850" y="6046788"/>
          <p14:tracePt t="134921" x="3100388" y="6073775"/>
          <p14:tracePt t="134929" x="3063875" y="6110288"/>
          <p14:tracePt t="134937" x="3054350" y="6127750"/>
          <p14:tracePt t="134946" x="3044825" y="6164263"/>
          <p14:tracePt t="134953" x="3027363" y="6183313"/>
          <p14:tracePt t="134969" x="3017838" y="6200775"/>
          <p14:tracePt t="134978" x="3017838" y="6219825"/>
          <p14:tracePt t="134985" x="3017838" y="6237288"/>
          <p14:tracePt t="134992" x="3017838" y="6265863"/>
          <p14:tracePt t="135001" x="3017838" y="6310313"/>
          <p14:tracePt t="135010" x="3017838" y="6329363"/>
          <p14:tracePt t="135017" x="3017838" y="6356350"/>
          <p14:tracePt t="135026" x="3017838" y="6365875"/>
          <p14:tracePt t="135104" x="3017838" y="6375400"/>
          <p14:tracePt t="135538" x="3017838" y="6383338"/>
          <p14:tracePt t="135544" x="2971800" y="6392863"/>
          <p14:tracePt t="135552" x="2917825" y="6392863"/>
          <p14:tracePt t="135560" x="2908300" y="6392863"/>
          <p14:tracePt t="135568" x="2852738" y="6392863"/>
          <p14:tracePt t="135576" x="2789238" y="6419850"/>
          <p14:tracePt t="135584" x="2689225" y="6429375"/>
          <p14:tracePt t="135592" x="2635250" y="6429375"/>
          <p14:tracePt t="135601" x="2562225" y="6429375"/>
          <p14:tracePt t="135609" x="2525713" y="6429375"/>
          <p14:tracePt t="135616" x="2470150" y="6429375"/>
          <p14:tracePt t="135624" x="2433638" y="6429375"/>
          <p14:tracePt t="135632" x="2406650" y="6438900"/>
          <p14:tracePt t="135641" x="2389188" y="6438900"/>
          <p14:tracePt t="135648" x="2379663" y="6446838"/>
          <p14:tracePt t="135818" x="2360613" y="6446838"/>
          <p14:tracePt t="135825" x="2333625" y="6446838"/>
          <p14:tracePt t="135832" x="2324100" y="6446838"/>
          <p14:tracePt t="135840" x="2316163" y="6446838"/>
          <p14:tracePt t="135864" x="2306638" y="6446838"/>
          <p14:tracePt t="135977" x="2279650" y="6446838"/>
          <p14:tracePt t="135985" x="2260600" y="6429375"/>
          <p14:tracePt t="135993" x="2243138" y="6429375"/>
          <p14:tracePt t="136001" x="2214563" y="6419850"/>
          <p14:tracePt t="136010" x="2179638" y="6411913"/>
          <p14:tracePt t="136017" x="2160588" y="6411913"/>
          <p14:tracePt t="136026" x="2106613" y="6383338"/>
          <p14:tracePt t="136033" x="2097088" y="6375400"/>
          <p14:tracePt t="136043" x="2070100" y="6365875"/>
          <p14:tracePt t="136402" x="2041525" y="6365875"/>
          <p14:tracePt t="136408" x="2014538" y="6392863"/>
          <p14:tracePt t="136416" x="1968500" y="6392863"/>
          <p14:tracePt t="136425" x="1914525" y="6402388"/>
          <p14:tracePt t="136432" x="1841500" y="6402388"/>
          <p14:tracePt t="136441" x="1778000" y="6429375"/>
          <p14:tracePt t="136448" x="1668463" y="6429375"/>
          <p14:tracePt t="136457" x="1576388" y="6429375"/>
          <p14:tracePt t="136465" x="1485900" y="6429375"/>
          <p14:tracePt t="136475" x="1412875" y="6429375"/>
          <p14:tracePt t="136481" x="1339850" y="6429375"/>
          <p14:tracePt t="136492" x="1276350" y="6429375"/>
          <p14:tracePt t="136497" x="1239838" y="6429375"/>
          <p14:tracePt t="136505" x="1212850" y="6438900"/>
          <p14:tracePt t="136512" x="1176338" y="6438900"/>
          <p14:tracePt t="136625" x="1149350" y="6438900"/>
          <p14:tracePt t="136633" x="1139825" y="6438900"/>
          <p14:tracePt t="136649" x="1130300" y="6438900"/>
          <p14:tracePt t="136674" x="1112838" y="6438900"/>
          <p14:tracePt t="136682" x="1103313" y="6438900"/>
          <p14:tracePt t="136720" x="1103313" y="6429375"/>
          <p14:tracePt t="136737" x="1103313" y="6419850"/>
          <p14:tracePt t="136778" x="1103313" y="6402388"/>
          <p14:tracePt t="136793" x="1112838" y="6392863"/>
          <p14:tracePt t="136802" x="1130300" y="6392863"/>
          <p14:tracePt t="136810" x="1139825" y="6383338"/>
          <p14:tracePt t="136817" x="1157288" y="6375400"/>
          <p14:tracePt t="136827" x="1185863" y="6375400"/>
          <p14:tracePt t="136833" x="1203325" y="6356350"/>
          <p14:tracePt t="136843" x="1212850" y="6346825"/>
          <p14:tracePt t="136849" x="1230313" y="6346825"/>
          <p14:tracePt t="136859" x="1230313" y="6338888"/>
          <p14:tracePt t="136865" x="1239838" y="6329363"/>
          <p14:tracePt t="136876" x="1258888" y="6329363"/>
          <p14:tracePt t="136894" x="1276350" y="6310313"/>
          <p14:tracePt t="137105" x="1285875" y="6310313"/>
          <p14:tracePt t="137112" x="1303338" y="6310313"/>
          <p14:tracePt t="137120" x="1322388" y="6319838"/>
          <p14:tracePt t="137128" x="1330325" y="6329363"/>
          <p14:tracePt t="137145" x="1339850" y="6338888"/>
          <p14:tracePt t="137154" x="1366838" y="6356350"/>
          <p14:tracePt t="137168" x="1395413" y="6365875"/>
          <p14:tracePt t="137176" x="1412875" y="6375400"/>
          <p14:tracePt t="137192" x="1431925" y="6383338"/>
          <p14:tracePt t="137276" x="1439863" y="6383338"/>
          <p14:tracePt t="137280" x="1458913" y="6375400"/>
          <p14:tracePt t="137288" x="1468438" y="6365875"/>
          <p14:tracePt t="137296" x="1476375" y="6356350"/>
          <p14:tracePt t="137304" x="1512888" y="6356350"/>
          <p14:tracePt t="137312" x="1549400" y="6356350"/>
          <p14:tracePt t="137320" x="1595438" y="6356350"/>
          <p14:tracePt t="137329" x="1649413" y="6356350"/>
          <p14:tracePt t="137338" x="1704975" y="6346825"/>
          <p14:tracePt t="137345" x="1722438" y="6346825"/>
          <p14:tracePt t="137352" x="1778000" y="6346825"/>
          <p14:tracePt t="137360" x="1795463" y="6346825"/>
          <p14:tracePt t="137368" x="1814513" y="6338888"/>
          <p14:tracePt t="137400" x="1824038" y="6338888"/>
          <p14:tracePt t="137442" x="1860550" y="6319838"/>
          <p14:tracePt t="137456" x="1868488" y="6319838"/>
          <p14:tracePt t="137464" x="1887538" y="6310313"/>
          <p14:tracePt t="137480" x="1895475" y="6310313"/>
          <p14:tracePt t="137489" x="1895475" y="6302375"/>
          <p14:tracePt t="137562" x="1905000" y="6292850"/>
          <p14:tracePt t="137570" x="1905000" y="6273800"/>
          <p14:tracePt t="137578" x="1905000" y="6256338"/>
          <p14:tracePt t="137586" x="1905000" y="6229350"/>
          <p14:tracePt t="137952" x="1941513" y="6219825"/>
          <p14:tracePt t="137960" x="1960563" y="6219825"/>
          <p14:tracePt t="137968" x="2014538" y="6229350"/>
          <p14:tracePt t="137976" x="2070100" y="6246813"/>
          <p14:tracePt t="137984" x="2170113" y="6256338"/>
          <p14:tracePt t="137992" x="2224088" y="6283325"/>
          <p14:tracePt t="138000" x="2306638" y="6292850"/>
          <p14:tracePt t="138008" x="2379663" y="6292850"/>
          <p14:tracePt t="138016" x="2433638" y="6292850"/>
          <p14:tracePt t="138025" x="2506663" y="6292850"/>
          <p14:tracePt t="138033" x="2579688" y="6292850"/>
          <p14:tracePt t="138044" x="2662238" y="6292850"/>
          <p14:tracePt t="138049" x="2689225" y="6292850"/>
          <p14:tracePt t="138058" x="2744788" y="6283325"/>
          <p14:tracePt t="138065" x="2789238" y="6265863"/>
          <p14:tracePt t="138075" x="2817813" y="6265863"/>
          <p14:tracePt t="138081" x="2844800" y="6256338"/>
          <p14:tracePt t="138091" x="2889250" y="6237288"/>
          <p14:tracePt t="138354" x="2898775" y="6229350"/>
          <p14:tracePt t="138360" x="2908300" y="6219825"/>
          <p14:tracePt t="138368" x="2925763" y="6210300"/>
          <p14:tracePt t="138994" x="2981325" y="6173788"/>
          <p14:tracePt t="139003" x="2998788" y="6164263"/>
          <p14:tracePt t="139008" x="3017838" y="6156325"/>
          <p14:tracePt t="139017" x="3063875" y="6137275"/>
          <p14:tracePt t="139024" x="3081338" y="6127750"/>
          <p14:tracePt t="139032" x="3090863" y="6127750"/>
          <p14:tracePt t="139041" x="3100388" y="6119813"/>
          <p14:tracePt t="139154" x="3117850" y="6119813"/>
          <p14:tracePt t="139168" x="3127375" y="6119813"/>
          <p14:tracePt t="139192" x="3136900" y="6119813"/>
          <p14:tracePt t="139200" x="3144838" y="6119813"/>
          <p14:tracePt t="139402" x="3154363" y="6127750"/>
          <p14:tracePt t="139408" x="3171825" y="6127750"/>
          <p14:tracePt t="139416" x="3200400" y="6127750"/>
          <p14:tracePt t="139424" x="3227388" y="6127750"/>
          <p14:tracePt t="139432" x="3309938" y="6127750"/>
          <p14:tracePt t="139440" x="3400425" y="6127750"/>
          <p14:tracePt t="139448" x="3509963" y="6127750"/>
          <p14:tracePt t="139457" x="3656013" y="6127750"/>
          <p14:tracePt t="139465" x="3810000" y="6110288"/>
          <p14:tracePt t="139474" x="3975100" y="6091238"/>
          <p14:tracePt t="139480" x="4121150" y="6046788"/>
          <p14:tracePt t="139491" x="4284663" y="5983288"/>
          <p14:tracePt t="139497" x="4421188" y="5973763"/>
          <p14:tracePt t="139505" x="4567238" y="5946775"/>
          <p14:tracePt t="139513" x="4667250" y="5900738"/>
          <p14:tracePt t="139521" x="4795838" y="5873750"/>
          <p14:tracePt t="139529" x="4886325" y="5854700"/>
          <p14:tracePt t="139537" x="4986338" y="5827713"/>
          <p14:tracePt t="139545" x="5041900" y="5818188"/>
          <p14:tracePt t="139553" x="5122863" y="5781675"/>
          <p14:tracePt t="139561" x="5168900" y="5764213"/>
          <p14:tracePt t="139569" x="5187950" y="5764213"/>
          <p14:tracePt t="139578" x="5205413" y="5754688"/>
          <p14:tracePt t="139585" x="5224463" y="5745163"/>
          <p14:tracePt t="139634" x="5232400" y="5727700"/>
          <p14:tracePt t="139656" x="5241925" y="5718175"/>
          <p14:tracePt t="139672" x="5251450" y="5708650"/>
          <p14:tracePt t="139770" x="5251450" y="5699125"/>
          <p14:tracePt t="139778" x="5251450" y="5681663"/>
          <p14:tracePt t="139787" x="5260975" y="5672138"/>
          <p14:tracePt t="139794" x="5268913" y="5645150"/>
          <p14:tracePt t="139811" x="5287963" y="5635625"/>
          <p14:tracePt t="139817" x="5305425" y="5626100"/>
          <p14:tracePt t="139826" x="5334000" y="5608638"/>
          <p14:tracePt t="139833" x="5334000" y="5599113"/>
          <p14:tracePt t="139842" x="5341938" y="5589588"/>
          <p14:tracePt t="139849" x="5351463" y="5589588"/>
          <p14:tracePt t="139858" x="5360988" y="5581650"/>
          <p14:tracePt t="139865" x="5378450" y="5581650"/>
          <p14:tracePt t="139876" x="5387975" y="5581650"/>
          <p14:tracePt t="140130" x="5405438" y="5554663"/>
          <p14:tracePt t="140152" x="5414963" y="5554663"/>
          <p14:tracePt t="140160" x="5424488" y="5545138"/>
          <p14:tracePt t="140168" x="5434013" y="5535613"/>
          <p14:tracePt t="140176" x="5441950" y="5535613"/>
          <p14:tracePt t="140185" x="5470525" y="5518150"/>
          <p14:tracePt t="140192" x="5478463" y="5518150"/>
          <p14:tracePt t="140201" x="5507038" y="5508625"/>
          <p14:tracePt t="140208" x="5524500" y="5499100"/>
          <p14:tracePt t="140233" x="5524500" y="5489575"/>
          <p14:tracePt t="140257" x="5534025" y="5481638"/>
          <p14:tracePt t="140265" x="5534025" y="5472113"/>
          <p14:tracePt t="140276" x="5534025" y="5462588"/>
          <p14:tracePt t="140292" x="5551488" y="5445125"/>
          <p14:tracePt t="140297" x="5551488" y="5435600"/>
          <p14:tracePt t="140305" x="5551488" y="5426075"/>
          <p14:tracePt t="140313" x="5561013" y="5416550"/>
          <p14:tracePt t="140321" x="5561013" y="5399088"/>
          <p14:tracePt t="140330" x="5570538" y="5389563"/>
          <p14:tracePt t="140361" x="5580063" y="5389563"/>
          <p14:tracePt t="140426" x="5580063" y="5362575"/>
          <p14:tracePt t="140433" x="5580063" y="5353050"/>
          <p14:tracePt t="140442" x="5580063" y="5343525"/>
          <p14:tracePt t="140449" x="5580063" y="5335588"/>
          <p14:tracePt t="140460" x="5580063" y="5316538"/>
          <p14:tracePt t="140465" x="5580063" y="5307013"/>
          <p14:tracePt t="140477" x="5597525" y="5299075"/>
          <p14:tracePt t="140481" x="5616575" y="5270500"/>
          <p14:tracePt t="140492" x="5624513" y="5270500"/>
          <p14:tracePt t="140497" x="5634038" y="5262563"/>
          <p14:tracePt t="140506" x="5634038" y="5253038"/>
          <p14:tracePt t="140529" x="5643563" y="5243513"/>
          <p14:tracePt t="140537" x="5643563" y="5233988"/>
          <p14:tracePt t="140553" x="5643563" y="5226050"/>
          <p14:tracePt t="140561" x="5643563" y="5216525"/>
          <p14:tracePt t="140585" x="5643563" y="5197475"/>
          <p14:tracePt t="140593" x="5643563" y="5189538"/>
          <p14:tracePt t="140601" x="5643563" y="5180013"/>
          <p14:tracePt t="140609" x="5653088" y="5170488"/>
          <p14:tracePt t="140617" x="5661025" y="5160963"/>
          <p14:tracePt t="140633" x="5670550" y="5153025"/>
          <p14:tracePt t="141057" x="5670550" y="5143500"/>
          <p14:tracePt t="141120" x="5661025" y="5133975"/>
          <p14:tracePt t="141136" x="5661025" y="5106988"/>
          <p14:tracePt t="141144" x="5661025" y="5097463"/>
          <p14:tracePt t="141160" x="5661025" y="5080000"/>
          <p14:tracePt t="141176" x="5680075" y="5060950"/>
          <p14:tracePt t="141298" x="5688013" y="5053013"/>
          <p14:tracePt t="141312" x="5697538" y="5053013"/>
          <p14:tracePt t="141320" x="5707063" y="5043488"/>
          <p14:tracePt t="141906" x="5707063" y="5060950"/>
          <p14:tracePt t="141912" x="5707063" y="5106988"/>
          <p14:tracePt t="141920" x="5707063" y="5143500"/>
          <p14:tracePt t="141928" x="5707063" y="5180013"/>
          <p14:tracePt t="141936" x="5707063" y="5233988"/>
          <p14:tracePt t="141944" x="5707063" y="5270500"/>
          <p14:tracePt t="141952" x="5707063" y="5326063"/>
          <p14:tracePt t="141960" x="5707063" y="5362575"/>
          <p14:tracePt t="141968" x="5707063" y="5389563"/>
          <p14:tracePt t="141976" x="5680075" y="5426075"/>
          <p14:tracePt t="142001" x="5680075" y="5435600"/>
          <p14:tracePt t="142170" x="5680075" y="5445125"/>
          <p14:tracePt t="142266" x="5661025" y="5445125"/>
          <p14:tracePt t="142275" x="5643563" y="5445125"/>
          <p14:tracePt t="142280" x="5634038" y="5445125"/>
          <p14:tracePt t="142289" x="5624513" y="5445125"/>
          <p14:tracePt t="142296" x="5597525" y="5445125"/>
          <p14:tracePt t="142305" x="5580063" y="5445125"/>
          <p14:tracePt t="142312" x="5561013" y="5445125"/>
          <p14:tracePt t="142329" x="5551488" y="5445125"/>
          <p14:tracePt t="142361" x="5551488" y="5435600"/>
          <p14:tracePt t="142377" x="5551488" y="5426075"/>
          <p14:tracePt t="142409" x="5551488" y="5416550"/>
          <p14:tracePt t="143273" x="5514975" y="5416550"/>
          <p14:tracePt t="143281" x="5470525" y="5435600"/>
          <p14:tracePt t="143290" x="5405438" y="5462588"/>
          <p14:tracePt t="143297" x="5305425" y="5508625"/>
          <p14:tracePt t="143308" x="5159375" y="5535613"/>
          <p14:tracePt t="143314" x="4995863" y="5581650"/>
          <p14:tracePt t="143321" x="4759325" y="5618163"/>
          <p14:tracePt t="143329" x="4540250" y="5662613"/>
          <p14:tracePt t="143337" x="4267200" y="5681663"/>
          <p14:tracePt t="143345" x="4048125" y="5735638"/>
          <p14:tracePt t="143353" x="3846513" y="5745163"/>
          <p14:tracePt t="143361" x="3665538" y="5781675"/>
          <p14:tracePt t="143369" x="3519488" y="5808663"/>
          <p14:tracePt t="143378" x="3390900" y="5837238"/>
          <p14:tracePt t="143385" x="3281363" y="5837238"/>
          <p14:tracePt t="143393" x="3200400" y="5854700"/>
          <p14:tracePt t="143401" x="3154363" y="5873750"/>
          <p14:tracePt t="143497" x="3163888" y="5873750"/>
          <p14:tracePt t="143793" x="3171825" y="5873750"/>
          <p14:tracePt t="143800" x="3181350" y="5873750"/>
          <p14:tracePt t="143808" x="3190875" y="5873750"/>
          <p14:tracePt t="143816" x="3200400" y="5873750"/>
          <p14:tracePt t="143824" x="3227388" y="5873750"/>
          <p14:tracePt t="143840" x="3244850" y="5873750"/>
          <p14:tracePt t="143848" x="3273425" y="5873750"/>
          <p14:tracePt t="143856" x="3290888" y="5881688"/>
          <p14:tracePt t="143864" x="3309938" y="5881688"/>
          <p14:tracePt t="143874" x="3317875" y="5881688"/>
          <p14:tracePt t="144297" x="3309938" y="5881688"/>
          <p14:tracePt t="144306" x="3290888" y="5881688"/>
          <p14:tracePt t="144312" x="3281363" y="5881688"/>
          <p14:tracePt t="144320" x="3273425" y="5881688"/>
          <p14:tracePt t="144328" x="3263900" y="5881688"/>
          <p14:tracePt t="144762" x="3263900" y="5891213"/>
          <p14:tracePt t="144768" x="3263900" y="5927725"/>
          <p14:tracePt t="144776" x="3263900" y="5954713"/>
          <p14:tracePt t="144784" x="3263900" y="5964238"/>
          <p14:tracePt t="144792" x="3281363" y="5983288"/>
          <p14:tracePt t="145617" x="3346450" y="5983288"/>
          <p14:tracePt t="145625" x="3409950" y="5954713"/>
          <p14:tracePt t="145633" x="3455988" y="5946775"/>
          <p14:tracePt t="145642" x="3509963" y="5937250"/>
          <p14:tracePt t="145649" x="3592513" y="5910263"/>
          <p14:tracePt t="145658" x="3646488" y="5891213"/>
          <p14:tracePt t="145665" x="3709988" y="5891213"/>
          <p14:tracePt t="145675" x="3746500" y="5881688"/>
          <p14:tracePt t="145681" x="3792538" y="5864225"/>
          <p14:tracePt t="145692" x="3802063" y="5854700"/>
          <p14:tracePt t="145697" x="3810000" y="5854700"/>
          <p14:tracePt t="145708" x="3829050" y="5854700"/>
          <p14:tracePt t="145737" x="3846513" y="5854700"/>
          <p14:tracePt t="145745" x="3865563" y="5845175"/>
          <p14:tracePt t="145753" x="3883025" y="5837238"/>
          <p14:tracePt t="145761" x="3892550" y="5837238"/>
          <p14:tracePt t="145769" x="3919538" y="5837238"/>
          <p14:tracePt t="145779" x="3938588" y="5827713"/>
          <p14:tracePt t="145785" x="3956050" y="5827713"/>
          <p14:tracePt t="145793" x="3984625" y="5818188"/>
          <p14:tracePt t="145801" x="4002088" y="5808663"/>
          <p14:tracePt t="145810" x="4011613" y="5800725"/>
          <p14:tracePt t="145817" x="4021138" y="5800725"/>
          <p14:tracePt t="145825" x="4029075" y="5800725"/>
          <p14:tracePt t="145906" x="4048125" y="5800725"/>
          <p14:tracePt t="145921" x="4057650" y="5800725"/>
          <p14:tracePt t="145929" x="4065588" y="5800725"/>
          <p14:tracePt t="146041" x="4048125" y="5800725"/>
          <p14:tracePt t="146049" x="4029075" y="5800725"/>
          <p14:tracePt t="146057" x="4021138" y="5800725"/>
          <p14:tracePt t="146065" x="4011613" y="5808663"/>
          <p14:tracePt t="146075" x="3984625" y="5808663"/>
          <p14:tracePt t="146081" x="3965575" y="5818188"/>
          <p14:tracePt t="146113" x="3956050" y="5818188"/>
          <p14:tracePt t="146202" x="3948113" y="5818188"/>
          <p14:tracePt t="146209" x="3938588" y="5827713"/>
          <p14:tracePt t="146313" x="3965575" y="5827713"/>
          <p14:tracePt t="146337" x="3975100" y="5827713"/>
          <p14:tracePt t="146345" x="3984625" y="5827713"/>
          <p14:tracePt t="146442" x="3984625" y="5837238"/>
          <p14:tracePt t="146448" x="3975100" y="5837238"/>
          <p14:tracePt t="146456" x="3956050" y="5845175"/>
          <p14:tracePt t="146464" x="3948113" y="5845175"/>
          <p14:tracePt t="146473" x="3919538" y="5854700"/>
          <p14:tracePt t="146490" x="3892550" y="5864225"/>
          <p14:tracePt t="146497" x="3883025" y="5864225"/>
          <p14:tracePt t="146507" x="3856038" y="5864225"/>
          <p14:tracePt t="146513" x="3838575" y="5891213"/>
          <p14:tracePt t="146521" x="3829050" y="5891213"/>
          <p14:tracePt t="146529" x="3810000" y="5891213"/>
          <p14:tracePt t="146537" x="3802063" y="5891213"/>
          <p14:tracePt t="146553" x="3783013" y="5891213"/>
          <p14:tracePt t="146561" x="3765550" y="5891213"/>
          <p14:tracePt t="146569" x="3746500" y="5900738"/>
          <p14:tracePt t="146585" x="3709988" y="5910263"/>
          <p14:tracePt t="146593" x="3692525" y="5927725"/>
          <p14:tracePt t="146601" x="3665538" y="5937250"/>
          <p14:tracePt t="146617" x="3656013" y="5937250"/>
          <p14:tracePt t="146626" x="3629025" y="5946775"/>
          <p14:tracePt t="146633" x="3619500" y="5946775"/>
          <p14:tracePt t="146641" x="3600450" y="5954713"/>
          <p14:tracePt t="146649" x="3592513" y="5954713"/>
          <p14:tracePt t="146657" x="3582988" y="5954713"/>
          <p14:tracePt t="146665" x="3563938" y="5973763"/>
          <p14:tracePt t="146681" x="3536950" y="5983288"/>
          <p14:tracePt t="146979" x="3527425" y="5983288"/>
          <p14:tracePt t="146985" x="3500438" y="5983288"/>
          <p14:tracePt t="146993" x="3473450" y="5973763"/>
          <p14:tracePt t="147001" x="3436938" y="5964238"/>
          <p14:tracePt t="147009" x="3390900" y="5964238"/>
          <p14:tracePt t="147017" x="3336925" y="5964238"/>
          <p14:tracePt t="147025" x="3281363" y="5964238"/>
          <p14:tracePt t="147033" x="3227388" y="5964238"/>
          <p14:tracePt t="147042" x="3163888" y="5954713"/>
          <p14:tracePt t="147049" x="3108325" y="5954713"/>
          <p14:tracePt t="147058" x="3063875" y="5927725"/>
          <p14:tracePt t="147065" x="3035300" y="5927725"/>
          <p14:tracePt t="147075" x="3008313" y="5927725"/>
          <p14:tracePt t="147081" x="2990850" y="5927725"/>
          <p14:tracePt t="147091" x="2962275" y="5927725"/>
          <p14:tracePt t="147097" x="2954338" y="5927725"/>
          <p14:tracePt t="147113" x="2944813" y="5927725"/>
          <p14:tracePt t="147265" x="2954338" y="5927725"/>
          <p14:tracePt t="147481" x="2935288" y="5937250"/>
          <p14:tracePt t="147505" x="2925763" y="5937250"/>
          <p14:tracePt t="147560" x="2917825" y="5946775"/>
          <p14:tracePt t="148025" x="2925763" y="5946775"/>
          <p14:tracePt t="148033" x="2944813" y="5946775"/>
          <p14:tracePt t="148040" x="2962275" y="5946775"/>
          <p14:tracePt t="148049" x="2990850" y="5946775"/>
          <p14:tracePt t="148057" x="3017838" y="5946775"/>
          <p14:tracePt t="148065" x="3054350" y="5946775"/>
          <p14:tracePt t="148073" x="3100388" y="5946775"/>
          <p14:tracePt t="148081" x="3136900" y="5946775"/>
          <p14:tracePt t="148090" x="3171825" y="5946775"/>
          <p14:tracePt t="148097" x="3227388" y="5946775"/>
          <p14:tracePt t="148108" x="3336925" y="5946775"/>
          <p14:tracePt t="148113" x="3427413" y="5946775"/>
          <p14:tracePt t="148121" x="3536950" y="5946775"/>
          <p14:tracePt t="148129" x="3683000" y="5946775"/>
          <p14:tracePt t="148137" x="3829050" y="5946775"/>
          <p14:tracePt t="148145" x="3975100" y="5946775"/>
          <p14:tracePt t="148153" x="4102100" y="5946775"/>
          <p14:tracePt t="148161" x="4257675" y="5946775"/>
          <p14:tracePt t="148169" x="4403725" y="5946775"/>
          <p14:tracePt t="148177" x="4549775" y="5946775"/>
          <p14:tracePt t="148185" x="4713288" y="5946775"/>
          <p14:tracePt t="148193" x="4840288" y="5946775"/>
          <p14:tracePt t="148201" x="4959350" y="5910263"/>
          <p14:tracePt t="148209" x="5032375" y="5900738"/>
          <p14:tracePt t="148217" x="5059363" y="5900738"/>
          <p14:tracePt t="148225" x="5078413" y="5900738"/>
          <p14:tracePt t="148233" x="5086350" y="5891213"/>
          <p14:tracePt t="148330" x="5095875" y="5891213"/>
          <p14:tracePt t="148346" x="5105400" y="5891213"/>
          <p14:tracePt t="148354" x="5122863" y="5891213"/>
          <p14:tracePt t="148361" x="5132388" y="5891213"/>
          <p14:tracePt t="148377" x="5141913" y="5881688"/>
          <p14:tracePt t="148385" x="5168900" y="5881688"/>
          <p14:tracePt t="148393" x="5187950" y="5864225"/>
          <p14:tracePt t="148401" x="5205413" y="5864225"/>
          <p14:tracePt t="148409" x="5224463" y="5864225"/>
          <p14:tracePt t="148417" x="5251450" y="5854700"/>
          <p14:tracePt t="148426" x="5287963" y="5845175"/>
          <p14:tracePt t="148433" x="5324475" y="5837238"/>
          <p14:tracePt t="148440" x="5387975" y="5808663"/>
          <p14:tracePt t="148449" x="5434013" y="5800725"/>
          <p14:tracePt t="148457" x="5487988" y="5791200"/>
          <p14:tracePt t="148465" x="5551488" y="5772150"/>
          <p14:tracePt t="148473" x="5597525" y="5754688"/>
          <p14:tracePt t="148481" x="5624513" y="5745163"/>
          <p14:tracePt t="148490" x="5653088" y="5745163"/>
          <p14:tracePt t="148497" x="5670550" y="5735638"/>
          <p14:tracePt t="148513" x="5688013" y="5735638"/>
          <p14:tracePt t="148722" x="5680075" y="5727700"/>
          <p14:tracePt t="148874" x="5670550" y="5718175"/>
          <p14:tracePt t="148896" x="5670550" y="5708650"/>
          <p14:tracePt t="148937" x="5661025" y="5699125"/>
          <p14:tracePt t="148945" x="5653088" y="5691188"/>
          <p14:tracePt t="148969" x="5634038" y="5691188"/>
          <p14:tracePt t="148985" x="5624513" y="5691188"/>
          <p14:tracePt t="149481" x="5551488" y="5691188"/>
          <p14:tracePt t="149490" x="5360988" y="5764213"/>
          <p14:tracePt t="149497" x="5049838" y="5881688"/>
          <p14:tracePt t="149506" x="4640263" y="6000750"/>
          <p14:tracePt t="149513" x="4267200" y="6110288"/>
          <p14:tracePt t="149524" x="3902075" y="6192838"/>
          <p14:tracePt t="149529" x="3592513" y="6210300"/>
          <p14:tracePt t="149537" x="3309938" y="6265863"/>
          <p14:tracePt t="149545" x="2990850" y="6310313"/>
          <p14:tracePt t="149553" x="2744788" y="6346825"/>
          <p14:tracePt t="149562" x="2598738" y="6356350"/>
          <p14:tracePt t="149569" x="2470150" y="6375400"/>
          <p14:tracePt t="149578" x="2389188" y="6383338"/>
          <p14:tracePt t="149585" x="2360613" y="6402388"/>
          <p14:tracePt t="149656" x="2352675" y="6411913"/>
          <p14:tracePt t="149664" x="2352675" y="6419850"/>
          <p14:tracePt t="149672" x="2352675" y="6438900"/>
          <p14:tracePt t="149696" x="2352675" y="6446838"/>
          <p14:tracePt t="149740" x="2352675" y="6456363"/>
          <p14:tracePt t="149747" x="2360613" y="6475413"/>
          <p14:tracePt t="149754" x="2370138" y="6475413"/>
          <p14:tracePt t="149761" x="2406650" y="6475413"/>
          <p14:tracePt t="149769" x="2425700" y="6475413"/>
          <p14:tracePt t="149777" x="2443163" y="6475413"/>
          <p14:tracePt t="149785" x="2462213" y="6475413"/>
          <p14:tracePt t="149793" x="2479675" y="6475413"/>
          <p14:tracePt t="149801" x="2489200" y="6475413"/>
          <p14:tracePt t="149817" x="2516188" y="6475413"/>
          <p14:tracePt t="149825" x="2525713" y="6475413"/>
          <p14:tracePt t="149841" x="2543175" y="6475413"/>
          <p14:tracePt t="149849" x="2552700" y="6456363"/>
          <p14:tracePt t="149858" x="2570163" y="6446838"/>
          <p14:tracePt t="149865" x="2589213" y="6419850"/>
          <p14:tracePt t="149875" x="2625725" y="6402388"/>
          <p14:tracePt t="149892" x="2716213" y="6338888"/>
          <p14:tracePt t="149898" x="2798763" y="6283325"/>
          <p14:tracePt t="149908" x="2881313" y="6200775"/>
          <p14:tracePt t="149913" x="2962275" y="6146800"/>
          <p14:tracePt t="149924" x="3035300" y="6037263"/>
          <p14:tracePt t="149929" x="3090863" y="5973763"/>
          <p14:tracePt t="149937" x="3127375" y="5881688"/>
          <p14:tracePt t="149945" x="3154363" y="5818188"/>
          <p14:tracePt t="149953" x="3163888" y="5718175"/>
          <p14:tracePt t="149962" x="3181350" y="5626100"/>
          <p14:tracePt t="149969" x="3181350" y="5518150"/>
          <p14:tracePt t="149977" x="3181350" y="5408613"/>
          <p14:tracePt t="149985" x="3181350" y="5316538"/>
          <p14:tracePt t="149993" x="3181350" y="5262563"/>
          <p14:tracePt t="150001" x="3127375" y="5089525"/>
          <p14:tracePt t="150009" x="3054350" y="4924425"/>
          <p14:tracePt t="150017" x="2944813" y="4697413"/>
          <p14:tracePt t="150025" x="2798763" y="4376738"/>
          <p14:tracePt t="150033" x="2652713" y="4067175"/>
          <p14:tracePt t="150041" x="2443163" y="3665538"/>
          <p14:tracePt t="150049" x="2333625" y="3429000"/>
          <p14:tracePt t="150057" x="2160588" y="3100388"/>
          <p14:tracePt t="150065" x="1960563" y="2771775"/>
          <p14:tracePt t="150074" x="1887538" y="2508250"/>
          <p14:tracePt t="150081" x="1778000" y="2352675"/>
          <p14:tracePt t="150091" x="1685925" y="2206625"/>
          <p14:tracePt t="150097" x="1658938" y="2052638"/>
          <p14:tracePt t="150107" x="1595438" y="1924050"/>
          <p14:tracePt t="150113" x="1558925" y="1824038"/>
          <p14:tracePt t="150124" x="1541463" y="1697038"/>
          <p14:tracePt t="150129" x="1541463" y="1550988"/>
          <p14:tracePt t="150137" x="1541463" y="1404938"/>
          <p14:tracePt t="150145" x="1541463" y="1258888"/>
          <p14:tracePt t="150153" x="1541463" y="1203325"/>
          <p14:tracePt t="150161" x="1541463" y="1112838"/>
          <p14:tracePt t="150169" x="1541463" y="1003300"/>
          <p14:tracePt t="150177" x="1531938" y="903288"/>
          <p14:tracePt t="150185" x="1485900" y="811213"/>
          <p14:tracePt t="150193" x="1439863" y="711200"/>
          <p14:tracePt t="150201" x="1403350" y="665163"/>
          <p14:tracePt t="150209" x="1358900" y="611188"/>
          <p14:tracePt t="150217" x="1330325" y="584200"/>
          <p14:tracePt t="150225" x="1276350" y="528638"/>
          <p14:tracePt t="150233" x="1258888" y="519113"/>
          <p14:tracePt t="150241" x="1212850" y="492125"/>
          <p14:tracePt t="150249" x="1193800" y="482600"/>
          <p14:tracePt t="150258" x="1149350" y="474663"/>
          <p14:tracePt t="150265" x="1130300" y="465138"/>
          <p14:tracePt t="150274" x="1112838" y="438150"/>
          <p14:tracePt t="150281" x="1084263" y="419100"/>
          <p14:tracePt t="150297" x="1076325" y="411163"/>
          <p14:tracePt t="150307" x="1066800" y="401638"/>
          <p14:tracePt t="150313" x="1057275" y="392113"/>
          <p14:tracePt t="150324" x="1039813" y="382588"/>
          <p14:tracePt t="150329" x="1039813" y="365125"/>
          <p14:tracePt t="150337" x="1030288" y="346075"/>
          <p14:tracePt t="150361" x="1020763" y="338138"/>
          <p14:tracePt t="150482" x="1020763" y="346075"/>
          <p14:tracePt t="150490" x="1039813" y="365125"/>
          <p14:tracePt t="150498" x="1066800" y="382588"/>
          <p14:tracePt t="150510" x="1076325" y="401638"/>
          <p14:tracePt t="150513" x="1093788" y="455613"/>
          <p14:tracePt t="150526" x="1103313" y="492125"/>
          <p14:tracePt t="150529" x="1120775" y="511175"/>
          <p14:tracePt t="150537" x="1120775" y="538163"/>
          <p14:tracePt t="150545" x="1130300" y="565150"/>
          <p14:tracePt t="150553" x="1139825" y="574675"/>
          <p14:tracePt t="150561" x="1149350" y="584200"/>
          <p14:tracePt t="150569" x="1157288" y="592138"/>
          <p14:tracePt t="150585" x="1166813" y="601663"/>
          <p14:tracePt t="150609" x="1176338" y="601663"/>
          <p14:tracePt t="150641" x="1185863" y="601663"/>
          <p14:tracePt t="151074" x="1285875" y="601663"/>
          <p14:tracePt t="151080" x="1422400" y="584200"/>
          <p14:tracePt t="151088" x="1568450" y="574675"/>
          <p14:tracePt t="151096" x="1731963" y="574675"/>
          <p14:tracePt t="151105" x="1878013" y="574675"/>
          <p14:tracePt t="151112" x="2033588" y="574675"/>
          <p14:tracePt t="151122" x="2197100" y="574675"/>
          <p14:tracePt t="151128" x="2379663" y="574675"/>
          <p14:tracePt t="151136" x="2525713" y="574675"/>
          <p14:tracePt t="151144" x="2635250" y="574675"/>
          <p14:tracePt t="151152" x="2708275" y="574675"/>
          <p14:tracePt t="151160" x="2752725" y="574675"/>
          <p14:tracePt t="152002" x="2762250" y="565150"/>
          <p14:tracePt t="152018" x="2835275" y="519113"/>
          <p14:tracePt t="152026" x="2908300" y="511175"/>
          <p14:tracePt t="152034" x="2990850" y="465138"/>
          <p14:tracePt t="152042" x="3054350" y="455613"/>
          <p14:tracePt t="152049" x="3090863" y="446088"/>
          <p14:tracePt t="152057" x="3127375" y="446088"/>
          <p14:tracePt t="152065" x="3154363" y="438150"/>
          <p14:tracePt t="152074" x="3171825" y="438150"/>
          <p14:tracePt t="152764" x="3181350" y="438150"/>
          <p14:tracePt t="152769" x="3190875" y="438150"/>
          <p14:tracePt t="152785" x="3200400" y="455613"/>
          <p14:tracePt t="152792" x="3181350" y="482600"/>
          <p14:tracePt t="152800" x="3136900" y="519113"/>
          <p14:tracePt t="152808" x="3108325" y="528638"/>
          <p14:tracePt t="152816" x="3063875" y="538163"/>
          <p14:tracePt t="152824" x="3035300" y="555625"/>
          <p14:tracePt t="152832" x="3017838" y="555625"/>
          <p14:tracePt t="152840" x="3008313" y="555625"/>
          <p14:tracePt t="153249" x="3017838" y="565150"/>
          <p14:tracePt t="153257" x="3027363" y="574675"/>
          <p14:tracePt t="153265" x="3035300" y="592138"/>
          <p14:tracePt t="153289" x="3044825" y="601663"/>
          <p14:tracePt t="153417" x="3054350" y="601663"/>
          <p14:tracePt t="153425" x="3081338" y="584200"/>
          <p14:tracePt t="153433" x="3108325" y="547688"/>
          <p14:tracePt t="153441" x="3117850" y="528638"/>
          <p14:tracePt t="153449" x="3127375" y="511175"/>
          <p14:tracePt t="153458" x="3136900" y="501650"/>
          <p14:tracePt t="153673" x="3108325" y="501650"/>
          <p14:tracePt t="153681" x="3063875" y="511175"/>
          <p14:tracePt t="153689" x="3008313" y="519113"/>
          <p14:tracePt t="153697" x="2962275" y="528638"/>
          <p14:tracePt t="153708" x="2935288" y="538163"/>
          <p14:tracePt t="153713" x="2852738" y="565150"/>
          <p14:tracePt t="153724" x="2789238" y="574675"/>
          <p14:tracePt t="153730" x="2716213" y="592138"/>
          <p14:tracePt t="153738" x="2635250" y="601663"/>
          <p14:tracePt t="153745" x="2579688" y="601663"/>
          <p14:tracePt t="153753" x="2516188" y="628650"/>
          <p14:tracePt t="153761" x="2462213" y="638175"/>
          <p14:tracePt t="153769" x="2433638" y="638175"/>
          <p14:tracePt t="153777" x="2416175" y="638175"/>
          <p14:tracePt t="153785" x="2406650" y="638175"/>
          <p14:tracePt t="153792" x="2389188" y="638175"/>
          <p14:tracePt t="154160" x="2379663" y="647700"/>
          <p14:tracePt t="154168" x="2316163" y="657225"/>
          <p14:tracePt t="154176" x="2206625" y="684213"/>
          <p14:tracePt t="154184" x="2097088" y="701675"/>
          <p14:tracePt t="154192" x="2005013" y="701675"/>
          <p14:tracePt t="154200" x="1924050" y="711200"/>
          <p14:tracePt t="154208" x="1831975" y="711200"/>
          <p14:tracePt t="154217" x="1778000" y="711200"/>
          <p14:tracePt t="154225" x="1722438" y="711200"/>
          <p14:tracePt t="154233" x="1677988" y="711200"/>
          <p14:tracePt t="154240" x="1668463" y="711200"/>
          <p14:tracePt t="154249" x="1658938" y="711200"/>
          <p14:tracePt t="154552" x="1641475" y="738188"/>
          <p14:tracePt t="154560" x="1641475" y="820738"/>
          <p14:tracePt t="154568" x="1641475" y="966788"/>
          <p14:tracePt t="154576" x="1641475" y="1076325"/>
          <p14:tracePt t="154585" x="1641475" y="1258888"/>
          <p14:tracePt t="154593" x="1641475" y="1458913"/>
          <p14:tracePt t="154601" x="1641475" y="1641475"/>
          <p14:tracePt t="154609" x="1631950" y="1841500"/>
          <p14:tracePt t="154617" x="1631950" y="2024063"/>
          <p14:tracePt t="154625" x="1612900" y="2206625"/>
          <p14:tracePt t="154633" x="1612900" y="2371725"/>
          <p14:tracePt t="154641" x="1595438" y="2535238"/>
          <p14:tracePt t="154649" x="1541463" y="2644775"/>
          <p14:tracePt t="154657" x="1522413" y="2827338"/>
          <p14:tracePt t="154665" x="1476375" y="3017838"/>
          <p14:tracePt t="154673" x="1476375" y="3209925"/>
          <p14:tracePt t="154681" x="1476375" y="3355975"/>
          <p14:tracePt t="154690" x="1476375" y="3502025"/>
          <p14:tracePt t="154697" x="1468438" y="3629025"/>
          <p14:tracePt t="154707" x="1449388" y="3767138"/>
          <p14:tracePt t="154713" x="1422400" y="3894138"/>
          <p14:tracePt t="154723" x="1403350" y="4003675"/>
          <p14:tracePt t="154729" x="1395413" y="4113213"/>
          <p14:tracePt t="154737" x="1358900" y="4195763"/>
          <p14:tracePt t="154745" x="1358900" y="4268788"/>
          <p14:tracePt t="154753" x="1339850" y="4332288"/>
          <p14:tracePt t="154761" x="1339850" y="4359275"/>
          <p14:tracePt t="154769" x="1339850" y="4386263"/>
          <p14:tracePt t="154777" x="1339850" y="4422775"/>
          <p14:tracePt t="154785" x="1339850" y="4459288"/>
          <p14:tracePt t="154793" x="1339850" y="4486275"/>
          <p14:tracePt t="154801" x="1358900" y="4541838"/>
          <p14:tracePt t="154809" x="1366838" y="4587875"/>
          <p14:tracePt t="154817" x="1366838" y="4632325"/>
          <p14:tracePt t="154826" x="1376363" y="4668838"/>
          <p14:tracePt t="154833" x="1376363" y="4687888"/>
          <p14:tracePt t="154841" x="1395413" y="4732338"/>
          <p14:tracePt t="154849" x="1395413" y="4768850"/>
          <p14:tracePt t="154858" x="1403350" y="4805363"/>
          <p14:tracePt t="154865" x="1403350" y="4860925"/>
          <p14:tracePt t="154877" x="1422400" y="4897438"/>
          <p14:tracePt t="154881" x="1431925" y="4943475"/>
          <p14:tracePt t="154890" x="1449388" y="4987925"/>
          <p14:tracePt t="154897" x="1458913" y="5016500"/>
          <p14:tracePt t="154907" x="1468438" y="5060950"/>
          <p14:tracePt t="154913" x="1485900" y="5089525"/>
          <p14:tracePt t="154923" x="1485900" y="5160963"/>
          <p14:tracePt t="154929" x="1485900" y="5189538"/>
          <p14:tracePt t="154937" x="1504950" y="5270500"/>
          <p14:tracePt t="154945" x="1522413" y="5353050"/>
          <p14:tracePt t="154953" x="1531938" y="5408613"/>
          <p14:tracePt t="154961" x="1576388" y="5526088"/>
          <p14:tracePt t="154969" x="1576388" y="5581650"/>
          <p14:tracePt t="154977" x="1604963" y="5662613"/>
          <p14:tracePt t="154985" x="1641475" y="5745163"/>
          <p14:tracePt t="154993" x="1649413" y="5745163"/>
          <p14:tracePt t="155001" x="1668463" y="5772150"/>
          <p14:tracePt t="155017" x="1685925" y="5791200"/>
          <p14:tracePt t="155066" x="1685925" y="5808663"/>
          <p14:tracePt t="155074" x="1685925" y="5818188"/>
          <p14:tracePt t="155081" x="1685925" y="5837238"/>
          <p14:tracePt t="155090" x="1685925" y="5864225"/>
          <p14:tracePt t="155097" x="1685925" y="5881688"/>
          <p14:tracePt t="155105" x="1685925" y="5900738"/>
          <p14:tracePt t="155112" x="1685925" y="5927725"/>
          <p14:tracePt t="155122" x="1685925" y="5964238"/>
          <p14:tracePt t="155128" x="1685925" y="5973763"/>
          <p14:tracePt t="155136" x="1685925" y="6010275"/>
          <p14:tracePt t="155144" x="1685925" y="6027738"/>
          <p14:tracePt t="155152" x="1677988" y="6046788"/>
          <p14:tracePt t="155160" x="1677988" y="6054725"/>
          <p14:tracePt t="155177" x="1668463" y="6064250"/>
          <p14:tracePt t="155185" x="1668463" y="6083300"/>
          <p14:tracePt t="155193" x="1649413" y="6100763"/>
          <p14:tracePt t="155210" x="1641475" y="6110288"/>
          <p14:tracePt t="155322" x="1658938" y="6110288"/>
          <p14:tracePt t="155330" x="1741488" y="6110288"/>
          <p14:tracePt t="155340" x="1814513" y="6110288"/>
          <p14:tracePt t="155345" x="1895475" y="6083300"/>
          <p14:tracePt t="155353" x="1951038" y="6083300"/>
          <p14:tracePt t="155360" x="2078038" y="6083300"/>
          <p14:tracePt t="155368" x="2151063" y="6083300"/>
          <p14:tracePt t="155376" x="2197100" y="6083300"/>
          <p14:tracePt t="155384" x="2206625" y="6083300"/>
          <p14:tracePt t="155392" x="2233613" y="6083300"/>
          <p14:tracePt t="155602" x="2243138" y="6083300"/>
          <p14:tracePt t="155608" x="2260600" y="6100763"/>
          <p14:tracePt t="155616" x="2297113" y="6127750"/>
          <p14:tracePt t="155624" x="2333625" y="6146800"/>
          <p14:tracePt t="155632" x="2416175" y="6192838"/>
          <p14:tracePt t="155640" x="2479675" y="6200775"/>
          <p14:tracePt t="155648" x="2552700" y="6229350"/>
          <p14:tracePt t="155657" x="2662238" y="6229350"/>
          <p14:tracePt t="155664" x="2798763" y="6256338"/>
          <p14:tracePt t="155672" x="2925763" y="6265863"/>
          <p14:tracePt t="155680" x="3054350" y="6283325"/>
          <p14:tracePt t="155688" x="3200400" y="6302375"/>
          <p14:tracePt t="155696" x="3336925" y="6329363"/>
          <p14:tracePt t="155705" x="3446463" y="6329363"/>
          <p14:tracePt t="155713" x="3519488" y="6329363"/>
          <p14:tracePt t="155723" x="3573463" y="6329363"/>
          <p14:tracePt t="155729" x="3592513" y="6329363"/>
          <p14:tracePt t="155788" x="3573463" y="6329363"/>
          <p14:tracePt t="155794" x="3527425" y="6329363"/>
          <p14:tracePt t="155801" x="3473450" y="6329363"/>
          <p14:tracePt t="155810" x="3455988" y="6329363"/>
          <p14:tracePt t="155817" x="3427413" y="6329363"/>
          <p14:tracePt t="155825" x="3409950" y="6319838"/>
          <p14:tracePt t="155834" x="3382963" y="6310313"/>
          <p14:tracePt t="155946" x="3373438" y="6302375"/>
          <p14:tracePt t="155970" x="3373438" y="6292850"/>
          <p14:tracePt t="156290" x="3373438" y="6283325"/>
          <p14:tracePt t="156306" x="3382963" y="6283325"/>
          <p14:tracePt t="156314" x="3400425" y="6283325"/>
          <p14:tracePt t="156890" x="3382963" y="6292850"/>
          <p14:tracePt t="156898" x="3373438" y="6302375"/>
          <p14:tracePt t="156906" x="3363913" y="6310313"/>
          <p14:tracePt t="156922" x="3346450" y="6329363"/>
          <p14:tracePt t="157075" x="3346450" y="6338888"/>
          <p14:tracePt t="157082" x="3346450" y="6365875"/>
          <p14:tracePt t="157089" x="3327400" y="6375400"/>
          <p14:tracePt t="157105" x="3290888" y="6383338"/>
          <p14:tracePt t="157113" x="3263900" y="6392863"/>
          <p14:tracePt t="157123" x="3208338" y="6392863"/>
          <p14:tracePt t="157130" x="3154363" y="6402388"/>
          <p14:tracePt t="157139" x="3100388" y="6402388"/>
          <p14:tracePt t="157145" x="3044825" y="6402388"/>
          <p14:tracePt t="157153" x="2962275" y="6402388"/>
          <p14:tracePt t="157161" x="2908300" y="6402388"/>
          <p14:tracePt t="157169" x="2852738" y="6402388"/>
          <p14:tracePt t="157177" x="2798763" y="6402388"/>
          <p14:tracePt t="157185" x="2752725" y="6402388"/>
          <p14:tracePt t="157193" x="2716213" y="6402388"/>
          <p14:tracePt t="157201" x="2671763" y="6375400"/>
          <p14:tracePt t="157208" x="2652713" y="6365875"/>
          <p14:tracePt t="157224" x="2643188" y="6365875"/>
          <p14:tracePt t="157232" x="2606675" y="6365875"/>
          <p14:tracePt t="157240" x="2570163" y="6365875"/>
          <p14:tracePt t="157248" x="2552700" y="6356350"/>
          <p14:tracePt t="157256" x="2498725" y="6356350"/>
          <p14:tracePt t="157264" x="2433638" y="6356350"/>
          <p14:tracePt t="157273" x="2379663" y="6356350"/>
          <p14:tracePt t="157280" x="2324100" y="6356350"/>
          <p14:tracePt t="157288" x="2287588" y="6356350"/>
          <p14:tracePt t="157296" x="2243138" y="6356350"/>
          <p14:tracePt t="157305" x="2187575" y="6356350"/>
          <p14:tracePt t="157313" x="2133600" y="6356350"/>
          <p14:tracePt t="157322" x="2087563" y="6356350"/>
          <p14:tracePt t="157329" x="2033588" y="6356350"/>
          <p14:tracePt t="157337" x="1997075" y="6356350"/>
          <p14:tracePt t="157345" x="1951038" y="6356350"/>
          <p14:tracePt t="157353" x="1924050" y="6356350"/>
          <p14:tracePt t="157361" x="1905000" y="6356350"/>
          <p14:tracePt t="157369" x="1851025" y="6356350"/>
          <p14:tracePt t="157377" x="1824038" y="6356350"/>
          <p14:tracePt t="157385" x="1778000" y="6375400"/>
          <p14:tracePt t="157393" x="1722438" y="6383338"/>
          <p14:tracePt t="157402" x="1695450" y="6383338"/>
          <p14:tracePt t="157409" x="1641475" y="6383338"/>
          <p14:tracePt t="157417" x="1595438" y="6383338"/>
          <p14:tracePt t="157425" x="1568450" y="6383338"/>
          <p14:tracePt t="157433" x="1549400" y="6383338"/>
          <p14:tracePt t="157441" x="1541463" y="6383338"/>
          <p14:tracePt t="157930" x="1531938" y="6383338"/>
          <p14:tracePt t="157936" x="1531938" y="6375400"/>
          <p14:tracePt t="157952" x="1531938" y="6346825"/>
          <p14:tracePt t="157960" x="1568450" y="6319838"/>
          <p14:tracePt t="157968" x="1595438" y="6292850"/>
          <p14:tracePt t="157976" x="1631950" y="6273800"/>
          <p14:tracePt t="157984" x="1668463" y="6273800"/>
          <p14:tracePt t="157992" x="1677988" y="6265863"/>
          <p14:tracePt t="158066" x="1685925" y="6256338"/>
          <p14:tracePt t="158075" x="1685925" y="6246813"/>
          <p14:tracePt t="158082" x="1685925" y="6200775"/>
          <p14:tracePt t="158092" x="1685925" y="6146800"/>
          <p14:tracePt t="158097" x="1685925" y="6100763"/>
          <p14:tracePt t="158106" x="1685925" y="6064250"/>
          <p14:tracePt t="158113" x="1685925" y="5991225"/>
          <p14:tracePt t="158122" x="1704975" y="5927725"/>
          <p14:tracePt t="158129" x="1704975" y="5873750"/>
          <p14:tracePt t="158137" x="1722438" y="5781675"/>
          <p14:tracePt t="158144" x="1731963" y="5718175"/>
          <p14:tracePt t="158153" x="1751013" y="5662613"/>
          <p14:tracePt t="158161" x="1751013" y="5608638"/>
          <p14:tracePt t="158169" x="1751013" y="5545138"/>
          <p14:tracePt t="158177" x="1768475" y="5472113"/>
          <p14:tracePt t="158185" x="1768475" y="5426075"/>
          <p14:tracePt t="158193" x="1768475" y="5389563"/>
          <p14:tracePt t="158201" x="1768475" y="5362575"/>
          <p14:tracePt t="158209" x="1768475" y="5326063"/>
          <p14:tracePt t="158217" x="1768475" y="5289550"/>
          <p14:tracePt t="158225" x="1768475" y="5262563"/>
          <p14:tracePt t="158233" x="1758950" y="5216525"/>
          <p14:tracePt t="158241" x="1758950" y="5160963"/>
          <p14:tracePt t="158249" x="1722438" y="5116513"/>
          <p14:tracePt t="158257" x="1722438" y="5070475"/>
          <p14:tracePt t="158265" x="1714500" y="4997450"/>
          <p14:tracePt t="158273" x="1714500" y="4960938"/>
          <p14:tracePt t="158281" x="1714500" y="4914900"/>
          <p14:tracePt t="158289" x="1714500" y="4860925"/>
          <p14:tracePt t="158297" x="1714500" y="4833938"/>
          <p14:tracePt t="158307" x="1704975" y="4778375"/>
          <p14:tracePt t="158313" x="1704975" y="4724400"/>
          <p14:tracePt t="158322" x="1704975" y="4678363"/>
          <p14:tracePt t="158329" x="1685925" y="4651375"/>
          <p14:tracePt t="158340" x="1685925" y="4614863"/>
          <p14:tracePt t="158345" x="1685925" y="4568825"/>
          <p14:tracePt t="158353" x="1685925" y="4541838"/>
          <p14:tracePt t="158361" x="1685925" y="4514850"/>
          <p14:tracePt t="158369" x="1685925" y="4478338"/>
          <p14:tracePt t="158377" x="1668463" y="4459288"/>
          <p14:tracePt t="158385" x="1668463" y="4449763"/>
          <p14:tracePt t="158417" x="1668463" y="4441825"/>
          <p14:tracePt t="158570" x="1695450" y="4432300"/>
          <p14:tracePt t="158578" x="1778000" y="4432300"/>
          <p14:tracePt t="158586" x="1887538" y="4432300"/>
          <p14:tracePt t="158593" x="1997075" y="4432300"/>
          <p14:tracePt t="158602" x="2151063" y="4432300"/>
          <p14:tracePt t="158610" x="2297113" y="4432300"/>
          <p14:tracePt t="158617" x="2479675" y="4432300"/>
          <p14:tracePt t="158625" x="2662238" y="4432300"/>
          <p14:tracePt t="158633" x="2825750" y="4432300"/>
          <p14:tracePt t="158641" x="2971800" y="4432300"/>
          <p14:tracePt t="158649" x="3136900" y="4432300"/>
          <p14:tracePt t="158657" x="3263900" y="4432300"/>
          <p14:tracePt t="158665" x="3390900" y="4432300"/>
          <p14:tracePt t="158673" x="3446463" y="4432300"/>
          <p14:tracePt t="158681" x="3500438" y="4432300"/>
          <p14:tracePt t="158689" x="3546475" y="4422775"/>
          <p14:tracePt t="158697" x="3582988" y="4422775"/>
          <p14:tracePt t="158706" x="3636963" y="4422775"/>
          <p14:tracePt t="158713" x="3692525" y="4422775"/>
          <p14:tracePt t="158723" x="3775075" y="4422775"/>
          <p14:tracePt t="158729" x="3829050" y="4422775"/>
          <p14:tracePt t="158739" x="3919538" y="4422775"/>
          <p14:tracePt t="158745" x="4011613" y="4422775"/>
          <p14:tracePt t="158753" x="4121150" y="4422775"/>
          <p14:tracePt t="158761" x="4248150" y="4422775"/>
          <p14:tracePt t="158769" x="4376738" y="4422775"/>
          <p14:tracePt t="158777" x="4484688" y="4422775"/>
          <p14:tracePt t="158785" x="4603750" y="4449763"/>
          <p14:tracePt t="158793" x="4676775" y="4449763"/>
          <p14:tracePt t="158801" x="4767263" y="4449763"/>
          <p14:tracePt t="158809" x="4822825" y="4449763"/>
          <p14:tracePt t="158817" x="4849813" y="4449763"/>
          <p14:tracePt t="158825" x="4895850" y="4459288"/>
          <p14:tracePt t="158833" x="4922838" y="4459288"/>
          <p14:tracePt t="158840" x="4932363" y="4459288"/>
          <p14:tracePt t="158865" x="4941888" y="4468813"/>
          <p14:tracePt t="158938" x="4941888" y="4478338"/>
          <p14:tracePt t="158946" x="4941888" y="4505325"/>
          <p14:tracePt t="158954" x="4941888" y="4541838"/>
          <p14:tracePt t="158962" x="4941888" y="4587875"/>
          <p14:tracePt t="158969" x="4941888" y="4614863"/>
          <p14:tracePt t="158977" x="4941888" y="4632325"/>
          <p14:tracePt t="158985" x="4941888" y="4641850"/>
          <p14:tracePt t="158993" x="4941888" y="4651375"/>
          <p14:tracePt t="159001" x="4932363" y="4660900"/>
          <p14:tracePt t="159025" x="4922838" y="4668838"/>
          <p14:tracePt t="159121" x="4886325" y="4668838"/>
          <p14:tracePt t="159129" x="4840288" y="4660900"/>
          <p14:tracePt t="159137" x="4776788" y="4595813"/>
          <p14:tracePt t="159145" x="4740275" y="4551363"/>
          <p14:tracePt t="159153" x="4686300" y="4432300"/>
          <p14:tracePt t="159161" x="4649788" y="4368800"/>
          <p14:tracePt t="159169" x="4622800" y="4286250"/>
          <p14:tracePt t="159177" x="4549775" y="4222750"/>
          <p14:tracePt t="159185" x="4513263" y="4140200"/>
          <p14:tracePt t="159193" x="4503738" y="4086225"/>
          <p14:tracePt t="159201" x="4484688" y="3984625"/>
          <p14:tracePt t="159209" x="4484688" y="3911600"/>
          <p14:tracePt t="159217" x="4448175" y="3848100"/>
          <p14:tracePt t="159225" x="4430713" y="3757613"/>
          <p14:tracePt t="159233" x="4430713" y="3665538"/>
          <p14:tracePt t="159240" x="4430713" y="3556000"/>
          <p14:tracePt t="159248" x="4430713" y="3446463"/>
          <p14:tracePt t="159256" x="4430713" y="3355975"/>
          <p14:tracePt t="159265" x="4430713" y="3265488"/>
          <p14:tracePt t="159272" x="4448175" y="3163888"/>
          <p14:tracePt t="159281" x="4467225" y="3073400"/>
          <p14:tracePt t="159289" x="4476750" y="2990850"/>
          <p14:tracePt t="159297" x="4521200" y="2909888"/>
          <p14:tracePt t="159306" x="4530725" y="2836863"/>
          <p14:tracePt t="159312" x="4557713" y="2771775"/>
          <p14:tracePt t="159323" x="4594225" y="2708275"/>
          <p14:tracePt t="159329" x="4667250" y="2625725"/>
          <p14:tracePt t="159336" x="4722813" y="2544763"/>
          <p14:tracePt t="159344" x="4767263" y="2481263"/>
          <p14:tracePt t="159352" x="4859338" y="2389188"/>
          <p14:tracePt t="159360" x="4905375" y="2343150"/>
          <p14:tracePt t="159368" x="4968875" y="2289175"/>
          <p14:tracePt t="159376" x="5022850" y="2252663"/>
          <p14:tracePt t="159384" x="5078413" y="2233613"/>
          <p14:tracePt t="159392" x="5114925" y="2206625"/>
          <p14:tracePt t="159400" x="5141913" y="2197100"/>
          <p14:tracePt t="159409" x="5187950" y="2189163"/>
          <p14:tracePt t="159417" x="5214938" y="2179638"/>
          <p14:tracePt t="159424" x="5251450" y="2179638"/>
          <p14:tracePt t="159432" x="5287963" y="2179638"/>
          <p14:tracePt t="159441" x="5341938" y="2170113"/>
          <p14:tracePt t="159449" x="5397500" y="2170113"/>
          <p14:tracePt t="159456" x="5470525" y="2170113"/>
          <p14:tracePt t="159465" x="5524500" y="2170113"/>
          <p14:tracePt t="159473" x="5616575" y="2170113"/>
          <p14:tracePt t="159481" x="5680075" y="2170113"/>
          <p14:tracePt t="159489" x="5743575" y="2197100"/>
          <p14:tracePt t="159497" x="5807075" y="2233613"/>
          <p14:tracePt t="159505" x="5907088" y="2306638"/>
          <p14:tracePt t="159513" x="6007100" y="2379663"/>
          <p14:tracePt t="159522" x="6089650" y="2435225"/>
          <p14:tracePt t="159529" x="6172200" y="2508250"/>
          <p14:tracePt t="159544" x="6235700" y="2554288"/>
          <p14:tracePt t="159546" x="6281738" y="2581275"/>
          <p14:tracePt t="159552" x="6326188" y="2625725"/>
          <p14:tracePt t="159560" x="6381750" y="2681288"/>
          <p14:tracePt t="159568" x="6445250" y="2735263"/>
          <p14:tracePt t="159576" x="6491288" y="2763838"/>
          <p14:tracePt t="159584" x="6545263" y="2817813"/>
          <p14:tracePt t="159592" x="6573838" y="2844800"/>
          <p14:tracePt t="159600" x="6627813" y="2900363"/>
          <p14:tracePt t="159608" x="6645275" y="2927350"/>
          <p14:tracePt t="159616" x="6654800" y="2973388"/>
          <p14:tracePt t="159624" x="6691313" y="3017838"/>
          <p14:tracePt t="159632" x="6700838" y="3073400"/>
          <p14:tracePt t="159641" x="6727825" y="3155950"/>
          <p14:tracePt t="159648" x="6754813" y="3219450"/>
          <p14:tracePt t="159657" x="6764338" y="3273425"/>
          <p14:tracePt t="159664" x="6783388" y="3355975"/>
          <p14:tracePt t="159673" x="6783388" y="3411538"/>
          <p14:tracePt t="159681" x="6819900" y="3529013"/>
          <p14:tracePt t="159689" x="6819900" y="3584575"/>
          <p14:tracePt t="159697" x="6819900" y="3657600"/>
          <p14:tracePt t="159706" x="6819900" y="3684588"/>
          <p14:tracePt t="159713" x="6819900" y="3757613"/>
          <p14:tracePt t="159723" x="6819900" y="3830638"/>
          <p14:tracePt t="159729" x="6819900" y="3875088"/>
          <p14:tracePt t="159740" x="6819900" y="3903663"/>
          <p14:tracePt t="159745" x="6819900" y="3940175"/>
          <p14:tracePt t="159753" x="6819900" y="3967163"/>
          <p14:tracePt t="159760" x="6810375" y="4030663"/>
          <p14:tracePt t="159768" x="6791325" y="4086225"/>
          <p14:tracePt t="159776" x="6783388" y="4130675"/>
          <p14:tracePt t="159784" x="6764338" y="4159250"/>
          <p14:tracePt t="159792" x="6737350" y="4232275"/>
          <p14:tracePt t="159800" x="6727825" y="4295775"/>
          <p14:tracePt t="159808" x="6691313" y="4359275"/>
          <p14:tracePt t="159816" x="6664325" y="4432300"/>
          <p14:tracePt t="159824" x="6610350" y="4514850"/>
          <p14:tracePt t="159832" x="6554788" y="4614863"/>
          <p14:tracePt t="159840" x="6481763" y="4697413"/>
          <p14:tracePt t="159848" x="6399213" y="4787900"/>
          <p14:tracePt t="159856" x="6345238" y="4870450"/>
          <p14:tracePt t="159864" x="6272213" y="4933950"/>
          <p14:tracePt t="159872" x="6208713" y="4970463"/>
          <p14:tracePt t="159881" x="6099175" y="5033963"/>
          <p14:tracePt t="159889" x="6016625" y="5070475"/>
          <p14:tracePt t="159897" x="5935663" y="5097463"/>
          <p14:tracePt t="159907" x="5816600" y="5143500"/>
          <p14:tracePt t="159913" x="5743575" y="5143500"/>
          <p14:tracePt t="159923" x="5670550" y="5153025"/>
          <p14:tracePt t="159929" x="5616575" y="5153025"/>
          <p14:tracePt t="159939" x="5551488" y="5160963"/>
          <p14:tracePt t="159945" x="5524500" y="5160963"/>
          <p14:tracePt t="159953" x="5497513" y="5160963"/>
          <p14:tracePt t="159961" x="5451475" y="5160963"/>
          <p14:tracePt t="159969" x="5414963" y="5160963"/>
          <p14:tracePt t="159977" x="5360988" y="5160963"/>
          <p14:tracePt t="159985" x="5305425" y="5160963"/>
          <p14:tracePt t="159993" x="5241925" y="5160963"/>
          <p14:tracePt t="160001" x="5187950" y="5160963"/>
          <p14:tracePt t="160009" x="5132388" y="5160963"/>
          <p14:tracePt t="160026" x="5059363" y="5143500"/>
          <p14:tracePt t="160033" x="4986338" y="5106988"/>
          <p14:tracePt t="160041" x="4941888" y="5070475"/>
          <p14:tracePt t="160049" x="4840288" y="4997450"/>
          <p14:tracePt t="160057" x="4786313" y="4933950"/>
          <p14:tracePt t="160065" x="4730750" y="4851400"/>
          <p14:tracePt t="160073" x="4713288" y="4768850"/>
          <p14:tracePt t="160081" x="4676775" y="4724400"/>
          <p14:tracePt t="160089" x="4667250" y="4632325"/>
          <p14:tracePt t="160097" x="4649788" y="4505325"/>
          <p14:tracePt t="160106" x="4649788" y="4413250"/>
          <p14:tracePt t="160113" x="4649788" y="4286250"/>
          <p14:tracePt t="160123" x="4649788" y="4140200"/>
          <p14:tracePt t="160129" x="4649788" y="4049713"/>
          <p14:tracePt t="160139" x="4659313" y="3894138"/>
          <p14:tracePt t="160145" x="4713288" y="3784600"/>
          <p14:tracePt t="160153" x="4759325" y="3648075"/>
          <p14:tracePt t="160161" x="4786313" y="3538538"/>
          <p14:tracePt t="160169" x="4786313" y="3446463"/>
          <p14:tracePt t="160177" x="4832350" y="3365500"/>
          <p14:tracePt t="160185" x="4849813" y="3302000"/>
          <p14:tracePt t="160193" x="4868863" y="3246438"/>
          <p14:tracePt t="160201" x="4895850" y="3182938"/>
          <p14:tracePt t="160209" x="4922838" y="3136900"/>
          <p14:tracePt t="160217" x="4978400" y="3063875"/>
          <p14:tracePt t="160225" x="4986338" y="3036888"/>
          <p14:tracePt t="160233" x="5049838" y="2963863"/>
          <p14:tracePt t="160241" x="5105400" y="2909888"/>
          <p14:tracePt t="160249" x="5168900" y="2827338"/>
          <p14:tracePt t="160257" x="5241925" y="2744788"/>
          <p14:tracePt t="160265" x="5305425" y="2681288"/>
          <p14:tracePt t="160274" x="5368925" y="2625725"/>
          <p14:tracePt t="160281" x="5470525" y="2571750"/>
          <p14:tracePt t="160289" x="5543550" y="2517775"/>
          <p14:tracePt t="160297" x="5597525" y="2489200"/>
          <p14:tracePt t="160306" x="5643563" y="2471738"/>
          <p14:tracePt t="160313" x="5661025" y="2462213"/>
          <p14:tracePt t="160323" x="5670550" y="2462213"/>
          <p14:tracePt t="160394" x="5680075" y="2462213"/>
          <p14:tracePt t="160402" x="5697538" y="2462213"/>
          <p14:tracePt t="160410" x="5724525" y="2462213"/>
          <p14:tracePt t="160417" x="5780088" y="2462213"/>
          <p14:tracePt t="160425" x="5816600" y="2462213"/>
          <p14:tracePt t="160434" x="5862638" y="2462213"/>
          <p14:tracePt t="160442" x="5907088" y="2462213"/>
          <p14:tracePt t="160449" x="5962650" y="2471738"/>
          <p14:tracePt t="160458" x="6007100" y="2508250"/>
          <p14:tracePt t="160465" x="6080125" y="2571750"/>
          <p14:tracePt t="160473" x="6135688" y="2654300"/>
          <p14:tracePt t="160481" x="6208713" y="2763838"/>
          <p14:tracePt t="160489" x="6245225" y="2854325"/>
          <p14:tracePt t="160497" x="6272213" y="2936875"/>
          <p14:tracePt t="160506" x="6326188" y="3017838"/>
          <p14:tracePt t="160513" x="6335713" y="3073400"/>
          <p14:tracePt t="160523" x="6354763" y="3136900"/>
          <p14:tracePt t="160529" x="6372225" y="3200400"/>
          <p14:tracePt t="160539" x="6399213" y="3246438"/>
          <p14:tracePt t="160545" x="6408738" y="3282950"/>
          <p14:tracePt t="160553" x="6435725" y="3319463"/>
          <p14:tracePt t="160561" x="6454775" y="3355975"/>
          <p14:tracePt t="160569" x="6464300" y="3402013"/>
          <p14:tracePt t="160577" x="6481763" y="3446463"/>
          <p14:tracePt t="160585" x="6481763" y="3475038"/>
          <p14:tracePt t="160593" x="6491288" y="3519488"/>
          <p14:tracePt t="160601" x="6491288" y="3556000"/>
          <p14:tracePt t="160609" x="6491288" y="3602038"/>
          <p14:tracePt t="160617" x="6491288" y="3665538"/>
          <p14:tracePt t="160625" x="6491288" y="3730625"/>
          <p14:tracePt t="160633" x="6491288" y="3767138"/>
          <p14:tracePt t="160641" x="6491288" y="3811588"/>
          <p14:tracePt t="160649" x="6481763" y="3840163"/>
          <p14:tracePt t="160657" x="6481763" y="3867150"/>
          <p14:tracePt t="160665" x="6481763" y="3903663"/>
          <p14:tracePt t="160673" x="6472238" y="3930650"/>
          <p14:tracePt t="160681" x="6472238" y="3940175"/>
          <p14:tracePt t="160689" x="6472238" y="3948113"/>
          <p14:tracePt t="160697" x="6472238" y="3967163"/>
          <p14:tracePt t="160706" x="6472238" y="3984625"/>
          <p14:tracePt t="160713" x="6464300" y="4021138"/>
          <p14:tracePt t="160723" x="6464300" y="4057650"/>
          <p14:tracePt t="160729" x="6445250" y="4086225"/>
          <p14:tracePt t="160739" x="6427788" y="4149725"/>
          <p14:tracePt t="160745" x="6418263" y="4186238"/>
          <p14:tracePt t="160753" x="6408738" y="4249738"/>
          <p14:tracePt t="160762" x="6399213" y="4286250"/>
          <p14:tracePt t="160769" x="6362700" y="4322763"/>
          <p14:tracePt t="160777" x="6354763" y="4349750"/>
          <p14:tracePt t="160785" x="6345238" y="4395788"/>
          <p14:tracePt t="160793" x="6326188" y="4413250"/>
          <p14:tracePt t="160801" x="6318250" y="4422775"/>
          <p14:tracePt t="160809" x="6318250" y="4441825"/>
          <p14:tracePt t="160817" x="6308725" y="4441825"/>
          <p14:tracePt t="160825" x="6299200" y="4459288"/>
          <p14:tracePt t="160833" x="6281738" y="4478338"/>
          <p14:tracePt t="160849" x="6272213" y="4505325"/>
          <p14:tracePt t="160865" x="6254750" y="4541838"/>
          <p14:tracePt t="160873" x="6226175" y="4578350"/>
          <p14:tracePt t="160881" x="6208713" y="4595813"/>
          <p14:tracePt t="160889" x="6199188" y="4614863"/>
          <p14:tracePt t="160897" x="6189663" y="4632325"/>
          <p14:tracePt t="160906" x="6181725" y="4641850"/>
          <p14:tracePt t="160913" x="6181725" y="4651375"/>
          <p14:tracePt t="160923" x="6172200" y="4660900"/>
          <p14:tracePt t="160929" x="6162675" y="4687888"/>
          <p14:tracePt t="160939" x="6145213" y="4697413"/>
          <p14:tracePt t="160945" x="6135688" y="4697413"/>
          <p14:tracePt t="160953" x="6116638" y="4714875"/>
          <p14:tracePt t="160961" x="6080125" y="4724400"/>
          <p14:tracePt t="160969" x="6053138" y="4751388"/>
          <p14:tracePt t="160977" x="6035675" y="4768850"/>
          <p14:tracePt t="160985" x="6016625" y="4778375"/>
          <p14:tracePt t="160993" x="5999163" y="4787900"/>
          <p14:tracePt t="161000" x="5989638" y="4797425"/>
          <p14:tracePt t="161008" x="5953125" y="4814888"/>
          <p14:tracePt t="161024" x="5935663" y="4824413"/>
          <p14:tracePt t="161041" x="5907088" y="4833938"/>
          <p14:tracePt t="161048" x="5899150" y="4833938"/>
          <p14:tracePt t="161056" x="5880100" y="4841875"/>
          <p14:tracePt t="161064" x="5862638" y="4841875"/>
          <p14:tracePt t="161072" x="5843588" y="4860925"/>
          <p14:tracePt t="161080" x="5834063" y="4860925"/>
          <p14:tracePt t="161088" x="5826125" y="4860925"/>
          <p14:tracePt t="162258" x="5816600" y="4860925"/>
          <p14:tracePt t="162266" x="5797550" y="4860925"/>
          <p14:tracePt t="162458" x="5780088" y="4860925"/>
          <p14:tracePt t="162464" x="5770563" y="4860925"/>
          <p14:tracePt t="162472" x="5753100" y="4860925"/>
          <p14:tracePt t="162488" x="5734050" y="4851400"/>
          <p14:tracePt t="162496" x="5697538" y="4805363"/>
          <p14:tracePt t="162505" x="5670550" y="4760913"/>
          <p14:tracePt t="162514" x="5653088" y="4732338"/>
          <p14:tracePt t="162522" x="5624513" y="4697413"/>
          <p14:tracePt t="162528" x="5551488" y="4614863"/>
          <p14:tracePt t="162538" x="5543550" y="4595813"/>
          <p14:tracePt t="162544" x="5478463" y="4551363"/>
          <p14:tracePt t="162555" x="5434013" y="4495800"/>
          <p14:tracePt t="162560" x="5334000" y="4422775"/>
          <p14:tracePt t="162568" x="5251450" y="4368800"/>
          <p14:tracePt t="162576" x="5132388" y="4295775"/>
          <p14:tracePt t="162584" x="5049838" y="4268788"/>
          <p14:tracePt t="162592" x="4968875" y="4213225"/>
          <p14:tracePt t="162600" x="4840288" y="4122738"/>
          <p14:tracePt t="162608" x="4740275" y="4057650"/>
          <p14:tracePt t="162616" x="4586288" y="3948113"/>
          <p14:tracePt t="162624" x="4530725" y="3911600"/>
          <p14:tracePt t="162632" x="4384675" y="3840163"/>
          <p14:tracePt t="162640" x="4230688" y="3775075"/>
          <p14:tracePt t="162648" x="4084638" y="3702050"/>
          <p14:tracePt t="162656" x="3948113" y="3638550"/>
          <p14:tracePt t="162665" x="3829050" y="3548063"/>
          <p14:tracePt t="162673" x="3692525" y="3475038"/>
          <p14:tracePt t="162681" x="3573463" y="3419475"/>
          <p14:tracePt t="162688" x="3473450" y="3346450"/>
          <p14:tracePt t="162697" x="3363913" y="3292475"/>
          <p14:tracePt t="162705" x="3244850" y="3246438"/>
          <p14:tracePt t="162713" x="3108325" y="3173413"/>
          <p14:tracePt t="162722" x="2990850" y="3100388"/>
          <p14:tracePt t="162729" x="2898775" y="3036888"/>
          <p14:tracePt t="162738" x="2789238" y="2936875"/>
          <p14:tracePt t="162745" x="2671763" y="2844800"/>
          <p14:tracePt t="162753" x="2589213" y="2781300"/>
          <p14:tracePt t="162761" x="2470150" y="2690813"/>
          <p14:tracePt t="162769" x="2370138" y="2635250"/>
          <p14:tracePt t="162777" x="2270125" y="2544763"/>
          <p14:tracePt t="162785" x="2197100" y="2535238"/>
          <p14:tracePt t="162793" x="2114550" y="2489200"/>
          <p14:tracePt t="162801" x="2070100" y="2481263"/>
          <p14:tracePt t="162809" x="2051050" y="2471738"/>
          <p14:tracePt t="162977" x="2041525" y="2462213"/>
          <p14:tracePt t="162985" x="2041525" y="2452688"/>
          <p14:tracePt t="162992" x="2051050" y="2452688"/>
          <p14:tracePt t="163000" x="2060575" y="2444750"/>
          <p14:tracePt t="163008" x="2070100" y="2435225"/>
          <p14:tracePt t="163032" x="2078038" y="2408238"/>
          <p14:tracePt t="163041" x="2078038" y="2398713"/>
          <p14:tracePt t="163049" x="2087563" y="2389188"/>
          <p14:tracePt t="163065" x="2087563" y="2371725"/>
          <p14:tracePt t="163081" x="2097088" y="2352675"/>
          <p14:tracePt t="163090" x="2097088" y="2343150"/>
          <p14:tracePt t="163097" x="2106613" y="2335213"/>
          <p14:tracePt t="163106" x="2106613" y="2325688"/>
          <p14:tracePt t="163113" x="2114550" y="2289175"/>
          <p14:tracePt t="163123" x="2133600" y="2243138"/>
          <p14:tracePt t="163129" x="2151063" y="2160588"/>
          <p14:tracePt t="163140" x="2151063" y="2106613"/>
          <p14:tracePt t="163145" x="2170113" y="2033588"/>
          <p14:tracePt t="163156" x="2179638" y="1951038"/>
          <p14:tracePt t="163161" x="2224088" y="1841500"/>
          <p14:tracePt t="163170" x="2233613" y="1751013"/>
          <p14:tracePt t="163177" x="2270125" y="1631950"/>
          <p14:tracePt t="163185" x="2306638" y="1514475"/>
          <p14:tracePt t="163193" x="2324100" y="1422400"/>
          <p14:tracePt t="163201" x="2324100" y="1349375"/>
          <p14:tracePt t="163209" x="2324100" y="1312863"/>
          <p14:tracePt t="163217" x="2324100" y="1295400"/>
          <p14:tracePt t="163225" x="2324100" y="1285875"/>
          <p14:tracePt t="163330" x="2324100" y="1258888"/>
          <p14:tracePt t="163339" x="2324100" y="1239838"/>
          <p14:tracePt t="163346" x="2333625" y="1212850"/>
          <p14:tracePt t="163362" x="2343150" y="1176338"/>
          <p14:tracePt t="163369" x="2352675" y="1176338"/>
          <p14:tracePt t="163377" x="2360613" y="1158875"/>
          <p14:tracePt t="163385" x="2370138" y="1149350"/>
          <p14:tracePt t="163393" x="2370138" y="1130300"/>
          <p14:tracePt t="163401" x="2379663" y="1112838"/>
          <p14:tracePt t="163409" x="2397125" y="1093788"/>
          <p14:tracePt t="163417" x="2406650" y="1085850"/>
          <p14:tracePt t="163425" x="2406650" y="1076325"/>
          <p14:tracePt t="163441" x="2406650" y="1066800"/>
          <p14:tracePt t="163602" x="2406650" y="1057275"/>
          <p14:tracePt t="163608" x="2425700" y="1057275"/>
          <p14:tracePt t="163616" x="2443163" y="1057275"/>
          <p14:tracePt t="163624" x="2470150" y="1057275"/>
          <p14:tracePt t="163632" x="2506663" y="1057275"/>
          <p14:tracePt t="163640" x="2533650" y="1057275"/>
          <p14:tracePt t="163648" x="2543175" y="1057275"/>
          <p14:tracePt t="163665" x="2562225" y="1057275"/>
          <p14:tracePt t="163681" x="2570163" y="1057275"/>
          <p14:tracePt t="164106" x="2589213" y="1057275"/>
          <p14:tracePt t="164114" x="2635250" y="1049338"/>
          <p14:tracePt t="164120" x="2643188" y="1030288"/>
          <p14:tracePt t="164128" x="2652713" y="993775"/>
          <p14:tracePt t="164137" x="2671763" y="947738"/>
          <p14:tracePt t="164144" x="2679700" y="930275"/>
          <p14:tracePt t="164152" x="2679700" y="884238"/>
          <p14:tracePt t="164161" x="2679700" y="874713"/>
          <p14:tracePt t="164169" x="2679700" y="866775"/>
          <p14:tracePt t="164539" x="2698750" y="847725"/>
          <p14:tracePt t="164553" x="2698750" y="839788"/>
          <p14:tracePt t="164744" x="2698750" y="903288"/>
          <p14:tracePt t="164752" x="2698750" y="1012825"/>
          <p14:tracePt t="164760" x="2698750" y="1158875"/>
          <p14:tracePt t="164769" x="2698750" y="1249363"/>
          <p14:tracePt t="164777" x="2698750" y="1358900"/>
          <p14:tracePt t="164785" x="2698750" y="1449388"/>
          <p14:tracePt t="164793" x="2716213" y="1577975"/>
          <p14:tracePt t="164801" x="2744788" y="1677988"/>
          <p14:tracePt t="164809" x="2752725" y="1787525"/>
          <p14:tracePt t="164817" x="2752725" y="1860550"/>
          <p14:tracePt t="164824" x="2771775" y="1951038"/>
          <p14:tracePt t="164833" x="2771775" y="2033588"/>
          <p14:tracePt t="164840" x="2798763" y="2106613"/>
          <p14:tracePt t="164849" x="2798763" y="2179638"/>
          <p14:tracePt t="164857" x="2798763" y="2233613"/>
          <p14:tracePt t="164865" x="2798763" y="2298700"/>
          <p14:tracePt t="164873" x="2798763" y="2352675"/>
          <p14:tracePt t="164892" x="2798763" y="2462213"/>
          <p14:tracePt t="164897" x="2798763" y="2517775"/>
          <p14:tracePt t="164905" x="2798763" y="2554288"/>
          <p14:tracePt t="164913" x="2808288" y="2581275"/>
          <p14:tracePt t="164922" x="2808288" y="2598738"/>
          <p14:tracePt t="164929" x="2817813" y="2617788"/>
          <p14:tracePt t="164939" x="2817813" y="2644775"/>
          <p14:tracePt t="164945" x="2825750" y="2654300"/>
          <p14:tracePt t="164955" x="2844800" y="2671763"/>
          <p14:tracePt t="164961" x="2844800" y="2681288"/>
          <p14:tracePt t="164969" x="2844800" y="2690813"/>
          <p14:tracePt t="164976" x="2889250" y="2735263"/>
          <p14:tracePt t="164984" x="2889250" y="2744788"/>
          <p14:tracePt t="164992" x="2898775" y="2754313"/>
          <p14:tracePt t="165008" x="2898775" y="2771775"/>
          <p14:tracePt t="165024" x="2898775" y="2781300"/>
          <p14:tracePt t="166537" x="2908300" y="2790825"/>
          <p14:tracePt t="166552" x="2962275" y="2790825"/>
          <p14:tracePt t="166560" x="3071813" y="2790825"/>
          <p14:tracePt t="166569" x="3181350" y="2790825"/>
          <p14:tracePt t="166576" x="3327400" y="2790825"/>
          <p14:tracePt t="166584" x="3490913" y="2790825"/>
          <p14:tracePt t="166592" x="3692525" y="2790825"/>
          <p14:tracePt t="166601" x="3938588" y="2790825"/>
          <p14:tracePt t="166609" x="4275138" y="2790825"/>
          <p14:tracePt t="166617" x="4613275" y="2790825"/>
          <p14:tracePt t="166625" x="5168900" y="2790825"/>
          <p14:tracePt t="166633" x="5524500" y="2827338"/>
          <p14:tracePt t="166641" x="5797550" y="2863850"/>
          <p14:tracePt t="166649" x="6181725" y="2890838"/>
          <p14:tracePt t="166657" x="6464300" y="2927350"/>
          <p14:tracePt t="166665" x="6783388" y="2982913"/>
          <p14:tracePt t="166673" x="7129463" y="3009900"/>
          <p14:tracePt t="166681" x="7312025" y="3054350"/>
          <p14:tracePt t="166689" x="7475538" y="3063875"/>
          <p14:tracePt t="166697" x="7631113" y="3090863"/>
          <p14:tracePt t="166706" x="7804150" y="3090863"/>
          <p14:tracePt t="166713" x="7977188" y="3127375"/>
          <p14:tracePt t="166723" x="8140700" y="3136900"/>
          <p14:tracePt t="166729" x="8286750" y="3136900"/>
          <p14:tracePt t="166740" x="8442325" y="3136900"/>
          <p14:tracePt t="166745" x="8588375" y="3136900"/>
          <p14:tracePt t="166756" x="8715375" y="3136900"/>
          <p14:tracePt t="166761" x="8824913" y="3136900"/>
          <p14:tracePt t="166769" x="8951913" y="3136900"/>
          <p14:tracePt t="166776" x="9061450" y="3136900"/>
          <p14:tracePt t="169481" x="8761413" y="3292475"/>
          <p14:tracePt t="169489" x="8605838" y="3292475"/>
          <p14:tracePt t="169497" x="8423275" y="3292475"/>
          <p14:tracePt t="169506" x="8196263" y="3292475"/>
          <p14:tracePt t="169513" x="7977188" y="3292475"/>
          <p14:tracePt t="169522" x="7777163" y="3292475"/>
          <p14:tracePt t="169529" x="7558088" y="3292475"/>
          <p14:tracePt t="169539" x="7356475" y="3292475"/>
          <p14:tracePt t="169545" x="7175500" y="3292475"/>
          <p14:tracePt t="169556" x="6992938" y="3292475"/>
          <p14:tracePt t="169561" x="6810375" y="3292475"/>
          <p14:tracePt t="169570" x="6637338" y="3292475"/>
          <p14:tracePt t="169577" x="6491288" y="3292475"/>
          <p14:tracePt t="169585" x="6362700" y="3292475"/>
          <p14:tracePt t="169593" x="6189663" y="3265488"/>
          <p14:tracePt t="169601" x="6043613" y="3236913"/>
          <p14:tracePt t="169609" x="5880100" y="3236913"/>
          <p14:tracePt t="169617" x="5716588" y="3228975"/>
          <p14:tracePt t="169625" x="5570538" y="3192463"/>
          <p14:tracePt t="169633" x="5424488" y="3182938"/>
          <p14:tracePt t="169642" x="5278438" y="3163888"/>
          <p14:tracePt t="169649" x="5114925" y="3163888"/>
          <p14:tracePt t="169658" x="4968875" y="3146425"/>
          <p14:tracePt t="169665" x="4832350" y="3119438"/>
          <p14:tracePt t="169673" x="4703763" y="3119438"/>
          <p14:tracePt t="169681" x="4576763" y="3109913"/>
          <p14:tracePt t="169689" x="4484688" y="3090863"/>
          <p14:tracePt t="169697" x="4376738" y="3082925"/>
          <p14:tracePt t="169706" x="4294188" y="3054350"/>
          <p14:tracePt t="169713" x="4238625" y="3054350"/>
          <p14:tracePt t="169722" x="4175125" y="3036888"/>
          <p14:tracePt t="169729" x="4148138" y="3036888"/>
          <p14:tracePt t="169739" x="4121150" y="3036888"/>
          <p14:tracePt t="169745" x="4094163" y="3027363"/>
          <p14:tracePt t="169756" x="4075113" y="3027363"/>
          <p14:tracePt t="169761" x="4029075" y="3027363"/>
          <p14:tracePt t="169770" x="4011613" y="3017838"/>
          <p14:tracePt t="169777" x="3965575" y="3000375"/>
          <p14:tracePt t="169785" x="3938588" y="3000375"/>
          <p14:tracePt t="169793" x="3911600" y="3000375"/>
          <p14:tracePt t="169801" x="3865563" y="3000375"/>
          <p14:tracePt t="169809" x="3802063" y="3000375"/>
          <p14:tracePt t="169817" x="3709988" y="3000375"/>
          <p14:tracePt t="169825" x="3636963" y="3000375"/>
          <p14:tracePt t="169833" x="3509963" y="3000375"/>
          <p14:tracePt t="169841" x="3409950" y="2973388"/>
          <p14:tracePt t="169849" x="3300413" y="2973388"/>
          <p14:tracePt t="169857" x="3171825" y="2954338"/>
          <p14:tracePt t="169865" x="3081338" y="2954338"/>
          <p14:tracePt t="169872" x="2971800" y="2954338"/>
          <p14:tracePt t="169892" x="2852738" y="2954338"/>
          <p14:tracePt t="169897" x="2825750" y="2954338"/>
          <p14:tracePt t="169906" x="2798763" y="2954338"/>
          <p14:tracePt t="170009" x="2789238" y="2954338"/>
          <p14:tracePt t="170225" x="2808288" y="2946400"/>
          <p14:tracePt t="170233" x="2825750" y="2946400"/>
          <p14:tracePt t="170240" x="2844800" y="2946400"/>
          <p14:tracePt t="170249" x="2852738" y="2946400"/>
          <p14:tracePt t="170256" x="2862263" y="2946400"/>
          <p14:tracePt t="170264" x="2881313" y="2946400"/>
          <p14:tracePt t="170272" x="2889250" y="2946400"/>
          <p14:tracePt t="170280" x="2908300" y="2946400"/>
          <p14:tracePt t="170288" x="2917825" y="2946400"/>
          <p14:tracePt t="170361" x="2925763" y="2946400"/>
          <p14:tracePt t="170371" x="2935288" y="2946400"/>
          <p14:tracePt t="170376" x="2981325" y="2946400"/>
          <p14:tracePt t="170384" x="3035300" y="2946400"/>
          <p14:tracePt t="170392" x="3127375" y="2946400"/>
          <p14:tracePt t="170400" x="3217863" y="2946400"/>
          <p14:tracePt t="170408" x="3346450" y="2946400"/>
          <p14:tracePt t="170416" x="3473450" y="2946400"/>
          <p14:tracePt t="170424" x="3600450" y="2946400"/>
          <p14:tracePt t="170432" x="3746500" y="2946400"/>
          <p14:tracePt t="170440" x="3911600" y="2946400"/>
          <p14:tracePt t="170448" x="4021138" y="2946400"/>
          <p14:tracePt t="170456" x="4129088" y="2946400"/>
          <p14:tracePt t="170464" x="4165600" y="2946400"/>
          <p14:tracePt t="170472" x="4202113" y="2946400"/>
          <p14:tracePt t="171002" x="4257675" y="2946400"/>
          <p14:tracePt t="171009" x="4403725" y="2946400"/>
          <p14:tracePt t="171017" x="4549775" y="2954338"/>
          <p14:tracePt t="171025" x="4730750" y="2973388"/>
          <p14:tracePt t="171033" x="4895850" y="3000375"/>
          <p14:tracePt t="171042" x="5041900" y="3017838"/>
          <p14:tracePt t="171049" x="5205413" y="3046413"/>
          <p14:tracePt t="171057" x="5334000" y="3046413"/>
          <p14:tracePt t="171065" x="5461000" y="3073400"/>
          <p14:tracePt t="171073" x="5561013" y="3073400"/>
          <p14:tracePt t="171081" x="5616575" y="3073400"/>
          <p14:tracePt t="171090" x="5643563" y="3073400"/>
          <p14:tracePt t="171586" x="5534025" y="3109913"/>
          <p14:tracePt t="171593" x="5351463" y="3146425"/>
          <p14:tracePt t="171601" x="5151438" y="3155950"/>
          <p14:tracePt t="171609" x="4905375" y="3155950"/>
          <p14:tracePt t="171618" x="4603750" y="3155950"/>
          <p14:tracePt t="171625" x="4157663" y="3155950"/>
          <p14:tracePt t="171633" x="3709988" y="3155950"/>
          <p14:tracePt t="171641" x="3300413" y="3155950"/>
          <p14:tracePt t="171649" x="2925763" y="3146425"/>
          <p14:tracePt t="171658" x="2533650" y="3100388"/>
          <p14:tracePt t="171665" x="2279650" y="3046413"/>
          <p14:tracePt t="171673" x="2114550" y="3036888"/>
          <p14:tracePt t="171681" x="1968500" y="3017838"/>
          <p14:tracePt t="171690" x="1895475" y="3009900"/>
          <p14:tracePt t="171697" x="1851025" y="2982913"/>
          <p14:tracePt t="171706" x="1804988" y="2973388"/>
          <p14:tracePt t="171713" x="1751013" y="2973388"/>
          <p14:tracePt t="171723" x="1731963" y="2973388"/>
          <p14:tracePt t="171729" x="1695450" y="2973388"/>
          <p14:tracePt t="171740" x="1649413" y="2973388"/>
          <p14:tracePt t="171745" x="1631950" y="2973388"/>
          <p14:tracePt t="171757" x="1604963" y="2973388"/>
          <p14:tracePt t="171762" x="1585913" y="2973388"/>
          <p14:tracePt t="171774" x="1549400" y="2973388"/>
          <p14:tracePt t="171777" x="1504950" y="2973388"/>
          <p14:tracePt t="171786" x="1485900" y="2973388"/>
          <p14:tracePt t="171793" x="1458913" y="2973388"/>
          <p14:tracePt t="171801" x="1439863" y="2973388"/>
          <p14:tracePt t="171810" x="1431925" y="2973388"/>
          <p14:tracePt t="171817" x="1422400" y="2973388"/>
          <p14:tracePt t="172088" x="1449388" y="2973388"/>
          <p14:tracePt t="172096" x="1458913" y="2973388"/>
          <p14:tracePt t="172104" x="1476375" y="2963863"/>
          <p14:tracePt t="172112" x="1512888" y="2909888"/>
          <p14:tracePt t="172120" x="1522413" y="2844800"/>
          <p14:tracePt t="172128" x="1531938" y="2800350"/>
          <p14:tracePt t="172137" x="1576388" y="2727325"/>
          <p14:tracePt t="172145" x="1576388" y="2681288"/>
          <p14:tracePt t="172154" x="1576388" y="2644775"/>
          <p14:tracePt t="172161" x="1576388" y="2625725"/>
          <p14:tracePt t="172169" x="1576388" y="2589213"/>
          <p14:tracePt t="172185" x="1576388" y="2581275"/>
          <p14:tracePt t="172194" x="1576388" y="2562225"/>
          <p14:tracePt t="172201" x="1576388" y="2554288"/>
          <p14:tracePt t="172209" x="1576388" y="2544763"/>
          <p14:tracePt t="172217" x="1576388" y="2517775"/>
          <p14:tracePt t="172225" x="1576388" y="2498725"/>
          <p14:tracePt t="172233" x="1576388" y="2444750"/>
          <p14:tracePt t="172241" x="1576388" y="2389188"/>
          <p14:tracePt t="172249" x="1558925" y="2335213"/>
          <p14:tracePt t="172257" x="1549400" y="2270125"/>
          <p14:tracePt t="172265" x="1549400" y="2216150"/>
          <p14:tracePt t="172274" x="1541463" y="2152650"/>
          <p14:tracePt t="172282" x="1541463" y="2116138"/>
          <p14:tracePt t="172290" x="1512888" y="2097088"/>
          <p14:tracePt t="172298" x="1504950" y="2070100"/>
          <p14:tracePt t="172307" x="1504950" y="2052638"/>
          <p14:tracePt t="172314" x="1504950" y="2033588"/>
          <p14:tracePt t="172323" x="1504950" y="2024063"/>
          <p14:tracePt t="172329" x="1504950" y="2016125"/>
          <p14:tracePt t="172340" x="1504950" y="2006600"/>
          <p14:tracePt t="172346" x="1504950" y="1987550"/>
          <p14:tracePt t="172357" x="1504950" y="1970088"/>
          <p14:tracePt t="172362" x="1504950" y="1951038"/>
          <p14:tracePt t="172373" x="1504950" y="1924050"/>
          <p14:tracePt t="172378" x="1522413" y="1897063"/>
          <p14:tracePt t="172391" x="1522413" y="1870075"/>
          <p14:tracePt t="172396" x="1522413" y="1833563"/>
          <p14:tracePt t="172400" x="1522413" y="1797050"/>
          <p14:tracePt t="172408" x="1522413" y="1778000"/>
          <p14:tracePt t="172416" x="1522413" y="1751013"/>
          <p14:tracePt t="172424" x="1522413" y="1741488"/>
          <p14:tracePt t="172433" x="1522413" y="1731963"/>
          <p14:tracePt t="172440" x="1522413" y="1724025"/>
          <p14:tracePt t="172448" x="1522413" y="1697038"/>
          <p14:tracePt t="172456" x="1522413" y="1677988"/>
          <p14:tracePt t="172464" x="1522413" y="1651000"/>
          <p14:tracePt t="172472" x="1522413" y="1614488"/>
          <p14:tracePt t="172480" x="1522413" y="1595438"/>
          <p14:tracePt t="172488" x="1522413" y="1568450"/>
          <p14:tracePt t="172497" x="1522413" y="1550988"/>
          <p14:tracePt t="172505" x="1522413" y="1541463"/>
          <p14:tracePt t="172513" x="1522413" y="1522413"/>
          <p14:tracePt t="172754" x="1522413" y="1541463"/>
          <p14:tracePt t="172762" x="1495425" y="1604963"/>
          <p14:tracePt t="172770" x="1449388" y="1697038"/>
          <p14:tracePt t="172777" x="1449388" y="1760538"/>
          <p14:tracePt t="172785" x="1422400" y="1814513"/>
          <p14:tracePt t="172792" x="1412875" y="1897063"/>
          <p14:tracePt t="172800" x="1385888" y="1960563"/>
          <p14:tracePt t="172808" x="1376363" y="2016125"/>
          <p14:tracePt t="172816" x="1376363" y="2070100"/>
          <p14:tracePt t="172824" x="1376363" y="2116138"/>
          <p14:tracePt t="172832" x="1376363" y="2179638"/>
          <p14:tracePt t="172840" x="1376363" y="2289175"/>
          <p14:tracePt t="172848" x="1376363" y="2389188"/>
          <p14:tracePt t="172856" x="1376363" y="2517775"/>
          <p14:tracePt t="172864" x="1376363" y="2644775"/>
          <p14:tracePt t="172872" x="1376363" y="2735263"/>
          <p14:tracePt t="172880" x="1385888" y="2844800"/>
          <p14:tracePt t="172890" x="1395413" y="2917825"/>
          <p14:tracePt t="172896" x="1403350" y="3000375"/>
          <p14:tracePt t="172904" x="1449388" y="3127375"/>
          <p14:tracePt t="172912" x="1449388" y="3173413"/>
          <p14:tracePt t="172921" x="1476375" y="3246438"/>
          <p14:tracePt t="172928" x="1485900" y="3302000"/>
          <p14:tracePt t="172937" x="1495425" y="3346450"/>
          <p14:tracePt t="172944" x="1504950" y="3382963"/>
          <p14:tracePt t="172954" x="1512888" y="3419475"/>
          <p14:tracePt t="172961" x="1512888" y="3446463"/>
          <p14:tracePt t="172972" x="1512888" y="3465513"/>
          <p14:tracePt t="172977" x="1512888" y="3492500"/>
          <p14:tracePt t="172985" x="1512888" y="3529013"/>
          <p14:tracePt t="172993" x="1512888" y="3548063"/>
          <p14:tracePt t="173001" x="1512888" y="3584575"/>
          <p14:tracePt t="173009" x="1512888" y="3592513"/>
          <p14:tracePt t="173017" x="1512888" y="3638550"/>
          <p14:tracePt t="173025" x="1512888" y="3657600"/>
          <p14:tracePt t="173033" x="1512888" y="3694113"/>
          <p14:tracePt t="173041" x="1512888" y="3702050"/>
          <p14:tracePt t="173049" x="1512888" y="3730625"/>
          <p14:tracePt t="173057" x="1522413" y="3738563"/>
          <p14:tracePt t="173160" x="1531938" y="3748088"/>
          <p14:tracePt t="173274" x="1531938" y="3730625"/>
          <p14:tracePt t="173282" x="1531938" y="3702050"/>
          <p14:tracePt t="173290" x="1531938" y="3694113"/>
          <p14:tracePt t="173298" x="1512888" y="3675063"/>
          <p14:tracePt t="173307" x="1504950" y="3648075"/>
          <p14:tracePt t="173314" x="1495425" y="3629025"/>
          <p14:tracePt t="173324" x="1485900" y="3602038"/>
          <p14:tracePt t="173330" x="1468438" y="3575050"/>
          <p14:tracePt t="173341" x="1458913" y="3575050"/>
          <p14:tracePt t="173356" x="1439863" y="3565525"/>
          <p14:tracePt t="173474" x="1439863" y="3556000"/>
          <p14:tracePt t="173490" x="1485900" y="3548063"/>
          <p14:tracePt t="173497" x="1612900" y="3529013"/>
          <p14:tracePt t="173505" x="1722438" y="3529013"/>
          <p14:tracePt t="173513" x="1868488" y="3529013"/>
          <p14:tracePt t="173522" x="2033588" y="3529013"/>
          <p14:tracePt t="173529" x="2179638" y="3529013"/>
          <p14:tracePt t="173538" x="2343150" y="3529013"/>
          <p14:tracePt t="173545" x="2489200" y="3529013"/>
          <p14:tracePt t="173556" x="2625725" y="3529013"/>
          <p14:tracePt t="173561" x="2725738" y="3529013"/>
          <p14:tracePt t="173571" x="2762250" y="3529013"/>
          <p14:tracePt t="173577" x="2789238" y="3529013"/>
          <p14:tracePt t="173585" x="2798763" y="3529013"/>
          <p14:tracePt t="173746" x="2798763" y="3519488"/>
          <p14:tracePt t="173755" x="2781300" y="3519488"/>
          <p14:tracePt t="173763" x="2762250" y="3519488"/>
          <p14:tracePt t="173770" x="2752725" y="3519488"/>
          <p14:tracePt t="173777" x="2708275" y="3519488"/>
          <p14:tracePt t="173785" x="2689225" y="3519488"/>
          <p14:tracePt t="173793" x="2635250" y="3519488"/>
          <p14:tracePt t="173800" x="2598738" y="3519488"/>
          <p14:tracePt t="173809" x="2543175" y="3519488"/>
          <p14:tracePt t="173817" x="2489200" y="3519488"/>
          <p14:tracePt t="173824" x="2389188" y="3492500"/>
          <p14:tracePt t="173832" x="2297113" y="3492500"/>
          <p14:tracePt t="173841" x="2179638" y="3465513"/>
          <p14:tracePt t="173848" x="2070100" y="3455988"/>
          <p14:tracePt t="173856" x="1941513" y="3455988"/>
          <p14:tracePt t="173865" x="1795463" y="3411538"/>
          <p14:tracePt t="173887" x="1504950" y="3375025"/>
          <p14:tracePt t="173889" x="1330325" y="3346450"/>
          <p14:tracePt t="173896" x="1166813" y="3338513"/>
          <p14:tracePt t="173904" x="984250" y="3319463"/>
          <p14:tracePt t="173912" x="801688" y="3273425"/>
          <p14:tracePt t="173921" x="674688" y="3273425"/>
          <p14:tracePt t="173929" x="528638" y="3255963"/>
          <p14:tracePt t="173937" x="382588" y="3246438"/>
          <p14:tracePt t="173944" x="292100" y="3246438"/>
          <p14:tracePt t="173955" x="182563" y="3246438"/>
          <p14:tracePt t="173961" x="119063" y="3228975"/>
          <p14:tracePt t="173972" x="46038" y="3200400"/>
          <p14:tracePt t="173977" x="0" y="3200400"/>
          <p14:tracePt t="174339" x="109538" y="3036888"/>
          <p14:tracePt t="174345" x="146050" y="3027363"/>
          <p14:tracePt t="174358" x="228600" y="3000375"/>
          <p14:tracePt t="174361" x="309563" y="2963863"/>
          <p14:tracePt t="174374" x="365125" y="2954338"/>
          <p14:tracePt t="174377" x="382588" y="2954338"/>
          <p14:tracePt t="174386" x="419100" y="2936875"/>
          <p14:tracePt t="174395" x="438150" y="2927350"/>
          <p14:tracePt t="174402" x="446088" y="2927350"/>
          <p14:tracePt t="174410" x="446088" y="2917825"/>
          <p14:tracePt t="174482" x="438150" y="2917825"/>
          <p14:tracePt t="174490" x="428625" y="2917825"/>
          <p14:tracePt t="174498" x="419100" y="2917825"/>
          <p14:tracePt t="174507" x="392113" y="2917825"/>
          <p14:tracePt t="174514" x="365125" y="2917825"/>
          <p14:tracePt t="174524" x="336550" y="2917825"/>
          <p14:tracePt t="174530" x="319088" y="2917825"/>
          <p14:tracePt t="174540" x="292100" y="2917825"/>
          <p14:tracePt t="174546" x="246063" y="2917825"/>
          <p14:tracePt t="174557" x="228600" y="2917825"/>
          <p14:tracePt t="174561" x="200025" y="2917825"/>
          <p14:tracePt t="174573" x="182563" y="2917825"/>
          <p14:tracePt t="174642" x="173038" y="2909888"/>
          <p14:tracePt t="174649" x="173038" y="2900363"/>
          <p14:tracePt t="174666" x="192088" y="2881313"/>
          <p14:tracePt t="174673" x="200025" y="2873375"/>
          <p14:tracePt t="174697" x="209550" y="2863850"/>
          <p14:tracePt t="174882" x="219075" y="2863850"/>
          <p14:tracePt t="174897" x="255588" y="2863850"/>
          <p14:tracePt t="174905" x="292100" y="2863850"/>
          <p14:tracePt t="174914" x="319088" y="2863850"/>
          <p14:tracePt t="174923" x="355600" y="2863850"/>
          <p14:tracePt t="174930" x="419100" y="2890838"/>
          <p14:tracePt t="174940" x="492125" y="2917825"/>
          <p14:tracePt t="174946" x="555625" y="2954338"/>
          <p14:tracePt t="174957" x="601663" y="2973388"/>
          <p14:tracePt t="174962" x="628650" y="2982913"/>
          <p14:tracePt t="174972" x="674688" y="2982913"/>
          <p14:tracePt t="174976" x="684213" y="2982913"/>
          <p14:tracePt t="175290" x="738188" y="2982913"/>
          <p14:tracePt t="175298" x="811213" y="2982913"/>
          <p14:tracePt t="175305" x="874713" y="2982913"/>
          <p14:tracePt t="175313" x="966788" y="2982913"/>
          <p14:tracePt t="175323" x="1076325" y="2982913"/>
          <p14:tracePt t="175329" x="1185863" y="2982913"/>
          <p14:tracePt t="175338" x="1330325" y="2982913"/>
          <p14:tracePt t="175345" x="1439863" y="2982913"/>
          <p14:tracePt t="175355" x="1568450" y="2982913"/>
          <p14:tracePt t="175361" x="1641475" y="2982913"/>
          <p14:tracePt t="175371" x="1695450" y="2982913"/>
          <p14:tracePt t="175377" x="1714500" y="2982913"/>
          <p14:tracePt t="175385" x="1741488" y="2982913"/>
          <p14:tracePt t="175393" x="1751013" y="2982913"/>
          <p14:tracePt t="175401" x="1758950" y="2982913"/>
          <p14:tracePt t="176314" x="1778000" y="2982913"/>
          <p14:tracePt t="176320" x="1795463" y="2982913"/>
          <p14:tracePt t="176328" x="1824038" y="2982913"/>
          <p14:tracePt t="176336" x="1831975" y="2982913"/>
          <p14:tracePt t="176344" x="1841500" y="2982913"/>
          <p14:tracePt t="176353" x="1878013" y="2982913"/>
          <p14:tracePt t="176360" x="1895475" y="2982913"/>
          <p14:tracePt t="176370" x="1924050" y="2982913"/>
          <p14:tracePt t="176377" x="1931988" y="2982913"/>
          <p14:tracePt t="177280" x="1941513" y="2982913"/>
          <p14:tracePt t="177288" x="1941513" y="2954338"/>
          <p14:tracePt t="177296" x="1941513" y="2881313"/>
          <p14:tracePt t="177304" x="1914525" y="2771775"/>
          <p14:tracePt t="177312" x="1905000" y="2690813"/>
          <p14:tracePt t="177320" x="1878013" y="2598738"/>
          <p14:tracePt t="177329" x="1851025" y="2498725"/>
          <p14:tracePt t="177337" x="1824038" y="2408238"/>
          <p14:tracePt t="177345" x="1778000" y="2270125"/>
          <p14:tracePt t="177354" x="1768475" y="2197100"/>
          <p14:tracePt t="177361" x="1741488" y="2089150"/>
          <p14:tracePt t="177371" x="1704975" y="1951038"/>
          <p14:tracePt t="177377" x="1677988" y="1860550"/>
          <p14:tracePt t="177388" x="1668463" y="1724025"/>
          <p14:tracePt t="177393" x="1641475" y="1631950"/>
          <p14:tracePt t="177401" x="1622425" y="1504950"/>
          <p14:tracePt t="177409" x="1622425" y="1395413"/>
          <p14:tracePt t="177417" x="1622425" y="1322388"/>
          <p14:tracePt t="177425" x="1622425" y="1239838"/>
          <p14:tracePt t="177435" x="1622425" y="1185863"/>
          <p14:tracePt t="177440" x="1622425" y="1158875"/>
          <p14:tracePt t="177448" x="1631950" y="1139825"/>
          <p14:tracePt t="177456" x="1658938" y="1122363"/>
          <p14:tracePt t="177464" x="1658938" y="1112838"/>
          <p14:tracePt t="177915" x="1658938" y="1149350"/>
          <p14:tracePt t="177921" x="1658938" y="1295400"/>
          <p14:tracePt t="177929" x="1658938" y="1404938"/>
          <p14:tracePt t="177939" x="1658938" y="1531938"/>
          <p14:tracePt t="177945" x="1685925" y="1660525"/>
          <p14:tracePt t="177955" x="1695450" y="1797050"/>
          <p14:tracePt t="177961" x="1695450" y="1906588"/>
          <p14:tracePt t="177972" x="1722438" y="2016125"/>
          <p14:tracePt t="177977" x="1722438" y="2106613"/>
          <p14:tracePt t="177988" x="1722438" y="2160588"/>
          <p14:tracePt t="177993" x="1751013" y="2243138"/>
          <p14:tracePt t="178001" x="1751013" y="2289175"/>
          <p14:tracePt t="178009" x="1751013" y="2343150"/>
          <p14:tracePt t="178017" x="1751013" y="2371725"/>
          <p14:tracePt t="178025" x="1751013" y="2408238"/>
          <p14:tracePt t="178033" x="1751013" y="2462213"/>
          <p14:tracePt t="178041" x="1722438" y="2544763"/>
          <p14:tracePt t="178049" x="1722438" y="2589213"/>
          <p14:tracePt t="178057" x="1704975" y="2654300"/>
          <p14:tracePt t="178065" x="1685925" y="2698750"/>
          <p14:tracePt t="178073" x="1677988" y="2744788"/>
          <p14:tracePt t="178081" x="1677988" y="2781300"/>
          <p14:tracePt t="178089" x="1677988" y="2800350"/>
          <p14:tracePt t="178097" x="1677988" y="2844800"/>
          <p14:tracePt t="178113" x="1668463" y="2863850"/>
          <p14:tracePt t="178122" x="1668463" y="2881313"/>
          <p14:tracePt t="178129" x="1658938" y="2900363"/>
          <p14:tracePt t="178139" x="1649413" y="2909888"/>
          <p14:tracePt t="178145" x="1649413" y="2917825"/>
          <p14:tracePt t="178155" x="1649413" y="2927350"/>
          <p14:tracePt t="178161" x="1649413" y="2936875"/>
          <p14:tracePt t="178172" x="1649413" y="2963863"/>
          <p14:tracePt t="178177" x="1649413" y="2973388"/>
          <p14:tracePt t="178185" x="1649413" y="3009900"/>
          <p14:tracePt t="178193" x="1649413" y="3036888"/>
          <p14:tracePt t="178201" x="1649413" y="3063875"/>
          <p14:tracePt t="178209" x="1649413" y="3109913"/>
          <p14:tracePt t="178217" x="1649413" y="3136900"/>
          <p14:tracePt t="178225" x="1649413" y="3173413"/>
          <p14:tracePt t="178234" x="1649413" y="3219450"/>
          <p14:tracePt t="178241" x="1649413" y="3236913"/>
          <p14:tracePt t="178249" x="1649413" y="3255963"/>
          <p14:tracePt t="178265" x="1649413" y="3265488"/>
          <p14:tracePt t="178297" x="1649413" y="3273425"/>
          <p14:tracePt t="178305" x="1649413" y="3292475"/>
          <p14:tracePt t="178313" x="1649413" y="3309938"/>
          <p14:tracePt t="178322" x="1649413" y="3346450"/>
          <p14:tracePt t="178329" x="1649413" y="3365500"/>
          <p14:tracePt t="178339" x="1649413" y="3392488"/>
          <p14:tracePt t="178345" x="1649413" y="3402013"/>
          <p14:tracePt t="178355" x="1649413" y="3411538"/>
          <p14:tracePt t="178538" x="1649413" y="3419475"/>
          <p14:tracePt t="178544" x="1685925" y="3419475"/>
          <p14:tracePt t="178552" x="1704975" y="3419475"/>
          <p14:tracePt t="178560" x="1731963" y="3419475"/>
          <p14:tracePt t="178569" x="1751013" y="3419475"/>
          <p14:tracePt t="178576" x="1778000" y="3419475"/>
          <p14:tracePt t="178584" x="1831975" y="3419475"/>
          <p14:tracePt t="178592" x="1851025" y="3419475"/>
          <p14:tracePt t="178601" x="1887538" y="3419475"/>
          <p14:tracePt t="178609" x="1924050" y="3419475"/>
          <p14:tracePt t="178617" x="1941513" y="3419475"/>
          <p14:tracePt t="178625" x="1968500" y="3419475"/>
          <p14:tracePt t="178633" x="1997075" y="3419475"/>
          <p14:tracePt t="178641" x="2041525" y="3419475"/>
          <p14:tracePt t="178649" x="2078038" y="3419475"/>
          <p14:tracePt t="178657" x="2097088" y="3419475"/>
          <p14:tracePt t="178665" x="2143125" y="3419475"/>
          <p14:tracePt t="178673" x="2179638" y="3419475"/>
          <p14:tracePt t="178681" x="2197100" y="3419475"/>
          <p14:tracePt t="178689" x="2214563" y="3419475"/>
          <p14:tracePt t="178697" x="2224088" y="3419475"/>
          <p14:tracePt t="178705" x="2233613" y="3419475"/>
          <p14:tracePt t="178770" x="2260600" y="3419475"/>
          <p14:tracePt t="178777" x="2287588" y="3419475"/>
          <p14:tracePt t="178787" x="2324100" y="3419475"/>
          <p14:tracePt t="178793" x="2379663" y="3419475"/>
          <p14:tracePt t="178801" x="2443163" y="3419475"/>
          <p14:tracePt t="178809" x="2516188" y="3419475"/>
          <p14:tracePt t="178817" x="2625725" y="3419475"/>
          <p14:tracePt t="178825" x="2716213" y="3419475"/>
          <p14:tracePt t="178833" x="2825750" y="3465513"/>
          <p14:tracePt t="178841" x="2917825" y="3465513"/>
          <p14:tracePt t="178849" x="3035300" y="3492500"/>
          <p14:tracePt t="178858" x="3090863" y="3492500"/>
          <p14:tracePt t="178865" x="3171825" y="3519488"/>
          <p14:tracePt t="178874" x="3200400" y="3519488"/>
          <p14:tracePt t="178889" x="3244850" y="3519488"/>
          <p14:tracePt t="179434" x="3263900" y="3529013"/>
          <p14:tracePt t="179442" x="3309938" y="3538538"/>
          <p14:tracePt t="179448" x="3309938" y="3575050"/>
          <p14:tracePt t="179456" x="3309938" y="3621088"/>
          <p14:tracePt t="179464" x="3309938" y="3675063"/>
          <p14:tracePt t="179472" x="3309938" y="3730625"/>
          <p14:tracePt t="179480" x="3309938" y="3803650"/>
          <p14:tracePt t="179489" x="3309938" y="3875088"/>
          <p14:tracePt t="179496" x="3309938" y="3984625"/>
          <p14:tracePt t="179504" x="3309938" y="4067175"/>
          <p14:tracePt t="179512" x="3317875" y="4176713"/>
          <p14:tracePt t="179520" x="3336925" y="4268788"/>
          <p14:tracePt t="179529" x="3346450" y="4376738"/>
          <p14:tracePt t="179537" x="3373438" y="4459288"/>
          <p14:tracePt t="179545" x="3373438" y="4514850"/>
          <p14:tracePt t="179554" x="3373438" y="4559300"/>
          <p14:tracePt t="179561" x="3373438" y="4587875"/>
          <p14:tracePt t="179571" x="3373438" y="4605338"/>
          <p14:tracePt t="179577" x="3373438" y="4624388"/>
          <p14:tracePt t="179587" x="3373438" y="4632325"/>
          <p14:tracePt t="179593" x="3373438" y="4641850"/>
          <p14:tracePt t="179601" x="3373438" y="4651375"/>
          <p14:tracePt t="179609" x="3373438" y="4660900"/>
          <p14:tracePt t="179617" x="3373438" y="4687888"/>
          <p14:tracePt t="179625" x="3373438" y="4705350"/>
          <p14:tracePt t="179633" x="3373438" y="4732338"/>
          <p14:tracePt t="179641" x="3373438" y="4760913"/>
          <p14:tracePt t="179649" x="3373438" y="4805363"/>
          <p14:tracePt t="179657" x="3354388" y="4824413"/>
          <p14:tracePt t="179665" x="3354388" y="4851400"/>
          <p14:tracePt t="179673" x="3336925" y="4870450"/>
          <p14:tracePt t="179681" x="3327400" y="4887913"/>
          <p14:tracePt t="179689" x="3317875" y="4906963"/>
          <p14:tracePt t="179705" x="3317875" y="4943475"/>
          <p14:tracePt t="179713" x="3309938" y="4951413"/>
          <p14:tracePt t="179729" x="3309938" y="4970463"/>
          <p14:tracePt t="179745" x="3309938" y="4979988"/>
          <p14:tracePt t="179761" x="3309938" y="4987925"/>
          <p14:tracePt t="179777" x="3309938" y="4997450"/>
          <p14:tracePt t="179793" x="3309938" y="5016500"/>
          <p14:tracePt t="179801" x="3300413" y="5016500"/>
          <p14:tracePt t="179809" x="3290888" y="5024438"/>
          <p14:tracePt t="179817" x="3281363" y="5033963"/>
          <p14:tracePt t="179825" x="3273425" y="5060950"/>
          <p14:tracePt t="179833" x="3263900" y="5070475"/>
          <p14:tracePt t="179841" x="3244850" y="5097463"/>
          <p14:tracePt t="179849" x="3236913" y="5116513"/>
          <p14:tracePt t="179856" x="3236913" y="5126038"/>
          <p14:tracePt t="179865" x="3227388" y="5153025"/>
          <p14:tracePt t="179872" x="3200400" y="5170488"/>
          <p14:tracePt t="179889" x="3200400" y="5197475"/>
          <p14:tracePt t="179897" x="3200400" y="5207000"/>
          <p14:tracePt t="179905" x="3190875" y="5226050"/>
          <p14:tracePt t="179913" x="3190875" y="5233988"/>
          <p14:tracePt t="179921" x="3181350" y="5253038"/>
          <p14:tracePt t="179937" x="3171825" y="5253038"/>
          <p14:tracePt t="179945" x="3163888" y="5262563"/>
          <p14:tracePt t="180170" x="3144838" y="5270500"/>
          <p14:tracePt t="180176" x="3136900" y="5280025"/>
          <p14:tracePt t="180192" x="3117850" y="5299075"/>
          <p14:tracePt t="180216" x="3108325" y="5326063"/>
          <p14:tracePt t="180233" x="3100388" y="5335588"/>
          <p14:tracePt t="180249" x="3090863" y="5353050"/>
          <p14:tracePt t="180474" x="3090863" y="5343525"/>
          <p14:tracePt t="180480" x="3090863" y="5335588"/>
          <p14:tracePt t="180488" x="3090863" y="5326063"/>
          <p14:tracePt t="180496" x="3090863" y="5316538"/>
          <p14:tracePt t="180504" x="3136900" y="5299075"/>
          <p14:tracePt t="180520" x="3136900" y="5289550"/>
          <p14:tracePt t="180528" x="3154363" y="5270500"/>
          <p14:tracePt t="180536" x="3163888" y="5253038"/>
          <p14:tracePt t="180544" x="3171825" y="5233988"/>
          <p14:tracePt t="180553" x="3181350" y="5216525"/>
          <p14:tracePt t="180561" x="3217863" y="5180013"/>
          <p14:tracePt t="180571" x="3227388" y="5153025"/>
          <p14:tracePt t="180577" x="3236913" y="5133975"/>
          <p14:tracePt t="180587" x="3254375" y="5070475"/>
          <p14:tracePt t="180593" x="3263900" y="5053013"/>
          <p14:tracePt t="180601" x="3281363" y="4997450"/>
          <p14:tracePt t="180609" x="3290888" y="4970463"/>
          <p14:tracePt t="180617" x="3327400" y="4914900"/>
          <p14:tracePt t="180625" x="3346450" y="4870450"/>
          <p14:tracePt t="180633" x="3390900" y="4787900"/>
          <p14:tracePt t="180641" x="3409950" y="4724400"/>
          <p14:tracePt t="180649" x="3436938" y="4660900"/>
          <p14:tracePt t="180658" x="3455988" y="4614863"/>
          <p14:tracePt t="180665" x="3509963" y="4568825"/>
          <p14:tracePt t="180674" x="3509963" y="4551363"/>
          <p14:tracePt t="180681" x="3509963" y="4522788"/>
          <p14:tracePt t="180689" x="3490913" y="4495800"/>
          <p14:tracePt t="180697" x="3446463" y="4468813"/>
          <p14:tracePt t="180706" x="3400425" y="4432300"/>
          <p14:tracePt t="180713" x="3363913" y="4395788"/>
          <p14:tracePt t="180721" x="3300413" y="4359275"/>
          <p14:tracePt t="180729" x="3273425" y="4332288"/>
          <p14:tracePt t="180738" x="3236913" y="4276725"/>
          <p14:tracePt t="180745" x="3208338" y="4249738"/>
          <p14:tracePt t="180754" x="3208338" y="4240213"/>
          <p14:tracePt t="180761" x="3208338" y="4222750"/>
          <p14:tracePt t="180771" x="3208338" y="4186238"/>
          <p14:tracePt t="180777" x="3208338" y="4159250"/>
          <p14:tracePt t="180789" x="3208338" y="4149725"/>
          <p14:tracePt t="180793" x="3217863" y="4122738"/>
          <p14:tracePt t="180801" x="3244850" y="4094163"/>
          <p14:tracePt t="180809" x="3263900" y="4067175"/>
          <p14:tracePt t="180817" x="3273425" y="4067175"/>
          <p14:tracePt t="180825" x="3281363" y="4049713"/>
          <p14:tracePt t="180888" x="3254375" y="4049713"/>
          <p14:tracePt t="180896" x="3163888" y="4049713"/>
          <p14:tracePt t="180904" x="3081338" y="4030663"/>
          <p14:tracePt t="180912" x="2971800" y="4021138"/>
          <p14:tracePt t="180920" x="2852738" y="3994150"/>
          <p14:tracePt t="180928" x="2708275" y="3976688"/>
          <p14:tracePt t="180937" x="2579688" y="3957638"/>
          <p14:tracePt t="180945" x="2452688" y="3948113"/>
          <p14:tracePt t="180955" x="2343150" y="3921125"/>
          <p14:tracePt t="180961" x="2224088" y="3903663"/>
          <p14:tracePt t="180973" x="2151063" y="3903663"/>
          <p14:tracePt t="180978" x="2078038" y="3894138"/>
          <p14:tracePt t="180988" x="2014538" y="3884613"/>
          <p14:tracePt t="180992" x="1978025" y="3884613"/>
          <p14:tracePt t="181000" x="1951038" y="3884613"/>
          <p14:tracePt t="181008" x="1941513" y="3884613"/>
          <p14:tracePt t="181040" x="1931988" y="3884613"/>
          <p14:tracePt t="181048" x="1924050" y="3884613"/>
          <p14:tracePt t="181130" x="1914525" y="3884613"/>
          <p14:tracePt t="181154" x="1914525" y="3903663"/>
          <p14:tracePt t="181161" x="1914525" y="3911600"/>
          <p14:tracePt t="181178" x="1914525" y="3930650"/>
          <p14:tracePt t="181187" x="1914525" y="3940175"/>
          <p14:tracePt t="181201" x="1895475" y="3948113"/>
          <p14:tracePt t="181209" x="1878013" y="3957638"/>
          <p14:tracePt t="181217" x="1841500" y="3957638"/>
          <p14:tracePt t="181225" x="1795463" y="3957638"/>
          <p14:tracePt t="181233" x="1768475" y="3967163"/>
          <p14:tracePt t="181241" x="1741488" y="3984625"/>
          <p14:tracePt t="181249" x="1704975" y="3984625"/>
          <p14:tracePt t="181257" x="1695450" y="3984625"/>
          <p14:tracePt t="181265" x="1649413" y="3984625"/>
          <p14:tracePt t="181273" x="1641475" y="3984625"/>
          <p14:tracePt t="181281" x="1631950" y="3984625"/>
          <p14:tracePt t="181289" x="1622425" y="3984625"/>
          <p14:tracePt t="181297" x="1612900" y="3984625"/>
          <p14:tracePt t="181305" x="1595438" y="3984625"/>
          <p14:tracePt t="181313" x="1576388" y="3984625"/>
          <p14:tracePt t="181321" x="1558925" y="3984625"/>
          <p14:tracePt t="181329" x="1549400" y="3984625"/>
          <p14:tracePt t="181338" x="1512888" y="3984625"/>
          <p14:tracePt t="181345" x="1476375" y="3984625"/>
          <p14:tracePt t="181355" x="1458913" y="3984625"/>
          <p14:tracePt t="181361" x="1403350" y="3984625"/>
          <p14:tracePt t="181371" x="1358900" y="3984625"/>
          <p14:tracePt t="181377" x="1322388" y="3984625"/>
          <p14:tracePt t="181387" x="1266825" y="3984625"/>
          <p14:tracePt t="181393" x="1222375" y="3984625"/>
          <p14:tracePt t="181401" x="1203325" y="3984625"/>
          <p14:tracePt t="181409" x="1166813" y="3984625"/>
          <p14:tracePt t="181416" x="1093788" y="3984625"/>
          <p14:tracePt t="181426" x="1039813" y="3984625"/>
          <p14:tracePt t="181433" x="984250" y="3976688"/>
          <p14:tracePt t="181441" x="939800" y="3976688"/>
          <p14:tracePt t="181450" x="884238" y="3967163"/>
          <p14:tracePt t="181457" x="847725" y="3967163"/>
          <p14:tracePt t="181464" x="811213" y="3957638"/>
          <p14:tracePt t="181472" x="757238" y="3930650"/>
          <p14:tracePt t="181480" x="728663" y="3921125"/>
          <p14:tracePt t="181488" x="711200" y="3921125"/>
          <p14:tracePt t="181496" x="692150" y="3911600"/>
          <p14:tracePt t="181512" x="674688" y="3903663"/>
          <p14:tracePt t="181546" x="674688" y="3894138"/>
          <p14:tracePt t="181562" x="674688" y="3884613"/>
          <p14:tracePt t="181577" x="674688" y="3867150"/>
          <p14:tracePt t="181587" x="674688" y="3857625"/>
          <p14:tracePt t="181593" x="674688" y="3848100"/>
          <p14:tracePt t="181610" x="674688" y="3840163"/>
          <p14:tracePt t="181618" x="674688" y="3830638"/>
          <p14:tracePt t="181625" x="674688" y="3811588"/>
          <p14:tracePt t="181633" x="684213" y="3784600"/>
          <p14:tracePt t="181641" x="701675" y="3757613"/>
          <p14:tracePt t="181649" x="747713" y="3721100"/>
          <p14:tracePt t="181657" x="774700" y="3694113"/>
          <p14:tracePt t="181665" x="801688" y="3665538"/>
          <p14:tracePt t="181675" x="847725" y="3611563"/>
          <p14:tracePt t="181681" x="884238" y="3565525"/>
          <p14:tracePt t="181689" x="930275" y="3502025"/>
          <p14:tracePt t="181697" x="966788" y="3475038"/>
          <p14:tracePt t="181705" x="974725" y="3465513"/>
          <p14:tracePt t="181713" x="984250" y="3438525"/>
          <p14:tracePt t="181721" x="1011238" y="3402013"/>
          <p14:tracePt t="181738" x="1020763" y="3365500"/>
          <p14:tracePt t="181754" x="1030288" y="3355975"/>
          <p14:tracePt t="181761" x="1030288" y="3338513"/>
          <p14:tracePt t="181772" x="1030288" y="3328988"/>
          <p14:tracePt t="181801" x="1047750" y="3309938"/>
          <p14:tracePt t="181841" x="1047750" y="3282950"/>
          <p14:tracePt t="181849" x="1030288" y="3255963"/>
          <p14:tracePt t="181857" x="1011238" y="3246438"/>
          <p14:tracePt t="181865" x="1003300" y="3200400"/>
          <p14:tracePt t="181873" x="984250" y="3182938"/>
          <p14:tracePt t="181890" x="939800" y="3127375"/>
          <p14:tracePt t="181897" x="903288" y="3109913"/>
          <p14:tracePt t="181905" x="874713" y="3082925"/>
          <p14:tracePt t="181913" x="838200" y="3063875"/>
          <p14:tracePt t="181921" x="820738" y="3054350"/>
          <p14:tracePt t="181929" x="801688" y="3046413"/>
          <p14:tracePt t="181938" x="774700" y="3027363"/>
          <p14:tracePt t="181955" x="765175" y="3017838"/>
          <p14:tracePt t="181985" x="757238" y="3017838"/>
          <p14:tracePt t="182001" x="747713" y="3017838"/>
          <p14:tracePt t="182042" x="728663" y="3017838"/>
          <p14:tracePt t="182057" x="720725" y="3017838"/>
          <p14:tracePt t="182064" x="711200" y="3017838"/>
          <p14:tracePt t="182072" x="701675" y="3017838"/>
          <p14:tracePt t="182088" x="684213" y="3017838"/>
          <p14:tracePt t="182104" x="674688" y="3017838"/>
          <p14:tracePt t="182112" x="647700" y="3017838"/>
          <p14:tracePt t="182120" x="628650" y="3017838"/>
          <p14:tracePt t="182128" x="620713" y="3017838"/>
          <p14:tracePt t="182137" x="592138" y="3017838"/>
          <p14:tracePt t="182145" x="574675" y="3009900"/>
          <p14:tracePt t="182154" x="538163" y="3009900"/>
          <p14:tracePt t="182161" x="501650" y="3000375"/>
          <p14:tracePt t="182171" x="482600" y="3000375"/>
          <p14:tracePt t="182177" x="455613" y="2982913"/>
          <p14:tracePt t="182188" x="428625" y="2973388"/>
          <p14:tracePt t="182193" x="392113" y="2973388"/>
          <p14:tracePt t="182201" x="355600" y="2963863"/>
          <p14:tracePt t="182211" x="336550" y="2954338"/>
          <p14:tracePt t="182217" x="282575" y="2936875"/>
          <p14:tracePt t="182225" x="265113" y="2927350"/>
          <p14:tracePt t="182233" x="228600" y="2927350"/>
          <p14:tracePt t="182241" x="219075" y="2927350"/>
          <p14:tracePt t="182249" x="209550" y="2927350"/>
          <p14:tracePt t="182715" x="236538" y="2927350"/>
          <p14:tracePt t="182720" x="282575" y="2927350"/>
          <p14:tracePt t="182728" x="319088" y="2927350"/>
          <p14:tracePt t="182736" x="373063" y="2927350"/>
          <p14:tracePt t="182744" x="409575" y="2927350"/>
          <p14:tracePt t="182753" x="465138" y="2927350"/>
          <p14:tracePt t="182760" x="555625" y="2927350"/>
          <p14:tracePt t="182769" x="647700" y="2927350"/>
          <p14:tracePt t="182777" x="757238" y="2927350"/>
          <p14:tracePt t="182787" x="830263" y="2927350"/>
          <p14:tracePt t="182792" x="939800" y="2927350"/>
          <p14:tracePt t="182800" x="1030288" y="2927350"/>
          <p14:tracePt t="182808" x="1139825" y="2927350"/>
          <p14:tracePt t="182816" x="1230313" y="2927350"/>
          <p14:tracePt t="182824" x="1322388" y="2927350"/>
          <p14:tracePt t="182832" x="1412875" y="2927350"/>
          <p14:tracePt t="182840" x="1495425" y="2927350"/>
          <p14:tracePt t="182848" x="1531938" y="2927350"/>
          <p14:tracePt t="182856" x="1549400" y="2927350"/>
          <p14:tracePt t="182864" x="1576388" y="2927350"/>
          <p14:tracePt t="182890" x="1585913" y="2927350"/>
          <p14:tracePt t="182994" x="1622425" y="2927350"/>
          <p14:tracePt t="183003" x="1695450" y="2927350"/>
          <p14:tracePt t="183009" x="1768475" y="2927350"/>
          <p14:tracePt t="183016" x="1878013" y="2927350"/>
          <p14:tracePt t="183024" x="1931988" y="2927350"/>
          <p14:tracePt t="183032" x="2041525" y="2927350"/>
          <p14:tracePt t="183040" x="2170113" y="2927350"/>
          <p14:tracePt t="183048" x="2297113" y="2927350"/>
          <p14:tracePt t="183056" x="2389188" y="2927350"/>
          <p14:tracePt t="183064" x="2443163" y="2927350"/>
          <p14:tracePt t="183072" x="2498725" y="2927350"/>
          <p14:tracePt t="183080" x="2533650" y="2917825"/>
          <p14:tracePt t="183088" x="2543175" y="2917825"/>
          <p14:tracePt t="183218" x="2533650" y="2917825"/>
          <p14:tracePt t="183330" x="2525713" y="2917825"/>
          <p14:tracePt t="183337" x="2506663" y="2917825"/>
          <p14:tracePt t="183344" x="2498725" y="2917825"/>
          <p14:tracePt t="183353" x="2489200" y="2917825"/>
          <p14:tracePt t="183369" x="2462213" y="2917825"/>
          <p14:tracePt t="183392" x="2452688" y="2917825"/>
          <p14:tracePt t="183400" x="2425700" y="2917825"/>
          <p14:tracePt t="183408" x="2416175" y="2917825"/>
          <p14:tracePt t="183416" x="2406650" y="2927350"/>
          <p14:tracePt t="183425" x="2397125" y="2927350"/>
          <p14:tracePt t="183433" x="2370138" y="2927350"/>
          <p14:tracePt t="183441" x="2370138" y="2936875"/>
          <p14:tracePt t="183449" x="2360613" y="2936875"/>
          <p14:tracePt t="183457" x="2343150" y="2946400"/>
          <p14:tracePt t="183465" x="2333625" y="2946400"/>
          <p14:tracePt t="183473" x="2324100" y="2946400"/>
          <p14:tracePt t="183801" x="2316163" y="2946400"/>
          <p14:tracePt t="183808" x="2279650" y="2946400"/>
          <p14:tracePt t="183816" x="2224088" y="2954338"/>
          <p14:tracePt t="183824" x="2214563" y="2963863"/>
          <p14:tracePt t="183833" x="2187575" y="2963863"/>
          <p14:tracePt t="184186" x="2187575" y="2973388"/>
          <p14:tracePt t="184210" x="2187575" y="2982913"/>
          <p14:tracePt t="184224" x="2187575" y="3000375"/>
          <p14:tracePt t="184240" x="2179638" y="3017838"/>
          <p14:tracePt t="184264" x="2170113" y="3017838"/>
          <p14:tracePt t="184290" x="2160588" y="3027363"/>
          <p14:tracePt t="184306" x="2151063" y="3036888"/>
          <p14:tracePt t="184315" x="2133600" y="3054350"/>
          <p14:tracePt t="184330" x="2124075" y="3063875"/>
          <p14:tracePt t="184354" x="2114550" y="3073400"/>
          <p14:tracePt t="184363" x="2097088" y="3090863"/>
          <p14:tracePt t="184410" x="2078038" y="3090863"/>
          <p14:tracePt t="184434" x="2070100" y="3090863"/>
          <p14:tracePt t="184442" x="2060575" y="3090863"/>
          <p14:tracePt t="184450" x="2051050" y="3090863"/>
          <p14:tracePt t="184458" x="2033588" y="3090863"/>
          <p14:tracePt t="184482" x="2024063" y="3090863"/>
          <p14:tracePt t="184489" x="2014538" y="3090863"/>
          <p14:tracePt t="184497" x="1997075" y="3090863"/>
          <p14:tracePt t="184505" x="1978025" y="3082925"/>
          <p14:tracePt t="184513" x="1951038" y="3082925"/>
          <p14:tracePt t="184522" x="1914525" y="3073400"/>
          <p14:tracePt t="184529" x="1887538" y="3073400"/>
          <p14:tracePt t="184538" x="1851025" y="3073400"/>
          <p14:tracePt t="184545" x="1831975" y="3073400"/>
          <p14:tracePt t="184554" x="1804988" y="3073400"/>
          <p14:tracePt t="184561" x="1768475" y="3073400"/>
          <p14:tracePt t="184571" x="1741488" y="3073400"/>
          <p14:tracePt t="184577" x="1722438" y="3063875"/>
          <p14:tracePt t="184588" x="1714500" y="3054350"/>
          <p14:tracePt t="184779" x="1704975" y="3046413"/>
          <p14:tracePt t="185282" x="1695450" y="3017838"/>
          <p14:tracePt t="185288" x="1704975" y="3000375"/>
          <p14:tracePt t="185296" x="1722438" y="2954338"/>
          <p14:tracePt t="185304" x="1741488" y="2936875"/>
          <p14:tracePt t="185312" x="1751013" y="2909888"/>
          <p14:tracePt t="185320" x="1768475" y="2890838"/>
          <p14:tracePt t="185328" x="1778000" y="2854325"/>
          <p14:tracePt t="185336" x="1787525" y="2844800"/>
          <p14:tracePt t="185344" x="1795463" y="2844800"/>
          <p14:tracePt t="185352" x="1804988" y="2817813"/>
          <p14:tracePt t="185360" x="1804988" y="2808288"/>
          <p14:tracePt t="185369" x="1804988" y="2800350"/>
          <p14:tracePt t="185376" x="1814513" y="2771775"/>
          <p14:tracePt t="185386" x="1814513" y="2763838"/>
          <p14:tracePt t="185392" x="1814513" y="2735263"/>
          <p14:tracePt t="185401" x="1814513" y="2717800"/>
          <p14:tracePt t="185408" x="1814513" y="2708275"/>
          <p14:tracePt t="185417" x="1814513" y="2690813"/>
          <p14:tracePt t="185425" x="1814513" y="2671763"/>
          <p14:tracePt t="185433" x="1814513" y="2635250"/>
          <p14:tracePt t="185441" x="1814513" y="2625725"/>
          <p14:tracePt t="185449" x="1814513" y="2589213"/>
          <p14:tracePt t="185457" x="1814513" y="2581275"/>
          <p14:tracePt t="185473" x="1814513" y="2562225"/>
          <p14:tracePt t="185489" x="1831975" y="2544763"/>
          <p14:tracePt t="185562" x="1831975" y="2535238"/>
          <p14:tracePt t="185570" x="1831975" y="2508250"/>
          <p14:tracePt t="185578" x="1831975" y="2489200"/>
          <p14:tracePt t="185590" x="1824038" y="2471738"/>
          <p14:tracePt t="185594" x="1824038" y="2462213"/>
          <p14:tracePt t="185609" x="1814513" y="2444750"/>
          <p14:tracePt t="187017" x="1804988" y="2435225"/>
          <p14:tracePt t="188570" x="1768475" y="2435225"/>
          <p14:tracePt t="188576" x="1722438" y="2444750"/>
          <p14:tracePt t="188585" x="1695450" y="2452688"/>
          <p14:tracePt t="188592" x="1677988" y="2471738"/>
          <p14:tracePt t="188602" x="1668463" y="2481263"/>
          <p14:tracePt t="188608" x="1649413" y="2489200"/>
          <p14:tracePt t="188616" x="1631950" y="2508250"/>
          <p14:tracePt t="188625" x="1622425" y="2508250"/>
          <p14:tracePt t="188633" x="1595438" y="2525713"/>
          <p14:tracePt t="188641" x="1585913" y="2525713"/>
          <p14:tracePt t="188649" x="1568450" y="2554288"/>
          <p14:tracePt t="188657" x="1549400" y="2589213"/>
          <p14:tracePt t="188665" x="1541463" y="2617788"/>
          <p14:tracePt t="188674" x="1512888" y="2662238"/>
          <p14:tracePt t="188681" x="1476375" y="2708275"/>
          <p14:tracePt t="188689" x="1439863" y="2771775"/>
          <p14:tracePt t="188697" x="1412875" y="2808288"/>
          <p14:tracePt t="188705" x="1330325" y="2863850"/>
          <p14:tracePt t="188713" x="1293813" y="2890838"/>
          <p14:tracePt t="188721" x="1266825" y="2909888"/>
          <p14:tracePt t="188729" x="1239838" y="2917825"/>
          <p14:tracePt t="188738" x="1203325" y="2917825"/>
          <p14:tracePt t="188745" x="1176338" y="2917825"/>
          <p14:tracePt t="188754" x="1166813" y="2917825"/>
          <p14:tracePt t="188761" x="1157288" y="2917825"/>
          <p14:tracePt t="188785" x="1149350" y="2917825"/>
          <p14:tracePt t="188793" x="1139825" y="2927350"/>
          <p14:tracePt t="188858" x="1130300" y="2936875"/>
          <p14:tracePt t="188865" x="1093788" y="2936875"/>
          <p14:tracePt t="188875" x="1047750" y="2936875"/>
          <p14:tracePt t="188881" x="984250" y="2936875"/>
          <p14:tracePt t="188889" x="930275" y="2936875"/>
          <p14:tracePt t="188896" x="857250" y="2936875"/>
          <p14:tracePt t="188904" x="774700" y="2936875"/>
          <p14:tracePt t="188912" x="684213" y="2936875"/>
          <p14:tracePt t="188920" x="592138" y="2936875"/>
          <p14:tracePt t="188928" x="482600" y="2936875"/>
          <p14:tracePt t="188936" x="392113" y="2936875"/>
          <p14:tracePt t="188944" x="336550" y="2936875"/>
          <p14:tracePt t="188952" x="273050" y="2917825"/>
          <p14:tracePt t="188960" x="265113" y="2917825"/>
          <p14:tracePt t="188969" x="246063" y="2917825"/>
          <p14:tracePt t="189104" x="236538" y="2900363"/>
          <p14:tracePt t="189112" x="236538" y="2881313"/>
          <p14:tracePt t="189120" x="301625" y="2873375"/>
          <p14:tracePt t="189129" x="355600" y="2873375"/>
          <p14:tracePt t="189137" x="409575" y="2873375"/>
          <p14:tracePt t="189145" x="482600" y="2873375"/>
          <p14:tracePt t="189153" x="574675" y="2873375"/>
          <p14:tracePt t="189161" x="665163" y="2873375"/>
          <p14:tracePt t="189170" x="793750" y="2873375"/>
          <p14:tracePt t="189177" x="884238" y="2873375"/>
          <p14:tracePt t="189187" x="993775" y="2873375"/>
          <p14:tracePt t="189193" x="1057275" y="2873375"/>
          <p14:tracePt t="189203" x="1112838" y="2873375"/>
          <p14:tracePt t="189209" x="1149350" y="2873375"/>
          <p14:tracePt t="189217" x="1166813" y="2863850"/>
          <p14:tracePt t="189225" x="1203325" y="2863850"/>
          <p14:tracePt t="189233" x="1222375" y="2844800"/>
          <p14:tracePt t="189474" x="1249363" y="2844800"/>
          <p14:tracePt t="189481" x="1266825" y="2844800"/>
          <p14:tracePt t="189489" x="1303338" y="2844800"/>
          <p14:tracePt t="189497" x="1349375" y="2844800"/>
          <p14:tracePt t="189505" x="1366838" y="2844800"/>
          <p14:tracePt t="189513" x="1403350" y="2844800"/>
          <p14:tracePt t="189521" x="1431925" y="2844800"/>
          <p14:tracePt t="189529" x="1476375" y="2844800"/>
          <p14:tracePt t="189538" x="1512888" y="2844800"/>
          <p14:tracePt t="189545" x="1558925" y="2844800"/>
          <p14:tracePt t="189554" x="1595438" y="2844800"/>
          <p14:tracePt t="189561" x="1612900" y="2844800"/>
          <p14:tracePt t="189571" x="1641475" y="2844800"/>
          <p14:tracePt t="189577" x="1658938" y="2844800"/>
          <p14:tracePt t="189588" x="1668463" y="2844800"/>
          <p14:tracePt t="189593" x="1695450" y="2844800"/>
          <p14:tracePt t="189604" x="1714500" y="2844800"/>
          <p14:tracePt t="189609" x="1741488" y="2844800"/>
          <p14:tracePt t="189618" x="1751013" y="2844800"/>
          <p14:tracePt t="189625" x="1768475" y="2836863"/>
          <p14:tracePt t="189633" x="1787525" y="2836863"/>
          <p14:tracePt t="189649" x="1795463" y="2836863"/>
          <p14:tracePt t="189657" x="1804988" y="2836863"/>
          <p14:tracePt t="189665" x="1804988" y="2827338"/>
          <p14:tracePt t="189873" x="1795463" y="2827338"/>
          <p14:tracePt t="189881" x="1778000" y="2827338"/>
          <p14:tracePt t="189891" x="1741488" y="2827338"/>
          <p14:tracePt t="189905" x="1714500" y="2827338"/>
          <p14:tracePt t="190096" x="1704975" y="2817813"/>
          <p14:tracePt t="191457" x="1704975" y="2836863"/>
          <p14:tracePt t="191465" x="1704975" y="2844800"/>
          <p14:tracePt t="191473" x="1704975" y="2854325"/>
          <p14:tracePt t="191481" x="1704975" y="2873375"/>
          <p14:tracePt t="191489" x="1704975" y="2881313"/>
          <p14:tracePt t="195010" x="1714500" y="2890838"/>
          <p14:tracePt t="195017" x="1722438" y="2890838"/>
          <p14:tracePt t="195146" x="1731963" y="2890838"/>
          <p14:tracePt t="195153" x="1751013" y="2900363"/>
          <p14:tracePt t="195161" x="1778000" y="2900363"/>
          <p14:tracePt t="195171" x="1795463" y="2900363"/>
          <p14:tracePt t="195178" x="1841500" y="2927350"/>
          <p14:tracePt t="195188" x="1851025" y="2927350"/>
          <p14:tracePt t="195194" x="1887538" y="2927350"/>
          <p14:tracePt t="195205" x="1895475" y="2927350"/>
          <p14:tracePt t="195208" x="1924050" y="2927350"/>
          <p14:tracePt t="195218" x="1941513" y="2927350"/>
          <p14:tracePt t="195224" x="1951038" y="2927350"/>
          <p14:tracePt t="195232" x="1987550" y="2917825"/>
          <p14:tracePt t="195240" x="1997075" y="2917825"/>
          <p14:tracePt t="195248" x="1997075" y="2909888"/>
          <p14:tracePt t="195264" x="2005013" y="2900363"/>
          <p14:tracePt t="195273" x="2005013" y="2890838"/>
          <p14:tracePt t="195281" x="2005013" y="2881313"/>
          <p14:tracePt t="195289" x="2005013" y="2873375"/>
          <p14:tracePt t="210410" x="2033588" y="2946400"/>
          <p14:tracePt t="210417" x="2124075" y="3046413"/>
          <p14:tracePt t="210426" x="2224088" y="3136900"/>
          <p14:tracePt t="210437" x="2379663" y="3236913"/>
          <p14:tracePt t="210441" x="2470150" y="3265488"/>
          <p14:tracePt t="210453" x="2606675" y="3282950"/>
          <p14:tracePt t="210456" x="2716213" y="3309938"/>
          <p14:tracePt t="210464" x="2808288" y="3319463"/>
          <p14:tracePt t="210472" x="2962275" y="3338513"/>
          <p14:tracePt t="210480" x="3035300" y="3365500"/>
          <p14:tracePt t="210488" x="3081338" y="3375025"/>
          <p14:tracePt t="210496" x="3136900" y="3375025"/>
          <p14:tracePt t="210505" x="3163888" y="3375025"/>
          <p14:tracePt t="210513" x="3171825" y="3375025"/>
          <p14:tracePt t="210529" x="3181350" y="3375025"/>
          <p14:tracePt t="210562" x="3181350" y="3365500"/>
          <p14:tracePt t="210666" x="3190875" y="3365500"/>
          <p14:tracePt t="210688" x="3200400" y="3365500"/>
          <p14:tracePt t="210696" x="3208338" y="3365500"/>
          <p14:tracePt t="210712" x="3217863" y="3365500"/>
          <p14:tracePt t="210720" x="3236913" y="3375025"/>
          <p14:tracePt t="210728" x="3236913" y="3382963"/>
          <p14:tracePt t="210737" x="3244850" y="3438525"/>
          <p14:tracePt t="210745" x="3273425" y="3465513"/>
          <p14:tracePt t="210752" x="3273425" y="3502025"/>
          <p14:tracePt t="210761" x="3281363" y="3592513"/>
          <p14:tracePt t="210769" x="3290888" y="3684588"/>
          <p14:tracePt t="210777" x="3290888" y="3794125"/>
          <p14:tracePt t="210785" x="3336925" y="3894138"/>
          <p14:tracePt t="210793" x="3336925" y="4003675"/>
          <p14:tracePt t="210801" x="3336925" y="4130675"/>
          <p14:tracePt t="210809" x="3336925" y="4240213"/>
          <p14:tracePt t="210818" x="3317875" y="4368800"/>
          <p14:tracePt t="210825" x="3254375" y="4522788"/>
          <p14:tracePt t="210835" x="3181350" y="4641850"/>
          <p14:tracePt t="210841" x="3100388" y="4705350"/>
          <p14:tracePt t="210852" x="3017838" y="4797425"/>
          <p14:tracePt t="210856" x="2898775" y="4870450"/>
          <p14:tracePt t="210864" x="2798763" y="4906963"/>
          <p14:tracePt t="210872" x="2716213" y="4960938"/>
          <p14:tracePt t="210886" x="2616200" y="5006975"/>
          <p14:tracePt t="210888" x="2543175" y="5006975"/>
          <p14:tracePt t="210896" x="2452688" y="5016500"/>
          <p14:tracePt t="210904" x="2379663" y="5016500"/>
          <p14:tracePt t="210912" x="2297113" y="5016500"/>
          <p14:tracePt t="210921" x="2243138" y="5016500"/>
          <p14:tracePt t="210929" x="2187575" y="5016500"/>
          <p14:tracePt t="210937" x="2133600" y="5016500"/>
          <p14:tracePt t="210945" x="2070100" y="5006975"/>
          <p14:tracePt t="210952" x="2014538" y="5006975"/>
          <p14:tracePt t="210961" x="1914525" y="4979988"/>
          <p14:tracePt t="210969" x="1868488" y="4951413"/>
          <p14:tracePt t="210977" x="1814513" y="4933950"/>
          <p14:tracePt t="210985" x="1731963" y="4906963"/>
          <p14:tracePt t="210992" x="1668463" y="4870450"/>
          <p14:tracePt t="211001" x="1568450" y="4824413"/>
          <p14:tracePt t="211009" x="1476375" y="4778375"/>
          <p14:tracePt t="211018" x="1395413" y="4741863"/>
          <p14:tracePt t="211025" x="1293813" y="4714875"/>
          <p14:tracePt t="211034" x="1212850" y="4668838"/>
          <p14:tracePt t="211041" x="1130300" y="4614863"/>
          <p14:tracePt t="211051" x="1084263" y="4587875"/>
          <p14:tracePt t="211057" x="1057275" y="4551363"/>
          <p14:tracePt t="211065" x="1003300" y="4505325"/>
          <p14:tracePt t="211073" x="993775" y="4495800"/>
          <p14:tracePt t="211081" x="984250" y="4478338"/>
          <p14:tracePt t="211089" x="966788" y="4459288"/>
          <p14:tracePt t="211097" x="966788" y="4413250"/>
          <p14:tracePt t="211105" x="957263" y="4395788"/>
          <p14:tracePt t="211113" x="957263" y="4340225"/>
          <p14:tracePt t="211121" x="947738" y="4286250"/>
          <p14:tracePt t="211129" x="947738" y="4213225"/>
          <p14:tracePt t="211137" x="920750" y="4094163"/>
          <p14:tracePt t="211145" x="893763" y="4003675"/>
          <p14:tracePt t="211153" x="847725" y="3867150"/>
          <p14:tracePt t="211161" x="820738" y="3738563"/>
          <p14:tracePt t="211169" x="774700" y="3602038"/>
          <p14:tracePt t="211177" x="747713" y="3511550"/>
          <p14:tracePt t="211184" x="701675" y="3375025"/>
          <p14:tracePt t="211193" x="674688" y="3246438"/>
          <p14:tracePt t="211200" x="655638" y="3155950"/>
          <p14:tracePt t="211208" x="628650" y="3036888"/>
          <p14:tracePt t="211217" x="628650" y="2946400"/>
          <p14:tracePt t="211224" x="628650" y="2836863"/>
          <p14:tracePt t="211233" x="628650" y="2727325"/>
          <p14:tracePt t="211240" x="628650" y="2617788"/>
          <p14:tracePt t="211250" x="628650" y="2471738"/>
          <p14:tracePt t="211257" x="638175" y="2362200"/>
          <p14:tracePt t="211265" x="711200" y="2225675"/>
          <p14:tracePt t="211273" x="784225" y="2070100"/>
          <p14:tracePt t="211281" x="866775" y="1924050"/>
          <p14:tracePt t="211289" x="957263" y="1768475"/>
          <p14:tracePt t="211297" x="1047750" y="1614488"/>
          <p14:tracePt t="211305" x="1185863" y="1412875"/>
          <p14:tracePt t="211313" x="1349375" y="1212850"/>
          <p14:tracePt t="211320" x="1485900" y="1020763"/>
          <p14:tracePt t="211329" x="1595438" y="884238"/>
          <p14:tracePt t="211337" x="1677988" y="793750"/>
          <p14:tracePt t="211345" x="1778000" y="711200"/>
          <p14:tracePt t="211353" x="1831975" y="657225"/>
          <p14:tracePt t="211361" x="1895475" y="592138"/>
          <p14:tracePt t="211370" x="1960563" y="528638"/>
          <p14:tracePt t="211377" x="2033588" y="482600"/>
          <p14:tracePt t="211384" x="2078038" y="446088"/>
          <p14:tracePt t="211393" x="2160588" y="411163"/>
          <p14:tracePt t="211401" x="2187575" y="401638"/>
          <p14:tracePt t="211409" x="2206625" y="392113"/>
          <p14:tracePt t="211417" x="2224088" y="392113"/>
          <p14:tracePt t="211425" x="2243138" y="382588"/>
          <p14:tracePt t="211434" x="2251075" y="382588"/>
          <p14:tracePt t="211441" x="2270125" y="365125"/>
          <p14:tracePt t="211450" x="2287588" y="365125"/>
          <p14:tracePt t="211457" x="2324100" y="365125"/>
          <p14:tracePt t="211465" x="2370138" y="365125"/>
          <p14:tracePt t="211473" x="2433638" y="365125"/>
          <p14:tracePt t="211481" x="2525713" y="365125"/>
          <p14:tracePt t="211489" x="2635250" y="365125"/>
          <p14:tracePt t="211497" x="2781300" y="365125"/>
          <p14:tracePt t="211505" x="2925763" y="382588"/>
          <p14:tracePt t="211513" x="3100388" y="465138"/>
          <p14:tracePt t="211521" x="3290888" y="528638"/>
          <p14:tracePt t="211529" x="3427413" y="601663"/>
          <p14:tracePt t="211537" x="3573463" y="711200"/>
          <p14:tracePt t="211545" x="3719513" y="830263"/>
          <p14:tracePt t="211553" x="3838575" y="920750"/>
          <p14:tracePt t="211561" x="3938588" y="1020763"/>
          <p14:tracePt t="211569" x="4021138" y="1122363"/>
          <p14:tracePt t="211577" x="4111625" y="1203325"/>
          <p14:tracePt t="211586" x="4184650" y="1322388"/>
          <p14:tracePt t="211593" x="4248150" y="1395413"/>
          <p14:tracePt t="211601" x="4321175" y="1514475"/>
          <p14:tracePt t="211609" x="4367213" y="1587500"/>
          <p14:tracePt t="211617" x="4384675" y="1668463"/>
          <p14:tracePt t="211625" x="4384675" y="1724025"/>
          <p14:tracePt t="211634" x="4384675" y="1768475"/>
          <p14:tracePt t="211641" x="4384675" y="1833563"/>
          <p14:tracePt t="211651" x="4384675" y="1878013"/>
          <p14:tracePt t="211657" x="4384675" y="1943100"/>
          <p14:tracePt t="211665" x="4384675" y="1987550"/>
          <p14:tracePt t="211673" x="4384675" y="2043113"/>
          <p14:tracePt t="211681" x="4357688" y="2125663"/>
          <p14:tracePt t="211689" x="4348163" y="2197100"/>
          <p14:tracePt t="211697" x="4303713" y="2279650"/>
          <p14:tracePt t="211705" x="4248150" y="2398713"/>
          <p14:tracePt t="211713" x="4202113" y="2489200"/>
          <p14:tracePt t="211721" x="4148138" y="2644775"/>
          <p14:tracePt t="211728" x="4102100" y="2708275"/>
          <p14:tracePt t="211737" x="4075113" y="2808288"/>
          <p14:tracePt t="211745" x="4038600" y="2881313"/>
          <p14:tracePt t="211752" x="3992563" y="2982913"/>
          <p14:tracePt t="211761" x="3956050" y="3100388"/>
          <p14:tracePt t="211770" x="3911600" y="3163888"/>
          <p14:tracePt t="211777" x="3856038" y="3246438"/>
          <p14:tracePt t="211785" x="3819525" y="3328988"/>
          <p14:tracePt t="211792" x="3783013" y="3392488"/>
          <p14:tracePt t="211800" x="3738563" y="3465513"/>
          <p14:tracePt t="211809" x="3702050" y="3565525"/>
          <p14:tracePt t="211817" x="3702050" y="3638550"/>
          <p14:tracePt t="211824" x="3636963" y="3757613"/>
          <p14:tracePt t="211833" x="3629025" y="3830638"/>
          <p14:tracePt t="211840" x="3600450" y="3911600"/>
          <p14:tracePt t="211850" x="3573463" y="3994150"/>
          <p14:tracePt t="211856" x="3573463" y="4067175"/>
          <p14:tracePt t="211865" x="3536950" y="4149725"/>
          <p14:tracePt t="211873" x="3527425" y="4203700"/>
          <p14:tracePt t="211888" x="3527425" y="4232275"/>
          <p14:tracePt t="211890" x="3509963" y="4268788"/>
          <p14:tracePt t="211897" x="3473450" y="4340225"/>
          <p14:tracePt t="211905" x="3463925" y="4376738"/>
          <p14:tracePt t="211913" x="3419475" y="4449763"/>
          <p14:tracePt t="211921" x="3400425" y="4468813"/>
          <p14:tracePt t="211929" x="3354388" y="4522788"/>
          <p14:tracePt t="211936" x="3327400" y="4641850"/>
          <p14:tracePt t="211945" x="3273425" y="4741863"/>
          <p14:tracePt t="211953" x="3244850" y="4833938"/>
          <p14:tracePt t="211961" x="3200400" y="4933950"/>
          <p14:tracePt t="211969" x="3171825" y="5043488"/>
          <p14:tracePt t="211977" x="3117850" y="5106988"/>
          <p14:tracePt t="211984" x="3081338" y="5189538"/>
          <p14:tracePt t="211992" x="3008313" y="5289550"/>
          <p14:tracePt t="212001" x="2971800" y="5353050"/>
          <p14:tracePt t="212009" x="2917825" y="5435600"/>
          <p14:tracePt t="212017" x="2881313" y="5472113"/>
          <p14:tracePt t="212025" x="2852738" y="5489575"/>
          <p14:tracePt t="212034" x="2825750" y="5508625"/>
          <p14:tracePt t="212041" x="2781300" y="5518150"/>
          <p14:tracePt t="212051" x="2744788" y="5518150"/>
          <p14:tracePt t="212057" x="2698750" y="5535613"/>
          <p14:tracePt t="212065" x="2671763" y="5535613"/>
          <p14:tracePt t="212073" x="2625725" y="5535613"/>
          <p14:tracePt t="212081" x="2606675" y="5535613"/>
          <p14:tracePt t="212089" x="2579688" y="5535613"/>
          <p14:tracePt t="212097" x="2562225" y="5535613"/>
          <p14:tracePt t="212105" x="2533650" y="5535613"/>
          <p14:tracePt t="212113" x="2516188" y="5535613"/>
          <p14:tracePt t="212121" x="2470150" y="5508625"/>
          <p14:tracePt t="212129" x="2389188" y="5435600"/>
          <p14:tracePt t="212136" x="2324100" y="5372100"/>
          <p14:tracePt t="212145" x="2251075" y="5289550"/>
          <p14:tracePt t="212154" x="2160588" y="5170488"/>
          <p14:tracePt t="212160" x="2087563" y="5070475"/>
          <p14:tracePt t="212168" x="2033588" y="4933950"/>
          <p14:tracePt t="212177" x="1951038" y="4768850"/>
          <p14:tracePt t="212184" x="1895475" y="4632325"/>
          <p14:tracePt t="212193" x="1804988" y="4459288"/>
          <p14:tracePt t="212201" x="1741488" y="4322763"/>
          <p14:tracePt t="212209" x="1668463" y="4186238"/>
          <p14:tracePt t="212218" x="1612900" y="4094163"/>
          <p14:tracePt t="212225" x="1531938" y="3957638"/>
          <p14:tracePt t="212234" x="1495425" y="3875088"/>
          <p14:tracePt t="212241" x="1449388" y="3757613"/>
          <p14:tracePt t="212251" x="1422400" y="3629025"/>
          <p14:tracePt t="212257" x="1395413" y="3482975"/>
          <p14:tracePt t="212265" x="1376363" y="3319463"/>
          <p14:tracePt t="212273" x="1366838" y="3173413"/>
          <p14:tracePt t="212281" x="1366838" y="3027363"/>
          <p14:tracePt t="212289" x="1366838" y="2881313"/>
          <p14:tracePt t="212297" x="1366838" y="2717800"/>
          <p14:tracePt t="212305" x="1366838" y="2554288"/>
          <p14:tracePt t="212313" x="1366838" y="2389188"/>
          <p14:tracePt t="212321" x="1366838" y="2243138"/>
          <p14:tracePt t="212329" x="1366838" y="2116138"/>
          <p14:tracePt t="212337" x="1366838" y="1987550"/>
          <p14:tracePt t="212345" x="1395413" y="1906588"/>
          <p14:tracePt t="212353" x="1422400" y="1797050"/>
          <p14:tracePt t="212361" x="1449388" y="1731963"/>
          <p14:tracePt t="212370" x="1485900" y="1668463"/>
          <p14:tracePt t="212377" x="1549400" y="1604963"/>
          <p14:tracePt t="212384" x="1604963" y="1531938"/>
          <p14:tracePt t="212393" x="1704975" y="1449388"/>
          <p14:tracePt t="212401" x="1795463" y="1376363"/>
          <p14:tracePt t="212409" x="1887538" y="1322388"/>
          <p14:tracePt t="212417" x="1968500" y="1285875"/>
          <p14:tracePt t="212425" x="2070100" y="1222375"/>
          <p14:tracePt t="212434" x="2170113" y="1185863"/>
          <p14:tracePt t="212441" x="2260600" y="1158875"/>
          <p14:tracePt t="212451" x="2360613" y="1112838"/>
          <p14:tracePt t="212457" x="2433638" y="1112838"/>
          <p14:tracePt t="212465" x="2562225" y="1103313"/>
          <p14:tracePt t="212473" x="2625725" y="1085850"/>
          <p14:tracePt t="212481" x="2716213" y="1085850"/>
          <p14:tracePt t="212489" x="2844800" y="1085850"/>
          <p14:tracePt t="212497" x="2971800" y="1085850"/>
          <p14:tracePt t="212505" x="3154363" y="1085850"/>
          <p14:tracePt t="212513" x="3336925" y="1085850"/>
          <p14:tracePt t="212521" x="3546475" y="1130300"/>
          <p14:tracePt t="212529" x="3802063" y="1203325"/>
          <p14:tracePt t="212537" x="3975100" y="1249363"/>
          <p14:tracePt t="212545" x="4138613" y="1322388"/>
          <p14:tracePt t="212552" x="4294188" y="1431925"/>
          <p14:tracePt t="212561" x="4413250" y="1522413"/>
          <p14:tracePt t="212570" x="4484688" y="1604963"/>
          <p14:tracePt t="212576" x="4540250" y="1724025"/>
          <p14:tracePt t="212584" x="4557713" y="1797050"/>
          <p14:tracePt t="212592" x="4557713" y="1924050"/>
          <p14:tracePt t="212602" x="4557713" y="2052638"/>
          <p14:tracePt t="212608" x="4530725" y="2170113"/>
          <p14:tracePt t="212617" x="4503738" y="2279650"/>
          <p14:tracePt t="212624" x="4494213" y="2352675"/>
          <p14:tracePt t="212633" x="4494213" y="2462213"/>
          <p14:tracePt t="212640" x="4494213" y="2498725"/>
          <p14:tracePt t="212649" x="4467225" y="2554288"/>
          <p14:tracePt t="212656" x="4467225" y="2644775"/>
          <p14:tracePt t="212664" x="4467225" y="2735263"/>
          <p14:tracePt t="212672" x="4457700" y="2836863"/>
          <p14:tracePt t="212681" x="4448175" y="2909888"/>
          <p14:tracePt t="212689" x="4430713" y="3017838"/>
          <p14:tracePt t="212697" x="4403725" y="3136900"/>
          <p14:tracePt t="212705" x="4376738" y="3282950"/>
          <p14:tracePt t="212713" x="4330700" y="3411538"/>
          <p14:tracePt t="212721" x="4311650" y="3529013"/>
          <p14:tracePt t="212729" x="4257675" y="3621088"/>
          <p14:tracePt t="212737" x="4230688" y="3721100"/>
          <p14:tracePt t="212746" x="4175125" y="3803650"/>
          <p14:tracePt t="212752" x="4148138" y="3911600"/>
          <p14:tracePt t="212761" x="4094163" y="4003675"/>
          <p14:tracePt t="212770" x="4057650" y="4076700"/>
          <p14:tracePt t="212777" x="4029075" y="4122738"/>
          <p14:tracePt t="212785" x="3992563" y="4186238"/>
          <p14:tracePt t="212793" x="3956050" y="4249738"/>
          <p14:tracePt t="212800" x="3919538" y="4286250"/>
          <p14:tracePt t="212808" x="3883025" y="4332288"/>
          <p14:tracePt t="212816" x="3829050" y="4413250"/>
          <p14:tracePt t="212824" x="3783013" y="4449763"/>
          <p14:tracePt t="212833" x="3729038" y="4514850"/>
          <p14:tracePt t="212840" x="3646488" y="4587875"/>
          <p14:tracePt t="212850" x="3600450" y="4632325"/>
          <p14:tracePt t="212856" x="3500438" y="4705350"/>
          <p14:tracePt t="212865" x="3436938" y="4741863"/>
          <p14:tracePt t="212873" x="3382963" y="4778375"/>
          <p14:tracePt t="212884" x="3273425" y="4841875"/>
          <p14:tracePt t="212903" x="3127375" y="4906963"/>
          <p14:tracePt t="212906" x="3044825" y="4933950"/>
          <p14:tracePt t="212913" x="2954338" y="4970463"/>
          <p14:tracePt t="212922" x="2852738" y="5024438"/>
          <p14:tracePt t="212929" x="2771775" y="5043488"/>
          <p14:tracePt t="212937" x="2716213" y="5053013"/>
          <p14:tracePt t="212945" x="2652713" y="5060950"/>
          <p14:tracePt t="212953" x="2562225" y="5089525"/>
          <p14:tracePt t="212961" x="2525713" y="5097463"/>
          <p14:tracePt t="212969" x="2489200" y="5116513"/>
          <p14:tracePt t="212977" x="2443163" y="5126038"/>
          <p14:tracePt t="212985" x="2389188" y="5126038"/>
          <p14:tracePt t="212993" x="2324100" y="5153025"/>
          <p14:tracePt t="213001" x="2270125" y="5153025"/>
          <p14:tracePt t="213009" x="2224088" y="5160963"/>
          <p14:tracePt t="213018" x="2151063" y="5160963"/>
          <p14:tracePt t="213025" x="2078038" y="5160963"/>
          <p14:tracePt t="213035" x="2041525" y="5160963"/>
          <p14:tracePt t="213041" x="1987550" y="5160963"/>
          <p14:tracePt t="213052" x="1914525" y="5160963"/>
          <p14:tracePt t="213057" x="1778000" y="5133975"/>
          <p14:tracePt t="213065" x="1649413" y="5106988"/>
          <p14:tracePt t="213073" x="1512888" y="5053013"/>
          <p14:tracePt t="213081" x="1385888" y="5006975"/>
          <p14:tracePt t="213089" x="1230313" y="4960938"/>
          <p14:tracePt t="213097" x="1084263" y="4887913"/>
          <p14:tracePt t="213105" x="930275" y="4778375"/>
          <p14:tracePt t="213113" x="847725" y="4697413"/>
          <p14:tracePt t="213121" x="728663" y="4624388"/>
          <p14:tracePt t="213129" x="628650" y="4551363"/>
          <p14:tracePt t="213137" x="538163" y="4459288"/>
          <p14:tracePt t="213145" x="438150" y="4359275"/>
          <p14:tracePt t="213154" x="382588" y="4240213"/>
          <p14:tracePt t="213161" x="355600" y="4130675"/>
          <p14:tracePt t="213169" x="336550" y="3984625"/>
          <p14:tracePt t="213177" x="336550" y="3857625"/>
          <p14:tracePt t="213185" x="336550" y="3694113"/>
          <p14:tracePt t="213193" x="336550" y="3548063"/>
          <p14:tracePt t="213202" x="336550" y="3475038"/>
          <p14:tracePt t="213208" x="336550" y="3328988"/>
          <p14:tracePt t="213216" x="336550" y="3219450"/>
          <p14:tracePt t="213224" x="373063" y="3082925"/>
          <p14:tracePt t="213233" x="382588" y="2973388"/>
          <p14:tracePt t="213240" x="409575" y="2881313"/>
          <p14:tracePt t="213249" x="438150" y="2781300"/>
          <p14:tracePt t="213256" x="465138" y="2681288"/>
          <p14:tracePt t="213264" x="482600" y="2625725"/>
          <p14:tracePt t="213273" x="519113" y="2508250"/>
          <p14:tracePt t="213281" x="592138" y="2408238"/>
          <p14:tracePt t="213291" x="665163" y="2325688"/>
          <p14:tracePt t="213297" x="738188" y="2225675"/>
          <p14:tracePt t="213305" x="784225" y="2160588"/>
          <p14:tracePt t="213313" x="874713" y="2079625"/>
          <p14:tracePt t="213323" x="974725" y="2006600"/>
          <p14:tracePt t="213329" x="1076325" y="1933575"/>
          <p14:tracePt t="213338" x="1176338" y="1878013"/>
          <p14:tracePt t="213345" x="1322388" y="1833563"/>
          <p14:tracePt t="213352" x="1439863" y="1768475"/>
          <p14:tracePt t="213361" x="1541463" y="1731963"/>
          <p14:tracePt t="213369" x="1649413" y="1687513"/>
          <p14:tracePt t="213377" x="1714500" y="1660525"/>
          <p14:tracePt t="213386" x="1804988" y="1631950"/>
          <p14:tracePt t="213393" x="1868488" y="1624013"/>
          <p14:tracePt t="213402" x="1924050" y="1624013"/>
          <p14:tracePt t="213409" x="1987550" y="1595438"/>
          <p14:tracePt t="213419" x="2024063" y="1595438"/>
          <p14:tracePt t="213425" x="2078038" y="1595438"/>
          <p14:tracePt t="213436" x="2124075" y="1595438"/>
          <p14:tracePt t="213441" x="2151063" y="1595438"/>
          <p14:tracePt t="213452" x="2197100" y="1595438"/>
          <p14:tracePt t="213457" x="2251075" y="1595438"/>
          <p14:tracePt t="213468" x="2306638" y="1614488"/>
          <p14:tracePt t="213473" x="2389188" y="1668463"/>
          <p14:tracePt t="213481" x="2433638" y="1687513"/>
          <p14:tracePt t="213489" x="2489200" y="1724025"/>
          <p14:tracePt t="213497" x="2516188" y="1751013"/>
          <p14:tracePt t="213506" x="2533650" y="1778000"/>
          <p14:tracePt t="213513" x="2562225" y="1824038"/>
          <p14:tracePt t="213521" x="2589213" y="1870075"/>
          <p14:tracePt t="213537" x="2598738" y="1887538"/>
          <p14:tracePt t="213545" x="2616200" y="1933575"/>
          <p14:tracePt t="213561" x="2616200" y="1960563"/>
          <p14:tracePt t="213570" x="2616200" y="1979613"/>
          <p14:tracePt t="213577" x="2616200" y="1987550"/>
          <p14:tracePt t="213593" x="2625725" y="1997075"/>
          <p14:tracePt t="213840" x="2616200" y="1997075"/>
          <p14:tracePt t="213849" x="2606675" y="1997075"/>
          <p14:tracePt t="213864" x="2598738" y="1997075"/>
          <p14:tracePt t="213929" x="2589213" y="1997075"/>
          <p14:tracePt t="213945" x="2579688" y="1997075"/>
          <p14:tracePt t="213953" x="2552700" y="1987550"/>
          <p14:tracePt t="213961" x="2543175" y="1970088"/>
          <p14:tracePt t="213969" x="2506663" y="1906588"/>
          <p14:tracePt t="213977" x="2470150" y="1841500"/>
          <p14:tracePt t="213986" x="2452688" y="1824038"/>
          <p14:tracePt t="213993" x="2433638" y="1804988"/>
          <p14:tracePt t="214002" x="2416175" y="1778000"/>
          <p14:tracePt t="214009" x="2379663" y="1741488"/>
          <p14:tracePt t="214019" x="2360613" y="1724025"/>
          <p14:tracePt t="214025" x="2352675" y="1697038"/>
          <p14:tracePt t="214036" x="2333625" y="1677988"/>
          <p14:tracePt t="214041" x="2324100" y="1651000"/>
          <p14:tracePt t="214052" x="2316163" y="1641475"/>
          <p14:tracePt t="214057" x="2297113" y="1614488"/>
          <p14:tracePt t="214068" x="2287588" y="1595438"/>
          <p14:tracePt t="214170" x="2279650" y="1595438"/>
          <p14:tracePt t="214178" x="2251075" y="1614488"/>
          <p14:tracePt t="214186" x="2214563" y="1697038"/>
          <p14:tracePt t="214194" x="2170113" y="1768475"/>
          <p14:tracePt t="214203" x="2143125" y="1851025"/>
          <p14:tracePt t="214209" x="2087563" y="1970088"/>
          <p14:tracePt t="214218" x="2014538" y="2089150"/>
          <p14:tracePt t="214225" x="1960563" y="2189163"/>
          <p14:tracePt t="214235" x="1878013" y="2316163"/>
          <p14:tracePt t="214241" x="1824038" y="2435225"/>
          <p14:tracePt t="214251" x="1751013" y="2535238"/>
          <p14:tracePt t="214257" x="1704975" y="2671763"/>
          <p14:tracePt t="214268" x="1668463" y="2763838"/>
          <p14:tracePt t="214273" x="1641475" y="2881313"/>
          <p14:tracePt t="214285" x="1612900" y="2973388"/>
          <p14:tracePt t="214289" x="1612900" y="3027363"/>
          <p14:tracePt t="214297" x="1612900" y="3090863"/>
          <p14:tracePt t="214305" x="1612900" y="3127375"/>
          <p14:tracePt t="214313" x="1612900" y="3182938"/>
          <p14:tracePt t="214321" x="1612900" y="3192463"/>
          <p14:tracePt t="214329" x="1612900" y="3209925"/>
          <p14:tracePt t="214337" x="1612900" y="3219450"/>
          <p14:tracePt t="214345" x="1612900" y="3236913"/>
          <p14:tracePt t="214353" x="1612900" y="3265488"/>
          <p14:tracePt t="214361" x="1612900" y="3282950"/>
          <p14:tracePt t="214369" x="1612900" y="3309938"/>
          <p14:tracePt t="214377" x="1612900" y="3319463"/>
          <p14:tracePt t="214385" x="1612900" y="3328988"/>
          <p14:tracePt t="214393" x="1612900" y="3346450"/>
          <p14:tracePt t="214402" x="1612900" y="3355975"/>
          <p14:tracePt t="214409" x="1612900" y="3375025"/>
          <p14:tracePt t="214418" x="1612900" y="3392488"/>
          <p14:tracePt t="214425" x="1604963" y="3411538"/>
          <p14:tracePt t="214435" x="1595438" y="3419475"/>
          <p14:tracePt t="214441" x="1595438" y="3438525"/>
          <p14:tracePt t="214452" x="1595438" y="3446463"/>
          <p14:tracePt t="214530" x="1668463" y="3455988"/>
          <p14:tracePt t="214538" x="1868488" y="3475038"/>
          <p14:tracePt t="214547" x="2078038" y="3519488"/>
          <p14:tracePt t="214553" x="2306638" y="3519488"/>
          <p14:tracePt t="214561" x="2506663" y="3519488"/>
          <p14:tracePt t="214568" x="2679700" y="3519488"/>
          <p14:tracePt t="214577" x="2844800" y="3519488"/>
          <p14:tracePt t="214585" x="2990850" y="3519488"/>
          <p14:tracePt t="214593" x="3081338" y="3519488"/>
          <p14:tracePt t="214601" x="3171825" y="3519488"/>
          <p14:tracePt t="214609" x="3208338" y="3529013"/>
          <p14:tracePt t="214617" x="3227388" y="3529013"/>
          <p14:tracePt t="214625" x="3236913" y="3538538"/>
          <p14:tracePt t="214690" x="3236913" y="3548063"/>
          <p14:tracePt t="214698" x="3236913" y="3556000"/>
          <p14:tracePt t="214704" x="3236913" y="3584575"/>
          <p14:tracePt t="214712" x="3208338" y="3602038"/>
          <p14:tracePt t="214720" x="3208338" y="3611563"/>
          <p14:tracePt t="214761" x="3200400" y="3611563"/>
          <p14:tracePt t="214777" x="3190875" y="3621088"/>
          <p14:tracePt t="214786" x="3163888" y="3638550"/>
          <p14:tracePt t="214793" x="3154363" y="3648075"/>
          <p14:tracePt t="214802" x="3154363" y="3657600"/>
          <p14:tracePt t="214809" x="3136900" y="3702050"/>
          <p14:tracePt t="214819" x="3127375" y="3767138"/>
          <p14:tracePt t="214825" x="3127375" y="3857625"/>
          <p14:tracePt t="214835" x="3127375" y="3930650"/>
          <p14:tracePt t="214841" x="3127375" y="4021138"/>
          <p14:tracePt t="214852" x="3127375" y="4113213"/>
          <p14:tracePt t="214857" x="3127375" y="4203700"/>
          <p14:tracePt t="214869" x="3127375" y="4313238"/>
          <p14:tracePt t="214874" x="3127375" y="4413250"/>
          <p14:tracePt t="214889" x="3127375" y="4578350"/>
          <p14:tracePt t="214897" x="3127375" y="4605338"/>
          <p14:tracePt t="214904" x="3127375" y="4624388"/>
          <p14:tracePt t="214913" x="3127375" y="4632325"/>
          <p14:tracePt t="214961" x="3127375" y="4641850"/>
          <p14:tracePt t="214978" x="3144838" y="4605338"/>
          <p14:tracePt t="214986" x="3190875" y="4541838"/>
          <p14:tracePt t="214994" x="3200400" y="4478338"/>
          <p14:tracePt t="215001" x="3208338" y="4405313"/>
          <p14:tracePt t="215009" x="3236913" y="4340225"/>
          <p14:tracePt t="215017" x="3236913" y="4249738"/>
          <p14:tracePt t="215025" x="3236913" y="4140200"/>
          <p14:tracePt t="215034" x="3236913" y="4049713"/>
          <p14:tracePt t="215041" x="3236913" y="3921125"/>
          <p14:tracePt t="215051" x="3217863" y="3821113"/>
          <p14:tracePt t="215057" x="3144838" y="3702050"/>
          <p14:tracePt t="215065" x="3071813" y="3584575"/>
          <p14:tracePt t="215073" x="2998788" y="3482975"/>
          <p14:tracePt t="215081" x="2917825" y="3402013"/>
          <p14:tracePt t="215089" x="2808288" y="3302000"/>
          <p14:tracePt t="215097" x="2708275" y="3228975"/>
          <p14:tracePt t="215105" x="2625725" y="3146425"/>
          <p14:tracePt t="215113" x="2525713" y="3100388"/>
          <p14:tracePt t="215121" x="2425700" y="3046413"/>
          <p14:tracePt t="215129" x="2370138" y="3027363"/>
          <p14:tracePt t="215137" x="2233613" y="2990850"/>
          <p14:tracePt t="215145" x="2197100" y="2973388"/>
          <p14:tracePt t="215153" x="2151063" y="2963863"/>
          <p14:tracePt t="215161" x="2124075" y="2946400"/>
          <p14:tracePt t="215169" x="2087563" y="2936875"/>
          <p14:tracePt t="215201" x="2078038" y="2927350"/>
          <p14:tracePt t="215434" x="2014538" y="2936875"/>
          <p14:tracePt t="215442" x="1931988" y="2954338"/>
          <p14:tracePt t="215450" x="1824038" y="2954338"/>
          <p14:tracePt t="215458" x="1641475" y="2982913"/>
          <p14:tracePt t="215469" x="1476375" y="2982913"/>
          <p14:tracePt t="215474" x="1330325" y="2982913"/>
          <p14:tracePt t="215482" x="1157288" y="2982913"/>
          <p14:tracePt t="215489" x="974725" y="2982913"/>
          <p14:tracePt t="215497" x="830263" y="2982913"/>
          <p14:tracePt t="215505" x="665163" y="2963863"/>
          <p14:tracePt t="215513" x="511175" y="2917825"/>
          <p14:tracePt t="215521" x="419100" y="2890838"/>
          <p14:tracePt t="215529" x="355600" y="2863850"/>
          <p14:tracePt t="215537" x="328613" y="2854325"/>
          <p14:tracePt t="215778" x="319088" y="2854325"/>
          <p14:tracePt t="215784" x="309563" y="2854325"/>
          <p14:tracePt t="215800" x="292100" y="2854325"/>
          <p14:tracePt t="215905" x="282575" y="2854325"/>
          <p14:tracePt t="216130" x="282575" y="2863850"/>
          <p14:tracePt t="216136" x="309563" y="2873375"/>
          <p14:tracePt t="216144" x="319088" y="2873375"/>
          <p14:tracePt t="216152" x="328613" y="2881313"/>
          <p14:tracePt t="216160" x="336550" y="2881313"/>
          <p14:tracePt t="216168" x="346075" y="2881313"/>
          <p14:tracePt t="216192" x="355600" y="2881313"/>
          <p14:tracePt t="216201" x="365125" y="2881313"/>
          <p14:tracePt t="216209" x="373063" y="2881313"/>
          <p14:tracePt t="216217" x="401638" y="2881313"/>
          <p14:tracePt t="216225" x="446088" y="2917825"/>
          <p14:tracePt t="216234" x="474663" y="2917825"/>
          <p14:tracePt t="216241" x="519113" y="2917825"/>
          <p14:tracePt t="216251" x="584200" y="2946400"/>
          <p14:tracePt t="216257" x="720725" y="2990850"/>
          <p14:tracePt t="216267" x="866775" y="3046413"/>
          <p14:tracePt t="216273" x="1057275" y="3109913"/>
          <p14:tracePt t="216281" x="1239838" y="3155950"/>
          <p14:tracePt t="216289" x="1439863" y="3255963"/>
          <p14:tracePt t="216297" x="1612900" y="3338513"/>
          <p14:tracePt t="216305" x="1751013" y="3411538"/>
          <p14:tracePt t="216313" x="1914525" y="3482975"/>
          <p14:tracePt t="216321" x="2133600" y="3565525"/>
          <p14:tracePt t="216329" x="2324100" y="3684588"/>
          <p14:tracePt t="216337" x="2470150" y="3775075"/>
          <p14:tracePt t="216345" x="2606675" y="3867150"/>
          <p14:tracePt t="216353" x="2679700" y="3940175"/>
          <p14:tracePt t="216361" x="2744788" y="4021138"/>
          <p14:tracePt t="216369" x="2798763" y="4122738"/>
          <p14:tracePt t="216377" x="2844800" y="4203700"/>
          <p14:tracePt t="216385" x="2871788" y="4276725"/>
          <p14:tracePt t="216393" x="2898775" y="4413250"/>
          <p14:tracePt t="216401" x="2908300" y="4522788"/>
          <p14:tracePt t="216409" x="2908300" y="4632325"/>
          <p14:tracePt t="216417" x="2908300" y="4760913"/>
          <p14:tracePt t="216425" x="2908300" y="4851400"/>
          <p14:tracePt t="216434" x="2908300" y="4943475"/>
          <p14:tracePt t="216441" x="2908300" y="5016500"/>
          <p14:tracePt t="216452" x="2881313" y="5097463"/>
          <p14:tracePt t="216457" x="2871788" y="5170488"/>
          <p14:tracePt t="216468" x="2852738" y="5233988"/>
          <p14:tracePt t="216473" x="2817813" y="5316538"/>
          <p14:tracePt t="216481" x="2808288" y="5372100"/>
          <p14:tracePt t="216490" x="2781300" y="5435600"/>
          <p14:tracePt t="216497" x="2752725" y="5481638"/>
          <p14:tracePt t="216507" x="2735263" y="5508625"/>
          <p14:tracePt t="216513" x="2725738" y="5554663"/>
          <p14:tracePt t="216522" x="2708275" y="5572125"/>
          <p14:tracePt t="216537" x="2698750" y="5581650"/>
          <p14:tracePt t="216626" x="2652713" y="5581650"/>
          <p14:tracePt t="216634" x="2533650" y="5518150"/>
          <p14:tracePt t="216642" x="2433638" y="5445125"/>
          <p14:tracePt t="216653" x="2297113" y="5372100"/>
          <p14:tracePt t="216657" x="2143125" y="5299075"/>
          <p14:tracePt t="216669" x="2033588" y="5233988"/>
          <p14:tracePt t="216673" x="1860550" y="5180013"/>
          <p14:tracePt t="216682" x="1751013" y="5133975"/>
          <p14:tracePt t="216689" x="1631950" y="5070475"/>
          <p14:tracePt t="216698" x="1495425" y="4997450"/>
          <p14:tracePt t="216706" x="1431925" y="4943475"/>
          <p14:tracePt t="216713" x="1366838" y="4897438"/>
          <p14:tracePt t="216721" x="1303338" y="4851400"/>
          <p14:tracePt t="216729" x="1266825" y="4824413"/>
          <p14:tracePt t="216738" x="1230313" y="4741863"/>
          <p14:tracePt t="216745" x="1222375" y="4714875"/>
          <p14:tracePt t="216753" x="1193800" y="4641850"/>
          <p14:tracePt t="216761" x="1193800" y="4587875"/>
          <p14:tracePt t="216769" x="1193800" y="4459288"/>
          <p14:tracePt t="216777" x="1166813" y="4313238"/>
          <p14:tracePt t="216785" x="1166813" y="4130675"/>
          <p14:tracePt t="216793" x="1166813" y="3948113"/>
          <p14:tracePt t="216801" x="1166813" y="3675063"/>
          <p14:tracePt t="216809" x="1166813" y="3492500"/>
          <p14:tracePt t="216818" x="1166813" y="3273425"/>
          <p14:tracePt t="216825" x="1166813" y="3009900"/>
          <p14:tracePt t="216835" x="1166813" y="2808288"/>
          <p14:tracePt t="216841" x="1166813" y="2644775"/>
          <p14:tracePt t="216852" x="1166813" y="2498725"/>
          <p14:tracePt t="216857" x="1166813" y="2389188"/>
          <p14:tracePt t="216868" x="1166813" y="2279650"/>
          <p14:tracePt t="216872" x="1185863" y="2170113"/>
          <p14:tracePt t="216880" x="1222375" y="2106613"/>
          <p14:tracePt t="216888" x="1266825" y="2024063"/>
          <p14:tracePt t="216896" x="1303338" y="1943100"/>
          <p14:tracePt t="216905" x="1366838" y="1878013"/>
          <p14:tracePt t="216912" x="1431925" y="1833563"/>
          <p14:tracePt t="216920" x="1495425" y="1797050"/>
          <p14:tracePt t="216928" x="1541463" y="1787525"/>
          <p14:tracePt t="216936" x="1595438" y="1787525"/>
          <p14:tracePt t="216944" x="1668463" y="1787525"/>
          <p14:tracePt t="216952" x="1751013" y="1760538"/>
          <p14:tracePt t="216961" x="1878013" y="1751013"/>
          <p14:tracePt t="216968" x="2024063" y="1751013"/>
          <p14:tracePt t="216977" x="2187575" y="1751013"/>
          <p14:tracePt t="216985" x="2333625" y="1751013"/>
          <p14:tracePt t="216993" x="2516188" y="1751013"/>
          <p14:tracePt t="217001" x="2698750" y="1751013"/>
          <p14:tracePt t="217019" x="3054350" y="1751013"/>
          <p14:tracePt t="217024" x="3236913" y="1751013"/>
          <p14:tracePt t="217034" x="3363913" y="1751013"/>
          <p14:tracePt t="217041" x="3527425" y="1787525"/>
          <p14:tracePt t="217050" x="3646488" y="1797050"/>
          <p14:tracePt t="217057" x="3746500" y="1870075"/>
          <p14:tracePt t="217066" x="3875088" y="1943100"/>
          <p14:tracePt t="217073" x="3929063" y="2024063"/>
          <p14:tracePt t="217081" x="4002088" y="2125663"/>
          <p14:tracePt t="217089" x="4038600" y="2270125"/>
          <p14:tracePt t="217097" x="4084638" y="2444750"/>
          <p14:tracePt t="217104" x="4111625" y="2644775"/>
          <p14:tracePt t="217113" x="4129088" y="2827338"/>
          <p14:tracePt t="217120" x="4157663" y="3009900"/>
          <p14:tracePt t="217128" x="4202113" y="3182938"/>
          <p14:tracePt t="217136" x="4248150" y="3328988"/>
          <p14:tracePt t="217144" x="4257675" y="3402013"/>
          <p14:tracePt t="217153" x="4321175" y="3538538"/>
          <p14:tracePt t="217160" x="4376738" y="3638550"/>
          <p14:tracePt t="217168" x="4421188" y="3721100"/>
          <p14:tracePt t="217177" x="4476750" y="3821113"/>
          <p14:tracePt t="217186" x="4503738" y="3894138"/>
          <p14:tracePt t="217192" x="4530725" y="3994150"/>
          <p14:tracePt t="217200" x="4530725" y="4086225"/>
          <p14:tracePt t="217208" x="4521200" y="4213225"/>
          <p14:tracePt t="217216" x="4476750" y="4368800"/>
          <p14:tracePt t="217224" x="4348163" y="4405313"/>
          <p14:tracePt t="217233" x="4267200" y="4541838"/>
          <p14:tracePt t="217240" x="4184650" y="4678363"/>
          <p14:tracePt t="217249" x="4094163" y="4751388"/>
          <p14:tracePt t="217256" x="3992563" y="4833938"/>
          <p14:tracePt t="217266" x="3929063" y="4914900"/>
          <p14:tracePt t="217274" x="3875088" y="4951413"/>
          <p14:tracePt t="217280" x="3819525" y="4979988"/>
          <p14:tracePt t="217288" x="3765550" y="5024438"/>
          <p14:tracePt t="217296" x="3719513" y="5053013"/>
          <p14:tracePt t="217304" x="3673475" y="5089525"/>
          <p14:tracePt t="217312" x="3629025" y="5126038"/>
          <p14:tracePt t="217321" x="3563938" y="5180013"/>
          <p14:tracePt t="217328" x="3490913" y="5226050"/>
          <p14:tracePt t="217336" x="3409950" y="5280025"/>
          <p14:tracePt t="217344" x="3327400" y="5353050"/>
          <p14:tracePt t="217352" x="3281363" y="5372100"/>
          <p14:tracePt t="217360" x="3181350" y="5435600"/>
          <p14:tracePt t="217368" x="3117850" y="5481638"/>
          <p14:tracePt t="217376" x="3054350" y="5508625"/>
          <p14:tracePt t="217385" x="2981325" y="5535613"/>
          <p14:tracePt t="217392" x="2898775" y="5545138"/>
          <p14:tracePt t="217400" x="2844800" y="5562600"/>
          <p14:tracePt t="217409" x="2762250" y="5572125"/>
          <p14:tracePt t="217417" x="2708275" y="5572125"/>
          <p14:tracePt t="217425" x="2652713" y="5572125"/>
          <p14:tracePt t="217434" x="2598738" y="5572125"/>
          <p14:tracePt t="217441" x="2543175" y="5572125"/>
          <p14:tracePt t="217451" x="2506663" y="5572125"/>
          <p14:tracePt t="217457" x="2489200" y="5572125"/>
          <p14:tracePt t="217473" x="2397125" y="5572125"/>
          <p14:tracePt t="217481" x="2306638" y="5572125"/>
          <p14:tracePt t="217489" x="2170113" y="5572125"/>
          <p14:tracePt t="217497" x="2024063" y="5508625"/>
          <p14:tracePt t="217505" x="1860550" y="5462588"/>
          <p14:tracePt t="217513" x="1704975" y="5435600"/>
          <p14:tracePt t="217521" x="1541463" y="5399088"/>
          <p14:tracePt t="217528" x="1412875" y="5362575"/>
          <p14:tracePt t="217536" x="1276350" y="5316538"/>
          <p14:tracePt t="217544" x="1149350" y="5270500"/>
          <p14:tracePt t="217552" x="1057275" y="5197475"/>
          <p14:tracePt t="217560" x="993775" y="5143500"/>
          <p14:tracePt t="217568" x="947738" y="5097463"/>
          <p14:tracePt t="217576" x="893763" y="5053013"/>
          <p14:tracePt t="217584" x="874713" y="5006975"/>
          <p14:tracePt t="217593" x="866775" y="4970463"/>
          <p14:tracePt t="217600" x="857250" y="4914900"/>
          <p14:tracePt t="217608" x="830263" y="4870450"/>
          <p14:tracePt t="217617" x="830263" y="4797425"/>
          <p14:tracePt t="217624" x="830263" y="4687888"/>
          <p14:tracePt t="217632" x="830263" y="4614863"/>
          <p14:tracePt t="217640" x="830263" y="4522788"/>
          <p14:tracePt t="217649" x="830263" y="4413250"/>
          <p14:tracePt t="217656" x="847725" y="4295775"/>
          <p14:tracePt t="217667" x="866775" y="4186238"/>
          <p14:tracePt t="217672" x="893763" y="4094163"/>
          <p14:tracePt t="217681" x="903288" y="3976688"/>
          <p14:tracePt t="217689" x="920750" y="3867150"/>
          <p14:tracePt t="217697" x="930275" y="3794125"/>
          <p14:tracePt t="217704" x="957263" y="3711575"/>
          <p14:tracePt t="217713" x="974725" y="3584575"/>
          <p14:tracePt t="217720" x="1003300" y="3455988"/>
          <p14:tracePt t="217728" x="1057275" y="3319463"/>
          <p14:tracePt t="217736" x="1103313" y="3182938"/>
          <p14:tracePt t="217744" x="1149350" y="3036888"/>
          <p14:tracePt t="217752" x="1193800" y="2917825"/>
          <p14:tracePt t="217760" x="1266825" y="2790825"/>
          <p14:tracePt t="217768" x="1293813" y="2690813"/>
          <p14:tracePt t="217777" x="1385888" y="2554288"/>
          <p14:tracePt t="217785" x="1468438" y="2471738"/>
          <p14:tracePt t="217793" x="1558925" y="2352675"/>
          <p14:tracePt t="217800" x="1631950" y="2252663"/>
          <p14:tracePt t="217808" x="1704975" y="2170113"/>
          <p14:tracePt t="217817" x="1787525" y="2079625"/>
          <p14:tracePt t="217825" x="1831975" y="2033588"/>
          <p14:tracePt t="217833" x="1860550" y="1987550"/>
          <p14:tracePt t="217841" x="1878013" y="1979613"/>
          <p14:tracePt t="217850" x="1895475" y="1951038"/>
          <p14:tracePt t="217856" x="1914525" y="1943100"/>
          <p14:tracePt t="217866" x="1924050" y="1933575"/>
          <p14:tracePt t="217872" x="1951038" y="1924050"/>
          <p14:tracePt t="217883" x="1978025" y="1914525"/>
          <p14:tracePt t="217900" x="2097088" y="1897063"/>
          <p14:tracePt t="217904" x="2170113" y="1897063"/>
          <p14:tracePt t="217912" x="2279650" y="1897063"/>
          <p14:tracePt t="217920" x="2406650" y="1897063"/>
          <p14:tracePt t="217928" x="2479675" y="1897063"/>
          <p14:tracePt t="217936" x="2606675" y="1897063"/>
          <p14:tracePt t="217944" x="2771775" y="1933575"/>
          <p14:tracePt t="217952" x="2962275" y="2016125"/>
          <p14:tracePt t="217960" x="3163888" y="2079625"/>
          <p14:tracePt t="217968" x="3327400" y="2160588"/>
          <p14:tracePt t="217976" x="3482975" y="2233613"/>
          <p14:tracePt t="217984" x="3582988" y="2325688"/>
          <p14:tracePt t="217992" x="3719513" y="2416175"/>
          <p14:tracePt t="218001" x="3783013" y="2481263"/>
          <p14:tracePt t="218008" x="3856038" y="2544763"/>
          <p14:tracePt t="218016" x="3902075" y="2617788"/>
          <p14:tracePt t="218024" x="3919538" y="2644775"/>
          <p14:tracePt t="218033" x="3929063" y="2681288"/>
          <p14:tracePt t="218041" x="3929063" y="2727325"/>
          <p14:tracePt t="218051" x="3929063" y="2744788"/>
          <p14:tracePt t="218057" x="3929063" y="2781300"/>
          <p14:tracePt t="218065" x="3929063" y="2800350"/>
          <p14:tracePt t="218072" x="3929063" y="2854325"/>
          <p14:tracePt t="218080" x="3929063" y="2927350"/>
          <p14:tracePt t="218088" x="3892550" y="3009900"/>
          <p14:tracePt t="218096" x="3883025" y="3090863"/>
          <p14:tracePt t="218104" x="3838575" y="3163888"/>
          <p14:tracePt t="218112" x="3819525" y="3246438"/>
          <p14:tracePt t="218120" x="3802063" y="3355975"/>
          <p14:tracePt t="218128" x="3765550" y="3438525"/>
          <p14:tracePt t="218136" x="3738563" y="3502025"/>
          <p14:tracePt t="218144" x="3709988" y="3565525"/>
          <p14:tracePt t="218153" x="3702050" y="3621088"/>
          <p14:tracePt t="218161" x="3673475" y="3665538"/>
          <p14:tracePt t="218170" x="3636963" y="3711575"/>
          <p14:tracePt t="218177" x="3619500" y="3757613"/>
          <p14:tracePt t="218184" x="3600450" y="3794125"/>
          <p14:tracePt t="218192" x="3582988" y="3811588"/>
          <p14:tracePt t="218200" x="3556000" y="3840163"/>
          <p14:tracePt t="218208" x="3527425" y="3875088"/>
          <p14:tracePt t="218216" x="3500438" y="3921125"/>
          <p14:tracePt t="218224" x="3463925" y="3984625"/>
          <p14:tracePt t="218233" x="3446463" y="4030663"/>
          <p14:tracePt t="218240" x="3409950" y="4076700"/>
          <p14:tracePt t="218250" x="3363913" y="4159250"/>
          <p14:tracePt t="218257" x="3327400" y="4222750"/>
          <p14:tracePt t="218266" x="3273425" y="4322763"/>
          <p14:tracePt t="218273" x="3217863" y="4405313"/>
          <p14:tracePt t="218281" x="3200400" y="4449763"/>
          <p14:tracePt t="218289" x="3154363" y="4514850"/>
          <p14:tracePt t="218297" x="3108325" y="4559300"/>
          <p14:tracePt t="218304" x="3100388" y="4587875"/>
          <p14:tracePt t="218312" x="3081338" y="4605338"/>
          <p14:tracePt t="218320" x="3063875" y="4614863"/>
          <p14:tracePt t="218328" x="3054350" y="4624388"/>
          <p14:tracePt t="218521" x="3035300" y="4660900"/>
          <p14:tracePt t="218529" x="2998788" y="4697413"/>
          <p14:tracePt t="218537" x="2971800" y="4714875"/>
          <p14:tracePt t="218545" x="2935288" y="4751388"/>
          <p14:tracePt t="218553" x="2852738" y="4805363"/>
          <p14:tracePt t="218561" x="2825750" y="4824413"/>
          <p14:tracePt t="218569" x="2752725" y="4870450"/>
          <p14:tracePt t="218577" x="2708275" y="4897438"/>
          <p14:tracePt t="218584" x="2643188" y="4933950"/>
          <p14:tracePt t="218593" x="2579688" y="4960938"/>
          <p14:tracePt t="218600" x="2533650" y="4970463"/>
          <p14:tracePt t="218609" x="2479675" y="4997450"/>
          <p14:tracePt t="218617" x="2406650" y="4997450"/>
          <p14:tracePt t="218625" x="2343150" y="5006975"/>
          <p14:tracePt t="218633" x="2270125" y="5006975"/>
          <p14:tracePt t="218641" x="2214563" y="5006975"/>
          <p14:tracePt t="218650" x="2170113" y="5006975"/>
          <p14:tracePt t="218657" x="2133600" y="5006975"/>
          <p14:tracePt t="218667" x="2060575" y="4951413"/>
          <p14:tracePt t="218673" x="2014538" y="4906963"/>
          <p14:tracePt t="218681" x="1968500" y="4851400"/>
          <p14:tracePt t="218689" x="1914525" y="4787900"/>
          <p14:tracePt t="218697" x="1860550" y="4724400"/>
          <p14:tracePt t="218705" x="1824038" y="4660900"/>
          <p14:tracePt t="218713" x="1741488" y="4568825"/>
          <p14:tracePt t="218721" x="1714500" y="4522788"/>
          <p14:tracePt t="218729" x="1677988" y="4478338"/>
          <p14:tracePt t="218738" x="1622425" y="4395788"/>
          <p14:tracePt t="218745" x="1568450" y="4313238"/>
          <p14:tracePt t="218754" x="1531938" y="4232275"/>
          <p14:tracePt t="218761" x="1458913" y="4167188"/>
          <p14:tracePt t="218769" x="1376363" y="4086225"/>
          <p14:tracePt t="218777" x="1303338" y="3994150"/>
          <p14:tracePt t="218785" x="1222375" y="3911600"/>
          <p14:tracePt t="218793" x="1120775" y="3811588"/>
          <p14:tracePt t="218801" x="1047750" y="3730625"/>
          <p14:tracePt t="218809" x="993775" y="3657600"/>
          <p14:tracePt t="218817" x="939800" y="3575050"/>
          <p14:tracePt t="218825" x="893763" y="3511550"/>
          <p14:tracePt t="218834" x="874713" y="3438525"/>
          <p14:tracePt t="218841" x="838200" y="3375025"/>
          <p14:tracePt t="218851" x="830263" y="3292475"/>
          <p14:tracePt t="218857" x="830263" y="3200400"/>
          <p14:tracePt t="218867" x="830263" y="3109913"/>
          <p14:tracePt t="218873" x="830263" y="3090863"/>
          <p14:tracePt t="218887" x="830263" y="3036888"/>
          <p14:tracePt t="218889" x="830263" y="2946400"/>
          <p14:tracePt t="218897" x="830263" y="2890838"/>
          <p14:tracePt t="218905" x="830263" y="2836863"/>
          <p14:tracePt t="218913" x="838200" y="2790825"/>
          <p14:tracePt t="218921" x="838200" y="2717800"/>
          <p14:tracePt t="218929" x="847725" y="2654300"/>
          <p14:tracePt t="218937" x="866775" y="2581275"/>
          <p14:tracePt t="218945" x="874713" y="2498725"/>
          <p14:tracePt t="218953" x="920750" y="2408238"/>
          <p14:tracePt t="218961" x="930275" y="2306638"/>
          <p14:tracePt t="218970" x="974725" y="2233613"/>
          <p14:tracePt t="218977" x="993775" y="2152650"/>
          <p14:tracePt t="218985" x="1011238" y="2070100"/>
          <p14:tracePt t="218993" x="1030288" y="2033588"/>
          <p14:tracePt t="219001" x="1057275" y="1970088"/>
          <p14:tracePt t="219009" x="1084263" y="1924050"/>
          <p14:tracePt t="219017" x="1130300" y="1870075"/>
          <p14:tracePt t="219025" x="1157288" y="1841500"/>
          <p14:tracePt t="219034" x="1212850" y="1787525"/>
          <p14:tracePt t="219041" x="1258888" y="1760538"/>
          <p14:tracePt t="219051" x="1285875" y="1741488"/>
          <p14:tracePt t="219057" x="1330325" y="1724025"/>
          <p14:tracePt t="219067" x="1376363" y="1724025"/>
          <p14:tracePt t="219073" x="1412875" y="1704975"/>
          <p14:tracePt t="219081" x="1449388" y="1704975"/>
          <p14:tracePt t="219089" x="1504950" y="1704975"/>
          <p14:tracePt t="219097" x="1541463" y="1704975"/>
          <p14:tracePt t="219105" x="1612900" y="1704975"/>
          <p14:tracePt t="219113" x="1668463" y="1704975"/>
          <p14:tracePt t="219121" x="1722438" y="1704975"/>
          <p14:tracePt t="219129" x="1831975" y="1704975"/>
          <p14:tracePt t="219137" x="1905000" y="1704975"/>
          <p14:tracePt t="219145" x="1978025" y="1704975"/>
          <p14:tracePt t="219153" x="2087563" y="1704975"/>
          <p14:tracePt t="219161" x="2260600" y="1724025"/>
          <p14:tracePt t="219169" x="2406650" y="1787525"/>
          <p14:tracePt t="219177" x="2598738" y="1851025"/>
          <p14:tracePt t="219185" x="2762250" y="1897063"/>
          <p14:tracePt t="219193" x="2917825" y="1970088"/>
          <p14:tracePt t="219201" x="3071813" y="2060575"/>
          <p14:tracePt t="219209" x="3190875" y="2160588"/>
          <p14:tracePt t="219218" x="3290888" y="2252663"/>
          <p14:tracePt t="219225" x="3373438" y="2325688"/>
          <p14:tracePt t="219234" x="3409950" y="2389188"/>
          <p14:tracePt t="219241" x="3482975" y="2489200"/>
          <p14:tracePt t="219251" x="3536950" y="2571750"/>
          <p14:tracePt t="219257" x="3582988" y="2654300"/>
          <p14:tracePt t="219267" x="3600450" y="2671763"/>
          <p14:tracePt t="219273" x="3609975" y="2671763"/>
          <p14:tracePt t="219281" x="3609975" y="2690813"/>
          <p14:tracePt t="219289" x="3609975" y="2698750"/>
          <p14:tracePt t="219666" x="3629025" y="2708275"/>
          <p14:tracePt t="219672" x="3646488" y="2727325"/>
          <p14:tracePt t="219680" x="3656013" y="2735263"/>
          <p14:tracePt t="219688" x="3665538" y="2735263"/>
          <p14:tracePt t="219721" x="3673475" y="2744788"/>
          <p14:tracePt t="219986" x="3683000" y="2708275"/>
          <p14:tracePt t="219994" x="3656013" y="2654300"/>
          <p14:tracePt t="220002" x="3646488" y="2617788"/>
          <p14:tracePt t="220009" x="3629025" y="2608263"/>
          <p14:tracePt t="220018" x="3609975" y="2598738"/>
          <p14:tracePt t="220025" x="3582988" y="2598738"/>
          <p14:tracePt t="220033" x="3563938" y="2581275"/>
          <p14:tracePt t="220041" x="3556000" y="2571750"/>
          <p14:tracePt t="220050" x="3536950" y="2562225"/>
          <p14:tracePt t="220057" x="3527425" y="2562225"/>
          <p14:tracePt t="220067" x="3519488" y="2554288"/>
          <p14:tracePt t="220073" x="3509963" y="2554288"/>
          <p14:tracePt t="220081" x="3490913" y="2535238"/>
          <p14:tracePt t="220105" x="3482975" y="2535238"/>
          <p14:tracePt t="220202" x="3463925" y="2517775"/>
          <p14:tracePt t="220217" x="3427413" y="2489200"/>
          <p14:tracePt t="220224" x="3409950" y="2462213"/>
          <p14:tracePt t="220232" x="3390900" y="2452688"/>
          <p14:tracePt t="220240" x="3373438" y="2444750"/>
          <p14:tracePt t="220249" x="3354388" y="2425700"/>
          <p14:tracePt t="220256" x="3336925" y="2416175"/>
          <p14:tracePt t="220266" x="3309938" y="2408238"/>
          <p14:tracePt t="220272" x="3300413" y="2408238"/>
          <p14:tracePt t="220281" x="3281363" y="2389188"/>
          <p14:tracePt t="220289" x="3254375" y="2379663"/>
          <p14:tracePt t="220314" x="3244850" y="2379663"/>
          <p14:tracePt t="220330" x="3236913" y="2371725"/>
          <p14:tracePt t="220346" x="3227388" y="2362200"/>
          <p14:tracePt t="220355" x="3208338" y="2352675"/>
          <p14:tracePt t="220362" x="3171825" y="2316163"/>
          <p14:tracePt t="220370" x="3154363" y="2279650"/>
          <p14:tracePt t="220377" x="3136900" y="2262188"/>
          <p14:tracePt t="220385" x="3090863" y="2216150"/>
          <p14:tracePt t="220393" x="3027363" y="2152650"/>
          <p14:tracePt t="220400" x="2998788" y="2116138"/>
          <p14:tracePt t="220408" x="2944813" y="2060575"/>
          <p14:tracePt t="220416" x="2871788" y="2006600"/>
          <p14:tracePt t="220424" x="2844800" y="1970088"/>
          <p14:tracePt t="220433" x="2781300" y="1933575"/>
          <p14:tracePt t="220440" x="2771775" y="1924050"/>
          <p14:tracePt t="220449" x="2735263" y="1914525"/>
          <p14:tracePt t="220456" x="2725738" y="1914525"/>
          <p14:tracePt t="220466" x="2689225" y="1914525"/>
          <p14:tracePt t="220472" x="2679700" y="1914525"/>
          <p14:tracePt t="220480" x="2662238" y="1914525"/>
          <p14:tracePt t="220488" x="2652713" y="1914525"/>
          <p14:tracePt t="220690" x="2643188" y="1878013"/>
          <p14:tracePt t="220696" x="2671763" y="1797050"/>
          <p14:tracePt t="220704" x="2698750" y="1741488"/>
          <p14:tracePt t="220713" x="2752725" y="1641475"/>
          <p14:tracePt t="220720" x="2789238" y="1558925"/>
          <p14:tracePt t="220728" x="2817813" y="1495425"/>
          <p14:tracePt t="220736" x="2852738" y="1449388"/>
          <p14:tracePt t="220744" x="2871788" y="1422400"/>
          <p14:tracePt t="220752" x="2908300" y="1376363"/>
          <p14:tracePt t="220760" x="2917825" y="1331913"/>
          <p14:tracePt t="220768" x="2925763" y="1285875"/>
          <p14:tracePt t="220776" x="2935288" y="1268413"/>
          <p14:tracePt t="220784" x="2935288" y="1258888"/>
          <p14:tracePt t="220792" x="2935288" y="1249363"/>
          <p14:tracePt t="220800" x="2935288" y="1239838"/>
          <p14:tracePt t="221049" x="2944813" y="1231900"/>
          <p14:tracePt t="221056" x="2954338" y="1231900"/>
          <p14:tracePt t="221065" x="2962275" y="1231900"/>
          <p14:tracePt t="221072" x="2971800" y="1231900"/>
          <p14:tracePt t="221096" x="2971800" y="1239838"/>
          <p14:tracePt t="221242" x="2971800" y="1249363"/>
          <p14:tracePt t="221250" x="2935288" y="1285875"/>
          <p14:tracePt t="221257" x="2908300" y="1295400"/>
          <p14:tracePt t="221269" x="2889250" y="1303338"/>
          <p14:tracePt t="221274" x="2871788" y="1303338"/>
          <p14:tracePt t="221286" x="2852738" y="1303338"/>
          <p14:tracePt t="221289" x="2844800" y="1303338"/>
          <p14:tracePt t="222971" x="2844800" y="1312863"/>
          <p14:tracePt t="222976" x="2844800" y="1358900"/>
          <p14:tracePt t="222984" x="2789238" y="1395413"/>
          <p14:tracePt t="222992" x="2744788" y="1431925"/>
          <p14:tracePt t="223000" x="2698750" y="1449388"/>
          <p14:tracePt t="223008" x="2598738" y="1495425"/>
          <p14:tracePt t="223016" x="2552700" y="1514475"/>
          <p14:tracePt t="223024" x="2498725" y="1531938"/>
          <p14:tracePt t="223033" x="2433638" y="1568450"/>
          <p14:tracePt t="223041" x="2370138" y="1595438"/>
          <p14:tracePt t="223049" x="2287588" y="1631950"/>
          <p14:tracePt t="223056" x="2270125" y="1641475"/>
          <p14:tracePt t="223067" x="2243138" y="1660525"/>
          <p14:tracePt t="223073" x="2214563" y="1668463"/>
          <p14:tracePt t="223084" x="2206625" y="1677988"/>
          <p14:tracePt t="223089" x="2197100" y="1687513"/>
          <p14:tracePt t="223186" x="2197100" y="1704975"/>
          <p14:tracePt t="223195" x="2197100" y="1714500"/>
          <p14:tracePt t="223202" x="2187575" y="1724025"/>
          <p14:tracePt t="223209" x="2170113" y="1731963"/>
          <p14:tracePt t="223219" x="2151063" y="1741488"/>
          <p14:tracePt t="223225" x="2114550" y="1741488"/>
          <p14:tracePt t="223234" x="2070100" y="1760538"/>
          <p14:tracePt t="223241" x="2014538" y="1760538"/>
          <p14:tracePt t="223250" x="1951038" y="1768475"/>
          <p14:tracePt t="223257" x="1895475" y="1768475"/>
          <p14:tracePt t="223267" x="1851025" y="1768475"/>
          <p14:tracePt t="223273" x="1795463" y="1787525"/>
          <p14:tracePt t="223283" x="1741488" y="1797050"/>
          <p14:tracePt t="223289" x="1714500" y="1797050"/>
          <p14:tracePt t="223297" x="1668463" y="1797050"/>
          <p14:tracePt t="223305" x="1641475" y="1814513"/>
          <p14:tracePt t="223313" x="1612900" y="1814513"/>
          <p14:tracePt t="223321" x="1576388" y="1814513"/>
          <p14:tracePt t="223329" x="1568450" y="1824038"/>
          <p14:tracePt t="223337" x="1549400" y="1833563"/>
          <p14:tracePt t="223345" x="1541463" y="1833563"/>
          <p14:tracePt t="223353" x="1522413" y="1841500"/>
          <p14:tracePt t="223361" x="1485900" y="1870075"/>
          <p14:tracePt t="223369" x="1485900" y="1878013"/>
          <p14:tracePt t="223386" x="1476375" y="1887538"/>
          <p14:tracePt t="223393" x="1449388" y="1897063"/>
          <p14:tracePt t="223784" x="1449388" y="1951038"/>
          <p14:tracePt t="223792" x="1449388" y="2024063"/>
          <p14:tracePt t="223800" x="1449388" y="2079625"/>
          <p14:tracePt t="223808" x="1449388" y="2143125"/>
          <p14:tracePt t="223816" x="1449388" y="2197100"/>
          <p14:tracePt t="223825" x="1431925" y="2252663"/>
          <p14:tracePt t="223833" x="1412875" y="2316163"/>
          <p14:tracePt t="223840" x="1403350" y="2343150"/>
          <p14:tracePt t="223849" x="1385888" y="2362200"/>
          <p14:tracePt t="223856" x="1366838" y="2408238"/>
          <p14:tracePt t="223866" x="1366838" y="2416175"/>
          <p14:tracePt t="223872" x="1349375" y="2435225"/>
          <p14:tracePt t="224290" x="1349375" y="2444750"/>
          <p14:tracePt t="224296" x="1349375" y="2452688"/>
          <p14:tracePt t="224304" x="1385888" y="2462213"/>
          <p14:tracePt t="224312" x="1431925" y="2462213"/>
          <p14:tracePt t="224320" x="1504950" y="2471738"/>
          <p14:tracePt t="224328" x="1631950" y="2471738"/>
          <p14:tracePt t="224336" x="1795463" y="2498725"/>
          <p14:tracePt t="224344" x="1997075" y="2498725"/>
          <p14:tracePt t="224352" x="2187575" y="2498725"/>
          <p14:tracePt t="224361" x="2316163" y="2498725"/>
          <p14:tracePt t="224369" x="2516188" y="2498725"/>
          <p14:tracePt t="224377" x="2698750" y="2498725"/>
          <p14:tracePt t="224385" x="2844800" y="2525713"/>
          <p14:tracePt t="224393" x="2971800" y="2544763"/>
          <p14:tracePt t="224401" x="3054350" y="2554288"/>
          <p14:tracePt t="224409" x="3127375" y="2554288"/>
          <p14:tracePt t="224417" x="3154363" y="2581275"/>
          <p14:tracePt t="224425" x="3163888" y="2581275"/>
          <p14:tracePt t="224482" x="3144838" y="2589213"/>
          <p14:tracePt t="224491" x="3117850" y="2589213"/>
          <p14:tracePt t="224498" x="3108325" y="2589213"/>
          <p14:tracePt t="224505" x="3100388" y="2598738"/>
          <p14:tracePt t="225274" x="3190875" y="2598738"/>
          <p14:tracePt t="225283" x="3382963" y="2598738"/>
          <p14:tracePt t="225290" x="3665538" y="2598738"/>
          <p14:tracePt t="225299" x="3919538" y="2598738"/>
          <p14:tracePt t="225306" x="4148138" y="2598738"/>
          <p14:tracePt t="225313" x="4421188" y="2617788"/>
          <p14:tracePt t="225321" x="4630738" y="2654300"/>
          <p14:tracePt t="225329" x="4876800" y="2690813"/>
          <p14:tracePt t="225337" x="5141913" y="2781300"/>
          <p14:tracePt t="225345" x="5478463" y="2863850"/>
          <p14:tracePt t="225353" x="5807075" y="2946400"/>
          <p14:tracePt t="225361" x="6053138" y="2982913"/>
          <p14:tracePt t="225368" x="6299200" y="3017838"/>
          <p14:tracePt t="225377" x="6545263" y="3054350"/>
          <p14:tracePt t="225385" x="6727825" y="3073400"/>
          <p14:tracePt t="225393" x="6873875" y="3082925"/>
          <p14:tracePt t="225401" x="7073900" y="3119438"/>
          <p14:tracePt t="225409" x="7256463" y="3146425"/>
          <p14:tracePt t="225417" x="7385050" y="3163888"/>
          <p14:tracePt t="225425" x="7521575" y="3192463"/>
          <p14:tracePt t="225433" x="7631113" y="3200400"/>
          <p14:tracePt t="225441" x="7740650" y="3219450"/>
          <p14:tracePt t="225449" x="7858125" y="3265488"/>
          <p14:tracePt t="225457" x="7931150" y="3273425"/>
          <p14:tracePt t="225466" x="7994650" y="3282950"/>
          <p14:tracePt t="225473" x="8067675" y="3302000"/>
          <p14:tracePt t="225483" x="8169275" y="3338513"/>
          <p14:tracePt t="225489" x="8240713" y="3338513"/>
          <p14:tracePt t="225497" x="8323263" y="3355975"/>
          <p14:tracePt t="225505" x="8415338" y="3365500"/>
          <p14:tracePt t="225513" x="8469313" y="3365500"/>
          <p14:tracePt t="225521" x="8578850" y="3392488"/>
          <p14:tracePt t="225537" x="8588375" y="3392488"/>
          <p14:tracePt t="225545" x="8642350" y="3402013"/>
          <p14:tracePt t="225553" x="8678863" y="3402013"/>
          <p14:tracePt t="225561" x="8705850" y="3411538"/>
          <p14:tracePt t="225569" x="8724900" y="3411538"/>
          <p14:tracePt t="225577" x="8734425" y="3411538"/>
          <p14:tracePt t="225585" x="8742363" y="3411538"/>
          <p14:tracePt t="225634" x="8770938" y="3419475"/>
          <p14:tracePt t="225641" x="8788400" y="3446463"/>
          <p14:tracePt t="225649" x="8842375" y="3446463"/>
          <p14:tracePt t="225657" x="8934450" y="3446463"/>
          <p14:tracePt t="225669" x="9043988" y="3446463"/>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ChangeArrowheads="1"/>
          </p:cNvSpPr>
          <p:nvPr/>
        </p:nvSpPr>
        <p:spPr bwMode="auto">
          <a:xfrm>
            <a:off x="1692275" y="4365625"/>
            <a:ext cx="2519363" cy="2087563"/>
          </a:xfrm>
          <a:prstGeom prst="rect">
            <a:avLst/>
          </a:prstGeom>
          <a:noFill/>
          <a:ln w="9525">
            <a:solidFill>
              <a:schemeClr val="tx1"/>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0419" name="Rectangle 3"/>
          <p:cNvSpPr>
            <a:spLocks noChangeArrowheads="1"/>
          </p:cNvSpPr>
          <p:nvPr/>
        </p:nvSpPr>
        <p:spPr bwMode="auto">
          <a:xfrm>
            <a:off x="1835150" y="1916113"/>
            <a:ext cx="2232025" cy="1368425"/>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0420" name="Rectangle 4"/>
          <p:cNvSpPr>
            <a:spLocks noChangeArrowheads="1"/>
          </p:cNvSpPr>
          <p:nvPr/>
        </p:nvSpPr>
        <p:spPr bwMode="auto">
          <a:xfrm>
            <a:off x="1835150" y="4437063"/>
            <a:ext cx="2232025" cy="1368425"/>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0421" name="Rectangle 5"/>
          <p:cNvSpPr>
            <a:spLocks noChangeArrowheads="1"/>
          </p:cNvSpPr>
          <p:nvPr/>
        </p:nvSpPr>
        <p:spPr bwMode="auto">
          <a:xfrm>
            <a:off x="395288" y="6092825"/>
            <a:ext cx="4752975" cy="36036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0422" name="Rectangle 6"/>
          <p:cNvSpPr>
            <a:spLocks noChangeArrowheads="1"/>
          </p:cNvSpPr>
          <p:nvPr/>
        </p:nvSpPr>
        <p:spPr bwMode="auto">
          <a:xfrm>
            <a:off x="539750" y="1196975"/>
            <a:ext cx="4752975" cy="36036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0423" name="Rectangle 7"/>
          <p:cNvSpPr>
            <a:spLocks noChangeArrowheads="1"/>
          </p:cNvSpPr>
          <p:nvPr/>
        </p:nvSpPr>
        <p:spPr bwMode="auto">
          <a:xfrm>
            <a:off x="1835150" y="1196975"/>
            <a:ext cx="360363" cy="208756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0424" name="Rectangle 8"/>
          <p:cNvSpPr>
            <a:spLocks noChangeArrowheads="1"/>
          </p:cNvSpPr>
          <p:nvPr/>
        </p:nvSpPr>
        <p:spPr bwMode="auto">
          <a:xfrm>
            <a:off x="2338388" y="1700213"/>
            <a:ext cx="288925" cy="4176712"/>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0425" name="Rectangle 9"/>
          <p:cNvSpPr>
            <a:spLocks noChangeArrowheads="1"/>
          </p:cNvSpPr>
          <p:nvPr/>
        </p:nvSpPr>
        <p:spPr bwMode="auto">
          <a:xfrm>
            <a:off x="3275013" y="1700213"/>
            <a:ext cx="288925" cy="4176712"/>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0426" name="Rectangle 10"/>
          <p:cNvSpPr>
            <a:spLocks noChangeArrowheads="1"/>
          </p:cNvSpPr>
          <p:nvPr/>
        </p:nvSpPr>
        <p:spPr bwMode="auto">
          <a:xfrm>
            <a:off x="3708400" y="4365625"/>
            <a:ext cx="358775" cy="1727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0427" name="Rectangle 11"/>
          <p:cNvSpPr>
            <a:spLocks noChangeArrowheads="1"/>
          </p:cNvSpPr>
          <p:nvPr/>
        </p:nvSpPr>
        <p:spPr bwMode="auto">
          <a:xfrm>
            <a:off x="1835150" y="4365625"/>
            <a:ext cx="358775" cy="1727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0428" name="Rectangle 12"/>
          <p:cNvSpPr>
            <a:spLocks noChangeArrowheads="1"/>
          </p:cNvSpPr>
          <p:nvPr/>
        </p:nvSpPr>
        <p:spPr bwMode="auto">
          <a:xfrm>
            <a:off x="2843213" y="3860800"/>
            <a:ext cx="287337" cy="20161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0429" name="Rectangle 13"/>
          <p:cNvSpPr>
            <a:spLocks noChangeArrowheads="1"/>
          </p:cNvSpPr>
          <p:nvPr/>
        </p:nvSpPr>
        <p:spPr bwMode="auto">
          <a:xfrm>
            <a:off x="2843213" y="3789363"/>
            <a:ext cx="1223962" cy="3603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0430" name="Rectangle 14"/>
          <p:cNvSpPr>
            <a:spLocks noChangeArrowheads="1"/>
          </p:cNvSpPr>
          <p:nvPr/>
        </p:nvSpPr>
        <p:spPr bwMode="auto">
          <a:xfrm>
            <a:off x="3708400" y="1844675"/>
            <a:ext cx="358775" cy="230505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60431" name="Group 15"/>
          <p:cNvGrpSpPr>
            <a:grpSpLocks/>
          </p:cNvGrpSpPr>
          <p:nvPr/>
        </p:nvGrpSpPr>
        <p:grpSpPr bwMode="auto">
          <a:xfrm>
            <a:off x="1763713" y="4508500"/>
            <a:ext cx="431800" cy="431800"/>
            <a:chOff x="1610" y="3249"/>
            <a:chExt cx="272" cy="272"/>
          </a:xfrm>
        </p:grpSpPr>
        <p:sp>
          <p:nvSpPr>
            <p:cNvPr id="60432" name="Rectangle 16"/>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0433" name="Rectangle 17"/>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0434" name="Group 18"/>
          <p:cNvGrpSpPr>
            <a:grpSpLocks/>
          </p:cNvGrpSpPr>
          <p:nvPr/>
        </p:nvGrpSpPr>
        <p:grpSpPr bwMode="auto">
          <a:xfrm>
            <a:off x="1763713" y="5302250"/>
            <a:ext cx="431800" cy="431800"/>
            <a:chOff x="1610" y="3249"/>
            <a:chExt cx="272" cy="272"/>
          </a:xfrm>
        </p:grpSpPr>
        <p:sp>
          <p:nvSpPr>
            <p:cNvPr id="60435" name="Rectangle 19"/>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0436" name="Rectangle 20"/>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0437" name="Group 21"/>
          <p:cNvGrpSpPr>
            <a:grpSpLocks/>
          </p:cNvGrpSpPr>
          <p:nvPr/>
        </p:nvGrpSpPr>
        <p:grpSpPr bwMode="auto">
          <a:xfrm>
            <a:off x="1619250" y="6021388"/>
            <a:ext cx="431800" cy="431800"/>
            <a:chOff x="1610" y="3249"/>
            <a:chExt cx="272" cy="272"/>
          </a:xfrm>
        </p:grpSpPr>
        <p:sp>
          <p:nvSpPr>
            <p:cNvPr id="60438" name="Rectangle 22"/>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0439" name="Rectangle 23"/>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0440" name="Group 24"/>
          <p:cNvGrpSpPr>
            <a:grpSpLocks/>
          </p:cNvGrpSpPr>
          <p:nvPr/>
        </p:nvGrpSpPr>
        <p:grpSpPr bwMode="auto">
          <a:xfrm>
            <a:off x="2771775" y="6021388"/>
            <a:ext cx="431800" cy="431800"/>
            <a:chOff x="1610" y="3249"/>
            <a:chExt cx="272" cy="272"/>
          </a:xfrm>
        </p:grpSpPr>
        <p:sp>
          <p:nvSpPr>
            <p:cNvPr id="60441" name="Rectangle 25"/>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0442" name="Rectangle 26"/>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0443" name="Group 27"/>
          <p:cNvGrpSpPr>
            <a:grpSpLocks/>
          </p:cNvGrpSpPr>
          <p:nvPr/>
        </p:nvGrpSpPr>
        <p:grpSpPr bwMode="auto">
          <a:xfrm>
            <a:off x="3924300" y="6021388"/>
            <a:ext cx="431800" cy="431800"/>
            <a:chOff x="1610" y="3249"/>
            <a:chExt cx="272" cy="272"/>
          </a:xfrm>
        </p:grpSpPr>
        <p:sp>
          <p:nvSpPr>
            <p:cNvPr id="60444" name="Rectangle 28"/>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0445" name="Rectangle 29"/>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0446" name="Group 30"/>
          <p:cNvGrpSpPr>
            <a:grpSpLocks/>
          </p:cNvGrpSpPr>
          <p:nvPr/>
        </p:nvGrpSpPr>
        <p:grpSpPr bwMode="auto">
          <a:xfrm>
            <a:off x="3708400" y="4508500"/>
            <a:ext cx="431800" cy="431800"/>
            <a:chOff x="1610" y="3249"/>
            <a:chExt cx="272" cy="272"/>
          </a:xfrm>
        </p:grpSpPr>
        <p:sp>
          <p:nvSpPr>
            <p:cNvPr id="60447" name="Rectangle 31"/>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0448" name="Rectangle 32"/>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0449" name="Group 33"/>
          <p:cNvGrpSpPr>
            <a:grpSpLocks/>
          </p:cNvGrpSpPr>
          <p:nvPr/>
        </p:nvGrpSpPr>
        <p:grpSpPr bwMode="auto">
          <a:xfrm>
            <a:off x="3708400" y="5302250"/>
            <a:ext cx="431800" cy="431800"/>
            <a:chOff x="1610" y="3249"/>
            <a:chExt cx="272" cy="272"/>
          </a:xfrm>
        </p:grpSpPr>
        <p:sp>
          <p:nvSpPr>
            <p:cNvPr id="60450" name="Rectangle 34"/>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0451" name="Rectangle 35"/>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0452" name="Group 36"/>
          <p:cNvGrpSpPr>
            <a:grpSpLocks/>
          </p:cNvGrpSpPr>
          <p:nvPr/>
        </p:nvGrpSpPr>
        <p:grpSpPr bwMode="auto">
          <a:xfrm>
            <a:off x="3708400" y="2781300"/>
            <a:ext cx="431800" cy="431800"/>
            <a:chOff x="1610" y="3249"/>
            <a:chExt cx="272" cy="272"/>
          </a:xfrm>
        </p:grpSpPr>
        <p:sp>
          <p:nvSpPr>
            <p:cNvPr id="60453" name="Rectangle 37"/>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0454" name="Rectangle 38"/>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0455" name="Group 39"/>
          <p:cNvGrpSpPr>
            <a:grpSpLocks/>
          </p:cNvGrpSpPr>
          <p:nvPr/>
        </p:nvGrpSpPr>
        <p:grpSpPr bwMode="auto">
          <a:xfrm>
            <a:off x="3708400" y="1989138"/>
            <a:ext cx="431800" cy="431800"/>
            <a:chOff x="1610" y="3249"/>
            <a:chExt cx="272" cy="272"/>
          </a:xfrm>
        </p:grpSpPr>
        <p:sp>
          <p:nvSpPr>
            <p:cNvPr id="60456" name="Rectangle 40"/>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0457" name="Rectangle 41"/>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0458" name="Group 42"/>
          <p:cNvGrpSpPr>
            <a:grpSpLocks/>
          </p:cNvGrpSpPr>
          <p:nvPr/>
        </p:nvGrpSpPr>
        <p:grpSpPr bwMode="auto">
          <a:xfrm>
            <a:off x="1763713" y="1989138"/>
            <a:ext cx="431800" cy="431800"/>
            <a:chOff x="1610" y="3249"/>
            <a:chExt cx="272" cy="272"/>
          </a:xfrm>
        </p:grpSpPr>
        <p:sp>
          <p:nvSpPr>
            <p:cNvPr id="60459" name="Rectangle 43"/>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0460" name="Rectangle 44"/>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0461" name="Group 45"/>
          <p:cNvGrpSpPr>
            <a:grpSpLocks/>
          </p:cNvGrpSpPr>
          <p:nvPr/>
        </p:nvGrpSpPr>
        <p:grpSpPr bwMode="auto">
          <a:xfrm>
            <a:off x="1763713" y="2709863"/>
            <a:ext cx="431800" cy="431800"/>
            <a:chOff x="1610" y="3249"/>
            <a:chExt cx="272" cy="272"/>
          </a:xfrm>
        </p:grpSpPr>
        <p:sp>
          <p:nvSpPr>
            <p:cNvPr id="60462" name="Rectangle 46"/>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0463" name="Rectangle 47"/>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0464" name="Group 48"/>
          <p:cNvGrpSpPr>
            <a:grpSpLocks/>
          </p:cNvGrpSpPr>
          <p:nvPr/>
        </p:nvGrpSpPr>
        <p:grpSpPr bwMode="auto">
          <a:xfrm>
            <a:off x="1692275" y="1196975"/>
            <a:ext cx="431800" cy="431800"/>
            <a:chOff x="1610" y="3249"/>
            <a:chExt cx="272" cy="272"/>
          </a:xfrm>
        </p:grpSpPr>
        <p:sp>
          <p:nvSpPr>
            <p:cNvPr id="60465" name="Rectangle 49"/>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0466" name="Rectangle 50"/>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0467" name="Group 51"/>
          <p:cNvGrpSpPr>
            <a:grpSpLocks/>
          </p:cNvGrpSpPr>
          <p:nvPr/>
        </p:nvGrpSpPr>
        <p:grpSpPr bwMode="auto">
          <a:xfrm>
            <a:off x="2771775" y="1196975"/>
            <a:ext cx="431800" cy="431800"/>
            <a:chOff x="1610" y="3249"/>
            <a:chExt cx="272" cy="272"/>
          </a:xfrm>
        </p:grpSpPr>
        <p:sp>
          <p:nvSpPr>
            <p:cNvPr id="60468" name="Rectangle 52"/>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0469" name="Rectangle 53"/>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0470" name="Group 54"/>
          <p:cNvGrpSpPr>
            <a:grpSpLocks/>
          </p:cNvGrpSpPr>
          <p:nvPr/>
        </p:nvGrpSpPr>
        <p:grpSpPr bwMode="auto">
          <a:xfrm>
            <a:off x="3852863" y="1196975"/>
            <a:ext cx="431800" cy="431800"/>
            <a:chOff x="1610" y="3249"/>
            <a:chExt cx="272" cy="272"/>
          </a:xfrm>
        </p:grpSpPr>
        <p:sp>
          <p:nvSpPr>
            <p:cNvPr id="60471" name="Rectangle 55"/>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0472" name="Rectangle 56"/>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0473" name="Group 57"/>
          <p:cNvGrpSpPr>
            <a:grpSpLocks/>
          </p:cNvGrpSpPr>
          <p:nvPr/>
        </p:nvGrpSpPr>
        <p:grpSpPr bwMode="auto">
          <a:xfrm>
            <a:off x="1620838" y="1412875"/>
            <a:ext cx="2376487" cy="4824413"/>
            <a:chOff x="3968" y="890"/>
            <a:chExt cx="1497" cy="3039"/>
          </a:xfrm>
        </p:grpSpPr>
        <p:sp>
          <p:nvSpPr>
            <p:cNvPr id="60474" name="Line 58"/>
            <p:cNvSpPr>
              <a:spLocks noChangeShapeType="1"/>
            </p:cNvSpPr>
            <p:nvPr/>
          </p:nvSpPr>
          <p:spPr bwMode="auto">
            <a:xfrm>
              <a:off x="4286" y="1434"/>
              <a:ext cx="9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60475" name="Group 59"/>
            <p:cNvGrpSpPr>
              <a:grpSpLocks/>
            </p:cNvGrpSpPr>
            <p:nvPr/>
          </p:nvGrpSpPr>
          <p:grpSpPr bwMode="auto">
            <a:xfrm>
              <a:off x="3968" y="890"/>
              <a:ext cx="1497" cy="3039"/>
              <a:chOff x="1836" y="890"/>
              <a:chExt cx="1497" cy="3039"/>
            </a:xfrm>
          </p:grpSpPr>
          <p:sp>
            <p:nvSpPr>
              <p:cNvPr id="60476" name="Line 60"/>
              <p:cNvSpPr>
                <a:spLocks noChangeShapeType="1"/>
              </p:cNvSpPr>
              <p:nvPr/>
            </p:nvSpPr>
            <p:spPr bwMode="auto">
              <a:xfrm>
                <a:off x="2245" y="1434"/>
                <a:ext cx="0" cy="1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60477" name="Group 61"/>
              <p:cNvGrpSpPr>
                <a:grpSpLocks/>
              </p:cNvGrpSpPr>
              <p:nvPr/>
            </p:nvGrpSpPr>
            <p:grpSpPr bwMode="auto">
              <a:xfrm>
                <a:off x="1836" y="890"/>
                <a:ext cx="1497" cy="3039"/>
                <a:chOff x="1836" y="890"/>
                <a:chExt cx="1497" cy="3039"/>
              </a:xfrm>
            </p:grpSpPr>
            <p:grpSp>
              <p:nvGrpSpPr>
                <p:cNvPr id="60478" name="Group 62"/>
                <p:cNvGrpSpPr>
                  <a:grpSpLocks/>
                </p:cNvGrpSpPr>
                <p:nvPr/>
              </p:nvGrpSpPr>
              <p:grpSpPr bwMode="auto">
                <a:xfrm>
                  <a:off x="2154" y="1434"/>
                  <a:ext cx="998" cy="227"/>
                  <a:chOff x="1338" y="1434"/>
                  <a:chExt cx="998" cy="227"/>
                </a:xfrm>
              </p:grpSpPr>
              <p:grpSp>
                <p:nvGrpSpPr>
                  <p:cNvPr id="60479" name="Group 63"/>
                  <p:cNvGrpSpPr>
                    <a:grpSpLocks/>
                  </p:cNvGrpSpPr>
                  <p:nvPr/>
                </p:nvGrpSpPr>
                <p:grpSpPr bwMode="auto">
                  <a:xfrm>
                    <a:off x="1338" y="1570"/>
                    <a:ext cx="453" cy="91"/>
                    <a:chOff x="1338" y="1570"/>
                    <a:chExt cx="453" cy="91"/>
                  </a:xfrm>
                </p:grpSpPr>
                <p:sp>
                  <p:nvSpPr>
                    <p:cNvPr id="60480" name="Line 64"/>
                    <p:cNvSpPr>
                      <a:spLocks noChangeShapeType="1"/>
                    </p:cNvSpPr>
                    <p:nvPr/>
                  </p:nvSpPr>
                  <p:spPr bwMode="auto">
                    <a:xfrm>
                      <a:off x="1338" y="1570"/>
                      <a:ext cx="453"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0481" name="Oval 65"/>
                    <p:cNvSpPr>
                      <a:spLocks noChangeArrowheads="1"/>
                    </p:cNvSpPr>
                    <p:nvPr/>
                  </p:nvSpPr>
                  <p:spPr bwMode="auto">
                    <a:xfrm>
                      <a:off x="1519" y="1570"/>
                      <a:ext cx="91" cy="91"/>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0482" name="Group 66"/>
                  <p:cNvGrpSpPr>
                    <a:grpSpLocks/>
                  </p:cNvGrpSpPr>
                  <p:nvPr/>
                </p:nvGrpSpPr>
                <p:grpSpPr bwMode="auto">
                  <a:xfrm>
                    <a:off x="1883" y="1570"/>
                    <a:ext cx="453" cy="91"/>
                    <a:chOff x="1338" y="1570"/>
                    <a:chExt cx="453" cy="91"/>
                  </a:xfrm>
                </p:grpSpPr>
                <p:sp>
                  <p:nvSpPr>
                    <p:cNvPr id="60483" name="Line 67"/>
                    <p:cNvSpPr>
                      <a:spLocks noChangeShapeType="1"/>
                    </p:cNvSpPr>
                    <p:nvPr/>
                  </p:nvSpPr>
                  <p:spPr bwMode="auto">
                    <a:xfrm>
                      <a:off x="1338" y="1570"/>
                      <a:ext cx="453"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0484" name="Oval 68"/>
                    <p:cNvSpPr>
                      <a:spLocks noChangeArrowheads="1"/>
                    </p:cNvSpPr>
                    <p:nvPr/>
                  </p:nvSpPr>
                  <p:spPr bwMode="auto">
                    <a:xfrm>
                      <a:off x="1519" y="1570"/>
                      <a:ext cx="91" cy="91"/>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60485" name="Line 69"/>
                  <p:cNvSpPr>
                    <a:spLocks noChangeShapeType="1"/>
                  </p:cNvSpPr>
                  <p:nvPr/>
                </p:nvSpPr>
                <p:spPr bwMode="auto">
                  <a:xfrm flipV="1">
                    <a:off x="1701" y="1434"/>
                    <a:ext cx="0" cy="1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0486" name="Line 70"/>
                  <p:cNvSpPr>
                    <a:spLocks noChangeShapeType="1"/>
                  </p:cNvSpPr>
                  <p:nvPr/>
                </p:nvSpPr>
                <p:spPr bwMode="auto">
                  <a:xfrm>
                    <a:off x="1701" y="1434"/>
                    <a:ext cx="2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0487" name="Line 71"/>
                  <p:cNvSpPr>
                    <a:spLocks noChangeShapeType="1"/>
                  </p:cNvSpPr>
                  <p:nvPr/>
                </p:nvSpPr>
                <p:spPr bwMode="auto">
                  <a:xfrm flipV="1">
                    <a:off x="1973" y="1434"/>
                    <a:ext cx="0" cy="1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60488" name="Line 72"/>
                <p:cNvSpPr>
                  <a:spLocks noChangeShapeType="1"/>
                </p:cNvSpPr>
                <p:nvPr/>
              </p:nvSpPr>
              <p:spPr bwMode="auto">
                <a:xfrm>
                  <a:off x="1836" y="890"/>
                  <a:ext cx="45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0489" name="Line 73"/>
                <p:cNvSpPr>
                  <a:spLocks noChangeShapeType="1"/>
                </p:cNvSpPr>
                <p:nvPr/>
              </p:nvSpPr>
              <p:spPr bwMode="auto">
                <a:xfrm>
                  <a:off x="2154" y="890"/>
                  <a:ext cx="0" cy="5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0490" name="Line 74"/>
                <p:cNvSpPr>
                  <a:spLocks noChangeShapeType="1"/>
                </p:cNvSpPr>
                <p:nvPr/>
              </p:nvSpPr>
              <p:spPr bwMode="auto">
                <a:xfrm flipV="1">
                  <a:off x="3106" y="1480"/>
                  <a:ext cx="0"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0491" name="Line 75"/>
                <p:cNvSpPr>
                  <a:spLocks noChangeShapeType="1"/>
                </p:cNvSpPr>
                <p:nvPr/>
              </p:nvSpPr>
              <p:spPr bwMode="auto">
                <a:xfrm>
                  <a:off x="3106" y="1480"/>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0492" name="Line 76"/>
                <p:cNvSpPr>
                  <a:spLocks noChangeShapeType="1"/>
                </p:cNvSpPr>
                <p:nvPr/>
              </p:nvSpPr>
              <p:spPr bwMode="auto">
                <a:xfrm>
                  <a:off x="3288" y="1480"/>
                  <a:ext cx="0" cy="104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60493" name="Group 77"/>
                <p:cNvGrpSpPr>
                  <a:grpSpLocks/>
                </p:cNvGrpSpPr>
                <p:nvPr/>
              </p:nvGrpSpPr>
              <p:grpSpPr bwMode="auto">
                <a:xfrm>
                  <a:off x="2199" y="3158"/>
                  <a:ext cx="998" cy="136"/>
                  <a:chOff x="2971" y="2478"/>
                  <a:chExt cx="998" cy="136"/>
                </a:xfrm>
              </p:grpSpPr>
              <p:sp>
                <p:nvSpPr>
                  <p:cNvPr id="60494" name="Line 78"/>
                  <p:cNvSpPr>
                    <a:spLocks noChangeShapeType="1"/>
                  </p:cNvSpPr>
                  <p:nvPr/>
                </p:nvSpPr>
                <p:spPr bwMode="auto">
                  <a:xfrm flipV="1">
                    <a:off x="2971" y="2478"/>
                    <a:ext cx="453"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0495" name="Line 79"/>
                  <p:cNvSpPr>
                    <a:spLocks noChangeShapeType="1"/>
                  </p:cNvSpPr>
                  <p:nvPr/>
                </p:nvSpPr>
                <p:spPr bwMode="auto">
                  <a:xfrm flipV="1">
                    <a:off x="3516" y="2478"/>
                    <a:ext cx="453"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0496" name="Line 80"/>
                  <p:cNvSpPr>
                    <a:spLocks noChangeShapeType="1"/>
                  </p:cNvSpPr>
                  <p:nvPr/>
                </p:nvSpPr>
                <p:spPr bwMode="auto">
                  <a:xfrm>
                    <a:off x="3334" y="2478"/>
                    <a:ext cx="0" cy="1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0497" name="Line 81"/>
                  <p:cNvSpPr>
                    <a:spLocks noChangeShapeType="1"/>
                  </p:cNvSpPr>
                  <p:nvPr/>
                </p:nvSpPr>
                <p:spPr bwMode="auto">
                  <a:xfrm flipV="1">
                    <a:off x="3334" y="2614"/>
                    <a:ext cx="2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0498" name="Line 82"/>
                  <p:cNvSpPr>
                    <a:spLocks noChangeShapeType="1"/>
                  </p:cNvSpPr>
                  <p:nvPr/>
                </p:nvSpPr>
                <p:spPr bwMode="auto">
                  <a:xfrm>
                    <a:off x="3606" y="2478"/>
                    <a:ext cx="0" cy="1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60499" name="Line 83"/>
                <p:cNvSpPr>
                  <a:spLocks noChangeShapeType="1"/>
                </p:cNvSpPr>
                <p:nvPr/>
              </p:nvSpPr>
              <p:spPr bwMode="auto">
                <a:xfrm flipH="1">
                  <a:off x="2698" y="2523"/>
                  <a:ext cx="59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0500" name="Line 84"/>
                <p:cNvSpPr>
                  <a:spLocks noChangeShapeType="1"/>
                </p:cNvSpPr>
                <p:nvPr/>
              </p:nvSpPr>
              <p:spPr bwMode="auto">
                <a:xfrm>
                  <a:off x="2698" y="2523"/>
                  <a:ext cx="0" cy="77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0501" name="Line 85"/>
                <p:cNvSpPr>
                  <a:spLocks noChangeShapeType="1"/>
                </p:cNvSpPr>
                <p:nvPr/>
              </p:nvSpPr>
              <p:spPr bwMode="auto">
                <a:xfrm flipV="1">
                  <a:off x="2245" y="3158"/>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0502" name="Line 86"/>
                <p:cNvSpPr>
                  <a:spLocks noChangeShapeType="1"/>
                </p:cNvSpPr>
                <p:nvPr/>
              </p:nvSpPr>
              <p:spPr bwMode="auto">
                <a:xfrm flipH="1">
                  <a:off x="2018" y="3249"/>
                  <a:ext cx="22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0503" name="Line 87"/>
                <p:cNvSpPr>
                  <a:spLocks noChangeShapeType="1"/>
                </p:cNvSpPr>
                <p:nvPr/>
              </p:nvSpPr>
              <p:spPr bwMode="auto">
                <a:xfrm>
                  <a:off x="2018" y="3249"/>
                  <a:ext cx="0" cy="63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0504" name="Line 88"/>
                <p:cNvSpPr>
                  <a:spLocks noChangeShapeType="1"/>
                </p:cNvSpPr>
                <p:nvPr/>
              </p:nvSpPr>
              <p:spPr bwMode="auto">
                <a:xfrm flipV="1">
                  <a:off x="3106" y="3158"/>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0505" name="Line 89"/>
                <p:cNvSpPr>
                  <a:spLocks noChangeShapeType="1"/>
                </p:cNvSpPr>
                <p:nvPr/>
              </p:nvSpPr>
              <p:spPr bwMode="auto">
                <a:xfrm flipH="1">
                  <a:off x="3106" y="3249"/>
                  <a:ext cx="22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0506" name="Line 90"/>
                <p:cNvSpPr>
                  <a:spLocks noChangeShapeType="1"/>
                </p:cNvSpPr>
                <p:nvPr/>
              </p:nvSpPr>
              <p:spPr bwMode="auto">
                <a:xfrm>
                  <a:off x="3333" y="3249"/>
                  <a:ext cx="0" cy="68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0507" name="Line 91"/>
                <p:cNvSpPr>
                  <a:spLocks noChangeShapeType="1"/>
                </p:cNvSpPr>
                <p:nvPr/>
              </p:nvSpPr>
              <p:spPr bwMode="auto">
                <a:xfrm>
                  <a:off x="2381" y="1661"/>
                  <a:ext cx="0" cy="149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0508" name="Line 92"/>
                <p:cNvSpPr>
                  <a:spLocks noChangeShapeType="1"/>
                </p:cNvSpPr>
                <p:nvPr/>
              </p:nvSpPr>
              <p:spPr bwMode="auto">
                <a:xfrm>
                  <a:off x="2925" y="1661"/>
                  <a:ext cx="0" cy="149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grpSp>
      <p:grpSp>
        <p:nvGrpSpPr>
          <p:cNvPr id="60509" name="Group 93"/>
          <p:cNvGrpSpPr>
            <a:grpSpLocks/>
          </p:cNvGrpSpPr>
          <p:nvPr/>
        </p:nvGrpSpPr>
        <p:grpSpPr bwMode="auto">
          <a:xfrm>
            <a:off x="5795963" y="1484313"/>
            <a:ext cx="2376487" cy="4824412"/>
            <a:chOff x="3968" y="890"/>
            <a:chExt cx="1497" cy="3039"/>
          </a:xfrm>
        </p:grpSpPr>
        <p:sp>
          <p:nvSpPr>
            <p:cNvPr id="60510" name="Line 94"/>
            <p:cNvSpPr>
              <a:spLocks noChangeShapeType="1"/>
            </p:cNvSpPr>
            <p:nvPr/>
          </p:nvSpPr>
          <p:spPr bwMode="auto">
            <a:xfrm>
              <a:off x="4286" y="1434"/>
              <a:ext cx="9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60511" name="Group 95"/>
            <p:cNvGrpSpPr>
              <a:grpSpLocks/>
            </p:cNvGrpSpPr>
            <p:nvPr/>
          </p:nvGrpSpPr>
          <p:grpSpPr bwMode="auto">
            <a:xfrm>
              <a:off x="3968" y="890"/>
              <a:ext cx="1497" cy="3039"/>
              <a:chOff x="1836" y="890"/>
              <a:chExt cx="1497" cy="3039"/>
            </a:xfrm>
          </p:grpSpPr>
          <p:sp>
            <p:nvSpPr>
              <p:cNvPr id="60512" name="Line 96"/>
              <p:cNvSpPr>
                <a:spLocks noChangeShapeType="1"/>
              </p:cNvSpPr>
              <p:nvPr/>
            </p:nvSpPr>
            <p:spPr bwMode="auto">
              <a:xfrm>
                <a:off x="2245" y="1434"/>
                <a:ext cx="0" cy="1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60513" name="Group 97"/>
              <p:cNvGrpSpPr>
                <a:grpSpLocks/>
              </p:cNvGrpSpPr>
              <p:nvPr/>
            </p:nvGrpSpPr>
            <p:grpSpPr bwMode="auto">
              <a:xfrm>
                <a:off x="1836" y="890"/>
                <a:ext cx="1497" cy="3039"/>
                <a:chOff x="1836" y="890"/>
                <a:chExt cx="1497" cy="3039"/>
              </a:xfrm>
            </p:grpSpPr>
            <p:grpSp>
              <p:nvGrpSpPr>
                <p:cNvPr id="60514" name="Group 98"/>
                <p:cNvGrpSpPr>
                  <a:grpSpLocks/>
                </p:cNvGrpSpPr>
                <p:nvPr/>
              </p:nvGrpSpPr>
              <p:grpSpPr bwMode="auto">
                <a:xfrm>
                  <a:off x="2154" y="1434"/>
                  <a:ext cx="998" cy="227"/>
                  <a:chOff x="1338" y="1434"/>
                  <a:chExt cx="998" cy="227"/>
                </a:xfrm>
              </p:grpSpPr>
              <p:grpSp>
                <p:nvGrpSpPr>
                  <p:cNvPr id="60515" name="Group 99"/>
                  <p:cNvGrpSpPr>
                    <a:grpSpLocks/>
                  </p:cNvGrpSpPr>
                  <p:nvPr/>
                </p:nvGrpSpPr>
                <p:grpSpPr bwMode="auto">
                  <a:xfrm>
                    <a:off x="1338" y="1570"/>
                    <a:ext cx="453" cy="91"/>
                    <a:chOff x="1338" y="1570"/>
                    <a:chExt cx="453" cy="91"/>
                  </a:xfrm>
                </p:grpSpPr>
                <p:sp>
                  <p:nvSpPr>
                    <p:cNvPr id="60516" name="Line 100"/>
                    <p:cNvSpPr>
                      <a:spLocks noChangeShapeType="1"/>
                    </p:cNvSpPr>
                    <p:nvPr/>
                  </p:nvSpPr>
                  <p:spPr bwMode="auto">
                    <a:xfrm>
                      <a:off x="1338" y="1570"/>
                      <a:ext cx="453"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0517" name="Oval 101"/>
                    <p:cNvSpPr>
                      <a:spLocks noChangeArrowheads="1"/>
                    </p:cNvSpPr>
                    <p:nvPr/>
                  </p:nvSpPr>
                  <p:spPr bwMode="auto">
                    <a:xfrm>
                      <a:off x="1519" y="1570"/>
                      <a:ext cx="91" cy="91"/>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0518" name="Group 102"/>
                  <p:cNvGrpSpPr>
                    <a:grpSpLocks/>
                  </p:cNvGrpSpPr>
                  <p:nvPr/>
                </p:nvGrpSpPr>
                <p:grpSpPr bwMode="auto">
                  <a:xfrm>
                    <a:off x="1883" y="1570"/>
                    <a:ext cx="453" cy="91"/>
                    <a:chOff x="1338" y="1570"/>
                    <a:chExt cx="453" cy="91"/>
                  </a:xfrm>
                </p:grpSpPr>
                <p:sp>
                  <p:nvSpPr>
                    <p:cNvPr id="60519" name="Line 103"/>
                    <p:cNvSpPr>
                      <a:spLocks noChangeShapeType="1"/>
                    </p:cNvSpPr>
                    <p:nvPr/>
                  </p:nvSpPr>
                  <p:spPr bwMode="auto">
                    <a:xfrm>
                      <a:off x="1338" y="1570"/>
                      <a:ext cx="453"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0520" name="Oval 104"/>
                    <p:cNvSpPr>
                      <a:spLocks noChangeArrowheads="1"/>
                    </p:cNvSpPr>
                    <p:nvPr/>
                  </p:nvSpPr>
                  <p:spPr bwMode="auto">
                    <a:xfrm>
                      <a:off x="1519" y="1570"/>
                      <a:ext cx="91" cy="91"/>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60521" name="Line 105"/>
                  <p:cNvSpPr>
                    <a:spLocks noChangeShapeType="1"/>
                  </p:cNvSpPr>
                  <p:nvPr/>
                </p:nvSpPr>
                <p:spPr bwMode="auto">
                  <a:xfrm flipV="1">
                    <a:off x="1701" y="1434"/>
                    <a:ext cx="0" cy="1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0522" name="Line 106"/>
                  <p:cNvSpPr>
                    <a:spLocks noChangeShapeType="1"/>
                  </p:cNvSpPr>
                  <p:nvPr/>
                </p:nvSpPr>
                <p:spPr bwMode="auto">
                  <a:xfrm>
                    <a:off x="1701" y="1434"/>
                    <a:ext cx="2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0523" name="Line 107"/>
                  <p:cNvSpPr>
                    <a:spLocks noChangeShapeType="1"/>
                  </p:cNvSpPr>
                  <p:nvPr/>
                </p:nvSpPr>
                <p:spPr bwMode="auto">
                  <a:xfrm flipV="1">
                    <a:off x="1973" y="1434"/>
                    <a:ext cx="0" cy="1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60524" name="Line 108"/>
                <p:cNvSpPr>
                  <a:spLocks noChangeShapeType="1"/>
                </p:cNvSpPr>
                <p:nvPr/>
              </p:nvSpPr>
              <p:spPr bwMode="auto">
                <a:xfrm>
                  <a:off x="1836" y="890"/>
                  <a:ext cx="45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0525" name="Line 109"/>
                <p:cNvSpPr>
                  <a:spLocks noChangeShapeType="1"/>
                </p:cNvSpPr>
                <p:nvPr/>
              </p:nvSpPr>
              <p:spPr bwMode="auto">
                <a:xfrm>
                  <a:off x="2154" y="890"/>
                  <a:ext cx="0" cy="5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0526" name="Line 110"/>
                <p:cNvSpPr>
                  <a:spLocks noChangeShapeType="1"/>
                </p:cNvSpPr>
                <p:nvPr/>
              </p:nvSpPr>
              <p:spPr bwMode="auto">
                <a:xfrm flipV="1">
                  <a:off x="3106" y="1480"/>
                  <a:ext cx="0"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0527" name="Line 111"/>
                <p:cNvSpPr>
                  <a:spLocks noChangeShapeType="1"/>
                </p:cNvSpPr>
                <p:nvPr/>
              </p:nvSpPr>
              <p:spPr bwMode="auto">
                <a:xfrm>
                  <a:off x="3106" y="1480"/>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0528" name="Line 112"/>
                <p:cNvSpPr>
                  <a:spLocks noChangeShapeType="1"/>
                </p:cNvSpPr>
                <p:nvPr/>
              </p:nvSpPr>
              <p:spPr bwMode="auto">
                <a:xfrm>
                  <a:off x="3288" y="1480"/>
                  <a:ext cx="0" cy="104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60529" name="Group 113"/>
                <p:cNvGrpSpPr>
                  <a:grpSpLocks/>
                </p:cNvGrpSpPr>
                <p:nvPr/>
              </p:nvGrpSpPr>
              <p:grpSpPr bwMode="auto">
                <a:xfrm>
                  <a:off x="2199" y="3158"/>
                  <a:ext cx="998" cy="136"/>
                  <a:chOff x="2971" y="2478"/>
                  <a:chExt cx="998" cy="136"/>
                </a:xfrm>
              </p:grpSpPr>
              <p:sp>
                <p:nvSpPr>
                  <p:cNvPr id="60530" name="Line 114"/>
                  <p:cNvSpPr>
                    <a:spLocks noChangeShapeType="1"/>
                  </p:cNvSpPr>
                  <p:nvPr/>
                </p:nvSpPr>
                <p:spPr bwMode="auto">
                  <a:xfrm flipV="1">
                    <a:off x="2971" y="2478"/>
                    <a:ext cx="453"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0531" name="Line 115"/>
                  <p:cNvSpPr>
                    <a:spLocks noChangeShapeType="1"/>
                  </p:cNvSpPr>
                  <p:nvPr/>
                </p:nvSpPr>
                <p:spPr bwMode="auto">
                  <a:xfrm flipV="1">
                    <a:off x="3516" y="2478"/>
                    <a:ext cx="453"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0532" name="Line 116"/>
                  <p:cNvSpPr>
                    <a:spLocks noChangeShapeType="1"/>
                  </p:cNvSpPr>
                  <p:nvPr/>
                </p:nvSpPr>
                <p:spPr bwMode="auto">
                  <a:xfrm>
                    <a:off x="3334" y="2478"/>
                    <a:ext cx="0" cy="1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0533" name="Line 117"/>
                  <p:cNvSpPr>
                    <a:spLocks noChangeShapeType="1"/>
                  </p:cNvSpPr>
                  <p:nvPr/>
                </p:nvSpPr>
                <p:spPr bwMode="auto">
                  <a:xfrm flipV="1">
                    <a:off x="3334" y="2614"/>
                    <a:ext cx="2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0534" name="Line 118"/>
                  <p:cNvSpPr>
                    <a:spLocks noChangeShapeType="1"/>
                  </p:cNvSpPr>
                  <p:nvPr/>
                </p:nvSpPr>
                <p:spPr bwMode="auto">
                  <a:xfrm>
                    <a:off x="3606" y="2478"/>
                    <a:ext cx="0" cy="1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60535" name="Line 119"/>
                <p:cNvSpPr>
                  <a:spLocks noChangeShapeType="1"/>
                </p:cNvSpPr>
                <p:nvPr/>
              </p:nvSpPr>
              <p:spPr bwMode="auto">
                <a:xfrm flipH="1">
                  <a:off x="2698" y="2523"/>
                  <a:ext cx="59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0536" name="Line 120"/>
                <p:cNvSpPr>
                  <a:spLocks noChangeShapeType="1"/>
                </p:cNvSpPr>
                <p:nvPr/>
              </p:nvSpPr>
              <p:spPr bwMode="auto">
                <a:xfrm>
                  <a:off x="2698" y="2523"/>
                  <a:ext cx="0" cy="77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0537" name="Line 121"/>
                <p:cNvSpPr>
                  <a:spLocks noChangeShapeType="1"/>
                </p:cNvSpPr>
                <p:nvPr/>
              </p:nvSpPr>
              <p:spPr bwMode="auto">
                <a:xfrm flipV="1">
                  <a:off x="2245" y="3158"/>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0538" name="Line 122"/>
                <p:cNvSpPr>
                  <a:spLocks noChangeShapeType="1"/>
                </p:cNvSpPr>
                <p:nvPr/>
              </p:nvSpPr>
              <p:spPr bwMode="auto">
                <a:xfrm flipH="1">
                  <a:off x="2018" y="3249"/>
                  <a:ext cx="22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0539" name="Line 123"/>
                <p:cNvSpPr>
                  <a:spLocks noChangeShapeType="1"/>
                </p:cNvSpPr>
                <p:nvPr/>
              </p:nvSpPr>
              <p:spPr bwMode="auto">
                <a:xfrm>
                  <a:off x="2018" y="3249"/>
                  <a:ext cx="0" cy="63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0540" name="Line 124"/>
                <p:cNvSpPr>
                  <a:spLocks noChangeShapeType="1"/>
                </p:cNvSpPr>
                <p:nvPr/>
              </p:nvSpPr>
              <p:spPr bwMode="auto">
                <a:xfrm flipV="1">
                  <a:off x="3106" y="3158"/>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0541" name="Line 125"/>
                <p:cNvSpPr>
                  <a:spLocks noChangeShapeType="1"/>
                </p:cNvSpPr>
                <p:nvPr/>
              </p:nvSpPr>
              <p:spPr bwMode="auto">
                <a:xfrm flipH="1">
                  <a:off x="3106" y="3249"/>
                  <a:ext cx="22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0542" name="Line 126"/>
                <p:cNvSpPr>
                  <a:spLocks noChangeShapeType="1"/>
                </p:cNvSpPr>
                <p:nvPr/>
              </p:nvSpPr>
              <p:spPr bwMode="auto">
                <a:xfrm>
                  <a:off x="3333" y="3249"/>
                  <a:ext cx="0" cy="68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0543" name="Line 127"/>
                <p:cNvSpPr>
                  <a:spLocks noChangeShapeType="1"/>
                </p:cNvSpPr>
                <p:nvPr/>
              </p:nvSpPr>
              <p:spPr bwMode="auto">
                <a:xfrm>
                  <a:off x="2381" y="1661"/>
                  <a:ext cx="0" cy="149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0544" name="Line 128"/>
                <p:cNvSpPr>
                  <a:spLocks noChangeShapeType="1"/>
                </p:cNvSpPr>
                <p:nvPr/>
              </p:nvSpPr>
              <p:spPr bwMode="auto">
                <a:xfrm>
                  <a:off x="2925" y="1661"/>
                  <a:ext cx="0" cy="149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grpSp>
      <p:sp>
        <p:nvSpPr>
          <p:cNvPr id="60545" name="Text Box 129"/>
          <p:cNvSpPr txBox="1">
            <a:spLocks noChangeArrowheads="1"/>
          </p:cNvSpPr>
          <p:nvPr/>
        </p:nvSpPr>
        <p:spPr bwMode="auto">
          <a:xfrm>
            <a:off x="5992813" y="6315075"/>
            <a:ext cx="130333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ＮＯＲゲート</a:t>
            </a:r>
          </a:p>
        </p:txBody>
      </p:sp>
      <p:sp>
        <p:nvSpPr>
          <p:cNvPr id="60546" name="Text Box 130"/>
          <p:cNvSpPr txBox="1">
            <a:spLocks noChangeArrowheads="1"/>
          </p:cNvSpPr>
          <p:nvPr/>
        </p:nvSpPr>
        <p:spPr bwMode="auto">
          <a:xfrm>
            <a:off x="1527175" y="280988"/>
            <a:ext cx="1466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p.30 </a:t>
            </a:r>
            <a:r>
              <a:rPr lang="ja-JP" altLang="en-US"/>
              <a:t>例題</a:t>
            </a:r>
            <a:r>
              <a:rPr lang="en-US" altLang="ja-JP"/>
              <a:t>2.3</a:t>
            </a:r>
          </a:p>
        </p:txBody>
      </p:sp>
      <p:grpSp>
        <p:nvGrpSpPr>
          <p:cNvPr id="60547" name="Group 131"/>
          <p:cNvGrpSpPr>
            <a:grpSpLocks/>
          </p:cNvGrpSpPr>
          <p:nvPr/>
        </p:nvGrpSpPr>
        <p:grpSpPr bwMode="auto">
          <a:xfrm>
            <a:off x="2771775" y="4508500"/>
            <a:ext cx="431800" cy="431800"/>
            <a:chOff x="1610" y="3249"/>
            <a:chExt cx="272" cy="272"/>
          </a:xfrm>
        </p:grpSpPr>
        <p:sp>
          <p:nvSpPr>
            <p:cNvPr id="60548" name="Rectangle 132"/>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0549" name="Rectangle 133"/>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0550" name="Group 134"/>
          <p:cNvGrpSpPr>
            <a:grpSpLocks/>
          </p:cNvGrpSpPr>
          <p:nvPr/>
        </p:nvGrpSpPr>
        <p:grpSpPr bwMode="auto">
          <a:xfrm>
            <a:off x="2771775" y="5300663"/>
            <a:ext cx="431800" cy="431800"/>
            <a:chOff x="1610" y="3249"/>
            <a:chExt cx="272" cy="272"/>
          </a:xfrm>
        </p:grpSpPr>
        <p:sp>
          <p:nvSpPr>
            <p:cNvPr id="60551" name="Rectangle 135"/>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0552" name="Rectangle 136"/>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60553" name="Line 137"/>
          <p:cNvSpPr>
            <a:spLocks noChangeShapeType="1"/>
          </p:cNvSpPr>
          <p:nvPr/>
        </p:nvSpPr>
        <p:spPr bwMode="auto">
          <a:xfrm>
            <a:off x="5867400" y="6237288"/>
            <a:ext cx="5048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0554" name="Line 138"/>
          <p:cNvSpPr>
            <a:spLocks noChangeShapeType="1"/>
          </p:cNvSpPr>
          <p:nvPr/>
        </p:nvSpPr>
        <p:spPr bwMode="auto">
          <a:xfrm flipH="1">
            <a:off x="5940425" y="6237288"/>
            <a:ext cx="71438" cy="1444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0555" name="Line 139"/>
          <p:cNvSpPr>
            <a:spLocks noChangeShapeType="1"/>
          </p:cNvSpPr>
          <p:nvPr/>
        </p:nvSpPr>
        <p:spPr bwMode="auto">
          <a:xfrm flipH="1">
            <a:off x="6011863" y="6237288"/>
            <a:ext cx="71437" cy="1444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0556" name="Line 140"/>
          <p:cNvSpPr>
            <a:spLocks noChangeShapeType="1"/>
          </p:cNvSpPr>
          <p:nvPr/>
        </p:nvSpPr>
        <p:spPr bwMode="auto">
          <a:xfrm flipH="1">
            <a:off x="6083300" y="6237288"/>
            <a:ext cx="71438" cy="1444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0557" name="Line 141"/>
          <p:cNvSpPr>
            <a:spLocks noChangeShapeType="1"/>
          </p:cNvSpPr>
          <p:nvPr/>
        </p:nvSpPr>
        <p:spPr bwMode="auto">
          <a:xfrm flipH="1">
            <a:off x="6154738" y="6237288"/>
            <a:ext cx="71437" cy="1444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0558" name="Line 142"/>
          <p:cNvSpPr>
            <a:spLocks noChangeShapeType="1"/>
          </p:cNvSpPr>
          <p:nvPr/>
        </p:nvSpPr>
        <p:spPr bwMode="auto">
          <a:xfrm flipH="1">
            <a:off x="6226175" y="6237288"/>
            <a:ext cx="71438" cy="1444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0559" name="Line 143"/>
          <p:cNvSpPr>
            <a:spLocks noChangeShapeType="1"/>
          </p:cNvSpPr>
          <p:nvPr/>
        </p:nvSpPr>
        <p:spPr bwMode="auto">
          <a:xfrm>
            <a:off x="7883525" y="6308725"/>
            <a:ext cx="5048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0560" name="Line 144"/>
          <p:cNvSpPr>
            <a:spLocks noChangeShapeType="1"/>
          </p:cNvSpPr>
          <p:nvPr/>
        </p:nvSpPr>
        <p:spPr bwMode="auto">
          <a:xfrm flipH="1">
            <a:off x="7956550" y="6308725"/>
            <a:ext cx="71438" cy="1444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0561" name="Line 145"/>
          <p:cNvSpPr>
            <a:spLocks noChangeShapeType="1"/>
          </p:cNvSpPr>
          <p:nvPr/>
        </p:nvSpPr>
        <p:spPr bwMode="auto">
          <a:xfrm flipH="1">
            <a:off x="8027988" y="6308725"/>
            <a:ext cx="71437" cy="1444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0562" name="Line 146"/>
          <p:cNvSpPr>
            <a:spLocks noChangeShapeType="1"/>
          </p:cNvSpPr>
          <p:nvPr/>
        </p:nvSpPr>
        <p:spPr bwMode="auto">
          <a:xfrm flipH="1">
            <a:off x="8099425" y="6308725"/>
            <a:ext cx="71438" cy="1444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0563" name="Line 147"/>
          <p:cNvSpPr>
            <a:spLocks noChangeShapeType="1"/>
          </p:cNvSpPr>
          <p:nvPr/>
        </p:nvSpPr>
        <p:spPr bwMode="auto">
          <a:xfrm flipH="1">
            <a:off x="8170863" y="6308725"/>
            <a:ext cx="71437" cy="1444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0564" name="Line 148"/>
          <p:cNvSpPr>
            <a:spLocks noChangeShapeType="1"/>
          </p:cNvSpPr>
          <p:nvPr/>
        </p:nvSpPr>
        <p:spPr bwMode="auto">
          <a:xfrm flipH="1">
            <a:off x="8242300" y="6308725"/>
            <a:ext cx="71438" cy="1444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149" name="Group 64"/>
          <p:cNvGrpSpPr>
            <a:grpSpLocks/>
          </p:cNvGrpSpPr>
          <p:nvPr/>
        </p:nvGrpSpPr>
        <p:grpSpPr bwMode="auto">
          <a:xfrm>
            <a:off x="2267992" y="3277294"/>
            <a:ext cx="431800" cy="431800"/>
            <a:chOff x="1610" y="3249"/>
            <a:chExt cx="272" cy="272"/>
          </a:xfrm>
        </p:grpSpPr>
        <p:sp>
          <p:nvSpPr>
            <p:cNvPr id="150" name="Rectangle 65"/>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51" name="Rectangle 66"/>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152" name="Text Box 128"/>
          <p:cNvSpPr txBox="1">
            <a:spLocks noChangeArrowheads="1"/>
          </p:cNvSpPr>
          <p:nvPr/>
        </p:nvSpPr>
        <p:spPr bwMode="auto">
          <a:xfrm>
            <a:off x="1920329" y="3350319"/>
            <a:ext cx="3476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Ａ</a:t>
            </a:r>
          </a:p>
        </p:txBody>
      </p:sp>
      <p:grpSp>
        <p:nvGrpSpPr>
          <p:cNvPr id="153" name="Group 64"/>
          <p:cNvGrpSpPr>
            <a:grpSpLocks/>
          </p:cNvGrpSpPr>
          <p:nvPr/>
        </p:nvGrpSpPr>
        <p:grpSpPr bwMode="auto">
          <a:xfrm>
            <a:off x="3132088" y="3284984"/>
            <a:ext cx="431800" cy="431800"/>
            <a:chOff x="1610" y="3249"/>
            <a:chExt cx="272" cy="272"/>
          </a:xfrm>
        </p:grpSpPr>
        <p:sp>
          <p:nvSpPr>
            <p:cNvPr id="154" name="Rectangle 65"/>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55" name="Rectangle 66"/>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156" name="Text Box 128"/>
          <p:cNvSpPr txBox="1">
            <a:spLocks noChangeArrowheads="1"/>
          </p:cNvSpPr>
          <p:nvPr/>
        </p:nvSpPr>
        <p:spPr bwMode="auto">
          <a:xfrm>
            <a:off x="2784425" y="3358009"/>
            <a:ext cx="33855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dirty="0"/>
              <a:t>B</a:t>
            </a:r>
            <a:endParaRPr lang="ja-JP" altLang="en-US" dirty="0"/>
          </a:p>
        </p:txBody>
      </p:sp>
      <p:sp>
        <p:nvSpPr>
          <p:cNvPr id="157" name="Text Box 128"/>
          <p:cNvSpPr txBox="1">
            <a:spLocks noChangeArrowheads="1"/>
          </p:cNvSpPr>
          <p:nvPr/>
        </p:nvSpPr>
        <p:spPr bwMode="auto">
          <a:xfrm>
            <a:off x="4102270" y="3739396"/>
            <a:ext cx="32573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dirty="0"/>
              <a:t>Z</a:t>
            </a:r>
            <a:endParaRPr lang="ja-JP" altLang="en-US" dirty="0"/>
          </a:p>
        </p:txBody>
      </p:sp>
      <p:sp>
        <p:nvSpPr>
          <p:cNvPr id="158" name="Text Box 128"/>
          <p:cNvSpPr txBox="1">
            <a:spLocks noChangeArrowheads="1"/>
          </p:cNvSpPr>
          <p:nvPr/>
        </p:nvSpPr>
        <p:spPr bwMode="auto">
          <a:xfrm>
            <a:off x="8192436" y="3780393"/>
            <a:ext cx="32573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dirty="0"/>
              <a:t>Z</a:t>
            </a:r>
            <a:endParaRPr lang="ja-JP" altLang="en-US" dirty="0"/>
          </a:p>
        </p:txBody>
      </p:sp>
      <p:sp>
        <p:nvSpPr>
          <p:cNvPr id="159" name="Text Box 128"/>
          <p:cNvSpPr txBox="1">
            <a:spLocks noChangeArrowheads="1"/>
          </p:cNvSpPr>
          <p:nvPr/>
        </p:nvSpPr>
        <p:spPr bwMode="auto">
          <a:xfrm>
            <a:off x="6384131" y="3543984"/>
            <a:ext cx="3476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Ａ</a:t>
            </a:r>
          </a:p>
        </p:txBody>
      </p:sp>
      <p:sp>
        <p:nvSpPr>
          <p:cNvPr id="160" name="Text Box 128"/>
          <p:cNvSpPr txBox="1">
            <a:spLocks noChangeArrowheads="1"/>
          </p:cNvSpPr>
          <p:nvPr/>
        </p:nvSpPr>
        <p:spPr bwMode="auto">
          <a:xfrm>
            <a:off x="7287511" y="3551215"/>
            <a:ext cx="84460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ja-JP" dirty="0"/>
              <a:t>B</a:t>
            </a:r>
            <a:endParaRPr lang="ja-JP" altLang="en-US" dirty="0"/>
          </a:p>
        </p:txBody>
      </p:sp>
      <p:sp>
        <p:nvSpPr>
          <p:cNvPr id="161" name="Text Box 128"/>
          <p:cNvSpPr txBox="1">
            <a:spLocks noChangeArrowheads="1"/>
          </p:cNvSpPr>
          <p:nvPr/>
        </p:nvSpPr>
        <p:spPr bwMode="auto">
          <a:xfrm>
            <a:off x="4770528" y="5647788"/>
            <a:ext cx="69762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dirty="0"/>
              <a:t>GND</a:t>
            </a:r>
            <a:endParaRPr lang="ja-JP" altLang="en-US" dirty="0"/>
          </a:p>
        </p:txBody>
      </p:sp>
      <p:sp>
        <p:nvSpPr>
          <p:cNvPr id="162" name="Text Box 128"/>
          <p:cNvSpPr txBox="1">
            <a:spLocks noChangeArrowheads="1"/>
          </p:cNvSpPr>
          <p:nvPr/>
        </p:nvSpPr>
        <p:spPr bwMode="auto">
          <a:xfrm>
            <a:off x="4595170" y="1227415"/>
            <a:ext cx="59503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dirty="0" err="1"/>
              <a:t>Vdd</a:t>
            </a:r>
            <a:endParaRPr lang="ja-JP" altLang="en-US" dirty="0"/>
          </a:p>
        </p:txBody>
      </p:sp>
      <p:sp>
        <p:nvSpPr>
          <p:cNvPr id="163" name="Text Box 128"/>
          <p:cNvSpPr txBox="1">
            <a:spLocks noChangeArrowheads="1"/>
          </p:cNvSpPr>
          <p:nvPr/>
        </p:nvSpPr>
        <p:spPr bwMode="auto">
          <a:xfrm>
            <a:off x="269276" y="3695957"/>
            <a:ext cx="231561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ja-JP" altLang="en-US" dirty="0"/>
              <a:t>この領域に</a:t>
            </a:r>
            <a:endParaRPr lang="en-US" altLang="ja-JP" dirty="0"/>
          </a:p>
          <a:p>
            <a:r>
              <a:rPr lang="ja-JP" altLang="en-US" dirty="0"/>
              <a:t>注目！</a:t>
            </a:r>
          </a:p>
        </p:txBody>
      </p:sp>
      <p:cxnSp>
        <p:nvCxnSpPr>
          <p:cNvPr id="3" name="直線矢印コネクタ 2"/>
          <p:cNvCxnSpPr/>
          <p:nvPr/>
        </p:nvCxnSpPr>
        <p:spPr>
          <a:xfrm flipV="1">
            <a:off x="1527175" y="2924175"/>
            <a:ext cx="1423987" cy="64814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 name="直線矢印コネクタ 4"/>
          <p:cNvCxnSpPr/>
          <p:nvPr/>
        </p:nvCxnSpPr>
        <p:spPr>
          <a:xfrm>
            <a:off x="1319641" y="4027012"/>
            <a:ext cx="1595804" cy="100726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6" name="楕円 165"/>
          <p:cNvSpPr/>
          <p:nvPr/>
        </p:nvSpPr>
        <p:spPr>
          <a:xfrm>
            <a:off x="6173787" y="1376363"/>
            <a:ext cx="215900" cy="2159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7" name="楕円 166"/>
          <p:cNvSpPr/>
          <p:nvPr/>
        </p:nvSpPr>
        <p:spPr>
          <a:xfrm>
            <a:off x="7069600" y="5229225"/>
            <a:ext cx="215900" cy="2159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オーディオ 1">
            <a:hlinkClick r:id="" action="ppaction://media"/>
            <a:extLst>
              <a:ext uri="{FF2B5EF4-FFF2-40B4-BE49-F238E27FC236}">
                <a16:creationId xmlns:a16="http://schemas.microsoft.com/office/drawing/2014/main" id="{B3190810-3949-4A04-B3AE-BAE028D036FC}"/>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47617"/>
    </mc:Choice>
    <mc:Fallback xmlns="">
      <p:transition spd="slow" advTm="1476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047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050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054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2"/>
                </p:tgtEl>
              </p:cMediaNode>
            </p:audio>
          </p:childTnLst>
        </p:cTn>
      </p:par>
    </p:tnLst>
    <p:bldLst>
      <p:bldP spid="60545" grpId="0"/>
      <p:bldP spid="166" grpId="0" animBg="1"/>
      <p:bldP spid="167" grpId="0" animBg="1"/>
    </p:bldLst>
  </p:timing>
  <p:extLst>
    <p:ext uri="{3A86A75C-4F4B-4683-9AE1-C65F6400EC91}">
      <p14:laserTraceLst xmlns:p14="http://schemas.microsoft.com/office/powerpoint/2010/main">
        <p14:tracePtLst>
          <p14:tracePt t="2560" x="7913688" y="3455988"/>
          <p14:tracePt t="2567" x="7265988" y="3382963"/>
          <p14:tracePt t="2575" x="6610350" y="3273425"/>
          <p14:tracePt t="2583" x="5999163" y="3173413"/>
          <p14:tracePt t="2591" x="5497513" y="3127375"/>
          <p14:tracePt t="2599" x="4886325" y="3027363"/>
          <p14:tracePt t="2607" x="4384675" y="2954338"/>
          <p14:tracePt t="2615" x="3765550" y="2827338"/>
          <p14:tracePt t="2623" x="3300413" y="2781300"/>
          <p14:tracePt t="2631" x="2798763" y="2681288"/>
          <p14:tracePt t="2639" x="2360613" y="2589213"/>
          <p14:tracePt t="2648" x="2051050" y="2489200"/>
          <p14:tracePt t="2655" x="1814513" y="2452688"/>
          <p14:tracePt t="2663" x="1604963" y="2416175"/>
          <p14:tracePt t="2670" x="1449388" y="2389188"/>
          <p14:tracePt t="2679" x="1339850" y="2389188"/>
          <p14:tracePt t="2687" x="1285875" y="2379663"/>
          <p14:tracePt t="2695" x="1266825" y="2379663"/>
          <p14:tracePt t="2703" x="1239838" y="2371725"/>
          <p14:tracePt t="3113" x="1239838" y="2362200"/>
          <p14:tracePt t="3135" x="1239838" y="2343150"/>
          <p14:tracePt t="3144" x="1239838" y="2335213"/>
          <p14:tracePt t="3151" x="1266825" y="2325688"/>
          <p14:tracePt t="3160" x="1276350" y="2325688"/>
          <p14:tracePt t="3167" x="1285875" y="2325688"/>
          <p14:tracePt t="3191" x="1312863" y="2316163"/>
          <p14:tracePt t="3215" x="1330325" y="2298700"/>
          <p14:tracePt t="3231" x="1358900" y="2289175"/>
          <p14:tracePt t="3304" x="1366838" y="2279650"/>
          <p14:tracePt t="3319" x="1403350" y="2252663"/>
          <p14:tracePt t="3329" x="1412875" y="2243138"/>
          <p14:tracePt t="3335" x="1449388" y="2233613"/>
          <p14:tracePt t="3345" x="1476375" y="2216150"/>
          <p14:tracePt t="3351" x="1476375" y="2206625"/>
          <p14:tracePt t="3359" x="1485900" y="2197100"/>
          <p14:tracePt t="3367" x="1504950" y="2179638"/>
          <p14:tracePt t="3375" x="1541463" y="2160588"/>
          <p14:tracePt t="3383" x="1558925" y="2143125"/>
          <p14:tracePt t="3391" x="1576388" y="2125663"/>
          <p14:tracePt t="3399" x="1604963" y="2116138"/>
          <p14:tracePt t="3423" x="1612900" y="2106613"/>
          <p14:tracePt t="3559" x="1612900" y="2097088"/>
          <p14:tracePt t="3567" x="1612900" y="2070100"/>
          <p14:tracePt t="3575" x="1612900" y="2043113"/>
          <p14:tracePt t="3583" x="1612900" y="2016125"/>
          <p14:tracePt t="3591" x="1622425" y="1960563"/>
          <p14:tracePt t="3599" x="1649413" y="1914525"/>
          <p14:tracePt t="3607" x="1668463" y="1870075"/>
          <p14:tracePt t="3615" x="1677988" y="1851025"/>
          <p14:tracePt t="3623" x="1704975" y="1787525"/>
          <p14:tracePt t="3632" x="1722438" y="1741488"/>
          <p14:tracePt t="3639" x="1731963" y="1724025"/>
          <p14:tracePt t="3648" x="1751013" y="1697038"/>
          <p14:tracePt t="3655" x="1751013" y="1687513"/>
          <p14:tracePt t="3663" x="1778000" y="1641475"/>
          <p14:tracePt t="3679" x="1778000" y="1604963"/>
          <p14:tracePt t="3687" x="1778000" y="1595438"/>
          <p14:tracePt t="3703" x="1778000" y="1577975"/>
          <p14:tracePt t="3872" x="1751013" y="1568450"/>
          <p14:tracePt t="3878" x="1677988" y="1568450"/>
          <p14:tracePt t="3886" x="1604963" y="1568450"/>
          <p14:tracePt t="3895" x="1522413" y="1568450"/>
          <p14:tracePt t="3903" x="1449388" y="1568450"/>
          <p14:tracePt t="3911" x="1395413" y="1568450"/>
          <p14:tracePt t="3919" x="1339850" y="1568450"/>
          <p14:tracePt t="3928" x="1285875" y="1568450"/>
          <p14:tracePt t="3945" x="1222375" y="1568450"/>
          <p14:tracePt t="4032" x="1212850" y="1568450"/>
          <p14:tracePt t="4040" x="1193800" y="1558925"/>
          <p14:tracePt t="4047" x="1176338" y="1541463"/>
          <p14:tracePt t="4055" x="1130300" y="1514475"/>
          <p14:tracePt t="4064" x="1120775" y="1504950"/>
          <p14:tracePt t="4070" x="1093788" y="1495425"/>
          <p14:tracePt t="4078" x="1084263" y="1495425"/>
          <p14:tracePt t="4086" x="1057275" y="1495425"/>
          <p14:tracePt t="4095" x="1039813" y="1485900"/>
          <p14:tracePt t="4102" x="1003300" y="1485900"/>
          <p14:tracePt t="4111" x="947738" y="1485900"/>
          <p14:tracePt t="4119" x="930275" y="1468438"/>
          <p14:tracePt t="4312" x="939800" y="1468438"/>
          <p14:tracePt t="4319" x="1093788" y="1468438"/>
          <p14:tracePt t="4327" x="1339850" y="1468438"/>
          <p14:tracePt t="4334" x="1714500" y="1468438"/>
          <p14:tracePt t="4344" x="2087563" y="1468438"/>
          <p14:tracePt t="4351" x="2679700" y="1468438"/>
          <p14:tracePt t="4358" x="3054350" y="1468438"/>
          <p14:tracePt t="4367" x="3390900" y="1468438"/>
          <p14:tracePt t="4375" x="3683000" y="1468438"/>
          <p14:tracePt t="4383" x="3948113" y="1468438"/>
          <p14:tracePt t="4391" x="4148138" y="1468438"/>
          <p14:tracePt t="4399" x="4275138" y="1468438"/>
          <p14:tracePt t="4407" x="4348163" y="1468438"/>
          <p14:tracePt t="4414" x="4394200" y="1468438"/>
          <p14:tracePt t="4729" x="4330700" y="1485900"/>
          <p14:tracePt t="4734" x="4211638" y="1531938"/>
          <p14:tracePt t="4743" x="4121150" y="1550988"/>
          <p14:tracePt t="4750" x="4021138" y="1587500"/>
          <p14:tracePt t="4759" x="3911600" y="1587500"/>
          <p14:tracePt t="4767" x="3838575" y="1604963"/>
          <p14:tracePt t="4775" x="3746500" y="1614488"/>
          <p14:tracePt t="4783" x="3646488" y="1614488"/>
          <p14:tracePt t="4791" x="3592513" y="1614488"/>
          <p14:tracePt t="4799" x="3556000" y="1614488"/>
          <p14:tracePt t="4807" x="3546475" y="1614488"/>
          <p14:tracePt t="4880" x="3527425" y="1614488"/>
          <p14:tracePt t="4888" x="3500438" y="1614488"/>
          <p14:tracePt t="4895" x="3419475" y="1614488"/>
          <p14:tracePt t="4904" x="3327400" y="1614488"/>
          <p14:tracePt t="4914" x="3227388" y="1614488"/>
          <p14:tracePt t="4920" x="3136900" y="1614488"/>
          <p14:tracePt t="4930" x="3063875" y="1614488"/>
          <p14:tracePt t="4946" x="3008313" y="1614488"/>
          <p14:tracePt t="4951" x="2990850" y="1614488"/>
          <p14:tracePt t="5064" x="2981325" y="1614488"/>
          <p14:tracePt t="5072" x="2971800" y="1614488"/>
          <p14:tracePt t="5080" x="2944813" y="1614488"/>
          <p14:tracePt t="5088" x="2935288" y="1614488"/>
          <p14:tracePt t="5192" x="2925763" y="1614488"/>
          <p14:tracePt t="5199" x="2908300" y="1614488"/>
          <p14:tracePt t="5207" x="2898775" y="1614488"/>
          <p14:tracePt t="5214" x="2889250" y="1614488"/>
          <p14:tracePt t="5263" x="2889250" y="1677988"/>
          <p14:tracePt t="5271" x="2889250" y="1804988"/>
          <p14:tracePt t="5279" x="2889250" y="1914525"/>
          <p14:tracePt t="5287" x="2889250" y="2006600"/>
          <p14:tracePt t="5296" x="2889250" y="2097088"/>
          <p14:tracePt t="5304" x="2889250" y="2179638"/>
          <p14:tracePt t="5313" x="2889250" y="2252663"/>
          <p14:tracePt t="5319" x="2881313" y="2306638"/>
          <p14:tracePt t="5330" x="2871788" y="2389188"/>
          <p14:tracePt t="5335" x="2835275" y="2435225"/>
          <p14:tracePt t="5346" x="2781300" y="2517775"/>
          <p14:tracePt t="5350" x="2752725" y="2544763"/>
          <p14:tracePt t="5359" x="2735263" y="2581275"/>
          <p14:tracePt t="5366" x="2708275" y="2608263"/>
          <p14:tracePt t="5374" x="2671763" y="2635250"/>
          <p14:tracePt t="5383" x="2652713" y="2671763"/>
          <p14:tracePt t="5391" x="2643188" y="2690813"/>
          <p14:tracePt t="5399" x="2625725" y="2708275"/>
          <p14:tracePt t="5407" x="2616200" y="2717800"/>
          <p14:tracePt t="5415" x="2616200" y="2735263"/>
          <p14:tracePt t="5423" x="2598738" y="2754313"/>
          <p14:tracePt t="5431" x="2589213" y="2754313"/>
          <p14:tracePt t="5439" x="2570163" y="2771775"/>
          <p14:tracePt t="5447" x="2562225" y="2781300"/>
          <p14:tracePt t="5455" x="2533650" y="2800350"/>
          <p14:tracePt t="5464" x="2525713" y="2800350"/>
          <p14:tracePt t="5471" x="2516188" y="2808288"/>
          <p14:tracePt t="5479" x="2479675" y="2836863"/>
          <p14:tracePt t="5487" x="2470150" y="2836863"/>
          <p14:tracePt t="5503" x="2433638" y="2844800"/>
          <p14:tracePt t="5512" x="2425700" y="2854325"/>
          <p14:tracePt t="5528" x="2425700" y="2863850"/>
          <p14:tracePt t="5545" x="2416175" y="2873375"/>
          <p14:tracePt t="6000" x="2406650" y="2881313"/>
          <p14:tracePt t="6006" x="2406650" y="2909888"/>
          <p14:tracePt t="6014" x="2406650" y="2936875"/>
          <p14:tracePt t="6022" x="2406650" y="2982913"/>
          <p14:tracePt t="6030" x="2416175" y="3009900"/>
          <p14:tracePt t="6039" x="2452688" y="3036888"/>
          <p14:tracePt t="6047" x="2452688" y="3054350"/>
          <p14:tracePt t="6055" x="2452688" y="3063875"/>
          <p14:tracePt t="6063" x="2452688" y="3073400"/>
          <p14:tracePt t="6071" x="2452688" y="3100388"/>
          <p14:tracePt t="6079" x="2452688" y="3119438"/>
          <p14:tracePt t="6087" x="2452688" y="3136900"/>
          <p14:tracePt t="6095" x="2452688" y="3155950"/>
          <p14:tracePt t="6112" x="2452688" y="3182938"/>
          <p14:tracePt t="6119" x="2452688" y="3200400"/>
          <p14:tracePt t="6128" x="2462213" y="3219450"/>
          <p14:tracePt t="6135" x="2470150" y="3236913"/>
          <p14:tracePt t="6145" x="2479675" y="3246438"/>
          <p14:tracePt t="6151" x="2498725" y="3255963"/>
          <p14:tracePt t="6159" x="2543175" y="3265488"/>
          <p14:tracePt t="6167" x="2589213" y="3292475"/>
          <p14:tracePt t="6175" x="2643188" y="3302000"/>
          <p14:tracePt t="6183" x="2708275" y="3309938"/>
          <p14:tracePt t="6191" x="2762250" y="3309938"/>
          <p14:tracePt t="6199" x="2789238" y="3309938"/>
          <p14:tracePt t="6207" x="2835275" y="3309938"/>
          <p14:tracePt t="6223" x="2852738" y="3309938"/>
          <p14:tracePt t="6231" x="2871788" y="3309938"/>
          <p14:tracePt t="6239" x="2881313" y="3302000"/>
          <p14:tracePt t="6247" x="2889250" y="3302000"/>
          <p14:tracePt t="6255" x="2889250" y="3292475"/>
          <p14:tracePt t="6264" x="2898775" y="3282950"/>
          <p14:tracePt t="6271" x="2917825" y="3265488"/>
          <p14:tracePt t="6287" x="2935288" y="3246438"/>
          <p14:tracePt t="6296" x="2954338" y="3209925"/>
          <p14:tracePt t="6303" x="2962275" y="3209925"/>
          <p14:tracePt t="6312" x="2990850" y="3200400"/>
          <p14:tracePt t="6319" x="3017838" y="3163888"/>
          <p14:tracePt t="6328" x="3035300" y="3155950"/>
          <p14:tracePt t="6335" x="3054350" y="3146425"/>
          <p14:tracePt t="6345" x="3081338" y="3127375"/>
          <p14:tracePt t="6351" x="3081338" y="3119438"/>
          <p14:tracePt t="6361" x="3090863" y="3109913"/>
          <p14:tracePt t="6367" x="3108325" y="3100388"/>
          <p14:tracePt t="6391" x="3136900" y="3100388"/>
          <p14:tracePt t="6399" x="3144838" y="3100388"/>
          <p14:tracePt t="6431" x="3154363" y="3100388"/>
          <p14:tracePt t="6439" x="3171825" y="3100388"/>
          <p14:tracePt t="6455" x="3181350" y="3100388"/>
          <p14:tracePt t="6487" x="3190875" y="3100388"/>
          <p14:tracePt t="6704" x="3171825" y="3100388"/>
          <p14:tracePt t="6711" x="3127375" y="3082925"/>
          <p14:tracePt t="6727" x="3117850" y="3073400"/>
          <p14:tracePt t="6735" x="3100388" y="3073400"/>
          <p14:tracePt t="6775" x="3090863" y="3073400"/>
          <p14:tracePt t="6816" x="3063875" y="3073400"/>
          <p14:tracePt t="6823" x="3054350" y="3073400"/>
          <p14:tracePt t="6830" x="3044825" y="3073400"/>
          <p14:tracePt t="7680" x="3044825" y="3109913"/>
          <p14:tracePt t="7687" x="3044825" y="3155950"/>
          <p14:tracePt t="7695" x="3044825" y="3173413"/>
          <p14:tracePt t="7704" x="3044825" y="3182938"/>
          <p14:tracePt t="7823" x="3044825" y="3200400"/>
          <p14:tracePt t="7832" x="3044825" y="3209925"/>
          <p14:tracePt t="7840" x="3035300" y="3219450"/>
          <p14:tracePt t="7855" x="3017838" y="3236913"/>
          <p14:tracePt t="7864" x="3008313" y="3246438"/>
          <p14:tracePt t="7871" x="2998788" y="3246438"/>
          <p14:tracePt t="8177" x="2990850" y="3255963"/>
          <p14:tracePt t="8200" x="2981325" y="3273425"/>
          <p14:tracePt t="8208" x="2971800" y="3273425"/>
          <p14:tracePt t="8214" x="2971800" y="3282950"/>
          <p14:tracePt t="8222" x="2962275" y="3282950"/>
          <p14:tracePt t="8230" x="2954338" y="3292475"/>
          <p14:tracePt t="8680" x="2954338" y="3302000"/>
          <p14:tracePt t="8722" x="2954338" y="3309938"/>
          <p14:tracePt t="8727" x="2962275" y="3309938"/>
          <p14:tracePt t="8735" x="2981325" y="3309938"/>
          <p14:tracePt t="8744" x="3027363" y="3309938"/>
          <p14:tracePt t="8751" x="3054350" y="3309938"/>
          <p14:tracePt t="8760" x="3071813" y="3309938"/>
          <p14:tracePt t="8767" x="3100388" y="3309938"/>
          <p14:tracePt t="8775" x="3108325" y="3309938"/>
          <p14:tracePt t="8783" x="3117850" y="3309938"/>
          <p14:tracePt t="8792" x="3136900" y="3309938"/>
          <p14:tracePt t="8808" x="3154363" y="3302000"/>
          <p14:tracePt t="8832" x="3154363" y="3292475"/>
          <p14:tracePt t="8848" x="3154363" y="3282950"/>
          <p14:tracePt t="8856" x="3163888" y="3273425"/>
          <p14:tracePt t="8879" x="3163888" y="3265488"/>
          <p14:tracePt t="8895" x="3171825" y="3255963"/>
          <p14:tracePt t="8912" x="3171825" y="3246438"/>
          <p14:tracePt t="8920" x="3171825" y="3236913"/>
          <p14:tracePt t="8934" x="3181350" y="3228975"/>
          <p14:tracePt t="8947" x="3200400" y="3219450"/>
          <p14:tracePt t="8952" x="3200400" y="3209925"/>
          <p14:tracePt t="8968" x="3208338" y="3200400"/>
          <p14:tracePt t="8976" x="3217863" y="3173413"/>
          <p14:tracePt t="8985" x="3236913" y="3155950"/>
          <p14:tracePt t="8992" x="3244850" y="3146425"/>
          <p14:tracePt t="9001" x="3254375" y="3146425"/>
          <p14:tracePt t="9008" x="3281363" y="3127375"/>
          <p14:tracePt t="9017" x="3290888" y="3119438"/>
          <p14:tracePt t="9024" x="3309938" y="3090863"/>
          <p14:tracePt t="9032" x="3327400" y="3073400"/>
          <p14:tracePt t="9040" x="3346450" y="3054350"/>
          <p14:tracePt t="9048" x="3354388" y="3036888"/>
          <p14:tracePt t="9055" x="3373438" y="3009900"/>
          <p14:tracePt t="9063" x="3390900" y="2982913"/>
          <p14:tracePt t="9071" x="3400425" y="2963863"/>
          <p14:tracePt t="9079" x="3409950" y="2954338"/>
          <p14:tracePt t="9087" x="3427413" y="2936875"/>
          <p14:tracePt t="9096" x="3436938" y="2927350"/>
          <p14:tracePt t="9103" x="3455988" y="2917825"/>
          <p14:tracePt t="9112" x="3463925" y="2917825"/>
          <p14:tracePt t="9119" x="3473450" y="2917825"/>
          <p14:tracePt t="9128" x="3490913" y="2900363"/>
          <p14:tracePt t="9135" x="3509963" y="2890838"/>
          <p14:tracePt t="9146" x="3527425" y="2863850"/>
          <p14:tracePt t="9151" x="3582988" y="2844800"/>
          <p14:tracePt t="9162" x="3609975" y="2836863"/>
          <p14:tracePt t="9167" x="3656013" y="2827338"/>
          <p14:tracePt t="9175" x="3673475" y="2790825"/>
          <p14:tracePt t="9183" x="3719513" y="2781300"/>
          <p14:tracePt t="9191" x="3738563" y="2771775"/>
          <p14:tracePt t="9199" x="3756025" y="2771775"/>
          <p14:tracePt t="9207" x="3783013" y="2771775"/>
          <p14:tracePt t="9215" x="3792538" y="2763838"/>
          <p14:tracePt t="9223" x="3802063" y="2763838"/>
          <p14:tracePt t="11455" x="3810000" y="2763838"/>
          <p14:tracePt t="11495" x="3829050" y="2735263"/>
          <p14:tracePt t="11503" x="3883025" y="2717800"/>
          <p14:tracePt t="11510" x="3984625" y="2671763"/>
          <p14:tracePt t="11519" x="4038600" y="2662238"/>
          <p14:tracePt t="11527" x="4084638" y="2635250"/>
          <p14:tracePt t="11535" x="4111625" y="2617788"/>
          <p14:tracePt t="11544" x="4148138" y="2608263"/>
          <p14:tracePt t="11551" x="4175125" y="2598738"/>
          <p14:tracePt t="11872" x="4184650" y="2581275"/>
          <p14:tracePt t="11879" x="4184650" y="2571750"/>
          <p14:tracePt t="11894" x="4184650" y="2562225"/>
          <p14:tracePt t="11902" x="4194175" y="2554288"/>
          <p14:tracePt t="12064" x="4175125" y="2554288"/>
          <p14:tracePt t="12071" x="4157663" y="2554288"/>
          <p14:tracePt t="12079" x="4121150" y="2562225"/>
          <p14:tracePt t="12087" x="4111625" y="2562225"/>
          <p14:tracePt t="12097" x="4084638" y="2562225"/>
          <p14:tracePt t="12104" x="4065588" y="2581275"/>
          <p14:tracePt t="12114" x="4057650" y="2581275"/>
          <p14:tracePt t="12120" x="4038600" y="2581275"/>
          <p14:tracePt t="12130" x="4029075" y="2581275"/>
          <p14:tracePt t="12656" x="4021138" y="2581275"/>
          <p14:tracePt t="13722" x="4011613" y="2581275"/>
          <p14:tracePt t="13727" x="3984625" y="2598738"/>
          <p14:tracePt t="13735" x="3956050" y="2625725"/>
          <p14:tracePt t="13743" x="3938588" y="2644775"/>
          <p14:tracePt t="13750" x="3919538" y="2681288"/>
          <p14:tracePt t="13760" x="3911600" y="2681288"/>
          <p14:tracePt t="13767" x="3902075" y="2690813"/>
          <p14:tracePt t="13775" x="3883025" y="2698750"/>
          <p14:tracePt t="13791" x="3865563" y="2708275"/>
          <p14:tracePt t="14696" x="3819525" y="2754313"/>
          <p14:tracePt t="14704" x="3783013" y="2808288"/>
          <p14:tracePt t="14713" x="3746500" y="2854325"/>
          <p14:tracePt t="14721" x="3719513" y="2881313"/>
          <p14:tracePt t="14730" x="3709988" y="2900363"/>
          <p14:tracePt t="14736" x="3702050" y="2936875"/>
          <p14:tracePt t="14751" x="3683000" y="2954338"/>
          <p14:tracePt t="14775" x="3683000" y="2973388"/>
          <p14:tracePt t="14879" x="3683000" y="2982913"/>
          <p14:tracePt t="14919" x="3683000" y="2990850"/>
          <p14:tracePt t="14934" x="3683000" y="3000375"/>
          <p14:tracePt t="15072" x="3683000" y="3017838"/>
          <p14:tracePt t="15087" x="3683000" y="3027363"/>
          <p14:tracePt t="15094" x="3692525" y="3054350"/>
          <p14:tracePt t="15102" x="3702050" y="3073400"/>
          <p14:tracePt t="15111" x="3709988" y="3082925"/>
          <p14:tracePt t="15119" x="3709988" y="3100388"/>
          <p14:tracePt t="15127" x="3709988" y="3119438"/>
          <p14:tracePt t="15135" x="3709988" y="3146425"/>
          <p14:tracePt t="15144" x="3719513" y="3173413"/>
          <p14:tracePt t="15151" x="3719513" y="3192463"/>
          <p14:tracePt t="15161" x="3729038" y="3228975"/>
          <p14:tracePt t="15167" x="3756025" y="3255963"/>
          <p14:tracePt t="15177" x="3756025" y="3265488"/>
          <p14:tracePt t="15183" x="3775075" y="3282950"/>
          <p14:tracePt t="15191" x="3810000" y="3309938"/>
          <p14:tracePt t="15199" x="3819525" y="3309938"/>
          <p14:tracePt t="15207" x="3846513" y="3319463"/>
          <p14:tracePt t="15223" x="3865563" y="3319463"/>
          <p14:tracePt t="15231" x="3883025" y="3328988"/>
          <p14:tracePt t="15255" x="3892550" y="3328988"/>
          <p14:tracePt t="15271" x="3902075" y="3328988"/>
          <p14:tracePt t="15440" x="3902075" y="3309938"/>
          <p14:tracePt t="15447" x="3865563" y="3302000"/>
          <p14:tracePt t="15455" x="3783013" y="3273425"/>
          <p14:tracePt t="15463" x="3702050" y="3255963"/>
          <p14:tracePt t="15470" x="3646488" y="3236913"/>
          <p14:tracePt t="15479" x="3546475" y="3182938"/>
          <p14:tracePt t="15487" x="3473450" y="3182938"/>
          <p14:tracePt t="15495" x="3390900" y="3155950"/>
          <p14:tracePt t="15503" x="3336925" y="3146425"/>
          <p14:tracePt t="15510" x="3254375" y="3119438"/>
          <p14:tracePt t="15519" x="3190875" y="3109913"/>
          <p14:tracePt t="15527" x="3117850" y="3082925"/>
          <p14:tracePt t="15535" x="3035300" y="3054350"/>
          <p14:tracePt t="15543" x="2990850" y="3046413"/>
          <p14:tracePt t="15551" x="2898775" y="3017838"/>
          <p14:tracePt t="15560" x="2835275" y="2990850"/>
          <p14:tracePt t="15567" x="2781300" y="2982913"/>
          <p14:tracePt t="15577" x="2679700" y="2963863"/>
          <p14:tracePt t="15583" x="2643188" y="2954338"/>
          <p14:tracePt t="15591" x="2598738" y="2954338"/>
          <p14:tracePt t="15599" x="2570163" y="2954338"/>
          <p14:tracePt t="15607" x="2525713" y="2954338"/>
          <p14:tracePt t="15615" x="2498725" y="2954338"/>
          <p14:tracePt t="15623" x="2489200" y="2954338"/>
          <p14:tracePt t="15712" x="2462213" y="2954338"/>
          <p14:tracePt t="15728" x="2425700" y="2954338"/>
          <p14:tracePt t="15736" x="2397125" y="2954338"/>
          <p14:tracePt t="15744" x="2389188" y="2954338"/>
          <p14:tracePt t="15751" x="2352675" y="2954338"/>
          <p14:tracePt t="15767" x="2324100" y="2954338"/>
          <p14:tracePt t="15778" x="2306638" y="2963863"/>
          <p14:tracePt t="15783" x="2297113" y="2973388"/>
          <p14:tracePt t="15791" x="2279650" y="2973388"/>
          <p14:tracePt t="15799" x="2270125" y="2973388"/>
          <p14:tracePt t="15944" x="2251075" y="2973388"/>
          <p14:tracePt t="15952" x="2224088" y="2982913"/>
          <p14:tracePt t="15960" x="2214563" y="2982913"/>
          <p14:tracePt t="15967" x="2206625" y="2982913"/>
          <p14:tracePt t="16016" x="2187575" y="2982913"/>
          <p14:tracePt t="16023" x="2187575" y="2990850"/>
          <p14:tracePt t="16072" x="2179638" y="3000375"/>
          <p14:tracePt t="16088" x="2170113" y="3000375"/>
          <p14:tracePt t="16224" x="2160588" y="2990850"/>
          <p14:tracePt t="16231" x="2160588" y="2963863"/>
          <p14:tracePt t="16239" x="2160588" y="2936875"/>
          <p14:tracePt t="16247" x="2160588" y="2890838"/>
          <p14:tracePt t="16255" x="2160588" y="2863850"/>
          <p14:tracePt t="16263" x="2160588" y="2817813"/>
          <p14:tracePt t="16271" x="2160588" y="2781300"/>
          <p14:tracePt t="16279" x="2160588" y="2754313"/>
          <p14:tracePt t="16287" x="2160588" y="2708275"/>
          <p14:tracePt t="16295" x="2160588" y="2671763"/>
          <p14:tracePt t="16303" x="2160588" y="2617788"/>
          <p14:tracePt t="16312" x="2160588" y="2571750"/>
          <p14:tracePt t="16319" x="2160588" y="2517775"/>
          <p14:tracePt t="16328" x="2160588" y="2481263"/>
          <p14:tracePt t="16335" x="2160588" y="2452688"/>
          <p14:tracePt t="16344" x="2160588" y="2408238"/>
          <p14:tracePt t="16351" x="2160588" y="2371725"/>
          <p14:tracePt t="16360" x="2160588" y="2352675"/>
          <p14:tracePt t="16367" x="2160588" y="2316163"/>
          <p14:tracePt t="16377" x="2179638" y="2298700"/>
          <p14:tracePt t="16383" x="2187575" y="2279650"/>
          <p14:tracePt t="16391" x="2197100" y="2262188"/>
          <p14:tracePt t="16399" x="2206625" y="2252663"/>
          <p14:tracePt t="16512" x="2233613" y="2252663"/>
          <p14:tracePt t="16520" x="2287588" y="2252663"/>
          <p14:tracePt t="16528" x="2324100" y="2252663"/>
          <p14:tracePt t="16535" x="2416175" y="2252663"/>
          <p14:tracePt t="16546" x="2543175" y="2252663"/>
          <p14:tracePt t="16551" x="2708275" y="2279650"/>
          <p14:tracePt t="16562" x="2935288" y="2306638"/>
          <p14:tracePt t="16567" x="3208338" y="2325688"/>
          <p14:tracePt t="16579" x="3490913" y="2362200"/>
          <p14:tracePt t="16583" x="3919538" y="2435225"/>
          <p14:tracePt t="16592" x="4202113" y="2471738"/>
          <p14:tracePt t="16601" x="4484688" y="2525713"/>
          <p14:tracePt t="16608" x="4786313" y="2608263"/>
          <p14:tracePt t="16617" x="4895850" y="2635250"/>
          <p14:tracePt t="16623" x="4978400" y="2662238"/>
          <p14:tracePt t="16632" x="4995863" y="2662238"/>
          <p14:tracePt t="16640" x="5005388" y="2671763"/>
          <p14:tracePt t="16663" x="4995863" y="2681288"/>
          <p14:tracePt t="16671" x="4941888" y="2698750"/>
          <p14:tracePt t="16679" x="4859338" y="2717800"/>
          <p14:tracePt t="16687" x="4749800" y="2727325"/>
          <p14:tracePt t="16696" x="4659313" y="2727325"/>
          <p14:tracePt t="16703" x="4586288" y="2727325"/>
          <p14:tracePt t="16712" x="4530725" y="2727325"/>
          <p14:tracePt t="16720" x="4484688" y="2727325"/>
          <p14:tracePt t="16729" x="4457700" y="2727325"/>
          <p14:tracePt t="16736" x="4440238" y="2735263"/>
          <p14:tracePt t="16792" x="4430713" y="2735263"/>
          <p14:tracePt t="16799" x="4403725" y="2735263"/>
          <p14:tracePt t="16806" x="4384675" y="2735263"/>
          <p14:tracePt t="16814" x="4357688" y="2735263"/>
          <p14:tracePt t="16822" x="4311650" y="2781300"/>
          <p14:tracePt t="16831" x="4275138" y="2817813"/>
          <p14:tracePt t="16838" x="4248150" y="2844800"/>
          <p14:tracePt t="16847" x="4230688" y="2873375"/>
          <p14:tracePt t="16855" x="4194175" y="2909888"/>
          <p14:tracePt t="16863" x="4184650" y="2936875"/>
          <p14:tracePt t="16871" x="4165600" y="2954338"/>
          <p14:tracePt t="16879" x="4148138" y="2990850"/>
          <p14:tracePt t="16887" x="4121150" y="3036888"/>
          <p14:tracePt t="16896" x="4111625" y="3073400"/>
          <p14:tracePt t="16902" x="4111625" y="3119438"/>
          <p14:tracePt t="16911" x="4111625" y="3146425"/>
          <p14:tracePt t="16919" x="4111625" y="3200400"/>
          <p14:tracePt t="16927" x="4111625" y="3255963"/>
          <p14:tracePt t="16946" x="4094163" y="3355975"/>
          <p14:tracePt t="16951" x="4075113" y="3411538"/>
          <p14:tracePt t="16960" x="4065588" y="3492500"/>
          <p14:tracePt t="16967" x="4065588" y="3529013"/>
          <p14:tracePt t="16979" x="4057650" y="3592513"/>
          <p14:tracePt t="16983" x="4011613" y="3665538"/>
          <p14:tracePt t="16993" x="4002088" y="3702050"/>
          <p14:tracePt t="17000" x="3992563" y="3738563"/>
          <p14:tracePt t="17007" x="3992563" y="3767138"/>
          <p14:tracePt t="17014" x="3965575" y="3830638"/>
          <p14:tracePt t="17022" x="3948113" y="3875088"/>
          <p14:tracePt t="17030" x="3948113" y="3884613"/>
          <p14:tracePt t="17038" x="3948113" y="3930650"/>
          <p14:tracePt t="17047" x="3938588" y="3967163"/>
          <p14:tracePt t="17055" x="3902075" y="4003675"/>
          <p14:tracePt t="17063" x="3892550" y="4030663"/>
          <p14:tracePt t="17071" x="3883025" y="4076700"/>
          <p14:tracePt t="17078" x="3856038" y="4140200"/>
          <p14:tracePt t="17087" x="3838575" y="4159250"/>
          <p14:tracePt t="17095" x="3810000" y="4186238"/>
          <p14:tracePt t="17103" x="3775075" y="4232275"/>
          <p14:tracePt t="17110" x="3738563" y="4268788"/>
          <p14:tracePt t="17119" x="3709988" y="4286250"/>
          <p14:tracePt t="17127" x="3692525" y="4303713"/>
          <p14:tracePt t="17135" x="3656013" y="4340225"/>
          <p14:tracePt t="17144" x="3636963" y="4359275"/>
          <p14:tracePt t="17151" x="3619500" y="4386263"/>
          <p14:tracePt t="17161" x="3609975" y="4395788"/>
          <p14:tracePt t="17167" x="3592513" y="4413250"/>
          <p14:tracePt t="17177" x="3582988" y="4422775"/>
          <p14:tracePt t="17191" x="3582988" y="4432300"/>
          <p14:tracePt t="17207" x="3573463" y="4441825"/>
          <p14:tracePt t="17223" x="3563938" y="4441825"/>
          <p14:tracePt t="17231" x="3556000" y="4441825"/>
          <p14:tracePt t="17239" x="3546475" y="4441825"/>
          <p14:tracePt t="17247" x="3519488" y="4441825"/>
          <p14:tracePt t="17255" x="3490913" y="4449763"/>
          <p14:tracePt t="17263" x="3463925" y="4449763"/>
          <p14:tracePt t="17271" x="3419475" y="4449763"/>
          <p14:tracePt t="17279" x="3363913" y="4449763"/>
          <p14:tracePt t="17287" x="3290888" y="4449763"/>
          <p14:tracePt t="17295" x="3181350" y="4449763"/>
          <p14:tracePt t="17303" x="3071813" y="4449763"/>
          <p14:tracePt t="17311" x="2925763" y="4449763"/>
          <p14:tracePt t="17318" x="2762250" y="4449763"/>
          <p14:tracePt t="17327" x="2598738" y="4449763"/>
          <p14:tracePt t="17334" x="2443163" y="4449763"/>
          <p14:tracePt t="17343" x="2297113" y="4449763"/>
          <p14:tracePt t="17350" x="2133600" y="4449763"/>
          <p14:tracePt t="17360" x="1987550" y="4449763"/>
          <p14:tracePt t="17366" x="1841500" y="4449763"/>
          <p14:tracePt t="17377" x="1714500" y="4449763"/>
          <p14:tracePt t="17382" x="1622425" y="4449763"/>
          <p14:tracePt t="17390" x="1531938" y="4449763"/>
          <p14:tracePt t="17398" x="1458913" y="4449763"/>
          <p14:tracePt t="17407" x="1395413" y="4449763"/>
          <p14:tracePt t="17415" x="1376363" y="4449763"/>
          <p14:tracePt t="17423" x="1349375" y="4449763"/>
          <p14:tracePt t="17520" x="1358900" y="4478338"/>
          <p14:tracePt t="17527" x="1376363" y="4478338"/>
          <p14:tracePt t="17535" x="1395413" y="4478338"/>
          <p14:tracePt t="17543" x="1403350" y="4478338"/>
          <p14:tracePt t="17551" x="1431925" y="4478338"/>
          <p14:tracePt t="17561" x="1449388" y="4478338"/>
          <p14:tracePt t="17567" x="1468438" y="4478338"/>
          <p14:tracePt t="17577" x="1476375" y="4478338"/>
          <p14:tracePt t="17662" x="1512888" y="4478338"/>
          <p14:tracePt t="17671" x="1549400" y="4478338"/>
          <p14:tracePt t="17679" x="1595438" y="4478338"/>
          <p14:tracePt t="17687" x="1677988" y="4486275"/>
          <p14:tracePt t="17695" x="1787525" y="4505325"/>
          <p14:tracePt t="17703" x="1924050" y="4514850"/>
          <p14:tracePt t="17711" x="2124075" y="4551363"/>
          <p14:tracePt t="17719" x="2306638" y="4578350"/>
          <p14:tracePt t="17727" x="2562225" y="4595813"/>
          <p14:tracePt t="17735" x="2844800" y="4632325"/>
          <p14:tracePt t="17743" x="3108325" y="4632325"/>
          <p14:tracePt t="17751" x="3400425" y="4632325"/>
          <p14:tracePt t="17760" x="3600450" y="4632325"/>
          <p14:tracePt t="17768" x="3746500" y="4660900"/>
          <p14:tracePt t="17776" x="3829050" y="4678363"/>
          <p14:tracePt t="17782" x="3875088" y="4714875"/>
          <p14:tracePt t="17839" x="3865563" y="4724400"/>
          <p14:tracePt t="17847" x="3819525" y="4724400"/>
          <p14:tracePt t="17855" x="3783013" y="4724400"/>
          <p14:tracePt t="17863" x="3775075" y="4724400"/>
          <p14:tracePt t="17871" x="3765550" y="4724400"/>
          <p14:tracePt t="17879" x="3756025" y="4724400"/>
          <p14:tracePt t="18120" x="3756025" y="4714875"/>
          <p14:tracePt t="18135" x="3746500" y="4714875"/>
          <p14:tracePt t="18200" x="3738563" y="4714875"/>
          <p14:tracePt t="18215" x="3729038" y="4714875"/>
          <p14:tracePt t="18224" x="3702050" y="4724400"/>
          <p14:tracePt t="18232" x="3683000" y="4724400"/>
          <p14:tracePt t="18241" x="3656013" y="4741863"/>
          <p14:tracePt t="18249" x="3646488" y="4751388"/>
          <p14:tracePt t="18256" x="3636963" y="4760913"/>
          <p14:tracePt t="18272" x="3629025" y="4768850"/>
          <p14:tracePt t="18281" x="3629025" y="4787900"/>
          <p14:tracePt t="18288" x="3629025" y="4797425"/>
          <p14:tracePt t="18297" x="3609975" y="4824413"/>
          <p14:tracePt t="18304" x="3609975" y="4841875"/>
          <p14:tracePt t="18315" x="3609975" y="4870450"/>
          <p14:tracePt t="18319" x="3609975" y="4897438"/>
          <p14:tracePt t="18329" x="3609975" y="4979988"/>
          <p14:tracePt t="18335" x="3609975" y="5016500"/>
          <p14:tracePt t="18343" x="3600450" y="5070475"/>
          <p14:tracePt t="18351" x="3592513" y="5143500"/>
          <p14:tracePt t="18360" x="3573463" y="5243513"/>
          <p14:tracePt t="18367" x="3546475" y="5299075"/>
          <p14:tracePt t="18377" x="3536950" y="5362575"/>
          <p14:tracePt t="18383" x="3536950" y="5399088"/>
          <p14:tracePt t="18391" x="3536950" y="5435600"/>
          <p14:tracePt t="18399" x="3527425" y="5462588"/>
          <p14:tracePt t="18407" x="3527425" y="5472113"/>
          <p14:tracePt t="18415" x="3519488" y="5489575"/>
          <p14:tracePt t="18472" x="3519488" y="5499100"/>
          <p14:tracePt t="18482" x="3519488" y="5518150"/>
          <p14:tracePt t="18488" x="3519488" y="5535613"/>
          <p14:tracePt t="18497" x="3519488" y="5554663"/>
          <p14:tracePt t="18503" x="3519488" y="5581650"/>
          <p14:tracePt t="18519" x="3519488" y="5589588"/>
          <p14:tracePt t="18535" x="3519488" y="5599113"/>
          <p14:tracePt t="18624" x="3519488" y="5608638"/>
          <p14:tracePt t="18640" x="3527425" y="5608638"/>
          <p14:tracePt t="18648" x="3536950" y="5626100"/>
          <p14:tracePt t="18680" x="3546475" y="5635625"/>
          <p14:tracePt t="18784" x="3546475" y="5645150"/>
          <p14:tracePt t="18840" x="3556000" y="5672138"/>
          <p14:tracePt t="18872" x="3556000" y="5681663"/>
          <p14:tracePt t="18896" x="3556000" y="5691188"/>
          <p14:tracePt t="18920" x="3556000" y="5708650"/>
          <p14:tracePt t="19040" x="3556000" y="5727700"/>
          <p14:tracePt t="19056" x="3556000" y="5735638"/>
          <p14:tracePt t="19064" x="3556000" y="5745163"/>
          <p14:tracePt t="19080" x="3556000" y="5754688"/>
          <p14:tracePt t="19096" x="3546475" y="5754688"/>
          <p14:tracePt t="19119" x="3536950" y="5754688"/>
          <p14:tracePt t="19135" x="3527425" y="5754688"/>
          <p14:tracePt t="19159" x="3500438" y="5754688"/>
          <p14:tracePt t="19168" x="3473450" y="5745163"/>
          <p14:tracePt t="19176" x="3455988" y="5735638"/>
          <p14:tracePt t="19183" x="3409950" y="5699125"/>
          <p14:tracePt t="19192" x="3382963" y="5681663"/>
          <p14:tracePt t="19199" x="3317875" y="5645150"/>
          <p14:tracePt t="19208" x="3236913" y="5589588"/>
          <p14:tracePt t="19216" x="3200400" y="5589588"/>
          <p14:tracePt t="19225" x="3108325" y="5554663"/>
          <p14:tracePt t="19231" x="3027363" y="5526088"/>
          <p14:tracePt t="19239" x="2971800" y="5508625"/>
          <p14:tracePt t="19248" x="2889250" y="5489575"/>
          <p14:tracePt t="19255" x="2825750" y="5462588"/>
          <p14:tracePt t="19263" x="2752725" y="5445125"/>
          <p14:tracePt t="19271" x="2698750" y="5435600"/>
          <p14:tracePt t="19279" x="2652713" y="5435600"/>
          <p14:tracePt t="19287" x="2598738" y="5426075"/>
          <p14:tracePt t="19496" x="2589213" y="5426075"/>
          <p14:tracePt t="19510" x="2579688" y="5426075"/>
          <p14:tracePt t="19518" x="2562225" y="5435600"/>
          <p14:tracePt t="19558" x="2562225" y="5445125"/>
          <p14:tracePt t="19567" x="2552700" y="5445125"/>
          <p14:tracePt t="19583" x="2552700" y="5453063"/>
          <p14:tracePt t="19591" x="2552700" y="5472113"/>
          <p14:tracePt t="19599" x="2543175" y="5489575"/>
          <p14:tracePt t="19615" x="2543175" y="5499100"/>
          <p14:tracePt t="19623" x="2543175" y="5518150"/>
          <p14:tracePt t="19631" x="2533650" y="5526088"/>
          <p14:tracePt t="19639" x="2525713" y="5526088"/>
          <p14:tracePt t="19647" x="2516188" y="5526088"/>
          <p14:tracePt t="19655" x="2506663" y="5526088"/>
          <p14:tracePt t="19664" x="2470150" y="5535613"/>
          <p14:tracePt t="19679" x="2443163" y="5535613"/>
          <p14:tracePt t="19687" x="2425700" y="5535613"/>
          <p14:tracePt t="19695" x="2406650" y="5545138"/>
          <p14:tracePt t="19703" x="2379663" y="5545138"/>
          <p14:tracePt t="19711" x="2370138" y="5545138"/>
          <p14:tracePt t="19719" x="2333625" y="5545138"/>
          <p14:tracePt t="19727" x="2306638" y="5545138"/>
          <p14:tracePt t="19735" x="2297113" y="5545138"/>
          <p14:tracePt t="19744" x="2287588" y="5545138"/>
          <p14:tracePt t="19751" x="2279650" y="5545138"/>
          <p14:tracePt t="19928" x="2260600" y="5545138"/>
          <p14:tracePt t="19950" x="2251075" y="5554663"/>
          <p14:tracePt t="20016" x="2233613" y="5562600"/>
          <p14:tracePt t="20023" x="2214563" y="5562600"/>
          <p14:tracePt t="20030" x="2197100" y="5581650"/>
          <p14:tracePt t="20047" x="2160588" y="5581650"/>
          <p14:tracePt t="20055" x="2143125" y="5581650"/>
          <p14:tracePt t="20063" x="2114550" y="5581650"/>
          <p14:tracePt t="20071" x="2106613" y="5581650"/>
          <p14:tracePt t="20376" x="2097088" y="5581650"/>
          <p14:tracePt t="20383" x="2070100" y="5589588"/>
          <p14:tracePt t="20399" x="2060575" y="5608638"/>
          <p14:tracePt t="20406" x="2051050" y="5618163"/>
          <p14:tracePt t="20422" x="2041525" y="5618163"/>
          <p14:tracePt t="20496" x="2033588" y="5626100"/>
          <p14:tracePt t="20520" x="2033588" y="5645150"/>
          <p14:tracePt t="20528" x="2033588" y="5662613"/>
          <p14:tracePt t="20536" x="2033588" y="5672138"/>
          <p14:tracePt t="20544" x="2033588" y="5691188"/>
          <p14:tracePt t="20640" x="2041525" y="5654675"/>
          <p14:tracePt t="20649" x="2041525" y="5645150"/>
          <p14:tracePt t="20656" x="2041525" y="5626100"/>
          <p14:tracePt t="20664" x="2041525" y="5618163"/>
          <p14:tracePt t="20671" x="2051050" y="5589588"/>
          <p14:tracePt t="20679" x="2051050" y="5562600"/>
          <p14:tracePt t="20687" x="2051050" y="5526088"/>
          <p14:tracePt t="20695" x="2051050" y="5499100"/>
          <p14:tracePt t="20703" x="2051050" y="5472113"/>
          <p14:tracePt t="20712" x="2051050" y="5453063"/>
          <p14:tracePt t="20719" x="2051050" y="5426075"/>
          <p14:tracePt t="20728" x="2051050" y="5399088"/>
          <p14:tracePt t="20735" x="2051050" y="5362575"/>
          <p14:tracePt t="20745" x="2070100" y="5335588"/>
          <p14:tracePt t="20751" x="2070100" y="5316538"/>
          <p14:tracePt t="20761" x="2078038" y="5289550"/>
          <p14:tracePt t="20767" x="2097088" y="5262563"/>
          <p14:tracePt t="20778" x="2097088" y="5226050"/>
          <p14:tracePt t="20783" x="2114550" y="5170488"/>
          <p14:tracePt t="20794" x="2133600" y="5153025"/>
          <p14:tracePt t="20800" x="2143125" y="5106988"/>
          <p14:tracePt t="20807" x="2143125" y="5080000"/>
          <p14:tracePt t="20815" x="2151063" y="5060950"/>
          <p14:tracePt t="20823" x="2170113" y="5016500"/>
          <p14:tracePt t="20831" x="2187575" y="4997450"/>
          <p14:tracePt t="20839" x="2206625" y="4979988"/>
          <p14:tracePt t="20848" x="2206625" y="4970463"/>
          <p14:tracePt t="20855" x="2206625" y="4951413"/>
          <p14:tracePt t="20863" x="2214563" y="4924425"/>
          <p14:tracePt t="20871" x="2224088" y="4914900"/>
          <p14:tracePt t="20879" x="2224088" y="4906963"/>
          <p14:tracePt t="20895" x="2224088" y="4897438"/>
          <p14:tracePt t="20903" x="2224088" y="4887913"/>
          <p14:tracePt t="21056" x="2224088" y="4878388"/>
          <p14:tracePt t="21072" x="2224088" y="4870450"/>
          <p14:tracePt t="21104" x="2224088" y="4851400"/>
          <p14:tracePt t="21120" x="2233613" y="4841875"/>
          <p14:tracePt t="21232" x="2233613" y="4833938"/>
          <p14:tracePt t="21256" x="2233613" y="4814888"/>
          <p14:tracePt t="21271" x="2233613" y="4805363"/>
          <p14:tracePt t="21327" x="2233613" y="4797425"/>
          <p14:tracePt t="21343" x="2233613" y="4787900"/>
          <p14:tracePt t="21368" x="2233613" y="4768850"/>
          <p14:tracePt t="22160" x="2233613" y="4714875"/>
          <p14:tracePt t="22167" x="2233613" y="4660900"/>
          <p14:tracePt t="22175" x="2243138" y="4595813"/>
          <p14:tracePt t="22182" x="2287588" y="4532313"/>
          <p14:tracePt t="22192" x="2297113" y="4478338"/>
          <p14:tracePt t="22199" x="2306638" y="4395788"/>
          <p14:tracePt t="22207" x="2306638" y="4286250"/>
          <p14:tracePt t="22215" x="2316163" y="4259263"/>
          <p14:tracePt t="22223" x="2316163" y="4222750"/>
          <p14:tracePt t="22232" x="2343150" y="4159250"/>
          <p14:tracePt t="22240" x="2343150" y="4140200"/>
          <p14:tracePt t="22248" x="2343150" y="4122738"/>
          <p14:tracePt t="22256" x="2352675" y="4103688"/>
          <p14:tracePt t="22272" x="2352675" y="4086225"/>
          <p14:tracePt t="22279" x="2352675" y="4067175"/>
          <p14:tracePt t="22288" x="2352675" y="4057650"/>
          <p14:tracePt t="22297" x="2352675" y="4040188"/>
          <p14:tracePt t="22304" x="2352675" y="4030663"/>
          <p14:tracePt t="22313" x="2352675" y="4021138"/>
          <p14:tracePt t="22327" x="2352675" y="3994150"/>
          <p14:tracePt t="22335" x="2352675" y="3976688"/>
          <p14:tracePt t="22343" x="2352675" y="3967163"/>
          <p14:tracePt t="22351" x="2352675" y="3940175"/>
          <p14:tracePt t="22360" x="2352675" y="3903663"/>
          <p14:tracePt t="22367" x="2352675" y="3894138"/>
          <p14:tracePt t="22377" x="2352675" y="3857625"/>
          <p14:tracePt t="22383" x="2352675" y="3840163"/>
          <p14:tracePt t="22393" x="2352675" y="3811588"/>
          <p14:tracePt t="22399" x="2352675" y="3794125"/>
          <p14:tracePt t="22407" x="2352675" y="3767138"/>
          <p14:tracePt t="22415" x="2352675" y="3757613"/>
          <p14:tracePt t="22423" x="2352675" y="3730625"/>
          <p14:tracePt t="22431" x="2360613" y="3694113"/>
          <p14:tracePt t="22439" x="2370138" y="3694113"/>
          <p14:tracePt t="22447" x="2389188" y="3675063"/>
          <p14:tracePt t="22455" x="2406650" y="3648075"/>
          <p14:tracePt t="22463" x="2425700" y="3648075"/>
          <p14:tracePt t="22471" x="2443163" y="3638550"/>
          <p14:tracePt t="22488" x="2462213" y="3621088"/>
          <p14:tracePt t="22584" x="2498725" y="3611563"/>
          <p14:tracePt t="22592" x="2498725" y="3602038"/>
          <p14:tracePt t="22598" x="2516188" y="3575050"/>
          <p14:tracePt t="22614" x="2516188" y="3548063"/>
          <p14:tracePt t="22623" x="2533650" y="3511550"/>
          <p14:tracePt t="22630" x="2533650" y="3492500"/>
          <p14:tracePt t="22639" x="2533650" y="3438525"/>
          <p14:tracePt t="22647" x="2533650" y="3419475"/>
          <p14:tracePt t="22655" x="2533650" y="3382963"/>
          <p14:tracePt t="22663" x="2533650" y="3346450"/>
          <p14:tracePt t="22672" x="2533650" y="3309938"/>
          <p14:tracePt t="22679" x="2533650" y="3273425"/>
          <p14:tracePt t="22686" x="2533650" y="3246438"/>
          <p14:tracePt t="22694" x="2543175" y="3228975"/>
          <p14:tracePt t="22703" x="2543175" y="3219450"/>
          <p14:tracePt t="22719" x="2543175" y="3200400"/>
          <p14:tracePt t="23088" x="2552700" y="3192463"/>
          <p14:tracePt t="23095" x="2579688" y="3127375"/>
          <p14:tracePt t="23103" x="2579688" y="3100388"/>
          <p14:tracePt t="23110" x="2589213" y="3073400"/>
          <p14:tracePt t="23118" x="2589213" y="3036888"/>
          <p14:tracePt t="23127" x="2598738" y="3017838"/>
          <p14:tracePt t="23134" x="2616200" y="2982913"/>
          <p14:tracePt t="23142" x="2616200" y="2954338"/>
          <p14:tracePt t="23151" x="2616200" y="2917825"/>
          <p14:tracePt t="23159" x="2635250" y="2881313"/>
          <p14:tracePt t="23167" x="2635250" y="2844800"/>
          <p14:tracePt t="23176" x="2635250" y="2827338"/>
          <p14:tracePt t="23183" x="2635250" y="2800350"/>
          <p14:tracePt t="23195" x="2635250" y="2781300"/>
          <p14:tracePt t="23199" x="2635250" y="2727325"/>
          <p14:tracePt t="23207" x="2635250" y="2698750"/>
          <p14:tracePt t="23215" x="2625725" y="2681288"/>
          <p14:tracePt t="23222" x="2625725" y="2671763"/>
          <p14:tracePt t="23230" x="2625725" y="2654300"/>
          <p14:tracePt t="23239" x="2616200" y="2644775"/>
          <p14:tracePt t="23262" x="2606675" y="2644775"/>
          <p14:tracePt t="23295" x="2589213" y="2644775"/>
          <p14:tracePt t="23303" x="2562225" y="2644775"/>
          <p14:tracePt t="23310" x="2552700" y="2644775"/>
          <p14:tracePt t="23319" x="2543175" y="2644775"/>
          <p14:tracePt t="23440" x="2506663" y="2644775"/>
          <p14:tracePt t="24000" x="2498725" y="2644775"/>
          <p14:tracePt t="24014" x="2479675" y="2654300"/>
          <p14:tracePt t="24022" x="2470150" y="2662238"/>
          <p14:tracePt t="24424" x="2462213" y="2662238"/>
          <p14:tracePt t="24479" x="2452688" y="2662238"/>
          <p14:tracePt t="24696" x="2443163" y="2662238"/>
          <p14:tracePt t="24704" x="2433638" y="2662238"/>
          <p14:tracePt t="24712" x="2397125" y="2662238"/>
          <p14:tracePt t="24720" x="2379663" y="2662238"/>
          <p14:tracePt t="24729" x="2333625" y="2662238"/>
          <p14:tracePt t="24736" x="2316163" y="2662238"/>
          <p14:tracePt t="24746" x="2297113" y="2662238"/>
          <p14:tracePt t="25336" x="2333625" y="2662238"/>
          <p14:tracePt t="25342" x="2360613" y="2662238"/>
          <p14:tracePt t="25351" x="2370138" y="2662238"/>
          <p14:tracePt t="25480" x="2360613" y="2662238"/>
          <p14:tracePt t="25502" x="2360613" y="2671763"/>
          <p14:tracePt t="26056" x="2379663" y="2681288"/>
          <p14:tracePt t="26063" x="2416175" y="2681288"/>
          <p14:tracePt t="26071" x="2462213" y="2671763"/>
          <p14:tracePt t="26079" x="2470150" y="2662238"/>
          <p14:tracePt t="26086" x="2498725" y="2644775"/>
          <p14:tracePt t="26095" x="2525713" y="2625725"/>
          <p14:tracePt t="26103" x="2543175" y="2598738"/>
          <p14:tracePt t="26110" x="2552700" y="2581275"/>
          <p14:tracePt t="26127" x="2562225" y="2544763"/>
          <p14:tracePt t="26143" x="2570163" y="2535238"/>
          <p14:tracePt t="26151" x="2570163" y="2525713"/>
          <p14:tracePt t="26160" x="2570163" y="2508250"/>
          <p14:tracePt t="26167" x="2570163" y="2498725"/>
          <p14:tracePt t="26183" x="2570163" y="2489200"/>
          <p14:tracePt t="26256" x="2570163" y="2471738"/>
          <p14:tracePt t="26360" x="2570163" y="2462213"/>
          <p14:tracePt t="26368" x="2570163" y="2425700"/>
          <p14:tracePt t="26375" x="2570163" y="2379663"/>
          <p14:tracePt t="26383" x="2562225" y="2343150"/>
          <p14:tracePt t="26394" x="2562225" y="2298700"/>
          <p14:tracePt t="26399" x="2562225" y="2262188"/>
          <p14:tracePt t="26408" x="2552700" y="2206625"/>
          <p14:tracePt t="26416" x="2525713" y="2160588"/>
          <p14:tracePt t="26422" x="2525713" y="2143125"/>
          <p14:tracePt t="26430" x="2525713" y="2116138"/>
          <p14:tracePt t="26438" x="2516188" y="2097088"/>
          <p14:tracePt t="26446" x="2506663" y="2079625"/>
          <p14:tracePt t="26454" x="2506663" y="2060575"/>
          <p14:tracePt t="26463" x="2498725" y="2043113"/>
          <p14:tracePt t="26471" x="2489200" y="2043113"/>
          <p14:tracePt t="26495" x="2479675" y="2043113"/>
          <p14:tracePt t="26503" x="2470150" y="2033588"/>
          <p14:tracePt t="26624" x="2470150" y="2016125"/>
          <p14:tracePt t="26631" x="2470150" y="1997075"/>
          <p14:tracePt t="26639" x="2470150" y="1979613"/>
          <p14:tracePt t="26647" x="2462213" y="1960563"/>
          <p14:tracePt t="26655" x="2433638" y="1943100"/>
          <p14:tracePt t="26663" x="2433638" y="1933575"/>
          <p14:tracePt t="26679" x="2425700" y="1914525"/>
          <p14:tracePt t="26687" x="2416175" y="1906588"/>
          <p14:tracePt t="26703" x="2406650" y="1906588"/>
          <p14:tracePt t="26719" x="2389188" y="1897063"/>
          <p14:tracePt t="26743" x="2379663" y="1897063"/>
          <p14:tracePt t="26751" x="2352675" y="1897063"/>
          <p14:tracePt t="26761" x="2343150" y="1897063"/>
          <p14:tracePt t="26984" x="2370138" y="1897063"/>
          <p14:tracePt t="26993" x="2452688" y="1897063"/>
          <p14:tracePt t="26999" x="2562225" y="1897063"/>
          <p14:tracePt t="27008" x="2708275" y="1897063"/>
          <p14:tracePt t="27015" x="2889250" y="1897063"/>
          <p14:tracePt t="27023" x="3063875" y="1897063"/>
          <p14:tracePt t="27031" x="3290888" y="1897063"/>
          <p14:tracePt t="27039" x="3509963" y="1897063"/>
          <p14:tracePt t="27047" x="3810000" y="1897063"/>
          <p14:tracePt t="27055" x="4111625" y="1897063"/>
          <p14:tracePt t="27063" x="4467225" y="1951038"/>
          <p14:tracePt t="27071" x="4649788" y="1970088"/>
          <p14:tracePt t="27079" x="4749800" y="1997075"/>
          <p14:tracePt t="27087" x="4876800" y="2043113"/>
          <p14:tracePt t="27095" x="4959350" y="2052638"/>
          <p14:tracePt t="27103" x="4995863" y="2060575"/>
          <p14:tracePt t="27111" x="5014913" y="2060575"/>
          <p14:tracePt t="27119" x="5022850" y="2060575"/>
          <p14:tracePt t="27168" x="5005388" y="2060575"/>
          <p14:tracePt t="27176" x="4986338" y="2060575"/>
          <p14:tracePt t="27183" x="4968875" y="2060575"/>
          <p14:tracePt t="27280" x="4959350" y="2060575"/>
          <p14:tracePt t="27288" x="4949825" y="2060575"/>
          <p14:tracePt t="27296" x="4922838" y="2060575"/>
          <p14:tracePt t="27303" x="4913313" y="2060575"/>
          <p14:tracePt t="27311" x="4876800" y="2060575"/>
          <p14:tracePt t="27319" x="4832350" y="2097088"/>
          <p14:tracePt t="27327" x="4795838" y="2106613"/>
          <p14:tracePt t="27335" x="4730750" y="2116138"/>
          <p14:tracePt t="27343" x="4667250" y="2143125"/>
          <p14:tracePt t="27351" x="4640263" y="2143125"/>
          <p14:tracePt t="27359" x="4622800" y="2143125"/>
          <p14:tracePt t="27367" x="4594225" y="2143125"/>
          <p14:tracePt t="27376" x="4557713" y="2143125"/>
          <p14:tracePt t="27383" x="4549775" y="2143125"/>
          <p14:tracePt t="27393" x="4540250" y="2143125"/>
          <p14:tracePt t="27399" x="4530725" y="2143125"/>
          <p14:tracePt t="27415" x="4521200" y="2143125"/>
          <p14:tracePt t="27431" x="4521200" y="2133600"/>
          <p14:tracePt t="27447" x="4521200" y="2125663"/>
          <p14:tracePt t="27455" x="4521200" y="2106613"/>
          <p14:tracePt t="27471" x="4521200" y="2097088"/>
          <p14:tracePt t="27479" x="4521200" y="2070100"/>
          <p14:tracePt t="27495" x="4521200" y="2060575"/>
          <p14:tracePt t="27511" x="4513263" y="2043113"/>
          <p14:tracePt t="27519" x="4503738" y="2043113"/>
          <p14:tracePt t="27527" x="4494213" y="2043113"/>
          <p14:tracePt t="27535" x="4457700" y="2043113"/>
          <p14:tracePt t="27544" x="4440238" y="2043113"/>
          <p14:tracePt t="27551" x="4413250" y="2043113"/>
          <p14:tracePt t="27569" x="4394200" y="2043113"/>
          <p14:tracePt t="27575" x="4376738" y="2043113"/>
          <p14:tracePt t="27583" x="4367213" y="2043113"/>
          <p14:tracePt t="27607" x="4330700" y="2043113"/>
          <p14:tracePt t="27614" x="4321175" y="2043113"/>
          <p14:tracePt t="27656" x="4321175" y="2033588"/>
          <p14:tracePt t="27690" x="4321175" y="2024063"/>
          <p14:tracePt t="27695" x="4321175" y="2016125"/>
          <p14:tracePt t="27744" x="4321175" y="1997075"/>
          <p14:tracePt t="27768" x="4321175" y="1987550"/>
          <p14:tracePt t="27839" x="4311650" y="1979613"/>
          <p14:tracePt t="27896" x="4257675" y="2043113"/>
          <p14:tracePt t="27904" x="4257675" y="2052638"/>
          <p14:tracePt t="27911" x="4248150" y="2089150"/>
          <p14:tracePt t="27920" x="4248150" y="2116138"/>
          <p14:tracePt t="27929" x="4238625" y="2160588"/>
          <p14:tracePt t="27936" x="4230688" y="2189163"/>
          <p14:tracePt t="27948" x="4230688" y="2233613"/>
          <p14:tracePt t="27952" x="4211638" y="2289175"/>
          <p14:tracePt t="27962" x="4211638" y="2343150"/>
          <p14:tracePt t="27967" x="4202113" y="2408238"/>
          <p14:tracePt t="27977" x="4194175" y="2462213"/>
          <p14:tracePt t="27985" x="4194175" y="2517775"/>
          <p14:tracePt t="27994" x="4194175" y="2589213"/>
          <p14:tracePt t="28001" x="4194175" y="2671763"/>
          <p14:tracePt t="28010" x="4194175" y="2763838"/>
          <p14:tracePt t="28015" x="4194175" y="2836863"/>
          <p14:tracePt t="28023" x="4194175" y="2890838"/>
          <p14:tracePt t="28031" x="4194175" y="2946400"/>
          <p14:tracePt t="28039" x="4194175" y="3000375"/>
          <p14:tracePt t="28047" x="4194175" y="3046413"/>
          <p14:tracePt t="28055" x="4194175" y="3119438"/>
          <p14:tracePt t="28063" x="4165600" y="3192463"/>
          <p14:tracePt t="28071" x="4157663" y="3236913"/>
          <p14:tracePt t="28079" x="4138613" y="3309938"/>
          <p14:tracePt t="28087" x="4138613" y="3355975"/>
          <p14:tracePt t="28096" x="4129088" y="3411538"/>
          <p14:tracePt t="28103" x="4129088" y="3438525"/>
          <p14:tracePt t="28112" x="4111625" y="3482975"/>
          <p14:tracePt t="28118" x="4111625" y="3502025"/>
          <p14:tracePt t="28134" x="4111625" y="3511550"/>
          <p14:tracePt t="28304" x="4094163" y="3519488"/>
          <p14:tracePt t="28315" x="4057650" y="3502025"/>
          <p14:tracePt t="28321" x="4038600" y="3492500"/>
          <p14:tracePt t="28327" x="4002088" y="3492500"/>
          <p14:tracePt t="28335" x="3929063" y="3455988"/>
          <p14:tracePt t="28344" x="3883025" y="3455988"/>
          <p14:tracePt t="28350" x="3829050" y="3438525"/>
          <p14:tracePt t="28359" x="3765550" y="3419475"/>
          <p14:tracePt t="28367" x="3683000" y="3365500"/>
          <p14:tracePt t="28375" x="3629025" y="3355975"/>
          <p14:tracePt t="28382" x="3563938" y="3302000"/>
          <p14:tracePt t="28392" x="3427413" y="3265488"/>
          <p14:tracePt t="28398" x="3281363" y="3228975"/>
          <p14:tracePt t="28409" x="3117850" y="3219450"/>
          <p14:tracePt t="28415" x="2908300" y="3163888"/>
          <p14:tracePt t="28423" x="2744788" y="3155950"/>
          <p14:tracePt t="28431" x="2579688" y="3136900"/>
          <p14:tracePt t="28439" x="2397125" y="3109913"/>
          <p14:tracePt t="28447" x="2279650" y="3090863"/>
          <p14:tracePt t="28455" x="2151063" y="3082925"/>
          <p14:tracePt t="28463" x="2097088" y="3063875"/>
          <p14:tracePt t="28471" x="2014538" y="3036888"/>
          <p14:tracePt t="28480" x="1987550" y="3036888"/>
          <p14:tracePt t="28656" x="2024063" y="3036888"/>
          <p14:tracePt t="28663" x="2078038" y="3036888"/>
          <p14:tracePt t="28671" x="2160588" y="2973388"/>
          <p14:tracePt t="28678" x="2224088" y="2900363"/>
          <p14:tracePt t="28686" x="2316163" y="2817813"/>
          <p14:tracePt t="28694" x="2397125" y="2735263"/>
          <p14:tracePt t="28703" x="2470150" y="2617788"/>
          <p14:tracePt t="28710" x="2525713" y="2517775"/>
          <p14:tracePt t="28719" x="2598738" y="2379663"/>
          <p14:tracePt t="28729" x="2616200" y="2306638"/>
          <p14:tracePt t="28734" x="2643188" y="2206625"/>
          <p14:tracePt t="28746" x="2643188" y="2152650"/>
          <p14:tracePt t="28752" x="2643188" y="2116138"/>
          <p14:tracePt t="28763" x="2643188" y="2097088"/>
          <p14:tracePt t="28768" x="2643188" y="2060575"/>
          <p14:tracePt t="28777" x="2635250" y="2052638"/>
          <p14:tracePt t="28782" x="2598738" y="2033588"/>
          <p14:tracePt t="28792" x="2579688" y="2024063"/>
          <p14:tracePt t="28798" x="2570163" y="2024063"/>
          <p14:tracePt t="28807" x="2562225" y="2024063"/>
          <p14:tracePt t="28814" x="2562225" y="2016125"/>
          <p14:tracePt t="28822" x="2552700" y="2006600"/>
          <p14:tracePt t="28952" x="2552700" y="1997075"/>
          <p14:tracePt t="28960" x="2552700" y="1987550"/>
          <p14:tracePt t="28968" x="2543175" y="1960563"/>
          <p14:tracePt t="28979" x="2543175" y="1951038"/>
          <p14:tracePt t="28983" x="2533650" y="1924050"/>
          <p14:tracePt t="28994" x="2525713" y="1906588"/>
          <p14:tracePt t="28999" x="2516188" y="1897063"/>
          <p14:tracePt t="29011" x="2516188" y="1887538"/>
          <p14:tracePt t="29015" x="2516188" y="1878013"/>
          <p14:tracePt t="29023" x="2516188" y="1870075"/>
          <p14:tracePt t="29031" x="2516188" y="1841500"/>
          <p14:tracePt t="29039" x="2516188" y="1824038"/>
          <p14:tracePt t="29047" x="2516188" y="1814513"/>
          <p14:tracePt t="29055" x="2516188" y="1787525"/>
          <p14:tracePt t="29071" x="2516188" y="1768475"/>
          <p14:tracePt t="29079" x="2516188" y="1751013"/>
          <p14:tracePt t="29087" x="2516188" y="1741488"/>
          <p14:tracePt t="29103" x="2516188" y="1731963"/>
          <p14:tracePt t="29111" x="2516188" y="1714500"/>
          <p14:tracePt t="29216" x="2498725" y="1751013"/>
          <p14:tracePt t="29226" x="2489200" y="1787525"/>
          <p14:tracePt t="29233" x="2479675" y="1814513"/>
          <p14:tracePt t="29240" x="2443163" y="1860550"/>
          <p14:tracePt t="29249" x="2443163" y="1897063"/>
          <p14:tracePt t="29256" x="2406650" y="1960563"/>
          <p14:tracePt t="29264" x="2389188" y="2024063"/>
          <p14:tracePt t="29271" x="2333625" y="2089150"/>
          <p14:tracePt t="29280" x="2324100" y="2143125"/>
          <p14:tracePt t="29287" x="2324100" y="2206625"/>
          <p14:tracePt t="29295" x="2279650" y="2279650"/>
          <p14:tracePt t="29303" x="2270125" y="2362200"/>
          <p14:tracePt t="29312" x="2243138" y="2452688"/>
          <p14:tracePt t="29319" x="2197100" y="2554288"/>
          <p14:tracePt t="29327" x="2187575" y="2625725"/>
          <p14:tracePt t="29335" x="2124075" y="2744788"/>
          <p14:tracePt t="29343" x="2114550" y="2827338"/>
          <p14:tracePt t="29351" x="2106613" y="2900363"/>
          <p14:tracePt t="29360" x="2060575" y="3000375"/>
          <p14:tracePt t="29367" x="2051050" y="3073400"/>
          <p14:tracePt t="29376" x="2033588" y="3119438"/>
          <p14:tracePt t="29383" x="2014538" y="3192463"/>
          <p14:tracePt t="29393" x="1997075" y="3273425"/>
          <p14:tracePt t="29399" x="1997075" y="3346450"/>
          <p14:tracePt t="29409" x="1997075" y="3455988"/>
          <p14:tracePt t="29415" x="1997075" y="3511550"/>
          <p14:tracePt t="29423" x="1997075" y="3584575"/>
          <p14:tracePt t="29431" x="1997075" y="3657600"/>
          <p14:tracePt t="29439" x="1997075" y="3757613"/>
          <p14:tracePt t="29447" x="1997075" y="3830638"/>
          <p14:tracePt t="29455" x="1997075" y="3921125"/>
          <p14:tracePt t="29463" x="1997075" y="4030663"/>
          <p14:tracePt t="29471" x="1997075" y="4122738"/>
          <p14:tracePt t="29479" x="1997075" y="4213225"/>
          <p14:tracePt t="29487" x="1997075" y="4303713"/>
          <p14:tracePt t="29495" x="1997075" y="4359275"/>
          <p14:tracePt t="29503" x="1997075" y="4432300"/>
          <p14:tracePt t="29511" x="1997075" y="4495800"/>
          <p14:tracePt t="29519" x="2014538" y="4551363"/>
          <p14:tracePt t="29527" x="2024063" y="4595813"/>
          <p14:tracePt t="29535" x="2033588" y="4660900"/>
          <p14:tracePt t="29543" x="2060575" y="4714875"/>
          <p14:tracePt t="29551" x="2070100" y="4760913"/>
          <p14:tracePt t="29559" x="2124075" y="4841875"/>
          <p14:tracePt t="29567" x="2133600" y="4887913"/>
          <p14:tracePt t="29576" x="2151063" y="4960938"/>
          <p14:tracePt t="29583" x="2179638" y="5060950"/>
          <p14:tracePt t="29593" x="2187575" y="5133975"/>
          <p14:tracePt t="29599" x="2197100" y="5160963"/>
          <p14:tracePt t="29609" x="2206625" y="5253038"/>
          <p14:tracePt t="29615" x="2224088" y="5307013"/>
          <p14:tracePt t="29623" x="2279650" y="5389563"/>
          <p14:tracePt t="29631" x="2279650" y="5435600"/>
          <p14:tracePt t="29639" x="2316163" y="5489575"/>
          <p14:tracePt t="29647" x="2324100" y="5518150"/>
          <p14:tracePt t="29655" x="2333625" y="5562600"/>
          <p14:tracePt t="29663" x="2343150" y="5608638"/>
          <p14:tracePt t="29671" x="2343150" y="5635625"/>
          <p14:tracePt t="29679" x="2360613" y="5662613"/>
          <p14:tracePt t="29687" x="2360613" y="5672138"/>
          <p14:tracePt t="29695" x="2360613" y="5691188"/>
          <p14:tracePt t="29703" x="2370138" y="5708650"/>
          <p14:tracePt t="29727" x="2370138" y="5718175"/>
          <p14:tracePt t="29808" x="2379663" y="5727700"/>
          <p14:tracePt t="29832" x="2406650" y="5727700"/>
          <p14:tracePt t="29838" x="2433638" y="5727700"/>
          <p14:tracePt t="29847" x="2433638" y="5718175"/>
          <p14:tracePt t="29855" x="2462213" y="5691188"/>
          <p14:tracePt t="29870" x="2489200" y="5654675"/>
          <p14:tracePt t="29879" x="2498725" y="5635625"/>
          <p14:tracePt t="29887" x="2506663" y="5618163"/>
          <p14:tracePt t="29903" x="2506663" y="5608638"/>
          <p14:tracePt t="30000" x="2516188" y="5572125"/>
          <p14:tracePt t="30009" x="2570163" y="5554663"/>
          <p14:tracePt t="30017" x="2616200" y="5535613"/>
          <p14:tracePt t="30025" x="2662238" y="5508625"/>
          <p14:tracePt t="30031" x="2725738" y="5489575"/>
          <p14:tracePt t="30039" x="2752725" y="5462588"/>
          <p14:tracePt t="30047" x="2789238" y="5445125"/>
          <p14:tracePt t="30055" x="2798763" y="5426075"/>
          <p14:tracePt t="30063" x="2808288" y="5399088"/>
          <p14:tracePt t="30071" x="2817813" y="5362575"/>
          <p14:tracePt t="30080" x="2817813" y="5353050"/>
          <p14:tracePt t="30087" x="2817813" y="5307013"/>
          <p14:tracePt t="30095" x="2817813" y="5289550"/>
          <p14:tracePt t="30103" x="2817813" y="5270500"/>
          <p14:tracePt t="30111" x="2817813" y="5262563"/>
          <p14:tracePt t="30200" x="2817813" y="5253038"/>
          <p14:tracePt t="30208" x="2808288" y="5253038"/>
          <p14:tracePt t="30216" x="2798763" y="5253038"/>
          <p14:tracePt t="30415" x="2771775" y="5233988"/>
          <p14:tracePt t="30423" x="2752725" y="5207000"/>
          <p14:tracePt t="30431" x="2735263" y="5153025"/>
          <p14:tracePt t="30439" x="2716213" y="5126038"/>
          <p14:tracePt t="30447" x="2689225" y="5089525"/>
          <p14:tracePt t="30455" x="2671763" y="5043488"/>
          <p14:tracePt t="30463" x="2616200" y="4979988"/>
          <p14:tracePt t="30471" x="2579688" y="4933950"/>
          <p14:tracePt t="30479" x="2552700" y="4851400"/>
          <p14:tracePt t="30487" x="2506663" y="4732338"/>
          <p14:tracePt t="30495" x="2470150" y="4660900"/>
          <p14:tracePt t="30503" x="2425700" y="4559300"/>
          <p14:tracePt t="30510" x="2416175" y="4514850"/>
          <p14:tracePt t="30519" x="2416175" y="4495800"/>
          <p14:tracePt t="30527" x="2406650" y="4386263"/>
          <p14:tracePt t="30535" x="2343150" y="4286250"/>
          <p14:tracePt t="30542" x="2306638" y="4203700"/>
          <p14:tracePt t="30551" x="2279650" y="4122738"/>
          <p14:tracePt t="30559" x="2224088" y="4040188"/>
          <p14:tracePt t="30567" x="2197100" y="3984625"/>
          <p14:tracePt t="30576" x="2179638" y="3921125"/>
          <p14:tracePt t="30583" x="2160588" y="3857625"/>
          <p14:tracePt t="30593" x="2087563" y="3738563"/>
          <p14:tracePt t="30599" x="2087563" y="3711575"/>
          <p14:tracePt t="30609" x="2087563" y="3675063"/>
          <p14:tracePt t="30615" x="2078038" y="3629025"/>
          <p14:tracePt t="30623" x="2078038" y="3575050"/>
          <p14:tracePt t="30631" x="2078038" y="3519488"/>
          <p14:tracePt t="30639" x="2078038" y="3475038"/>
          <p14:tracePt t="30647" x="2078038" y="3438525"/>
          <p14:tracePt t="30655" x="2078038" y="3411538"/>
          <p14:tracePt t="30663" x="2078038" y="3365500"/>
          <p14:tracePt t="30671" x="2070100" y="3338513"/>
          <p14:tracePt t="30679" x="2051050" y="3319463"/>
          <p14:tracePt t="30687" x="2033588" y="3309938"/>
          <p14:tracePt t="30695" x="2005013" y="3302000"/>
          <p14:tracePt t="30703" x="1997075" y="3302000"/>
          <p14:tracePt t="30711" x="1968500" y="3282950"/>
          <p14:tracePt t="30719" x="1951038" y="3255963"/>
          <p14:tracePt t="30727" x="1931988" y="3236913"/>
          <p14:tracePt t="30735" x="1905000" y="3219450"/>
          <p14:tracePt t="30743" x="1895475" y="3182938"/>
          <p14:tracePt t="30751" x="1895475" y="3163888"/>
          <p14:tracePt t="30759" x="1895475" y="3127375"/>
          <p14:tracePt t="30767" x="1895475" y="3119438"/>
          <p14:tracePt t="30775" x="1895475" y="3082925"/>
          <p14:tracePt t="30793" x="1895475" y="3073400"/>
          <p14:tracePt t="30864" x="1895475" y="3036888"/>
          <p14:tracePt t="30872" x="1895475" y="3000375"/>
          <p14:tracePt t="30881" x="1905000" y="2982913"/>
          <p14:tracePt t="30889" x="1924050" y="2927350"/>
          <p14:tracePt t="30897" x="1941513" y="2863850"/>
          <p14:tracePt t="30906" x="1997075" y="2808288"/>
          <p14:tracePt t="30913" x="1997075" y="2800350"/>
          <p14:tracePt t="30920" x="2014538" y="2735263"/>
          <p14:tracePt t="30928" x="2024063" y="2727325"/>
          <p14:tracePt t="30947" x="2033588" y="2708275"/>
          <p14:tracePt t="30959" x="2033588" y="2698750"/>
          <p14:tracePt t="30967" x="2033588" y="2681288"/>
          <p14:tracePt t="31247" x="2051050" y="2671763"/>
          <p14:tracePt t="31255" x="2070100" y="2671763"/>
          <p14:tracePt t="31263" x="2087563" y="2671763"/>
          <p14:tracePt t="31272" x="2097088" y="2671763"/>
          <p14:tracePt t="31352" x="2106613" y="2671763"/>
          <p14:tracePt t="31358" x="2124075" y="2671763"/>
          <p14:tracePt t="31366" x="2151063" y="2662238"/>
          <p14:tracePt t="31375" x="2170113" y="2654300"/>
          <p14:tracePt t="31382" x="2197100" y="2644775"/>
          <p14:tracePt t="31391" x="2243138" y="2617788"/>
          <p14:tracePt t="31398" x="2251075" y="2617788"/>
          <p14:tracePt t="31408" x="2260600" y="2617788"/>
          <p14:tracePt t="32914" x="2270125" y="2617788"/>
          <p14:tracePt t="32920" x="2279650" y="2617788"/>
          <p14:tracePt t="32927" x="2287588" y="2617788"/>
          <p14:tracePt t="33512" x="2306638" y="2671763"/>
          <p14:tracePt t="33520" x="2316163" y="2698750"/>
          <p14:tracePt t="33527" x="2352675" y="2744788"/>
          <p14:tracePt t="33534" x="2406650" y="2790825"/>
          <p14:tracePt t="33542" x="2443163" y="2844800"/>
          <p14:tracePt t="33550" x="2489200" y="2890838"/>
          <p14:tracePt t="33559" x="2543175" y="2954338"/>
          <p14:tracePt t="33567" x="2562225" y="3017838"/>
          <p14:tracePt t="33575" x="2606675" y="3082925"/>
          <p14:tracePt t="33583" x="2625725" y="3163888"/>
          <p14:tracePt t="33591" x="2662238" y="3273425"/>
          <p14:tracePt t="33599" x="2671763" y="3338513"/>
          <p14:tracePt t="33608" x="2698750" y="3429000"/>
          <p14:tracePt t="33615" x="2698750" y="3502025"/>
          <p14:tracePt t="33623" x="2725738" y="3602038"/>
          <p14:tracePt t="33631" x="2725738" y="3694113"/>
          <p14:tracePt t="33639" x="2725738" y="3767138"/>
          <p14:tracePt t="33647" x="2725738" y="3857625"/>
          <p14:tracePt t="33655" x="2725738" y="3948113"/>
          <p14:tracePt t="33663" x="2725738" y="4003675"/>
          <p14:tracePt t="33671" x="2725738" y="4086225"/>
          <p14:tracePt t="33679" x="2725738" y="4176713"/>
          <p14:tracePt t="33687" x="2735263" y="4249738"/>
          <p14:tracePt t="33695" x="2762250" y="4332288"/>
          <p14:tracePt t="33703" x="2789238" y="4386263"/>
          <p14:tracePt t="33712" x="2798763" y="4468813"/>
          <p14:tracePt t="33718" x="2825750" y="4541838"/>
          <p14:tracePt t="33726" x="2852738" y="4624388"/>
          <p14:tracePt t="33734" x="2852738" y="4668838"/>
          <p14:tracePt t="33742" x="2852738" y="4760913"/>
          <p14:tracePt t="33750" x="2817813" y="4897438"/>
          <p14:tracePt t="33758" x="2771775" y="5024438"/>
          <p14:tracePt t="33767" x="2762250" y="5180013"/>
          <p14:tracePt t="33775" x="2744788" y="5270500"/>
          <p14:tracePt t="33783" x="2725738" y="5335588"/>
          <p14:tracePt t="33792" x="2708275" y="5389563"/>
          <p14:tracePt t="33799" x="2689225" y="5435600"/>
          <p14:tracePt t="33810" x="2671763" y="5453063"/>
          <p14:tracePt t="33815" x="2662238" y="5489575"/>
          <p14:tracePt t="33879" x="2652713" y="5489575"/>
          <p14:tracePt t="33895" x="2643188" y="5489575"/>
          <p14:tracePt t="33903" x="2625725" y="5462588"/>
          <p14:tracePt t="33911" x="2616200" y="5462588"/>
          <p14:tracePt t="33919" x="2589213" y="5435600"/>
          <p14:tracePt t="33943" x="2525713" y="5372100"/>
          <p14:tracePt t="33959" x="2516188" y="5362575"/>
          <p14:tracePt t="34056" x="2506663" y="5353050"/>
          <p14:tracePt t="34063" x="2506663" y="5343525"/>
          <p14:tracePt t="34079" x="2506663" y="5316538"/>
          <p14:tracePt t="34087" x="2489200" y="5280025"/>
          <p14:tracePt t="34096" x="2489200" y="5270500"/>
          <p14:tracePt t="34112" x="2489200" y="5262563"/>
          <p14:tracePt t="34119" x="2479675" y="5253038"/>
          <p14:tracePt t="34135" x="2479675" y="5233988"/>
          <p14:tracePt t="34144" x="2470150" y="5226050"/>
          <p14:tracePt t="34151" x="2452688" y="5216525"/>
          <p14:tracePt t="34161" x="2443163" y="5207000"/>
          <p14:tracePt t="34167" x="2433638" y="5207000"/>
          <p14:tracePt t="34177" x="2416175" y="5207000"/>
          <p14:tracePt t="34183" x="2397125" y="5197475"/>
          <p14:tracePt t="34193" x="2397125" y="5189538"/>
          <p14:tracePt t="34199" x="2389188" y="5189538"/>
          <p14:tracePt t="34210" x="2360613" y="5189538"/>
          <p14:tracePt t="34215" x="2316163" y="5180013"/>
          <p14:tracePt t="34223" x="2287588" y="5180013"/>
          <p14:tracePt t="34232" x="2243138" y="5180013"/>
          <p14:tracePt t="34239" x="2206625" y="5180013"/>
          <p14:tracePt t="34247" x="2187575" y="5180013"/>
          <p14:tracePt t="34255" x="2151063" y="5180013"/>
          <p14:tracePt t="34263" x="2114550" y="5180013"/>
          <p14:tracePt t="34279" x="2106613" y="5180013"/>
          <p14:tracePt t="34287" x="2097088" y="5180013"/>
          <p14:tracePt t="35225" x="2078038" y="5180013"/>
          <p14:tracePt t="35272" x="2087563" y="5133975"/>
          <p14:tracePt t="35279" x="2160588" y="5016500"/>
          <p14:tracePt t="35286" x="2251075" y="4897438"/>
          <p14:tracePt t="35295" x="2297113" y="4797425"/>
          <p14:tracePt t="35303" x="2379663" y="4605338"/>
          <p14:tracePt t="35310" x="2433638" y="4449763"/>
          <p14:tracePt t="35318" x="2516188" y="4286250"/>
          <p14:tracePt t="35326" x="2589213" y="4186238"/>
          <p14:tracePt t="35335" x="2662238" y="4049713"/>
          <p14:tracePt t="35343" x="2689225" y="3921125"/>
          <p14:tracePt t="35351" x="2762250" y="3803650"/>
          <p14:tracePt t="35359" x="2789238" y="3721100"/>
          <p14:tracePt t="35367" x="2825750" y="3638550"/>
          <p14:tracePt t="35377" x="2825750" y="3602038"/>
          <p14:tracePt t="35383" x="2862263" y="3538538"/>
          <p14:tracePt t="35393" x="2862263" y="3502025"/>
          <p14:tracePt t="35399" x="2862263" y="3475038"/>
          <p14:tracePt t="35410" x="2871788" y="3411538"/>
          <p14:tracePt t="35415" x="2889250" y="3355975"/>
          <p14:tracePt t="35426" x="2925763" y="3273425"/>
          <p14:tracePt t="35431" x="2925763" y="3236913"/>
          <p14:tracePt t="35439" x="2954338" y="3127375"/>
          <p14:tracePt t="35447" x="2990850" y="3054350"/>
          <p14:tracePt t="35455" x="3008313" y="2973388"/>
          <p14:tracePt t="35463" x="3044825" y="2881313"/>
          <p14:tracePt t="35471" x="3063875" y="2781300"/>
          <p14:tracePt t="35479" x="3090863" y="2708275"/>
          <p14:tracePt t="35487" x="3108325" y="2644775"/>
          <p14:tracePt t="35496" x="3127375" y="2598738"/>
          <p14:tracePt t="35503" x="3127375" y="2571750"/>
          <p14:tracePt t="35511" x="3127375" y="2562225"/>
          <p14:tracePt t="35519" x="3127375" y="2554288"/>
          <p14:tracePt t="35592" x="3127375" y="2544763"/>
          <p14:tracePt t="35615" x="3100388" y="2525713"/>
          <p14:tracePt t="35623" x="3063875" y="2508250"/>
          <p14:tracePt t="35631" x="3035300" y="2498725"/>
          <p14:tracePt t="35639" x="2981325" y="2452688"/>
          <p14:tracePt t="35647" x="2944813" y="2435225"/>
          <p14:tracePt t="35655" x="2889250" y="2389188"/>
          <p14:tracePt t="35663" x="2825750" y="2343150"/>
          <p14:tracePt t="35671" x="2781300" y="2325688"/>
          <p14:tracePt t="35679" x="2716213" y="2289175"/>
          <p14:tracePt t="35687" x="2662238" y="2233613"/>
          <p14:tracePt t="35695" x="2616200" y="2189163"/>
          <p14:tracePt t="35703" x="2579688" y="2152650"/>
          <p14:tracePt t="35711" x="2533650" y="2106613"/>
          <p14:tracePt t="35719" x="2506663" y="2089150"/>
          <p14:tracePt t="35727" x="2462213" y="2052638"/>
          <p14:tracePt t="35735" x="2406650" y="2006600"/>
          <p14:tracePt t="35743" x="2360613" y="1951038"/>
          <p14:tracePt t="35751" x="2343150" y="1933575"/>
          <p14:tracePt t="35759" x="2324100" y="1914525"/>
          <p14:tracePt t="35767" x="2324100" y="1897063"/>
          <p14:tracePt t="35776" x="2324100" y="1878013"/>
          <p14:tracePt t="35783" x="2324100" y="1870075"/>
          <p14:tracePt t="35792" x="2324100" y="1851025"/>
          <p14:tracePt t="35823" x="2324100" y="1841500"/>
          <p14:tracePt t="35847" x="2343150" y="1841500"/>
          <p14:tracePt t="35960" x="2352675" y="1833563"/>
          <p14:tracePt t="35967" x="2360613" y="1824038"/>
          <p14:tracePt t="35984" x="2379663" y="1797050"/>
          <p14:tracePt t="35991" x="2389188" y="1797050"/>
          <p14:tracePt t="35999" x="2389188" y="1787525"/>
          <p14:tracePt t="36080" x="2389188" y="1814513"/>
          <p14:tracePt t="36087" x="2389188" y="1841500"/>
          <p14:tracePt t="36094" x="2379663" y="1860550"/>
          <p14:tracePt t="36102" x="2370138" y="1933575"/>
          <p14:tracePt t="36110" x="2370138" y="1960563"/>
          <p14:tracePt t="36118" x="2343150" y="2024063"/>
          <p14:tracePt t="36126" x="2333625" y="2060575"/>
          <p14:tracePt t="36134" x="2324100" y="2106613"/>
          <p14:tracePt t="36142" x="2316163" y="2160588"/>
          <p14:tracePt t="36151" x="2270125" y="2243138"/>
          <p14:tracePt t="36158" x="2260600" y="2325688"/>
          <p14:tracePt t="36167" x="2251075" y="2398713"/>
          <p14:tracePt t="36175" x="2224088" y="2517775"/>
          <p14:tracePt t="36183" x="2187575" y="2644775"/>
          <p14:tracePt t="36192" x="2160588" y="2790825"/>
          <p14:tracePt t="36199" x="2143125" y="2936875"/>
          <p14:tracePt t="36210" x="2106613" y="3054350"/>
          <p14:tracePt t="36215" x="2078038" y="3200400"/>
          <p14:tracePt t="36226" x="2060575" y="3346450"/>
          <p14:tracePt t="36231" x="2041525" y="3492500"/>
          <p14:tracePt t="36239" x="2033588" y="3629025"/>
          <p14:tracePt t="36247" x="2005013" y="3757613"/>
          <p14:tracePt t="36255" x="2005013" y="3775075"/>
          <p14:tracePt t="36263" x="2005013" y="3830638"/>
          <p14:tracePt t="36271" x="1987550" y="3884613"/>
          <p14:tracePt t="36279" x="1978025" y="3967163"/>
          <p14:tracePt t="36287" x="1960563" y="4040188"/>
          <p14:tracePt t="36295" x="1960563" y="4113213"/>
          <p14:tracePt t="36303" x="1941513" y="4195763"/>
          <p14:tracePt t="36311" x="1924050" y="4268788"/>
          <p14:tracePt t="36319" x="1924050" y="4359275"/>
          <p14:tracePt t="36327" x="1914525" y="4459288"/>
          <p14:tracePt t="36335" x="1895475" y="4551363"/>
          <p14:tracePt t="36344" x="1895475" y="4641850"/>
          <p14:tracePt t="36351" x="1895475" y="4732338"/>
          <p14:tracePt t="36359" x="1895475" y="4778375"/>
          <p14:tracePt t="36367" x="1895475" y="4841875"/>
          <p14:tracePt t="36377" x="1895475" y="4933950"/>
          <p14:tracePt t="36383" x="1895475" y="5016500"/>
          <p14:tracePt t="36393" x="1895475" y="5070475"/>
          <p14:tracePt t="36399" x="1895475" y="5089525"/>
          <p14:tracePt t="36410" x="1895475" y="5126038"/>
          <p14:tracePt t="36415" x="1895475" y="5153025"/>
          <p14:tracePt t="36426" x="1895475" y="5197475"/>
          <p14:tracePt t="36432" x="1895475" y="5233988"/>
          <p14:tracePt t="36439" x="1895475" y="5326063"/>
          <p14:tracePt t="36447" x="1895475" y="5399088"/>
          <p14:tracePt t="36454" x="1895475" y="5472113"/>
          <p14:tracePt t="36462" x="1895475" y="5545138"/>
          <p14:tracePt t="36470" x="1895475" y="5599113"/>
          <p14:tracePt t="36478" x="1895475" y="5645150"/>
          <p14:tracePt t="36487" x="1895475" y="5681663"/>
          <p14:tracePt t="36494" x="1895475" y="5691188"/>
          <p14:tracePt t="36502" x="1895475" y="5727700"/>
          <p14:tracePt t="36511" x="1895475" y="5745163"/>
          <p14:tracePt t="36519" x="1895475" y="5764213"/>
          <p14:tracePt t="36527" x="1905000" y="5781675"/>
          <p14:tracePt t="36535" x="1914525" y="5791200"/>
          <p14:tracePt t="36543" x="1931988" y="5818188"/>
          <p14:tracePt t="36551" x="1931988" y="5827713"/>
          <p14:tracePt t="36558" x="1951038" y="5845175"/>
          <p14:tracePt t="36568" x="1960563" y="5864225"/>
          <p14:tracePt t="36584" x="1960563" y="5891213"/>
          <p14:tracePt t="36594" x="1968500" y="5910263"/>
          <p14:tracePt t="36598" x="1978025" y="5946775"/>
          <p14:tracePt t="36608" x="1978025" y="5964238"/>
          <p14:tracePt t="36615" x="1987550" y="6000750"/>
          <p14:tracePt t="36630" x="1997075" y="6018213"/>
          <p14:tracePt t="36639" x="2005013" y="6027738"/>
          <p14:tracePt t="36712" x="2014538" y="6027738"/>
          <p14:tracePt t="36721" x="2024063" y="6027738"/>
          <p14:tracePt t="36727" x="2060575" y="6010275"/>
          <p14:tracePt t="36736" x="2070100" y="5946775"/>
          <p14:tracePt t="36743" x="2114550" y="5854700"/>
          <p14:tracePt t="36750" x="2124075" y="5808663"/>
          <p14:tracePt t="36758" x="2143125" y="5735638"/>
          <p14:tracePt t="36766" x="2179638" y="5618163"/>
          <p14:tracePt t="36775" x="2197100" y="5545138"/>
          <p14:tracePt t="36782" x="2206625" y="5445125"/>
          <p14:tracePt t="36792" x="2206625" y="5408613"/>
          <p14:tracePt t="36798" x="2214563" y="5362575"/>
          <p14:tracePt t="36808" x="2214563" y="5326063"/>
          <p14:tracePt t="36815" x="2214563" y="5307013"/>
          <p14:tracePt t="36831" x="2214563" y="5289550"/>
          <p14:tracePt t="36840" x="2214563" y="5280025"/>
          <p14:tracePt t="36856" x="2214563" y="5270500"/>
          <p14:tracePt t="36872" x="2214563" y="5262563"/>
          <p14:tracePt t="36888" x="2214563" y="5243513"/>
          <p14:tracePt t="36920" x="2214563" y="5233988"/>
          <p14:tracePt t="37064" x="2214563" y="5226050"/>
          <p14:tracePt t="37095" x="2206625" y="5226050"/>
          <p14:tracePt t="37111" x="2187575" y="5226050"/>
          <p14:tracePt t="37216" x="2160588" y="5226050"/>
          <p14:tracePt t="37232" x="2097088" y="5226050"/>
          <p14:tracePt t="37240" x="2097088" y="5233988"/>
          <p14:tracePt t="37248" x="2060575" y="5233988"/>
          <p14:tracePt t="37256" x="2014538" y="5233988"/>
          <p14:tracePt t="37264" x="1987550" y="5233988"/>
          <p14:tracePt t="37272" x="1968500" y="5233988"/>
          <p14:tracePt t="37279" x="1951038" y="5233988"/>
          <p14:tracePt t="37287" x="1941513" y="5233988"/>
          <p14:tracePt t="37296" x="1924050" y="5226050"/>
          <p14:tracePt t="37304" x="1914525" y="5226050"/>
          <p14:tracePt t="37599" x="1960563" y="5226050"/>
          <p14:tracePt t="37607" x="2005013" y="5226050"/>
          <p14:tracePt t="37615" x="2041525" y="5226050"/>
          <p14:tracePt t="37623" x="2097088" y="5226050"/>
          <p14:tracePt t="37631" x="2133600" y="5226050"/>
          <p14:tracePt t="37639" x="2170113" y="5226050"/>
          <p14:tracePt t="37647" x="2214563" y="5226050"/>
          <p14:tracePt t="37663" x="2224088" y="5226050"/>
          <p14:tracePt t="37920" x="2260600" y="5216525"/>
          <p14:tracePt t="37928" x="2260600" y="5197475"/>
          <p14:tracePt t="37945" x="2489200" y="5372100"/>
          <p14:tracePt t="37950" x="2498725" y="5362575"/>
          <p14:tracePt t="37966" x="2498725" y="5353050"/>
          <p14:tracePt t="37975" x="2498725" y="5343525"/>
          <p14:tracePt t="37984" x="2506663" y="5335588"/>
          <p14:tracePt t="37991" x="2525713" y="5316538"/>
          <p14:tracePt t="37998" x="2533650" y="5307013"/>
          <p14:tracePt t="38023" x="2543175" y="5289550"/>
          <p14:tracePt t="38049" x="2543175" y="5280025"/>
          <p14:tracePt t="38056" x="2552700" y="5270500"/>
          <p14:tracePt t="38064" x="2562225" y="5270500"/>
          <p14:tracePt t="38071" x="2570163" y="5262563"/>
          <p14:tracePt t="38079" x="2589213" y="5262563"/>
          <p14:tracePt t="38087" x="2625725" y="5262563"/>
          <p14:tracePt t="38097" x="2662238" y="5262563"/>
          <p14:tracePt t="38104" x="2708275" y="5262563"/>
          <p14:tracePt t="38112" x="2762250" y="5262563"/>
          <p14:tracePt t="38119" x="2789238" y="5262563"/>
          <p14:tracePt t="38127" x="2817813" y="5262563"/>
          <p14:tracePt t="38135" x="2825750" y="5262563"/>
          <p14:tracePt t="38144" x="2852738" y="5262563"/>
          <p14:tracePt t="38151" x="2862263" y="5262563"/>
          <p14:tracePt t="38224" x="2871788" y="5262563"/>
          <p14:tracePt t="38233" x="2871788" y="5270500"/>
          <p14:tracePt t="38248" x="2871788" y="5280025"/>
          <p14:tracePt t="38264" x="2871788" y="5289550"/>
          <p14:tracePt t="38289" x="2862263" y="5289550"/>
          <p14:tracePt t="38311" x="2862263" y="5299075"/>
          <p14:tracePt t="38328" x="2862263" y="5307013"/>
          <p14:tracePt t="38335" x="2862263" y="5316538"/>
          <p14:tracePt t="38346" x="2862263" y="5326063"/>
          <p14:tracePt t="38351" x="2862263" y="5335588"/>
          <p14:tracePt t="38360" x="2852738" y="5353050"/>
          <p14:tracePt t="38375" x="2844800" y="5362575"/>
          <p14:tracePt t="38392" x="2835275" y="5372100"/>
          <p14:tracePt t="38398" x="2817813" y="5380038"/>
          <p14:tracePt t="38518" x="2817813" y="5389563"/>
          <p14:tracePt t="38526" x="2825750" y="5399088"/>
          <p14:tracePt t="38542" x="2844800" y="5399088"/>
          <p14:tracePt t="38558" x="2852738" y="5399088"/>
          <p14:tracePt t="38575" x="2871788" y="5389563"/>
          <p14:tracePt t="38591" x="2871788" y="5362575"/>
          <p14:tracePt t="38751" x="2908300" y="5335588"/>
          <p14:tracePt t="38758" x="2944813" y="5335588"/>
          <p14:tracePt t="38767" x="3017838" y="5335588"/>
          <p14:tracePt t="38775" x="3071813" y="5335588"/>
          <p14:tracePt t="38783" x="3144838" y="5335588"/>
          <p14:tracePt t="38792" x="3200400" y="5335588"/>
          <p14:tracePt t="38799" x="3263900" y="5335588"/>
          <p14:tracePt t="38809" x="3317875" y="5335588"/>
          <p14:tracePt t="38815" x="3373438" y="5335588"/>
          <p14:tracePt t="38825" x="3400425" y="5335588"/>
          <p14:tracePt t="38831" x="3419475" y="5335588"/>
          <p14:tracePt t="38839" x="3436938" y="5335588"/>
          <p14:tracePt t="39152" x="3409950" y="5326063"/>
          <p14:tracePt t="39159" x="3400425" y="5326063"/>
          <p14:tracePt t="39167" x="3373438" y="5326063"/>
          <p14:tracePt t="39183" x="3354388" y="5326063"/>
          <p14:tracePt t="39199" x="3346450" y="5326063"/>
          <p14:tracePt t="39208" x="3336925" y="5326063"/>
          <p14:tracePt t="39226" x="3317875" y="5326063"/>
          <p14:tracePt t="39416" x="3317875" y="5335588"/>
          <p14:tracePt t="39432" x="3327400" y="5335588"/>
          <p14:tracePt t="39439" x="3336925" y="5335588"/>
          <p14:tracePt t="39447" x="3346450" y="5299075"/>
          <p14:tracePt t="39471" x="3363913" y="5270500"/>
          <p14:tracePt t="39487" x="3373438" y="5262563"/>
          <p14:tracePt t="39503" x="3382963" y="5243513"/>
          <p14:tracePt t="39519" x="3382963" y="5226050"/>
          <p14:tracePt t="39535" x="3382963" y="5207000"/>
          <p14:tracePt t="39542" x="3390900" y="5197475"/>
          <p14:tracePt t="39558" x="3400425" y="5170488"/>
          <p14:tracePt t="39566" x="3400425" y="5160963"/>
          <p14:tracePt t="39575" x="3419475" y="5143500"/>
          <p14:tracePt t="39598" x="3427413" y="5126038"/>
          <p14:tracePt t="39680" x="3436938" y="5116513"/>
          <p14:tracePt t="39704" x="3446463" y="5116513"/>
          <p14:tracePt t="39712" x="3455988" y="5116513"/>
          <p14:tracePt t="39722" x="3482975" y="5116513"/>
          <p14:tracePt t="39736" x="3490913" y="5116513"/>
          <p14:tracePt t="39759" x="3500438" y="5116513"/>
          <p14:tracePt t="39824" x="3509963" y="5116513"/>
          <p14:tracePt t="39840" x="3527425" y="5133975"/>
          <p14:tracePt t="39847" x="3536950" y="5143500"/>
          <p14:tracePt t="39856" x="3546475" y="5160963"/>
          <p14:tracePt t="39863" x="3556000" y="5170488"/>
          <p14:tracePt t="39871" x="3563938" y="5189538"/>
          <p14:tracePt t="39880" x="3573463" y="5197475"/>
          <p14:tracePt t="39896" x="3592513" y="5216525"/>
          <p14:tracePt t="39903" x="3592513" y="5226050"/>
          <p14:tracePt t="39912" x="3609975" y="5253038"/>
          <p14:tracePt t="39919" x="3619500" y="5262563"/>
          <p14:tracePt t="39935" x="3629025" y="5270500"/>
          <p14:tracePt t="39944" x="3629025" y="5280025"/>
          <p14:tracePt t="40008" x="3636963" y="5289550"/>
          <p14:tracePt t="40015" x="3665538" y="5289550"/>
          <p14:tracePt t="40025" x="3692525" y="5280025"/>
          <p14:tracePt t="40031" x="3709988" y="5280025"/>
          <p14:tracePt t="40040" x="3719513" y="5280025"/>
          <p14:tracePt t="40047" x="3738563" y="5280025"/>
          <p14:tracePt t="40208" x="3746500" y="5262563"/>
          <p14:tracePt t="40217" x="3746500" y="5253038"/>
          <p14:tracePt t="40226" x="3746500" y="5243513"/>
          <p14:tracePt t="40233" x="3746500" y="5233988"/>
          <p14:tracePt t="40632" x="3746500" y="5226050"/>
          <p14:tracePt t="40823" x="3775075" y="5226050"/>
          <p14:tracePt t="40831" x="3846513" y="5226050"/>
          <p14:tracePt t="40840" x="3919538" y="5226050"/>
          <p14:tracePt t="40847" x="4029075" y="5226050"/>
          <p14:tracePt t="40855" x="4121150" y="5226050"/>
          <p14:tracePt t="40863" x="4267200" y="5197475"/>
          <p14:tracePt t="40871" x="4403725" y="5180013"/>
          <p14:tracePt t="40879" x="4549775" y="5170488"/>
          <p14:tracePt t="40887" x="4695825" y="5153025"/>
          <p14:tracePt t="40897" x="4859338" y="5126038"/>
          <p14:tracePt t="40903" x="5005388" y="5097463"/>
          <p14:tracePt t="40913" x="5168900" y="5080000"/>
          <p14:tracePt t="40919" x="5341938" y="5053013"/>
          <p14:tracePt t="40927" x="5524500" y="5033963"/>
          <p14:tracePt t="40935" x="5688013" y="5016500"/>
          <p14:tracePt t="40946" x="5870575" y="4970463"/>
          <p14:tracePt t="40951" x="5999163" y="4960938"/>
          <p14:tracePt t="40960" x="6145213" y="4943475"/>
          <p14:tracePt t="40967" x="6291263" y="4924425"/>
          <p14:tracePt t="40976" x="6454775" y="4897438"/>
          <p14:tracePt t="40983" x="6554788" y="4887913"/>
          <p14:tracePt t="40993" x="6681788" y="4870450"/>
          <p14:tracePt t="40999" x="6773863" y="4870450"/>
          <p14:tracePt t="41009" x="6846888" y="4870450"/>
          <p14:tracePt t="41015" x="6919913" y="4870450"/>
          <p14:tracePt t="41026" x="6992938" y="4870450"/>
          <p14:tracePt t="41031" x="7065963" y="4870450"/>
          <p14:tracePt t="41040" x="7146925" y="4870450"/>
          <p14:tracePt t="41047" x="7219950" y="4870450"/>
          <p14:tracePt t="41055" x="7292975" y="4870450"/>
          <p14:tracePt t="41063" x="7348538" y="4870450"/>
          <p14:tracePt t="41071" x="7392988" y="4870450"/>
          <p14:tracePt t="41079" x="7429500" y="4870450"/>
          <p14:tracePt t="41087" x="7458075" y="4870450"/>
          <p14:tracePt t="41095" x="7475538" y="4870450"/>
          <p14:tracePt t="41103" x="7502525" y="4870450"/>
          <p14:tracePt t="41112" x="7521575" y="4870450"/>
          <p14:tracePt t="41119" x="7567613" y="4860925"/>
          <p14:tracePt t="41135" x="7585075" y="4860925"/>
          <p14:tracePt t="41151" x="7602538" y="4841875"/>
          <p14:tracePt t="41248" x="7585075" y="4841875"/>
          <p14:tracePt t="41256" x="7567613" y="4841875"/>
          <p14:tracePt t="41263" x="7539038" y="4841875"/>
          <p14:tracePt t="41272" x="7531100" y="4841875"/>
          <p14:tracePt t="41279" x="7521575" y="4841875"/>
          <p14:tracePt t="41295" x="7502525" y="4841875"/>
          <p14:tracePt t="41304" x="7494588" y="4841875"/>
          <p14:tracePt t="41311" x="7458075" y="4841875"/>
          <p14:tracePt t="41319" x="7439025" y="4841875"/>
          <p14:tracePt t="41328" x="7402513" y="4841875"/>
          <p14:tracePt t="41335" x="7339013" y="4851400"/>
          <p14:tracePt t="41343" x="7283450" y="4851400"/>
          <p14:tracePt t="41351" x="7192963" y="4870450"/>
          <p14:tracePt t="41360" x="7083425" y="4870450"/>
          <p14:tracePt t="41367" x="6937375" y="4870450"/>
          <p14:tracePt t="41375" x="6773863" y="4870450"/>
          <p14:tracePt t="41383" x="6537325" y="4824413"/>
          <p14:tracePt t="41392" x="6262688" y="4732338"/>
          <p14:tracePt t="41399" x="6043613" y="4678363"/>
          <p14:tracePt t="41409" x="5743575" y="4578350"/>
          <p14:tracePt t="41415" x="5507038" y="4486275"/>
          <p14:tracePt t="41425" x="5305425" y="4405313"/>
          <p14:tracePt t="41431" x="5059363" y="4268788"/>
          <p14:tracePt t="41442" x="4886325" y="4203700"/>
          <p14:tracePt t="41447" x="4803775" y="4149725"/>
          <p14:tracePt t="41455" x="4667250" y="4076700"/>
          <p14:tracePt t="41463" x="4586288" y="4013200"/>
          <p14:tracePt t="41471" x="4540250" y="3957638"/>
          <p14:tracePt t="41479" x="4521200" y="3930650"/>
          <p14:tracePt t="41487" x="4430713" y="3867150"/>
          <p14:tracePt t="41495" x="4384675" y="3830638"/>
          <p14:tracePt t="41503" x="4321175" y="3730625"/>
          <p14:tracePt t="41511" x="4275138" y="3694113"/>
          <p14:tracePt t="41519" x="4194175" y="3638550"/>
          <p14:tracePt t="41528" x="4148138" y="3602038"/>
          <p14:tracePt t="41535" x="4111625" y="3575050"/>
          <p14:tracePt t="41543" x="4021138" y="3511550"/>
          <p14:tracePt t="41551" x="3902075" y="3475038"/>
          <p14:tracePt t="41559" x="3802063" y="3446463"/>
          <p14:tracePt t="41567" x="3746500" y="3429000"/>
          <p14:tracePt t="41575" x="3629025" y="3392488"/>
          <p14:tracePt t="41583" x="3536950" y="3365500"/>
          <p14:tracePt t="41592" x="3473450" y="3319463"/>
          <p14:tracePt t="41599" x="3436938" y="3309938"/>
          <p14:tracePt t="41609" x="3409950" y="3292475"/>
          <p14:tracePt t="41615" x="3390900" y="3273425"/>
          <p14:tracePt t="41625" x="3382963" y="3255963"/>
          <p14:tracePt t="41631" x="3382963" y="3236913"/>
          <p14:tracePt t="41639" x="3382963" y="3219450"/>
          <p14:tracePt t="41647" x="3382963" y="3209925"/>
          <p14:tracePt t="41655" x="3382963" y="3192463"/>
          <p14:tracePt t="41663" x="3390900" y="3192463"/>
          <p14:tracePt t="41671" x="3400425" y="3182938"/>
          <p14:tracePt t="41679" x="3400425" y="3173413"/>
          <p14:tracePt t="41736" x="3400425" y="3163888"/>
          <p14:tracePt t="41758" x="3400425" y="3155950"/>
          <p14:tracePt t="41766" x="3382963" y="3146425"/>
          <p14:tracePt t="41774" x="3336925" y="3146425"/>
          <p14:tracePt t="41783" x="3300413" y="3146425"/>
          <p14:tracePt t="41791" x="3281363" y="3146425"/>
          <p14:tracePt t="41799" x="3181350" y="3136900"/>
          <p14:tracePt t="41809" x="3090863" y="3136900"/>
          <p14:tracePt t="41815" x="2981325" y="3136900"/>
          <p14:tracePt t="41826" x="2871788" y="3136900"/>
          <p14:tracePt t="41831" x="2762250" y="3136900"/>
          <p14:tracePt t="41843" x="2698750" y="3136900"/>
          <p14:tracePt t="41847" x="2662238" y="3136900"/>
          <p14:tracePt t="41855" x="2643188" y="3136900"/>
          <p14:tracePt t="41863" x="2635250" y="3136900"/>
          <p14:tracePt t="41928" x="2625725" y="3127375"/>
          <p14:tracePt t="41944" x="2625725" y="3119438"/>
          <p14:tracePt t="41984" x="2625725" y="3109913"/>
          <p14:tracePt t="42000" x="2625725" y="3090863"/>
          <p14:tracePt t="42015" x="2625725" y="3073400"/>
          <p14:tracePt t="42024" x="2635250" y="3073400"/>
          <p14:tracePt t="42031" x="2643188" y="3063875"/>
          <p14:tracePt t="42039" x="2643188" y="3054350"/>
          <p14:tracePt t="42047" x="2643188" y="3036888"/>
          <p14:tracePt t="42055" x="2643188" y="3027363"/>
          <p14:tracePt t="42063" x="2643188" y="3017838"/>
          <p14:tracePt t="42071" x="2643188" y="2990850"/>
          <p14:tracePt t="42079" x="2635250" y="2973388"/>
          <p14:tracePt t="42087" x="2616200" y="2963863"/>
          <p14:tracePt t="42095" x="2589213" y="2954338"/>
          <p14:tracePt t="42103" x="2525713" y="2936875"/>
          <p14:tracePt t="42111" x="2479675" y="2909888"/>
          <p14:tracePt t="42119" x="2406650" y="2881313"/>
          <p14:tracePt t="42128" x="2343150" y="2863850"/>
          <p14:tracePt t="42135" x="2243138" y="2844800"/>
          <p14:tracePt t="42143" x="2170113" y="2836863"/>
          <p14:tracePt t="42151" x="2106613" y="2800350"/>
          <p14:tracePt t="42159" x="2051050" y="2781300"/>
          <p14:tracePt t="42167" x="2033588" y="2781300"/>
          <p14:tracePt t="42175" x="2014538" y="2771775"/>
          <p14:tracePt t="42225" x="2005013" y="2763838"/>
          <p14:tracePt t="42233" x="2005013" y="2744788"/>
          <p14:tracePt t="42456" x="1997075" y="2735263"/>
          <p14:tracePt t="42465" x="1978025" y="2727325"/>
          <p14:tracePt t="42473" x="1960563" y="2708275"/>
          <p14:tracePt t="42536" x="1960563" y="2698750"/>
          <p14:tracePt t="42542" x="1960563" y="2681288"/>
          <p14:tracePt t="42550" x="1960563" y="2671763"/>
          <p14:tracePt t="42559" x="1960563" y="2662238"/>
          <p14:tracePt t="42567" x="1960563" y="2654300"/>
          <p14:tracePt t="42583" x="1960563" y="2644775"/>
          <p14:tracePt t="42590" x="1960563" y="2635250"/>
          <p14:tracePt t="42696" x="1960563" y="2617788"/>
          <p14:tracePt t="42704" x="1951038" y="2608263"/>
          <p14:tracePt t="42712" x="1931988" y="2589213"/>
          <p14:tracePt t="42719" x="1914525" y="2571750"/>
          <p14:tracePt t="42735" x="1905000" y="2562225"/>
          <p14:tracePt t="42873" x="1914525" y="2562225"/>
          <p14:tracePt t="42882" x="1924050" y="2562225"/>
          <p14:tracePt t="42889" x="1951038" y="2562225"/>
          <p14:tracePt t="42895" x="1968500" y="2581275"/>
          <p14:tracePt t="42902" x="1997075" y="2581275"/>
          <p14:tracePt t="42910" x="2014538" y="2589213"/>
          <p14:tracePt t="42918" x="2041525" y="2598738"/>
          <p14:tracePt t="42926" x="2087563" y="2617788"/>
          <p14:tracePt t="42934" x="2114550" y="2635250"/>
          <p14:tracePt t="42943" x="2160588" y="2644775"/>
          <p14:tracePt t="42950" x="2214563" y="2654300"/>
          <p14:tracePt t="42960" x="2260600" y="2654300"/>
          <p14:tracePt t="42966" x="2297113" y="2654300"/>
          <p14:tracePt t="42975" x="2333625" y="2654300"/>
          <p14:tracePt t="42982" x="2389188" y="2654300"/>
          <p14:tracePt t="42991" x="2425700" y="2654300"/>
          <p14:tracePt t="42998" x="2479675" y="2654300"/>
          <p14:tracePt t="43007" x="2525713" y="2662238"/>
          <p14:tracePt t="43015" x="2598738" y="2690813"/>
          <p14:tracePt t="43024" x="2606675" y="2690813"/>
          <p14:tracePt t="43031" x="2635250" y="2698750"/>
          <p14:tracePt t="43041" x="2643188" y="2698750"/>
          <p14:tracePt t="43047" x="2652713" y="2698750"/>
          <p14:tracePt t="43296" x="2662238" y="2708275"/>
          <p14:tracePt t="43344" x="2652713" y="2708275"/>
          <p14:tracePt t="43352" x="2643188" y="2708275"/>
          <p14:tracePt t="43384" x="2635250" y="2708275"/>
          <p14:tracePt t="43400" x="2625725" y="2708275"/>
          <p14:tracePt t="43424" x="2616200" y="2708275"/>
          <p14:tracePt t="43440" x="2616200" y="2698750"/>
          <p14:tracePt t="43472" x="2616200" y="2690813"/>
          <p14:tracePt t="43480" x="2616200" y="2671763"/>
          <p14:tracePt t="43488" x="2616200" y="2662238"/>
          <p14:tracePt t="43496" x="2616200" y="2654300"/>
          <p14:tracePt t="43504" x="2616200" y="2644775"/>
          <p14:tracePt t="43513" x="2625725" y="2617788"/>
          <p14:tracePt t="43521" x="2635250" y="2617788"/>
          <p14:tracePt t="43528" x="2643188" y="2608263"/>
          <p14:tracePt t="43535" x="2671763" y="2598738"/>
          <p14:tracePt t="43543" x="2689225" y="2581275"/>
          <p14:tracePt t="43551" x="2708275" y="2571750"/>
          <p14:tracePt t="43559" x="2744788" y="2554288"/>
          <p14:tracePt t="43583" x="2762250" y="2535238"/>
          <p14:tracePt t="43607" x="2771775" y="2525713"/>
          <p14:tracePt t="43639" x="2781300" y="2517775"/>
          <p14:tracePt t="43728" x="2798763" y="2525713"/>
          <p14:tracePt t="43734" x="2817813" y="2535238"/>
          <p14:tracePt t="43742" x="2844800" y="2554288"/>
          <p14:tracePt t="43750" x="2881313" y="2571750"/>
          <p14:tracePt t="43758" x="2917825" y="2598738"/>
          <p14:tracePt t="43766" x="2944813" y="2608263"/>
          <p14:tracePt t="43775" x="2981325" y="2625725"/>
          <p14:tracePt t="43782" x="2990850" y="2635250"/>
          <p14:tracePt t="43790" x="3008313" y="2644775"/>
          <p14:tracePt t="43798" x="3017838" y="2654300"/>
          <p14:tracePt t="43831" x="3017838" y="2681288"/>
          <p14:tracePt t="43848" x="3017838" y="2690813"/>
          <p14:tracePt t="43864" x="3017838" y="2698750"/>
          <p14:tracePt t="43872" x="3017838" y="2708275"/>
          <p14:tracePt t="43920" x="3027363" y="2717800"/>
          <p14:tracePt t="43936" x="3063875" y="2727325"/>
          <p14:tracePt t="43944" x="3071813" y="2727325"/>
          <p14:tracePt t="43959" x="3100388" y="2735263"/>
          <p14:tracePt t="43967" x="3136900" y="2754313"/>
          <p14:tracePt t="43976" x="3144838" y="2763838"/>
          <p14:tracePt t="43999" x="3154363" y="2763838"/>
          <p14:tracePt t="44192" x="3163888" y="2763838"/>
          <p14:tracePt t="44207" x="3200400" y="2754313"/>
          <p14:tracePt t="44214" x="3208338" y="2744788"/>
          <p14:tracePt t="44223" x="3236913" y="2727325"/>
          <p14:tracePt t="44230" x="3244850" y="2717800"/>
          <p14:tracePt t="44239" x="3263900" y="2717800"/>
          <p14:tracePt t="44247" x="3290888" y="2698750"/>
          <p14:tracePt t="44255" x="3317875" y="2698750"/>
          <p14:tracePt t="44263" x="3336925" y="2698750"/>
          <p14:tracePt t="44271" x="3400425" y="2690813"/>
          <p14:tracePt t="44279" x="3455988" y="2662238"/>
          <p14:tracePt t="44287" x="3519488" y="2654300"/>
          <p14:tracePt t="44295" x="3592513" y="2654300"/>
          <p14:tracePt t="44303" x="3702050" y="2654300"/>
          <p14:tracePt t="44311" x="3792538" y="2654300"/>
          <p14:tracePt t="44319" x="3919538" y="2654300"/>
          <p14:tracePt t="44327" x="4029075" y="2654300"/>
          <p14:tracePt t="44335" x="4148138" y="2671763"/>
          <p14:tracePt t="44343" x="4275138" y="2690813"/>
          <p14:tracePt t="44351" x="4421188" y="2698750"/>
          <p14:tracePt t="44359" x="4549775" y="2744788"/>
          <p14:tracePt t="44367" x="4703763" y="2808288"/>
          <p14:tracePt t="44375" x="4849813" y="2827338"/>
          <p14:tracePt t="44383" x="5014913" y="2881313"/>
          <p14:tracePt t="44392" x="5187950" y="2927350"/>
          <p14:tracePt t="44399" x="5397500" y="2982913"/>
          <p14:tracePt t="44408" x="5688013" y="3054350"/>
          <p14:tracePt t="44415" x="5899150" y="3090863"/>
          <p14:tracePt t="44425" x="6226175" y="3146425"/>
          <p14:tracePt t="44431" x="6573838" y="3192463"/>
          <p14:tracePt t="44441" x="6900863" y="3255963"/>
          <p14:tracePt t="44447" x="7292975" y="3319463"/>
          <p14:tracePt t="44455" x="7621588" y="3375025"/>
          <p14:tracePt t="44463" x="7804150" y="3392488"/>
          <p14:tracePt t="44471" x="8067675" y="3446463"/>
          <p14:tracePt t="44479" x="8296275" y="3465513"/>
          <p14:tracePt t="44487" x="8459788" y="3465513"/>
          <p14:tracePt t="44495" x="8642350" y="3465513"/>
          <p14:tracePt t="44503" x="8788400" y="3465513"/>
          <p14:tracePt t="44511" x="8878888" y="3465513"/>
          <p14:tracePt t="44519" x="8970963" y="3465513"/>
          <p14:tracePt t="44527" x="8997950" y="3465513"/>
          <p14:tracePt t="44535" x="9043988" y="3465513"/>
          <p14:tracePt t="44543" x="9080500" y="3465513"/>
          <p14:tracePt t="44551" x="9097963" y="3465513"/>
          <p14:tracePt t="44559" x="9134475" y="3465513"/>
          <p14:tracePt t="46495" x="8505825" y="3375025"/>
          <p14:tracePt t="46503" x="8004175" y="3302000"/>
          <p14:tracePt t="46511" x="7575550" y="3255963"/>
          <p14:tracePt t="46519" x="7138988" y="3136900"/>
          <p14:tracePt t="46527" x="6654800" y="3017838"/>
          <p14:tracePt t="46535" x="6299200" y="2954338"/>
          <p14:tracePt t="46543" x="6016625" y="2917825"/>
          <p14:tracePt t="46551" x="5661025" y="2854325"/>
          <p14:tracePt t="46559" x="5414963" y="2744788"/>
          <p14:tracePt t="46567" x="5214938" y="2727325"/>
          <p14:tracePt t="46575" x="5032375" y="2717800"/>
          <p14:tracePt t="46583" x="4849813" y="2671763"/>
          <p14:tracePt t="46591" x="4703763" y="2654300"/>
          <p14:tracePt t="46599" x="4586288" y="2635250"/>
          <p14:tracePt t="46608" x="4494213" y="2608263"/>
          <p14:tracePt t="46615" x="4440238" y="2608263"/>
          <p14:tracePt t="46624" x="4403725" y="2598738"/>
          <p14:tracePt t="46731" x="4376738" y="2598738"/>
          <p14:tracePt t="46736" x="4357688" y="2589213"/>
          <p14:tracePt t="46744" x="4321175" y="2581275"/>
          <p14:tracePt t="46752" x="4284663" y="2562225"/>
          <p14:tracePt t="46760" x="4257675" y="2554288"/>
          <p14:tracePt t="46768" x="4230688" y="2554288"/>
          <p14:tracePt t="46776" x="4175125" y="2544763"/>
          <p14:tracePt t="46782" x="4111625" y="2525713"/>
          <p14:tracePt t="46791" x="4021138" y="2525713"/>
          <p14:tracePt t="46798" x="3911600" y="2525713"/>
          <p14:tracePt t="46807" x="3802063" y="2498725"/>
          <p14:tracePt t="46815" x="3683000" y="2498725"/>
          <p14:tracePt t="46824" x="3609975" y="2498725"/>
          <p14:tracePt t="46831" x="3519488" y="2498725"/>
          <p14:tracePt t="46840" x="3463925" y="2498725"/>
          <p14:tracePt t="46847" x="3409950" y="2498725"/>
          <p14:tracePt t="46855" x="3346450" y="2517775"/>
          <p14:tracePt t="46863" x="3317875" y="2525713"/>
          <p14:tracePt t="46871" x="3254375" y="2562225"/>
          <p14:tracePt t="46879" x="3236913" y="2571750"/>
          <p14:tracePt t="46887" x="3217863" y="2581275"/>
          <p14:tracePt t="46895" x="3208338" y="2589213"/>
          <p14:tracePt t="46903" x="3208338" y="2598738"/>
          <p14:tracePt t="46911" x="3200400" y="2598738"/>
          <p14:tracePt t="46919" x="3181350" y="2598738"/>
          <p14:tracePt t="46927" x="3171825" y="2608263"/>
          <p14:tracePt t="46945" x="3144838" y="2617788"/>
          <p14:tracePt t="46951" x="3136900" y="2617788"/>
          <p14:tracePt t="46959" x="3100388" y="2617788"/>
          <p14:tracePt t="46967" x="3063875" y="2617788"/>
          <p14:tracePt t="46975" x="2990850" y="2617788"/>
          <p14:tracePt t="46983" x="2935288" y="2617788"/>
          <p14:tracePt t="46992" x="2881313" y="2617788"/>
          <p14:tracePt t="46999" x="2825750" y="2617788"/>
          <p14:tracePt t="47008" x="2735263" y="2617788"/>
          <p14:tracePt t="47015" x="2635250" y="2617788"/>
          <p14:tracePt t="47025" x="2543175" y="2617788"/>
          <p14:tracePt t="47031" x="2470150" y="2617788"/>
          <p14:tracePt t="47042" x="2433638" y="2625725"/>
          <p14:tracePt t="47047" x="2370138" y="2625725"/>
          <p14:tracePt t="47055" x="2316163" y="2625725"/>
          <p14:tracePt t="47063" x="2251075" y="2617788"/>
          <p14:tracePt t="47071" x="2224088" y="2598738"/>
          <p14:tracePt t="47087" x="2214563" y="2589213"/>
          <p14:tracePt t="47239" x="2251075" y="2589213"/>
          <p14:tracePt t="47247" x="2333625" y="2589213"/>
          <p14:tracePt t="47255" x="2389188" y="2589213"/>
          <p14:tracePt t="47263" x="2516188" y="2589213"/>
          <p14:tracePt t="47271" x="2698750" y="2589213"/>
          <p14:tracePt t="47279" x="2871788" y="2589213"/>
          <p14:tracePt t="47287" x="3071813" y="2589213"/>
          <p14:tracePt t="47295" x="3300413" y="2589213"/>
          <p14:tracePt t="47303" x="3490913" y="2589213"/>
          <p14:tracePt t="47311" x="3673475" y="2608263"/>
          <p14:tracePt t="47319" x="3802063" y="2625725"/>
          <p14:tracePt t="47327" x="3883025" y="2625725"/>
          <p14:tracePt t="47335" x="3938588" y="2625725"/>
          <p14:tracePt t="47344" x="3975100" y="2625725"/>
          <p14:tracePt t="47351" x="3984625" y="2625725"/>
          <p14:tracePt t="47511" x="3992563" y="2625725"/>
          <p14:tracePt t="47535" x="4011613" y="2625725"/>
          <p14:tracePt t="47551" x="4021138" y="2625725"/>
          <p14:tracePt t="47558" x="4029075" y="2635250"/>
          <p14:tracePt t="47616" x="4029075" y="2644775"/>
          <p14:tracePt t="47627" x="4029075" y="2662238"/>
          <p14:tracePt t="47632" x="4029075" y="2708275"/>
          <p14:tracePt t="47644" x="4021138" y="2744788"/>
          <p14:tracePt t="47648" x="4002088" y="2827338"/>
          <p14:tracePt t="47660" x="3956050" y="2917825"/>
          <p14:tracePt t="47663" x="3929063" y="3017838"/>
          <p14:tracePt t="47673" x="3911600" y="3146425"/>
          <p14:tracePt t="47679" x="3883025" y="3265488"/>
          <p14:tracePt t="47686" x="3875088" y="3411538"/>
          <p14:tracePt t="47694" x="3838575" y="3575050"/>
          <p14:tracePt t="47702" x="3838575" y="3757613"/>
          <p14:tracePt t="47710" x="3792538" y="3884613"/>
          <p14:tracePt t="47721" x="3792538" y="4030663"/>
          <p14:tracePt t="47726" x="3783013" y="4176713"/>
          <p14:tracePt t="47734" x="3765550" y="4295775"/>
          <p14:tracePt t="47743" x="3765550" y="4422775"/>
          <p14:tracePt t="47751" x="3765550" y="4514850"/>
          <p14:tracePt t="47759" x="3738563" y="4605338"/>
          <p14:tracePt t="47767" x="3729038" y="4668838"/>
          <p14:tracePt t="47775" x="3702050" y="4724400"/>
          <p14:tracePt t="47783" x="3665538" y="4778375"/>
          <p14:tracePt t="47791" x="3656013" y="4797425"/>
          <p14:tracePt t="47799" x="3629025" y="4824413"/>
          <p14:tracePt t="47808" x="3609975" y="4860925"/>
          <p14:tracePt t="47815" x="3592513" y="4860925"/>
          <p14:tracePt t="47823" x="3573463" y="4870450"/>
          <p14:tracePt t="47831" x="3556000" y="4878388"/>
          <p14:tracePt t="47841" x="3546475" y="4878388"/>
          <p14:tracePt t="47855" x="3536950" y="4887913"/>
          <p14:tracePt t="47896" x="3519488" y="4897438"/>
          <p14:tracePt t="47904" x="3463925" y="4933950"/>
          <p14:tracePt t="47912" x="3427413" y="4943475"/>
          <p14:tracePt t="47920" x="3409950" y="4960938"/>
          <p14:tracePt t="47928" x="3336925" y="4997450"/>
          <p14:tracePt t="47936" x="3273425" y="5024438"/>
          <p14:tracePt t="47947" x="3200400" y="5053013"/>
          <p14:tracePt t="47952" x="3117850" y="5080000"/>
          <p14:tracePt t="47960" x="3044825" y="5089525"/>
          <p14:tracePt t="47967" x="2998788" y="5116513"/>
          <p14:tracePt t="47975" x="2935288" y="5126038"/>
          <p14:tracePt t="47983" x="2925763" y="5126038"/>
          <p14:tracePt t="47992" x="2898775" y="5126038"/>
          <p14:tracePt t="48040" x="2889250" y="5126038"/>
          <p14:tracePt t="48047" x="2881313" y="5126038"/>
          <p14:tracePt t="48056" x="2862263" y="5126038"/>
          <p14:tracePt t="48063" x="2835275" y="5126038"/>
          <p14:tracePt t="48071" x="2789238" y="5126038"/>
          <p14:tracePt t="48079" x="2752725" y="5126038"/>
          <p14:tracePt t="48088" x="2679700" y="5097463"/>
          <p14:tracePt t="48095" x="2652713" y="5097463"/>
          <p14:tracePt t="48104" x="2625725" y="5097463"/>
          <p14:tracePt t="48112" x="2579688" y="5089525"/>
          <p14:tracePt t="48120" x="2533650" y="5070475"/>
          <p14:tracePt t="48128" x="2516188" y="5060950"/>
          <p14:tracePt t="48135" x="2489200" y="5053013"/>
          <p14:tracePt t="48143" x="2470150" y="5043488"/>
          <p14:tracePt t="48151" x="2452688" y="5043488"/>
          <p14:tracePt t="48159" x="2443163" y="5043488"/>
          <p14:tracePt t="48432" x="2489200" y="5043488"/>
          <p14:tracePt t="48439" x="2606675" y="5043488"/>
          <p14:tracePt t="48446" x="2716213" y="5043488"/>
          <p14:tracePt t="48455" x="2825750" y="5043488"/>
          <p14:tracePt t="48462" x="2917825" y="5043488"/>
          <p14:tracePt t="48470" x="3027363" y="5043488"/>
          <p14:tracePt t="48478" x="3136900" y="5043488"/>
          <p14:tracePt t="48487" x="3227388" y="5043488"/>
          <p14:tracePt t="48495" x="3281363" y="5043488"/>
          <p14:tracePt t="48502" x="3346450" y="5043488"/>
          <p14:tracePt t="48510" x="3382963" y="5043488"/>
          <p14:tracePt t="48968" x="3390900" y="5053013"/>
          <p14:tracePt t="48999" x="3390900" y="5060950"/>
          <p14:tracePt t="49023" x="3390900" y="5070475"/>
          <p14:tracePt t="49031" x="3390900" y="5080000"/>
          <p14:tracePt t="49040" x="3390900" y="5106988"/>
          <p14:tracePt t="49063" x="3390900" y="5116513"/>
          <p14:tracePt t="50423" x="3390900" y="5060950"/>
          <p14:tracePt t="50431" x="3390900" y="4951413"/>
          <p14:tracePt t="50440" x="3390900" y="4824413"/>
          <p14:tracePt t="50447" x="3390900" y="4697413"/>
          <p14:tracePt t="50458" x="3382963" y="4605338"/>
          <p14:tracePt t="50463" x="3354388" y="4495800"/>
          <p14:tracePt t="50471" x="3327400" y="4376738"/>
          <p14:tracePt t="50479" x="3327400" y="4303713"/>
          <p14:tracePt t="50487" x="3327400" y="4249738"/>
          <p14:tracePt t="50495" x="3317875" y="4167188"/>
          <p14:tracePt t="50503" x="3300413" y="4113213"/>
          <p14:tracePt t="50511" x="3300413" y="4067175"/>
          <p14:tracePt t="50519" x="3300413" y="4040188"/>
          <p14:tracePt t="50527" x="3300413" y="4003675"/>
          <p14:tracePt t="50535" x="3300413" y="3967163"/>
          <p14:tracePt t="50543" x="3300413" y="3957638"/>
          <p14:tracePt t="50551" x="3300413" y="3948113"/>
          <p14:tracePt t="50623" x="3300413" y="3921125"/>
          <p14:tracePt t="50631" x="3300413" y="3903663"/>
          <p14:tracePt t="50640" x="3300413" y="3875088"/>
          <p14:tracePt t="50648" x="3300413" y="3857625"/>
          <p14:tracePt t="50659" x="3300413" y="3811588"/>
          <p14:tracePt t="50664" x="3300413" y="3784600"/>
          <p14:tracePt t="50672" x="3300413" y="3757613"/>
          <p14:tracePt t="50679" x="3300413" y="3738563"/>
          <p14:tracePt t="50688" x="3300413" y="3730625"/>
          <p14:tracePt t="50695" x="3300413" y="3721100"/>
          <p14:tracePt t="50703" x="3300413" y="3711575"/>
          <p14:tracePt t="50744" x="3300413" y="3694113"/>
          <p14:tracePt t="50751" x="3300413" y="3684588"/>
          <p14:tracePt t="50759" x="3300413" y="3675063"/>
          <p14:tracePt t="50767" x="3300413" y="3657600"/>
          <p14:tracePt t="50776" x="3300413" y="3629025"/>
          <p14:tracePt t="50783" x="3300413" y="3602038"/>
          <p14:tracePt t="50792" x="3300413" y="3548063"/>
          <p14:tracePt t="50799" x="3300413" y="3502025"/>
          <p14:tracePt t="50809" x="3300413" y="3438525"/>
          <p14:tracePt t="50815" x="3300413" y="3375025"/>
          <p14:tracePt t="50825" x="3254375" y="3292475"/>
          <p14:tracePt t="50832" x="3227388" y="3236913"/>
          <p14:tracePt t="50842" x="3200400" y="3192463"/>
          <p14:tracePt t="50847" x="3171825" y="3146425"/>
          <p14:tracePt t="50858" x="3171825" y="3109913"/>
          <p14:tracePt t="50863" x="3154363" y="3073400"/>
          <p14:tracePt t="50872" x="3144838" y="3063875"/>
          <p14:tracePt t="50880" x="3136900" y="3054350"/>
          <p14:tracePt t="50887" x="3136900" y="3046413"/>
          <p14:tracePt t="50943" x="3136900" y="3036888"/>
          <p14:tracePt t="50959" x="3136900" y="3017838"/>
          <p14:tracePt t="50975" x="3136900" y="3000375"/>
          <p14:tracePt t="50991" x="3136900" y="2990850"/>
          <p14:tracePt t="50999" x="3136900" y="2982913"/>
          <p14:tracePt t="51192" x="3117850" y="2973388"/>
          <p14:tracePt t="51200" x="3108325" y="2973388"/>
          <p14:tracePt t="51207" x="3090863" y="2954338"/>
          <p14:tracePt t="51230" x="3071813" y="2946400"/>
          <p14:tracePt t="51279" x="3063875" y="2936875"/>
          <p14:tracePt t="51294" x="3071813" y="2917825"/>
          <p14:tracePt t="51303" x="3108325" y="2900363"/>
          <p14:tracePt t="51310" x="3117850" y="2900363"/>
          <p14:tracePt t="51318" x="3117850" y="2890838"/>
          <p14:tracePt t="51542" x="3136900" y="2890838"/>
          <p14:tracePt t="51559" x="3144838" y="2900363"/>
          <p14:tracePt t="51567" x="3154363" y="2927350"/>
          <p14:tracePt t="51575" x="3154363" y="2973388"/>
          <p14:tracePt t="51583" x="3154363" y="3009900"/>
          <p14:tracePt t="51591" x="3208338" y="3090863"/>
          <p14:tracePt t="51599" x="3217863" y="3119438"/>
          <p14:tracePt t="51607" x="3244850" y="3200400"/>
          <p14:tracePt t="51615" x="3244850" y="3236913"/>
          <p14:tracePt t="51624" x="3281363" y="3319463"/>
          <p14:tracePt t="51631" x="3300413" y="3382963"/>
          <p14:tracePt t="51641" x="3346450" y="3482975"/>
          <p14:tracePt t="51647" x="3373438" y="3575050"/>
          <p14:tracePt t="51657" x="3382963" y="3657600"/>
          <p14:tracePt t="51663" x="3409950" y="3748088"/>
          <p14:tracePt t="51674" x="3427413" y="3857625"/>
          <p14:tracePt t="51679" x="3436938" y="3957638"/>
          <p14:tracePt t="51687" x="3436938" y="4103688"/>
          <p14:tracePt t="51695" x="3436938" y="4195763"/>
          <p14:tracePt t="51703" x="3436938" y="4303713"/>
          <p14:tracePt t="51711" x="3436938" y="4395788"/>
          <p14:tracePt t="51719" x="3436938" y="4468813"/>
          <p14:tracePt t="51727" x="3436938" y="4522788"/>
          <p14:tracePt t="51735" x="3436938" y="4595813"/>
          <p14:tracePt t="51743" x="3436938" y="4641850"/>
          <p14:tracePt t="51751" x="3436938" y="4678363"/>
          <p14:tracePt t="51759" x="3436938" y="4687888"/>
          <p14:tracePt t="51767" x="3436938" y="4714875"/>
          <p14:tracePt t="51775" x="3436938" y="4724400"/>
          <p14:tracePt t="51799" x="3436938" y="4732338"/>
          <p14:tracePt t="51808" x="3436938" y="4741863"/>
          <p14:tracePt t="51825" x="3436938" y="4751388"/>
          <p14:tracePt t="51831" x="3436938" y="4768850"/>
          <p14:tracePt t="51842" x="3436938" y="4797425"/>
          <p14:tracePt t="51847" x="3427413" y="4824413"/>
          <p14:tracePt t="51858" x="3409950" y="4851400"/>
          <p14:tracePt t="51863" x="3400425" y="4860925"/>
          <p14:tracePt t="51871" x="3390900" y="4897438"/>
          <p14:tracePt t="51879" x="3363913" y="4924425"/>
          <p14:tracePt t="51887" x="3346450" y="4960938"/>
          <p14:tracePt t="51897" x="3309938" y="5006975"/>
          <p14:tracePt t="51903" x="3300413" y="5006975"/>
          <p14:tracePt t="51911" x="3273425" y="5033963"/>
          <p14:tracePt t="51919" x="3263900" y="5053013"/>
          <p14:tracePt t="51928" x="3254375" y="5070475"/>
          <p14:tracePt t="51945" x="3254375" y="5089525"/>
          <p14:tracePt t="51951" x="3254375" y="5106988"/>
          <p14:tracePt t="51960" x="3244850" y="5126038"/>
          <p14:tracePt t="51967" x="3244850" y="5133975"/>
          <p14:tracePt t="51975" x="3236913" y="5153025"/>
          <p14:tracePt t="51983" x="3227388" y="5160963"/>
          <p14:tracePt t="51992" x="3227388" y="5170488"/>
          <p14:tracePt t="52008" x="3227388" y="5180013"/>
          <p14:tracePt t="52015" x="3217863" y="5189538"/>
          <p14:tracePt t="52096" x="3217863" y="5216525"/>
          <p14:tracePt t="52102" x="3200400" y="5233988"/>
          <p14:tracePt t="52110" x="3181350" y="5253038"/>
          <p14:tracePt t="52119" x="3163888" y="5270500"/>
          <p14:tracePt t="52126" x="3154363" y="5280025"/>
          <p14:tracePt t="52134" x="3136900" y="5299075"/>
          <p14:tracePt t="52151" x="3127375" y="5307013"/>
          <p14:tracePt t="52634" x="3127375" y="5280025"/>
          <p14:tracePt t="52641" x="3127375" y="5262563"/>
          <p14:tracePt t="52647" x="3127375" y="5216525"/>
          <p14:tracePt t="52658" x="3136900" y="5180013"/>
          <p14:tracePt t="52662" x="3136900" y="5153025"/>
          <p14:tracePt t="52670" x="3136900" y="5106988"/>
          <p14:tracePt t="52678" x="3136900" y="5070475"/>
          <p14:tracePt t="52686" x="3136900" y="5016500"/>
          <p14:tracePt t="52694" x="3136900" y="4960938"/>
          <p14:tracePt t="52702" x="3136900" y="4878388"/>
          <p14:tracePt t="52710" x="3136900" y="4824413"/>
          <p14:tracePt t="52718" x="3136900" y="4751388"/>
          <p14:tracePt t="52726" x="3136900" y="4641850"/>
          <p14:tracePt t="52735" x="3136900" y="4551363"/>
          <p14:tracePt t="52742" x="3136900" y="4495800"/>
          <p14:tracePt t="52751" x="3136900" y="4441825"/>
          <p14:tracePt t="52759" x="3136900" y="4332288"/>
          <p14:tracePt t="52767" x="3136900" y="4222750"/>
          <p14:tracePt t="52775" x="3136900" y="4140200"/>
          <p14:tracePt t="52783" x="3117850" y="4049713"/>
          <p14:tracePt t="52791" x="3117850" y="3976688"/>
          <p14:tracePt t="52799" x="3108325" y="3911600"/>
          <p14:tracePt t="52807" x="3100388" y="3875088"/>
          <p14:tracePt t="52815" x="3081338" y="3840163"/>
          <p14:tracePt t="52824" x="3071813" y="3821113"/>
          <p14:tracePt t="52831" x="3071813" y="3811588"/>
          <p14:tracePt t="52840" x="3071813" y="3794125"/>
          <p14:tracePt t="52857" x="3063875" y="3794125"/>
          <p14:tracePt t="52976" x="3063875" y="3775075"/>
          <p14:tracePt t="52983" x="3063875" y="3748088"/>
          <p14:tracePt t="52990" x="3063875" y="3730625"/>
          <p14:tracePt t="52999" x="3027363" y="3684588"/>
          <p14:tracePt t="53007" x="3017838" y="3675063"/>
          <p14:tracePt t="53014" x="2998788" y="3657600"/>
          <p14:tracePt t="53023" x="2981325" y="3638550"/>
          <p14:tracePt t="53030" x="2971800" y="3629025"/>
          <p14:tracePt t="53040" x="2954338" y="3611563"/>
          <p14:tracePt t="53046" x="2954338" y="3602038"/>
          <p14:tracePt t="53062" x="2935288" y="3592513"/>
          <p14:tracePt t="53079" x="2925763" y="3584575"/>
          <p14:tracePt t="53086" x="2925763" y="3575050"/>
          <p14:tracePt t="53094" x="2925763" y="3556000"/>
          <p14:tracePt t="53103" x="2925763" y="3511550"/>
          <p14:tracePt t="53111" x="2925763" y="3492500"/>
          <p14:tracePt t="53119" x="2925763" y="3455988"/>
          <p14:tracePt t="53127" x="2925763" y="3402013"/>
          <p14:tracePt t="53135" x="2925763" y="3375025"/>
          <p14:tracePt t="53143" x="2925763" y="3355975"/>
          <p14:tracePt t="53151" x="2925763" y="3319463"/>
          <p14:tracePt t="53159" x="2925763" y="3309938"/>
          <p14:tracePt t="53167" x="2925763" y="3302000"/>
          <p14:tracePt t="53183" x="2925763" y="3282950"/>
          <p14:tracePt t="53472" x="2935288" y="3255963"/>
          <p14:tracePt t="53479" x="2944813" y="3255963"/>
          <p14:tracePt t="53486" x="2954338" y="3255963"/>
          <p14:tracePt t="53494" x="2971800" y="3246438"/>
          <p14:tracePt t="53510" x="2990850" y="3219450"/>
          <p14:tracePt t="54200" x="2990850" y="3182938"/>
          <p14:tracePt t="54207" x="2990850" y="3163888"/>
          <p14:tracePt t="54214" x="2990850" y="3119438"/>
          <p14:tracePt t="54222" x="2990850" y="3082925"/>
          <p14:tracePt t="54231" x="2990850" y="3063875"/>
          <p14:tracePt t="54240" x="2990850" y="3036888"/>
          <p14:tracePt t="54247" x="2990850" y="2990850"/>
          <p14:tracePt t="54258" x="2990850" y="2982913"/>
          <p14:tracePt t="54263" x="2990850" y="2963863"/>
          <p14:tracePt t="54272" x="2990850" y="2936875"/>
          <p14:tracePt t="54279" x="2990850" y="2900363"/>
          <p14:tracePt t="54288" x="2990850" y="2881313"/>
          <p14:tracePt t="54295" x="2990850" y="2854325"/>
          <p14:tracePt t="54303" x="2990850" y="2844800"/>
          <p14:tracePt t="54311" x="2990850" y="2836863"/>
          <p14:tracePt t="54319" x="2998788" y="2827338"/>
          <p14:tracePt t="54567" x="2998788" y="2817813"/>
          <p14:tracePt t="54575" x="2990850" y="2790825"/>
          <p14:tracePt t="54583" x="2962275" y="2754313"/>
          <p14:tracePt t="54591" x="2954338" y="2708275"/>
          <p14:tracePt t="54599" x="2935288" y="2681288"/>
          <p14:tracePt t="54608" x="2925763" y="2644775"/>
          <p14:tracePt t="54615" x="2898775" y="2589213"/>
          <p14:tracePt t="54625" x="2898775" y="2581275"/>
          <p14:tracePt t="54631" x="2898775" y="2571750"/>
          <p14:tracePt t="54641" x="2898775" y="2554288"/>
          <p14:tracePt t="54647" x="2898775" y="2535238"/>
          <p14:tracePt t="54663" x="2898775" y="2517775"/>
          <p14:tracePt t="54675" x="2898775" y="2508250"/>
          <p14:tracePt t="54679" x="2898775" y="2498725"/>
          <p14:tracePt t="54687" x="2898775" y="2489200"/>
          <p14:tracePt t="54695" x="2898775" y="2471738"/>
          <p14:tracePt t="54712" x="2889250" y="2452688"/>
          <p14:tracePt t="54937" x="2881313" y="2452688"/>
          <p14:tracePt t="54943" x="2881313" y="2462213"/>
          <p14:tracePt t="54950" x="2881313" y="2489200"/>
          <p14:tracePt t="54958" x="2871788" y="2508250"/>
          <p14:tracePt t="54966" x="2871788" y="2517775"/>
          <p14:tracePt t="54982" x="2871788" y="2544763"/>
          <p14:tracePt t="54990" x="2871788" y="2554288"/>
          <p14:tracePt t="54999" x="2862263" y="2554288"/>
          <p14:tracePt t="55040" x="2852738" y="2581275"/>
          <p14:tracePt t="55455" x="2852738" y="2589213"/>
          <p14:tracePt t="55487" x="2862263" y="2598738"/>
          <p14:tracePt t="55495" x="2871788" y="2598738"/>
          <p14:tracePt t="55503" x="2889250" y="2598738"/>
          <p14:tracePt t="55511" x="2917825" y="2598738"/>
          <p14:tracePt t="55519" x="2925763" y="2598738"/>
          <p14:tracePt t="55527" x="2954338" y="2598738"/>
          <p14:tracePt t="55535" x="2981325" y="2589213"/>
          <p14:tracePt t="55543" x="3017838" y="2589213"/>
          <p14:tracePt t="55551" x="3027363" y="2589213"/>
          <p14:tracePt t="55558" x="3071813" y="2589213"/>
          <p14:tracePt t="55566" x="3100388" y="2589213"/>
          <p14:tracePt t="55574" x="3117850" y="2589213"/>
          <p14:tracePt t="55582" x="3144838" y="2581275"/>
          <p14:tracePt t="55591" x="3154363" y="2581275"/>
          <p14:tracePt t="55598" x="3171825" y="2581275"/>
          <p14:tracePt t="55607" x="3200400" y="2571750"/>
          <p14:tracePt t="55614" x="3217863" y="2571750"/>
          <p14:tracePt t="55630" x="3236913" y="2571750"/>
          <p14:tracePt t="55728" x="3217863" y="2562225"/>
          <p14:tracePt t="55744" x="3208338" y="2562225"/>
          <p14:tracePt t="55753" x="3200400" y="2562225"/>
          <p14:tracePt t="55880" x="3190875" y="2554288"/>
          <p14:tracePt t="55912" x="3190875" y="2535238"/>
          <p14:tracePt t="55921" x="3190875" y="2508250"/>
          <p14:tracePt t="55927" x="3190875" y="2489200"/>
          <p14:tracePt t="55941" x="3190875" y="2462213"/>
          <p14:tracePt t="55943" x="3190875" y="2452688"/>
          <p14:tracePt t="55950" x="3190875" y="2435225"/>
          <p14:tracePt t="55958" x="3181350" y="2408238"/>
          <p14:tracePt t="55966" x="3171825" y="2398713"/>
          <p14:tracePt t="55974" x="3171825" y="2389188"/>
          <p14:tracePt t="56024" x="3171825" y="2371725"/>
          <p14:tracePt t="56032" x="3171825" y="2352675"/>
          <p14:tracePt t="56040" x="3171825" y="2325688"/>
          <p14:tracePt t="56047" x="3171825" y="2306638"/>
          <p14:tracePt t="56064" x="3181350" y="2298700"/>
          <p14:tracePt t="56616" x="3154363" y="2298700"/>
          <p14:tracePt t="56624" x="3127375" y="2325688"/>
          <p14:tracePt t="56631" x="3100388" y="2335213"/>
          <p14:tracePt t="56639" x="3071813" y="2335213"/>
          <p14:tracePt t="56646" x="3054350" y="2335213"/>
          <p14:tracePt t="56656" x="3017838" y="2343150"/>
          <p14:tracePt t="56663" x="2990850" y="2343150"/>
          <p14:tracePt t="56671" x="2981325" y="2343150"/>
          <p14:tracePt t="56679" x="2962275" y="2343150"/>
          <p14:tracePt t="56687" x="2944813" y="2343150"/>
          <p14:tracePt t="56944" x="2935288" y="2343150"/>
          <p14:tracePt t="56951" x="2925763" y="2343150"/>
          <p14:tracePt t="56983" x="2908300" y="2343150"/>
          <p14:tracePt t="56990" x="2898775" y="2343150"/>
          <p14:tracePt t="56999" x="2862263" y="2362200"/>
          <p14:tracePt t="57288" x="2862263" y="2371725"/>
          <p14:tracePt t="57310" x="2862263" y="2389188"/>
          <p14:tracePt t="57327" x="2852738" y="2408238"/>
          <p14:tracePt t="57335" x="2835275" y="2416175"/>
          <p14:tracePt t="57351" x="2825750" y="2425700"/>
          <p14:tracePt t="57376" x="2817813" y="2435225"/>
          <p14:tracePt t="57383" x="2808288" y="2435225"/>
          <p14:tracePt t="57690" x="2808288" y="2425700"/>
          <p14:tracePt t="57704" x="2808288" y="2416175"/>
          <p14:tracePt t="57710" x="2808288" y="2398713"/>
          <p14:tracePt t="57718" x="2781300" y="2371725"/>
          <p14:tracePt t="57726" x="2762250" y="2352675"/>
          <p14:tracePt t="57742" x="2752725" y="2352675"/>
          <p14:tracePt t="57750" x="2744788" y="2352675"/>
          <p14:tracePt t="57816" x="2744788" y="2343150"/>
          <p14:tracePt t="57919" x="2744788" y="2335213"/>
          <p14:tracePt t="57927" x="2744788" y="2325688"/>
          <p14:tracePt t="57943" x="2744788" y="2316163"/>
          <p14:tracePt t="58395" x="2744788" y="2306638"/>
          <p14:tracePt t="58400" x="2798763" y="2335213"/>
          <p14:tracePt t="58407" x="2844800" y="2352675"/>
          <p14:tracePt t="58415" x="2908300" y="2398713"/>
          <p14:tracePt t="58424" x="3027363" y="2425700"/>
          <p14:tracePt t="58431" x="3100388" y="2435225"/>
          <p14:tracePt t="58440" x="3181350" y="2462213"/>
          <p14:tracePt t="58447" x="3236913" y="2471738"/>
          <p14:tracePt t="58457" x="3300413" y="2489200"/>
          <p14:tracePt t="58463" x="3317875" y="2489200"/>
          <p14:tracePt t="58473" x="3346450" y="2489200"/>
          <p14:tracePt t="58559" x="3354388" y="2489200"/>
          <p14:tracePt t="58568" x="3363913" y="2481263"/>
          <p14:tracePt t="58575" x="3363913" y="2471738"/>
          <p14:tracePt t="58583" x="3363913" y="2462213"/>
          <p14:tracePt t="58591" x="3363913" y="2452688"/>
          <p14:tracePt t="58760" x="3363913" y="2425700"/>
          <p14:tracePt t="58768" x="3346450" y="2408238"/>
          <p14:tracePt t="58775" x="3281363" y="2371725"/>
          <p14:tracePt t="58783" x="3236913" y="2352675"/>
          <p14:tracePt t="58792" x="3208338" y="2316163"/>
          <p14:tracePt t="58800" x="3171825" y="2298700"/>
          <p14:tracePt t="58808" x="3144838" y="2289175"/>
          <p14:tracePt t="58815" x="3117850" y="2270125"/>
          <p14:tracePt t="58825" x="3081338" y="2262188"/>
          <p14:tracePt t="61719" x="3017838" y="2216150"/>
          <p14:tracePt t="61727" x="2889250" y="2189163"/>
          <p14:tracePt t="61735" x="2762250" y="2160588"/>
          <p14:tracePt t="61743" x="2662238" y="2133600"/>
          <p14:tracePt t="61751" x="2516188" y="2097088"/>
          <p14:tracePt t="61760" x="2397125" y="2070100"/>
          <p14:tracePt t="61767" x="2360613" y="2060575"/>
          <p14:tracePt t="61775" x="2279650" y="2052638"/>
          <p14:tracePt t="61783" x="2224088" y="2033588"/>
          <p14:tracePt t="61791" x="2206625" y="2016125"/>
          <p14:tracePt t="61880" x="2197100" y="2006600"/>
          <p14:tracePt t="61935" x="2197100" y="1987550"/>
          <p14:tracePt t="62128" x="2197100" y="1970088"/>
          <p14:tracePt t="62134" x="2214563" y="1960563"/>
          <p14:tracePt t="62142" x="2233613" y="1960563"/>
          <p14:tracePt t="62151" x="2279650" y="1933575"/>
          <p14:tracePt t="62158" x="2306638" y="1924050"/>
          <p14:tracePt t="62166" x="2324100" y="1914525"/>
          <p14:tracePt t="62175" x="2352675" y="1914525"/>
          <p14:tracePt t="62183" x="2370138" y="1906588"/>
          <p14:tracePt t="62191" x="2379663" y="1906588"/>
          <p14:tracePt t="62199" x="2397125" y="1906588"/>
          <p14:tracePt t="62207" x="2406650" y="1897063"/>
          <p14:tracePt t="62288" x="2425700" y="1897063"/>
          <p14:tracePt t="62304" x="2425700" y="1906588"/>
          <p14:tracePt t="62320" x="2433638" y="1924050"/>
          <p14:tracePt t="62496" x="2443163" y="1933575"/>
          <p14:tracePt t="62512" x="2443163" y="1960563"/>
          <p14:tracePt t="62527" x="2452688" y="1970088"/>
          <p14:tracePt t="62543" x="2462213" y="1979613"/>
          <p14:tracePt t="62551" x="2462213" y="1987550"/>
          <p14:tracePt t="62559" x="2470150" y="1997075"/>
          <p14:tracePt t="62745" x="2479675" y="1997075"/>
          <p14:tracePt t="62750" x="2506663" y="1997075"/>
          <p14:tracePt t="62758" x="2543175" y="1997075"/>
          <p14:tracePt t="62766" x="2589213" y="2016125"/>
          <p14:tracePt t="62774" x="2643188" y="2033588"/>
          <p14:tracePt t="62782" x="2708275" y="2052638"/>
          <p14:tracePt t="62790" x="2752725" y="2052638"/>
          <p14:tracePt t="62799" x="2781300" y="2060575"/>
          <p14:tracePt t="62807" x="2825750" y="2079625"/>
          <p14:tracePt t="62961" x="2817813" y="2079625"/>
          <p14:tracePt t="62967" x="2808288" y="2079625"/>
          <p14:tracePt t="62975" x="2781300" y="2079625"/>
          <p14:tracePt t="62984" x="2762250" y="2079625"/>
          <p14:tracePt t="62992" x="2735263" y="2079625"/>
          <p14:tracePt t="62999" x="2679700" y="2079625"/>
          <p14:tracePt t="63007" x="2662238" y="2079625"/>
          <p14:tracePt t="63015" x="2635250" y="2089150"/>
          <p14:tracePt t="63024" x="2589213" y="2089150"/>
          <p14:tracePt t="63031" x="2570163" y="2106613"/>
          <p14:tracePt t="63040" x="2562225" y="2106613"/>
          <p14:tracePt t="63057" x="2533650" y="2116138"/>
          <p14:tracePt t="63113" x="2533650" y="2106613"/>
          <p14:tracePt t="63120" x="2533650" y="2097088"/>
          <p14:tracePt t="63128" x="2533650" y="2079625"/>
          <p14:tracePt t="63143" x="2533650" y="2060575"/>
          <p14:tracePt t="63152" x="2533650" y="2052638"/>
          <p14:tracePt t="63161" x="2533650" y="2033588"/>
          <p14:tracePt t="63167" x="2533650" y="2006600"/>
          <p14:tracePt t="63191" x="2543175" y="1987550"/>
          <p14:tracePt t="63424" x="2543175" y="1979613"/>
          <p14:tracePt t="63431" x="2543175" y="1970088"/>
          <p14:tracePt t="63440" x="2543175" y="1951038"/>
          <p14:tracePt t="63446" x="2543175" y="1933575"/>
          <p14:tracePt t="63455" x="2543175" y="1924050"/>
          <p14:tracePt t="63463" x="2543175" y="1906588"/>
          <p14:tracePt t="63479" x="2543175" y="1897063"/>
          <p14:tracePt t="63912" x="2525713" y="1897063"/>
          <p14:tracePt t="63919" x="2506663" y="1943100"/>
          <p14:tracePt t="63926" x="2470150" y="1970088"/>
          <p14:tracePt t="63940" x="2462213" y="1987550"/>
          <p14:tracePt t="63943" x="2452688" y="2006600"/>
          <p14:tracePt t="63950" x="2433638" y="2033588"/>
          <p14:tracePt t="63958" x="2416175" y="2060575"/>
          <p14:tracePt t="63966" x="2406650" y="2089150"/>
          <p14:tracePt t="63975" x="2389188" y="2106613"/>
          <p14:tracePt t="63982" x="2379663" y="2116138"/>
          <p14:tracePt t="63991" x="2360613" y="2143125"/>
          <p14:tracePt t="63999" x="2343150" y="2170113"/>
          <p14:tracePt t="64006" x="2333625" y="2189163"/>
          <p14:tracePt t="64015" x="2306638" y="2233613"/>
          <p14:tracePt t="64023" x="2306638" y="2262188"/>
          <p14:tracePt t="64031" x="2287588" y="2325688"/>
          <p14:tracePt t="64039" x="2279650" y="2362200"/>
          <p14:tracePt t="64047" x="2279650" y="2435225"/>
          <p14:tracePt t="64056" x="2260600" y="2481263"/>
          <p14:tracePt t="64063" x="2260600" y="2517775"/>
          <p14:tracePt t="64073" x="2251075" y="2562225"/>
          <p14:tracePt t="64079" x="2251075" y="2589213"/>
          <p14:tracePt t="64089" x="2251075" y="2635250"/>
          <p14:tracePt t="64095" x="2233613" y="2681288"/>
          <p14:tracePt t="64111" x="2224088" y="2708275"/>
          <p14:tracePt t="64119" x="2224088" y="2727325"/>
          <p14:tracePt t="64127" x="2224088" y="2744788"/>
          <p14:tracePt t="64135" x="2224088" y="2763838"/>
          <p14:tracePt t="64143" x="2224088" y="2781300"/>
          <p14:tracePt t="64151" x="2224088" y="2800350"/>
          <p14:tracePt t="64159" x="2224088" y="2817813"/>
          <p14:tracePt t="64167" x="2224088" y="2836863"/>
          <p14:tracePt t="64175" x="2224088" y="2863850"/>
          <p14:tracePt t="64183" x="2224088" y="2873375"/>
          <p14:tracePt t="64191" x="2224088" y="2909888"/>
          <p14:tracePt t="64199" x="2224088" y="2936875"/>
          <p14:tracePt t="64207" x="2224088" y="2954338"/>
          <p14:tracePt t="64215" x="2224088" y="2990850"/>
          <p14:tracePt t="64223" x="2224088" y="3027363"/>
          <p14:tracePt t="64231" x="2243138" y="3063875"/>
          <p14:tracePt t="64240" x="2260600" y="3100388"/>
          <p14:tracePt t="64247" x="2279650" y="3127375"/>
          <p14:tracePt t="64257" x="2287588" y="3146425"/>
          <p14:tracePt t="64263" x="2297113" y="3163888"/>
          <p14:tracePt t="64273" x="2297113" y="3192463"/>
          <p14:tracePt t="64279" x="2316163" y="3228975"/>
          <p14:tracePt t="64289" x="2333625" y="3255963"/>
          <p14:tracePt t="64295" x="2333625" y="3302000"/>
          <p14:tracePt t="64303" x="2352675" y="3319463"/>
          <p14:tracePt t="64311" x="2379663" y="3375025"/>
          <p14:tracePt t="64319" x="2389188" y="3402013"/>
          <p14:tracePt t="64327" x="2397125" y="3446463"/>
          <p14:tracePt t="64335" x="2425700" y="3529013"/>
          <p14:tracePt t="64343" x="2452688" y="3575050"/>
          <p14:tracePt t="64351" x="2452688" y="3629025"/>
          <p14:tracePt t="64359" x="2470150" y="3694113"/>
          <p14:tracePt t="64367" x="2498725" y="3767138"/>
          <p14:tracePt t="64375" x="2516188" y="3830638"/>
          <p14:tracePt t="64383" x="2516188" y="3884613"/>
          <p14:tracePt t="64391" x="2525713" y="3940175"/>
          <p14:tracePt t="64399" x="2562225" y="3994150"/>
          <p14:tracePt t="64407" x="2562225" y="4021138"/>
          <p14:tracePt t="64415" x="2570163" y="4057650"/>
          <p14:tracePt t="64423" x="2570163" y="4103688"/>
          <p14:tracePt t="64431" x="2570163" y="4122738"/>
          <p14:tracePt t="64441" x="2579688" y="4159250"/>
          <p14:tracePt t="64447" x="2579688" y="4195763"/>
          <p14:tracePt t="64457" x="2589213" y="4222750"/>
          <p14:tracePt t="64463" x="2589213" y="4249738"/>
          <p14:tracePt t="64474" x="2616200" y="4295775"/>
          <p14:tracePt t="64479" x="2616200" y="4303713"/>
          <p14:tracePt t="64490" x="2616200" y="4322763"/>
          <p14:tracePt t="64495" x="2616200" y="4349750"/>
          <p14:tracePt t="64504" x="2616200" y="4368800"/>
          <p14:tracePt t="64511" x="2616200" y="4395788"/>
          <p14:tracePt t="64519" x="2616200" y="4405313"/>
          <p14:tracePt t="64527" x="2616200" y="4432300"/>
          <p14:tracePt t="64543" x="2616200" y="4441825"/>
          <p14:tracePt t="64551" x="2616200" y="4468813"/>
          <p14:tracePt t="64559" x="2616200" y="4486275"/>
          <p14:tracePt t="64567" x="2616200" y="4514850"/>
          <p14:tracePt t="64575" x="2616200" y="4551363"/>
          <p14:tracePt t="64583" x="2616200" y="4578350"/>
          <p14:tracePt t="64591" x="2616200" y="4614863"/>
          <p14:tracePt t="64599" x="2616200" y="4632325"/>
          <p14:tracePt t="64608" x="2616200" y="4660900"/>
          <p14:tracePt t="64615" x="2616200" y="4668838"/>
          <p14:tracePt t="64624" x="2616200" y="4678363"/>
          <p14:tracePt t="64631" x="2616200" y="4687888"/>
          <p14:tracePt t="64641" x="2616200" y="4705350"/>
          <p14:tracePt t="64663" x="2606675" y="4714875"/>
          <p14:tracePt t="64696" x="2598738" y="4724400"/>
          <p14:tracePt t="64703" x="2598738" y="4732338"/>
          <p14:tracePt t="64712" x="2598738" y="4741863"/>
          <p14:tracePt t="64720" x="2598738" y="4760913"/>
          <p14:tracePt t="64728" x="2598738" y="4768850"/>
          <p14:tracePt t="64743" x="2598738" y="4797425"/>
          <p14:tracePt t="64752" x="2579688" y="4814888"/>
          <p14:tracePt t="64759" x="2570163" y="4841875"/>
          <p14:tracePt t="64766" x="2570163" y="4860925"/>
          <p14:tracePt t="64774" x="2570163" y="4897438"/>
          <p14:tracePt t="64782" x="2562225" y="4914900"/>
          <p14:tracePt t="64790" x="2562225" y="4933950"/>
          <p14:tracePt t="64798" x="2562225" y="4943475"/>
          <p14:tracePt t="64806" x="2562225" y="4970463"/>
          <p14:tracePt t="64814" x="2552700" y="4987925"/>
          <p14:tracePt t="64822" x="2552700" y="5016500"/>
          <p14:tracePt t="64831" x="2552700" y="5033963"/>
          <p14:tracePt t="64839" x="2552700" y="5070475"/>
          <p14:tracePt t="64847" x="2552700" y="5080000"/>
          <p14:tracePt t="64856" x="2525713" y="5116513"/>
          <p14:tracePt t="64863" x="2525713" y="5133975"/>
          <p14:tracePt t="64873" x="2516188" y="5143500"/>
          <p14:tracePt t="64879" x="2516188" y="5153025"/>
          <p14:tracePt t="64889" x="2506663" y="5170488"/>
          <p14:tracePt t="64903" x="2506663" y="5180013"/>
          <p14:tracePt t="64919" x="2506663" y="5207000"/>
          <p14:tracePt t="64927" x="2506663" y="5216525"/>
          <p14:tracePt t="64944" x="2498725" y="5243513"/>
          <p14:tracePt t="64951" x="2498725" y="5262563"/>
          <p14:tracePt t="64959" x="2498725" y="5270500"/>
          <p14:tracePt t="64967" x="2498725" y="5289550"/>
          <p14:tracePt t="64976" x="2498725" y="5299075"/>
          <p14:tracePt t="64983" x="2498725" y="5307013"/>
          <p14:tracePt t="64991" x="2489200" y="5316538"/>
          <p14:tracePt t="65015" x="2479675" y="5335588"/>
          <p14:tracePt t="65031" x="2470150" y="5343525"/>
          <p14:tracePt t="65040" x="2462213" y="5362575"/>
          <p14:tracePt t="65047" x="2462213" y="5380038"/>
          <p14:tracePt t="65064" x="2452688" y="5380038"/>
          <p14:tracePt t="65074" x="2443163" y="5380038"/>
          <p14:tracePt t="65095" x="2433638" y="5389563"/>
          <p14:tracePt t="65240" x="2425700" y="5335588"/>
          <p14:tracePt t="65246" x="2443163" y="5280025"/>
          <p14:tracePt t="65255" x="2470150" y="5197475"/>
          <p14:tracePt t="65262" x="2516188" y="5097463"/>
          <p14:tracePt t="65272" x="2552700" y="4951413"/>
          <p14:tracePt t="65279" x="2579688" y="4851400"/>
          <p14:tracePt t="65288" x="2616200" y="4741863"/>
          <p14:tracePt t="65295" x="2652713" y="4605338"/>
          <p14:tracePt t="65303" x="2671763" y="4532313"/>
          <p14:tracePt t="65312" x="2725738" y="4432300"/>
          <p14:tracePt t="65318" x="2735263" y="4359275"/>
          <p14:tracePt t="65327" x="2762250" y="4313238"/>
          <p14:tracePt t="65334" x="2789238" y="4249738"/>
          <p14:tracePt t="65343" x="2798763" y="4222750"/>
          <p14:tracePt t="65351" x="2808288" y="4167188"/>
          <p14:tracePt t="65359" x="2808288" y="4103688"/>
          <p14:tracePt t="65367" x="2817813" y="4049713"/>
          <p14:tracePt t="65375" x="2817813" y="3957638"/>
          <p14:tracePt t="65383" x="2862263" y="3857625"/>
          <p14:tracePt t="65391" x="2862263" y="3748088"/>
          <p14:tracePt t="65399" x="2871788" y="3638550"/>
          <p14:tracePt t="65407" x="2889250" y="3511550"/>
          <p14:tracePt t="65414" x="2917825" y="3375025"/>
          <p14:tracePt t="65423" x="2944813" y="3228975"/>
          <p14:tracePt t="65430" x="2990850" y="3082925"/>
          <p14:tracePt t="65438" x="3027363" y="2946400"/>
          <p14:tracePt t="65447" x="3063875" y="2836863"/>
          <p14:tracePt t="65455" x="3108325" y="2717800"/>
          <p14:tracePt t="65463" x="3144838" y="2654300"/>
          <p14:tracePt t="65472" x="3171825" y="2589213"/>
          <p14:tracePt t="65479" x="3208338" y="2498725"/>
          <p14:tracePt t="65489" x="3227388" y="2435225"/>
          <p14:tracePt t="65495" x="3236913" y="2389188"/>
          <p14:tracePt t="65503" x="3273425" y="2325688"/>
          <p14:tracePt t="65511" x="3273425" y="2298700"/>
          <p14:tracePt t="65519" x="3300413" y="2252663"/>
          <p14:tracePt t="65527" x="3300413" y="2233613"/>
          <p14:tracePt t="65535" x="3300413" y="2225675"/>
          <p14:tracePt t="65543" x="3300413" y="2206625"/>
          <p14:tracePt t="65551" x="3317875" y="2170113"/>
          <p14:tracePt t="65559" x="3327400" y="2160588"/>
          <p14:tracePt t="65567" x="3336925" y="2152650"/>
          <p14:tracePt t="65575" x="3336925" y="2133600"/>
          <p14:tracePt t="65583" x="3346450" y="2116138"/>
          <p14:tracePt t="65591" x="3363913" y="2089150"/>
          <p14:tracePt t="65599" x="3373438" y="2089150"/>
          <p14:tracePt t="65607" x="3373438" y="2079625"/>
          <p14:tracePt t="65615" x="3400425" y="2052638"/>
          <p14:tracePt t="65623" x="3427413" y="2033588"/>
          <p14:tracePt t="65631" x="3427413" y="2024063"/>
          <p14:tracePt t="65639" x="3455988" y="1997075"/>
          <p14:tracePt t="65647" x="3455988" y="1960563"/>
          <p14:tracePt t="65656" x="3482975" y="1943100"/>
          <p14:tracePt t="65663" x="3500438" y="1906588"/>
          <p14:tracePt t="65673" x="3509963" y="1897063"/>
          <p14:tracePt t="65679" x="3519488" y="1870075"/>
          <p14:tracePt t="65689" x="3519488" y="1860550"/>
          <p14:tracePt t="65695" x="3527425" y="1851025"/>
          <p14:tracePt t="65872" x="3500438" y="1897063"/>
          <p14:tracePt t="65879" x="3490913" y="1933575"/>
          <p14:tracePt t="65887" x="3482975" y="1997075"/>
          <p14:tracePt t="65894" x="3463925" y="2089150"/>
          <p14:tracePt t="65903" x="3427413" y="2170113"/>
          <p14:tracePt t="65910" x="3419475" y="2243138"/>
          <p14:tracePt t="65918" x="3400425" y="2306638"/>
          <p14:tracePt t="65926" x="3363913" y="2389188"/>
          <p14:tracePt t="65935" x="3346450" y="2481263"/>
          <p14:tracePt t="65943" x="3336925" y="2544763"/>
          <p14:tracePt t="65951" x="3309938" y="2617788"/>
          <p14:tracePt t="65959" x="3290888" y="2654300"/>
          <p14:tracePt t="65967" x="3281363" y="2708275"/>
          <p14:tracePt t="65975" x="3254375" y="2754313"/>
          <p14:tracePt t="65983" x="3254375" y="2808288"/>
          <p14:tracePt t="65991" x="3254375" y="2844800"/>
          <p14:tracePt t="65999" x="3244850" y="2917825"/>
          <p14:tracePt t="66007" x="3244850" y="2963863"/>
          <p14:tracePt t="66015" x="3236913" y="3017838"/>
          <p14:tracePt t="66024" x="3236913" y="3090863"/>
          <p14:tracePt t="66031" x="3236913" y="3146425"/>
          <p14:tracePt t="66040" x="3236913" y="3236913"/>
          <p14:tracePt t="66047" x="3236913" y="3309938"/>
          <p14:tracePt t="66057" x="3236913" y="3392488"/>
          <p14:tracePt t="66063" x="3236913" y="3502025"/>
          <p14:tracePt t="66074" x="3236913" y="3575050"/>
          <p14:tracePt t="66080" x="3236913" y="3648075"/>
          <p14:tracePt t="66090" x="3236913" y="3721100"/>
          <p14:tracePt t="66095" x="3236913" y="3775075"/>
          <p14:tracePt t="66103" x="3236913" y="3830638"/>
          <p14:tracePt t="66111" x="3236913" y="3921125"/>
          <p14:tracePt t="66119" x="3236913" y="3984625"/>
          <p14:tracePt t="66127" x="3236913" y="4040188"/>
          <p14:tracePt t="66135" x="3236913" y="4094163"/>
          <p14:tracePt t="66143" x="3236913" y="4122738"/>
          <p14:tracePt t="66151" x="3236913" y="4167188"/>
          <p14:tracePt t="66159" x="3227388" y="4203700"/>
          <p14:tracePt t="66167" x="3227388" y="4249738"/>
          <p14:tracePt t="66176" x="3200400" y="4276725"/>
          <p14:tracePt t="66183" x="3190875" y="4332288"/>
          <p14:tracePt t="66191" x="3181350" y="4395788"/>
          <p14:tracePt t="66199" x="3163888" y="4468813"/>
          <p14:tracePt t="66210" x="3163888" y="4541838"/>
          <p14:tracePt t="66215" x="3163888" y="4578350"/>
          <p14:tracePt t="66224" x="3144838" y="4632325"/>
          <p14:tracePt t="66231" x="3144838" y="4660900"/>
          <p14:tracePt t="66241" x="3144838" y="4705350"/>
          <p14:tracePt t="66247" x="3144838" y="4724400"/>
          <p14:tracePt t="66257" x="3144838" y="4751388"/>
          <p14:tracePt t="66263" x="3144838" y="4778375"/>
          <p14:tracePt t="66275" x="3144838" y="4805363"/>
          <p14:tracePt t="66279" x="3144838" y="4851400"/>
          <p14:tracePt t="66290" x="3136900" y="4878388"/>
          <p14:tracePt t="66295" x="3136900" y="4933950"/>
          <p14:tracePt t="66304" x="3117850" y="4987925"/>
          <p14:tracePt t="66311" x="3117850" y="5033963"/>
          <p14:tracePt t="66319" x="3117850" y="5106988"/>
          <p14:tracePt t="66327" x="3117850" y="5180013"/>
          <p14:tracePt t="66335" x="3117850" y="5253038"/>
          <p14:tracePt t="66343" x="3117850" y="5307013"/>
          <p14:tracePt t="66351" x="3117850" y="5380038"/>
          <p14:tracePt t="66359" x="3117850" y="5435600"/>
          <p14:tracePt t="66368" x="3117850" y="5489575"/>
          <p14:tracePt t="66376" x="3117850" y="5572125"/>
          <p14:tracePt t="66384" x="3117850" y="5599113"/>
          <p14:tracePt t="66391" x="3117850" y="5662613"/>
          <p14:tracePt t="66399" x="3117850" y="5681663"/>
          <p14:tracePt t="66408" x="3117850" y="5727700"/>
          <p14:tracePt t="66415" x="3117850" y="5754688"/>
          <p14:tracePt t="66424" x="3117850" y="5772150"/>
          <p14:tracePt t="66431" x="3117850" y="5781675"/>
          <p14:tracePt t="66440" x="3127375" y="5800725"/>
          <p14:tracePt t="66447" x="3127375" y="5808663"/>
          <p14:tracePt t="66463" x="3127375" y="5818188"/>
          <p14:tracePt t="66475" x="3127375" y="5837238"/>
          <p14:tracePt t="66599" x="3127375" y="5854700"/>
          <p14:tracePt t="66607" x="3127375" y="5864225"/>
          <p14:tracePt t="66615" x="3127375" y="5881688"/>
          <p14:tracePt t="66623" x="3127375" y="5891213"/>
          <p14:tracePt t="66647" x="3127375" y="5918200"/>
          <p14:tracePt t="66655" x="3127375" y="5927725"/>
          <p14:tracePt t="66671" x="3127375" y="5937250"/>
          <p14:tracePt t="66768" x="3127375" y="5946775"/>
          <p14:tracePt t="66782" x="3136900" y="5946775"/>
          <p14:tracePt t="66790" x="3144838" y="5927725"/>
          <p14:tracePt t="66806" x="3154363" y="5918200"/>
          <p14:tracePt t="66814" x="3171825" y="5900738"/>
          <p14:tracePt t="66823" x="3171825" y="5881688"/>
          <p14:tracePt t="66831" x="3171825" y="5845175"/>
          <p14:tracePt t="66838" x="3171825" y="5827713"/>
          <p14:tracePt t="66847" x="3171825" y="5791200"/>
          <p14:tracePt t="66856" x="3171825" y="5718175"/>
          <p14:tracePt t="66863" x="3171825" y="5672138"/>
          <p14:tracePt t="66879" x="3171825" y="5645150"/>
          <p14:tracePt t="66889" x="3171825" y="5635625"/>
          <p14:tracePt t="66895" x="3171825" y="5599113"/>
          <p14:tracePt t="66903" x="3171825" y="5581650"/>
          <p14:tracePt t="66911" x="3163888" y="5554663"/>
          <p14:tracePt t="66919" x="3108325" y="5489575"/>
          <p14:tracePt t="66927" x="3090863" y="5426075"/>
          <p14:tracePt t="66941" x="3044825" y="5362575"/>
          <p14:tracePt t="66944" x="3044825" y="5289550"/>
          <p14:tracePt t="66951" x="3017838" y="5180013"/>
          <p14:tracePt t="66959" x="2990850" y="5097463"/>
          <p14:tracePt t="66967" x="2981325" y="5006975"/>
          <p14:tracePt t="66975" x="2962275" y="4878388"/>
          <p14:tracePt t="66983" x="2954338" y="4778375"/>
          <p14:tracePt t="66991" x="2954338" y="4687888"/>
          <p14:tracePt t="66999" x="2917825" y="4605338"/>
          <p14:tracePt t="67007" x="2898775" y="4532313"/>
          <p14:tracePt t="67015" x="2889250" y="4468813"/>
          <p14:tracePt t="67024" x="2889250" y="4432300"/>
          <p14:tracePt t="67031" x="2862263" y="4376738"/>
          <p14:tracePt t="67040" x="2862263" y="4332288"/>
          <p14:tracePt t="67047" x="2862263" y="4295775"/>
          <p14:tracePt t="67056" x="2852738" y="4232275"/>
          <p14:tracePt t="67063" x="2844800" y="4176713"/>
          <p14:tracePt t="67074" x="2844800" y="4149725"/>
          <p14:tracePt t="67079" x="2844800" y="4094163"/>
          <p14:tracePt t="67090" x="2825750" y="4030663"/>
          <p14:tracePt t="67095" x="2808288" y="3967163"/>
          <p14:tracePt t="67104" x="2808288" y="3930650"/>
          <p14:tracePt t="67111" x="2808288" y="3903663"/>
          <p14:tracePt t="67119" x="2798763" y="3867150"/>
          <p14:tracePt t="67127" x="2798763" y="3840163"/>
          <p14:tracePt t="67135" x="2798763" y="3811588"/>
          <p14:tracePt t="67143" x="2798763" y="3794125"/>
          <p14:tracePt t="67151" x="2798763" y="3775075"/>
          <p14:tracePt t="67159" x="2798763" y="3757613"/>
          <p14:tracePt t="67167" x="2798763" y="3738563"/>
          <p14:tracePt t="67175" x="2798763" y="3711575"/>
          <p14:tracePt t="67183" x="2798763" y="3684588"/>
          <p14:tracePt t="67191" x="2798763" y="3657600"/>
          <p14:tracePt t="67199" x="2781300" y="3611563"/>
          <p14:tracePt t="67207" x="2771775" y="3584575"/>
          <p14:tracePt t="67215" x="2771775" y="3556000"/>
          <p14:tracePt t="67223" x="2752725" y="3511550"/>
          <p14:tracePt t="67231" x="2752725" y="3482975"/>
          <p14:tracePt t="67240" x="2752725" y="3446463"/>
          <p14:tracePt t="67247" x="2752725" y="3429000"/>
          <p14:tracePt t="67256" x="2752725" y="3392488"/>
          <p14:tracePt t="67263" x="2752725" y="3382963"/>
          <p14:tracePt t="67273" x="2752725" y="3346450"/>
          <p14:tracePt t="67279" x="2762250" y="3302000"/>
          <p14:tracePt t="67290" x="2817813" y="3273425"/>
          <p14:tracePt t="67295" x="2889250" y="3228975"/>
          <p14:tracePt t="67303" x="2971800" y="3200400"/>
          <p14:tracePt t="67311" x="3054350" y="3163888"/>
          <p14:tracePt t="67319" x="3136900" y="3136900"/>
          <p14:tracePt t="67327" x="3163888" y="3119438"/>
          <p14:tracePt t="67335" x="3190875" y="3090863"/>
          <p14:tracePt t="67343" x="3200400" y="3090863"/>
          <p14:tracePt t="67575" x="3181350" y="3090863"/>
          <p14:tracePt t="67944" x="3163888" y="3090863"/>
          <p14:tracePt t="67954" x="3136900" y="3090863"/>
          <p14:tracePt t="67960" x="3044825" y="3090863"/>
          <p14:tracePt t="67967" x="2954338" y="3090863"/>
          <p14:tracePt t="67975" x="2825750" y="3054350"/>
          <p14:tracePt t="67982" x="2735263" y="3046413"/>
          <p14:tracePt t="67990" x="2616200" y="3027363"/>
          <p14:tracePt t="67998" x="2543175" y="3027363"/>
          <p14:tracePt t="68006" x="2470150" y="3017838"/>
          <p14:tracePt t="68014" x="2425700" y="2990850"/>
          <p14:tracePt t="68022" x="2360613" y="2982913"/>
          <p14:tracePt t="68030" x="2324100" y="2973388"/>
          <p14:tracePt t="68038" x="2306638" y="2963863"/>
          <p14:tracePt t="68504" x="2297113" y="2936875"/>
          <p14:tracePt t="68510" x="2306638" y="2927350"/>
          <p14:tracePt t="68519" x="2389188" y="2890838"/>
          <p14:tracePt t="68526" x="2443163" y="2890838"/>
          <p14:tracePt t="68534" x="2552700" y="2890838"/>
          <p14:tracePt t="68542" x="2635250" y="2890838"/>
          <p14:tracePt t="68550" x="2725738" y="2890838"/>
          <p14:tracePt t="68559" x="2835275" y="2890838"/>
          <p14:tracePt t="68567" x="2908300" y="2890838"/>
          <p14:tracePt t="68575" x="2944813" y="2890838"/>
          <p14:tracePt t="68583" x="2962275" y="2890838"/>
          <p14:tracePt t="68591" x="2981325" y="2890838"/>
          <p14:tracePt t="68703" x="2971800" y="2900363"/>
          <p14:tracePt t="68711" x="2954338" y="2917825"/>
          <p14:tracePt t="68719" x="2944813" y="2927350"/>
          <p14:tracePt t="68727" x="2935288" y="2936875"/>
          <p14:tracePt t="68735" x="2917825" y="2936875"/>
          <p14:tracePt t="68743" x="2908300" y="2946400"/>
          <p14:tracePt t="68751" x="2898775" y="2946400"/>
          <p14:tracePt t="68767" x="2881313" y="2946400"/>
          <p14:tracePt t="68775" x="2871788" y="2946400"/>
          <p14:tracePt t="68984" x="2862263" y="2954338"/>
          <p14:tracePt t="68990" x="2852738" y="2973388"/>
          <p14:tracePt t="68999" x="2844800" y="3000375"/>
          <p14:tracePt t="69006" x="2825750" y="3027363"/>
          <p14:tracePt t="69014" x="2817813" y="3063875"/>
          <p14:tracePt t="69022" x="2798763" y="3109913"/>
          <p14:tracePt t="69030" x="2798763" y="3119438"/>
          <p14:tracePt t="69039" x="2771775" y="3155950"/>
          <p14:tracePt t="69046" x="2771775" y="3173413"/>
          <p14:tracePt t="69055" x="2771775" y="3182938"/>
          <p14:tracePt t="69063" x="2771775" y="3200400"/>
          <p14:tracePt t="69072" x="2771775" y="3209925"/>
          <p14:tracePt t="69079" x="2771775" y="3219450"/>
          <p14:tracePt t="69095" x="2771775" y="3236913"/>
          <p14:tracePt t="69103" x="2771775" y="3246438"/>
          <p14:tracePt t="70624" x="2781300" y="3255963"/>
          <p14:tracePt t="70630" x="2835275" y="3255963"/>
          <p14:tracePt t="70639" x="2889250" y="3255963"/>
          <p14:tracePt t="70646" x="2954338" y="3255963"/>
          <p14:tracePt t="70655" x="3008313" y="3255963"/>
          <p14:tracePt t="70662" x="3063875" y="3255963"/>
          <p14:tracePt t="70671" x="3100388" y="3255963"/>
          <p14:tracePt t="70679" x="3136900" y="3255963"/>
          <p14:tracePt t="70695" x="3144838" y="3265488"/>
          <p14:tracePt t="70863" x="3144838" y="3246438"/>
          <p14:tracePt t="70872" x="3144838" y="3219450"/>
          <p14:tracePt t="70879" x="3144838" y="3209925"/>
          <p14:tracePt t="70888" x="3144838" y="3200400"/>
          <p14:tracePt t="70904" x="3144838" y="3192463"/>
          <p14:tracePt t="70911" x="3144838" y="3173413"/>
          <p14:tracePt t="70920" x="3144838" y="3155950"/>
          <p14:tracePt t="70927" x="3127375" y="3136900"/>
          <p14:tracePt t="70940" x="3117850" y="3109913"/>
          <p14:tracePt t="70957" x="3071813" y="3046413"/>
          <p14:tracePt t="70962" x="3063875" y="3000375"/>
          <p14:tracePt t="70967" x="3027363" y="2954338"/>
          <p14:tracePt t="70975" x="3017838" y="2909888"/>
          <p14:tracePt t="70984" x="2971800" y="2863850"/>
          <p14:tracePt t="70991" x="2962275" y="2836863"/>
          <p14:tracePt t="70999" x="2925763" y="2771775"/>
          <p14:tracePt t="71008" x="2908300" y="2754313"/>
          <p14:tracePt t="71015" x="2898775" y="2735263"/>
          <p14:tracePt t="71024" x="2844800" y="2690813"/>
          <p14:tracePt t="71031" x="2844800" y="2671763"/>
          <p14:tracePt t="71041" x="2844800" y="2644775"/>
          <p14:tracePt t="71047" x="2835275" y="2625725"/>
          <p14:tracePt t="71057" x="2835275" y="2617788"/>
          <p14:tracePt t="71064" x="2835275" y="2581275"/>
          <p14:tracePt t="71074" x="2835275" y="2544763"/>
          <p14:tracePt t="71079" x="2835275" y="2498725"/>
          <p14:tracePt t="71091" x="2835275" y="2481263"/>
          <p14:tracePt t="71095" x="2835275" y="2425700"/>
          <p14:tracePt t="71107" x="2835275" y="2389188"/>
          <p14:tracePt t="71111" x="2835275" y="2371725"/>
          <p14:tracePt t="71120" x="2817813" y="2325688"/>
          <p14:tracePt t="71127" x="2817813" y="2298700"/>
          <p14:tracePt t="71135" x="2817813" y="2270125"/>
          <p14:tracePt t="71143" x="2808288" y="2252663"/>
          <p14:tracePt t="71151" x="2798763" y="2225675"/>
          <p14:tracePt t="71551" x="2835275" y="2225675"/>
          <p14:tracePt t="71559" x="2917825" y="2225675"/>
          <p14:tracePt t="71567" x="3008313" y="2225675"/>
          <p14:tracePt t="71575" x="3081338" y="2225675"/>
          <p14:tracePt t="71583" x="3136900" y="2225675"/>
          <p14:tracePt t="71590" x="3227388" y="2225675"/>
          <p14:tracePt t="71598" x="3254375" y="2225675"/>
          <p14:tracePt t="71606" x="3273425" y="2225675"/>
          <p14:tracePt t="71614" x="3281363" y="2225675"/>
          <p14:tracePt t="71872" x="3244850" y="2233613"/>
          <p14:tracePt t="71879" x="3190875" y="2262188"/>
          <p14:tracePt t="71887" x="3163888" y="2279650"/>
          <p14:tracePt t="71894" x="3127375" y="2289175"/>
          <p14:tracePt t="77023" x="3117850" y="2298700"/>
          <p14:tracePt t="78968" x="3108325" y="2316163"/>
          <p14:tracePt t="78974" x="3108325" y="2398713"/>
          <p14:tracePt t="78982" x="3108325" y="2452688"/>
          <p14:tracePt t="78990" x="3108325" y="2498725"/>
          <p14:tracePt t="78998" x="3108325" y="2535238"/>
          <p14:tracePt t="79006" x="3108325" y="2571750"/>
          <p14:tracePt t="79014" x="3108325" y="2625725"/>
          <p14:tracePt t="79023" x="3108325" y="2662238"/>
          <p14:tracePt t="79031" x="3108325" y="2690813"/>
          <p14:tracePt t="79038" x="3127375" y="2727325"/>
          <p14:tracePt t="79047" x="3144838" y="2744788"/>
          <p14:tracePt t="79057" x="3163888" y="2763838"/>
          <p14:tracePt t="79064" x="3171825" y="2781300"/>
          <p14:tracePt t="79080" x="3190875" y="2800350"/>
          <p14:tracePt t="79520" x="3190875" y="2790825"/>
          <p14:tracePt t="79526" x="3190875" y="2763838"/>
          <p14:tracePt t="79534" x="3190875" y="2754313"/>
          <p14:tracePt t="79543" x="3190875" y="2727325"/>
          <p14:tracePt t="79550" x="3190875" y="2690813"/>
          <p14:tracePt t="79558" x="3190875" y="2671763"/>
          <p14:tracePt t="79567" x="3181350" y="2654300"/>
          <p14:tracePt t="79574" x="3163888" y="2617788"/>
          <p14:tracePt t="79582" x="3163888" y="2608263"/>
          <p14:tracePt t="79590" x="3163888" y="2589213"/>
          <p14:tracePt t="79598" x="3163888" y="2571750"/>
          <p14:tracePt t="79606" x="3163888" y="2562225"/>
          <p14:tracePt t="79623" x="3163888" y="2535238"/>
          <p14:tracePt t="79639" x="3163888" y="2525713"/>
          <p14:tracePt t="79760" x="3163888" y="2517775"/>
          <p14:tracePt t="79767" x="3163888" y="2498725"/>
          <p14:tracePt t="79784" x="3154363" y="2489200"/>
          <p14:tracePt t="79792" x="3144838" y="2481263"/>
          <p14:tracePt t="79808" x="3144838" y="2462213"/>
          <p14:tracePt t="79832" x="3144838" y="2452688"/>
          <p14:tracePt t="80159" x="3136900" y="2444750"/>
          <p14:tracePt t="80167" x="3090863" y="2444750"/>
          <p14:tracePt t="80175" x="3027363" y="2462213"/>
          <p14:tracePt t="80184" x="3008313" y="2471738"/>
          <p14:tracePt t="80192" x="2990850" y="2481263"/>
          <p14:tracePt t="80200" x="2981325" y="2481263"/>
          <p14:tracePt t="80207" x="2971800" y="2481263"/>
          <p14:tracePt t="80216" x="2954338" y="2481263"/>
          <p14:tracePt t="80248" x="2944813" y="2481263"/>
          <p14:tracePt t="80256" x="2935288" y="2481263"/>
          <p14:tracePt t="80728" x="2889250" y="2481263"/>
          <p14:tracePt t="80734" x="2825750" y="2498725"/>
          <p14:tracePt t="80742" x="2762250" y="2571750"/>
          <p14:tracePt t="80750" x="2671763" y="2644775"/>
          <p14:tracePt t="80758" x="2616200" y="2727325"/>
          <p14:tracePt t="80766" x="2570163" y="2771775"/>
          <p14:tracePt t="80775" x="2516188" y="2817813"/>
          <p14:tracePt t="80783" x="2516188" y="2827338"/>
          <p14:tracePt t="80791" x="2506663" y="2844800"/>
          <p14:tracePt t="80856" x="2516188" y="2844800"/>
          <p14:tracePt t="80863" x="2525713" y="2836863"/>
          <p14:tracePt t="80960" x="2506663" y="2836863"/>
          <p14:tracePt t="80967" x="2489200" y="2844800"/>
          <p14:tracePt t="80975" x="2479675" y="2854325"/>
          <p14:tracePt t="80983" x="2470150" y="2873375"/>
          <p14:tracePt t="81072" x="2470150" y="2863850"/>
          <p14:tracePt t="81079" x="2479675" y="2836863"/>
          <p14:tracePt t="81119" x="2479675" y="2827338"/>
          <p14:tracePt t="81160" x="2479675" y="2836863"/>
          <p14:tracePt t="81166" x="2462213" y="2881313"/>
          <p14:tracePt t="81174" x="2433638" y="2900363"/>
          <p14:tracePt t="81182" x="2406650" y="2909888"/>
          <p14:tracePt t="81190" x="2370138" y="2927350"/>
          <p14:tracePt t="81198" x="2360613" y="2927350"/>
          <p14:tracePt t="81264" x="2389188" y="2881313"/>
          <p14:tracePt t="81273" x="2397125" y="2873375"/>
          <p14:tracePt t="81280" x="2416175" y="2844800"/>
          <p14:tracePt t="81290" x="2425700" y="2827338"/>
          <p14:tracePt t="83257" x="2425700" y="2817813"/>
          <p14:tracePt t="83271" x="2443163" y="2790825"/>
          <p14:tracePt t="83278" x="2470150" y="2771775"/>
          <p14:tracePt t="83287" x="2506663" y="2735263"/>
          <p14:tracePt t="83295" x="2506663" y="2727325"/>
          <p14:tracePt t="83305" x="2516188" y="2727325"/>
          <p14:tracePt t="83311" x="2533650" y="2708275"/>
          <p14:tracePt t="83399" x="2516188" y="2727325"/>
          <p14:tracePt t="83407" x="2498725" y="2744788"/>
          <p14:tracePt t="83728" x="2506663" y="2735263"/>
          <p14:tracePt t="83735" x="2543175" y="2727325"/>
          <p14:tracePt t="83743" x="2562225" y="2727325"/>
          <p14:tracePt t="83751" x="2606675" y="2727325"/>
          <p14:tracePt t="83759" x="2643188" y="2727325"/>
          <p14:tracePt t="83767" x="2698750" y="2727325"/>
          <p14:tracePt t="83775" x="2752725" y="2727325"/>
          <p14:tracePt t="83783" x="2825750" y="2727325"/>
          <p14:tracePt t="83791" x="2917825" y="2727325"/>
          <p14:tracePt t="83799" x="3017838" y="2727325"/>
          <p14:tracePt t="83807" x="3108325" y="2727325"/>
          <p14:tracePt t="83815" x="3217863" y="2735263"/>
          <p14:tracePt t="83824" x="3309938" y="2763838"/>
          <p14:tracePt t="83831" x="3390900" y="2771775"/>
          <p14:tracePt t="83839" x="3446463" y="2771775"/>
          <p14:tracePt t="83847" x="3500438" y="2771775"/>
          <p14:tracePt t="83855" x="3546475" y="2771775"/>
          <p14:tracePt t="83872" x="3563938" y="2771775"/>
          <p14:tracePt t="83960" x="3546475" y="2781300"/>
          <p14:tracePt t="83967" x="3527425" y="2790825"/>
          <p14:tracePt t="83975" x="3500438" y="2790825"/>
          <p14:tracePt t="83984" x="3482975" y="2790825"/>
          <p14:tracePt t="83991" x="3455988" y="2790825"/>
          <p14:tracePt t="83999" x="3436938" y="2790825"/>
          <p14:tracePt t="84007" x="3390900" y="2790825"/>
          <p14:tracePt t="84015" x="3373438" y="2790825"/>
          <p14:tracePt t="84023" x="3346450" y="2790825"/>
          <p14:tracePt t="84031" x="3336925" y="2790825"/>
          <p14:tracePt t="84039" x="3309938" y="2790825"/>
          <p14:tracePt t="84064" x="3300413" y="2790825"/>
          <p14:tracePt t="84079" x="3290888" y="2790825"/>
          <p14:tracePt t="84089" x="3273425" y="2790825"/>
          <p14:tracePt t="84105" x="3254375" y="2790825"/>
          <p14:tracePt t="84111" x="3244850" y="2790825"/>
          <p14:tracePt t="84127" x="3217863" y="2790825"/>
          <p14:tracePt t="84138" x="3208338" y="2790825"/>
          <p14:tracePt t="84152" x="3200400" y="2808288"/>
          <p14:tracePt t="84159" x="3163888" y="2817813"/>
          <p14:tracePt t="84246" x="3163888" y="2827338"/>
          <p14:tracePt t="84254" x="3144838" y="2827338"/>
          <p14:tracePt t="84262" x="3127375" y="2827338"/>
          <p14:tracePt t="84303" x="3117850" y="2827338"/>
          <p14:tracePt t="84311" x="3117850" y="2817813"/>
          <p14:tracePt t="84368" x="3117850" y="2808288"/>
          <p14:tracePt t="84399" x="3117850" y="2790825"/>
          <p14:tracePt t="84406" x="3117850" y="2781300"/>
          <p14:tracePt t="84414" x="3117850" y="2771775"/>
          <p14:tracePt t="84431" x="3117850" y="2763838"/>
          <p14:tracePt t="84439" x="3117850" y="2754313"/>
          <p14:tracePt t="84446" x="3117850" y="2744788"/>
          <p14:tracePt t="84455" x="3117850" y="2735263"/>
          <p14:tracePt t="84462" x="3117850" y="2727325"/>
          <p14:tracePt t="84470" x="3090863" y="2698750"/>
          <p14:tracePt t="84487" x="3081338" y="2690813"/>
          <p14:tracePt t="84494" x="3071813" y="2690813"/>
          <p14:tracePt t="84503" x="3054350" y="2681288"/>
          <p14:tracePt t="84511" x="3035300" y="2671763"/>
          <p14:tracePt t="84527" x="3035300" y="2662238"/>
          <p14:tracePt t="84543" x="3027363" y="2662238"/>
          <p14:tracePt t="84599" x="3027363" y="2654300"/>
          <p14:tracePt t="84607" x="3027363" y="2644775"/>
          <p14:tracePt t="84615" x="3027363" y="2625725"/>
          <p14:tracePt t="84631" x="3027363" y="2608263"/>
          <p14:tracePt t="84647" x="3027363" y="2581275"/>
          <p14:tracePt t="84656" x="3027363" y="2571750"/>
          <p14:tracePt t="84672" x="3027363" y="2554288"/>
          <p14:tracePt t="84679" x="3027363" y="2535238"/>
          <p14:tracePt t="84689" x="3027363" y="2525713"/>
          <p14:tracePt t="84705" x="3027363" y="2498725"/>
          <p14:tracePt t="84711" x="3027363" y="2481263"/>
          <p14:tracePt t="84722" x="3027363" y="2471738"/>
          <p14:tracePt t="84727" x="3027363" y="2452688"/>
          <p14:tracePt t="84738" x="3044825" y="2425700"/>
          <p14:tracePt t="84743" x="3054350" y="2416175"/>
          <p14:tracePt t="84751" x="3081338" y="2398713"/>
          <p14:tracePt t="84759" x="3108325" y="2379663"/>
          <p14:tracePt t="84768" x="3136900" y="2352675"/>
          <p14:tracePt t="84775" x="3154363" y="2325688"/>
          <p14:tracePt t="84783" x="3200400" y="2316163"/>
          <p14:tracePt t="84793" x="3244850" y="2306638"/>
          <p14:tracePt t="84799" x="3290888" y="2279650"/>
          <p14:tracePt t="84807" x="3317875" y="2279650"/>
          <p14:tracePt t="84815" x="3354388" y="2279650"/>
          <p14:tracePt t="84824" x="3400425" y="2279650"/>
          <p14:tracePt t="84831" x="3436938" y="2279650"/>
          <p14:tracePt t="84840" x="3446463" y="2279650"/>
          <p14:tracePt t="84847" x="3463925" y="2279650"/>
          <p14:tracePt t="84856" x="3473450" y="2289175"/>
          <p14:tracePt t="84863" x="3473450" y="2298700"/>
          <p14:tracePt t="84872" x="3473450" y="2316163"/>
          <p14:tracePt t="84879" x="3473450" y="2335213"/>
          <p14:tracePt t="84888" x="3473450" y="2371725"/>
          <p14:tracePt t="84895" x="3473450" y="2389188"/>
          <p14:tracePt t="84905" x="3473450" y="2416175"/>
          <p14:tracePt t="84911" x="3473450" y="2452688"/>
          <p14:tracePt t="84922" x="3446463" y="2489200"/>
          <p14:tracePt t="84939" x="3427413" y="2525713"/>
          <p14:tracePt t="84943" x="3400425" y="2562225"/>
          <p14:tracePt t="84951" x="3400425" y="2581275"/>
          <p14:tracePt t="84959" x="3390900" y="2589213"/>
          <p14:tracePt t="84967" x="3390900" y="2617788"/>
          <p14:tracePt t="84983" x="3382963" y="2625725"/>
          <p14:tracePt t="84999" x="3382963" y="2644775"/>
          <p14:tracePt t="85224" x="3373438" y="2635250"/>
          <p14:tracePt t="85230" x="3354388" y="2608263"/>
          <p14:tracePt t="85239" x="3346450" y="2598738"/>
          <p14:tracePt t="85247" x="3336925" y="2581275"/>
          <p14:tracePt t="85254" x="3327400" y="2562225"/>
          <p14:tracePt t="85263" x="3309938" y="2544763"/>
          <p14:tracePt t="85270" x="3300413" y="2525713"/>
          <p14:tracePt t="85280" x="3300413" y="2517775"/>
          <p14:tracePt t="85290" x="3290888" y="2489200"/>
          <p14:tracePt t="85294" x="3290888" y="2481263"/>
          <p14:tracePt t="85303" x="3290888" y="2462213"/>
          <p14:tracePt t="85310" x="3290888" y="2435225"/>
          <p14:tracePt t="85320" x="3290888" y="2416175"/>
          <p14:tracePt t="85327" x="3290888" y="2389188"/>
          <p14:tracePt t="85337" x="3290888" y="2379663"/>
          <p14:tracePt t="85343" x="3290888" y="2352675"/>
          <p14:tracePt t="85351" x="3300413" y="2335213"/>
          <p14:tracePt t="85359" x="3317875" y="2316163"/>
          <p14:tracePt t="85367" x="3346450" y="2289175"/>
          <p14:tracePt t="85375" x="3346450" y="2279650"/>
          <p14:tracePt t="85383" x="3354388" y="2270125"/>
          <p14:tracePt t="85391" x="3382963" y="2252663"/>
          <p14:tracePt t="85399" x="3390900" y="2243138"/>
          <p14:tracePt t="85415" x="3409950" y="2233613"/>
          <p14:tracePt t="85536" x="3409950" y="2270125"/>
          <p14:tracePt t="85544" x="3409950" y="2298700"/>
          <p14:tracePt t="85552" x="3409950" y="2335213"/>
          <p14:tracePt t="85561" x="3409950" y="2362200"/>
          <p14:tracePt t="85568" x="3409950" y="2416175"/>
          <p14:tracePt t="85575" x="3382963" y="2481263"/>
          <p14:tracePt t="85583" x="3354388" y="2525713"/>
          <p14:tracePt t="85591" x="3336925" y="2589213"/>
          <p14:tracePt t="85599" x="3309938" y="2625725"/>
          <p14:tracePt t="85607" x="3300413" y="2644775"/>
          <p14:tracePt t="85615" x="3254375" y="2690813"/>
          <p14:tracePt t="85623" x="3227388" y="2717800"/>
          <p14:tracePt t="85631" x="3208338" y="2735263"/>
          <p14:tracePt t="85639" x="3163888" y="2771775"/>
          <p14:tracePt t="85647" x="3144838" y="2781300"/>
          <p14:tracePt t="85656" x="3108325" y="2808288"/>
          <p14:tracePt t="85663" x="3081338" y="2808288"/>
          <p14:tracePt t="85672" x="3063875" y="2817813"/>
          <p14:tracePt t="85679" x="3035300" y="2817813"/>
          <p14:tracePt t="85689" x="3027363" y="2817813"/>
          <p14:tracePt t="85695" x="2990850" y="2817813"/>
          <p14:tracePt t="85705" x="2981325" y="2817813"/>
          <p14:tracePt t="85711" x="2971800" y="2817813"/>
          <p14:tracePt t="85723" x="2944813" y="2817813"/>
          <p14:tracePt t="85727" x="2925763" y="2817813"/>
          <p14:tracePt t="85743" x="2898775" y="2817813"/>
          <p14:tracePt t="85752" x="2889250" y="2817813"/>
          <p14:tracePt t="85759" x="2871788" y="2817813"/>
          <p14:tracePt t="85769" x="2852738" y="2817813"/>
          <p14:tracePt t="85775" x="2835275" y="2800350"/>
          <p14:tracePt t="85784" x="2825750" y="2790825"/>
          <p14:tracePt t="85791" x="2825750" y="2754313"/>
          <p14:tracePt t="85808" x="2825750" y="2727325"/>
          <p14:tracePt t="85815" x="2825750" y="2708275"/>
          <p14:tracePt t="85823" x="2825750" y="2681288"/>
          <p14:tracePt t="85831" x="2825750" y="2671763"/>
          <p14:tracePt t="85839" x="2825750" y="2654300"/>
          <p14:tracePt t="85848" x="2825750" y="2625725"/>
          <p14:tracePt t="85856" x="2825750" y="2617788"/>
          <p14:tracePt t="85863" x="2825750" y="2608263"/>
          <p14:tracePt t="85887" x="2825750" y="2598738"/>
          <p14:tracePt t="85903" x="2825750" y="2589213"/>
          <p14:tracePt t="85911" x="2844800" y="2571750"/>
          <p14:tracePt t="85922" x="2862263" y="2562225"/>
          <p14:tracePt t="85927" x="2881313" y="2554288"/>
          <p14:tracePt t="85938" x="2898775" y="2544763"/>
          <p14:tracePt t="85956" x="2935288" y="2517775"/>
          <p14:tracePt t="85967" x="2954338" y="2508250"/>
          <p14:tracePt t="85975" x="2981325" y="2489200"/>
          <p14:tracePt t="86048" x="2981325" y="2498725"/>
          <p14:tracePt t="86056" x="2981325" y="2554288"/>
          <p14:tracePt t="86064" x="2981325" y="2608263"/>
          <p14:tracePt t="86073" x="2998788" y="2635250"/>
          <p14:tracePt t="86080" x="3008313" y="2690813"/>
          <p14:tracePt t="86089" x="3017838" y="2727325"/>
          <p14:tracePt t="86094" x="3017838" y="2754313"/>
          <p14:tracePt t="86103" x="3017838" y="2763838"/>
          <p14:tracePt t="86110" x="3017838" y="2790825"/>
          <p14:tracePt t="86400" x="3017838" y="2781300"/>
          <p14:tracePt t="86415" x="3017838" y="2763838"/>
          <p14:tracePt t="86423" x="3017838" y="2754313"/>
          <p14:tracePt t="86760" x="3017838" y="2717800"/>
          <p14:tracePt t="86768" x="3017838" y="2698750"/>
          <p14:tracePt t="86776" x="3017838" y="2671763"/>
          <p14:tracePt t="86783" x="3017838" y="2654300"/>
          <p14:tracePt t="86792" x="3035300" y="2625725"/>
          <p14:tracePt t="86800" x="3044825" y="2608263"/>
          <p14:tracePt t="86808" x="3044825" y="2581275"/>
          <p14:tracePt t="86815" x="3054350" y="2571750"/>
          <p14:tracePt t="86824" x="3071813" y="2517775"/>
          <p14:tracePt t="86831" x="3081338" y="2508250"/>
          <p14:tracePt t="86839" x="3090863" y="2489200"/>
          <p14:tracePt t="86847" x="3100388" y="2471738"/>
          <p14:tracePt t="86855" x="3100388" y="2462213"/>
          <p14:tracePt t="86863" x="3108325" y="2435225"/>
          <p14:tracePt t="86871" x="3108325" y="2425700"/>
          <p14:tracePt t="86895" x="3108325" y="2416175"/>
          <p14:tracePt t="87136" x="3108325" y="2408238"/>
          <p14:tracePt t="87142" x="3081338" y="2408238"/>
          <p14:tracePt t="87150" x="3063875" y="2425700"/>
          <p14:tracePt t="87158" x="3035300" y="2435225"/>
          <p14:tracePt t="87166" x="2990850" y="2462213"/>
          <p14:tracePt t="87176" x="2971800" y="2481263"/>
          <p14:tracePt t="87184" x="2944813" y="2489200"/>
          <p14:tracePt t="87191" x="2917825" y="2508250"/>
          <p14:tracePt t="87200" x="2889250" y="2517775"/>
          <p14:tracePt t="87207" x="2889250" y="2525713"/>
          <p14:tracePt t="87224" x="2881313" y="2535238"/>
          <p14:tracePt t="90240" x="2908300" y="2535238"/>
          <p14:tracePt t="90246" x="2944813" y="2498725"/>
          <p14:tracePt t="90254" x="3008313" y="2481263"/>
          <p14:tracePt t="90262" x="3027363" y="2462213"/>
          <p14:tracePt t="90270" x="3054350" y="2416175"/>
          <p14:tracePt t="90278" x="3081338" y="2379663"/>
          <p14:tracePt t="90286" x="3108325" y="2362200"/>
          <p14:tracePt t="90295" x="3117850" y="2352675"/>
          <p14:tracePt t="90599" x="3108325" y="2379663"/>
          <p14:tracePt t="90607" x="3100388" y="2389188"/>
          <p14:tracePt t="90615" x="3081338" y="2408238"/>
          <p14:tracePt t="90624" x="3063875" y="2425700"/>
          <p14:tracePt t="90631" x="3054350" y="2435225"/>
          <p14:tracePt t="90639" x="3044825" y="2452688"/>
          <p14:tracePt t="90647" x="3035300" y="2462213"/>
          <p14:tracePt t="90663" x="3035300" y="2481263"/>
          <p14:tracePt t="90672" x="3017838" y="2498725"/>
          <p14:tracePt t="90807" x="3017838" y="2489200"/>
          <p14:tracePt t="90823" x="3017838" y="2462213"/>
          <p14:tracePt t="90830" x="3027363" y="2452688"/>
          <p14:tracePt t="90839" x="3027363" y="2444750"/>
          <p14:tracePt t="90846" x="3027363" y="2425700"/>
          <p14:tracePt t="90854" x="3027363" y="2416175"/>
          <p14:tracePt t="90999" x="3027363" y="2408238"/>
          <p14:tracePt t="91023" x="3027363" y="2389188"/>
          <p14:tracePt t="91031" x="3035300" y="2379663"/>
          <p14:tracePt t="91311" x="3035300" y="2371725"/>
          <p14:tracePt t="91319" x="2971800" y="2371725"/>
          <p14:tracePt t="91326" x="2898775" y="2371725"/>
          <p14:tracePt t="91335" x="2844800" y="2371725"/>
          <p14:tracePt t="91342" x="2808288" y="2371725"/>
          <p14:tracePt t="91351" x="2771775" y="2371725"/>
          <p14:tracePt t="91359" x="2735263" y="2371725"/>
          <p14:tracePt t="91391" x="2725738" y="2343150"/>
          <p14:tracePt t="91399" x="2725738" y="2325688"/>
          <p14:tracePt t="91415" x="2725738" y="2298700"/>
          <p14:tracePt t="91423" x="2735263" y="2270125"/>
          <p14:tracePt t="91519" x="2725738" y="2279650"/>
          <p14:tracePt t="91527" x="2716213" y="2279650"/>
          <p14:tracePt t="91535" x="2698750" y="2306638"/>
          <p14:tracePt t="91543" x="2698750" y="2316163"/>
          <p14:tracePt t="91551" x="2689225" y="2335213"/>
          <p14:tracePt t="91575" x="2679700" y="2352675"/>
          <p14:tracePt t="91744" x="2679700" y="2371725"/>
          <p14:tracePt t="91751" x="2679700" y="2379663"/>
          <p14:tracePt t="91758" x="2679700" y="2398713"/>
          <p14:tracePt t="91766" x="2671763" y="2408238"/>
          <p14:tracePt t="92200" x="2671763" y="2435225"/>
          <p14:tracePt t="92206" x="2671763" y="2452688"/>
          <p14:tracePt t="92214" x="2671763" y="2462213"/>
          <p14:tracePt t="92222" x="2671763" y="2481263"/>
          <p14:tracePt t="92230" x="2671763" y="2489200"/>
          <p14:tracePt t="92238" x="2671763" y="2498725"/>
          <p14:tracePt t="92488" x="2671763" y="2489200"/>
          <p14:tracePt t="92494" x="2671763" y="2471738"/>
          <p14:tracePt t="92502" x="2689225" y="2452688"/>
          <p14:tracePt t="92511" x="2698750" y="2444750"/>
          <p14:tracePt t="92526" x="2708275" y="2435225"/>
          <p14:tracePt t="93783" x="2716213" y="2435225"/>
          <p14:tracePt t="93791" x="2725738" y="2444750"/>
          <p14:tracePt t="93799" x="2735263" y="2452688"/>
          <p14:tracePt t="95096" x="2735263" y="2481263"/>
          <p14:tracePt t="95102" x="2735263" y="2498725"/>
          <p14:tracePt t="95127" x="2744788" y="2525713"/>
          <p14:tracePt t="96087" x="2716213" y="2525713"/>
          <p14:tracePt t="96095" x="2679700" y="2525713"/>
          <p14:tracePt t="96103" x="2662238" y="2517775"/>
          <p14:tracePt t="96111" x="2652713" y="2517775"/>
          <p14:tracePt t="96121" x="2635250" y="2517775"/>
          <p14:tracePt t="96127" x="2625725" y="2517775"/>
          <p14:tracePt t="96138" x="2616200" y="2517775"/>
          <p14:tracePt t="96391" x="2606675" y="2517775"/>
          <p14:tracePt t="96480" x="2606675" y="2525713"/>
          <p14:tracePt t="96495" x="2635250" y="2525713"/>
          <p14:tracePt t="96503" x="2652713" y="2525713"/>
          <p14:tracePt t="96511" x="2671763" y="2535238"/>
          <p14:tracePt t="96520" x="2689225" y="2535238"/>
          <p14:tracePt t="96527" x="2716213" y="2544763"/>
          <p14:tracePt t="96536" x="2725738" y="2544763"/>
          <p14:tracePt t="96542" x="2744788" y="2554288"/>
          <p14:tracePt t="96552" x="2771775" y="2554288"/>
          <p14:tracePt t="96558" x="2789238" y="2554288"/>
          <p14:tracePt t="96566" x="2808288" y="2554288"/>
          <p14:tracePt t="96574" x="2844800" y="2562225"/>
          <p14:tracePt t="96582" x="2844800" y="2571750"/>
          <p14:tracePt t="96599" x="2852738" y="2571750"/>
          <p14:tracePt t="96639" x="2862263" y="2581275"/>
          <p14:tracePt t="96654" x="2871788" y="2589213"/>
          <p14:tracePt t="99440" x="2871788" y="2581275"/>
          <p14:tracePt t="99447" x="2881313" y="2562225"/>
          <p14:tracePt t="99462" x="2889250" y="2544763"/>
          <p14:tracePt t="99470" x="2889250" y="2535238"/>
          <p14:tracePt t="99478" x="2908300" y="2498725"/>
          <p14:tracePt t="99486" x="2917825" y="2489200"/>
          <p14:tracePt t="99502" x="2925763" y="2471738"/>
          <p14:tracePt t="99511" x="2935288" y="2462213"/>
          <p14:tracePt t="100088" x="2935288" y="2471738"/>
          <p14:tracePt t="100102" x="2925763" y="2481263"/>
          <p14:tracePt t="100256" x="2917825" y="2489200"/>
          <p14:tracePt t="100296" x="2917825" y="2498725"/>
          <p14:tracePt t="100302" x="2908300" y="2508250"/>
          <p14:tracePt t="100440" x="2898775" y="2517775"/>
          <p14:tracePt t="100449" x="2898775" y="2525713"/>
          <p14:tracePt t="100455" x="2898775" y="2535238"/>
          <p14:tracePt t="100472" x="2881313" y="2554288"/>
          <p14:tracePt t="100496" x="2871788" y="2562225"/>
          <p14:tracePt t="100920" x="2862263" y="2562225"/>
          <p14:tracePt t="100926" x="2852738" y="2571750"/>
          <p14:tracePt t="100936" x="2825750" y="2581275"/>
          <p14:tracePt t="101680" x="2817813" y="2598738"/>
          <p14:tracePt t="101686" x="2808288" y="2598738"/>
          <p14:tracePt t="102135" x="2808288" y="2581275"/>
          <p14:tracePt t="102158" x="2808288" y="2571750"/>
          <p14:tracePt t="102183" x="2798763" y="2554288"/>
          <p14:tracePt t="102190" x="2789238" y="2554288"/>
          <p14:tracePt t="102198" x="2762250" y="2554288"/>
          <p14:tracePt t="102206" x="2716213" y="2525713"/>
          <p14:tracePt t="102214" x="2698750" y="2525713"/>
          <p14:tracePt t="102222" x="2679700" y="2525713"/>
          <p14:tracePt t="102231" x="2635250" y="2525713"/>
          <p14:tracePt t="102238" x="2589213" y="2498725"/>
          <p14:tracePt t="102254" x="2562225" y="2498725"/>
          <p14:tracePt t="102262" x="2552700" y="2489200"/>
          <p14:tracePt t="102270" x="2543175" y="2489200"/>
          <p14:tracePt t="102286" x="2533650" y="2489200"/>
          <p14:tracePt t="102350" x="2525713" y="2481263"/>
          <p14:tracePt t="102358" x="2516188" y="2481263"/>
          <p14:tracePt t="102374" x="2498725" y="2481263"/>
          <p14:tracePt t="102383" x="2479675" y="2481263"/>
          <p14:tracePt t="102390" x="2462213" y="2471738"/>
          <p14:tracePt t="102398" x="2452688" y="2471738"/>
          <p14:tracePt t="102406" x="2425700" y="2471738"/>
          <p14:tracePt t="102414" x="2406650" y="2471738"/>
          <p14:tracePt t="102422" x="2379663" y="2471738"/>
          <p14:tracePt t="102430" x="2360613" y="2471738"/>
          <p14:tracePt t="102439" x="2343150" y="2471738"/>
          <p14:tracePt t="102614" x="2333625" y="2471738"/>
          <p14:tracePt t="102622" x="2324100" y="2471738"/>
          <p14:tracePt t="102630" x="2287588" y="2471738"/>
          <p14:tracePt t="102638" x="2279650" y="2471738"/>
          <p14:tracePt t="102646" x="2243138" y="2471738"/>
          <p14:tracePt t="102662" x="2214563" y="2471738"/>
          <p14:tracePt t="102670" x="2206625" y="2471738"/>
          <p14:tracePt t="102679" x="2197100" y="2471738"/>
          <p14:tracePt t="102686" x="2187575" y="2471738"/>
          <p14:tracePt t="102786" x="2170113" y="2471738"/>
          <p14:tracePt t="102814" x="2160588" y="2471738"/>
          <p14:tracePt t="102920" x="2160588" y="2462213"/>
          <p14:tracePt t="102928" x="2160588" y="2444750"/>
          <p14:tracePt t="102940" x="2170113" y="2435225"/>
          <p14:tracePt t="102959" x="2170113" y="2425700"/>
          <p14:tracePt t="102983" x="2170113" y="2416175"/>
          <p14:tracePt t="103007" x="2170113" y="2398713"/>
          <p14:tracePt t="103039" x="2170113" y="2389188"/>
          <p14:tracePt t="103054" x="2170113" y="2379663"/>
          <p14:tracePt t="103071" x="2170113" y="2362200"/>
          <p14:tracePt t="103079" x="2170113" y="2352675"/>
          <p14:tracePt t="103087" x="2170113" y="2343150"/>
          <p14:tracePt t="103095" x="2160588" y="2343150"/>
          <p14:tracePt t="103103" x="2151063" y="2343150"/>
          <p14:tracePt t="103111" x="2143125" y="2343150"/>
          <p14:tracePt t="103127" x="2133600" y="2343150"/>
          <p14:tracePt t="103136" x="2114550" y="2343150"/>
          <p14:tracePt t="103144" x="2106613" y="2343150"/>
          <p14:tracePt t="103153" x="2087563" y="2343150"/>
          <p14:tracePt t="103159" x="2070100" y="2343150"/>
          <p14:tracePt t="103416" x="2060575" y="2343150"/>
          <p14:tracePt t="103422" x="2060575" y="2352675"/>
          <p14:tracePt t="103430" x="2060575" y="2389188"/>
          <p14:tracePt t="103438" x="2060575" y="2408238"/>
          <p14:tracePt t="103447" x="2060575" y="2435225"/>
          <p14:tracePt t="103455" x="2060575" y="2481263"/>
          <p14:tracePt t="103463" x="2060575" y="2508250"/>
          <p14:tracePt t="103471" x="2060575" y="2562225"/>
          <p14:tracePt t="103479" x="2060575" y="2608263"/>
          <p14:tracePt t="103487" x="2060575" y="2644775"/>
          <p14:tracePt t="103495" x="2060575" y="2671763"/>
          <p14:tracePt t="103503" x="2060575" y="2717800"/>
          <p14:tracePt t="103511" x="2060575" y="2754313"/>
          <p14:tracePt t="103519" x="2060575" y="2808288"/>
          <p14:tracePt t="103527" x="2060575" y="2881313"/>
          <p14:tracePt t="103536" x="2060575" y="2927350"/>
          <p14:tracePt t="103543" x="2060575" y="2982913"/>
          <p14:tracePt t="103552" x="2060575" y="3036888"/>
          <p14:tracePt t="103559" x="2060575" y="3082925"/>
          <p14:tracePt t="103569" x="2060575" y="3119438"/>
          <p14:tracePt t="103575" x="2060575" y="3136900"/>
          <p14:tracePt t="103583" x="2060575" y="3163888"/>
          <p14:tracePt t="103591" x="2060575" y="3182938"/>
          <p14:tracePt t="103599" x="2060575" y="3192463"/>
          <p14:tracePt t="103607" x="2060575" y="3200400"/>
          <p14:tracePt t="103615" x="2060575" y="3209925"/>
          <p14:tracePt t="103792" x="2078038" y="3163888"/>
          <p14:tracePt t="103799" x="2087563" y="3127375"/>
          <p14:tracePt t="103806" x="2097088" y="3082925"/>
          <p14:tracePt t="103814" x="2114550" y="3054350"/>
          <p14:tracePt t="103822" x="2124075" y="3009900"/>
          <p14:tracePt t="103831" x="2143125" y="2982913"/>
          <p14:tracePt t="103838" x="2143125" y="2963863"/>
          <p14:tracePt t="103846" x="2151063" y="2917825"/>
          <p14:tracePt t="103854" x="2151063" y="2900363"/>
          <p14:tracePt t="103863" x="2160588" y="2873375"/>
          <p14:tracePt t="103871" x="2160588" y="2827338"/>
          <p14:tracePt t="103879" x="2160588" y="2800350"/>
          <p14:tracePt t="103887" x="2160588" y="2763838"/>
          <p14:tracePt t="103895" x="2160588" y="2708275"/>
          <p14:tracePt t="103903" x="2160588" y="2662238"/>
          <p14:tracePt t="103911" x="2160588" y="2644775"/>
          <p14:tracePt t="103919" x="2160588" y="2608263"/>
          <p14:tracePt t="103927" x="2160588" y="2562225"/>
          <p14:tracePt t="103937" x="2160588" y="2535238"/>
          <p14:tracePt t="103953" x="2160588" y="2444750"/>
          <p14:tracePt t="103959" x="2160588" y="2389188"/>
          <p14:tracePt t="103969" x="2160588" y="2343150"/>
          <p14:tracePt t="103975" x="2160588" y="2306638"/>
          <p14:tracePt t="103983" x="2160588" y="2233613"/>
          <p14:tracePt t="103991" x="2160588" y="2189163"/>
          <p14:tracePt t="103999" x="2143125" y="2152650"/>
          <p14:tracePt t="104007" x="2143125" y="2089150"/>
          <p14:tracePt t="104015" x="2143125" y="2016125"/>
          <p14:tracePt t="104023" x="2114550" y="1951038"/>
          <p14:tracePt t="104031" x="2114550" y="1897063"/>
          <p14:tracePt t="104039" x="2114550" y="1841500"/>
          <p14:tracePt t="104047" x="2114550" y="1787525"/>
          <p14:tracePt t="104055" x="2078038" y="1724025"/>
          <p14:tracePt t="104063" x="2060575" y="1660525"/>
          <p14:tracePt t="104071" x="2051050" y="1624013"/>
          <p14:tracePt t="104079" x="2033588" y="1577975"/>
          <p14:tracePt t="104087" x="2005013" y="1541463"/>
          <p14:tracePt t="104095" x="1997075" y="1514475"/>
          <p14:tracePt t="104103" x="1987550" y="1495425"/>
          <p14:tracePt t="104111" x="1968500" y="1468438"/>
          <p14:tracePt t="104120" x="1968500" y="1449388"/>
          <p14:tracePt t="104127" x="1960563" y="1431925"/>
          <p14:tracePt t="104136" x="1951038" y="1395413"/>
          <p14:tracePt t="104143" x="1951038" y="1385888"/>
          <p14:tracePt t="104152" x="1951038" y="1349375"/>
          <p14:tracePt t="104159" x="1941513" y="1331913"/>
          <p14:tracePt t="104169" x="1941513" y="1312863"/>
          <p14:tracePt t="104183" x="1941513" y="1303338"/>
          <p14:tracePt t="104368" x="1931988" y="1295400"/>
          <p14:tracePt t="104407" x="1924050" y="1295400"/>
          <p14:tracePt t="104423" x="1905000" y="1312863"/>
          <p14:tracePt t="104448" x="1895475" y="1322388"/>
          <p14:tracePt t="104464" x="1895475" y="1331913"/>
          <p14:tracePt t="104470" x="1868488" y="1349375"/>
          <p14:tracePt t="104478" x="1851025" y="1358900"/>
          <p14:tracePt t="104486" x="1841500" y="1358900"/>
          <p14:tracePt t="104494" x="1824038" y="1358900"/>
          <p14:tracePt t="104502" x="1795463" y="1358900"/>
          <p14:tracePt t="104510" x="1787525" y="1358900"/>
          <p14:tracePt t="104518" x="1758950" y="1358900"/>
          <p14:tracePt t="104535" x="1751013" y="1358900"/>
          <p14:tracePt t="104542" x="1741488" y="1358900"/>
          <p14:tracePt t="104640" x="1731963" y="1358900"/>
          <p14:tracePt t="104647" x="1722438" y="1358900"/>
          <p14:tracePt t="104655" x="1714500" y="1358900"/>
          <p14:tracePt t="104663" x="1704975" y="1358900"/>
          <p14:tracePt t="104670" x="1695450" y="1358900"/>
          <p14:tracePt t="104678" x="1677988" y="1358900"/>
          <p14:tracePt t="104686" x="1668463" y="1358900"/>
          <p14:tracePt t="104694" x="1658938" y="1358900"/>
          <p14:tracePt t="104710" x="1641475" y="1358900"/>
          <p14:tracePt t="104718" x="1622425" y="1358900"/>
          <p14:tracePt t="104735" x="1585913" y="1358900"/>
          <p14:tracePt t="104752" x="1568450" y="1349375"/>
          <p14:tracePt t="104759" x="1522413" y="1349375"/>
          <p14:tracePt t="104770" x="1504950" y="1339850"/>
          <p14:tracePt t="104776" x="1495425" y="1339850"/>
          <p14:tracePt t="104920" x="1512888" y="1339850"/>
          <p14:tracePt t="104928" x="1568450" y="1339850"/>
          <p14:tracePt t="104935" x="1641475" y="1339850"/>
          <p14:tracePt t="104952" x="1841500" y="1339850"/>
          <p14:tracePt t="104958" x="1960563" y="1339850"/>
          <p14:tracePt t="104968" x="2051050" y="1339850"/>
          <p14:tracePt t="104974" x="2124075" y="1339850"/>
          <p14:tracePt t="104982" x="2151063" y="1339850"/>
          <p14:tracePt t="104990" x="2160588" y="1339850"/>
          <p14:tracePt t="105551" x="2170113" y="1358900"/>
          <p14:tracePt t="105558" x="2170113" y="1458913"/>
          <p14:tracePt t="105567" x="2170113" y="1568450"/>
          <p14:tracePt t="105574" x="2170113" y="1677988"/>
          <p14:tracePt t="105583" x="2170113" y="1787525"/>
          <p14:tracePt t="105591" x="2170113" y="1878013"/>
          <p14:tracePt t="105599" x="2170113" y="1970088"/>
          <p14:tracePt t="105607" x="2170113" y="2079625"/>
          <p14:tracePt t="105615" x="2170113" y="2160588"/>
          <p14:tracePt t="105623" x="2170113" y="2233613"/>
          <p14:tracePt t="105631" x="2170113" y="2325688"/>
          <p14:tracePt t="105639" x="2170113" y="2379663"/>
          <p14:tracePt t="105647" x="2170113" y="2452688"/>
          <p14:tracePt t="105655" x="2170113" y="2498725"/>
          <p14:tracePt t="105663" x="2170113" y="2525713"/>
          <p14:tracePt t="105671" x="2170113" y="2562225"/>
          <p14:tracePt t="105679" x="2170113" y="2589213"/>
          <p14:tracePt t="105688" x="2179638" y="2625725"/>
          <p14:tracePt t="105695" x="2179638" y="2644775"/>
          <p14:tracePt t="105703" x="2179638" y="2662238"/>
          <p14:tracePt t="105720" x="2179638" y="2681288"/>
          <p14:tracePt t="106096" x="2214563" y="2690813"/>
          <p14:tracePt t="106102" x="2297113" y="2708275"/>
          <p14:tracePt t="106111" x="2406650" y="2717800"/>
          <p14:tracePt t="106119" x="2479675" y="2717800"/>
          <p14:tracePt t="106126" x="2589213" y="2717800"/>
          <p14:tracePt t="106135" x="2679700" y="2717800"/>
          <p14:tracePt t="106142" x="2808288" y="2717800"/>
          <p14:tracePt t="106151" x="2917825" y="2717800"/>
          <p14:tracePt t="106159" x="3017838" y="2717800"/>
          <p14:tracePt t="106168" x="3090863" y="2717800"/>
          <p14:tracePt t="106175" x="3144838" y="2717800"/>
          <p14:tracePt t="106183" x="3181350" y="2717800"/>
          <p14:tracePt t="106191" x="3217863" y="2708275"/>
          <p14:tracePt t="106199" x="3227388" y="2708275"/>
          <p14:tracePt t="106376" x="3227388" y="2690813"/>
          <p14:tracePt t="106382" x="3163888" y="2654300"/>
          <p14:tracePt t="106391" x="3044825" y="2625725"/>
          <p14:tracePt t="106398" x="2971800" y="2617788"/>
          <p14:tracePt t="106406" x="2852738" y="2571750"/>
          <p14:tracePt t="106414" x="2781300" y="2562225"/>
          <p14:tracePt t="106422" x="2679700" y="2517775"/>
          <p14:tracePt t="106430" x="2635250" y="2508250"/>
          <p14:tracePt t="106438" x="2579688" y="2498725"/>
          <p14:tracePt t="106447" x="2533650" y="2481263"/>
          <p14:tracePt t="106454" x="2516188" y="2481263"/>
          <p14:tracePt t="106462" x="2506663" y="2481263"/>
          <p14:tracePt t="106632" x="2506663" y="2471738"/>
          <p14:tracePt t="106646" x="2506663" y="2462213"/>
          <p14:tracePt t="106654" x="2525713" y="2444750"/>
          <p14:tracePt t="106662" x="2525713" y="2435225"/>
          <p14:tracePt t="106670" x="2533650" y="2425700"/>
          <p14:tracePt t="106686" x="2543175" y="2416175"/>
          <p14:tracePt t="106702" x="2543175" y="2398713"/>
          <p14:tracePt t="106710" x="2552700" y="2389188"/>
          <p14:tracePt t="106718" x="2562225" y="2371725"/>
          <p14:tracePt t="106727" x="2570163" y="2362200"/>
          <p14:tracePt t="106735" x="2570163" y="2352675"/>
          <p14:tracePt t="106743" x="2570163" y="2335213"/>
          <p14:tracePt t="106752" x="2589213" y="2306638"/>
          <p14:tracePt t="106759" x="2616200" y="2262188"/>
          <p14:tracePt t="106769" x="2616200" y="2243138"/>
          <p14:tracePt t="106775" x="2643188" y="2216150"/>
          <p14:tracePt t="106786" x="2643188" y="2189163"/>
          <p14:tracePt t="106791" x="2652713" y="2152650"/>
          <p14:tracePt t="106807" x="2652713" y="2143125"/>
          <p14:tracePt t="107016" x="2679700" y="2143125"/>
          <p14:tracePt t="107022" x="2744788" y="2160588"/>
          <p14:tracePt t="107030" x="2844800" y="2206625"/>
          <p14:tracePt t="107038" x="2935288" y="2216150"/>
          <p14:tracePt t="107046" x="3054350" y="2243138"/>
          <p14:tracePt t="107054" x="3154363" y="2289175"/>
          <p14:tracePt t="107062" x="3227388" y="2298700"/>
          <p14:tracePt t="107070" x="3290888" y="2316163"/>
          <p14:tracePt t="107079" x="3327400" y="2316163"/>
          <p14:tracePt t="107087" x="3336925" y="2316163"/>
          <p14:tracePt t="107152" x="3346450" y="2325688"/>
          <p14:tracePt t="107216" x="3336925" y="2325688"/>
          <p14:tracePt t="107224" x="3327400" y="2325688"/>
          <p14:tracePt t="107240" x="3317875" y="2325688"/>
          <p14:tracePt t="107344" x="3309938" y="2325688"/>
          <p14:tracePt t="107601" x="3300413" y="2325688"/>
          <p14:tracePt t="107818" x="3290888" y="2325688"/>
          <p14:tracePt t="107824" x="3273425" y="2343150"/>
          <p14:tracePt t="107831" x="3263900" y="2379663"/>
          <p14:tracePt t="107838" x="3263900" y="2416175"/>
          <p14:tracePt t="107846" x="3244850" y="2452688"/>
          <p14:tracePt t="107854" x="3244850" y="2489200"/>
          <p14:tracePt t="107862" x="3244850" y="2498725"/>
          <p14:tracePt t="107870" x="3244850" y="2525713"/>
          <p14:tracePt t="107878" x="3244850" y="2544763"/>
          <p14:tracePt t="107886" x="3244850" y="2562225"/>
          <p14:tracePt t="107903" x="3244850" y="2581275"/>
          <p14:tracePt t="107919" x="3244850" y="2598738"/>
          <p14:tracePt t="107928" x="3244850" y="2608263"/>
          <p14:tracePt t="108129" x="3244850" y="2617788"/>
          <p14:tracePt t="108135" x="3263900" y="2617788"/>
          <p14:tracePt t="108143" x="3290888" y="2617788"/>
          <p14:tracePt t="108154" x="3346450" y="2617788"/>
          <p14:tracePt t="108160" x="3409950" y="2617788"/>
          <p14:tracePt t="108171" x="3500438" y="2617788"/>
          <p14:tracePt t="108176" x="3573463" y="2617788"/>
          <p14:tracePt t="108188" x="3665538" y="2617788"/>
          <p14:tracePt t="108192" x="3738563" y="2617788"/>
          <p14:tracePt t="108204" x="3783013" y="2617788"/>
          <p14:tracePt t="108207" x="3819525" y="2617788"/>
          <p14:tracePt t="108215" x="3846513" y="2617788"/>
          <p14:tracePt t="108416" x="3819525" y="2617788"/>
          <p14:tracePt t="108425" x="3775075" y="2625725"/>
          <p14:tracePt t="108432" x="3746500" y="2625725"/>
          <p14:tracePt t="108440" x="3719513" y="2635250"/>
          <p14:tracePt t="108447" x="3665538" y="2635250"/>
          <p14:tracePt t="108455" x="3619500" y="2662238"/>
          <p14:tracePt t="108463" x="3592513" y="2662238"/>
          <p14:tracePt t="108471" x="3556000" y="2671763"/>
          <p14:tracePt t="108479" x="3546475" y="2671763"/>
          <p14:tracePt t="108592" x="3546475" y="2662238"/>
          <p14:tracePt t="108600" x="3563938" y="2644775"/>
          <p14:tracePt t="108606" x="3582988" y="2625725"/>
          <p14:tracePt t="108614" x="3600450" y="2598738"/>
          <p14:tracePt t="108622" x="3609975" y="2598738"/>
          <p14:tracePt t="108630" x="3619500" y="2581275"/>
          <p14:tracePt t="108648" x="3619500" y="2571750"/>
          <p14:tracePt t="108656" x="3619500" y="2562225"/>
          <p14:tracePt t="108671" x="3629025" y="2544763"/>
          <p14:tracePt t="108680" x="3629025" y="2535238"/>
          <p14:tracePt t="108688" x="3629025" y="2525713"/>
          <p14:tracePt t="108704" x="3636963" y="2508250"/>
          <p14:tracePt t="108928" x="3636963" y="2498725"/>
          <p14:tracePt t="108934" x="3646488" y="2489200"/>
          <p14:tracePt t="108942" x="3646488" y="2481263"/>
          <p14:tracePt t="108951" x="3656013" y="2462213"/>
          <p14:tracePt t="108958" x="3656013" y="2452688"/>
          <p14:tracePt t="108967" x="3665538" y="2452688"/>
          <p14:tracePt t="108992" x="3673475" y="2444750"/>
          <p14:tracePt t="109176" x="3702050" y="2444750"/>
          <p14:tracePt t="109184" x="3738563" y="2444750"/>
          <p14:tracePt t="109191" x="3792538" y="2444750"/>
          <p14:tracePt t="109201" x="3856038" y="2444750"/>
          <p14:tracePt t="109206" x="3892550" y="2444750"/>
          <p14:tracePt t="109214" x="3948113" y="2444750"/>
          <p14:tracePt t="109222" x="4002088" y="2444750"/>
          <p14:tracePt t="109231" x="4057650" y="2444750"/>
          <p14:tracePt t="109238" x="4075113" y="2444750"/>
          <p14:tracePt t="109246" x="4102100" y="2444750"/>
          <p14:tracePt t="109254" x="4111625" y="2444750"/>
          <p14:tracePt t="109262" x="4121150" y="2444750"/>
          <p14:tracePt t="109504" x="4111625" y="2452688"/>
          <p14:tracePt t="109526" x="4102100" y="2452688"/>
          <p14:tracePt t="109728" x="4094163" y="2471738"/>
          <p14:tracePt t="109735" x="4094163" y="2489200"/>
          <p14:tracePt t="109743" x="4094163" y="2508250"/>
          <p14:tracePt t="109754" x="4094163" y="2554288"/>
          <p14:tracePt t="109758" x="4084638" y="2608263"/>
          <p14:tracePt t="109768" x="4084638" y="2625725"/>
          <p14:tracePt t="109774" x="4084638" y="2662238"/>
          <p14:tracePt t="109784" x="4084638" y="2708275"/>
          <p14:tracePt t="109790" x="4084638" y="2763838"/>
          <p14:tracePt t="109798" x="4084638" y="2817813"/>
          <p14:tracePt t="109806" x="4084638" y="2854325"/>
          <p14:tracePt t="109814" x="4084638" y="2873375"/>
          <p14:tracePt t="109823" x="4084638" y="2917825"/>
          <p14:tracePt t="109831" x="4084638" y="2954338"/>
          <p14:tracePt t="109839" x="4084638" y="3000375"/>
          <p14:tracePt t="109847" x="4084638" y="3027363"/>
          <p14:tracePt t="109855" x="4084638" y="3054350"/>
          <p14:tracePt t="109863" x="4084638" y="3100388"/>
          <p14:tracePt t="109871" x="4084638" y="3127375"/>
          <p14:tracePt t="109879" x="4084638" y="3182938"/>
          <p14:tracePt t="109887" x="4084638" y="3219450"/>
          <p14:tracePt t="109895" x="4084638" y="3265488"/>
          <p14:tracePt t="109903" x="4084638" y="3302000"/>
          <p14:tracePt t="109911" x="4084638" y="3338513"/>
          <p14:tracePt t="109918" x="4084638" y="3375025"/>
          <p14:tracePt t="109926" x="4084638" y="3411538"/>
          <p14:tracePt t="109937" x="4084638" y="3429000"/>
          <p14:tracePt t="109942" x="4084638" y="3475038"/>
          <p14:tracePt t="109951" x="4084638" y="3502025"/>
          <p14:tracePt t="109958" x="4084638" y="3529013"/>
          <p14:tracePt t="109970" x="4084638" y="3565525"/>
          <p14:tracePt t="109977" x="4084638" y="3602038"/>
          <p14:tracePt t="109982" x="4084638" y="3621088"/>
          <p14:tracePt t="109990" x="4084638" y="3648075"/>
          <p14:tracePt t="109999" x="4084638" y="3665538"/>
          <p14:tracePt t="110014" x="4084638" y="3675063"/>
          <p14:tracePt t="110022" x="4084638" y="3694113"/>
          <p14:tracePt t="110096" x="4084638" y="3702050"/>
          <p14:tracePt t="110112" x="4084638" y="3711575"/>
          <p14:tracePt t="110128" x="4084638" y="3730625"/>
          <p14:tracePt t="110136" x="4084638" y="3748088"/>
          <p14:tracePt t="110143" x="4084638" y="3757613"/>
          <p14:tracePt t="110152" x="4084638" y="3784600"/>
          <p14:tracePt t="110159" x="4084638" y="3803650"/>
          <p14:tracePt t="110169" x="4084638" y="3830638"/>
          <p14:tracePt t="110175" x="4084638" y="3840163"/>
          <p14:tracePt t="110188" x="4084638" y="3867150"/>
          <p14:tracePt t="110192" x="4075113" y="3894138"/>
          <p14:tracePt t="110206" x="4065588" y="3911600"/>
          <p14:tracePt t="110222" x="4065588" y="3921125"/>
          <p14:tracePt t="110328" x="4057650" y="3930650"/>
          <p14:tracePt t="110352" x="4048125" y="3940175"/>
          <p14:tracePt t="110361" x="4038600" y="3948113"/>
          <p14:tracePt t="110449" x="4021138" y="3967163"/>
          <p14:tracePt t="110464" x="3992563" y="3976688"/>
          <p14:tracePt t="110473" x="3984625" y="3976688"/>
          <p14:tracePt t="110479" x="3965575" y="3976688"/>
          <p14:tracePt t="110487" x="3929063" y="3976688"/>
          <p14:tracePt t="110495" x="3919538" y="3976688"/>
          <p14:tracePt t="110503" x="3892550" y="3984625"/>
          <p14:tracePt t="110511" x="3865563" y="3984625"/>
          <p14:tracePt t="110519" x="3838575" y="3984625"/>
          <p14:tracePt t="110527" x="3802063" y="3984625"/>
          <p14:tracePt t="110535" x="3783013" y="3984625"/>
          <p14:tracePt t="110543" x="3738563" y="3984625"/>
          <p14:tracePt t="110552" x="3692525" y="3967163"/>
          <p14:tracePt t="110559" x="3665538" y="3957638"/>
          <p14:tracePt t="110568" x="3629025" y="3957638"/>
          <p14:tracePt t="110575" x="3592513" y="3957638"/>
          <p14:tracePt t="110584" x="3563938" y="3957638"/>
          <p14:tracePt t="110590" x="3527425" y="3948113"/>
          <p14:tracePt t="110598" x="3482975" y="3948113"/>
          <p14:tracePt t="110606" x="3446463" y="3948113"/>
          <p14:tracePt t="110614" x="3409950" y="3948113"/>
          <p14:tracePt t="110622" x="3382963" y="3948113"/>
          <p14:tracePt t="110631" x="3363913" y="3948113"/>
          <p14:tracePt t="110639" x="3346450" y="3948113"/>
          <p14:tracePt t="110808" x="3327400" y="3948113"/>
          <p14:tracePt t="110814" x="3290888" y="3948113"/>
          <p14:tracePt t="110822" x="3254375" y="3948113"/>
          <p14:tracePt t="110830" x="3244850" y="3948113"/>
          <p14:tracePt t="110838" x="3236913" y="3948113"/>
          <p14:tracePt t="110846" x="3208338" y="3948113"/>
          <p14:tracePt t="110944" x="3190875" y="3948113"/>
          <p14:tracePt t="110952" x="3163888" y="3948113"/>
          <p14:tracePt t="110959" x="3136900" y="3948113"/>
          <p14:tracePt t="110971" x="3117850" y="3957638"/>
          <p14:tracePt t="110976" x="3100388" y="3967163"/>
          <p14:tracePt t="111000" x="3081338" y="3967163"/>
          <p14:tracePt t="111024" x="3071813" y="3967163"/>
          <p14:tracePt t="111032" x="3063875" y="3976688"/>
          <p14:tracePt t="112008" x="3063875" y="4003675"/>
          <p14:tracePt t="112016" x="3063875" y="4013200"/>
          <p14:tracePt t="112032" x="3063875" y="4040188"/>
          <p14:tracePt t="112040" x="3063875" y="4049713"/>
          <p14:tracePt t="112047" x="3063875" y="4076700"/>
          <p14:tracePt t="112055" x="3063875" y="4086225"/>
          <p14:tracePt t="112062" x="3071813" y="4103688"/>
          <p14:tracePt t="112071" x="3071813" y="4130675"/>
          <p14:tracePt t="112079" x="3081338" y="4159250"/>
          <p14:tracePt t="112087" x="3081338" y="4176713"/>
          <p14:tracePt t="112094" x="3081338" y="4186238"/>
          <p14:tracePt t="112103" x="3081338" y="4213225"/>
          <p14:tracePt t="112111" x="3081338" y="4222750"/>
          <p14:tracePt t="112118" x="3081338" y="4240213"/>
          <p14:tracePt t="112127" x="3081338" y="4268788"/>
          <p14:tracePt t="112135" x="3081338" y="4276725"/>
          <p14:tracePt t="112143" x="3081338" y="4313238"/>
          <p14:tracePt t="112151" x="3090863" y="4332288"/>
          <p14:tracePt t="112159" x="3090863" y="4349750"/>
          <p14:tracePt t="112168" x="3100388" y="4386263"/>
          <p14:tracePt t="112175" x="3108325" y="4422775"/>
          <p14:tracePt t="112185" x="3117850" y="4449763"/>
          <p14:tracePt t="112191" x="3127375" y="4478338"/>
          <p14:tracePt t="112199" x="3127375" y="4495800"/>
          <p14:tracePt t="112207" x="3136900" y="4514850"/>
          <p14:tracePt t="112215" x="3136900" y="4559300"/>
          <p14:tracePt t="112223" x="3163888" y="4578350"/>
          <p14:tracePt t="112231" x="3171825" y="4614863"/>
          <p14:tracePt t="112239" x="3171825" y="4624388"/>
          <p14:tracePt t="112247" x="3181350" y="4660900"/>
          <p14:tracePt t="112255" x="3181350" y="4687888"/>
          <p14:tracePt t="112263" x="3181350" y="4705350"/>
          <p14:tracePt t="112271" x="3190875" y="4741863"/>
          <p14:tracePt t="112279" x="3208338" y="4768850"/>
          <p14:tracePt t="112288" x="3208338" y="4797425"/>
          <p14:tracePt t="112295" x="3208338" y="4841875"/>
          <p14:tracePt t="112303" x="3217863" y="4860925"/>
          <p14:tracePt t="112311" x="3217863" y="4887913"/>
          <p14:tracePt t="112319" x="3217863" y="4906963"/>
          <p14:tracePt t="112327" x="3217863" y="4933950"/>
          <p14:tracePt t="112335" x="3227388" y="4943475"/>
          <p14:tracePt t="112343" x="3227388" y="4951413"/>
          <p14:tracePt t="112352" x="3227388" y="4979988"/>
          <p14:tracePt t="112369" x="3227388" y="4987925"/>
          <p14:tracePt t="112375" x="3227388" y="4997450"/>
          <p14:tracePt t="112386" x="3227388" y="5016500"/>
          <p14:tracePt t="112391" x="3227388" y="5033963"/>
          <p14:tracePt t="112402" x="3227388" y="5060950"/>
          <p14:tracePt t="112407" x="3227388" y="5080000"/>
          <p14:tracePt t="112415" x="3227388" y="5089525"/>
          <p14:tracePt t="112423" x="3227388" y="5116513"/>
          <p14:tracePt t="112431" x="3227388" y="5133975"/>
          <p14:tracePt t="112439" x="3227388" y="5160963"/>
          <p14:tracePt t="112447" x="3227388" y="5180013"/>
          <p14:tracePt t="112455" x="3227388" y="5197475"/>
          <p14:tracePt t="112463" x="3227388" y="5216525"/>
          <p14:tracePt t="112479" x="3227388" y="5233988"/>
          <p14:tracePt t="112487" x="3227388" y="5243513"/>
          <p14:tracePt t="112495" x="3227388" y="5253038"/>
          <p14:tracePt t="112503" x="3227388" y="5280025"/>
          <p14:tracePt t="112511" x="3227388" y="5299075"/>
          <p14:tracePt t="112519" x="3217863" y="5307013"/>
          <p14:tracePt t="112536" x="3217863" y="5326063"/>
          <p14:tracePt t="112543" x="3208338" y="5326063"/>
          <p14:tracePt t="112555" x="3200400" y="5343525"/>
          <p14:tracePt t="112570" x="3200400" y="5362575"/>
          <p14:tracePt t="112575" x="3200400" y="5372100"/>
          <p14:tracePt t="112587" x="3200400" y="5380038"/>
          <p14:tracePt t="112591" x="3190875" y="5389563"/>
          <p14:tracePt t="112603" x="3190875" y="5408613"/>
          <p14:tracePt t="112607" x="3171825" y="5435600"/>
          <p14:tracePt t="112623" x="3171825" y="5462588"/>
          <p14:tracePt t="112631" x="3163888" y="5481638"/>
          <p14:tracePt t="112639" x="3144838" y="5489575"/>
          <p14:tracePt t="112647" x="3127375" y="5499100"/>
          <p14:tracePt t="112656" x="3127375" y="5535613"/>
          <p14:tracePt t="112663" x="3117850" y="5554663"/>
          <p14:tracePt t="112671" x="3117850" y="5562600"/>
          <p14:tracePt t="112679" x="3108325" y="5572125"/>
          <p14:tracePt t="112695" x="3108325" y="5599113"/>
          <p14:tracePt t="112711" x="3100388" y="5618163"/>
          <p14:tracePt t="112719" x="3100388" y="5635625"/>
          <p14:tracePt t="112727" x="3081338" y="5672138"/>
          <p14:tracePt t="112736" x="3081338" y="5681663"/>
          <p14:tracePt t="112743" x="3071813" y="5708650"/>
          <p14:tracePt t="112753" x="3071813" y="5735638"/>
          <p14:tracePt t="112759" x="3063875" y="5754688"/>
          <p14:tracePt t="112769" x="3054350" y="5772150"/>
          <p14:tracePt t="112775" x="3054350" y="5791200"/>
          <p14:tracePt t="112785" x="3054350" y="5800725"/>
          <p14:tracePt t="112807" x="3044825" y="5808663"/>
          <p14:tracePt t="113248" x="3035300" y="5808663"/>
          <p14:tracePt t="113262" x="3035300" y="5800725"/>
          <p14:tracePt t="113270" x="3027363" y="5781675"/>
          <p14:tracePt t="113278" x="3008313" y="5754688"/>
          <p14:tracePt t="113287" x="2971800" y="5727700"/>
          <p14:tracePt t="113295" x="2925763" y="5691188"/>
          <p14:tracePt t="113303" x="2898775" y="5662613"/>
          <p14:tracePt t="113310" x="2852738" y="5626100"/>
          <p14:tracePt t="113319" x="2817813" y="5599113"/>
          <p14:tracePt t="113326" x="2789238" y="5572125"/>
          <p14:tracePt t="113334" x="2771775" y="5562600"/>
          <p14:tracePt t="113344" x="2735263" y="5535613"/>
          <p14:tracePt t="113359" x="2716213" y="5508625"/>
          <p14:tracePt t="113375" x="2716213" y="5489575"/>
          <p14:tracePt t="113399" x="2716213" y="5472113"/>
          <p14:tracePt t="113415" x="2716213" y="5453063"/>
          <p14:tracePt t="113431" x="2716213" y="5435600"/>
          <p14:tracePt t="113447" x="2716213" y="5426075"/>
          <p14:tracePt t="113455" x="2716213" y="5408613"/>
          <p14:tracePt t="113463" x="2698750" y="5389563"/>
          <p14:tracePt t="113471" x="2671763" y="5380038"/>
          <p14:tracePt t="113479" x="2625725" y="5380038"/>
          <p14:tracePt t="113488" x="2598738" y="5372100"/>
          <p14:tracePt t="113495" x="2579688" y="5372100"/>
          <p14:tracePt t="113503" x="2562225" y="5372100"/>
          <p14:tracePt t="113511" x="2552700" y="5372100"/>
          <p14:tracePt t="113519" x="2525713" y="5372100"/>
          <p14:tracePt t="113623" x="2516188" y="5372100"/>
          <p14:tracePt t="113632" x="2498725" y="5353050"/>
          <p14:tracePt t="113639" x="2479675" y="5343525"/>
          <p14:tracePt t="113648" x="2470150" y="5335588"/>
          <p14:tracePt t="113656" x="2452688" y="5326063"/>
          <p14:tracePt t="113663" x="2433638" y="5299075"/>
          <p14:tracePt t="113671" x="2397125" y="5280025"/>
          <p14:tracePt t="113680" x="2370138" y="5253038"/>
          <p14:tracePt t="113687" x="2343150" y="5233988"/>
          <p14:tracePt t="113695" x="2297113" y="5197475"/>
          <p14:tracePt t="113703" x="2243138" y="5170488"/>
          <p14:tracePt t="113711" x="2206625" y="5143500"/>
          <p14:tracePt t="113719" x="2170113" y="5133975"/>
          <p14:tracePt t="113727" x="2133600" y="5126038"/>
          <p14:tracePt t="113735" x="2097088" y="5126038"/>
          <p14:tracePt t="113743" x="2070100" y="5126038"/>
          <p14:tracePt t="113752" x="2051050" y="5116513"/>
          <p14:tracePt t="113759" x="2024063" y="5116513"/>
          <p14:tracePt t="113769" x="2005013" y="5097463"/>
          <p14:tracePt t="113786" x="1960563" y="5089525"/>
          <p14:tracePt t="113802" x="1951038" y="5080000"/>
          <p14:tracePt t="114152" x="1951038" y="5053013"/>
          <p14:tracePt t="114159" x="1997075" y="5024438"/>
          <p14:tracePt t="114167" x="2024063" y="5016500"/>
          <p14:tracePt t="114174" x="2060575" y="4997450"/>
          <p14:tracePt t="114184" x="2087563" y="4987925"/>
          <p14:tracePt t="114190" x="2133600" y="4979988"/>
          <p14:tracePt t="114199" x="2143125" y="4979988"/>
          <p14:tracePt t="114206" x="2151063" y="4979988"/>
          <p14:tracePt t="114215" x="2160588" y="4979988"/>
          <p14:tracePt t="114518" x="2170113" y="4970463"/>
          <p14:tracePt t="114680" x="2206625" y="4970463"/>
          <p14:tracePt t="114686" x="2260600" y="4970463"/>
          <p14:tracePt t="114694" x="2333625" y="4970463"/>
          <p14:tracePt t="114702" x="2389188" y="4970463"/>
          <p14:tracePt t="114710" x="2452688" y="4970463"/>
          <p14:tracePt t="114718" x="2489200" y="4970463"/>
          <p14:tracePt t="114726" x="2525713" y="4970463"/>
          <p14:tracePt t="114734" x="2562225" y="4970463"/>
          <p14:tracePt t="114742" x="2579688" y="4970463"/>
          <p14:tracePt t="114751" x="2606675" y="4970463"/>
          <p14:tracePt t="114759" x="2616200" y="4970463"/>
          <p14:tracePt t="114768" x="2625725" y="4970463"/>
          <p14:tracePt t="114926" x="2625725" y="4979988"/>
          <p14:tracePt t="114950" x="2625725" y="4987925"/>
          <p14:tracePt t="114967" x="2625725" y="4970463"/>
          <p14:tracePt t="114984" x="2625725" y="4997450"/>
          <p14:tracePt t="114991" x="2625725" y="5024438"/>
          <p14:tracePt t="115000" x="2625725" y="5043488"/>
          <p14:tracePt t="115007" x="2635250" y="5080000"/>
          <p14:tracePt t="115015" x="2635250" y="5089525"/>
          <p14:tracePt t="115023" x="2635250" y="5116513"/>
          <p14:tracePt t="115031" x="2635250" y="5126038"/>
          <p14:tracePt t="115039" x="2635250" y="5143500"/>
          <p14:tracePt t="115047" x="2635250" y="5160963"/>
          <p14:tracePt t="115063" x="2643188" y="5170488"/>
          <p14:tracePt t="115087" x="2652713" y="5180013"/>
          <p14:tracePt t="115255" x="2671763" y="5180013"/>
          <p14:tracePt t="115262" x="2725738" y="5180013"/>
          <p14:tracePt t="115271" x="2781300" y="5180013"/>
          <p14:tracePt t="115279" x="2798763" y="5180013"/>
          <p14:tracePt t="115287" x="2835275" y="5180013"/>
          <p14:tracePt t="115295" x="2881313" y="5180013"/>
          <p14:tracePt t="115303" x="2917825" y="5180013"/>
          <p14:tracePt t="115311" x="2925763" y="5180013"/>
          <p14:tracePt t="115319" x="2935288" y="5180013"/>
          <p14:tracePt t="115575" x="2944813" y="5180013"/>
          <p14:tracePt t="115583" x="2944813" y="5170488"/>
          <p14:tracePt t="115590" x="2944813" y="5160963"/>
          <p14:tracePt t="115599" x="2944813" y="5126038"/>
          <p14:tracePt t="115607" x="2944813" y="5097463"/>
          <p14:tracePt t="115615" x="2954338" y="5060950"/>
          <p14:tracePt t="115623" x="2971800" y="5033963"/>
          <p14:tracePt t="115631" x="2971800" y="5016500"/>
          <p14:tracePt t="115639" x="2971800" y="4997450"/>
          <p14:tracePt t="115663" x="2971800" y="4987925"/>
          <p14:tracePt t="115816" x="2990850" y="4979988"/>
          <p14:tracePt t="115824" x="3090863" y="4979988"/>
          <p14:tracePt t="115832" x="3163888" y="4979988"/>
          <p14:tracePt t="115840" x="3236913" y="4979988"/>
          <p14:tracePt t="115848" x="3300413" y="4987925"/>
          <p14:tracePt t="115856" x="3409950" y="4997450"/>
          <p14:tracePt t="115864" x="3536950" y="5024438"/>
          <p14:tracePt t="115872" x="3636963" y="5053013"/>
          <p14:tracePt t="115880" x="3746500" y="5070475"/>
          <p14:tracePt t="115888" x="3829050" y="5080000"/>
          <p14:tracePt t="115896" x="3865563" y="5080000"/>
          <p14:tracePt t="115905" x="3883025" y="5080000"/>
          <p14:tracePt t="115928" x="3892550" y="5089525"/>
          <p14:tracePt t="116224" x="3883025" y="5106988"/>
          <p14:tracePt t="116230" x="3865563" y="5126038"/>
          <p14:tracePt t="116239" x="3856038" y="5153025"/>
          <p14:tracePt t="116246" x="3838575" y="5170488"/>
          <p14:tracePt t="116254" x="3838575" y="5189538"/>
          <p14:tracePt t="116262" x="3829050" y="5197475"/>
          <p14:tracePt t="116279" x="3829050" y="5207000"/>
          <p14:tracePt t="116664" x="3829050" y="5216525"/>
          <p14:tracePt t="116670" x="3846513" y="5216525"/>
          <p14:tracePt t="116679" x="3902075" y="5216525"/>
          <p14:tracePt t="116686" x="3938588" y="5216525"/>
          <p14:tracePt t="116694" x="3965575" y="5216525"/>
          <p14:tracePt t="116702" x="3992563" y="5216525"/>
          <p14:tracePt t="116710" x="4029075" y="5216525"/>
          <p14:tracePt t="116718" x="4065588" y="5226050"/>
          <p14:tracePt t="116727" x="4102100" y="5243513"/>
          <p14:tracePt t="116743" x="4121150" y="5243513"/>
          <p14:tracePt t="116880" x="4121150" y="5253038"/>
          <p14:tracePt t="116886" x="4065588" y="5253038"/>
          <p14:tracePt t="116894" x="3992563" y="5270500"/>
          <p14:tracePt t="116902" x="3875088" y="5307013"/>
          <p14:tracePt t="116910" x="3819525" y="5326063"/>
          <p14:tracePt t="116918" x="3738563" y="5353050"/>
          <p14:tracePt t="116927" x="3629025" y="5380038"/>
          <p14:tracePt t="116934" x="3563938" y="5399088"/>
          <p14:tracePt t="116952" x="3427413" y="5453063"/>
          <p14:tracePt t="116959" x="3382963" y="5481638"/>
          <p14:tracePt t="116968" x="3317875" y="5508625"/>
          <p14:tracePt t="116975" x="3309938" y="5508625"/>
          <p14:tracePt t="116984" x="3300413" y="5508625"/>
          <p14:tracePt t="116991" x="3290888" y="5508625"/>
          <p14:tracePt t="117080" x="3281363" y="5508625"/>
          <p14:tracePt t="117086" x="3281363" y="5453063"/>
          <p14:tracePt t="117094" x="3290888" y="5399088"/>
          <p14:tracePt t="117102" x="3336925" y="5335588"/>
          <p14:tracePt t="117110" x="3354388" y="5289550"/>
          <p14:tracePt t="117118" x="3400425" y="5207000"/>
          <p14:tracePt t="117126" x="3409950" y="5180013"/>
          <p14:tracePt t="117135" x="3427413" y="5116513"/>
          <p14:tracePt t="117142" x="3455988" y="5053013"/>
          <p14:tracePt t="117151" x="3473450" y="5016500"/>
          <p14:tracePt t="117158" x="3490913" y="4970463"/>
          <p14:tracePt t="117167" x="3527425" y="4887913"/>
          <p14:tracePt t="117174" x="3536950" y="4841875"/>
          <p14:tracePt t="117184" x="3592513" y="4778375"/>
          <p14:tracePt t="117190" x="3609975" y="4732338"/>
          <p14:tracePt t="117198" x="3646488" y="4687888"/>
          <p14:tracePt t="117206" x="3673475" y="4624388"/>
          <p14:tracePt t="117214" x="3709988" y="4559300"/>
          <p14:tracePt t="117222" x="3738563" y="4432300"/>
          <p14:tracePt t="117230" x="3810000" y="4332288"/>
          <p14:tracePt t="117238" x="3856038" y="4213225"/>
          <p14:tracePt t="117247" x="3883025" y="4103688"/>
          <p14:tracePt t="117254" x="3929063" y="3984625"/>
          <p14:tracePt t="117262" x="3938588" y="3875088"/>
          <p14:tracePt t="117270" x="3984625" y="3775075"/>
          <p14:tracePt t="117278" x="3992563" y="3684588"/>
          <p14:tracePt t="117286" x="3992563" y="3638550"/>
          <p14:tracePt t="117295" x="3992563" y="3584575"/>
          <p14:tracePt t="117303" x="3992563" y="3548063"/>
          <p14:tracePt t="117311" x="3992563" y="3529013"/>
          <p14:tracePt t="117319" x="3992563" y="3511550"/>
          <p14:tracePt t="117327" x="3992563" y="3502025"/>
          <p14:tracePt t="117521" x="3992563" y="3511550"/>
          <p14:tracePt t="117526" x="3992563" y="3565525"/>
          <p14:tracePt t="117534" x="3984625" y="3611563"/>
          <p14:tracePt t="117542" x="3975100" y="3657600"/>
          <p14:tracePt t="117551" x="3975100" y="3694113"/>
          <p14:tracePt t="117558" x="3975100" y="3721100"/>
          <p14:tracePt t="117567" x="3965575" y="3757613"/>
          <p14:tracePt t="117574" x="3965575" y="3794125"/>
          <p14:tracePt t="117583" x="3956050" y="3821113"/>
          <p14:tracePt t="117607" x="3948113" y="3830638"/>
          <p14:tracePt t="117690" x="3929063" y="3830638"/>
          <p14:tracePt t="117696" x="3883025" y="3857625"/>
          <p14:tracePt t="117704" x="3810000" y="3857625"/>
          <p14:tracePt t="117712" x="3702050" y="3857625"/>
          <p14:tracePt t="117719" x="3573463" y="3857625"/>
          <p14:tracePt t="117726" x="3463925" y="3857625"/>
          <p14:tracePt t="117735" x="3317875" y="3857625"/>
          <p14:tracePt t="117742" x="3190875" y="3857625"/>
          <p14:tracePt t="117751" x="3063875" y="3830638"/>
          <p14:tracePt t="117758" x="2935288" y="3830638"/>
          <p14:tracePt t="117767" x="2817813" y="3821113"/>
          <p14:tracePt t="117774" x="2708275" y="3794125"/>
          <p14:tracePt t="117784" x="2652713" y="3775075"/>
          <p14:tracePt t="117790" x="2589213" y="3767138"/>
          <p14:tracePt t="118177" x="2606675" y="3775075"/>
          <p14:tracePt t="118184" x="2679700" y="3803650"/>
          <p14:tracePt t="118192" x="2716213" y="3811588"/>
          <p14:tracePt t="118205" x="2771775" y="3848100"/>
          <p14:tracePt t="118209" x="2817813" y="3857625"/>
          <p14:tracePt t="118220" x="2871788" y="3867150"/>
          <p14:tracePt t="118224" x="2908300" y="3894138"/>
          <p14:tracePt t="118231" x="2925763" y="3903663"/>
          <p14:tracePt t="118238" x="2962275" y="3921125"/>
          <p14:tracePt t="118254" x="2971800" y="3930650"/>
          <p14:tracePt t="118272" x="2981325" y="3940175"/>
          <p14:tracePt t="118328" x="2981325" y="3948113"/>
          <p14:tracePt t="118337" x="2981325" y="3976688"/>
          <p14:tracePt t="118344" x="2981325" y="3984625"/>
          <p14:tracePt t="118353" x="2981325" y="4040188"/>
          <p14:tracePt t="118359" x="2981325" y="4086225"/>
          <p14:tracePt t="118369" x="2981325" y="4140200"/>
          <p14:tracePt t="118375" x="2981325" y="4232275"/>
          <p14:tracePt t="118386" x="2962275" y="4295775"/>
          <p14:tracePt t="118391" x="2962275" y="4349750"/>
          <p14:tracePt t="118402" x="2954338" y="4441825"/>
          <p14:tracePt t="118407" x="2944813" y="4478338"/>
          <p14:tracePt t="118419" x="2944813" y="4532313"/>
          <p14:tracePt t="118424" x="2925763" y="4587875"/>
          <p14:tracePt t="118431" x="2908300" y="4651375"/>
          <p14:tracePt t="118439" x="2908300" y="4687888"/>
          <p14:tracePt t="118447" x="2908300" y="4760913"/>
          <p14:tracePt t="118455" x="2908300" y="4833938"/>
          <p14:tracePt t="118463" x="2908300" y="4924425"/>
          <p14:tracePt t="118472" x="2908300" y="4997450"/>
          <p14:tracePt t="118480" x="2908300" y="5070475"/>
          <p14:tracePt t="118487" x="2898775" y="5116513"/>
          <p14:tracePt t="118495" x="2898775" y="5170488"/>
          <p14:tracePt t="118503" x="2871788" y="5253038"/>
          <p14:tracePt t="118511" x="2871788" y="5289550"/>
          <p14:tracePt t="118519" x="2871788" y="5335588"/>
          <p14:tracePt t="118527" x="2871788" y="5362575"/>
          <p14:tracePt t="118536" x="2871788" y="5389563"/>
          <p14:tracePt t="118543" x="2871788" y="5408613"/>
          <p14:tracePt t="118551" x="2871788" y="5426075"/>
          <p14:tracePt t="118568" x="2871788" y="5435600"/>
          <p14:tracePt t="118575" x="2862263" y="5453063"/>
          <p14:tracePt t="118584" x="2852738" y="5462588"/>
          <p14:tracePt t="118601" x="2852738" y="5472113"/>
          <p14:tracePt t="118615" x="2852738" y="5481638"/>
          <p14:tracePt t="118623" x="2852738" y="5499100"/>
          <p14:tracePt t="118631" x="2852738" y="5508625"/>
          <p14:tracePt t="118639" x="2852738" y="5526088"/>
          <p14:tracePt t="118655" x="2852738" y="5554663"/>
          <p14:tracePt t="118776" x="2844800" y="5508625"/>
          <p14:tracePt t="118785" x="2835275" y="5462588"/>
          <p14:tracePt t="118792" x="2789238" y="5399088"/>
          <p14:tracePt t="118804" x="2762250" y="5372100"/>
          <p14:tracePt t="118808" x="2708275" y="5316538"/>
          <p14:tracePt t="118816" x="2652713" y="5299075"/>
          <p14:tracePt t="118823" x="2589213" y="5270500"/>
          <p14:tracePt t="118831" x="2479675" y="5253038"/>
          <p14:tracePt t="118839" x="2416175" y="5253038"/>
          <p14:tracePt t="118847" x="2343150" y="5243513"/>
          <p14:tracePt t="118855" x="2287588" y="5243513"/>
          <p14:tracePt t="118863" x="2243138" y="5233988"/>
          <p14:tracePt t="118871" x="2224088" y="5233988"/>
          <p14:tracePt t="118895" x="2206625" y="5233988"/>
          <p14:tracePt t="118928" x="2197100" y="5233988"/>
          <p14:tracePt t="118944" x="2197100" y="5243513"/>
          <p14:tracePt t="119088" x="2187575" y="5253038"/>
          <p14:tracePt t="119112" x="2187575" y="5233988"/>
          <p14:tracePt t="119118" x="2187575" y="5207000"/>
          <p14:tracePt t="119126" x="2187575" y="5189538"/>
          <p14:tracePt t="119135" x="2187575" y="5160963"/>
          <p14:tracePt t="119142" x="2187575" y="5143500"/>
          <p14:tracePt t="119150" x="2187575" y="5116513"/>
          <p14:tracePt t="119158" x="2187575" y="5080000"/>
          <p14:tracePt t="119167" x="2197100" y="5080000"/>
          <p14:tracePt t="119186" x="2206625" y="5060950"/>
          <p14:tracePt t="119296" x="2206625" y="5070475"/>
          <p14:tracePt t="119302" x="2206625" y="5106988"/>
          <p14:tracePt t="119310" x="2206625" y="5126038"/>
          <p14:tracePt t="119318" x="2206625" y="5160963"/>
          <p14:tracePt t="119326" x="2197100" y="5216525"/>
          <p14:tracePt t="119334" x="2187575" y="5280025"/>
          <p14:tracePt t="119342" x="2179638" y="5335588"/>
          <p14:tracePt t="119350" x="2160588" y="5416550"/>
          <p14:tracePt t="119359" x="2114550" y="5481638"/>
          <p14:tracePt t="119371" x="2097088" y="5572125"/>
          <p14:tracePt t="119378" x="2070100" y="5654675"/>
          <p14:tracePt t="119388" x="2060575" y="5727700"/>
          <p14:tracePt t="119392" x="2060575" y="5800725"/>
          <p14:tracePt t="119403" x="2051050" y="5864225"/>
          <p14:tracePt t="119407" x="2051050" y="5900738"/>
          <p14:tracePt t="119415" x="2051050" y="5937250"/>
          <p14:tracePt t="119423" x="2051050" y="5964238"/>
          <p14:tracePt t="119431" x="2051050" y="5991225"/>
          <p14:tracePt t="119439" x="2051050" y="6018213"/>
          <p14:tracePt t="119447" x="2051050" y="6037263"/>
          <p14:tracePt t="119455" x="2041525" y="6046788"/>
          <p14:tracePt t="119463" x="2041525" y="6054725"/>
          <p14:tracePt t="119479" x="2041525" y="6073775"/>
          <p14:tracePt t="119568" x="2041525" y="6046788"/>
          <p14:tracePt t="119576" x="2041525" y="6000750"/>
          <p14:tracePt t="119583" x="2041525" y="5946775"/>
          <p14:tracePt t="119590" x="2070100" y="5881688"/>
          <p14:tracePt t="119600" x="2097088" y="5827713"/>
          <p14:tracePt t="119607" x="2151063" y="5745163"/>
          <p14:tracePt t="119614" x="2187575" y="5645150"/>
          <p14:tracePt t="119622" x="2279650" y="5562600"/>
          <p14:tracePt t="119630" x="2306638" y="5526088"/>
          <p14:tracePt t="119638" x="2406650" y="5445125"/>
          <p14:tracePt t="119646" x="2470150" y="5389563"/>
          <p14:tracePt t="119654" x="2570163" y="5316538"/>
          <p14:tracePt t="119662" x="2671763" y="5289550"/>
          <p14:tracePt t="119670" x="2752725" y="5243513"/>
          <p14:tracePt t="119679" x="2852738" y="5207000"/>
          <p14:tracePt t="119687" x="2917825" y="5170488"/>
          <p14:tracePt t="119694" x="3027363" y="5106988"/>
          <p14:tracePt t="119702" x="3108325" y="5070475"/>
          <p14:tracePt t="119711" x="3154363" y="5033963"/>
          <p14:tracePt t="119719" x="3227388" y="4979988"/>
          <p14:tracePt t="119726" x="3273425" y="4960938"/>
          <p14:tracePt t="119734" x="3317875" y="4906963"/>
          <p14:tracePt t="119742" x="3346450" y="4897438"/>
          <p14:tracePt t="119750" x="3390900" y="4860925"/>
          <p14:tracePt t="119758" x="3409950" y="4851400"/>
          <p14:tracePt t="119767" x="3473450" y="4833938"/>
          <p14:tracePt t="119774" x="3500438" y="4814888"/>
          <p14:tracePt t="119784" x="3527425" y="4787900"/>
          <p14:tracePt t="119791" x="3573463" y="4768850"/>
          <p14:tracePt t="119801" x="3619500" y="4732338"/>
          <p14:tracePt t="119807" x="3665538" y="4714875"/>
          <p14:tracePt t="119818" x="3709988" y="4687888"/>
          <p14:tracePt t="119822" x="3756025" y="4668838"/>
          <p14:tracePt t="119830" x="3802063" y="4641850"/>
          <p14:tracePt t="119838" x="3846513" y="4632325"/>
          <p14:tracePt t="119846" x="3875088" y="4624388"/>
          <p14:tracePt t="119854" x="3883025" y="4624388"/>
          <p14:tracePt t="119863" x="3902075" y="4614863"/>
          <p14:tracePt t="119871" x="3911600" y="4605338"/>
          <p14:tracePt t="119912" x="3919538" y="4605338"/>
          <p14:tracePt t="120208" x="3948113" y="4651375"/>
          <p14:tracePt t="120216" x="3984625" y="4778375"/>
          <p14:tracePt t="120222" x="4002088" y="4878388"/>
          <p14:tracePt t="120230" x="4029075" y="5024438"/>
          <p14:tracePt t="120238" x="4057650" y="5153025"/>
          <p14:tracePt t="120246" x="4075113" y="5280025"/>
          <p14:tracePt t="120254" x="4075113" y="5372100"/>
          <p14:tracePt t="120262" x="4102100" y="5508625"/>
          <p14:tracePt t="120270" x="4102100" y="5581650"/>
          <p14:tracePt t="120279" x="4102100" y="5635625"/>
          <p14:tracePt t="120287" x="4138613" y="5718175"/>
          <p14:tracePt t="120295" x="4138613" y="5772150"/>
          <p14:tracePt t="120303" x="4138613" y="5827713"/>
          <p14:tracePt t="120311" x="4157663" y="5873750"/>
          <p14:tracePt t="120318" x="4157663" y="5946775"/>
          <p14:tracePt t="120326" x="4157663" y="6000750"/>
          <p14:tracePt t="120334" x="4165600" y="6064250"/>
          <p14:tracePt t="120342" x="4194175" y="6137275"/>
          <p14:tracePt t="120351" x="4202113" y="6183313"/>
          <p14:tracePt t="120358" x="4202113" y="6200775"/>
          <p14:tracePt t="120367" x="4211638" y="6210300"/>
          <p14:tracePt t="120375" x="4211638" y="6219825"/>
          <p14:tracePt t="120496" x="4211638" y="6210300"/>
          <p14:tracePt t="120502" x="4211638" y="6183313"/>
          <p14:tracePt t="120510" x="4211638" y="6146800"/>
          <p14:tracePt t="120518" x="4211638" y="6110288"/>
          <p14:tracePt t="120526" x="4211638" y="6064250"/>
          <p14:tracePt t="120534" x="4194175" y="6010275"/>
          <p14:tracePt t="120542" x="4184650" y="5983288"/>
          <p14:tracePt t="120551" x="4184650" y="5954713"/>
          <p14:tracePt t="120558" x="4165600" y="5918200"/>
          <p14:tracePt t="120567" x="4148138" y="5900738"/>
          <p14:tracePt t="120574" x="4111625" y="5873750"/>
          <p14:tracePt t="120583" x="4094163" y="5854700"/>
          <p14:tracePt t="120590" x="4084638" y="5845175"/>
          <p14:tracePt t="120600" x="4084638" y="5837238"/>
          <p14:tracePt t="120607" x="4075113" y="5827713"/>
          <p14:tracePt t="120615" x="4065588" y="5808663"/>
          <p14:tracePt t="120623" x="4057650" y="5800725"/>
          <p14:tracePt t="120631" x="4048125" y="5791200"/>
          <p14:tracePt t="120647" x="4029075" y="5772150"/>
          <p14:tracePt t="120663" x="4029075" y="5735638"/>
          <p14:tracePt t="120679" x="4011613" y="5718175"/>
          <p14:tracePt t="120695" x="4011613" y="5699125"/>
          <p14:tracePt t="120703" x="4011613" y="5681663"/>
          <p14:tracePt t="120711" x="4002088" y="5672138"/>
          <p14:tracePt t="120720" x="3992563" y="5654675"/>
          <p14:tracePt t="120727" x="3992563" y="5645150"/>
          <p14:tracePt t="120735" x="3992563" y="5635625"/>
          <p14:tracePt t="120743" x="3984625" y="5626100"/>
          <p14:tracePt t="120752" x="3975100" y="5599113"/>
          <p14:tracePt t="120759" x="3965575" y="5599113"/>
          <p14:tracePt t="120769" x="3956050" y="5589588"/>
          <p14:tracePt t="120896" x="3883025" y="5589588"/>
          <p14:tracePt t="120904" x="3810000" y="5589588"/>
          <p14:tracePt t="120912" x="3738563" y="5589588"/>
          <p14:tracePt t="120921" x="3673475" y="5589588"/>
          <p14:tracePt t="120928" x="3619500" y="5589588"/>
          <p14:tracePt t="120942" x="3546475" y="5589588"/>
          <p14:tracePt t="120943" x="3419475" y="5589588"/>
          <p14:tracePt t="120951" x="3290888" y="5545138"/>
          <p14:tracePt t="120959" x="3190875" y="5545138"/>
          <p14:tracePt t="120968" x="3081338" y="5518150"/>
          <p14:tracePt t="120975" x="2990850" y="5499100"/>
          <p14:tracePt t="120983" x="2889250" y="5472113"/>
          <p14:tracePt t="120990" x="2817813" y="5445125"/>
          <p14:tracePt t="121000" x="2771775" y="5435600"/>
          <p14:tracePt t="121006" x="2725738" y="5416550"/>
          <p14:tracePt t="121015" x="2679700" y="5389563"/>
          <p14:tracePt t="121022" x="2662238" y="5380038"/>
          <p14:tracePt t="121030" x="2643188" y="5362575"/>
          <p14:tracePt t="121046" x="2635250" y="5353050"/>
          <p14:tracePt t="121055" x="2625725" y="5343525"/>
          <p14:tracePt t="121063" x="2625725" y="5316538"/>
          <p14:tracePt t="121071" x="2589213" y="5253038"/>
          <p14:tracePt t="121079" x="2589213" y="5216525"/>
          <p14:tracePt t="121087" x="2589213" y="5143500"/>
          <p14:tracePt t="121095" x="2589213" y="5097463"/>
          <p14:tracePt t="121103" x="2589213" y="5053013"/>
          <p14:tracePt t="121111" x="2579688" y="4987925"/>
          <p14:tracePt t="121119" x="2579688" y="4933950"/>
          <p14:tracePt t="121127" x="2570163" y="4887913"/>
          <p14:tracePt t="121135" x="2570163" y="4860925"/>
          <p14:tracePt t="121143" x="2570163" y="4814888"/>
          <p14:tracePt t="121151" x="2570163" y="4787900"/>
          <p14:tracePt t="121159" x="2570163" y="4768850"/>
          <p14:tracePt t="121175" x="2570163" y="4751388"/>
          <p14:tracePt t="121184" x="2570163" y="4741863"/>
          <p14:tracePt t="121201" x="2570163" y="4732338"/>
          <p14:tracePt t="121207" x="2570163" y="4724400"/>
          <p14:tracePt t="121218" x="2570163" y="4705350"/>
          <p14:tracePt t="121223" x="2570163" y="4697413"/>
          <p14:tracePt t="121231" x="2589213" y="4697413"/>
          <p14:tracePt t="121239" x="2598738" y="4687888"/>
          <p14:tracePt t="121247" x="2616200" y="4678363"/>
          <p14:tracePt t="121255" x="2635250" y="4678363"/>
          <p14:tracePt t="121263" x="2671763" y="4678363"/>
          <p14:tracePt t="121271" x="2725738" y="4678363"/>
          <p14:tracePt t="121279" x="2789238" y="4678363"/>
          <p14:tracePt t="121287" x="2862263" y="4678363"/>
          <p14:tracePt t="121295" x="2971800" y="4678363"/>
          <p14:tracePt t="121303" x="3063875" y="4678363"/>
          <p14:tracePt t="121311" x="3190875" y="4678363"/>
          <p14:tracePt t="121319" x="3336925" y="4678363"/>
          <p14:tracePt t="121327" x="3500438" y="4714875"/>
          <p14:tracePt t="121335" x="3656013" y="4760913"/>
          <p14:tracePt t="121343" x="3802063" y="4805363"/>
          <p14:tracePt t="121351" x="3902075" y="4841875"/>
          <p14:tracePt t="121359" x="3992563" y="4887913"/>
          <p14:tracePt t="121368" x="4057650" y="4897438"/>
          <p14:tracePt t="121375" x="4084638" y="4933950"/>
          <p14:tracePt t="121385" x="4094163" y="4933950"/>
          <p14:tracePt t="121391" x="4111625" y="4943475"/>
          <p14:tracePt t="121401" x="4121150" y="4951413"/>
          <p14:tracePt t="121407" x="4121150" y="4960938"/>
          <p14:tracePt t="121417" x="4121150" y="4970463"/>
          <p14:tracePt t="121423" x="4121150" y="4997450"/>
          <p14:tracePt t="121431" x="4121150" y="5016500"/>
          <p14:tracePt t="121439" x="4121150" y="5070475"/>
          <p14:tracePt t="121447" x="4121150" y="5106988"/>
          <p14:tracePt t="121455" x="4121150" y="5153025"/>
          <p14:tracePt t="121463" x="4121150" y="5170488"/>
          <p14:tracePt t="121471" x="4121150" y="5226050"/>
          <p14:tracePt t="121479" x="4121150" y="5262563"/>
          <p14:tracePt t="121487" x="4121150" y="5307013"/>
          <p14:tracePt t="121495" x="4121150" y="5335588"/>
          <p14:tracePt t="121503" x="4121150" y="5362575"/>
          <p14:tracePt t="121511" x="4121150" y="5380038"/>
          <p14:tracePt t="121519" x="4121150" y="5399088"/>
          <p14:tracePt t="121527" x="4121150" y="5416550"/>
          <p14:tracePt t="121535" x="4121150" y="5445125"/>
          <p14:tracePt t="121543" x="4111625" y="5462588"/>
          <p14:tracePt t="121551" x="4102100" y="5472113"/>
          <p14:tracePt t="121559" x="4094163" y="5499100"/>
          <p14:tracePt t="121568" x="4065588" y="5526088"/>
          <p14:tracePt t="121575" x="4038600" y="5545138"/>
          <p14:tracePt t="121584" x="4038600" y="5554663"/>
          <p14:tracePt t="121591" x="4011613" y="5562600"/>
          <p14:tracePt t="121601" x="4002088" y="5562600"/>
          <p14:tracePt t="121607" x="3975100" y="5572125"/>
          <p14:tracePt t="121617" x="3956050" y="5572125"/>
          <p14:tracePt t="121623" x="3929063" y="5572125"/>
          <p14:tracePt t="121631" x="3919538" y="5572125"/>
          <p14:tracePt t="121639" x="3892550" y="5572125"/>
          <p14:tracePt t="121647" x="3883025" y="5572125"/>
          <p14:tracePt t="121655" x="3865563" y="5572125"/>
          <p14:tracePt t="121663" x="3838575" y="5572125"/>
          <p14:tracePt t="121671" x="3829050" y="5572125"/>
          <p14:tracePt t="121679" x="3819525" y="5572125"/>
          <p14:tracePt t="121687" x="3802063" y="5572125"/>
          <p14:tracePt t="122304" x="3819525" y="5554663"/>
          <p14:tracePt t="122310" x="3919538" y="5526088"/>
          <p14:tracePt t="122318" x="3992563" y="5481638"/>
          <p14:tracePt t="122326" x="4075113" y="5453063"/>
          <p14:tracePt t="122334" x="4138613" y="5445125"/>
          <p14:tracePt t="122342" x="4175125" y="5445125"/>
          <p14:tracePt t="122351" x="4202113" y="5426075"/>
          <p14:tracePt t="122512" x="4211638" y="5426075"/>
          <p14:tracePt t="122522" x="4248150" y="5426075"/>
          <p14:tracePt t="122528" x="4330700" y="5426075"/>
          <p14:tracePt t="122535" x="4457700" y="5426075"/>
          <p14:tracePt t="122543" x="4622800" y="5426075"/>
          <p14:tracePt t="122550" x="4786313" y="5426075"/>
          <p14:tracePt t="122559" x="5114925" y="5426075"/>
          <p14:tracePt t="122567" x="5451475" y="5426075"/>
          <p14:tracePt t="122575" x="5907088" y="5435600"/>
          <p14:tracePt t="122583" x="6354763" y="5435600"/>
          <p14:tracePt t="122591" x="6800850" y="5435600"/>
          <p14:tracePt t="122600" x="7248525" y="5435600"/>
          <p14:tracePt t="122606" x="7731125" y="5435600"/>
          <p14:tracePt t="122616" x="8104188" y="5435600"/>
          <p14:tracePt t="122622" x="8624888" y="5435600"/>
          <p14:tracePt t="122630" x="9090025" y="5380038"/>
          <p14:tracePt t="124722" x="8943975" y="4797425"/>
          <p14:tracePt t="124728" x="8851900" y="4824413"/>
          <p14:tracePt t="124736" x="8770938" y="4841875"/>
          <p14:tracePt t="124743" x="8697913" y="4870450"/>
          <p14:tracePt t="124753" x="8559800" y="4906963"/>
          <p14:tracePt t="124759" x="8523288" y="4906963"/>
          <p14:tracePt t="124768" x="8478838" y="4906963"/>
          <p14:tracePt t="124775" x="8459788" y="4914900"/>
          <p14:tracePt t="124832" x="8451850" y="4906963"/>
          <p14:tracePt t="124841" x="8451850" y="4897438"/>
          <p14:tracePt t="124854" x="8451850" y="4878388"/>
          <p14:tracePt t="124896" x="8451850" y="4870450"/>
          <p14:tracePt t="125000" x="8423275" y="4914900"/>
          <p14:tracePt t="125009" x="8386763" y="4943475"/>
          <p14:tracePt t="125018" x="8323263" y="4997450"/>
          <p14:tracePt t="125024" x="8259763" y="5060950"/>
          <p14:tracePt t="125036" x="8204200" y="5116513"/>
          <p14:tracePt t="125039" x="8140700" y="5170488"/>
          <p14:tracePt t="125047" x="8113713" y="5226050"/>
          <p14:tracePt t="125055" x="8067675" y="5280025"/>
          <p14:tracePt t="125063" x="7986713" y="5343525"/>
          <p14:tracePt t="125071" x="7940675" y="5380038"/>
          <p14:tracePt t="125079" x="7877175" y="5426075"/>
          <p14:tracePt t="125087" x="7777163" y="5453063"/>
          <p14:tracePt t="125095" x="7694613" y="5472113"/>
          <p14:tracePt t="125103" x="7585075" y="5508625"/>
          <p14:tracePt t="125111" x="7439025" y="5545138"/>
          <p14:tracePt t="125119" x="7329488" y="5545138"/>
          <p14:tracePt t="125127" x="7202488" y="5545138"/>
          <p14:tracePt t="125134" x="7056438" y="5545138"/>
          <p14:tracePt t="125143" x="6929438" y="5545138"/>
          <p14:tracePt t="125151" x="6819900" y="5545138"/>
          <p14:tracePt t="125159" x="6681788" y="5526088"/>
          <p14:tracePt t="125167" x="6537325" y="5481638"/>
          <p14:tracePt t="125175" x="6381750" y="5435600"/>
          <p14:tracePt t="125183" x="6254750" y="5399088"/>
          <p14:tracePt t="125191" x="6135688" y="5335588"/>
          <p14:tracePt t="125200" x="6043613" y="5299075"/>
          <p14:tracePt t="125207" x="5953125" y="5243513"/>
          <p14:tracePt t="125220" x="5907088" y="5189538"/>
          <p14:tracePt t="125224" x="5880100" y="5170488"/>
          <p14:tracePt t="125236" x="5870575" y="5170488"/>
          <p14:tracePt t="125241" x="5853113" y="5160963"/>
          <p14:tracePt t="125248" x="5853113" y="5106988"/>
          <p14:tracePt t="125255" x="5853113" y="5033963"/>
          <p14:tracePt t="125263" x="5853113" y="4979988"/>
          <p14:tracePt t="125271" x="5870575" y="4860925"/>
          <p14:tracePt t="125279" x="5899150" y="4768850"/>
          <p14:tracePt t="125287" x="5972175" y="4668838"/>
          <p14:tracePt t="125295" x="6026150" y="4595813"/>
          <p14:tracePt t="125303" x="6099175" y="4495800"/>
          <p14:tracePt t="125311" x="6145213" y="4468813"/>
          <p14:tracePt t="125320" x="6208713" y="4422775"/>
          <p14:tracePt t="125327" x="6235700" y="4405313"/>
          <p14:tracePt t="125335" x="6262688" y="4395788"/>
          <p14:tracePt t="125343" x="6326188" y="4368800"/>
          <p14:tracePt t="125351" x="6362700" y="4368800"/>
          <p14:tracePt t="125359" x="6418263" y="4359275"/>
          <p14:tracePt t="125367" x="6481763" y="4359275"/>
          <p14:tracePt t="125375" x="6537325" y="4359275"/>
          <p14:tracePt t="125384" x="6591300" y="4359275"/>
          <p14:tracePt t="125391" x="6600825" y="4359275"/>
          <p14:tracePt t="125401" x="6673850" y="4359275"/>
          <p14:tracePt t="125407" x="6764338" y="4368800"/>
          <p14:tracePt t="125418" x="6827838" y="4405313"/>
          <p14:tracePt t="125423" x="6910388" y="4432300"/>
          <p14:tracePt t="125431" x="7029450" y="4486275"/>
          <p14:tracePt t="125439" x="7110413" y="4541838"/>
          <p14:tracePt t="125447" x="7192963" y="4614863"/>
          <p14:tracePt t="125455" x="7292975" y="4687888"/>
          <p14:tracePt t="125463" x="7392988" y="4760913"/>
          <p14:tracePt t="125471" x="7494588" y="4860925"/>
          <p14:tracePt t="125479" x="7567613" y="4924425"/>
          <p14:tracePt t="125487" x="7612063" y="4951413"/>
          <p14:tracePt t="125495" x="7667625" y="5033963"/>
          <p14:tracePt t="125504" x="7685088" y="5080000"/>
          <p14:tracePt t="125511" x="7740650" y="5143500"/>
          <p14:tracePt t="125519" x="7740650" y="5180013"/>
          <p14:tracePt t="125527" x="7748588" y="5216525"/>
          <p14:tracePt t="125536" x="7748588" y="5233988"/>
          <p14:tracePt t="125543" x="7748588" y="5262563"/>
          <p14:tracePt t="125552" x="7748588" y="5270500"/>
          <p14:tracePt t="125559" x="7748588" y="5280025"/>
          <p14:tracePt t="125568" x="7721600" y="5326063"/>
          <p14:tracePt t="125575" x="7704138" y="5362575"/>
          <p14:tracePt t="125584" x="7675563" y="5399088"/>
          <p14:tracePt t="125591" x="7639050" y="5435600"/>
          <p14:tracePt t="125601" x="7602538" y="5499100"/>
          <p14:tracePt t="125607" x="7531100" y="5562600"/>
          <p14:tracePt t="125617" x="7502525" y="5589588"/>
          <p14:tracePt t="125623" x="7448550" y="5618163"/>
          <p14:tracePt t="125631" x="7402513" y="5645150"/>
          <p14:tracePt t="125639" x="7319963" y="5672138"/>
          <p14:tracePt t="125647" x="7275513" y="5681663"/>
          <p14:tracePt t="125655" x="7248525" y="5691188"/>
          <p14:tracePt t="125663" x="7212013" y="5691188"/>
          <p14:tracePt t="125671" x="7156450" y="5691188"/>
          <p14:tracePt t="125679" x="7065963" y="5691188"/>
          <p14:tracePt t="125687" x="6964363" y="5691188"/>
          <p14:tracePt t="125695" x="6873875" y="5691188"/>
          <p14:tracePt t="125703" x="6819900" y="5691188"/>
          <p14:tracePt t="125711" x="6710363" y="5691188"/>
          <p14:tracePt t="125719" x="6664325" y="5681663"/>
          <p14:tracePt t="125727" x="6564313" y="5608638"/>
          <p14:tracePt t="125734" x="6481763" y="5562600"/>
          <p14:tracePt t="125743" x="6381750" y="5481638"/>
          <p14:tracePt t="125752" x="6299200" y="5426075"/>
          <p14:tracePt t="125759" x="6235700" y="5353050"/>
          <p14:tracePt t="125768" x="6199188" y="5326063"/>
          <p14:tracePt t="125775" x="6153150" y="5270500"/>
          <p14:tracePt t="125784" x="6145213" y="5216525"/>
          <p14:tracePt t="125791" x="6126163" y="5170488"/>
          <p14:tracePt t="125801" x="6108700" y="5153025"/>
          <p14:tracePt t="125807" x="6108700" y="5126038"/>
          <p14:tracePt t="125818" x="6108700" y="5106988"/>
          <p14:tracePt t="125823" x="6108700" y="5097463"/>
          <p14:tracePt t="125831" x="6108700" y="5070475"/>
          <p14:tracePt t="125839" x="6108700" y="5043488"/>
          <p14:tracePt t="125847" x="6116638" y="5016500"/>
          <p14:tracePt t="125855" x="6172200" y="4951413"/>
          <p14:tracePt t="125863" x="6181725" y="4943475"/>
          <p14:tracePt t="125871" x="6226175" y="4906963"/>
          <p14:tracePt t="125879" x="6326188" y="4841875"/>
          <p14:tracePt t="125887" x="6427788" y="4805363"/>
          <p14:tracePt t="125895" x="6554788" y="4760913"/>
          <p14:tracePt t="125905" x="6710363" y="4697413"/>
          <p14:tracePt t="125911" x="6873875" y="4668838"/>
          <p14:tracePt t="125920" x="7056438" y="4651375"/>
          <p14:tracePt t="125937" x="7366000" y="4651375"/>
          <p14:tracePt t="125943" x="7494588" y="4660900"/>
          <p14:tracePt t="125951" x="7612063" y="4705350"/>
          <p14:tracePt t="125959" x="7712075" y="4778375"/>
          <p14:tracePt t="125968" x="7758113" y="4814888"/>
          <p14:tracePt t="125975" x="7777163" y="4841875"/>
          <p14:tracePt t="125984" x="7794625" y="4870450"/>
          <p14:tracePt t="125991" x="7794625" y="4887913"/>
          <p14:tracePt t="126001" x="7794625" y="4906963"/>
          <p14:tracePt t="126007" x="7794625" y="4914900"/>
          <p14:tracePt t="126018" x="7794625" y="4924425"/>
          <p14:tracePt t="126128" x="7813675" y="4870450"/>
          <p14:tracePt t="126137" x="7858125" y="4805363"/>
          <p14:tracePt t="126144" x="7921625" y="4705350"/>
          <p14:tracePt t="126152" x="7940675" y="4641850"/>
          <p14:tracePt t="126159" x="7986713" y="4532313"/>
          <p14:tracePt t="126167" x="8013700" y="4432300"/>
          <p14:tracePt t="126175" x="8059738" y="4332288"/>
          <p14:tracePt t="126184" x="8096250" y="4240213"/>
          <p14:tracePt t="126191" x="8140700" y="4159250"/>
          <p14:tracePt t="126200" x="8159750" y="4113213"/>
          <p14:tracePt t="126207" x="8213725" y="4049713"/>
          <p14:tracePt t="126217" x="8232775" y="4003675"/>
          <p14:tracePt t="126223" x="8250238" y="3984625"/>
          <p14:tracePt t="126231" x="8277225" y="3948113"/>
          <p14:tracePt t="126239" x="8296275" y="3930650"/>
          <p14:tracePt t="126247" x="8305800" y="3921125"/>
          <p14:tracePt t="126255" x="8323263" y="3903663"/>
          <p14:tracePt t="126656" x="8323263" y="3848100"/>
          <p14:tracePt t="126666" x="8323263" y="3811588"/>
          <p14:tracePt t="126670" x="8323263" y="3757613"/>
          <p14:tracePt t="126678" x="8323263" y="3730625"/>
          <p14:tracePt t="126686" x="8323263" y="3675063"/>
          <p14:tracePt t="126694" x="8323263" y="3629025"/>
          <p14:tracePt t="126702" x="8323263" y="3575050"/>
          <p14:tracePt t="126710" x="8323263" y="3538538"/>
          <p14:tracePt t="126718" x="8323263" y="3502025"/>
          <p14:tracePt t="126726" x="8342313" y="3446463"/>
          <p14:tracePt t="126735" x="8342313" y="3419475"/>
          <p14:tracePt t="126743" x="8350250" y="3375025"/>
          <p14:tracePt t="126752" x="8350250" y="3355975"/>
          <p14:tracePt t="126759" x="8369300" y="3302000"/>
          <p14:tracePt t="126767" x="8378825" y="3265488"/>
          <p14:tracePt t="126775" x="8415338" y="3209925"/>
          <p14:tracePt t="126784" x="8423275" y="3155950"/>
          <p14:tracePt t="126791" x="8432800" y="3109913"/>
          <p14:tracePt t="126801" x="8432800" y="3082925"/>
          <p14:tracePt t="126807" x="8432800" y="3046413"/>
          <p14:tracePt t="126817" x="8469313" y="3000375"/>
          <p14:tracePt t="126823" x="8478838" y="2982913"/>
          <p14:tracePt t="126831" x="8478838" y="2946400"/>
          <p14:tracePt t="126839" x="8478838" y="2927350"/>
          <p14:tracePt t="126847" x="8478838" y="2900363"/>
          <p14:tracePt t="126855" x="8478838" y="2881313"/>
          <p14:tracePt t="126863" x="8478838" y="2854325"/>
          <p14:tracePt t="126871" x="8478838" y="2827338"/>
          <p14:tracePt t="126879" x="8478838" y="2800350"/>
          <p14:tracePt t="126887" x="8478838" y="2781300"/>
          <p14:tracePt t="126895" x="8478838" y="2754313"/>
          <p14:tracePt t="126903" x="8478838" y="2717800"/>
          <p14:tracePt t="126911" x="8478838" y="2698750"/>
          <p14:tracePt t="126919" x="8478838" y="2671763"/>
          <p14:tracePt t="126927" x="8478838" y="2662238"/>
          <p14:tracePt t="126951" x="8478838" y="2625725"/>
          <p14:tracePt t="126968" x="8478838" y="2617788"/>
          <p14:tracePt t="127232" x="8478838" y="2608263"/>
          <p14:tracePt t="127239" x="8442325" y="2598738"/>
          <p14:tracePt t="127246" x="8415338" y="2581275"/>
          <p14:tracePt t="127254" x="8369300" y="2571750"/>
          <p14:tracePt t="127262" x="8323263" y="2544763"/>
          <p14:tracePt t="127271" x="8296275" y="2517775"/>
          <p14:tracePt t="127279" x="8213725" y="2471738"/>
          <p14:tracePt t="127287" x="8132763" y="2462213"/>
          <p14:tracePt t="127294" x="8104188" y="2452688"/>
          <p14:tracePt t="127303" x="8086725" y="2452688"/>
          <p14:tracePt t="127559" x="8059738" y="2452688"/>
          <p14:tracePt t="127566" x="7986713" y="2462213"/>
          <p14:tracePt t="127575" x="7921625" y="2517775"/>
          <p14:tracePt t="127583" x="7885113" y="2554288"/>
          <p14:tracePt t="127590" x="7858125" y="2581275"/>
          <p14:tracePt t="127599" x="7850188" y="2589213"/>
          <p14:tracePt t="127606" x="7831138" y="2598738"/>
          <p14:tracePt t="127616" x="7821613" y="2608263"/>
          <p14:tracePt t="127983" x="7813675" y="2617788"/>
          <p14:tracePt t="127990" x="7804150" y="2617788"/>
          <p14:tracePt t="127998" x="7721600" y="2562225"/>
          <p14:tracePt t="128006" x="7704138" y="2544763"/>
          <p14:tracePt t="128017" x="7648575" y="2489200"/>
          <p14:tracePt t="128022" x="7594600" y="2462213"/>
          <p14:tracePt t="128031" x="7548563" y="2425700"/>
          <p14:tracePt t="128038" x="7466013" y="2371725"/>
          <p14:tracePt t="128046" x="7402513" y="2343150"/>
          <p14:tracePt t="128055" x="7366000" y="2335213"/>
          <p14:tracePt t="128063" x="7319963" y="2306638"/>
          <p14:tracePt t="128071" x="7312025" y="2306638"/>
          <p14:tracePt t="128079" x="7292975" y="2298700"/>
          <p14:tracePt t="128240" x="7283450" y="2298700"/>
          <p14:tracePt t="128248" x="7275513" y="2306638"/>
          <p14:tracePt t="128256" x="7265988" y="2335213"/>
          <p14:tracePt t="128264" x="7229475" y="2408238"/>
          <p14:tracePt t="128271" x="7202488" y="2435225"/>
          <p14:tracePt t="128279" x="7165975" y="2489200"/>
          <p14:tracePt t="128287" x="7146925" y="2535238"/>
          <p14:tracePt t="128295" x="7110413" y="2581275"/>
          <p14:tracePt t="128303" x="7083425" y="2608263"/>
          <p14:tracePt t="128311" x="7056438" y="2625725"/>
          <p14:tracePt t="128318" x="7037388" y="2662238"/>
          <p14:tracePt t="128327" x="7000875" y="2690813"/>
          <p14:tracePt t="128335" x="6992938" y="2698750"/>
          <p14:tracePt t="128343" x="6983413" y="2727325"/>
          <p14:tracePt t="128351" x="6983413" y="2735263"/>
          <p14:tracePt t="128359" x="6964363" y="2744788"/>
          <p14:tracePt t="128366" x="6956425" y="2754313"/>
          <p14:tracePt t="128792" x="6910388" y="2754313"/>
          <p14:tracePt t="128798" x="6783388" y="2754313"/>
          <p14:tracePt t="128806" x="6710363" y="2754313"/>
          <p14:tracePt t="128816" x="6610350" y="2735263"/>
          <p14:tracePt t="128822" x="6508750" y="2690813"/>
          <p14:tracePt t="128832" x="6427788" y="2654300"/>
          <p14:tracePt t="128839" x="6335713" y="2625725"/>
          <p14:tracePt t="128847" x="6272213" y="2581275"/>
          <p14:tracePt t="128855" x="6226175" y="2562225"/>
          <p14:tracePt t="128863" x="6199188" y="2544763"/>
          <p14:tracePt t="128871" x="6189663" y="2535238"/>
          <p14:tracePt t="129120" x="6181725" y="2481263"/>
          <p14:tracePt t="129135" x="6181725" y="2425700"/>
          <p14:tracePt t="129142" x="6181725" y="2371725"/>
          <p14:tracePt t="129150" x="6153150" y="2325688"/>
          <p14:tracePt t="129158" x="6153150" y="2252663"/>
          <p14:tracePt t="129166" x="6145213" y="2206625"/>
          <p14:tracePt t="129174" x="6116638" y="2133600"/>
          <p14:tracePt t="129182" x="6089650" y="2070100"/>
          <p14:tracePt t="129191" x="6053138" y="1987550"/>
          <p14:tracePt t="129199" x="6035675" y="1943100"/>
          <p14:tracePt t="129207" x="6007100" y="1897063"/>
          <p14:tracePt t="129217" x="5999163" y="1860550"/>
          <p14:tracePt t="129223" x="5999163" y="1814513"/>
          <p14:tracePt t="129233" x="5999163" y="1804988"/>
          <p14:tracePt t="129239" x="5999163" y="1797050"/>
          <p14:tracePt t="129247" x="5980113" y="1768475"/>
          <p14:tracePt t="129263" x="5980113" y="1751013"/>
          <p14:tracePt t="129271" x="5980113" y="1731963"/>
          <p14:tracePt t="129279" x="5980113" y="1724025"/>
          <p14:tracePt t="129295" x="5980113" y="1714500"/>
          <p14:tracePt t="129520" x="5962650" y="1724025"/>
          <p14:tracePt t="129527" x="5953125" y="1768475"/>
          <p14:tracePt t="129534" x="5916613" y="1797050"/>
          <p14:tracePt t="129542" x="5907088" y="1841500"/>
          <p14:tracePt t="129550" x="5899150" y="1870075"/>
          <p14:tracePt t="129559" x="5870575" y="1897063"/>
          <p14:tracePt t="129567" x="5870575" y="1933575"/>
          <p14:tracePt t="129574" x="5843588" y="1970088"/>
          <p14:tracePt t="129582" x="5843588" y="1979613"/>
          <p14:tracePt t="129590" x="5826125" y="1997075"/>
          <p14:tracePt t="129599" x="5807075" y="2033588"/>
          <p14:tracePt t="129824" x="5761038" y="2079625"/>
          <p14:tracePt t="129831" x="5743575" y="2097088"/>
          <p14:tracePt t="129839" x="5707063" y="2143125"/>
          <p14:tracePt t="129846" x="5688013" y="2160588"/>
          <p14:tracePt t="129854" x="5670550" y="2189163"/>
          <p14:tracePt t="129862" x="5643563" y="2233613"/>
          <p14:tracePt t="129870" x="5624513" y="2262188"/>
          <p14:tracePt t="129879" x="5607050" y="2289175"/>
          <p14:tracePt t="129887" x="5597525" y="2325688"/>
          <p14:tracePt t="129895" x="5597525" y="2343150"/>
          <p14:tracePt t="129903" x="5588000" y="2371725"/>
          <p14:tracePt t="129911" x="5588000" y="2389188"/>
          <p14:tracePt t="129919" x="5588000" y="2416175"/>
          <p14:tracePt t="129927" x="5588000" y="2435225"/>
          <p14:tracePt t="129935" x="5588000" y="2471738"/>
          <p14:tracePt t="129953" x="5588000" y="2517775"/>
          <p14:tracePt t="129959" x="5588000" y="2544763"/>
          <p14:tracePt t="129968" x="5588000" y="2581275"/>
          <p14:tracePt t="129974" x="5607050" y="2608263"/>
          <p14:tracePt t="129982" x="5616575" y="2608263"/>
          <p14:tracePt t="129990" x="5624513" y="2608263"/>
          <p14:tracePt t="131256" x="5634038" y="2617788"/>
          <p14:tracePt t="131728" x="5634038" y="2589213"/>
          <p14:tracePt t="131848" x="5634038" y="2581275"/>
          <p14:tracePt t="131855" x="5616575" y="2554288"/>
          <p14:tracePt t="131864" x="5616575" y="2544763"/>
          <p14:tracePt t="131880" x="5616575" y="2535238"/>
          <p14:tracePt t="131984" x="5616575" y="2525713"/>
          <p14:tracePt t="132456" x="5607050" y="2517775"/>
          <p14:tracePt t="133431" x="5597525" y="2554288"/>
          <p14:tracePt t="133439" x="5551488" y="2662238"/>
          <p14:tracePt t="133448" x="5551488" y="2754313"/>
          <p14:tracePt t="133454" x="5534025" y="2863850"/>
          <p14:tracePt t="133462" x="5534025" y="2973388"/>
          <p14:tracePt t="133470" x="5534025" y="3036888"/>
          <p14:tracePt t="133478" x="5534025" y="3163888"/>
          <p14:tracePt t="133486" x="5534025" y="3309938"/>
          <p14:tracePt t="133494" x="5534025" y="3419475"/>
          <p14:tracePt t="133503" x="5543550" y="3529013"/>
          <p14:tracePt t="133511" x="5570538" y="3638550"/>
          <p14:tracePt t="133519" x="5580063" y="3721100"/>
          <p14:tracePt t="133527" x="5624513" y="3784600"/>
          <p14:tracePt t="133535" x="5634038" y="3821113"/>
          <p14:tracePt t="133543" x="5643563" y="3867150"/>
          <p14:tracePt t="133551" x="5643563" y="3894138"/>
          <p14:tracePt t="133559" x="5661025" y="3940175"/>
          <p14:tracePt t="133566" x="5670550" y="3967163"/>
          <p14:tracePt t="133575" x="5670550" y="3984625"/>
          <p14:tracePt t="133583" x="5670550" y="4013200"/>
          <p14:tracePt t="133591" x="5680075" y="4021138"/>
          <p14:tracePt t="133599" x="5688013" y="4030663"/>
          <p14:tracePt t="133607" x="5734050" y="4086225"/>
          <p14:tracePt t="133616" x="5789613" y="4149725"/>
          <p14:tracePt t="133623" x="5853113" y="4232275"/>
          <p14:tracePt t="133633" x="5943600" y="4322763"/>
          <p14:tracePt t="133639" x="6026150" y="4405313"/>
          <p14:tracePt t="133647" x="6108700" y="4486275"/>
          <p14:tracePt t="133663" x="6116638" y="4486275"/>
          <p14:tracePt t="133671" x="6172200" y="4522788"/>
          <p14:tracePt t="133679" x="6181725" y="4559300"/>
          <p14:tracePt t="133687" x="6181725" y="4614863"/>
          <p14:tracePt t="133695" x="6181725" y="4678363"/>
          <p14:tracePt t="133703" x="6181725" y="4732338"/>
          <p14:tracePt t="133711" x="6181725" y="4768850"/>
          <p14:tracePt t="133719" x="6181725" y="4824413"/>
          <p14:tracePt t="133727" x="6181725" y="4870450"/>
          <p14:tracePt t="133735" x="6181725" y="4878388"/>
          <p14:tracePt t="133743" x="6189663" y="4924425"/>
          <p14:tracePt t="133751" x="6189663" y="4933950"/>
          <p14:tracePt t="133759" x="6189663" y="4960938"/>
          <p14:tracePt t="133767" x="6189663" y="4987925"/>
          <p14:tracePt t="133775" x="6199188" y="5033963"/>
          <p14:tracePt t="133784" x="6235700" y="5097463"/>
          <p14:tracePt t="133791" x="6262688" y="5153025"/>
          <p14:tracePt t="133801" x="6308725" y="5207000"/>
          <p14:tracePt t="133807" x="6318250" y="5216525"/>
          <p14:tracePt t="133817" x="6345238" y="5253038"/>
          <p14:tracePt t="133823" x="6372225" y="5299075"/>
          <p14:tracePt t="133834" x="6391275" y="5316538"/>
          <p14:tracePt t="133839" x="6408738" y="5343525"/>
          <p14:tracePt t="133847" x="6418263" y="5353050"/>
          <p14:tracePt t="133855" x="6427788" y="5362575"/>
          <p14:tracePt t="133863" x="6435725" y="5372100"/>
          <p14:tracePt t="134104" x="6445250" y="5372100"/>
          <p14:tracePt t="134118" x="6445250" y="5362575"/>
          <p14:tracePt t="134126" x="6445250" y="5353050"/>
          <p14:tracePt t="134134" x="6445250" y="5343525"/>
          <p14:tracePt t="134150" x="6445250" y="5326063"/>
          <p14:tracePt t="134166" x="6445250" y="5316538"/>
          <p14:tracePt t="134175" x="6445250" y="5307013"/>
          <p14:tracePt t="134183" x="6445250" y="5289550"/>
          <p14:tracePt t="134191" x="6464300" y="5243513"/>
          <p14:tracePt t="134199" x="6500813" y="5216525"/>
          <p14:tracePt t="134207" x="6508750" y="5197475"/>
          <p14:tracePt t="134216" x="6527800" y="5153025"/>
          <p14:tracePt t="134223" x="6554788" y="5133975"/>
          <p14:tracePt t="134233" x="6564313" y="5116513"/>
          <p14:tracePt t="134239" x="6591300" y="5097463"/>
          <p14:tracePt t="134247" x="6591300" y="5089525"/>
          <p14:tracePt t="134255" x="6618288" y="5070475"/>
          <p14:tracePt t="134263" x="6627813" y="5060950"/>
          <p14:tracePt t="134271" x="6637338" y="5053013"/>
          <p14:tracePt t="134327" x="6645275" y="5053013"/>
          <p14:tracePt t="134359" x="6664325" y="5060950"/>
          <p14:tracePt t="134367" x="6673850" y="5070475"/>
          <p14:tracePt t="134375" x="6681788" y="5080000"/>
          <p14:tracePt t="134385" x="6691313" y="5097463"/>
          <p14:tracePt t="134391" x="6718300" y="5116513"/>
          <p14:tracePt t="134401" x="6718300" y="5126038"/>
          <p14:tracePt t="134407" x="6746875" y="5133975"/>
          <p14:tracePt t="134418" x="6783388" y="5143500"/>
          <p14:tracePt t="134423" x="6800850" y="5160963"/>
          <p14:tracePt t="134435" x="6819900" y="5160963"/>
          <p14:tracePt t="134439" x="6846888" y="5160963"/>
          <p14:tracePt t="134451" x="6856413" y="5160963"/>
          <p14:tracePt t="134680" x="6864350" y="5170488"/>
          <p14:tracePt t="134687" x="6864350" y="5180013"/>
          <p14:tracePt t="134702" x="6864350" y="5189538"/>
          <p14:tracePt t="134710" x="6873875" y="5207000"/>
          <p14:tracePt t="134719" x="6873875" y="5216525"/>
          <p14:tracePt t="134727" x="6892925" y="5233988"/>
          <p14:tracePt t="134735" x="6892925" y="5243513"/>
          <p14:tracePt t="134743" x="6900863" y="5253038"/>
          <p14:tracePt t="134759" x="6910388" y="5262563"/>
          <p14:tracePt t="134928" x="6910388" y="5270500"/>
          <p14:tracePt t="134935" x="6919913" y="5280025"/>
          <p14:tracePt t="134942" x="6929438" y="5299075"/>
          <p14:tracePt t="134966" x="6937375" y="5299075"/>
          <p14:tracePt t="135040" x="6946900" y="5307013"/>
          <p14:tracePt t="135047" x="6946900" y="5326063"/>
          <p14:tracePt t="135054" x="6946900" y="5353050"/>
          <p14:tracePt t="135062" x="6946900" y="5362575"/>
          <p14:tracePt t="135070" x="6973888" y="5389563"/>
          <p14:tracePt t="135078" x="7000875" y="5408613"/>
          <p14:tracePt t="135086" x="7046913" y="5426075"/>
          <p14:tracePt t="135094" x="7073900" y="5445125"/>
          <p14:tracePt t="135102" x="7092950" y="5462588"/>
          <p14:tracePt t="135110" x="7146925" y="5472113"/>
          <p14:tracePt t="135118" x="7192963" y="5481638"/>
          <p14:tracePt t="135126" x="7229475" y="5481638"/>
          <p14:tracePt t="135135" x="7265988" y="5489575"/>
          <p14:tracePt t="135143" x="7292975" y="5489575"/>
          <p14:tracePt t="135151" x="7329488" y="5489575"/>
          <p14:tracePt t="135159" x="7356475" y="5508625"/>
          <p14:tracePt t="135167" x="7385050" y="5508625"/>
          <p14:tracePt t="135343" x="7412038" y="5499100"/>
          <p14:tracePt t="135351" x="7448550" y="5472113"/>
          <p14:tracePt t="135359" x="7466013" y="5445125"/>
          <p14:tracePt t="135366" x="7521575" y="5426075"/>
          <p14:tracePt t="135375" x="7548563" y="5408613"/>
          <p14:tracePt t="135383" x="7575550" y="5389563"/>
          <p14:tracePt t="135391" x="7621588" y="5353050"/>
          <p14:tracePt t="135399" x="7658100" y="5343525"/>
          <p14:tracePt t="135407" x="7667625" y="5335588"/>
          <p14:tracePt t="135416" x="7694613" y="5307013"/>
          <p14:tracePt t="135423" x="7704138" y="5299075"/>
          <p14:tracePt t="135433" x="7712075" y="5289550"/>
          <p14:tracePt t="135439" x="7712075" y="5280025"/>
          <p14:tracePt t="135449" x="7712075" y="5270500"/>
          <p14:tracePt t="135664" x="7721600" y="5262563"/>
          <p14:tracePt t="135671" x="7731125" y="5262563"/>
          <p14:tracePt t="135678" x="7777163" y="5262563"/>
          <p14:tracePt t="135686" x="7831138" y="5270500"/>
          <p14:tracePt t="135695" x="7867650" y="5289550"/>
          <p14:tracePt t="135703" x="7921625" y="5316538"/>
          <p14:tracePt t="135711" x="7940675" y="5335588"/>
          <p14:tracePt t="135719" x="7958138" y="5343525"/>
          <p14:tracePt t="135727" x="7977188" y="5353050"/>
          <p14:tracePt t="135744" x="8013700" y="5372100"/>
          <p14:tracePt t="136272" x="7994650" y="5372100"/>
          <p14:tracePt t="136343" x="7986713" y="5353050"/>
          <p14:tracePt t="136352" x="7977188" y="5353050"/>
          <p14:tracePt t="136360" x="7967663" y="5343525"/>
          <p14:tracePt t="136383" x="7967663" y="5335588"/>
          <p14:tracePt t="136463" x="7967663" y="5326063"/>
          <p14:tracePt t="137271" x="7940675" y="5316538"/>
          <p14:tracePt t="137279" x="7885113" y="5316538"/>
          <p14:tracePt t="137286" x="7867650" y="5316538"/>
          <p14:tracePt t="137294" x="7858125" y="5316538"/>
          <p14:tracePt t="137302" x="7850188" y="5316538"/>
          <p14:tracePt t="137310" x="7840663" y="5316538"/>
          <p14:tracePt t="137567" x="7831138" y="5307013"/>
          <p14:tracePt t="137574" x="7831138" y="5289550"/>
          <p14:tracePt t="137582" x="7831138" y="5280025"/>
          <p14:tracePt t="137590" x="7831138" y="5253038"/>
          <p14:tracePt t="137599" x="7840663" y="5189538"/>
          <p14:tracePt t="137606" x="7840663" y="5153025"/>
          <p14:tracePt t="137615" x="7850188" y="5097463"/>
          <p14:tracePt t="137622" x="7850188" y="5043488"/>
          <p14:tracePt t="137632" x="7867650" y="4979988"/>
          <p14:tracePt t="137639" x="7885113" y="4897438"/>
          <p14:tracePt t="137648" x="7885113" y="4841875"/>
          <p14:tracePt t="137655" x="7885113" y="4787900"/>
          <p14:tracePt t="137663" x="7885113" y="4741863"/>
          <p14:tracePt t="137671" x="7885113" y="4705350"/>
          <p14:tracePt t="137679" x="7885113" y="4651375"/>
          <p14:tracePt t="137687" x="7885113" y="4541838"/>
          <p14:tracePt t="137695" x="7885113" y="4432300"/>
          <p14:tracePt t="137703" x="7885113" y="4303713"/>
          <p14:tracePt t="137711" x="7885113" y="4159250"/>
          <p14:tracePt t="137719" x="7867650" y="4030663"/>
          <p14:tracePt t="137727" x="7867650" y="3884613"/>
          <p14:tracePt t="137735" x="7867650" y="3757613"/>
          <p14:tracePt t="137743" x="7867650" y="3611563"/>
          <p14:tracePt t="137751" x="7867650" y="3482975"/>
          <p14:tracePt t="137759" x="7867650" y="3375025"/>
          <p14:tracePt t="137766" x="7885113" y="3255963"/>
          <p14:tracePt t="137775" x="7913688" y="3146425"/>
          <p14:tracePt t="137783" x="7958138" y="3046413"/>
          <p14:tracePt t="137791" x="7986713" y="2954338"/>
          <p14:tracePt t="137799" x="8013700" y="2909888"/>
          <p14:tracePt t="137807" x="8031163" y="2863850"/>
          <p14:tracePt t="137815" x="8031163" y="2817813"/>
          <p14:tracePt t="137823" x="8040688" y="2790825"/>
          <p14:tracePt t="137834" x="8050213" y="2771775"/>
          <p14:tracePt t="138007" x="8050213" y="2790825"/>
          <p14:tracePt t="138014" x="8050213" y="2817813"/>
          <p14:tracePt t="138022" x="8050213" y="2854325"/>
          <p14:tracePt t="138032" x="8050213" y="2873375"/>
          <p14:tracePt t="138038" x="8050213" y="2900363"/>
          <p14:tracePt t="138048" x="8050213" y="2917825"/>
          <p14:tracePt t="138054" x="8050213" y="2927350"/>
          <p14:tracePt t="138062" x="8050213" y="2936875"/>
          <p14:tracePt t="139000" x="8040688" y="2936875"/>
          <p14:tracePt t="139006" x="7994650" y="2954338"/>
          <p14:tracePt t="139014" x="7940675" y="2954338"/>
          <p14:tracePt t="139022" x="7894638" y="2954338"/>
          <p14:tracePt t="139032" x="7858125" y="2954338"/>
          <p14:tracePt t="139038" x="7821613" y="2954338"/>
          <p14:tracePt t="139464" x="7813675" y="2954338"/>
          <p14:tracePt t="139470" x="7813675" y="3000375"/>
          <p14:tracePt t="139479" x="7813675" y="3046413"/>
          <p14:tracePt t="139486" x="7821613" y="3100388"/>
          <p14:tracePt t="139494" x="7840663" y="3173413"/>
          <p14:tracePt t="139502" x="7867650" y="3273425"/>
          <p14:tracePt t="139510" x="7913688" y="3411538"/>
          <p14:tracePt t="139519" x="7921625" y="3482975"/>
          <p14:tracePt t="139526" x="7940675" y="3629025"/>
          <p14:tracePt t="139534" x="7967663" y="3757613"/>
          <p14:tracePt t="139542" x="7977188" y="3894138"/>
          <p14:tracePt t="139550" x="7977188" y="3984625"/>
          <p14:tracePt t="139558" x="7977188" y="4113213"/>
          <p14:tracePt t="139566" x="7977188" y="4203700"/>
          <p14:tracePt t="139574" x="7977188" y="4313238"/>
          <p14:tracePt t="139582" x="7958138" y="4405313"/>
          <p14:tracePt t="139591" x="7904163" y="4522788"/>
          <p14:tracePt t="139599" x="7877175" y="4587875"/>
          <p14:tracePt t="139607" x="7821613" y="4687888"/>
          <p14:tracePt t="139616" x="7804150" y="4714875"/>
          <p14:tracePt t="139623" x="7748588" y="4778375"/>
          <p14:tracePt t="139633" x="7704138" y="4841875"/>
          <p14:tracePt t="139639" x="7675563" y="4887913"/>
          <p14:tracePt t="139649" x="7648575" y="4914900"/>
          <p14:tracePt t="139655" x="7631113" y="4951413"/>
          <p14:tracePt t="139663" x="7612063" y="4970463"/>
          <p14:tracePt t="139671" x="7567613" y="5016500"/>
          <p14:tracePt t="139679" x="7567613" y="5024438"/>
          <p14:tracePt t="139695" x="7548563" y="5033963"/>
          <p14:tracePt t="139703" x="7539038" y="5033963"/>
          <p14:tracePt t="139976" x="7539038" y="5006975"/>
          <p14:tracePt t="139982" x="7539038" y="4997450"/>
          <p14:tracePt t="139990" x="7539038" y="4987925"/>
          <p14:tracePt t="139998" x="7548563" y="4970463"/>
          <p14:tracePt t="140006" x="7548563" y="4960938"/>
          <p14:tracePt t="140015" x="7567613" y="4943475"/>
          <p14:tracePt t="140768" x="7575550" y="4914900"/>
          <p14:tracePt t="140775" x="7575550" y="4897438"/>
          <p14:tracePt t="140783" x="7594600" y="4870450"/>
          <p14:tracePt t="140791" x="7602538" y="4824413"/>
          <p14:tracePt t="140800" x="7602538" y="4805363"/>
          <p14:tracePt t="140808" x="7612063" y="4751388"/>
          <p14:tracePt t="140815" x="7631113" y="4697413"/>
          <p14:tracePt t="140822" x="7648575" y="4632325"/>
          <p14:tracePt t="140831" x="7675563" y="4551363"/>
          <p14:tracePt t="140838" x="7675563" y="4495800"/>
          <p14:tracePt t="140848" x="7721600" y="4395788"/>
          <p14:tracePt t="140854" x="7731125" y="4322763"/>
          <p14:tracePt t="140862" x="7758113" y="4240213"/>
          <p14:tracePt t="140870" x="7758113" y="4149725"/>
          <p14:tracePt t="140878" x="7804150" y="4067175"/>
          <p14:tracePt t="140886" x="7813675" y="3994150"/>
          <p14:tracePt t="140895" x="7813675" y="3940175"/>
          <p14:tracePt t="140903" x="7813675" y="3894138"/>
          <p14:tracePt t="140911" x="7813675" y="3840163"/>
          <p14:tracePt t="140919" x="7813675" y="3811588"/>
          <p14:tracePt t="140927" x="7813675" y="3757613"/>
          <p14:tracePt t="140935" x="7813675" y="3702050"/>
          <p14:tracePt t="140943" x="7813675" y="3648075"/>
          <p14:tracePt t="140951" x="7813675" y="3602038"/>
          <p14:tracePt t="140959" x="7813675" y="3548063"/>
          <p14:tracePt t="140967" x="7813675" y="3492500"/>
          <p14:tracePt t="140975" x="7813675" y="3455988"/>
          <p14:tracePt t="140983" x="7813675" y="3402013"/>
          <p14:tracePt t="140991" x="7813675" y="3355975"/>
          <p14:tracePt t="140999" x="7821613" y="3328988"/>
          <p14:tracePt t="141007" x="7821613" y="3282950"/>
          <p14:tracePt t="141015" x="7840663" y="3255963"/>
          <p14:tracePt t="141023" x="7840663" y="3236913"/>
          <p14:tracePt t="141032" x="7858125" y="3192463"/>
          <p14:tracePt t="141049" x="7858125" y="3163888"/>
          <p14:tracePt t="141055" x="7867650" y="3146425"/>
          <p14:tracePt t="141063" x="7867650" y="3127375"/>
          <p14:tracePt t="141071" x="7894638" y="3090863"/>
          <p14:tracePt t="141216" x="7894638" y="3082925"/>
          <p14:tracePt t="141222" x="7894638" y="3073400"/>
          <p14:tracePt t="141230" x="7894638" y="3036888"/>
          <p14:tracePt t="141238" x="7894638" y="3027363"/>
          <p14:tracePt t="141249" x="7894638" y="3017838"/>
          <p14:tracePt t="141263" x="7894638" y="3009900"/>
          <p14:tracePt t="141279" x="7894638" y="3000375"/>
          <p14:tracePt t="141287" x="7894638" y="2982913"/>
          <p14:tracePt t="141303" x="7894638" y="2973388"/>
          <p14:tracePt t="141672" x="7894638" y="2963863"/>
          <p14:tracePt t="141752" x="7894638" y="2946400"/>
          <p14:tracePt t="142096" x="7850188" y="2946400"/>
          <p14:tracePt t="142102" x="7777163" y="2946400"/>
          <p14:tracePt t="142111" x="7740650" y="2946400"/>
          <p14:tracePt t="142119" x="7712075" y="2946400"/>
          <p14:tracePt t="142127" x="7658100" y="2946400"/>
          <p14:tracePt t="142135" x="7612063" y="2946400"/>
          <p14:tracePt t="142143" x="7575550" y="2946400"/>
          <p14:tracePt t="142151" x="7558088" y="2946400"/>
          <p14:tracePt t="142159" x="7521575" y="2946400"/>
          <p14:tracePt t="142175" x="7512050" y="2946400"/>
          <p14:tracePt t="142191" x="7494588" y="2946400"/>
          <p14:tracePt t="142302" x="7485063" y="2946400"/>
          <p14:tracePt t="142310" x="7466013" y="2946400"/>
          <p14:tracePt t="142318" x="7429500" y="2946400"/>
          <p14:tracePt t="142326" x="7402513" y="2946400"/>
          <p14:tracePt t="142335" x="7385050" y="2946400"/>
          <p14:tracePt t="142343" x="7348538" y="2946400"/>
          <p14:tracePt t="142359" x="7329488" y="2946400"/>
          <p14:tracePt t="142367" x="7302500" y="2946400"/>
          <p14:tracePt t="142375" x="7292975" y="2946400"/>
          <p14:tracePt t="142383" x="7283450" y="2946400"/>
          <p14:tracePt t="142407" x="7256463" y="2946400"/>
          <p14:tracePt t="142417" x="7239000" y="2946400"/>
          <p14:tracePt t="142423" x="7202488" y="2946400"/>
          <p14:tracePt t="142433" x="7146925" y="2946400"/>
          <p14:tracePt t="142439" x="7083425" y="2946400"/>
          <p14:tracePt t="142450" x="7029450" y="2946400"/>
          <p14:tracePt t="142455" x="6973888" y="2946400"/>
          <p14:tracePt t="142466" x="6892925" y="2927350"/>
          <p14:tracePt t="142472" x="6864350" y="2917825"/>
          <p14:tracePt t="142479" x="6846888" y="2917825"/>
          <p14:tracePt t="142487" x="6827838" y="2917825"/>
          <p14:tracePt t="142495" x="6819900" y="2917825"/>
          <p14:tracePt t="142503" x="6819900" y="2909888"/>
          <p14:tracePt t="142511" x="6810375" y="2909888"/>
          <p14:tracePt t="142527" x="6791325" y="2909888"/>
          <p14:tracePt t="142535" x="6783388" y="2900363"/>
          <p14:tracePt t="142559" x="6773863" y="2900363"/>
          <p14:tracePt t="143696" x="6883400" y="2900363"/>
          <p14:tracePt t="143702" x="7029450" y="2900363"/>
          <p14:tracePt t="143710" x="7175500" y="2900363"/>
          <p14:tracePt t="143718" x="7319963" y="2900363"/>
          <p14:tracePt t="143726" x="7448550" y="2900363"/>
          <p14:tracePt t="143735" x="7539038" y="2900363"/>
          <p14:tracePt t="143743" x="7648575" y="2900363"/>
          <p14:tracePt t="143751" x="7748588" y="2909888"/>
          <p14:tracePt t="143759" x="7821613" y="2909888"/>
          <p14:tracePt t="143767" x="7885113" y="2946400"/>
          <p14:tracePt t="143775" x="7921625" y="2954338"/>
          <p14:tracePt t="143783" x="7958138" y="2963863"/>
          <p14:tracePt t="143791" x="7977188" y="2982913"/>
          <p14:tracePt t="144024" x="7986713" y="3000375"/>
          <p14:tracePt t="144030" x="7986713" y="3046413"/>
          <p14:tracePt t="144038" x="7986713" y="3073400"/>
          <p14:tracePt t="144047" x="7986713" y="3100388"/>
          <p14:tracePt t="144055" x="7986713" y="3127375"/>
          <p14:tracePt t="144068" x="7986713" y="3173413"/>
          <p14:tracePt t="144072" x="7994650" y="3200400"/>
          <p14:tracePt t="144080" x="8004175" y="3209925"/>
          <p14:tracePt t="144089" x="8023225" y="3228975"/>
          <p14:tracePt t="144105" x="8031163" y="3246438"/>
          <p14:tracePt t="144208" x="8031163" y="3265488"/>
          <p14:tracePt t="144232" x="8031163" y="3273425"/>
          <p14:tracePt t="144240" x="8031163" y="3282950"/>
          <p14:tracePt t="144248" x="8031163" y="3292475"/>
          <p14:tracePt t="144254" x="8031163" y="3302000"/>
          <p14:tracePt t="144264" x="8031163" y="3319463"/>
          <p14:tracePt t="144270" x="8004175" y="3365500"/>
          <p14:tracePt t="144278" x="8004175" y="3375025"/>
          <p14:tracePt t="144286" x="7994650" y="3402013"/>
          <p14:tracePt t="144294" x="7994650" y="3419475"/>
          <p14:tracePt t="144302" x="7994650" y="3446463"/>
          <p14:tracePt t="144312" x="7986713" y="3475038"/>
          <p14:tracePt t="144318" x="7958138" y="3519488"/>
          <p14:tracePt t="144326" x="7950200" y="3565525"/>
          <p14:tracePt t="144335" x="7940675" y="3602038"/>
          <p14:tracePt t="144343" x="7940675" y="3665538"/>
          <p14:tracePt t="144352" x="7931150" y="3721100"/>
          <p14:tracePt t="144359" x="7931150" y="3748088"/>
          <p14:tracePt t="144367" x="7931150" y="3794125"/>
          <p14:tracePt t="144375" x="7931150" y="3848100"/>
          <p14:tracePt t="144383" x="7931150" y="3903663"/>
          <p14:tracePt t="144391" x="7967663" y="4021138"/>
          <p14:tracePt t="144399" x="7977188" y="4113213"/>
          <p14:tracePt t="144407" x="7977188" y="4186238"/>
          <p14:tracePt t="144416" x="7986713" y="4249738"/>
          <p14:tracePt t="144423" x="8004175" y="4340225"/>
          <p14:tracePt t="144433" x="8023225" y="4368800"/>
          <p14:tracePt t="144439" x="8023225" y="4422775"/>
          <p14:tracePt t="144450" x="8031163" y="4486275"/>
          <p14:tracePt t="144455" x="8031163" y="4522788"/>
          <p14:tracePt t="144466" x="8031163" y="4532313"/>
          <p14:tracePt t="144471" x="8040688" y="4559300"/>
          <p14:tracePt t="144487" x="8040688" y="4568825"/>
          <p14:tracePt t="146295" x="8067675" y="4568825"/>
          <p14:tracePt t="146305" x="8186738" y="4532313"/>
          <p14:tracePt t="146311" x="8369300" y="4514850"/>
          <p14:tracePt t="146319" x="8505825" y="4468813"/>
          <p14:tracePt t="146327" x="8632825" y="4422775"/>
          <p14:tracePt t="146335" x="8761413" y="4395788"/>
          <p14:tracePt t="146343" x="8897938" y="4349750"/>
          <p14:tracePt t="146352" x="9024938" y="4322763"/>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ChangeArrowheads="1"/>
          </p:cNvSpPr>
          <p:nvPr/>
        </p:nvSpPr>
        <p:spPr bwMode="auto">
          <a:xfrm>
            <a:off x="898525" y="4148138"/>
            <a:ext cx="3889375" cy="2087562"/>
          </a:xfrm>
          <a:prstGeom prst="rect">
            <a:avLst/>
          </a:prstGeom>
          <a:noFill/>
          <a:ln w="9525">
            <a:solidFill>
              <a:schemeClr val="tx1"/>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1443" name="Rectangle 3"/>
          <p:cNvSpPr>
            <a:spLocks noChangeArrowheads="1"/>
          </p:cNvSpPr>
          <p:nvPr/>
        </p:nvSpPr>
        <p:spPr bwMode="auto">
          <a:xfrm>
            <a:off x="1042988" y="1698625"/>
            <a:ext cx="3529012" cy="1368425"/>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1444" name="Rectangle 4"/>
          <p:cNvSpPr>
            <a:spLocks noChangeArrowheads="1"/>
          </p:cNvSpPr>
          <p:nvPr/>
        </p:nvSpPr>
        <p:spPr bwMode="auto">
          <a:xfrm>
            <a:off x="1042988" y="4291013"/>
            <a:ext cx="3529012" cy="1368425"/>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1445" name="Rectangle 5"/>
          <p:cNvSpPr>
            <a:spLocks noChangeArrowheads="1"/>
          </p:cNvSpPr>
          <p:nvPr/>
        </p:nvSpPr>
        <p:spPr bwMode="auto">
          <a:xfrm>
            <a:off x="611188" y="5875338"/>
            <a:ext cx="4464050" cy="36195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1446" name="Rectangle 6"/>
          <p:cNvSpPr>
            <a:spLocks noChangeArrowheads="1"/>
          </p:cNvSpPr>
          <p:nvPr/>
        </p:nvSpPr>
        <p:spPr bwMode="auto">
          <a:xfrm>
            <a:off x="682625" y="979488"/>
            <a:ext cx="4248150" cy="36195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1447" name="Rectangle 7"/>
          <p:cNvSpPr>
            <a:spLocks noChangeArrowheads="1"/>
          </p:cNvSpPr>
          <p:nvPr/>
        </p:nvSpPr>
        <p:spPr bwMode="auto">
          <a:xfrm>
            <a:off x="1114425" y="979488"/>
            <a:ext cx="360363" cy="20875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1448" name="Rectangle 8"/>
          <p:cNvSpPr>
            <a:spLocks noChangeArrowheads="1"/>
          </p:cNvSpPr>
          <p:nvPr/>
        </p:nvSpPr>
        <p:spPr bwMode="auto">
          <a:xfrm>
            <a:off x="1617663" y="1482725"/>
            <a:ext cx="288925" cy="4176713"/>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1449" name="Rectangle 9"/>
          <p:cNvSpPr>
            <a:spLocks noChangeArrowheads="1"/>
          </p:cNvSpPr>
          <p:nvPr/>
        </p:nvSpPr>
        <p:spPr bwMode="auto">
          <a:xfrm>
            <a:off x="2554288" y="1482725"/>
            <a:ext cx="288925" cy="4176713"/>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1450" name="Rectangle 10"/>
          <p:cNvSpPr>
            <a:spLocks noChangeArrowheads="1"/>
          </p:cNvSpPr>
          <p:nvPr/>
        </p:nvSpPr>
        <p:spPr bwMode="auto">
          <a:xfrm>
            <a:off x="1114425" y="4148138"/>
            <a:ext cx="358775" cy="1727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1451" name="Rectangle 11"/>
          <p:cNvSpPr>
            <a:spLocks noChangeArrowheads="1"/>
          </p:cNvSpPr>
          <p:nvPr/>
        </p:nvSpPr>
        <p:spPr bwMode="auto">
          <a:xfrm>
            <a:off x="2122488" y="1698625"/>
            <a:ext cx="288925" cy="201771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61452" name="Group 12"/>
          <p:cNvGrpSpPr>
            <a:grpSpLocks/>
          </p:cNvGrpSpPr>
          <p:nvPr/>
        </p:nvGrpSpPr>
        <p:grpSpPr bwMode="auto">
          <a:xfrm>
            <a:off x="1042988" y="4291013"/>
            <a:ext cx="431800" cy="431800"/>
            <a:chOff x="1610" y="3249"/>
            <a:chExt cx="272" cy="272"/>
          </a:xfrm>
        </p:grpSpPr>
        <p:sp>
          <p:nvSpPr>
            <p:cNvPr id="61453" name="Rectangle 13"/>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1454" name="Rectangle 14"/>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1455" name="Group 15"/>
          <p:cNvGrpSpPr>
            <a:grpSpLocks/>
          </p:cNvGrpSpPr>
          <p:nvPr/>
        </p:nvGrpSpPr>
        <p:grpSpPr bwMode="auto">
          <a:xfrm>
            <a:off x="898525" y="5875338"/>
            <a:ext cx="431800" cy="431800"/>
            <a:chOff x="1610" y="3249"/>
            <a:chExt cx="272" cy="272"/>
          </a:xfrm>
        </p:grpSpPr>
        <p:sp>
          <p:nvSpPr>
            <p:cNvPr id="61456" name="Rectangle 16"/>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1457" name="Rectangle 17"/>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1458" name="Group 18"/>
          <p:cNvGrpSpPr>
            <a:grpSpLocks/>
          </p:cNvGrpSpPr>
          <p:nvPr/>
        </p:nvGrpSpPr>
        <p:grpSpPr bwMode="auto">
          <a:xfrm>
            <a:off x="2051050" y="5803900"/>
            <a:ext cx="431800" cy="431800"/>
            <a:chOff x="1610" y="3249"/>
            <a:chExt cx="272" cy="272"/>
          </a:xfrm>
        </p:grpSpPr>
        <p:sp>
          <p:nvSpPr>
            <p:cNvPr id="61459" name="Rectangle 19"/>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1460" name="Rectangle 20"/>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1461" name="Group 21"/>
          <p:cNvGrpSpPr>
            <a:grpSpLocks/>
          </p:cNvGrpSpPr>
          <p:nvPr/>
        </p:nvGrpSpPr>
        <p:grpSpPr bwMode="auto">
          <a:xfrm>
            <a:off x="3203575" y="5803900"/>
            <a:ext cx="431800" cy="431800"/>
            <a:chOff x="1610" y="3249"/>
            <a:chExt cx="272" cy="272"/>
          </a:xfrm>
        </p:grpSpPr>
        <p:sp>
          <p:nvSpPr>
            <p:cNvPr id="61462" name="Rectangle 22"/>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1463" name="Rectangle 23"/>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1464" name="Group 24"/>
          <p:cNvGrpSpPr>
            <a:grpSpLocks/>
          </p:cNvGrpSpPr>
          <p:nvPr/>
        </p:nvGrpSpPr>
        <p:grpSpPr bwMode="auto">
          <a:xfrm>
            <a:off x="4356100" y="5875338"/>
            <a:ext cx="431800" cy="431800"/>
            <a:chOff x="1610" y="3249"/>
            <a:chExt cx="272" cy="272"/>
          </a:xfrm>
        </p:grpSpPr>
        <p:sp>
          <p:nvSpPr>
            <p:cNvPr id="61465" name="Rectangle 25"/>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1466" name="Rectangle 26"/>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1467" name="Group 27"/>
          <p:cNvGrpSpPr>
            <a:grpSpLocks/>
          </p:cNvGrpSpPr>
          <p:nvPr/>
        </p:nvGrpSpPr>
        <p:grpSpPr bwMode="auto">
          <a:xfrm>
            <a:off x="1042988" y="1627188"/>
            <a:ext cx="431800" cy="431800"/>
            <a:chOff x="1610" y="3249"/>
            <a:chExt cx="272" cy="272"/>
          </a:xfrm>
        </p:grpSpPr>
        <p:sp>
          <p:nvSpPr>
            <p:cNvPr id="61468" name="Rectangle 28"/>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1469" name="Rectangle 29"/>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1470" name="Group 30"/>
          <p:cNvGrpSpPr>
            <a:grpSpLocks/>
          </p:cNvGrpSpPr>
          <p:nvPr/>
        </p:nvGrpSpPr>
        <p:grpSpPr bwMode="auto">
          <a:xfrm>
            <a:off x="1042988" y="2635250"/>
            <a:ext cx="431800" cy="431800"/>
            <a:chOff x="1610" y="3249"/>
            <a:chExt cx="272" cy="272"/>
          </a:xfrm>
        </p:grpSpPr>
        <p:sp>
          <p:nvSpPr>
            <p:cNvPr id="61471" name="Rectangle 31"/>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1472" name="Rectangle 32"/>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1473" name="Group 33"/>
          <p:cNvGrpSpPr>
            <a:grpSpLocks/>
          </p:cNvGrpSpPr>
          <p:nvPr/>
        </p:nvGrpSpPr>
        <p:grpSpPr bwMode="auto">
          <a:xfrm>
            <a:off x="971550" y="908050"/>
            <a:ext cx="431800" cy="431800"/>
            <a:chOff x="1610" y="3249"/>
            <a:chExt cx="272" cy="272"/>
          </a:xfrm>
        </p:grpSpPr>
        <p:sp>
          <p:nvSpPr>
            <p:cNvPr id="61474" name="Rectangle 34"/>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1475" name="Rectangle 35"/>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1476" name="Group 36"/>
          <p:cNvGrpSpPr>
            <a:grpSpLocks/>
          </p:cNvGrpSpPr>
          <p:nvPr/>
        </p:nvGrpSpPr>
        <p:grpSpPr bwMode="auto">
          <a:xfrm>
            <a:off x="2051050" y="908050"/>
            <a:ext cx="431800" cy="431800"/>
            <a:chOff x="1610" y="3249"/>
            <a:chExt cx="272" cy="272"/>
          </a:xfrm>
        </p:grpSpPr>
        <p:sp>
          <p:nvSpPr>
            <p:cNvPr id="61477" name="Rectangle 37"/>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1478" name="Rectangle 38"/>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61479" name="Rectangle 39"/>
          <p:cNvSpPr>
            <a:spLocks noChangeArrowheads="1"/>
          </p:cNvSpPr>
          <p:nvPr/>
        </p:nvSpPr>
        <p:spPr bwMode="auto">
          <a:xfrm>
            <a:off x="3563938" y="1482725"/>
            <a:ext cx="288925" cy="4176713"/>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1480" name="Rectangle 40"/>
          <p:cNvSpPr>
            <a:spLocks noChangeArrowheads="1"/>
          </p:cNvSpPr>
          <p:nvPr/>
        </p:nvSpPr>
        <p:spPr bwMode="auto">
          <a:xfrm>
            <a:off x="3059113" y="979488"/>
            <a:ext cx="360362" cy="216058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1481" name="Rectangle 41"/>
          <p:cNvSpPr>
            <a:spLocks noChangeArrowheads="1"/>
          </p:cNvSpPr>
          <p:nvPr/>
        </p:nvSpPr>
        <p:spPr bwMode="auto">
          <a:xfrm>
            <a:off x="4138613" y="1698625"/>
            <a:ext cx="360362" cy="403383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61482" name="Group 42"/>
          <p:cNvGrpSpPr>
            <a:grpSpLocks/>
          </p:cNvGrpSpPr>
          <p:nvPr/>
        </p:nvGrpSpPr>
        <p:grpSpPr bwMode="auto">
          <a:xfrm>
            <a:off x="3059113" y="908050"/>
            <a:ext cx="431800" cy="431800"/>
            <a:chOff x="1610" y="3249"/>
            <a:chExt cx="272" cy="272"/>
          </a:xfrm>
        </p:grpSpPr>
        <p:sp>
          <p:nvSpPr>
            <p:cNvPr id="61483" name="Rectangle 43"/>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1484" name="Rectangle 44"/>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1485" name="Group 45"/>
          <p:cNvGrpSpPr>
            <a:grpSpLocks/>
          </p:cNvGrpSpPr>
          <p:nvPr/>
        </p:nvGrpSpPr>
        <p:grpSpPr bwMode="auto">
          <a:xfrm>
            <a:off x="4140200" y="4291013"/>
            <a:ext cx="431800" cy="431800"/>
            <a:chOff x="1610" y="3249"/>
            <a:chExt cx="272" cy="272"/>
          </a:xfrm>
        </p:grpSpPr>
        <p:sp>
          <p:nvSpPr>
            <p:cNvPr id="61486" name="Rectangle 46"/>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1487" name="Rectangle 47"/>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1488" name="Group 48"/>
          <p:cNvGrpSpPr>
            <a:grpSpLocks/>
          </p:cNvGrpSpPr>
          <p:nvPr/>
        </p:nvGrpSpPr>
        <p:grpSpPr bwMode="auto">
          <a:xfrm>
            <a:off x="4137025" y="5300663"/>
            <a:ext cx="431800" cy="431800"/>
            <a:chOff x="1610" y="3249"/>
            <a:chExt cx="272" cy="272"/>
          </a:xfrm>
        </p:grpSpPr>
        <p:sp>
          <p:nvSpPr>
            <p:cNvPr id="61489" name="Rectangle 49"/>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1490" name="Rectangle 50"/>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1491" name="Group 51"/>
          <p:cNvGrpSpPr>
            <a:grpSpLocks/>
          </p:cNvGrpSpPr>
          <p:nvPr/>
        </p:nvGrpSpPr>
        <p:grpSpPr bwMode="auto">
          <a:xfrm>
            <a:off x="1042988" y="5300663"/>
            <a:ext cx="431800" cy="431800"/>
            <a:chOff x="1610" y="3249"/>
            <a:chExt cx="272" cy="272"/>
          </a:xfrm>
        </p:grpSpPr>
        <p:sp>
          <p:nvSpPr>
            <p:cNvPr id="61492" name="Rectangle 52"/>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1493" name="Rectangle 53"/>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1494" name="Group 54"/>
          <p:cNvGrpSpPr>
            <a:grpSpLocks/>
          </p:cNvGrpSpPr>
          <p:nvPr/>
        </p:nvGrpSpPr>
        <p:grpSpPr bwMode="auto">
          <a:xfrm>
            <a:off x="4211638" y="908050"/>
            <a:ext cx="431800" cy="431800"/>
            <a:chOff x="1610" y="3249"/>
            <a:chExt cx="272" cy="272"/>
          </a:xfrm>
        </p:grpSpPr>
        <p:sp>
          <p:nvSpPr>
            <p:cNvPr id="61495" name="Rectangle 55"/>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1496" name="Rectangle 56"/>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61497" name="Rectangle 57"/>
          <p:cNvSpPr>
            <a:spLocks noChangeArrowheads="1"/>
          </p:cNvSpPr>
          <p:nvPr/>
        </p:nvSpPr>
        <p:spPr bwMode="auto">
          <a:xfrm>
            <a:off x="2122488" y="3714750"/>
            <a:ext cx="2665412" cy="36036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61498" name="Group 58"/>
          <p:cNvGrpSpPr>
            <a:grpSpLocks/>
          </p:cNvGrpSpPr>
          <p:nvPr/>
        </p:nvGrpSpPr>
        <p:grpSpPr bwMode="auto">
          <a:xfrm>
            <a:off x="4067175" y="1698625"/>
            <a:ext cx="431800" cy="431800"/>
            <a:chOff x="1610" y="3249"/>
            <a:chExt cx="272" cy="272"/>
          </a:xfrm>
        </p:grpSpPr>
        <p:sp>
          <p:nvSpPr>
            <p:cNvPr id="61499" name="Rectangle 59"/>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1500" name="Rectangle 60"/>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1501" name="Group 61"/>
          <p:cNvGrpSpPr>
            <a:grpSpLocks/>
          </p:cNvGrpSpPr>
          <p:nvPr/>
        </p:nvGrpSpPr>
        <p:grpSpPr bwMode="auto">
          <a:xfrm>
            <a:off x="4067175" y="2708275"/>
            <a:ext cx="431800" cy="431800"/>
            <a:chOff x="1610" y="3249"/>
            <a:chExt cx="272" cy="272"/>
          </a:xfrm>
        </p:grpSpPr>
        <p:sp>
          <p:nvSpPr>
            <p:cNvPr id="61502" name="Rectangle 62"/>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1503" name="Rectangle 63"/>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1504" name="Group 64"/>
          <p:cNvGrpSpPr>
            <a:grpSpLocks/>
          </p:cNvGrpSpPr>
          <p:nvPr/>
        </p:nvGrpSpPr>
        <p:grpSpPr bwMode="auto">
          <a:xfrm>
            <a:off x="1547813" y="3140075"/>
            <a:ext cx="431800" cy="431800"/>
            <a:chOff x="1610" y="3249"/>
            <a:chExt cx="272" cy="272"/>
          </a:xfrm>
        </p:grpSpPr>
        <p:sp>
          <p:nvSpPr>
            <p:cNvPr id="61505" name="Rectangle 65"/>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1506" name="Rectangle 66"/>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1507" name="Group 67"/>
          <p:cNvGrpSpPr>
            <a:grpSpLocks/>
          </p:cNvGrpSpPr>
          <p:nvPr/>
        </p:nvGrpSpPr>
        <p:grpSpPr bwMode="auto">
          <a:xfrm>
            <a:off x="2482850" y="3140075"/>
            <a:ext cx="431800" cy="431800"/>
            <a:chOff x="1610" y="3249"/>
            <a:chExt cx="272" cy="272"/>
          </a:xfrm>
        </p:grpSpPr>
        <p:sp>
          <p:nvSpPr>
            <p:cNvPr id="61508" name="Rectangle 68"/>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1509" name="Rectangle 69"/>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1510" name="Group 70"/>
          <p:cNvGrpSpPr>
            <a:grpSpLocks/>
          </p:cNvGrpSpPr>
          <p:nvPr/>
        </p:nvGrpSpPr>
        <p:grpSpPr bwMode="auto">
          <a:xfrm>
            <a:off x="3490913" y="3140075"/>
            <a:ext cx="431800" cy="431800"/>
            <a:chOff x="1610" y="3249"/>
            <a:chExt cx="272" cy="272"/>
          </a:xfrm>
        </p:grpSpPr>
        <p:sp>
          <p:nvSpPr>
            <p:cNvPr id="61511" name="Rectangle 71"/>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1512" name="Rectangle 72"/>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1513" name="Group 73"/>
          <p:cNvGrpSpPr>
            <a:grpSpLocks/>
          </p:cNvGrpSpPr>
          <p:nvPr/>
        </p:nvGrpSpPr>
        <p:grpSpPr bwMode="auto">
          <a:xfrm>
            <a:off x="2051050" y="1698625"/>
            <a:ext cx="431800" cy="431800"/>
            <a:chOff x="1610" y="3249"/>
            <a:chExt cx="272" cy="272"/>
          </a:xfrm>
        </p:grpSpPr>
        <p:sp>
          <p:nvSpPr>
            <p:cNvPr id="61514" name="Rectangle 74"/>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1515" name="Rectangle 75"/>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1516" name="Group 76"/>
          <p:cNvGrpSpPr>
            <a:grpSpLocks/>
          </p:cNvGrpSpPr>
          <p:nvPr/>
        </p:nvGrpSpPr>
        <p:grpSpPr bwMode="auto">
          <a:xfrm>
            <a:off x="2051050" y="2708275"/>
            <a:ext cx="431800" cy="431800"/>
            <a:chOff x="1610" y="3249"/>
            <a:chExt cx="272" cy="272"/>
          </a:xfrm>
        </p:grpSpPr>
        <p:sp>
          <p:nvSpPr>
            <p:cNvPr id="61517" name="Rectangle 77"/>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1518" name="Rectangle 78"/>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1519" name="Group 79"/>
          <p:cNvGrpSpPr>
            <a:grpSpLocks/>
          </p:cNvGrpSpPr>
          <p:nvPr/>
        </p:nvGrpSpPr>
        <p:grpSpPr bwMode="auto">
          <a:xfrm>
            <a:off x="2987675" y="1698625"/>
            <a:ext cx="431800" cy="431800"/>
            <a:chOff x="1610" y="3249"/>
            <a:chExt cx="272" cy="272"/>
          </a:xfrm>
        </p:grpSpPr>
        <p:sp>
          <p:nvSpPr>
            <p:cNvPr id="61520" name="Rectangle 80"/>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1521" name="Rectangle 81"/>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1522" name="Group 82"/>
          <p:cNvGrpSpPr>
            <a:grpSpLocks/>
          </p:cNvGrpSpPr>
          <p:nvPr/>
        </p:nvGrpSpPr>
        <p:grpSpPr bwMode="auto">
          <a:xfrm>
            <a:off x="898525" y="1266825"/>
            <a:ext cx="3384550" cy="4752975"/>
            <a:chOff x="3651" y="935"/>
            <a:chExt cx="2041" cy="2994"/>
          </a:xfrm>
        </p:grpSpPr>
        <p:sp>
          <p:nvSpPr>
            <p:cNvPr id="61523" name="Line 83"/>
            <p:cNvSpPr>
              <a:spLocks noChangeShapeType="1"/>
            </p:cNvSpPr>
            <p:nvPr/>
          </p:nvSpPr>
          <p:spPr bwMode="auto">
            <a:xfrm>
              <a:off x="3969" y="1479"/>
              <a:ext cx="9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1524" name="Line 84"/>
            <p:cNvSpPr>
              <a:spLocks noChangeShapeType="1"/>
            </p:cNvSpPr>
            <p:nvPr/>
          </p:nvSpPr>
          <p:spPr bwMode="auto">
            <a:xfrm>
              <a:off x="4060" y="1479"/>
              <a:ext cx="0" cy="1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61525" name="Group 85"/>
            <p:cNvGrpSpPr>
              <a:grpSpLocks/>
            </p:cNvGrpSpPr>
            <p:nvPr/>
          </p:nvGrpSpPr>
          <p:grpSpPr bwMode="auto">
            <a:xfrm>
              <a:off x="3969" y="1615"/>
              <a:ext cx="453" cy="91"/>
              <a:chOff x="1338" y="1570"/>
              <a:chExt cx="453" cy="91"/>
            </a:xfrm>
          </p:grpSpPr>
          <p:sp>
            <p:nvSpPr>
              <p:cNvPr id="61526" name="Line 86"/>
              <p:cNvSpPr>
                <a:spLocks noChangeShapeType="1"/>
              </p:cNvSpPr>
              <p:nvPr/>
            </p:nvSpPr>
            <p:spPr bwMode="auto">
              <a:xfrm>
                <a:off x="1338" y="1570"/>
                <a:ext cx="453"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1527" name="Oval 87"/>
              <p:cNvSpPr>
                <a:spLocks noChangeArrowheads="1"/>
              </p:cNvSpPr>
              <p:nvPr/>
            </p:nvSpPr>
            <p:spPr bwMode="auto">
              <a:xfrm>
                <a:off x="1519" y="1570"/>
                <a:ext cx="91" cy="91"/>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1528" name="Group 88"/>
            <p:cNvGrpSpPr>
              <a:grpSpLocks/>
            </p:cNvGrpSpPr>
            <p:nvPr/>
          </p:nvGrpSpPr>
          <p:grpSpPr bwMode="auto">
            <a:xfrm>
              <a:off x="4514" y="1615"/>
              <a:ext cx="453" cy="91"/>
              <a:chOff x="1338" y="1570"/>
              <a:chExt cx="453" cy="91"/>
            </a:xfrm>
          </p:grpSpPr>
          <p:sp>
            <p:nvSpPr>
              <p:cNvPr id="61529" name="Line 89"/>
              <p:cNvSpPr>
                <a:spLocks noChangeShapeType="1"/>
              </p:cNvSpPr>
              <p:nvPr/>
            </p:nvSpPr>
            <p:spPr bwMode="auto">
              <a:xfrm>
                <a:off x="1338" y="1570"/>
                <a:ext cx="453"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1530" name="Oval 90"/>
              <p:cNvSpPr>
                <a:spLocks noChangeArrowheads="1"/>
              </p:cNvSpPr>
              <p:nvPr/>
            </p:nvSpPr>
            <p:spPr bwMode="auto">
              <a:xfrm>
                <a:off x="1519" y="1570"/>
                <a:ext cx="91" cy="91"/>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61531" name="Line 91"/>
            <p:cNvSpPr>
              <a:spLocks noChangeShapeType="1"/>
            </p:cNvSpPr>
            <p:nvPr/>
          </p:nvSpPr>
          <p:spPr bwMode="auto">
            <a:xfrm flipV="1">
              <a:off x="4332" y="1479"/>
              <a:ext cx="0" cy="1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1532" name="Line 92"/>
            <p:cNvSpPr>
              <a:spLocks noChangeShapeType="1"/>
            </p:cNvSpPr>
            <p:nvPr/>
          </p:nvSpPr>
          <p:spPr bwMode="auto">
            <a:xfrm>
              <a:off x="4332" y="1479"/>
              <a:ext cx="2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1533" name="Line 93"/>
            <p:cNvSpPr>
              <a:spLocks noChangeShapeType="1"/>
            </p:cNvSpPr>
            <p:nvPr/>
          </p:nvSpPr>
          <p:spPr bwMode="auto">
            <a:xfrm flipV="1">
              <a:off x="4604" y="1479"/>
              <a:ext cx="0" cy="1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1534" name="Line 94"/>
            <p:cNvSpPr>
              <a:spLocks noChangeShapeType="1"/>
            </p:cNvSpPr>
            <p:nvPr/>
          </p:nvSpPr>
          <p:spPr bwMode="auto">
            <a:xfrm>
              <a:off x="3651" y="935"/>
              <a:ext cx="45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1535" name="Line 95"/>
            <p:cNvSpPr>
              <a:spLocks noChangeShapeType="1"/>
            </p:cNvSpPr>
            <p:nvPr/>
          </p:nvSpPr>
          <p:spPr bwMode="auto">
            <a:xfrm>
              <a:off x="3969" y="935"/>
              <a:ext cx="0" cy="5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1536" name="Line 96"/>
            <p:cNvSpPr>
              <a:spLocks noChangeShapeType="1"/>
            </p:cNvSpPr>
            <p:nvPr/>
          </p:nvSpPr>
          <p:spPr bwMode="auto">
            <a:xfrm flipV="1">
              <a:off x="4014" y="3203"/>
              <a:ext cx="453"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1537" name="Line 97"/>
            <p:cNvSpPr>
              <a:spLocks noChangeShapeType="1"/>
            </p:cNvSpPr>
            <p:nvPr/>
          </p:nvSpPr>
          <p:spPr bwMode="auto">
            <a:xfrm flipV="1">
              <a:off x="4559" y="3203"/>
              <a:ext cx="453"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1538" name="Line 98"/>
            <p:cNvSpPr>
              <a:spLocks noChangeShapeType="1"/>
            </p:cNvSpPr>
            <p:nvPr/>
          </p:nvSpPr>
          <p:spPr bwMode="auto">
            <a:xfrm>
              <a:off x="4377" y="3203"/>
              <a:ext cx="0" cy="1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1539" name="Line 99"/>
            <p:cNvSpPr>
              <a:spLocks noChangeShapeType="1"/>
            </p:cNvSpPr>
            <p:nvPr/>
          </p:nvSpPr>
          <p:spPr bwMode="auto">
            <a:xfrm flipV="1">
              <a:off x="4377" y="3339"/>
              <a:ext cx="2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1540" name="Line 100"/>
            <p:cNvSpPr>
              <a:spLocks noChangeShapeType="1"/>
            </p:cNvSpPr>
            <p:nvPr/>
          </p:nvSpPr>
          <p:spPr bwMode="auto">
            <a:xfrm>
              <a:off x="4649" y="3203"/>
              <a:ext cx="0" cy="1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1541" name="Line 101"/>
            <p:cNvSpPr>
              <a:spLocks noChangeShapeType="1"/>
            </p:cNvSpPr>
            <p:nvPr/>
          </p:nvSpPr>
          <p:spPr bwMode="auto">
            <a:xfrm flipV="1">
              <a:off x="4060" y="3203"/>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1542" name="Line 102"/>
            <p:cNvSpPr>
              <a:spLocks noChangeShapeType="1"/>
            </p:cNvSpPr>
            <p:nvPr/>
          </p:nvSpPr>
          <p:spPr bwMode="auto">
            <a:xfrm flipH="1">
              <a:off x="3833" y="3294"/>
              <a:ext cx="22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1543" name="Line 103"/>
            <p:cNvSpPr>
              <a:spLocks noChangeShapeType="1"/>
            </p:cNvSpPr>
            <p:nvPr/>
          </p:nvSpPr>
          <p:spPr bwMode="auto">
            <a:xfrm>
              <a:off x="3833" y="3294"/>
              <a:ext cx="0" cy="63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1544" name="Line 104"/>
            <p:cNvSpPr>
              <a:spLocks noChangeShapeType="1"/>
            </p:cNvSpPr>
            <p:nvPr/>
          </p:nvSpPr>
          <p:spPr bwMode="auto">
            <a:xfrm>
              <a:off x="4196" y="1706"/>
              <a:ext cx="0" cy="149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1545" name="Line 105"/>
            <p:cNvSpPr>
              <a:spLocks noChangeShapeType="1"/>
            </p:cNvSpPr>
            <p:nvPr/>
          </p:nvSpPr>
          <p:spPr bwMode="auto">
            <a:xfrm>
              <a:off x="4740" y="1706"/>
              <a:ext cx="0" cy="149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61546" name="Group 106"/>
            <p:cNvGrpSpPr>
              <a:grpSpLocks/>
            </p:cNvGrpSpPr>
            <p:nvPr/>
          </p:nvGrpSpPr>
          <p:grpSpPr bwMode="auto">
            <a:xfrm>
              <a:off x="5058" y="1616"/>
              <a:ext cx="453" cy="91"/>
              <a:chOff x="1338" y="1570"/>
              <a:chExt cx="453" cy="91"/>
            </a:xfrm>
          </p:grpSpPr>
          <p:sp>
            <p:nvSpPr>
              <p:cNvPr id="61547" name="Line 107"/>
              <p:cNvSpPr>
                <a:spLocks noChangeShapeType="1"/>
              </p:cNvSpPr>
              <p:nvPr/>
            </p:nvSpPr>
            <p:spPr bwMode="auto">
              <a:xfrm>
                <a:off x="1338" y="1570"/>
                <a:ext cx="453"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1548" name="Oval 108"/>
              <p:cNvSpPr>
                <a:spLocks noChangeArrowheads="1"/>
              </p:cNvSpPr>
              <p:nvPr/>
            </p:nvSpPr>
            <p:spPr bwMode="auto">
              <a:xfrm>
                <a:off x="1519" y="1570"/>
                <a:ext cx="91" cy="91"/>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61549" name="Line 109"/>
            <p:cNvSpPr>
              <a:spLocks noChangeShapeType="1"/>
            </p:cNvSpPr>
            <p:nvPr/>
          </p:nvSpPr>
          <p:spPr bwMode="auto">
            <a:xfrm flipV="1">
              <a:off x="5148" y="1480"/>
              <a:ext cx="0" cy="1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1550" name="Line 110"/>
            <p:cNvSpPr>
              <a:spLocks noChangeShapeType="1"/>
            </p:cNvSpPr>
            <p:nvPr/>
          </p:nvSpPr>
          <p:spPr bwMode="auto">
            <a:xfrm>
              <a:off x="4876" y="1480"/>
              <a:ext cx="2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1551" name="Line 111"/>
            <p:cNvSpPr>
              <a:spLocks noChangeShapeType="1"/>
            </p:cNvSpPr>
            <p:nvPr/>
          </p:nvSpPr>
          <p:spPr bwMode="auto">
            <a:xfrm flipV="1">
              <a:off x="4876" y="1480"/>
              <a:ext cx="0" cy="1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1552" name="Line 112"/>
            <p:cNvSpPr>
              <a:spLocks noChangeShapeType="1"/>
            </p:cNvSpPr>
            <p:nvPr/>
          </p:nvSpPr>
          <p:spPr bwMode="auto">
            <a:xfrm flipV="1">
              <a:off x="5103" y="3203"/>
              <a:ext cx="453"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1553" name="Line 113"/>
            <p:cNvSpPr>
              <a:spLocks noChangeShapeType="1"/>
            </p:cNvSpPr>
            <p:nvPr/>
          </p:nvSpPr>
          <p:spPr bwMode="auto">
            <a:xfrm>
              <a:off x="4921" y="3203"/>
              <a:ext cx="0" cy="1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1554" name="Line 114"/>
            <p:cNvSpPr>
              <a:spLocks noChangeShapeType="1"/>
            </p:cNvSpPr>
            <p:nvPr/>
          </p:nvSpPr>
          <p:spPr bwMode="auto">
            <a:xfrm flipV="1">
              <a:off x="4921" y="3339"/>
              <a:ext cx="2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1555" name="Line 115"/>
            <p:cNvSpPr>
              <a:spLocks noChangeShapeType="1"/>
            </p:cNvSpPr>
            <p:nvPr/>
          </p:nvSpPr>
          <p:spPr bwMode="auto">
            <a:xfrm>
              <a:off x="5193" y="3203"/>
              <a:ext cx="0" cy="1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1556" name="Line 116"/>
            <p:cNvSpPr>
              <a:spLocks noChangeShapeType="1"/>
            </p:cNvSpPr>
            <p:nvPr/>
          </p:nvSpPr>
          <p:spPr bwMode="auto">
            <a:xfrm>
              <a:off x="5012" y="935"/>
              <a:ext cx="0" cy="5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1557" name="Line 117"/>
            <p:cNvSpPr>
              <a:spLocks noChangeShapeType="1"/>
            </p:cNvSpPr>
            <p:nvPr/>
          </p:nvSpPr>
          <p:spPr bwMode="auto">
            <a:xfrm>
              <a:off x="4740" y="935"/>
              <a:ext cx="45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1558" name="Line 118"/>
            <p:cNvSpPr>
              <a:spLocks noChangeShapeType="1"/>
            </p:cNvSpPr>
            <p:nvPr/>
          </p:nvSpPr>
          <p:spPr bwMode="auto">
            <a:xfrm flipV="1">
              <a:off x="5420" y="1480"/>
              <a:ext cx="0" cy="1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1559" name="Line 119"/>
            <p:cNvSpPr>
              <a:spLocks noChangeShapeType="1"/>
            </p:cNvSpPr>
            <p:nvPr/>
          </p:nvSpPr>
          <p:spPr bwMode="auto">
            <a:xfrm flipV="1">
              <a:off x="5465" y="3203"/>
              <a:ext cx="0" cy="1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1560" name="Line 120"/>
            <p:cNvSpPr>
              <a:spLocks noChangeShapeType="1"/>
            </p:cNvSpPr>
            <p:nvPr/>
          </p:nvSpPr>
          <p:spPr bwMode="auto">
            <a:xfrm>
              <a:off x="5284" y="1706"/>
              <a:ext cx="0" cy="149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1561" name="Line 121"/>
            <p:cNvSpPr>
              <a:spLocks noChangeShapeType="1"/>
            </p:cNvSpPr>
            <p:nvPr/>
          </p:nvSpPr>
          <p:spPr bwMode="auto">
            <a:xfrm>
              <a:off x="5420" y="1480"/>
              <a:ext cx="2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1562" name="Line 122"/>
            <p:cNvSpPr>
              <a:spLocks noChangeShapeType="1"/>
            </p:cNvSpPr>
            <p:nvPr/>
          </p:nvSpPr>
          <p:spPr bwMode="auto">
            <a:xfrm>
              <a:off x="5465" y="3339"/>
              <a:ext cx="22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1563" name="Line 123"/>
            <p:cNvSpPr>
              <a:spLocks noChangeShapeType="1"/>
            </p:cNvSpPr>
            <p:nvPr/>
          </p:nvSpPr>
          <p:spPr bwMode="auto">
            <a:xfrm>
              <a:off x="5692" y="1480"/>
              <a:ext cx="0" cy="185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1564" name="Line 124"/>
            <p:cNvSpPr>
              <a:spLocks noChangeShapeType="1"/>
            </p:cNvSpPr>
            <p:nvPr/>
          </p:nvSpPr>
          <p:spPr bwMode="auto">
            <a:xfrm>
              <a:off x="4468" y="1480"/>
              <a:ext cx="0" cy="10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1565" name="Line 125"/>
            <p:cNvSpPr>
              <a:spLocks noChangeShapeType="1"/>
            </p:cNvSpPr>
            <p:nvPr/>
          </p:nvSpPr>
          <p:spPr bwMode="auto">
            <a:xfrm>
              <a:off x="4468" y="2568"/>
              <a:ext cx="122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61566" name="Text Box 126"/>
          <p:cNvSpPr txBox="1">
            <a:spLocks noChangeArrowheads="1"/>
          </p:cNvSpPr>
          <p:nvPr/>
        </p:nvSpPr>
        <p:spPr bwMode="auto">
          <a:xfrm>
            <a:off x="447675" y="280988"/>
            <a:ext cx="958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例題</a:t>
            </a:r>
            <a:r>
              <a:rPr lang="en-US" altLang="ja-JP"/>
              <a:t>2.4</a:t>
            </a:r>
          </a:p>
        </p:txBody>
      </p:sp>
      <p:sp>
        <p:nvSpPr>
          <p:cNvPr id="61567" name="Text Box 127"/>
          <p:cNvSpPr txBox="1">
            <a:spLocks noChangeArrowheads="1"/>
          </p:cNvSpPr>
          <p:nvPr/>
        </p:nvSpPr>
        <p:spPr bwMode="auto">
          <a:xfrm>
            <a:off x="4624388" y="3357563"/>
            <a:ext cx="3317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Ｚ</a:t>
            </a:r>
          </a:p>
        </p:txBody>
      </p:sp>
      <p:sp>
        <p:nvSpPr>
          <p:cNvPr id="61568" name="Text Box 128"/>
          <p:cNvSpPr txBox="1">
            <a:spLocks noChangeArrowheads="1"/>
          </p:cNvSpPr>
          <p:nvPr/>
        </p:nvSpPr>
        <p:spPr bwMode="auto">
          <a:xfrm>
            <a:off x="1200150" y="3213100"/>
            <a:ext cx="3476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Ａ</a:t>
            </a:r>
          </a:p>
        </p:txBody>
      </p:sp>
      <p:sp>
        <p:nvSpPr>
          <p:cNvPr id="61569" name="Text Box 129"/>
          <p:cNvSpPr txBox="1">
            <a:spLocks noChangeArrowheads="1"/>
          </p:cNvSpPr>
          <p:nvPr/>
        </p:nvSpPr>
        <p:spPr bwMode="auto">
          <a:xfrm>
            <a:off x="2855913" y="3227388"/>
            <a:ext cx="336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B</a:t>
            </a:r>
          </a:p>
        </p:txBody>
      </p:sp>
      <p:sp>
        <p:nvSpPr>
          <p:cNvPr id="61570" name="Text Box 130"/>
          <p:cNvSpPr txBox="1">
            <a:spLocks noChangeArrowheads="1"/>
          </p:cNvSpPr>
          <p:nvPr/>
        </p:nvSpPr>
        <p:spPr bwMode="auto">
          <a:xfrm>
            <a:off x="3851275" y="3213100"/>
            <a:ext cx="34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C</a:t>
            </a:r>
          </a:p>
        </p:txBody>
      </p:sp>
      <p:grpSp>
        <p:nvGrpSpPr>
          <p:cNvPr id="61571" name="Group 131"/>
          <p:cNvGrpSpPr>
            <a:grpSpLocks/>
          </p:cNvGrpSpPr>
          <p:nvPr/>
        </p:nvGrpSpPr>
        <p:grpSpPr bwMode="auto">
          <a:xfrm>
            <a:off x="5222298" y="1268414"/>
            <a:ext cx="3384550" cy="4752975"/>
            <a:chOff x="3288" y="799"/>
            <a:chExt cx="2132" cy="2994"/>
          </a:xfrm>
        </p:grpSpPr>
        <p:grpSp>
          <p:nvGrpSpPr>
            <p:cNvPr id="61572" name="Group 132"/>
            <p:cNvGrpSpPr>
              <a:grpSpLocks/>
            </p:cNvGrpSpPr>
            <p:nvPr/>
          </p:nvGrpSpPr>
          <p:grpSpPr bwMode="auto">
            <a:xfrm>
              <a:off x="3288" y="799"/>
              <a:ext cx="2132" cy="2994"/>
              <a:chOff x="3651" y="935"/>
              <a:chExt cx="2041" cy="2994"/>
            </a:xfrm>
          </p:grpSpPr>
          <p:sp>
            <p:nvSpPr>
              <p:cNvPr id="61573" name="Line 133"/>
              <p:cNvSpPr>
                <a:spLocks noChangeShapeType="1"/>
              </p:cNvSpPr>
              <p:nvPr/>
            </p:nvSpPr>
            <p:spPr bwMode="auto">
              <a:xfrm>
                <a:off x="3969" y="1479"/>
                <a:ext cx="9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1574" name="Line 134"/>
              <p:cNvSpPr>
                <a:spLocks noChangeShapeType="1"/>
              </p:cNvSpPr>
              <p:nvPr/>
            </p:nvSpPr>
            <p:spPr bwMode="auto">
              <a:xfrm>
                <a:off x="4060" y="1479"/>
                <a:ext cx="0" cy="1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61575" name="Group 135"/>
              <p:cNvGrpSpPr>
                <a:grpSpLocks/>
              </p:cNvGrpSpPr>
              <p:nvPr/>
            </p:nvGrpSpPr>
            <p:grpSpPr bwMode="auto">
              <a:xfrm>
                <a:off x="3969" y="1615"/>
                <a:ext cx="453" cy="91"/>
                <a:chOff x="1338" y="1570"/>
                <a:chExt cx="453" cy="91"/>
              </a:xfrm>
            </p:grpSpPr>
            <p:sp>
              <p:nvSpPr>
                <p:cNvPr id="61576" name="Line 136"/>
                <p:cNvSpPr>
                  <a:spLocks noChangeShapeType="1"/>
                </p:cNvSpPr>
                <p:nvPr/>
              </p:nvSpPr>
              <p:spPr bwMode="auto">
                <a:xfrm>
                  <a:off x="1338" y="1570"/>
                  <a:ext cx="453"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1577" name="Oval 137"/>
                <p:cNvSpPr>
                  <a:spLocks noChangeArrowheads="1"/>
                </p:cNvSpPr>
                <p:nvPr/>
              </p:nvSpPr>
              <p:spPr bwMode="auto">
                <a:xfrm>
                  <a:off x="1519" y="1570"/>
                  <a:ext cx="91" cy="91"/>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1578" name="Group 138"/>
              <p:cNvGrpSpPr>
                <a:grpSpLocks/>
              </p:cNvGrpSpPr>
              <p:nvPr/>
            </p:nvGrpSpPr>
            <p:grpSpPr bwMode="auto">
              <a:xfrm>
                <a:off x="4514" y="1615"/>
                <a:ext cx="453" cy="91"/>
                <a:chOff x="1338" y="1570"/>
                <a:chExt cx="453" cy="91"/>
              </a:xfrm>
            </p:grpSpPr>
            <p:sp>
              <p:nvSpPr>
                <p:cNvPr id="61579" name="Line 139"/>
                <p:cNvSpPr>
                  <a:spLocks noChangeShapeType="1"/>
                </p:cNvSpPr>
                <p:nvPr/>
              </p:nvSpPr>
              <p:spPr bwMode="auto">
                <a:xfrm>
                  <a:off x="1338" y="1570"/>
                  <a:ext cx="453"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1580" name="Oval 140"/>
                <p:cNvSpPr>
                  <a:spLocks noChangeArrowheads="1"/>
                </p:cNvSpPr>
                <p:nvPr/>
              </p:nvSpPr>
              <p:spPr bwMode="auto">
                <a:xfrm>
                  <a:off x="1519" y="1570"/>
                  <a:ext cx="91" cy="91"/>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61581" name="Line 141"/>
              <p:cNvSpPr>
                <a:spLocks noChangeShapeType="1"/>
              </p:cNvSpPr>
              <p:nvPr/>
            </p:nvSpPr>
            <p:spPr bwMode="auto">
              <a:xfrm flipV="1">
                <a:off x="4332" y="1479"/>
                <a:ext cx="0" cy="1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1582" name="Line 142"/>
              <p:cNvSpPr>
                <a:spLocks noChangeShapeType="1"/>
              </p:cNvSpPr>
              <p:nvPr/>
            </p:nvSpPr>
            <p:spPr bwMode="auto">
              <a:xfrm>
                <a:off x="4332" y="1479"/>
                <a:ext cx="2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1583" name="Line 143"/>
              <p:cNvSpPr>
                <a:spLocks noChangeShapeType="1"/>
              </p:cNvSpPr>
              <p:nvPr/>
            </p:nvSpPr>
            <p:spPr bwMode="auto">
              <a:xfrm flipV="1">
                <a:off x="4604" y="1479"/>
                <a:ext cx="0" cy="1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1584" name="Line 144"/>
              <p:cNvSpPr>
                <a:spLocks noChangeShapeType="1"/>
              </p:cNvSpPr>
              <p:nvPr/>
            </p:nvSpPr>
            <p:spPr bwMode="auto">
              <a:xfrm>
                <a:off x="3651" y="935"/>
                <a:ext cx="45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1585" name="Line 145"/>
              <p:cNvSpPr>
                <a:spLocks noChangeShapeType="1"/>
              </p:cNvSpPr>
              <p:nvPr/>
            </p:nvSpPr>
            <p:spPr bwMode="auto">
              <a:xfrm>
                <a:off x="3969" y="935"/>
                <a:ext cx="0" cy="5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1586" name="Line 146"/>
              <p:cNvSpPr>
                <a:spLocks noChangeShapeType="1"/>
              </p:cNvSpPr>
              <p:nvPr/>
            </p:nvSpPr>
            <p:spPr bwMode="auto">
              <a:xfrm flipV="1">
                <a:off x="4014" y="3203"/>
                <a:ext cx="453"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1587" name="Line 147"/>
              <p:cNvSpPr>
                <a:spLocks noChangeShapeType="1"/>
              </p:cNvSpPr>
              <p:nvPr/>
            </p:nvSpPr>
            <p:spPr bwMode="auto">
              <a:xfrm flipV="1">
                <a:off x="4559" y="3203"/>
                <a:ext cx="453"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1588" name="Line 148"/>
              <p:cNvSpPr>
                <a:spLocks noChangeShapeType="1"/>
              </p:cNvSpPr>
              <p:nvPr/>
            </p:nvSpPr>
            <p:spPr bwMode="auto">
              <a:xfrm>
                <a:off x="4377" y="3203"/>
                <a:ext cx="0" cy="1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1589" name="Line 149"/>
              <p:cNvSpPr>
                <a:spLocks noChangeShapeType="1"/>
              </p:cNvSpPr>
              <p:nvPr/>
            </p:nvSpPr>
            <p:spPr bwMode="auto">
              <a:xfrm flipV="1">
                <a:off x="4377" y="3339"/>
                <a:ext cx="2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1590" name="Line 150"/>
              <p:cNvSpPr>
                <a:spLocks noChangeShapeType="1"/>
              </p:cNvSpPr>
              <p:nvPr/>
            </p:nvSpPr>
            <p:spPr bwMode="auto">
              <a:xfrm>
                <a:off x="4649" y="3203"/>
                <a:ext cx="0" cy="1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1591" name="Line 151"/>
              <p:cNvSpPr>
                <a:spLocks noChangeShapeType="1"/>
              </p:cNvSpPr>
              <p:nvPr/>
            </p:nvSpPr>
            <p:spPr bwMode="auto">
              <a:xfrm flipV="1">
                <a:off x="4060" y="3203"/>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1592" name="Line 152"/>
              <p:cNvSpPr>
                <a:spLocks noChangeShapeType="1"/>
              </p:cNvSpPr>
              <p:nvPr/>
            </p:nvSpPr>
            <p:spPr bwMode="auto">
              <a:xfrm flipH="1">
                <a:off x="3833" y="3294"/>
                <a:ext cx="22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1593" name="Line 153"/>
              <p:cNvSpPr>
                <a:spLocks noChangeShapeType="1"/>
              </p:cNvSpPr>
              <p:nvPr/>
            </p:nvSpPr>
            <p:spPr bwMode="auto">
              <a:xfrm>
                <a:off x="3833" y="3294"/>
                <a:ext cx="0" cy="63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1594" name="Line 154"/>
              <p:cNvSpPr>
                <a:spLocks noChangeShapeType="1"/>
              </p:cNvSpPr>
              <p:nvPr/>
            </p:nvSpPr>
            <p:spPr bwMode="auto">
              <a:xfrm>
                <a:off x="4196" y="1706"/>
                <a:ext cx="0" cy="149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1595" name="Line 155"/>
              <p:cNvSpPr>
                <a:spLocks noChangeShapeType="1"/>
              </p:cNvSpPr>
              <p:nvPr/>
            </p:nvSpPr>
            <p:spPr bwMode="auto">
              <a:xfrm>
                <a:off x="4740" y="1706"/>
                <a:ext cx="0" cy="149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61596" name="Group 156"/>
              <p:cNvGrpSpPr>
                <a:grpSpLocks/>
              </p:cNvGrpSpPr>
              <p:nvPr/>
            </p:nvGrpSpPr>
            <p:grpSpPr bwMode="auto">
              <a:xfrm>
                <a:off x="5058" y="1616"/>
                <a:ext cx="453" cy="91"/>
                <a:chOff x="1338" y="1570"/>
                <a:chExt cx="453" cy="91"/>
              </a:xfrm>
            </p:grpSpPr>
            <p:sp>
              <p:nvSpPr>
                <p:cNvPr id="61597" name="Line 157"/>
                <p:cNvSpPr>
                  <a:spLocks noChangeShapeType="1"/>
                </p:cNvSpPr>
                <p:nvPr/>
              </p:nvSpPr>
              <p:spPr bwMode="auto">
                <a:xfrm>
                  <a:off x="1338" y="1570"/>
                  <a:ext cx="453"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1598" name="Oval 158"/>
                <p:cNvSpPr>
                  <a:spLocks noChangeArrowheads="1"/>
                </p:cNvSpPr>
                <p:nvPr/>
              </p:nvSpPr>
              <p:spPr bwMode="auto">
                <a:xfrm>
                  <a:off x="1519" y="1570"/>
                  <a:ext cx="91" cy="91"/>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61599" name="Line 159"/>
              <p:cNvSpPr>
                <a:spLocks noChangeShapeType="1"/>
              </p:cNvSpPr>
              <p:nvPr/>
            </p:nvSpPr>
            <p:spPr bwMode="auto">
              <a:xfrm flipV="1">
                <a:off x="5148" y="1480"/>
                <a:ext cx="0" cy="1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1600" name="Line 160"/>
              <p:cNvSpPr>
                <a:spLocks noChangeShapeType="1"/>
              </p:cNvSpPr>
              <p:nvPr/>
            </p:nvSpPr>
            <p:spPr bwMode="auto">
              <a:xfrm>
                <a:off x="4876" y="1480"/>
                <a:ext cx="2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1601" name="Line 161"/>
              <p:cNvSpPr>
                <a:spLocks noChangeShapeType="1"/>
              </p:cNvSpPr>
              <p:nvPr/>
            </p:nvSpPr>
            <p:spPr bwMode="auto">
              <a:xfrm flipV="1">
                <a:off x="4876" y="1480"/>
                <a:ext cx="0" cy="1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1602" name="Line 162"/>
              <p:cNvSpPr>
                <a:spLocks noChangeShapeType="1"/>
              </p:cNvSpPr>
              <p:nvPr/>
            </p:nvSpPr>
            <p:spPr bwMode="auto">
              <a:xfrm flipV="1">
                <a:off x="5103" y="3203"/>
                <a:ext cx="453"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1603" name="Line 163"/>
              <p:cNvSpPr>
                <a:spLocks noChangeShapeType="1"/>
              </p:cNvSpPr>
              <p:nvPr/>
            </p:nvSpPr>
            <p:spPr bwMode="auto">
              <a:xfrm>
                <a:off x="4921" y="3203"/>
                <a:ext cx="0" cy="1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1604" name="Line 164"/>
              <p:cNvSpPr>
                <a:spLocks noChangeShapeType="1"/>
              </p:cNvSpPr>
              <p:nvPr/>
            </p:nvSpPr>
            <p:spPr bwMode="auto">
              <a:xfrm flipV="1">
                <a:off x="4921" y="3339"/>
                <a:ext cx="2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1605" name="Line 165"/>
              <p:cNvSpPr>
                <a:spLocks noChangeShapeType="1"/>
              </p:cNvSpPr>
              <p:nvPr/>
            </p:nvSpPr>
            <p:spPr bwMode="auto">
              <a:xfrm>
                <a:off x="5193" y="3203"/>
                <a:ext cx="0" cy="1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1606" name="Line 166"/>
              <p:cNvSpPr>
                <a:spLocks noChangeShapeType="1"/>
              </p:cNvSpPr>
              <p:nvPr/>
            </p:nvSpPr>
            <p:spPr bwMode="auto">
              <a:xfrm>
                <a:off x="5012" y="935"/>
                <a:ext cx="0" cy="5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1607" name="Line 167"/>
              <p:cNvSpPr>
                <a:spLocks noChangeShapeType="1"/>
              </p:cNvSpPr>
              <p:nvPr/>
            </p:nvSpPr>
            <p:spPr bwMode="auto">
              <a:xfrm>
                <a:off x="4740" y="935"/>
                <a:ext cx="45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1608" name="Line 168"/>
              <p:cNvSpPr>
                <a:spLocks noChangeShapeType="1"/>
              </p:cNvSpPr>
              <p:nvPr/>
            </p:nvSpPr>
            <p:spPr bwMode="auto">
              <a:xfrm flipV="1">
                <a:off x="5420" y="1480"/>
                <a:ext cx="0" cy="1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1609" name="Line 169"/>
              <p:cNvSpPr>
                <a:spLocks noChangeShapeType="1"/>
              </p:cNvSpPr>
              <p:nvPr/>
            </p:nvSpPr>
            <p:spPr bwMode="auto">
              <a:xfrm flipV="1">
                <a:off x="5465" y="3203"/>
                <a:ext cx="0" cy="1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1610" name="Line 170"/>
              <p:cNvSpPr>
                <a:spLocks noChangeShapeType="1"/>
              </p:cNvSpPr>
              <p:nvPr/>
            </p:nvSpPr>
            <p:spPr bwMode="auto">
              <a:xfrm>
                <a:off x="5284" y="1706"/>
                <a:ext cx="0" cy="149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1611" name="Line 171"/>
              <p:cNvSpPr>
                <a:spLocks noChangeShapeType="1"/>
              </p:cNvSpPr>
              <p:nvPr/>
            </p:nvSpPr>
            <p:spPr bwMode="auto">
              <a:xfrm>
                <a:off x="5420" y="1480"/>
                <a:ext cx="2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1612" name="Line 172"/>
              <p:cNvSpPr>
                <a:spLocks noChangeShapeType="1"/>
              </p:cNvSpPr>
              <p:nvPr/>
            </p:nvSpPr>
            <p:spPr bwMode="auto">
              <a:xfrm>
                <a:off x="5465" y="3339"/>
                <a:ext cx="22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1613" name="Line 173"/>
              <p:cNvSpPr>
                <a:spLocks noChangeShapeType="1"/>
              </p:cNvSpPr>
              <p:nvPr/>
            </p:nvSpPr>
            <p:spPr bwMode="auto">
              <a:xfrm>
                <a:off x="5692" y="1480"/>
                <a:ext cx="0" cy="185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1614" name="Line 174"/>
              <p:cNvSpPr>
                <a:spLocks noChangeShapeType="1"/>
              </p:cNvSpPr>
              <p:nvPr/>
            </p:nvSpPr>
            <p:spPr bwMode="auto">
              <a:xfrm>
                <a:off x="4468" y="1480"/>
                <a:ext cx="0" cy="10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1615" name="Line 175"/>
              <p:cNvSpPr>
                <a:spLocks noChangeShapeType="1"/>
              </p:cNvSpPr>
              <p:nvPr/>
            </p:nvSpPr>
            <p:spPr bwMode="auto">
              <a:xfrm>
                <a:off x="4468" y="2568"/>
                <a:ext cx="122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61616" name="Group 176"/>
            <p:cNvGrpSpPr>
              <a:grpSpLocks/>
            </p:cNvGrpSpPr>
            <p:nvPr/>
          </p:nvGrpSpPr>
          <p:grpSpPr bwMode="auto">
            <a:xfrm>
              <a:off x="3659" y="2110"/>
              <a:ext cx="1761" cy="326"/>
              <a:chOff x="3659" y="2110"/>
              <a:chExt cx="1761" cy="326"/>
            </a:xfrm>
          </p:grpSpPr>
          <p:sp>
            <p:nvSpPr>
              <p:cNvPr id="61617" name="Text Box 177"/>
              <p:cNvSpPr txBox="1">
                <a:spLocks noChangeArrowheads="1"/>
              </p:cNvSpPr>
              <p:nvPr/>
            </p:nvSpPr>
            <p:spPr bwMode="auto">
              <a:xfrm>
                <a:off x="5211" y="2205"/>
                <a:ext cx="20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Ｚ</a:t>
                </a:r>
              </a:p>
            </p:txBody>
          </p:sp>
          <p:sp>
            <p:nvSpPr>
              <p:cNvPr id="61618" name="Text Box 178"/>
              <p:cNvSpPr txBox="1">
                <a:spLocks noChangeArrowheads="1"/>
              </p:cNvSpPr>
              <p:nvPr/>
            </p:nvSpPr>
            <p:spPr bwMode="auto">
              <a:xfrm>
                <a:off x="3659" y="2115"/>
                <a:ext cx="21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Ａ</a:t>
                </a:r>
              </a:p>
            </p:txBody>
          </p:sp>
          <p:sp>
            <p:nvSpPr>
              <p:cNvPr id="61619" name="Text Box 179"/>
              <p:cNvSpPr txBox="1">
                <a:spLocks noChangeArrowheads="1"/>
              </p:cNvSpPr>
              <p:nvPr/>
            </p:nvSpPr>
            <p:spPr bwMode="auto">
              <a:xfrm>
                <a:off x="4256" y="2115"/>
                <a:ext cx="21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B</a:t>
                </a:r>
              </a:p>
            </p:txBody>
          </p:sp>
          <p:sp>
            <p:nvSpPr>
              <p:cNvPr id="61620" name="Text Box 180"/>
              <p:cNvSpPr txBox="1">
                <a:spLocks noChangeArrowheads="1"/>
              </p:cNvSpPr>
              <p:nvPr/>
            </p:nvSpPr>
            <p:spPr bwMode="auto">
              <a:xfrm>
                <a:off x="4792" y="2110"/>
                <a:ext cx="22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C</a:t>
                </a:r>
              </a:p>
            </p:txBody>
          </p:sp>
        </p:grpSp>
      </p:grpSp>
      <p:grpSp>
        <p:nvGrpSpPr>
          <p:cNvPr id="61621" name="Group 181"/>
          <p:cNvGrpSpPr>
            <a:grpSpLocks/>
          </p:cNvGrpSpPr>
          <p:nvPr/>
        </p:nvGrpSpPr>
        <p:grpSpPr bwMode="auto">
          <a:xfrm>
            <a:off x="2987675" y="2708275"/>
            <a:ext cx="431800" cy="431800"/>
            <a:chOff x="1610" y="3249"/>
            <a:chExt cx="272" cy="272"/>
          </a:xfrm>
        </p:grpSpPr>
        <p:sp>
          <p:nvSpPr>
            <p:cNvPr id="61622" name="Rectangle 182"/>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1623" name="Rectangle 183"/>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61624" name="Line 184"/>
          <p:cNvSpPr>
            <a:spLocks noChangeShapeType="1"/>
          </p:cNvSpPr>
          <p:nvPr/>
        </p:nvSpPr>
        <p:spPr bwMode="auto">
          <a:xfrm>
            <a:off x="5292725" y="6021388"/>
            <a:ext cx="5048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1625" name="Line 185"/>
          <p:cNvSpPr>
            <a:spLocks noChangeShapeType="1"/>
          </p:cNvSpPr>
          <p:nvPr/>
        </p:nvSpPr>
        <p:spPr bwMode="auto">
          <a:xfrm flipH="1">
            <a:off x="5365750" y="6021388"/>
            <a:ext cx="71438" cy="1444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1626" name="Line 186"/>
          <p:cNvSpPr>
            <a:spLocks noChangeShapeType="1"/>
          </p:cNvSpPr>
          <p:nvPr/>
        </p:nvSpPr>
        <p:spPr bwMode="auto">
          <a:xfrm flipH="1">
            <a:off x="5437188" y="6021388"/>
            <a:ext cx="71437" cy="1444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1627" name="Line 187"/>
          <p:cNvSpPr>
            <a:spLocks noChangeShapeType="1"/>
          </p:cNvSpPr>
          <p:nvPr/>
        </p:nvSpPr>
        <p:spPr bwMode="auto">
          <a:xfrm flipH="1">
            <a:off x="5508625" y="6021388"/>
            <a:ext cx="71438" cy="1444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1628" name="Line 188"/>
          <p:cNvSpPr>
            <a:spLocks noChangeShapeType="1"/>
          </p:cNvSpPr>
          <p:nvPr/>
        </p:nvSpPr>
        <p:spPr bwMode="auto">
          <a:xfrm flipH="1">
            <a:off x="5580063" y="6021388"/>
            <a:ext cx="71437" cy="1444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1629" name="Line 189"/>
          <p:cNvSpPr>
            <a:spLocks noChangeShapeType="1"/>
          </p:cNvSpPr>
          <p:nvPr/>
        </p:nvSpPr>
        <p:spPr bwMode="auto">
          <a:xfrm flipH="1">
            <a:off x="5651500" y="6021388"/>
            <a:ext cx="71438" cy="1444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0" name="楕円 189"/>
          <p:cNvSpPr/>
          <p:nvPr/>
        </p:nvSpPr>
        <p:spPr>
          <a:xfrm>
            <a:off x="6490612" y="2019301"/>
            <a:ext cx="215900" cy="2159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1" name="楕円 190"/>
          <p:cNvSpPr/>
          <p:nvPr/>
        </p:nvSpPr>
        <p:spPr>
          <a:xfrm>
            <a:off x="7376080" y="1985963"/>
            <a:ext cx="215900" cy="2159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2" name="楕円 191"/>
          <p:cNvSpPr/>
          <p:nvPr/>
        </p:nvSpPr>
        <p:spPr>
          <a:xfrm>
            <a:off x="8532226" y="3728724"/>
            <a:ext cx="215900" cy="2159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3" name="楕円 192"/>
          <p:cNvSpPr/>
          <p:nvPr/>
        </p:nvSpPr>
        <p:spPr>
          <a:xfrm>
            <a:off x="7364898" y="1151733"/>
            <a:ext cx="215900" cy="2159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4" name="楕円 193"/>
          <p:cNvSpPr/>
          <p:nvPr/>
        </p:nvSpPr>
        <p:spPr>
          <a:xfrm>
            <a:off x="5622315" y="1188783"/>
            <a:ext cx="215900" cy="2159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オーディオ 1">
            <a:hlinkClick r:id="" action="ppaction://media"/>
            <a:extLst>
              <a:ext uri="{FF2B5EF4-FFF2-40B4-BE49-F238E27FC236}">
                <a16:creationId xmlns:a16="http://schemas.microsoft.com/office/drawing/2014/main" id="{9815B3A0-1C16-4202-A136-61ED098657BD}"/>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6983"/>
    </mc:Choice>
    <mc:Fallback xmlns="">
      <p:transition spd="slow" advTm="369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152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157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2"/>
                </p:tgtEl>
              </p:cMediaNode>
            </p:audio>
          </p:childTnLst>
        </p:cTn>
      </p:par>
    </p:tnLst>
    <p:bldLst>
      <p:bldP spid="190" grpId="0" animBg="1"/>
      <p:bldP spid="191" grpId="0" animBg="1"/>
      <p:bldP spid="192" grpId="0" animBg="1"/>
      <p:bldP spid="193" grpId="0" animBg="1"/>
      <p:bldP spid="194" grpId="0" animBg="1"/>
    </p:bldLst>
  </p:timing>
  <p:extLst>
    <p:ext uri="{3A86A75C-4F4B-4683-9AE1-C65F6400EC91}">
      <p14:laserTraceLst xmlns:p14="http://schemas.microsoft.com/office/powerpoint/2010/main">
        <p14:tracePtLst>
          <p14:tracePt t="855" x="9070975" y="3548063"/>
          <p14:tracePt t="862" x="9034463" y="3548063"/>
          <p14:tracePt t="869" x="8970963" y="3529013"/>
          <p14:tracePt t="877" x="8951913" y="3529013"/>
          <p14:tracePt t="885" x="8924925" y="3502025"/>
          <p14:tracePt t="894" x="8861425" y="3482975"/>
          <p14:tracePt t="901" x="8824913" y="3475038"/>
          <p14:tracePt t="909" x="8778875" y="3446463"/>
          <p14:tracePt t="917" x="8734425" y="3438525"/>
          <p14:tracePt t="927" x="8678863" y="3429000"/>
          <p14:tracePt t="933" x="8559800" y="3402013"/>
          <p14:tracePt t="941" x="8505825" y="3375025"/>
          <p14:tracePt t="949" x="8442325" y="3365500"/>
          <p14:tracePt t="958" x="8323263" y="3319463"/>
          <p14:tracePt t="965" x="8269288" y="3309938"/>
          <p14:tracePt t="974" x="8169275" y="3282950"/>
          <p14:tracePt t="981" x="8113713" y="3255963"/>
          <p14:tracePt t="989" x="8031163" y="3236913"/>
          <p14:tracePt t="997" x="7958138" y="3228975"/>
          <p14:tracePt t="1005" x="7894638" y="3219450"/>
          <p14:tracePt t="1013" x="7821613" y="3192463"/>
          <p14:tracePt t="1021" x="7777163" y="3192463"/>
          <p14:tracePt t="1029" x="7721600" y="3182938"/>
          <p14:tracePt t="1037" x="7675563" y="3163888"/>
          <p14:tracePt t="1045" x="7621588" y="3155950"/>
          <p14:tracePt t="1053" x="7575550" y="3155950"/>
          <p14:tracePt t="1061" x="7558088" y="3155950"/>
          <p14:tracePt t="1069" x="7502525" y="3146425"/>
          <p14:tracePt t="1077" x="7485063" y="3136900"/>
          <p14:tracePt t="1085" x="7458075" y="3136900"/>
          <p14:tracePt t="1093" x="7412038" y="3127375"/>
          <p14:tracePt t="1101" x="7356475" y="3127375"/>
          <p14:tracePt t="1109" x="7302500" y="3109913"/>
          <p14:tracePt t="1117" x="7239000" y="3109913"/>
          <p14:tracePt t="1125" x="7202488" y="3100388"/>
          <p14:tracePt t="1133" x="7156450" y="3100388"/>
          <p14:tracePt t="1141" x="7129463" y="3082925"/>
          <p14:tracePt t="1149" x="7110413" y="3082925"/>
          <p14:tracePt t="1158" x="7092950" y="3082925"/>
          <p14:tracePt t="1165" x="7073900" y="3082925"/>
          <p14:tracePt t="1175" x="7056438" y="3082925"/>
          <p14:tracePt t="1181" x="7046913" y="3082925"/>
          <p14:tracePt t="1189" x="7037388" y="3073400"/>
          <p14:tracePt t="1197" x="7019925" y="3073400"/>
          <p14:tracePt t="1205" x="7000875" y="3073400"/>
          <p14:tracePt t="1213" x="6973888" y="3073400"/>
          <p14:tracePt t="1222" x="6929438" y="3073400"/>
          <p14:tracePt t="1230" x="6910388" y="3073400"/>
          <p14:tracePt t="1238" x="6900863" y="3073400"/>
          <p14:tracePt t="1246" x="6883400" y="3073400"/>
          <p14:tracePt t="1262" x="6864350" y="3073400"/>
          <p14:tracePt t="1278" x="6846888" y="3073400"/>
          <p14:tracePt t="1326" x="6837363" y="3073400"/>
          <p14:tracePt t="1382" x="6827838" y="3073400"/>
          <p14:tracePt t="1390" x="6791325" y="3073400"/>
          <p14:tracePt t="1398" x="6764338" y="3073400"/>
          <p14:tracePt t="1405" x="6737350" y="3073400"/>
          <p14:tracePt t="1413" x="6727825" y="3073400"/>
          <p14:tracePt t="1421" x="6654800" y="3073400"/>
          <p14:tracePt t="1429" x="6600825" y="3073400"/>
          <p14:tracePt t="1437" x="6545263" y="3073400"/>
          <p14:tracePt t="1445" x="6464300" y="3073400"/>
          <p14:tracePt t="1453" x="6391275" y="3073400"/>
          <p14:tracePt t="1461" x="6335713" y="3073400"/>
          <p14:tracePt t="1469" x="6262688" y="3073400"/>
          <p14:tracePt t="1477" x="6172200" y="3073400"/>
          <p14:tracePt t="1485" x="6099175" y="3073400"/>
          <p14:tracePt t="1493" x="6043613" y="3073400"/>
          <p14:tracePt t="1501" x="5962650" y="3073400"/>
          <p14:tracePt t="1509" x="5907088" y="3073400"/>
          <p14:tracePt t="1517" x="5853113" y="3073400"/>
          <p14:tracePt t="1525" x="5797550" y="3073400"/>
          <p14:tracePt t="1533" x="5753100" y="3073400"/>
          <p14:tracePt t="1541" x="5716588" y="3073400"/>
          <p14:tracePt t="1549" x="5688013" y="3063875"/>
          <p14:tracePt t="1558" x="5643563" y="3054350"/>
          <p14:tracePt t="1565" x="5588000" y="3054350"/>
          <p14:tracePt t="1575" x="5543550" y="3027363"/>
          <p14:tracePt t="1581" x="5497513" y="3027363"/>
          <p14:tracePt t="1590" x="5470525" y="3017838"/>
          <p14:tracePt t="1597" x="5414963" y="3017838"/>
          <p14:tracePt t="1605" x="5368925" y="3009900"/>
          <p14:tracePt t="1613" x="5334000" y="3009900"/>
          <p14:tracePt t="1621" x="5287963" y="3000375"/>
          <p14:tracePt t="1629" x="5268913" y="3000375"/>
          <p14:tracePt t="1637" x="5241925" y="3000375"/>
          <p14:tracePt t="1645" x="5224463" y="3000375"/>
          <p14:tracePt t="1653" x="5214938" y="3000375"/>
          <p14:tracePt t="1669" x="5195888" y="2990850"/>
          <p14:tracePt t="1677" x="5187950" y="2982913"/>
          <p14:tracePt t="1726" x="5178425" y="2982913"/>
          <p14:tracePt t="1734" x="5151438" y="2982913"/>
          <p14:tracePt t="1742" x="5141913" y="2982913"/>
          <p14:tracePt t="1749" x="5114925" y="2982913"/>
          <p14:tracePt t="1758" x="5095875" y="2982913"/>
          <p14:tracePt t="1765" x="5086350" y="2982913"/>
          <p14:tracePt t="1774" x="5068888" y="2982913"/>
          <p14:tracePt t="1781" x="5049838" y="2982913"/>
          <p14:tracePt t="1789" x="5014913" y="2982913"/>
          <p14:tracePt t="1805" x="4986338" y="2982913"/>
          <p14:tracePt t="1813" x="4959350" y="2982913"/>
          <p14:tracePt t="1821" x="4913313" y="2982913"/>
          <p14:tracePt t="1829" x="4886325" y="2982913"/>
          <p14:tracePt t="1837" x="4832350" y="2982913"/>
          <p14:tracePt t="1845" x="4803775" y="2982913"/>
          <p14:tracePt t="1853" x="4749800" y="2982913"/>
          <p14:tracePt t="1861" x="4686300" y="2982913"/>
          <p14:tracePt t="1869" x="4630738" y="2982913"/>
          <p14:tracePt t="1877" x="4540250" y="2982913"/>
          <p14:tracePt t="1894" x="4430713" y="2982913"/>
          <p14:tracePt t="1901" x="4376738" y="2982913"/>
          <p14:tracePt t="1909" x="4330700" y="2982913"/>
          <p14:tracePt t="1917" x="4294188" y="2982913"/>
          <p14:tracePt t="1925" x="4248150" y="2982913"/>
          <p14:tracePt t="1933" x="4221163" y="2982913"/>
          <p14:tracePt t="1941" x="4202113" y="2982913"/>
          <p14:tracePt t="1949" x="4194175" y="2982913"/>
          <p14:tracePt t="1958" x="4175125" y="2982913"/>
          <p14:tracePt t="3757" x="4102100" y="3000375"/>
          <p14:tracePt t="3766" x="4011613" y="3036888"/>
          <p14:tracePt t="3774" x="3938588" y="3036888"/>
          <p14:tracePt t="3782" x="3856038" y="3054350"/>
          <p14:tracePt t="3792" x="3783013" y="3063875"/>
          <p14:tracePt t="3797" x="3692525" y="3063875"/>
          <p14:tracePt t="3805" x="3573463" y="3082925"/>
          <p14:tracePt t="3813" x="3482975" y="3082925"/>
          <p14:tracePt t="3821" x="3390900" y="3082925"/>
          <p14:tracePt t="3829" x="3300413" y="3082925"/>
          <p14:tracePt t="3837" x="3227388" y="3073400"/>
          <p14:tracePt t="3845" x="3127375" y="3036888"/>
          <p14:tracePt t="3853" x="3081338" y="3000375"/>
          <p14:tracePt t="3861" x="3027363" y="2946400"/>
          <p14:tracePt t="3869" x="2998788" y="2917825"/>
          <p14:tracePt t="3877" x="2990850" y="2890838"/>
          <p14:tracePt t="3885" x="2981325" y="2881313"/>
          <p14:tracePt t="3893" x="2971800" y="2863850"/>
          <p14:tracePt t="3901" x="2962275" y="2836863"/>
          <p14:tracePt t="3909" x="2954338" y="2827338"/>
          <p14:tracePt t="3917" x="2954338" y="2790825"/>
          <p14:tracePt t="3926" x="2954338" y="2771775"/>
          <p14:tracePt t="3933" x="2954338" y="2754313"/>
          <p14:tracePt t="3942" x="2954338" y="2735263"/>
          <p14:tracePt t="3949" x="2954338" y="2708275"/>
          <p14:tracePt t="3959" x="2944813" y="2698750"/>
          <p14:tracePt t="3965" x="2935288" y="2681288"/>
          <p14:tracePt t="3976" x="2925763" y="2635250"/>
          <p14:tracePt t="3981" x="2889250" y="2589213"/>
          <p14:tracePt t="3992" x="2889250" y="2571750"/>
          <p14:tracePt t="3997" x="2881313" y="2535238"/>
          <p14:tracePt t="4005" x="2871788" y="2489200"/>
          <p14:tracePt t="4013" x="2835275" y="2425700"/>
          <p14:tracePt t="4021" x="2825750" y="2408238"/>
          <p14:tracePt t="4029" x="2808288" y="2335213"/>
          <p14:tracePt t="4037" x="2789238" y="2306638"/>
          <p14:tracePt t="4045" x="2781300" y="2298700"/>
          <p14:tracePt t="4053" x="2762250" y="2270125"/>
          <p14:tracePt t="4062" x="2735263" y="2243138"/>
          <p14:tracePt t="4069" x="2735263" y="2225675"/>
          <p14:tracePt t="4078" x="2725738" y="2206625"/>
          <p14:tracePt t="4085" x="2708275" y="2160588"/>
          <p14:tracePt t="4094" x="2698750" y="2152650"/>
          <p14:tracePt t="4101" x="2689225" y="2133600"/>
          <p14:tracePt t="4109" x="2679700" y="2116138"/>
          <p14:tracePt t="4117" x="2671763" y="2079625"/>
          <p14:tracePt t="4126" x="2662238" y="2070100"/>
          <p14:tracePt t="4133" x="2643188" y="2060575"/>
          <p14:tracePt t="4142" x="2635250" y="2060575"/>
          <p14:tracePt t="4149" x="2606675" y="2052638"/>
          <p14:tracePt t="4159" x="2589213" y="2052638"/>
          <p14:tracePt t="4165" x="2562225" y="2033588"/>
          <p14:tracePt t="4176" x="2516188" y="2033588"/>
          <p14:tracePt t="4181" x="2489200" y="2033588"/>
          <p14:tracePt t="4192" x="2452688" y="2033588"/>
          <p14:tracePt t="4197" x="2416175" y="2033588"/>
          <p14:tracePt t="4206" x="2389188" y="2033588"/>
          <p14:tracePt t="4213" x="2352675" y="2016125"/>
          <p14:tracePt t="4221" x="2316163" y="2016125"/>
          <p14:tracePt t="4229" x="2297113" y="2006600"/>
          <p14:tracePt t="4237" x="2260600" y="2006600"/>
          <p14:tracePt t="4245" x="2233613" y="1997075"/>
          <p14:tracePt t="4253" x="2214563" y="1997075"/>
          <p14:tracePt t="4261" x="2197100" y="1997075"/>
          <p14:tracePt t="4269" x="2160588" y="1979613"/>
          <p14:tracePt t="4277" x="2143125" y="1979613"/>
          <p14:tracePt t="4285" x="2114550" y="1970088"/>
          <p14:tracePt t="4293" x="2097088" y="1970088"/>
          <p14:tracePt t="4302" x="2070100" y="1960563"/>
          <p14:tracePt t="4311" x="2024063" y="1914525"/>
          <p14:tracePt t="4318" x="2005013" y="1914525"/>
          <p14:tracePt t="4328" x="1960563" y="1887538"/>
          <p14:tracePt t="4334" x="1914525" y="1870075"/>
          <p14:tracePt t="4344" x="1895475" y="1860550"/>
          <p14:tracePt t="4350" x="1824038" y="1804988"/>
          <p14:tracePt t="4359" x="1804988" y="1797050"/>
          <p14:tracePt t="4366" x="1787525" y="1787525"/>
          <p14:tracePt t="4376" x="1778000" y="1787525"/>
          <p14:tracePt t="4382" x="1758950" y="1768475"/>
          <p14:tracePt t="4414" x="1751013" y="1760538"/>
          <p14:tracePt t="4446" x="1741488" y="1741488"/>
          <p14:tracePt t="4453" x="1731963" y="1731963"/>
          <p14:tracePt t="4462" x="1731963" y="1724025"/>
          <p14:tracePt t="4478" x="1731963" y="1704975"/>
          <p14:tracePt t="4493" x="1731963" y="1687513"/>
          <p14:tracePt t="4630" x="1731963" y="1724025"/>
          <p14:tracePt t="4638" x="1731963" y="1814513"/>
          <p14:tracePt t="4646" x="1731963" y="1906588"/>
          <p14:tracePt t="4654" x="1695450" y="2043113"/>
          <p14:tracePt t="4662" x="1695450" y="2133600"/>
          <p14:tracePt t="4670" x="1668463" y="2243138"/>
          <p14:tracePt t="4678" x="1668463" y="2352675"/>
          <p14:tracePt t="4686" x="1649413" y="2481263"/>
          <p14:tracePt t="4693" x="1622425" y="2625725"/>
          <p14:tracePt t="4702" x="1604963" y="2727325"/>
          <p14:tracePt t="4710" x="1595438" y="2836863"/>
          <p14:tracePt t="4718" x="1576388" y="2963863"/>
          <p14:tracePt t="4727" x="1541463" y="3063875"/>
          <p14:tracePt t="4734" x="1522413" y="3119438"/>
          <p14:tracePt t="4744" x="1495425" y="3273425"/>
          <p14:tracePt t="4750" x="1468438" y="3346450"/>
          <p14:tracePt t="4760" x="1439863" y="3446463"/>
          <p14:tracePt t="4766" x="1412875" y="3556000"/>
          <p14:tracePt t="4777" x="1366838" y="3711575"/>
          <p14:tracePt t="4781" x="1322388" y="3840163"/>
          <p14:tracePt t="4793" x="1293813" y="3984625"/>
          <p14:tracePt t="4797" x="1249363" y="4103688"/>
          <p14:tracePt t="4805" x="1222375" y="4222750"/>
          <p14:tracePt t="4813" x="1176338" y="4332288"/>
          <p14:tracePt t="4821" x="1157288" y="4413250"/>
          <p14:tracePt t="4829" x="1157288" y="4468813"/>
          <p14:tracePt t="4837" x="1120775" y="4514850"/>
          <p14:tracePt t="4845" x="1120775" y="4559300"/>
          <p14:tracePt t="4853" x="1112838" y="4587875"/>
          <p14:tracePt t="4861" x="1112838" y="4605338"/>
          <p14:tracePt t="4869" x="1112838" y="4614863"/>
          <p14:tracePt t="4877" x="1112838" y="4624388"/>
          <p14:tracePt t="4901" x="1112838" y="4641850"/>
          <p14:tracePt t="4917" x="1120775" y="4651375"/>
          <p14:tracePt t="4925" x="1130300" y="4660900"/>
          <p14:tracePt t="4949" x="1149350" y="4660900"/>
          <p14:tracePt t="4958" x="1166813" y="4660900"/>
          <p14:tracePt t="4965" x="1176338" y="4660900"/>
          <p14:tracePt t="4976" x="1193800" y="4660900"/>
          <p14:tracePt t="4992" x="1212850" y="4660900"/>
          <p14:tracePt t="4998" x="1258888" y="4660900"/>
          <p14:tracePt t="5005" x="1322388" y="4605338"/>
          <p14:tracePt t="5013" x="1395413" y="4522788"/>
          <p14:tracePt t="5021" x="1458913" y="4441825"/>
          <p14:tracePt t="5029" x="1522413" y="4286250"/>
          <p14:tracePt t="5037" x="1612900" y="4040188"/>
          <p14:tracePt t="5045" x="1714500" y="3830638"/>
          <p14:tracePt t="5053" x="1814513" y="3565525"/>
          <p14:tracePt t="5062" x="1924050" y="3319463"/>
          <p14:tracePt t="5069" x="2005013" y="3119438"/>
          <p14:tracePt t="5077" x="2051050" y="2982913"/>
          <p14:tracePt t="5085" x="2133600" y="2790825"/>
          <p14:tracePt t="5093" x="2143125" y="2698750"/>
          <p14:tracePt t="5101" x="2170113" y="2598738"/>
          <p14:tracePt t="5109" x="2233613" y="2489200"/>
          <p14:tracePt t="5117" x="2287588" y="2371725"/>
          <p14:tracePt t="5125" x="2333625" y="2233613"/>
          <p14:tracePt t="5133" x="2370138" y="2152650"/>
          <p14:tracePt t="5141" x="2416175" y="2089150"/>
          <p14:tracePt t="5149" x="2452688" y="1997075"/>
          <p14:tracePt t="5158" x="2489200" y="1933575"/>
          <p14:tracePt t="5165" x="2516188" y="1870075"/>
          <p14:tracePt t="5175" x="2552700" y="1804988"/>
          <p14:tracePt t="5181" x="2562225" y="1760538"/>
          <p14:tracePt t="5191" x="2579688" y="1724025"/>
          <p14:tracePt t="5197" x="2579688" y="1704975"/>
          <p14:tracePt t="5205" x="2598738" y="1687513"/>
          <p14:tracePt t="5213" x="2598738" y="1677988"/>
          <p14:tracePt t="5221" x="2606675" y="1668463"/>
          <p14:tracePt t="5229" x="2606675" y="1660525"/>
          <p14:tracePt t="5328" x="2606675" y="1714500"/>
          <p14:tracePt t="5334" x="2606675" y="1860550"/>
          <p14:tracePt t="5344" x="2606675" y="2006600"/>
          <p14:tracePt t="5349" x="2606675" y="2197100"/>
          <p14:tracePt t="5359" x="2598738" y="2379663"/>
          <p14:tracePt t="5365" x="2598738" y="2608263"/>
          <p14:tracePt t="5375" x="2598738" y="2827338"/>
          <p14:tracePt t="5381" x="2598738" y="3054350"/>
          <p14:tracePt t="5391" x="2598738" y="3319463"/>
          <p14:tracePt t="5397" x="2598738" y="3519488"/>
          <p14:tracePt t="5405" x="2598738" y="3738563"/>
          <p14:tracePt t="5413" x="2598738" y="3921125"/>
          <p14:tracePt t="5421" x="2598738" y="4086225"/>
          <p14:tracePt t="5429" x="2598738" y="4240213"/>
          <p14:tracePt t="5438" x="2598738" y="4405313"/>
          <p14:tracePt t="5445" x="2598738" y="4587875"/>
          <p14:tracePt t="5453" x="2598738" y="4697413"/>
          <p14:tracePt t="5461" x="2616200" y="4833938"/>
          <p14:tracePt t="5469" x="2616200" y="4924425"/>
          <p14:tracePt t="5477" x="2616200" y="4979988"/>
          <p14:tracePt t="5485" x="2616200" y="5016500"/>
          <p14:tracePt t="5493" x="2616200" y="5053013"/>
          <p14:tracePt t="5501" x="2616200" y="5070475"/>
          <p14:tracePt t="5517" x="2616200" y="5089525"/>
          <p14:tracePt t="5622" x="2616200" y="5080000"/>
          <p14:tracePt t="5630" x="2616200" y="5053013"/>
          <p14:tracePt t="5638" x="2616200" y="5016500"/>
          <p14:tracePt t="5646" x="2616200" y="4970463"/>
          <p14:tracePt t="5654" x="2616200" y="4943475"/>
          <p14:tracePt t="5662" x="2616200" y="4870450"/>
          <p14:tracePt t="5670" x="2616200" y="4778375"/>
          <p14:tracePt t="5678" x="2708275" y="4641850"/>
          <p14:tracePt t="5686" x="2781300" y="4522788"/>
          <p14:tracePt t="5694" x="2881313" y="4332288"/>
          <p14:tracePt t="5703" x="3017838" y="4140200"/>
          <p14:tracePt t="5709" x="3154363" y="3884613"/>
          <p14:tracePt t="5717" x="3300413" y="3602038"/>
          <p14:tracePt t="5725" x="3436938" y="3319463"/>
          <p14:tracePt t="5733" x="3582988" y="3036888"/>
          <p14:tracePt t="5741" x="3665538" y="2836863"/>
          <p14:tracePt t="5749" x="3746500" y="2498725"/>
          <p14:tracePt t="5757" x="3802063" y="2371725"/>
          <p14:tracePt t="5765" x="3846513" y="2233613"/>
          <p14:tracePt t="5774" x="3875088" y="2125663"/>
          <p14:tracePt t="5781" x="3919538" y="2006600"/>
          <p14:tracePt t="5790" x="3938588" y="1878013"/>
          <p14:tracePt t="5797" x="3975100" y="1760538"/>
          <p14:tracePt t="5805" x="4011613" y="1651000"/>
          <p14:tracePt t="5813" x="4021138" y="1558925"/>
          <p14:tracePt t="5821" x="4075113" y="1485900"/>
          <p14:tracePt t="5830" x="4084638" y="1412875"/>
          <p14:tracePt t="5837" x="4111625" y="1368425"/>
          <p14:tracePt t="5846" x="4138613" y="1285875"/>
          <p14:tracePt t="5853" x="4165600" y="1239838"/>
          <p14:tracePt t="5861" x="4184650" y="1203325"/>
          <p14:tracePt t="5869" x="4194175" y="1166813"/>
          <p14:tracePt t="5877" x="4202113" y="1130300"/>
          <p14:tracePt t="5893" x="4221163" y="1103313"/>
          <p14:tracePt t="5902" x="4221163" y="1093788"/>
          <p14:tracePt t="5918" x="4230688" y="1085850"/>
          <p14:tracePt t="5942" x="4230688" y="1076325"/>
          <p14:tracePt t="5950" x="4238625" y="1076325"/>
          <p14:tracePt t="5966" x="4238625" y="1066800"/>
          <p14:tracePt t="6070" x="4238625" y="1085850"/>
          <p14:tracePt t="6078" x="4221163" y="1122363"/>
          <p14:tracePt t="6085" x="4194175" y="1158875"/>
          <p14:tracePt t="6093" x="4165600" y="1212850"/>
          <p14:tracePt t="6101" x="4138613" y="1249363"/>
          <p14:tracePt t="6110" x="4129088" y="1285875"/>
          <p14:tracePt t="6117" x="4111625" y="1303338"/>
          <p14:tracePt t="6125" x="4102100" y="1339850"/>
          <p14:tracePt t="6133" x="4094163" y="1358900"/>
          <p14:tracePt t="6141" x="4094163" y="1368425"/>
          <p14:tracePt t="6149" x="4084638" y="1395413"/>
          <p14:tracePt t="6165" x="4057650" y="1422400"/>
          <p14:tracePt t="6174" x="4048125" y="1441450"/>
          <p14:tracePt t="6192" x="4038600" y="1449388"/>
          <p14:tracePt t="6198" x="4029075" y="1458913"/>
          <p14:tracePt t="6206" x="4011613" y="1468438"/>
          <p14:tracePt t="6214" x="4002088" y="1477963"/>
          <p14:tracePt t="6222" x="3992563" y="1495425"/>
          <p14:tracePt t="6238" x="3984625" y="1504950"/>
          <p14:tracePt t="6246" x="3984625" y="1514475"/>
          <p14:tracePt t="6254" x="3975100" y="1522413"/>
          <p14:tracePt t="6261" x="3956050" y="1550988"/>
          <p14:tracePt t="6269" x="3938588" y="1558925"/>
          <p14:tracePt t="6278" x="3929063" y="1558925"/>
          <p14:tracePt t="6286" x="3911600" y="1604963"/>
          <p14:tracePt t="6293" x="3892550" y="1624013"/>
          <p14:tracePt t="6302" x="3875088" y="1631950"/>
          <p14:tracePt t="6309" x="3856038" y="1651000"/>
          <p14:tracePt t="6318" x="3856038" y="1660525"/>
          <p14:tracePt t="6326" x="3846513" y="1668463"/>
          <p14:tracePt t="6550" x="3838575" y="1741488"/>
          <p14:tracePt t="6557" x="3819525" y="1870075"/>
          <p14:tracePt t="6565" x="3802063" y="2016125"/>
          <p14:tracePt t="6574" x="3775075" y="2160588"/>
          <p14:tracePt t="6581" x="3746500" y="2371725"/>
          <p14:tracePt t="6590" x="3729038" y="2554288"/>
          <p14:tracePt t="6597" x="3683000" y="2735263"/>
          <p14:tracePt t="6605" x="3665538" y="2936875"/>
          <p14:tracePt t="6613" x="3619500" y="3100388"/>
          <p14:tracePt t="6621" x="3609975" y="3302000"/>
          <p14:tracePt t="6629" x="3609975" y="3482975"/>
          <p14:tracePt t="6637" x="3609975" y="3665538"/>
          <p14:tracePt t="6645" x="3592513" y="3830638"/>
          <p14:tracePt t="6653" x="3573463" y="3976688"/>
          <p14:tracePt t="6661" x="3546475" y="4122738"/>
          <p14:tracePt t="6669" x="3536950" y="4249738"/>
          <p14:tracePt t="6678" x="3500438" y="4386263"/>
          <p14:tracePt t="6685" x="3500438" y="4441825"/>
          <p14:tracePt t="6694" x="3500438" y="4568825"/>
          <p14:tracePt t="6701" x="3473450" y="4678363"/>
          <p14:tracePt t="6709" x="3463925" y="4797425"/>
          <p14:tracePt t="6717" x="3463925" y="4851400"/>
          <p14:tracePt t="6726" x="3463925" y="4924425"/>
          <p14:tracePt t="6734" x="3463925" y="4997450"/>
          <p14:tracePt t="6742" x="3463925" y="5070475"/>
          <p14:tracePt t="6749" x="3446463" y="5133975"/>
          <p14:tracePt t="6759" x="3436938" y="5170488"/>
          <p14:tracePt t="6765" x="3436938" y="5216525"/>
          <p14:tracePt t="6775" x="3427413" y="5270500"/>
          <p14:tracePt t="6781" x="3419475" y="5289550"/>
          <p14:tracePt t="6792" x="3409950" y="5316538"/>
          <p14:tracePt t="6797" x="3409950" y="5326063"/>
          <p14:tracePt t="6806" x="3400425" y="5335588"/>
          <p14:tracePt t="6861" x="3400425" y="5353050"/>
          <p14:tracePt t="6885" x="3400425" y="5362575"/>
          <p14:tracePt t="6982" x="3400425" y="5372100"/>
          <p14:tracePt t="6990" x="3419475" y="5372100"/>
          <p14:tracePt t="6997" x="3419475" y="5353050"/>
          <p14:tracePt t="7005" x="3419475" y="5316538"/>
          <p14:tracePt t="7013" x="3419475" y="5262563"/>
          <p14:tracePt t="7021" x="3419475" y="5226050"/>
          <p14:tracePt t="7029" x="3419475" y="5153025"/>
          <p14:tracePt t="7037" x="3419475" y="5080000"/>
          <p14:tracePt t="7045" x="3419475" y="5024438"/>
          <p14:tracePt t="7053" x="3400425" y="4897438"/>
          <p14:tracePt t="7061" x="3336925" y="4760913"/>
          <p14:tracePt t="7069" x="3309938" y="4651375"/>
          <p14:tracePt t="7077" x="3236913" y="4478338"/>
          <p14:tracePt t="7085" x="3171825" y="4340225"/>
          <p14:tracePt t="7093" x="3100388" y="4176713"/>
          <p14:tracePt t="7101" x="3017838" y="4003675"/>
          <p14:tracePt t="7109" x="2962275" y="3857625"/>
          <p14:tracePt t="7117" x="2917825" y="3738563"/>
          <p14:tracePt t="7125" x="2852738" y="3611563"/>
          <p14:tracePt t="7133" x="2798763" y="3529013"/>
          <p14:tracePt t="7142" x="2744788" y="3411538"/>
          <p14:tracePt t="7149" x="2698750" y="3309938"/>
          <p14:tracePt t="7158" x="2643188" y="3209925"/>
          <p14:tracePt t="7165" x="2606675" y="3127375"/>
          <p14:tracePt t="7175" x="2570163" y="3063875"/>
          <p14:tracePt t="7181" x="2516188" y="2982913"/>
          <p14:tracePt t="7192" x="2443163" y="2881313"/>
          <p14:tracePt t="7197" x="2406650" y="2836863"/>
          <p14:tracePt t="7205" x="2379663" y="2744788"/>
          <p14:tracePt t="7213" x="2343150" y="2681288"/>
          <p14:tracePt t="7221" x="2324100" y="2617788"/>
          <p14:tracePt t="7229" x="2316163" y="2589213"/>
          <p14:tracePt t="7237" x="2306638" y="2544763"/>
          <p14:tracePt t="7245" x="2287588" y="2517775"/>
          <p14:tracePt t="7253" x="2279650" y="2498725"/>
          <p14:tracePt t="7261" x="2270125" y="2489200"/>
          <p14:tracePt t="7269" x="2270125" y="2471738"/>
          <p14:tracePt t="7277" x="2260600" y="2462213"/>
          <p14:tracePt t="7301" x="2251075" y="2462213"/>
          <p14:tracePt t="7310" x="2243138" y="2452688"/>
          <p14:tracePt t="7333" x="2233613" y="2452688"/>
          <p14:tracePt t="7349" x="2214563" y="2452688"/>
          <p14:tracePt t="7359" x="2206625" y="2452688"/>
          <p14:tracePt t="7366" x="2197100" y="2452688"/>
          <p14:tracePt t="7376" x="2170113" y="2452688"/>
          <p14:tracePt t="7382" x="2151063" y="2444750"/>
          <p14:tracePt t="7392" x="2106613" y="2425700"/>
          <p14:tracePt t="7398" x="2087563" y="2416175"/>
          <p14:tracePt t="7406" x="2051050" y="2408238"/>
          <p14:tracePt t="7413" x="1987550" y="2398713"/>
          <p14:tracePt t="7422" x="1960563" y="2389188"/>
          <p14:tracePt t="7429" x="1931988" y="2389188"/>
          <p14:tracePt t="7438" x="1878013" y="2389188"/>
          <p14:tracePt t="7445" x="1831975" y="2389188"/>
          <p14:tracePt t="7454" x="1778000" y="2389188"/>
          <p14:tracePt t="7462" x="1741488" y="2389188"/>
          <p14:tracePt t="7469" x="1695450" y="2389188"/>
          <p14:tracePt t="7478" x="1668463" y="2389188"/>
          <p14:tracePt t="7486" x="1631950" y="2389188"/>
          <p14:tracePt t="7493" x="1595438" y="2389188"/>
          <p14:tracePt t="7502" x="1576388" y="2389188"/>
          <p14:tracePt t="7518" x="1549400" y="2389188"/>
          <p14:tracePt t="7526" x="1541463" y="2389188"/>
          <p14:tracePt t="7542" x="1531938" y="2389188"/>
          <p14:tracePt t="7550" x="1512888" y="2389188"/>
          <p14:tracePt t="7559" x="1504950" y="2389188"/>
          <p14:tracePt t="7566" x="1495425" y="2389188"/>
          <p14:tracePt t="7576" x="1485900" y="2389188"/>
          <p14:tracePt t="7582" x="1476375" y="2389188"/>
          <p14:tracePt t="7598" x="1458913" y="2398713"/>
          <p14:tracePt t="7670" x="1449388" y="2408238"/>
          <p14:tracePt t="7686" x="1431925" y="2408238"/>
          <p14:tracePt t="7702" x="1412875" y="2408238"/>
          <p14:tracePt t="7710" x="1403350" y="2408238"/>
          <p14:tracePt t="7718" x="1385888" y="2408238"/>
          <p14:tracePt t="7727" x="1376363" y="2408238"/>
          <p14:tracePt t="7734" x="1366838" y="2408238"/>
          <p14:tracePt t="7744" x="1349375" y="2408238"/>
          <p14:tracePt t="7750" x="1339850" y="2408238"/>
          <p14:tracePt t="7761" x="1330325" y="2408238"/>
          <p14:tracePt t="7911" x="1322388" y="2408238"/>
          <p14:tracePt t="7926" x="1322388" y="2398713"/>
          <p14:tracePt t="8309" x="1339850" y="2362200"/>
          <p14:tracePt t="8317" x="1339850" y="2352675"/>
          <p14:tracePt t="8325" x="1366838" y="2343150"/>
          <p14:tracePt t="8333" x="1376363" y="2343150"/>
          <p14:tracePt t="8341" x="1395413" y="2335213"/>
          <p14:tracePt t="8349" x="1403350" y="2325688"/>
          <p14:tracePt t="8358" x="1412875" y="2325688"/>
          <p14:tracePt t="8377" x="1422400" y="2316163"/>
          <p14:tracePt t="9246" x="1512888" y="2306638"/>
          <p14:tracePt t="9253" x="1585913" y="2298700"/>
          <p14:tracePt t="9261" x="1668463" y="2279650"/>
          <p14:tracePt t="9269" x="1695450" y="2270125"/>
          <p14:tracePt t="9277" x="1751013" y="2262188"/>
          <p14:tracePt t="9285" x="1768475" y="2252663"/>
          <p14:tracePt t="9293" x="1804988" y="2243138"/>
          <p14:tracePt t="9301" x="1824038" y="2225675"/>
          <p14:tracePt t="9309" x="1831975" y="2216150"/>
          <p14:tracePt t="9326" x="1831975" y="2206625"/>
          <p14:tracePt t="9341" x="1841500" y="2197100"/>
          <p14:tracePt t="9511" x="1851025" y="2197100"/>
          <p14:tracePt t="9519" x="1878013" y="2197100"/>
          <p14:tracePt t="9526" x="1905000" y="2197100"/>
          <p14:tracePt t="9534" x="1931988" y="2197100"/>
          <p14:tracePt t="9542" x="1960563" y="2197100"/>
          <p14:tracePt t="9549" x="1987550" y="2216150"/>
          <p14:tracePt t="9558" x="2005013" y="2233613"/>
          <p14:tracePt t="9565" x="2014538" y="2243138"/>
          <p14:tracePt t="9575" x="2033588" y="2262188"/>
          <p14:tracePt t="9581" x="2051050" y="2279650"/>
          <p14:tracePt t="9597" x="2060575" y="2298700"/>
          <p14:tracePt t="9609" x="2070100" y="2316163"/>
          <p14:tracePt t="9621" x="2078038" y="2325688"/>
          <p14:tracePt t="9637" x="2087563" y="2335213"/>
          <p14:tracePt t="9661" x="2087563" y="2343150"/>
          <p14:tracePt t="9686" x="2087563" y="2352675"/>
          <p14:tracePt t="9694" x="2097088" y="2362200"/>
          <p14:tracePt t="9709" x="2097088" y="2371725"/>
          <p14:tracePt t="9725" x="2097088" y="2389188"/>
          <p14:tracePt t="9734" x="2097088" y="2398713"/>
          <p14:tracePt t="9742" x="2097088" y="2408238"/>
          <p14:tracePt t="9759" x="2097088" y="2425700"/>
          <p14:tracePt t="9766" x="2106613" y="2444750"/>
          <p14:tracePt t="9790" x="2106613" y="2452688"/>
          <p14:tracePt t="9798" x="2106613" y="2471738"/>
          <p14:tracePt t="9814" x="2106613" y="2481263"/>
          <p14:tracePt t="9862" x="2124075" y="2481263"/>
          <p14:tracePt t="9870" x="2133600" y="2481263"/>
          <p14:tracePt t="9879" x="2160588" y="2481263"/>
          <p14:tracePt t="9886" x="2170113" y="2481263"/>
          <p14:tracePt t="9893" x="2187575" y="2481263"/>
          <p14:tracePt t="9901" x="2206625" y="2481263"/>
          <p14:tracePt t="9925" x="2224088" y="2489200"/>
          <p14:tracePt t="9942" x="2243138" y="2489200"/>
          <p14:tracePt t="9950" x="2251075" y="2498725"/>
          <p14:tracePt t="9973" x="2270125" y="2498725"/>
          <p14:tracePt t="9981" x="2287588" y="2517775"/>
          <p14:tracePt t="9990" x="2306638" y="2517775"/>
          <p14:tracePt t="9997" x="2333625" y="2517775"/>
          <p14:tracePt t="10005" x="2360613" y="2525713"/>
          <p14:tracePt t="10013" x="2406650" y="2544763"/>
          <p14:tracePt t="10021" x="2452688" y="2554288"/>
          <p14:tracePt t="10029" x="2489200" y="2554288"/>
          <p14:tracePt t="10038" x="2516188" y="2554288"/>
          <p14:tracePt t="10045" x="2562225" y="2571750"/>
          <p14:tracePt t="10054" x="2589213" y="2571750"/>
          <p14:tracePt t="10062" x="2598738" y="2571750"/>
          <p14:tracePt t="10070" x="2616200" y="2581275"/>
          <p14:tracePt t="10126" x="2643188" y="2589213"/>
          <p14:tracePt t="10135" x="2652713" y="2589213"/>
          <p14:tracePt t="10142" x="2679700" y="2589213"/>
          <p14:tracePt t="10149" x="2708275" y="2589213"/>
          <p14:tracePt t="10158" x="2762250" y="2589213"/>
          <p14:tracePt t="10165" x="2825750" y="2608263"/>
          <p14:tracePt t="10174" x="2889250" y="2625725"/>
          <p14:tracePt t="10181" x="2944813" y="2625725"/>
          <p14:tracePt t="10191" x="2981325" y="2635250"/>
          <p14:tracePt t="10197" x="3044825" y="2635250"/>
          <p14:tracePt t="10207" x="3081338" y="2635250"/>
          <p14:tracePt t="10213" x="3127375" y="2635250"/>
          <p14:tracePt t="10221" x="3154363" y="2635250"/>
          <p14:tracePt t="10229" x="3190875" y="2635250"/>
          <p14:tracePt t="10237" x="3236913" y="2635250"/>
          <p14:tracePt t="10245" x="3254375" y="2644775"/>
          <p14:tracePt t="10253" x="3281363" y="2644775"/>
          <p14:tracePt t="10261" x="3290888" y="2654300"/>
          <p14:tracePt t="10269" x="3300413" y="2654300"/>
          <p14:tracePt t="10277" x="3317875" y="2654300"/>
          <p14:tracePt t="10285" x="3317875" y="2662238"/>
          <p14:tracePt t="10293" x="3327400" y="2681288"/>
          <p14:tracePt t="10309" x="3327400" y="2690813"/>
          <p14:tracePt t="10325" x="3327400" y="2708275"/>
          <p14:tracePt t="10333" x="3327400" y="2717800"/>
          <p14:tracePt t="10349" x="3327400" y="2754313"/>
          <p14:tracePt t="10359" x="3327400" y="2771775"/>
          <p14:tracePt t="10365" x="3327400" y="2800350"/>
          <p14:tracePt t="10374" x="3327400" y="2817813"/>
          <p14:tracePt t="10381" x="3327400" y="2863850"/>
          <p14:tracePt t="10390" x="3327400" y="2900363"/>
          <p14:tracePt t="10397" x="3317875" y="2946400"/>
          <p14:tracePt t="10407" x="3309938" y="3009900"/>
          <p14:tracePt t="10413" x="3273425" y="3054350"/>
          <p14:tracePt t="10421" x="3190875" y="3090863"/>
          <p14:tracePt t="10430" x="3127375" y="3163888"/>
          <p14:tracePt t="10437" x="3035300" y="3246438"/>
          <p14:tracePt t="10445" x="2971800" y="3328988"/>
          <p14:tracePt t="10454" x="2844800" y="3446463"/>
          <p14:tracePt t="10461" x="2762250" y="3538538"/>
          <p14:tracePt t="10469" x="2662238" y="3621088"/>
          <p14:tracePt t="10477" x="2543175" y="3730625"/>
          <p14:tracePt t="10485" x="2452688" y="3830638"/>
          <p14:tracePt t="10493" x="2379663" y="3948113"/>
          <p14:tracePt t="10501" x="2306638" y="4030663"/>
          <p14:tracePt t="10509" x="2251075" y="4130675"/>
          <p14:tracePt t="10517" x="2224088" y="4213225"/>
          <p14:tracePt t="10525" x="2187575" y="4276725"/>
          <p14:tracePt t="10533" x="2133600" y="4368800"/>
          <p14:tracePt t="10541" x="2097088" y="4449763"/>
          <p14:tracePt t="10549" x="2060575" y="4495800"/>
          <p14:tracePt t="10558" x="2005013" y="4578350"/>
          <p14:tracePt t="10565" x="1978025" y="4614863"/>
          <p14:tracePt t="10574" x="1931988" y="4668838"/>
          <p14:tracePt t="10581" x="1924050" y="4678363"/>
          <p14:tracePt t="10591" x="1895475" y="4705350"/>
          <p14:tracePt t="10597" x="1887538" y="4714875"/>
          <p14:tracePt t="10613" x="1887538" y="4724400"/>
          <p14:tracePt t="10621" x="1878013" y="4732338"/>
          <p14:tracePt t="10799" x="1860550" y="4751388"/>
          <p14:tracePt t="10805" x="1824038" y="4778375"/>
          <p14:tracePt t="10813" x="1804988" y="4814888"/>
          <p14:tracePt t="10821" x="1795463" y="4814888"/>
          <p14:tracePt t="10829" x="1768475" y="4833938"/>
          <p14:tracePt t="10837" x="1741488" y="4841875"/>
          <p14:tracePt t="10845" x="1677988" y="4878388"/>
          <p14:tracePt t="10853" x="1649413" y="4887913"/>
          <p14:tracePt t="10861" x="1612900" y="4897438"/>
          <p14:tracePt t="10869" x="1576388" y="4914900"/>
          <p14:tracePt t="10877" x="1549400" y="4924425"/>
          <p14:tracePt t="10890" x="1495425" y="4924425"/>
          <p14:tracePt t="10893" x="1476375" y="4933950"/>
          <p14:tracePt t="10901" x="1449388" y="4943475"/>
          <p14:tracePt t="10974" x="1476375" y="4943475"/>
          <p14:tracePt t="10983" x="1504950" y="4943475"/>
          <p14:tracePt t="10991" x="1531938" y="4943475"/>
          <p14:tracePt t="10997" x="1576388" y="4970463"/>
          <p14:tracePt t="11006" x="1595438" y="4970463"/>
          <p14:tracePt t="11013" x="1641475" y="4979988"/>
          <p14:tracePt t="11021" x="1695450" y="4987925"/>
          <p14:tracePt t="11029" x="1741488" y="4997450"/>
          <p14:tracePt t="11037" x="1824038" y="5024438"/>
          <p14:tracePt t="11045" x="1878013" y="5033963"/>
          <p14:tracePt t="11053" x="1931988" y="5033963"/>
          <p14:tracePt t="11061" x="1997075" y="5053013"/>
          <p14:tracePt t="11069" x="2051050" y="5053013"/>
          <p14:tracePt t="11077" x="2070100" y="5053013"/>
          <p14:tracePt t="11085" x="2087563" y="5053013"/>
          <p14:tracePt t="11093" x="2097088" y="5053013"/>
          <p14:tracePt t="12238" x="2106613" y="5060950"/>
          <p14:tracePt t="12286" x="2106613" y="5089525"/>
          <p14:tracePt t="12294" x="2143125" y="5097463"/>
          <p14:tracePt t="12301" x="2160588" y="5126038"/>
          <p14:tracePt t="12309" x="2214563" y="5133975"/>
          <p14:tracePt t="12317" x="2260600" y="5143500"/>
          <p14:tracePt t="12325" x="2316163" y="5153025"/>
          <p14:tracePt t="12333" x="2360613" y="5153025"/>
          <p14:tracePt t="12341" x="2416175" y="5153025"/>
          <p14:tracePt t="12349" x="2489200" y="5180013"/>
          <p14:tracePt t="12357" x="2533650" y="5180013"/>
          <p14:tracePt t="12365" x="2589213" y="5180013"/>
          <p14:tracePt t="12374" x="2662238" y="5180013"/>
          <p14:tracePt t="12381" x="2716213" y="5180013"/>
          <p14:tracePt t="12391" x="2808288" y="5180013"/>
          <p14:tracePt t="12397" x="2862263" y="5180013"/>
          <p14:tracePt t="12407" x="2944813" y="5180013"/>
          <p14:tracePt t="12413" x="3017838" y="5180013"/>
          <p14:tracePt t="12421" x="3090863" y="5180013"/>
          <p14:tracePt t="12429" x="3144838" y="5180013"/>
          <p14:tracePt t="12437" x="3217863" y="5180013"/>
          <p14:tracePt t="12445" x="3327400" y="5180013"/>
          <p14:tracePt t="12453" x="3455988" y="5180013"/>
          <p14:tracePt t="12461" x="3582988" y="5180013"/>
          <p14:tracePt t="12469" x="3765550" y="5180013"/>
          <p14:tracePt t="12477" x="3948113" y="5180013"/>
          <p14:tracePt t="12485" x="4148138" y="5180013"/>
          <p14:tracePt t="12493" x="4376738" y="5216525"/>
          <p14:tracePt t="12501" x="4667250" y="5270500"/>
          <p14:tracePt t="12509" x="4968875" y="5270500"/>
          <p14:tracePt t="12517" x="5260975" y="5270500"/>
          <p14:tracePt t="12526" x="5561013" y="5270500"/>
          <p14:tracePt t="12533" x="5899150" y="5270500"/>
          <p14:tracePt t="12541" x="6235700" y="5270500"/>
          <p14:tracePt t="12549" x="6500813" y="5270500"/>
          <p14:tracePt t="12557" x="6800850" y="5289550"/>
          <p14:tracePt t="12565" x="7037388" y="5280025"/>
          <p14:tracePt t="12574" x="7202488" y="5253038"/>
          <p14:tracePt t="12581" x="7421563" y="5207000"/>
          <p14:tracePt t="12591" x="7567613" y="5180013"/>
          <p14:tracePt t="12597" x="7658100" y="5160963"/>
          <p14:tracePt t="12608" x="7758113" y="5133975"/>
          <p14:tracePt t="12613" x="7785100" y="5126038"/>
          <p14:tracePt t="12623" x="7840663" y="5116513"/>
          <p14:tracePt t="12629" x="7885113" y="5106988"/>
          <p14:tracePt t="12637" x="7913688" y="5080000"/>
          <p14:tracePt t="12645" x="7967663" y="5080000"/>
          <p14:tracePt t="12653" x="7994650" y="5060950"/>
          <p14:tracePt t="12661" x="8059738" y="5053013"/>
          <p14:tracePt t="12669" x="8132763" y="5024438"/>
          <p14:tracePt t="12677" x="8204200" y="5024438"/>
          <p14:tracePt t="12685" x="8323263" y="4979988"/>
          <p14:tracePt t="12694" x="8469313" y="4933950"/>
          <p14:tracePt t="12701" x="8661400" y="4870450"/>
          <p14:tracePt t="12710" x="8870950" y="4841875"/>
          <p14:tracePt t="12717" x="9107488" y="4751388"/>
          <p14:tracePt t="16325" x="8488363" y="4332288"/>
          <p14:tracePt t="16333" x="8059738" y="4395788"/>
          <p14:tracePt t="16341" x="7631113" y="4441825"/>
          <p14:tracePt t="16349" x="7319963" y="4478338"/>
          <p14:tracePt t="16357" x="7056438" y="4478338"/>
          <p14:tracePt t="16365" x="6827838" y="4478338"/>
          <p14:tracePt t="16373" x="6564313" y="4478338"/>
          <p14:tracePt t="16381" x="6399213" y="4478338"/>
          <p14:tracePt t="16391" x="6235700" y="4478338"/>
          <p14:tracePt t="16397" x="6080125" y="4478338"/>
          <p14:tracePt t="16410" x="5899150" y="4478338"/>
          <p14:tracePt t="16412" x="5753100" y="4495800"/>
          <p14:tracePt t="16421" x="5607050" y="4495800"/>
          <p14:tracePt t="16429" x="5461000" y="4495800"/>
          <p14:tracePt t="16437" x="5351463" y="4495800"/>
          <p14:tracePt t="16445" x="5241925" y="4495800"/>
          <p14:tracePt t="16453" x="5178425" y="4495800"/>
          <p14:tracePt t="16461" x="5105400" y="4495800"/>
          <p14:tracePt t="16469" x="5068888" y="4495800"/>
          <p14:tracePt t="16477" x="5022850" y="4495800"/>
          <p14:tracePt t="16485" x="5005388" y="4495800"/>
          <p14:tracePt t="16493" x="4978400" y="4495800"/>
          <p14:tracePt t="16501" x="4922838" y="4495800"/>
          <p14:tracePt t="16509" x="4886325" y="4495800"/>
          <p14:tracePt t="16517" x="4822825" y="4486275"/>
          <p14:tracePt t="16525" x="4749800" y="4486275"/>
          <p14:tracePt t="16533" x="4695825" y="4486275"/>
          <p14:tracePt t="16541" x="4649788" y="4478338"/>
          <p14:tracePt t="16549" x="4594225" y="4478338"/>
          <p14:tracePt t="16557" x="4557713" y="4459288"/>
          <p14:tracePt t="16565" x="4513263" y="4459288"/>
          <p14:tracePt t="16574" x="4457700" y="4459288"/>
          <p14:tracePt t="16581" x="4403725" y="4459288"/>
          <p14:tracePt t="16590" x="4348163" y="4459288"/>
          <p14:tracePt t="16597" x="4294188" y="4459288"/>
          <p14:tracePt t="16607" x="4184650" y="4459288"/>
          <p14:tracePt t="16613" x="4084638" y="4459288"/>
          <p14:tracePt t="16621" x="3992563" y="4459288"/>
          <p14:tracePt t="16629" x="3902075" y="4495800"/>
          <p14:tracePt t="16637" x="3819525" y="4505325"/>
          <p14:tracePt t="16645" x="3709988" y="4541838"/>
          <p14:tracePt t="16653" x="3629025" y="4559300"/>
          <p14:tracePt t="16661" x="3536950" y="4587875"/>
          <p14:tracePt t="16669" x="3419475" y="4632325"/>
          <p14:tracePt t="16677" x="3309938" y="4660900"/>
          <p14:tracePt t="16685" x="3208338" y="4678363"/>
          <p14:tracePt t="16693" x="3063875" y="4724400"/>
          <p14:tracePt t="16701" x="2935288" y="4751388"/>
          <p14:tracePt t="16709" x="2835275" y="4778375"/>
          <p14:tracePt t="16717" x="2725738" y="4787900"/>
          <p14:tracePt t="16725" x="2625725" y="4805363"/>
          <p14:tracePt t="16733" x="2516188" y="4814888"/>
          <p14:tracePt t="16741" x="2406650" y="4841875"/>
          <p14:tracePt t="16749" x="2324100" y="4860925"/>
          <p14:tracePt t="16757" x="2251075" y="4860925"/>
          <p14:tracePt t="16765" x="2197100" y="4870450"/>
          <p14:tracePt t="16773" x="2151063" y="4870450"/>
          <p14:tracePt t="16781" x="2133600" y="4870450"/>
          <p14:tracePt t="16790" x="2106613" y="4870450"/>
          <p14:tracePt t="16797" x="2097088" y="4870450"/>
          <p14:tracePt t="16808" x="2078038" y="4870450"/>
          <p14:tracePt t="16813" x="2070100" y="4870450"/>
          <p14:tracePt t="16824" x="2060575" y="4870450"/>
          <p14:tracePt t="16829" x="2041525" y="4870450"/>
          <p14:tracePt t="16837" x="2024063" y="4870450"/>
          <p14:tracePt t="16845" x="2005013" y="4870450"/>
          <p14:tracePt t="16853" x="1978025" y="4870450"/>
          <p14:tracePt t="16861" x="1951038" y="4878388"/>
          <p14:tracePt t="16869" x="1914525" y="4906963"/>
          <p14:tracePt t="16877" x="1868488" y="4924425"/>
          <p14:tracePt t="16893" x="1787525" y="4970463"/>
          <p14:tracePt t="16901" x="1768475" y="4979988"/>
          <p14:tracePt t="16909" x="1722438" y="5016500"/>
          <p14:tracePt t="16917" x="1704975" y="5024438"/>
          <p14:tracePt t="16925" x="1695450" y="5024438"/>
          <p14:tracePt t="16933" x="1685925" y="5033963"/>
          <p14:tracePt t="16941" x="1668463" y="5053013"/>
          <p14:tracePt t="16949" x="1658938" y="5060950"/>
          <p14:tracePt t="16957" x="1641475" y="5070475"/>
          <p14:tracePt t="16973" x="1631950" y="5097463"/>
          <p14:tracePt t="16990" x="1612900" y="5106988"/>
          <p14:tracePt t="17008" x="1604963" y="5116513"/>
          <p14:tracePt t="17014" x="1576388" y="5143500"/>
          <p14:tracePt t="17029" x="1549400" y="5160963"/>
          <p14:tracePt t="17045" x="1541463" y="5170488"/>
          <p14:tracePt t="17054" x="1522413" y="5189538"/>
          <p14:tracePt t="17061" x="1512888" y="5197475"/>
          <p14:tracePt t="17070" x="1512888" y="5207000"/>
          <p14:tracePt t="17078" x="1495425" y="5226050"/>
          <p14:tracePt t="17086" x="1495425" y="5233988"/>
          <p14:tracePt t="17094" x="1476375" y="5262563"/>
          <p14:tracePt t="17102" x="1468438" y="5280025"/>
          <p14:tracePt t="17110" x="1458913" y="5299075"/>
          <p14:tracePt t="17118" x="1458913" y="5316538"/>
          <p14:tracePt t="17125" x="1449388" y="5335588"/>
          <p14:tracePt t="17142" x="1449388" y="5343525"/>
          <p14:tracePt t="17158" x="1449388" y="5353050"/>
          <p14:tracePt t="17294" x="1449388" y="5335588"/>
          <p14:tracePt t="17302" x="1449388" y="5326063"/>
          <p14:tracePt t="17318" x="1468438" y="5299075"/>
          <p14:tracePt t="17325" x="1476375" y="5262563"/>
          <p14:tracePt t="17333" x="1485900" y="5243513"/>
          <p14:tracePt t="17341" x="1485900" y="5226050"/>
          <p14:tracePt t="17349" x="1485900" y="5216525"/>
          <p14:tracePt t="17358" x="1495425" y="5207000"/>
          <p14:tracePt t="17365" x="1495425" y="5189538"/>
          <p14:tracePt t="17373" x="1495425" y="5180013"/>
          <p14:tracePt t="17381" x="1512888" y="5143500"/>
          <p14:tracePt t="17389" x="1512888" y="5133975"/>
          <p14:tracePt t="17397" x="1522413" y="5097463"/>
          <p14:tracePt t="17406" x="1531938" y="5089525"/>
          <p14:tracePt t="17413" x="1541463" y="5060950"/>
          <p14:tracePt t="17424" x="1541463" y="5033963"/>
          <p14:tracePt t="17429" x="1541463" y="5016500"/>
          <p14:tracePt t="17438" x="1541463" y="4997450"/>
          <p14:tracePt t="17445" x="1558925" y="4970463"/>
          <p14:tracePt t="17453" x="1568450" y="4933950"/>
          <p14:tracePt t="17461" x="1568450" y="4924425"/>
          <p14:tracePt t="17469" x="1576388" y="4914900"/>
          <p14:tracePt t="17477" x="1576388" y="4906963"/>
          <p14:tracePt t="17485" x="1585913" y="4878388"/>
          <p14:tracePt t="17493" x="1585913" y="4870450"/>
          <p14:tracePt t="17501" x="1612900" y="4814888"/>
          <p14:tracePt t="17525" x="1612900" y="4787900"/>
          <p14:tracePt t="17533" x="1622425" y="4778375"/>
          <p14:tracePt t="17558" x="1631950" y="4768850"/>
          <p14:tracePt t="17679" x="1695450" y="4768850"/>
          <p14:tracePt t="17687" x="1778000" y="4797425"/>
          <p14:tracePt t="17693" x="1868488" y="4797425"/>
          <p14:tracePt t="17701" x="1924050" y="4814888"/>
          <p14:tracePt t="17709" x="1978025" y="4814888"/>
          <p14:tracePt t="17717" x="2041525" y="4824413"/>
          <p14:tracePt t="17725" x="2078038" y="4824413"/>
          <p14:tracePt t="17733" x="2114550" y="4841875"/>
          <p14:tracePt t="17741" x="2124075" y="4841875"/>
          <p14:tracePt t="17823" x="2133600" y="4851400"/>
          <p14:tracePt t="17926" x="2133600" y="4860925"/>
          <p14:tracePt t="17934" x="2133600" y="4887913"/>
          <p14:tracePt t="17942" x="2133600" y="4906963"/>
          <p14:tracePt t="17949" x="2133600" y="4933950"/>
          <p14:tracePt t="17957" x="2133600" y="4943475"/>
          <p14:tracePt t="17965" x="2133600" y="4970463"/>
          <p14:tracePt t="17974" x="2133600" y="4987925"/>
          <p14:tracePt t="17981" x="2133600" y="5006975"/>
          <p14:tracePt t="17991" x="2133600" y="5016500"/>
          <p14:tracePt t="17997" x="2133600" y="5024438"/>
          <p14:tracePt t="18008" x="2133600" y="5033963"/>
          <p14:tracePt t="18013" x="2133600" y="5053013"/>
          <p14:tracePt t="18024" x="2133600" y="5060950"/>
          <p14:tracePt t="18029" x="2133600" y="5070475"/>
          <p14:tracePt t="18037" x="2133600" y="5080000"/>
          <p14:tracePt t="18045" x="2133600" y="5097463"/>
          <p14:tracePt t="18053" x="2133600" y="5116513"/>
          <p14:tracePt t="18061" x="2133600" y="5153025"/>
          <p14:tracePt t="18077" x="2133600" y="5160963"/>
          <p14:tracePt t="18085" x="2133600" y="5180013"/>
          <p14:tracePt t="18093" x="2143125" y="5207000"/>
          <p14:tracePt t="18101" x="2151063" y="5207000"/>
          <p14:tracePt t="18109" x="2160588" y="5216525"/>
          <p14:tracePt t="18126" x="2187575" y="5233988"/>
          <p14:tracePt t="18133" x="2214563" y="5233988"/>
          <p14:tracePt t="18141" x="2233613" y="5243513"/>
          <p14:tracePt t="18149" x="2251075" y="5243513"/>
          <p14:tracePt t="18157" x="2260600" y="5243513"/>
          <p14:tracePt t="18165" x="2270125" y="5243513"/>
          <p14:tracePt t="18174" x="2287588" y="5243513"/>
          <p14:tracePt t="18205" x="2297113" y="5243513"/>
          <p14:tracePt t="18214" x="2306638" y="5243513"/>
          <p14:tracePt t="18225" x="2316163" y="5233988"/>
          <p14:tracePt t="18238" x="2316163" y="5216525"/>
          <p14:tracePt t="18246" x="2324100" y="5207000"/>
          <p14:tracePt t="18270" x="2333625" y="5207000"/>
          <p14:tracePt t="18278" x="2333625" y="5197475"/>
          <p14:tracePt t="18294" x="2343150" y="5197475"/>
          <p14:tracePt t="18302" x="2352675" y="5197475"/>
          <p14:tracePt t="18310" x="2370138" y="5197475"/>
          <p14:tracePt t="18318" x="2379663" y="5197475"/>
          <p14:tracePt t="18334" x="2389188" y="5197475"/>
          <p14:tracePt t="18462" x="2389188" y="5180013"/>
          <p14:tracePt t="18470" x="2389188" y="5160963"/>
          <p14:tracePt t="18478" x="2389188" y="5153025"/>
          <p14:tracePt t="18486" x="2389188" y="5133975"/>
          <p14:tracePt t="18494" x="2406650" y="5116513"/>
          <p14:tracePt t="18501" x="2406650" y="5089525"/>
          <p14:tracePt t="18509" x="2416175" y="5060950"/>
          <p14:tracePt t="18517" x="2425700" y="5043488"/>
          <p14:tracePt t="18525" x="2433638" y="5024438"/>
          <p14:tracePt t="18533" x="2433638" y="4987925"/>
          <p14:tracePt t="18541" x="2443163" y="4970463"/>
          <p14:tracePt t="18549" x="2443163" y="4960938"/>
          <p14:tracePt t="18590" x="2452688" y="4933950"/>
          <p14:tracePt t="18606" x="2462213" y="4933950"/>
          <p14:tracePt t="18624" x="2470150" y="4933950"/>
          <p14:tracePt t="18630" x="2498725" y="4924425"/>
          <p14:tracePt t="18637" x="2516188" y="4924425"/>
          <p14:tracePt t="18645" x="2543175" y="4924425"/>
          <p14:tracePt t="18653" x="2562225" y="4924425"/>
          <p14:tracePt t="18661" x="2589213" y="4924425"/>
          <p14:tracePt t="18669" x="2625725" y="4924425"/>
          <p14:tracePt t="18677" x="2643188" y="4924425"/>
          <p14:tracePt t="18685" x="2652713" y="4924425"/>
          <p14:tracePt t="18693" x="2698750" y="4924425"/>
          <p14:tracePt t="18701" x="2708275" y="4924425"/>
          <p14:tracePt t="18709" x="2735263" y="4924425"/>
          <p14:tracePt t="18717" x="2752725" y="4933950"/>
          <p14:tracePt t="18725" x="2762250" y="4943475"/>
          <p14:tracePt t="18741" x="2771775" y="4943475"/>
          <p14:tracePt t="18749" x="2781300" y="4943475"/>
          <p14:tracePt t="18773" x="2789238" y="4951413"/>
          <p14:tracePt t="18781" x="2798763" y="4960938"/>
          <p14:tracePt t="18790" x="2808288" y="4970463"/>
          <p14:tracePt t="18808" x="2817813" y="4997450"/>
          <p14:tracePt t="18824" x="2835275" y="5016500"/>
          <p14:tracePt t="18829" x="2844800" y="5024438"/>
          <p14:tracePt t="18837" x="2852738" y="5053013"/>
          <p14:tracePt t="18845" x="2871788" y="5070475"/>
          <p14:tracePt t="18853" x="2889250" y="5097463"/>
          <p14:tracePt t="18861" x="2908300" y="5133975"/>
          <p14:tracePt t="18869" x="2935288" y="5160963"/>
          <p14:tracePt t="18877" x="2954338" y="5180013"/>
          <p14:tracePt t="18885" x="2962275" y="5180013"/>
          <p14:tracePt t="18907" x="2998788" y="5216525"/>
          <p14:tracePt t="18917" x="3027363" y="5243513"/>
          <p14:tracePt t="18933" x="3027363" y="5253038"/>
          <p14:tracePt t="19006" x="3027363" y="5262563"/>
          <p14:tracePt t="19014" x="3044825" y="5270500"/>
          <p14:tracePt t="19022" x="3071813" y="5270500"/>
          <p14:tracePt t="19030" x="3136900" y="5280025"/>
          <p14:tracePt t="19038" x="3190875" y="5307013"/>
          <p14:tracePt t="19045" x="3254375" y="5316538"/>
          <p14:tracePt t="19053" x="3346450" y="5316538"/>
          <p14:tracePt t="19061" x="3419475" y="5326063"/>
          <p14:tracePt t="19069" x="3500438" y="5343525"/>
          <p14:tracePt t="19077" x="3556000" y="5343525"/>
          <p14:tracePt t="19085" x="3582988" y="5343525"/>
          <p14:tracePt t="19093" x="3600450" y="5343525"/>
          <p14:tracePt t="19198" x="3609975" y="5335588"/>
          <p14:tracePt t="19205" x="3609975" y="5316538"/>
          <p14:tracePt t="19213" x="3609975" y="5289550"/>
          <p14:tracePt t="19221" x="3609975" y="5270500"/>
          <p14:tracePt t="19230" x="3609975" y="5243513"/>
          <p14:tracePt t="19239" x="3609975" y="5207000"/>
          <p14:tracePt t="19245" x="3600450" y="5180013"/>
          <p14:tracePt t="19253" x="3600450" y="5170488"/>
          <p14:tracePt t="19261" x="3600450" y="5160963"/>
          <p14:tracePt t="19269" x="3600450" y="5143500"/>
          <p14:tracePt t="19309" x="3600450" y="5133975"/>
          <p14:tracePt t="19342" x="3600450" y="5126038"/>
          <p14:tracePt t="19382" x="3600450" y="5106988"/>
          <p14:tracePt t="19405" x="3600450" y="5089525"/>
          <p14:tracePt t="19413" x="3609975" y="5089525"/>
          <p14:tracePt t="19422" x="3636963" y="5089525"/>
          <p14:tracePt t="19429" x="3665538" y="5089525"/>
          <p14:tracePt t="19437" x="3692525" y="5089525"/>
          <p14:tracePt t="19445" x="3738563" y="5089525"/>
          <p14:tracePt t="19453" x="3756025" y="5089525"/>
          <p14:tracePt t="19461" x="3783013" y="5089525"/>
          <p14:tracePt t="19469" x="3802063" y="5089525"/>
          <p14:tracePt t="19477" x="3819525" y="5089525"/>
          <p14:tracePt t="19485" x="3838575" y="5089525"/>
          <p14:tracePt t="19501" x="3838575" y="5097463"/>
          <p14:tracePt t="19509" x="3856038" y="5106988"/>
          <p14:tracePt t="19518" x="3865563" y="5116513"/>
          <p14:tracePt t="19525" x="3883025" y="5133975"/>
          <p14:tracePt t="19534" x="3892550" y="5153025"/>
          <p14:tracePt t="19541" x="3902075" y="5160963"/>
          <p14:tracePt t="19550" x="3911600" y="5160963"/>
          <p14:tracePt t="19558" x="3919538" y="5170488"/>
          <p14:tracePt t="19566" x="3929063" y="5180013"/>
          <p14:tracePt t="19574" x="3929063" y="5189538"/>
          <p14:tracePt t="19655" x="3929063" y="5207000"/>
          <p14:tracePt t="19670" x="3929063" y="5226050"/>
          <p14:tracePt t="19679" x="3929063" y="5253038"/>
          <p14:tracePt t="19686" x="3929063" y="5262563"/>
          <p14:tracePt t="19694" x="3929063" y="5270500"/>
          <p14:tracePt t="19734" x="3929063" y="5289550"/>
          <p14:tracePt t="20086" x="3929063" y="5307013"/>
          <p14:tracePt t="20093" x="3929063" y="5316538"/>
          <p14:tracePt t="20101" x="3929063" y="5335588"/>
          <p14:tracePt t="20349" x="3965575" y="5307013"/>
          <p14:tracePt t="20357" x="3975100" y="5307013"/>
          <p14:tracePt t="20365" x="4002088" y="5280025"/>
          <p14:tracePt t="20373" x="4021138" y="5243513"/>
          <p14:tracePt t="20381" x="4048125" y="5216525"/>
          <p14:tracePt t="20389" x="4057650" y="5197475"/>
          <p14:tracePt t="20397" x="4075113" y="5160963"/>
          <p14:tracePt t="20406" x="4102100" y="5133975"/>
          <p14:tracePt t="20423" x="4111625" y="5106988"/>
          <p14:tracePt t="20429" x="4121150" y="5089525"/>
          <p14:tracePt t="20437" x="4121150" y="5070475"/>
          <p14:tracePt t="20445" x="4121150" y="5060950"/>
          <p14:tracePt t="20454" x="4129088" y="5043488"/>
          <p14:tracePt t="20462" x="4129088" y="5016500"/>
          <p14:tracePt t="20470" x="4148138" y="4970463"/>
          <p14:tracePt t="20478" x="4148138" y="4943475"/>
          <p14:tracePt t="20486" x="4148138" y="4887913"/>
          <p14:tracePt t="20494" x="4165600" y="4841875"/>
          <p14:tracePt t="20503" x="4165600" y="4805363"/>
          <p14:tracePt t="20510" x="4175125" y="4787900"/>
          <p14:tracePt t="20517" x="4175125" y="4751388"/>
          <p14:tracePt t="20525" x="4175125" y="4732338"/>
          <p14:tracePt t="20534" x="4175125" y="4705350"/>
          <p14:tracePt t="20541" x="4175125" y="4687888"/>
          <p14:tracePt t="20549" x="4175125" y="4668838"/>
          <p14:tracePt t="20557" x="4175125" y="4660900"/>
          <p14:tracePt t="20565" x="4175125" y="4651375"/>
          <p14:tracePt t="20573" x="4175125" y="4614863"/>
          <p14:tracePt t="20581" x="4175125" y="4568825"/>
          <p14:tracePt t="20590" x="4175125" y="4514850"/>
          <p14:tracePt t="20597" x="4175125" y="4441825"/>
          <p14:tracePt t="20607" x="4175125" y="4386263"/>
          <p14:tracePt t="20613" x="4175125" y="4313238"/>
          <p14:tracePt t="20623" x="4175125" y="4203700"/>
          <p14:tracePt t="20629" x="4184650" y="4122738"/>
          <p14:tracePt t="20637" x="4211638" y="4049713"/>
          <p14:tracePt t="20645" x="4221163" y="3984625"/>
          <p14:tracePt t="20653" x="4238625" y="3930650"/>
          <p14:tracePt t="20661" x="4248150" y="3867150"/>
          <p14:tracePt t="20671" x="4267200" y="3821113"/>
          <p14:tracePt t="20677" x="4275138" y="3794125"/>
          <p14:tracePt t="20685" x="4275138" y="3775075"/>
          <p14:tracePt t="20693" x="4284663" y="3767138"/>
          <p14:tracePt t="21190" x="4294188" y="3757613"/>
          <p14:tracePt t="21205" x="4257675" y="3757613"/>
          <p14:tracePt t="21213" x="4148138" y="3757613"/>
          <p14:tracePt t="21222" x="4075113" y="3757613"/>
          <p14:tracePt t="21229" x="3956050" y="3767138"/>
          <p14:tracePt t="21237" x="3929063" y="3767138"/>
          <p14:tracePt t="21245" x="3875088" y="3767138"/>
          <p14:tracePt t="21253" x="3819525" y="3767138"/>
          <p14:tracePt t="21261" x="3792538" y="3767138"/>
          <p14:tracePt t="21269" x="3775075" y="3767138"/>
          <p14:tracePt t="21286" x="3756025" y="3767138"/>
          <p14:tracePt t="21301" x="3746500" y="3767138"/>
          <p14:tracePt t="21318" x="3729038" y="3767138"/>
          <p14:tracePt t="21325" x="3702050" y="3767138"/>
          <p14:tracePt t="21334" x="3646488" y="3767138"/>
          <p14:tracePt t="21341" x="3592513" y="3767138"/>
          <p14:tracePt t="21350" x="3536950" y="3767138"/>
          <p14:tracePt t="21358" x="3463925" y="3767138"/>
          <p14:tracePt t="21366" x="3400425" y="3767138"/>
          <p14:tracePt t="21374" x="3346450" y="3767138"/>
          <p14:tracePt t="21382" x="3290888" y="3767138"/>
          <p14:tracePt t="21392" x="3236913" y="3767138"/>
          <p14:tracePt t="21397" x="3190875" y="3767138"/>
          <p14:tracePt t="21408" x="3163888" y="3767138"/>
          <p14:tracePt t="21414" x="3154363" y="3767138"/>
          <p14:tracePt t="21625" x="3100388" y="3775075"/>
          <p14:tracePt t="21629" x="3081338" y="3794125"/>
          <p14:tracePt t="21637" x="3027363" y="3803650"/>
          <p14:tracePt t="21645" x="2981325" y="3811588"/>
          <p14:tracePt t="21653" x="2944813" y="3830638"/>
          <p14:tracePt t="21661" x="2925763" y="3840163"/>
          <p14:tracePt t="21669" x="2889250" y="3848100"/>
          <p14:tracePt t="21677" x="2871788" y="3857625"/>
          <p14:tracePt t="21685" x="2844800" y="3867150"/>
          <p14:tracePt t="21693" x="2817813" y="3884613"/>
          <p14:tracePt t="21701" x="2781300" y="3894138"/>
          <p14:tracePt t="21709" x="2762250" y="3903663"/>
          <p14:tracePt t="21717" x="2744788" y="3903663"/>
          <p14:tracePt t="21725" x="2735263" y="3911600"/>
          <p14:tracePt t="21966" x="2744788" y="3911600"/>
          <p14:tracePt t="21974" x="2752725" y="3911600"/>
          <p14:tracePt t="21989" x="2762250" y="3903663"/>
          <p14:tracePt t="21997" x="2771775" y="3894138"/>
          <p14:tracePt t="22005" x="2781300" y="3894138"/>
          <p14:tracePt t="22013" x="2781300" y="3884613"/>
          <p14:tracePt t="22029" x="2789238" y="3875088"/>
          <p14:tracePt t="22238" x="2789238" y="3867150"/>
          <p14:tracePt t="22248" x="2789238" y="3848100"/>
          <p14:tracePt t="22255" x="2789238" y="3821113"/>
          <p14:tracePt t="22262" x="2789238" y="3811588"/>
          <p14:tracePt t="22278" x="2789238" y="3803650"/>
          <p14:tracePt t="22311" x="2789238" y="3794125"/>
          <p14:tracePt t="22325" x="2789238" y="3784600"/>
          <p14:tracePt t="22333" x="2789238" y="3775075"/>
          <p14:tracePt t="22349" x="2789238" y="3767138"/>
          <p14:tracePt t="22365" x="2789238" y="3757613"/>
          <p14:tracePt t="22381" x="2789238" y="3738563"/>
          <p14:tracePt t="22549" x="2789238" y="3730625"/>
          <p14:tracePt t="22581" x="2789238" y="3721100"/>
          <p14:tracePt t="22694" x="2789238" y="3702050"/>
          <p14:tracePt t="22702" x="2789238" y="3684588"/>
          <p14:tracePt t="22711" x="2789238" y="3657600"/>
          <p14:tracePt t="22718" x="2789238" y="3638550"/>
          <p14:tracePt t="22725" x="2789238" y="3629025"/>
          <p14:tracePt t="22733" x="2789238" y="3611563"/>
          <p14:tracePt t="22749" x="2789238" y="3602038"/>
          <p14:tracePt t="22765" x="2789238" y="3584575"/>
          <p14:tracePt t="22773" x="2789238" y="3565525"/>
          <p14:tracePt t="22781" x="2789238" y="3548063"/>
          <p14:tracePt t="22789" x="2789238" y="3529013"/>
          <p14:tracePt t="22797" x="2789238" y="3519488"/>
          <p14:tracePt t="22806" x="2789238" y="3511550"/>
          <p14:tracePt t="22823" x="2789238" y="3502025"/>
          <p14:tracePt t="22829" x="2789238" y="3492500"/>
          <p14:tracePt t="22837" x="2789238" y="3482975"/>
          <p14:tracePt t="22853" x="2789238" y="3465513"/>
          <p14:tracePt t="22861" x="2789238" y="3446463"/>
          <p14:tracePt t="22869" x="2789238" y="3438525"/>
          <p14:tracePt t="22877" x="2789238" y="3429000"/>
          <p14:tracePt t="22892" x="2789238" y="3402013"/>
          <p14:tracePt t="22893" x="2789238" y="3382963"/>
          <p14:tracePt t="22901" x="2789238" y="3355975"/>
          <p14:tracePt t="22909" x="2789238" y="3338513"/>
          <p14:tracePt t="22917" x="2789238" y="3309938"/>
          <p14:tracePt t="22925" x="2789238" y="3292475"/>
          <p14:tracePt t="22933" x="2789238" y="3255963"/>
          <p14:tracePt t="22949" x="2789238" y="3236913"/>
          <p14:tracePt t="22957" x="2789238" y="3209925"/>
          <p14:tracePt t="22965" x="2789238" y="3192463"/>
          <p14:tracePt t="22973" x="2817813" y="3146425"/>
          <p14:tracePt t="22981" x="2835275" y="3127375"/>
          <p14:tracePt t="22989" x="2835275" y="3100388"/>
          <p14:tracePt t="22997" x="2844800" y="3063875"/>
          <p14:tracePt t="23006" x="2852738" y="3054350"/>
          <p14:tracePt t="23013" x="2871788" y="3027363"/>
          <p14:tracePt t="23023" x="2871788" y="3017838"/>
          <p14:tracePt t="23029" x="2881313" y="2990850"/>
          <p14:tracePt t="23041" x="2889250" y="2954338"/>
          <p14:tracePt t="23046" x="2889250" y="2946400"/>
          <p14:tracePt t="23054" x="2898775" y="2909888"/>
          <p14:tracePt t="23063" x="2898775" y="2881313"/>
          <p14:tracePt t="23070" x="2898775" y="2863850"/>
          <p14:tracePt t="23078" x="2898775" y="2836863"/>
          <p14:tracePt t="23086" x="2917825" y="2817813"/>
          <p14:tracePt t="23093" x="2917825" y="2808288"/>
          <p14:tracePt t="23101" x="2917825" y="2790825"/>
          <p14:tracePt t="23109" x="2917825" y="2781300"/>
          <p14:tracePt t="23117" x="2917825" y="2771775"/>
          <p14:tracePt t="23125" x="2917825" y="2744788"/>
          <p14:tracePt t="23133" x="2917825" y="2727325"/>
          <p14:tracePt t="23141" x="2917825" y="2690813"/>
          <p14:tracePt t="23149" x="2935288" y="2644775"/>
          <p14:tracePt t="23157" x="2981325" y="2562225"/>
          <p14:tracePt t="23165" x="2998788" y="2517775"/>
          <p14:tracePt t="23173" x="3044825" y="2452688"/>
          <p14:tracePt t="23181" x="3054350" y="2425700"/>
          <p14:tracePt t="23189" x="3063875" y="2379663"/>
          <p14:tracePt t="23197" x="3063875" y="2352675"/>
          <p14:tracePt t="23205" x="3071813" y="2335213"/>
          <p14:tracePt t="23213" x="3071813" y="2325688"/>
          <p14:tracePt t="23229" x="3071813" y="2306638"/>
          <p14:tracePt t="23343" x="3071813" y="2289175"/>
          <p14:tracePt t="23349" x="3071813" y="2270125"/>
          <p14:tracePt t="23357" x="3071813" y="2262188"/>
          <p14:tracePt t="23638" x="3081338" y="2216150"/>
          <p14:tracePt t="23646" x="3108325" y="2179638"/>
          <p14:tracePt t="23654" x="3163888" y="2133600"/>
          <p14:tracePt t="23662" x="3227388" y="2097088"/>
          <p14:tracePt t="23669" x="3290888" y="2070100"/>
          <p14:tracePt t="23677" x="3390900" y="2016125"/>
          <p14:tracePt t="23685" x="3482975" y="1970088"/>
          <p14:tracePt t="23695" x="3563938" y="1914525"/>
          <p14:tracePt t="23701" x="3629025" y="1878013"/>
          <p14:tracePt t="23710" x="3709988" y="1804988"/>
          <p14:tracePt t="23717" x="3738563" y="1787525"/>
          <p14:tracePt t="23725" x="3765550" y="1768475"/>
          <p14:tracePt t="23733" x="3792538" y="1751013"/>
          <p14:tracePt t="23741" x="3802063" y="1741488"/>
          <p14:tracePt t="23942" x="3810000" y="1714500"/>
          <p14:tracePt t="23949" x="3810000" y="1641475"/>
          <p14:tracePt t="23957" x="3810000" y="1587500"/>
          <p14:tracePt t="23965" x="3810000" y="1531938"/>
          <p14:tracePt t="23973" x="3810000" y="1477963"/>
          <p14:tracePt t="23981" x="3802063" y="1431925"/>
          <p14:tracePt t="23989" x="3783013" y="1368425"/>
          <p14:tracePt t="23997" x="3765550" y="1322388"/>
          <p14:tracePt t="24009" x="3746500" y="1295400"/>
          <p14:tracePt t="24013" x="3709988" y="1249363"/>
          <p14:tracePt t="24023" x="3673475" y="1212850"/>
          <p14:tracePt t="24029" x="3629025" y="1166813"/>
          <p14:tracePt t="24038" x="3609975" y="1139825"/>
          <p14:tracePt t="24045" x="3573463" y="1076325"/>
          <p14:tracePt t="24053" x="3556000" y="1049338"/>
          <p14:tracePt t="24061" x="3527425" y="1012825"/>
          <p14:tracePt t="24069" x="3519488" y="993775"/>
          <p14:tracePt t="24077" x="3509963" y="976313"/>
          <p14:tracePt t="24093" x="3509963" y="957263"/>
          <p14:tracePt t="24231" x="3473450" y="957263"/>
          <p14:tracePt t="24237" x="3400425" y="957263"/>
          <p14:tracePt t="24245" x="3363913" y="957263"/>
          <p14:tracePt t="24253" x="3317875" y="957263"/>
          <p14:tracePt t="24261" x="3281363" y="957263"/>
          <p14:tracePt t="24269" x="3263900" y="957263"/>
          <p14:tracePt t="24277" x="3254375" y="957263"/>
          <p14:tracePt t="24285" x="3227388" y="966788"/>
          <p14:tracePt t="24293" x="3217863" y="984250"/>
          <p14:tracePt t="24301" x="3208338" y="1012825"/>
          <p14:tracePt t="24309" x="3208338" y="1039813"/>
          <p14:tracePt t="24317" x="3208338" y="1085850"/>
          <p14:tracePt t="24325" x="3208338" y="1139825"/>
          <p14:tracePt t="24333" x="3208338" y="1166813"/>
          <p14:tracePt t="24341" x="3208338" y="1203325"/>
          <p14:tracePt t="24349" x="3208338" y="1222375"/>
          <p14:tracePt t="24357" x="3208338" y="1239838"/>
          <p14:tracePt t="24463" x="3208338" y="1295400"/>
          <p14:tracePt t="24469" x="3208338" y="1385888"/>
          <p14:tracePt t="24477" x="3208338" y="1495425"/>
          <p14:tracePt t="24485" x="3208338" y="1624013"/>
          <p14:tracePt t="24493" x="3208338" y="1714500"/>
          <p14:tracePt t="24501" x="3208338" y="1787525"/>
          <p14:tracePt t="24509" x="3208338" y="1914525"/>
          <p14:tracePt t="24517" x="3208338" y="2006600"/>
          <p14:tracePt t="24525" x="3208338" y="2116138"/>
          <p14:tracePt t="24533" x="3208338" y="2243138"/>
          <p14:tracePt t="24541" x="3208338" y="2371725"/>
          <p14:tracePt t="24549" x="3208338" y="2517775"/>
          <p14:tracePt t="24557" x="3208338" y="2608263"/>
          <p14:tracePt t="24565" x="3163888" y="2708275"/>
          <p14:tracePt t="24574" x="3154363" y="2817813"/>
          <p14:tracePt t="24581" x="3136900" y="2900363"/>
          <p14:tracePt t="24590" x="3127375" y="2954338"/>
          <p14:tracePt t="24597" x="3100388" y="3000375"/>
          <p14:tracePt t="24607" x="3090863" y="3046413"/>
          <p14:tracePt t="24613" x="3081338" y="3063875"/>
          <p14:tracePt t="24624" x="3081338" y="3082925"/>
          <p14:tracePt t="24629" x="3071813" y="3090863"/>
          <p14:tracePt t="24640" x="3071813" y="3109913"/>
          <p14:tracePt t="24669" x="3054350" y="3127375"/>
          <p14:tracePt t="24693" x="3054350" y="3136900"/>
          <p14:tracePt t="24781" x="3054350" y="3082925"/>
          <p14:tracePt t="24789" x="3054350" y="2973388"/>
          <p14:tracePt t="24797" x="3054350" y="2844800"/>
          <p14:tracePt t="24805" x="3054350" y="2698750"/>
          <p14:tracePt t="24813" x="3044825" y="2535238"/>
          <p14:tracePt t="24822" x="3017838" y="2425700"/>
          <p14:tracePt t="24829" x="2954338" y="2270125"/>
          <p14:tracePt t="24839" x="2898775" y="2160588"/>
          <p14:tracePt t="24845" x="2835275" y="2024063"/>
          <p14:tracePt t="24853" x="2808288" y="1914525"/>
          <p14:tracePt t="24861" x="2752725" y="1833563"/>
          <p14:tracePt t="24869" x="2698750" y="1751013"/>
          <p14:tracePt t="24877" x="2662238" y="1668463"/>
          <p14:tracePt t="24885" x="2606675" y="1587500"/>
          <p14:tracePt t="24893" x="2552700" y="1522413"/>
          <p14:tracePt t="24901" x="2533650" y="1477963"/>
          <p14:tracePt t="24909" x="2498725" y="1441450"/>
          <p14:tracePt t="24917" x="2416175" y="1385888"/>
          <p14:tracePt t="24925" x="2389188" y="1368425"/>
          <p14:tracePt t="24933" x="2316163" y="1312863"/>
          <p14:tracePt t="24941" x="2214563" y="1258888"/>
          <p14:tracePt t="24949" x="2133600" y="1203325"/>
          <p14:tracePt t="24957" x="2070100" y="1176338"/>
          <p14:tracePt t="24965" x="1987550" y="1122363"/>
          <p14:tracePt t="24973" x="1924050" y="1103313"/>
          <p14:tracePt t="24982" x="1895475" y="1066800"/>
          <p14:tracePt t="24993" x="1878013" y="1057275"/>
          <p14:tracePt t="24999" x="1860550" y="1057275"/>
          <p14:tracePt t="25009" x="1851025" y="1049338"/>
          <p14:tracePt t="25158" x="1814513" y="1049338"/>
          <p14:tracePt t="25165" x="1768475" y="1049338"/>
          <p14:tracePt t="25181" x="1741488" y="1049338"/>
          <p14:tracePt t="25189" x="1731963" y="1049338"/>
          <p14:tracePt t="25197" x="1722438" y="1049338"/>
          <p14:tracePt t="25207" x="1704975" y="1049338"/>
          <p14:tracePt t="25213" x="1695450" y="1049338"/>
          <p14:tracePt t="25224" x="1685925" y="1049338"/>
          <p14:tracePt t="25229" x="1668463" y="1049338"/>
          <p14:tracePt t="25240" x="1631950" y="1066800"/>
          <p14:tracePt t="25245" x="1604963" y="1066800"/>
          <p14:tracePt t="25254" x="1558925" y="1085850"/>
          <p14:tracePt t="25261" x="1541463" y="1085850"/>
          <p14:tracePt t="25271" x="1504950" y="1093788"/>
          <p14:tracePt t="25277" x="1485900" y="1103313"/>
          <p14:tracePt t="25285" x="1468438" y="1103313"/>
          <p14:tracePt t="25293" x="1458913" y="1112838"/>
          <p14:tracePt t="25309" x="1449388" y="1122363"/>
          <p14:tracePt t="25325" x="1439863" y="1122363"/>
          <p14:tracePt t="25376" x="1439863" y="1130300"/>
          <p14:tracePt t="25382" x="1449388" y="1139825"/>
          <p14:tracePt t="25390" x="1458913" y="1139825"/>
          <p14:tracePt t="25398" x="1468438" y="1139825"/>
          <p14:tracePt t="25409" x="1485900" y="1139825"/>
          <p14:tracePt t="25425" x="1504950" y="1149350"/>
          <p14:tracePt t="25510" x="1504950" y="1222375"/>
          <p14:tracePt t="25517" x="1504950" y="1349375"/>
          <p14:tracePt t="25525" x="1504950" y="1458913"/>
          <p14:tracePt t="25533" x="1504950" y="1587500"/>
          <p14:tracePt t="25541" x="1504950" y="1731963"/>
          <p14:tracePt t="25549" x="1504950" y="1860550"/>
          <p14:tracePt t="25557" x="1504950" y="1970088"/>
          <p14:tracePt t="25565" x="1504950" y="2079625"/>
          <p14:tracePt t="25573" x="1504950" y="2206625"/>
          <p14:tracePt t="25581" x="1504950" y="2298700"/>
          <p14:tracePt t="25589" x="1504950" y="2408238"/>
          <p14:tracePt t="25597" x="1504950" y="2481263"/>
          <p14:tracePt t="25608" x="1504950" y="2554288"/>
          <p14:tracePt t="25612" x="1504950" y="2644775"/>
          <p14:tracePt t="25623" x="1504950" y="2717800"/>
          <p14:tracePt t="25629" x="1504950" y="2771775"/>
          <p14:tracePt t="25638" x="1504950" y="2836863"/>
          <p14:tracePt t="25646" x="1504950" y="2873375"/>
          <p14:tracePt t="25654" x="1504950" y="2900363"/>
          <p14:tracePt t="25662" x="1504950" y="2954338"/>
          <p14:tracePt t="25670" x="1504950" y="3000375"/>
          <p14:tracePt t="25678" x="1504950" y="3036888"/>
          <p14:tracePt t="25689" x="1504950" y="3054350"/>
          <p14:tracePt t="25694" x="1504950" y="3082925"/>
          <p14:tracePt t="25702" x="1504950" y="3090863"/>
          <p14:tracePt t="25710" x="1504950" y="3100388"/>
          <p14:tracePt t="25719" x="1504950" y="3119438"/>
          <p14:tracePt t="25750" x="1504950" y="3127375"/>
          <p14:tracePt t="25790" x="1504950" y="3136900"/>
          <p14:tracePt t="25822" x="1504950" y="3155950"/>
          <p14:tracePt t="25966" x="1504950" y="3146425"/>
          <p14:tracePt t="25974" x="1504950" y="3136900"/>
          <p14:tracePt t="25982" x="1504950" y="3127375"/>
          <p14:tracePt t="25993" x="1504950" y="3100388"/>
          <p14:tracePt t="25998" x="1504950" y="3090863"/>
          <p14:tracePt t="26013" x="1504950" y="3082925"/>
          <p14:tracePt t="26029" x="1504950" y="3073400"/>
          <p14:tracePt t="26038" x="1504950" y="3054350"/>
          <p14:tracePt t="26045" x="1504950" y="3046413"/>
          <p14:tracePt t="26054" x="1512888" y="3036888"/>
          <p14:tracePt t="26063" x="1531938" y="3000375"/>
          <p14:tracePt t="26070" x="1541463" y="2990850"/>
          <p14:tracePt t="26086" x="1549400" y="2973388"/>
          <p14:tracePt t="26094" x="1558925" y="2963863"/>
          <p14:tracePt t="26102" x="1585913" y="2936875"/>
          <p14:tracePt t="26111" x="1595438" y="2917825"/>
          <p14:tracePt t="26117" x="1604963" y="2909888"/>
          <p14:tracePt t="26141" x="1612900" y="2900363"/>
          <p14:tracePt t="26382" x="1612900" y="2890838"/>
          <p14:tracePt t="26397" x="1612900" y="2881313"/>
          <p14:tracePt t="26405" x="1612900" y="2863850"/>
          <p14:tracePt t="26413" x="1631950" y="2836863"/>
          <p14:tracePt t="26422" x="1631950" y="2827338"/>
          <p14:tracePt t="26429" x="1641475" y="2808288"/>
          <p14:tracePt t="26439" x="1649413" y="2790825"/>
          <p14:tracePt t="26445" x="1677988" y="2771775"/>
          <p14:tracePt t="26461" x="1685925" y="2735263"/>
          <p14:tracePt t="26477" x="1695450" y="2727325"/>
          <p14:tracePt t="26485" x="1704975" y="2717800"/>
          <p14:tracePt t="26493" x="1722438" y="2698750"/>
          <p14:tracePt t="26501" x="1722438" y="2690813"/>
          <p14:tracePt t="26509" x="1741488" y="2681288"/>
          <p14:tracePt t="26517" x="1758950" y="2662238"/>
          <p14:tracePt t="26525" x="1778000" y="2644775"/>
          <p14:tracePt t="26533" x="1814513" y="2625725"/>
          <p14:tracePt t="26542" x="1831975" y="2608263"/>
          <p14:tracePt t="26549" x="1851025" y="2581275"/>
          <p14:tracePt t="26557" x="1868488" y="2571750"/>
          <p14:tracePt t="26565" x="1895475" y="2544763"/>
          <p14:tracePt t="26573" x="1924050" y="2525713"/>
          <p14:tracePt t="26581" x="1941513" y="2508250"/>
          <p14:tracePt t="26589" x="1968500" y="2498725"/>
          <p14:tracePt t="26597" x="1978025" y="2489200"/>
          <p14:tracePt t="26605" x="1987550" y="2481263"/>
          <p14:tracePt t="26613" x="2005013" y="2462213"/>
          <p14:tracePt t="26623" x="2005013" y="2452688"/>
          <p14:tracePt t="26640" x="2024063" y="2444750"/>
          <p14:tracePt t="26662" x="2033588" y="2435225"/>
          <p14:tracePt t="26670" x="2041525" y="2425700"/>
          <p14:tracePt t="26702" x="2041525" y="2416175"/>
          <p14:tracePt t="26718" x="2041525" y="2408238"/>
          <p14:tracePt t="26734" x="2051050" y="2379663"/>
          <p14:tracePt t="26743" x="2060575" y="2371725"/>
          <p14:tracePt t="26750" x="2087563" y="2343150"/>
          <p14:tracePt t="26758" x="2097088" y="2325688"/>
          <p14:tracePt t="26766" x="2124075" y="2298700"/>
          <p14:tracePt t="26775" x="2133600" y="2279650"/>
          <p14:tracePt t="26782" x="2160588" y="2233613"/>
          <p14:tracePt t="26792" x="2187575" y="2197100"/>
          <p14:tracePt t="26798" x="2197100" y="2179638"/>
          <p14:tracePt t="26809" x="2233613" y="2133600"/>
          <p14:tracePt t="26814" x="2243138" y="2116138"/>
          <p14:tracePt t="26826" x="2251075" y="2089150"/>
          <p14:tracePt t="26831" x="2260600" y="2079625"/>
          <p14:tracePt t="26842" x="2287588" y="2052638"/>
          <p14:tracePt t="26846" x="2297113" y="2033588"/>
          <p14:tracePt t="26853" x="2306638" y="2016125"/>
          <p14:tracePt t="26861" x="2316163" y="2006600"/>
          <p14:tracePt t="26869" x="2324100" y="1997075"/>
          <p14:tracePt t="26888" x="2333625" y="1987550"/>
          <p14:tracePt t="27046" x="2343150" y="1951038"/>
          <p14:tracePt t="27053" x="2343150" y="1943100"/>
          <p14:tracePt t="27061" x="2343150" y="1933575"/>
          <p14:tracePt t="27085" x="2352675" y="1906588"/>
          <p14:tracePt t="27182" x="2360613" y="1906588"/>
          <p14:tracePt t="27189" x="2333625" y="1914525"/>
          <p14:tracePt t="27197" x="2316163" y="1924050"/>
          <p14:tracePt t="27206" x="2260600" y="1943100"/>
          <p14:tracePt t="27222" x="2233613" y="1951038"/>
          <p14:tracePt t="27229" x="2224088" y="1960563"/>
          <p14:tracePt t="27797" x="2224088" y="1979613"/>
          <p14:tracePt t="27805" x="2206625" y="2016125"/>
          <p14:tracePt t="27813" x="2206625" y="2070100"/>
          <p14:tracePt t="27822" x="2197100" y="2125663"/>
          <p14:tracePt t="27830" x="2197100" y="2170113"/>
          <p14:tracePt t="27841" x="2197100" y="2206625"/>
          <p14:tracePt t="27846" x="2187575" y="2252663"/>
          <p14:tracePt t="27854" x="2179638" y="2289175"/>
          <p14:tracePt t="27861" x="2170113" y="2325688"/>
          <p14:tracePt t="27870" x="2151063" y="2362200"/>
          <p14:tracePt t="27879" x="2151063" y="2416175"/>
          <p14:tracePt t="27894" x="2143125" y="2554288"/>
          <p14:tracePt t="27902" x="2143125" y="2598738"/>
          <p14:tracePt t="27910" x="2143125" y="2654300"/>
          <p14:tracePt t="27918" x="2143125" y="2708275"/>
          <p14:tracePt t="27926" x="2143125" y="2763838"/>
          <p14:tracePt t="27934" x="2143125" y="2817813"/>
          <p14:tracePt t="27941" x="2143125" y="2890838"/>
          <p14:tracePt t="27950" x="2143125" y="2936875"/>
          <p14:tracePt t="27958" x="2143125" y="2990850"/>
          <p14:tracePt t="27965" x="2143125" y="3046413"/>
          <p14:tracePt t="27975" x="2143125" y="3100388"/>
          <p14:tracePt t="27982" x="2143125" y="3155950"/>
          <p14:tracePt t="27991" x="2143125" y="3200400"/>
          <p14:tracePt t="27998" x="2143125" y="3255963"/>
          <p14:tracePt t="28008" x="2143125" y="3273425"/>
          <p14:tracePt t="28013" x="2143125" y="3309938"/>
          <p14:tracePt t="28024" x="2143125" y="3355975"/>
          <p14:tracePt t="28030" x="2151063" y="3375025"/>
          <p14:tracePt t="28041" x="2151063" y="3382963"/>
          <p14:tracePt t="28046" x="2151063" y="3402013"/>
          <p14:tracePt t="28054" x="2160588" y="3429000"/>
          <p14:tracePt t="28062" x="2160588" y="3455988"/>
          <p14:tracePt t="28070" x="2160588" y="3475038"/>
          <p14:tracePt t="28078" x="2160588" y="3502025"/>
          <p14:tracePt t="28086" x="2170113" y="3538538"/>
          <p14:tracePt t="28094" x="2170113" y="3575050"/>
          <p14:tracePt t="28102" x="2170113" y="3611563"/>
          <p14:tracePt t="28109" x="2170113" y="3657600"/>
          <p14:tracePt t="28118" x="2170113" y="3694113"/>
          <p14:tracePt t="28125" x="2170113" y="3721100"/>
          <p14:tracePt t="28134" x="2170113" y="3767138"/>
          <p14:tracePt t="28142" x="2206625" y="3821113"/>
          <p14:tracePt t="28150" x="2206625" y="3830638"/>
          <p14:tracePt t="28158" x="2206625" y="3857625"/>
          <p14:tracePt t="28166" x="2214563" y="3867150"/>
          <p14:tracePt t="28518" x="2279650" y="3875088"/>
          <p14:tracePt t="28525" x="2343150" y="3911600"/>
          <p14:tracePt t="28533" x="2433638" y="3930650"/>
          <p14:tracePt t="28541" x="2498725" y="3940175"/>
          <p14:tracePt t="28549" x="2570163" y="3948113"/>
          <p14:tracePt t="28557" x="2625725" y="3948113"/>
          <p14:tracePt t="28565" x="2643188" y="3948113"/>
          <p14:tracePt t="28573" x="2689225" y="3967163"/>
          <p14:tracePt t="28581" x="2716213" y="3976688"/>
          <p14:tracePt t="28589" x="2735263" y="3976688"/>
          <p14:tracePt t="28597" x="2762250" y="3984625"/>
          <p14:tracePt t="28606" x="2798763" y="3994150"/>
          <p14:tracePt t="28614" x="2825750" y="3994150"/>
          <p14:tracePt t="28622" x="2844800" y="3994150"/>
          <p14:tracePt t="28629" x="2898775" y="4003675"/>
          <p14:tracePt t="28638" x="2944813" y="4003675"/>
          <p14:tracePt t="28645" x="3008313" y="4030663"/>
          <p14:tracePt t="28653" x="3054350" y="4030663"/>
          <p14:tracePt t="28661" x="3108325" y="4040188"/>
          <p14:tracePt t="28669" x="3154363" y="4040188"/>
          <p14:tracePt t="28677" x="3208338" y="4040188"/>
          <p14:tracePt t="28685" x="3263900" y="4040188"/>
          <p14:tracePt t="28693" x="3300413" y="4049713"/>
          <p14:tracePt t="28701" x="3373438" y="4049713"/>
          <p14:tracePt t="28709" x="3436938" y="4057650"/>
          <p14:tracePt t="28717" x="3509963" y="4057650"/>
          <p14:tracePt t="28725" x="3582988" y="4057650"/>
          <p14:tracePt t="28733" x="3636963" y="4057650"/>
          <p14:tracePt t="28741" x="3738563" y="4057650"/>
          <p14:tracePt t="28749" x="3810000" y="4057650"/>
          <p14:tracePt t="28758" x="3883025" y="4057650"/>
          <p14:tracePt t="28765" x="3956050" y="4057650"/>
          <p14:tracePt t="28773" x="4011613" y="4057650"/>
          <p14:tracePt t="28782" x="4057650" y="4057650"/>
          <p14:tracePt t="28792" x="4094163" y="4057650"/>
          <p14:tracePt t="28798" x="4111625" y="4057650"/>
          <p14:tracePt t="28808" x="4138613" y="4057650"/>
          <p14:tracePt t="28814" x="4157663" y="4057650"/>
          <p14:tracePt t="28825" x="4175125" y="4057650"/>
          <p14:tracePt t="28830" x="4184650" y="4057650"/>
          <p14:tracePt t="28842" x="4194175" y="4057650"/>
          <p14:tracePt t="28845" x="4202113" y="4057650"/>
          <p14:tracePt t="28857" x="4211638" y="4057650"/>
          <p14:tracePt t="28861" x="4230688" y="4057650"/>
          <p14:tracePt t="28869" x="4275138" y="4076700"/>
          <p14:tracePt t="28877" x="4294188" y="4086225"/>
          <p14:tracePt t="28892" x="4321175" y="4086225"/>
          <p14:tracePt t="28894" x="4376738" y="4086225"/>
          <p14:tracePt t="28901" x="4448175" y="4086225"/>
          <p14:tracePt t="28909" x="4513263" y="4086225"/>
          <p14:tracePt t="28917" x="4549775" y="4086225"/>
          <p14:tracePt t="28925" x="4594225" y="4086225"/>
          <p14:tracePt t="28941" x="4603750" y="4086225"/>
          <p14:tracePt t="28949" x="4613275" y="4086225"/>
          <p14:tracePt t="29046" x="4630738" y="4086225"/>
          <p14:tracePt t="29134" x="4613275" y="4086225"/>
          <p14:tracePt t="29141" x="4557713" y="4086225"/>
          <p14:tracePt t="29149" x="4540250" y="4086225"/>
          <p14:tracePt t="29157" x="4513263" y="4086225"/>
          <p14:tracePt t="29398" x="4503738" y="4086225"/>
          <p14:tracePt t="29405" x="4503738" y="4030663"/>
          <p14:tracePt t="29413" x="4503738" y="4003675"/>
          <p14:tracePt t="29421" x="4503738" y="3976688"/>
          <p14:tracePt t="29429" x="4503738" y="3930650"/>
          <p14:tracePt t="29438" x="4513263" y="3894138"/>
          <p14:tracePt t="29445" x="4513263" y="3848100"/>
          <p14:tracePt t="29453" x="4521200" y="3794125"/>
          <p14:tracePt t="29461" x="4521200" y="3767138"/>
          <p14:tracePt t="29469" x="4521200" y="3730625"/>
          <p14:tracePt t="29477" x="4530725" y="3684588"/>
          <p14:tracePt t="29485" x="4540250" y="3665538"/>
          <p14:tracePt t="29493" x="4557713" y="3621088"/>
          <p14:tracePt t="29501" x="4557713" y="3584575"/>
          <p14:tracePt t="29509" x="4576763" y="3538538"/>
          <p14:tracePt t="29517" x="4576763" y="3511550"/>
          <p14:tracePt t="29525" x="4576763" y="3465513"/>
          <p14:tracePt t="29533" x="4594225" y="3429000"/>
          <p14:tracePt t="29541" x="4594225" y="3365500"/>
          <p14:tracePt t="29549" x="4613275" y="3328988"/>
          <p14:tracePt t="29557" x="4613275" y="3282950"/>
          <p14:tracePt t="29565" x="4622800" y="3246438"/>
          <p14:tracePt t="29573" x="4622800" y="3155950"/>
          <p14:tracePt t="29581" x="4622800" y="3136900"/>
          <p14:tracePt t="29589" x="4630738" y="3073400"/>
          <p14:tracePt t="29597" x="4630738" y="3017838"/>
          <p14:tracePt t="29606" x="4649788" y="2973388"/>
          <p14:tracePt t="29613" x="4649788" y="2917825"/>
          <p14:tracePt t="29622" x="4667250" y="2873375"/>
          <p14:tracePt t="29629" x="4667250" y="2817813"/>
          <p14:tracePt t="29638" x="4667250" y="2800350"/>
          <p14:tracePt t="29645" x="4667250" y="2771775"/>
          <p14:tracePt t="29653" x="4667250" y="2763838"/>
          <p14:tracePt t="29661" x="4667250" y="2744788"/>
          <p14:tracePt t="29669" x="4667250" y="2735263"/>
          <p14:tracePt t="29677" x="4667250" y="2717800"/>
          <p14:tracePt t="29685" x="4667250" y="2681288"/>
          <p14:tracePt t="29701" x="4667250" y="2644775"/>
          <p14:tracePt t="29709" x="4667250" y="2625725"/>
          <p14:tracePt t="29717" x="4667250" y="2589213"/>
          <p14:tracePt t="29725" x="4659313" y="2571750"/>
          <p14:tracePt t="29733" x="4659313" y="2562225"/>
          <p14:tracePt t="29741" x="4649788" y="2554288"/>
          <p14:tracePt t="29749" x="4640263" y="2517775"/>
          <p14:tracePt t="29758" x="4630738" y="2508250"/>
          <p14:tracePt t="29774" x="4630738" y="2489200"/>
          <p14:tracePt t="29781" x="4622800" y="2481263"/>
          <p14:tracePt t="29789" x="4613275" y="2471738"/>
          <p14:tracePt t="29797" x="4603750" y="2452688"/>
          <p14:tracePt t="29813" x="4603750" y="2435225"/>
          <p14:tracePt t="29822" x="4594225" y="2398713"/>
          <p14:tracePt t="29839" x="4567238" y="2362200"/>
          <p14:tracePt t="29845" x="4567238" y="2335213"/>
          <p14:tracePt t="29855" x="4567238" y="2298700"/>
          <p14:tracePt t="29862" x="4567238" y="2252663"/>
          <p14:tracePt t="29869" x="4557713" y="2206625"/>
          <p14:tracePt t="29891" x="4540250" y="2152650"/>
          <p14:tracePt t="29893" x="4540250" y="2143125"/>
          <p14:tracePt t="29901" x="4521200" y="2116138"/>
          <p14:tracePt t="29909" x="4521200" y="2097088"/>
          <p14:tracePt t="29917" x="4521200" y="2089150"/>
          <p14:tracePt t="29925" x="4521200" y="2070100"/>
          <p14:tracePt t="29976" x="4521200" y="2060575"/>
          <p14:tracePt t="29984" x="4521200" y="2052638"/>
          <p14:tracePt t="29990" x="4521200" y="2024063"/>
          <p14:tracePt t="30128" x="4513263" y="2043113"/>
          <p14:tracePt t="30134" x="4484688" y="2133600"/>
          <p14:tracePt t="30142" x="4457700" y="2206625"/>
          <p14:tracePt t="30151" x="4448175" y="2325688"/>
          <p14:tracePt t="30157" x="4421188" y="2416175"/>
          <p14:tracePt t="30165" x="4394200" y="2535238"/>
          <p14:tracePt t="30173" x="4376738" y="2625725"/>
          <p14:tracePt t="30181" x="4376738" y="2735263"/>
          <p14:tracePt t="30189" x="4367213" y="2844800"/>
          <p14:tracePt t="30197" x="4367213" y="2973388"/>
          <p14:tracePt t="30205" x="4367213" y="3100388"/>
          <p14:tracePt t="30213" x="4348163" y="3200400"/>
          <p14:tracePt t="30222" x="4321175" y="3309938"/>
          <p14:tracePt t="30229" x="4311650" y="3402013"/>
          <p14:tracePt t="30239" x="4294188" y="3502025"/>
          <p14:tracePt t="30245" x="4284663" y="3575050"/>
          <p14:tracePt t="30253" x="4238625" y="3657600"/>
          <p14:tracePt t="30261" x="4230688" y="3711575"/>
          <p14:tracePt t="30269" x="4221163" y="3757613"/>
          <p14:tracePt t="30277" x="4194175" y="3821113"/>
          <p14:tracePt t="30285" x="4184650" y="3875088"/>
          <p14:tracePt t="30293" x="4175125" y="3921125"/>
          <p14:tracePt t="30301" x="4165600" y="3948113"/>
          <p14:tracePt t="30309" x="4138613" y="4013200"/>
          <p14:tracePt t="30317" x="4129088" y="4049713"/>
          <p14:tracePt t="30325" x="4121150" y="4094163"/>
          <p14:tracePt t="30333" x="4111625" y="4122738"/>
          <p14:tracePt t="30343" x="4111625" y="4140200"/>
          <p14:tracePt t="30349" x="4075113" y="4176713"/>
          <p14:tracePt t="30357" x="4065588" y="4195763"/>
          <p14:tracePt t="30373" x="4065588" y="4203700"/>
          <p14:tracePt t="30381" x="4057650" y="4232275"/>
          <p14:tracePt t="30389" x="4057650" y="4240213"/>
          <p14:tracePt t="30397" x="4048125" y="4259263"/>
          <p14:tracePt t="30405" x="4048125" y="4268788"/>
          <p14:tracePt t="30413" x="4038600" y="4286250"/>
          <p14:tracePt t="30421" x="4038600" y="4295775"/>
          <p14:tracePt t="30429" x="4038600" y="4313238"/>
          <p14:tracePt t="30438" x="4038600" y="4322763"/>
          <p14:tracePt t="30445" x="4029075" y="4332288"/>
          <p14:tracePt t="30637" x="4038600" y="4340225"/>
          <p14:tracePt t="30645" x="4075113" y="4340225"/>
          <p14:tracePt t="30655" x="4094163" y="4332288"/>
          <p14:tracePt t="30661" x="4111625" y="4322763"/>
          <p14:tracePt t="30669" x="4148138" y="4313238"/>
          <p14:tracePt t="30677" x="4184650" y="4303713"/>
          <p14:tracePt t="30685" x="4248150" y="4276725"/>
          <p14:tracePt t="30693" x="4294188" y="4249738"/>
          <p14:tracePt t="30701" x="4357688" y="4232275"/>
          <p14:tracePt t="30709" x="4440238" y="4176713"/>
          <p14:tracePt t="30717" x="4513263" y="4159250"/>
          <p14:tracePt t="30725" x="4576763" y="4122738"/>
          <p14:tracePt t="30734" x="4640263" y="4094163"/>
          <p14:tracePt t="30741" x="4703763" y="4076700"/>
          <p14:tracePt t="30749" x="4713288" y="4067175"/>
          <p14:tracePt t="31687" x="4713288" y="4057650"/>
          <p14:tracePt t="31693" x="4713288" y="3984625"/>
          <p14:tracePt t="31701" x="4713288" y="3930650"/>
          <p14:tracePt t="31709" x="4713288" y="3875088"/>
          <p14:tracePt t="31717" x="4713288" y="3840163"/>
          <p14:tracePt t="31725" x="4713288" y="3784600"/>
          <p14:tracePt t="31733" x="4713288" y="3730625"/>
          <p14:tracePt t="31741" x="4713288" y="3638550"/>
          <p14:tracePt t="31749" x="4713288" y="3584575"/>
          <p14:tracePt t="31757" x="4713288" y="3529013"/>
          <p14:tracePt t="31765" x="4713288" y="3475038"/>
          <p14:tracePt t="31773" x="4713288" y="3455988"/>
          <p14:tracePt t="31781" x="4713288" y="3438525"/>
          <p14:tracePt t="31789" x="4713288" y="3419475"/>
          <p14:tracePt t="31797" x="4713288" y="3375025"/>
          <p14:tracePt t="31805" x="4713288" y="3346450"/>
          <p14:tracePt t="31813" x="4713288" y="3302000"/>
          <p14:tracePt t="31822" x="4695825" y="3246438"/>
          <p14:tracePt t="31829" x="4695825" y="3219450"/>
          <p14:tracePt t="31839" x="4686300" y="3192463"/>
          <p14:tracePt t="31845" x="4686300" y="3136900"/>
          <p14:tracePt t="31853" x="4676775" y="3090863"/>
          <p14:tracePt t="31861" x="4659313" y="3046413"/>
          <p14:tracePt t="31869" x="4622800" y="2982913"/>
          <p14:tracePt t="31877" x="4622800" y="2963863"/>
          <p14:tracePt t="31891" x="4613275" y="2927350"/>
          <p14:tracePt t="31893" x="4603750" y="2900363"/>
          <p14:tracePt t="31901" x="4603750" y="2863850"/>
          <p14:tracePt t="31909" x="4586288" y="2827338"/>
          <p14:tracePt t="31917" x="4576763" y="2790825"/>
          <p14:tracePt t="31925" x="4567238" y="2771775"/>
          <p14:tracePt t="31933" x="4567238" y="2735263"/>
          <p14:tracePt t="31941" x="4567238" y="2717800"/>
          <p14:tracePt t="31949" x="4549775" y="2690813"/>
          <p14:tracePt t="31957" x="4530725" y="2654300"/>
          <p14:tracePt t="31965" x="4521200" y="2635250"/>
          <p14:tracePt t="31973" x="4513263" y="2625725"/>
          <p14:tracePt t="31981" x="4503738" y="2617788"/>
          <p14:tracePt t="31997" x="4494213" y="2608263"/>
          <p14:tracePt t="32070" x="4494213" y="2598738"/>
          <p14:tracePt t="32079" x="4494213" y="2544763"/>
          <p14:tracePt t="32086" x="4494213" y="2508250"/>
          <p14:tracePt t="32093" x="4494213" y="2489200"/>
          <p14:tracePt t="32101" x="4494213" y="2452688"/>
          <p14:tracePt t="32109" x="4494213" y="2408238"/>
          <p14:tracePt t="32117" x="4503738" y="2379663"/>
          <p14:tracePt t="32126" x="4513263" y="2325688"/>
          <p14:tracePt t="32133" x="4530725" y="2289175"/>
          <p14:tracePt t="32141" x="4557713" y="2243138"/>
          <p14:tracePt t="32149" x="4557713" y="2225675"/>
          <p14:tracePt t="32158" x="4567238" y="2206625"/>
          <p14:tracePt t="32694" x="4557713" y="2197100"/>
          <p14:tracePt t="32701" x="4476750" y="2197100"/>
          <p14:tracePt t="32709" x="4357688" y="2225675"/>
          <p14:tracePt t="32717" x="4275138" y="2252663"/>
          <p14:tracePt t="32725" x="4202113" y="2270125"/>
          <p14:tracePt t="32733" x="4121150" y="2279650"/>
          <p14:tracePt t="32741" x="4048125" y="2279650"/>
          <p14:tracePt t="32749" x="4021138" y="2279650"/>
          <p14:tracePt t="32757" x="3992563" y="2289175"/>
          <p14:tracePt t="32765" x="3984625" y="2289175"/>
          <p14:tracePt t="32773" x="3975100" y="2289175"/>
          <p14:tracePt t="32805" x="3965575" y="2289175"/>
          <p14:tracePt t="32813" x="3948113" y="2289175"/>
          <p14:tracePt t="32829" x="3938588" y="2289175"/>
          <p14:tracePt t="32853" x="3929063" y="2289175"/>
          <p14:tracePt t="32869" x="3911600" y="2289175"/>
          <p14:tracePt t="32877" x="3892550" y="2289175"/>
          <p14:tracePt t="32885" x="3865563" y="2289175"/>
          <p14:tracePt t="32906" x="3810000" y="2289175"/>
          <p14:tracePt t="32909" x="3746500" y="2289175"/>
          <p14:tracePt t="32917" x="3729038" y="2289175"/>
          <p14:tracePt t="32925" x="3673475" y="2279650"/>
          <p14:tracePt t="32933" x="3646488" y="2270125"/>
          <p14:tracePt t="32941" x="3629025" y="2262188"/>
          <p14:tracePt t="32949" x="3600450" y="2262188"/>
          <p14:tracePt t="32957" x="3592513" y="2262188"/>
          <p14:tracePt t="32965" x="3582988" y="2262188"/>
          <p14:tracePt t="33014" x="3563938" y="2243138"/>
          <p14:tracePt t="33021" x="3556000" y="2233613"/>
          <p14:tracePt t="33029" x="3536950" y="2206625"/>
          <p14:tracePt t="33045" x="3509963" y="2160588"/>
          <p14:tracePt t="33053" x="3482975" y="2143125"/>
          <p14:tracePt t="33061" x="3473450" y="2125663"/>
          <p14:tracePt t="33069" x="3455988" y="2089150"/>
          <p14:tracePt t="33077" x="3446463" y="2079625"/>
          <p14:tracePt t="33085" x="3436938" y="2079625"/>
          <p14:tracePt t="33093" x="3436938" y="2070100"/>
          <p14:tracePt t="33102" x="3427413" y="2070100"/>
          <p14:tracePt t="33109" x="3419475" y="2060575"/>
          <p14:tracePt t="33119" x="3409950" y="2060575"/>
          <p14:tracePt t="33125" x="3400425" y="2060575"/>
          <p14:tracePt t="33133" x="3382963" y="2060575"/>
          <p14:tracePt t="33157" x="3382963" y="2052638"/>
          <p14:tracePt t="33494" x="3363913" y="2052638"/>
          <p14:tracePt t="33501" x="3273425" y="2052638"/>
          <p14:tracePt t="33509" x="3181350" y="2079625"/>
          <p14:tracePt t="33517" x="3100388" y="2097088"/>
          <p14:tracePt t="33525" x="3044825" y="2106613"/>
          <p14:tracePt t="33533" x="2981325" y="2116138"/>
          <p14:tracePt t="33541" x="2925763" y="2143125"/>
          <p14:tracePt t="33549" x="2881313" y="2152650"/>
          <p14:tracePt t="33557" x="2835275" y="2160588"/>
          <p14:tracePt t="33565" x="2817813" y="2160588"/>
          <p14:tracePt t="33574" x="2789238" y="2160588"/>
          <p14:tracePt t="33581" x="2771775" y="2160588"/>
          <p14:tracePt t="33597" x="2752725" y="2160588"/>
          <p14:tracePt t="33654" x="2744788" y="2160588"/>
          <p14:tracePt t="33663" x="2735263" y="2160588"/>
          <p14:tracePt t="33671" x="2716213" y="2160588"/>
          <p14:tracePt t="33677" x="2708275" y="2160588"/>
          <p14:tracePt t="33685" x="2698750" y="2160588"/>
          <p14:tracePt t="33693" x="2689225" y="2160588"/>
          <p14:tracePt t="33709" x="2679700" y="2160588"/>
          <p14:tracePt t="33725" x="2671763" y="2160588"/>
          <p14:tracePt t="34015" x="2662238" y="2160588"/>
          <p14:tracePt t="34029" x="2762250" y="2179638"/>
          <p14:tracePt t="34037" x="2852738" y="2216150"/>
          <p14:tracePt t="34045" x="3027363" y="2233613"/>
          <p14:tracePt t="34053" x="3217863" y="2252663"/>
          <p14:tracePt t="34061" x="3519488" y="2325688"/>
          <p14:tracePt t="34069" x="3802063" y="2379663"/>
          <p14:tracePt t="34077" x="4048125" y="2416175"/>
          <p14:tracePt t="34085" x="4238625" y="2481263"/>
          <p14:tracePt t="34093" x="4394200" y="2525713"/>
          <p14:tracePt t="34101" x="4484688" y="2562225"/>
          <p14:tracePt t="34109" x="4586288" y="2625725"/>
          <p14:tracePt t="34117" x="4630738" y="2635250"/>
          <p14:tracePt t="34125" x="4676775" y="2644775"/>
          <p14:tracePt t="34133" x="4695825" y="2662238"/>
          <p14:tracePt t="34143" x="4730750" y="2671763"/>
          <p14:tracePt t="34149" x="4749800" y="2681288"/>
          <p14:tracePt t="34157" x="4767263" y="2681288"/>
          <p14:tracePt t="34165" x="4822825" y="2681288"/>
          <p14:tracePt t="34173" x="4876800" y="2681288"/>
          <p14:tracePt t="34181" x="4995863" y="2681288"/>
          <p14:tracePt t="34189" x="5122863" y="2681288"/>
          <p14:tracePt t="34197" x="5314950" y="2681288"/>
          <p14:tracePt t="34205" x="5497513" y="2698750"/>
          <p14:tracePt t="34213" x="5753100" y="2698750"/>
          <p14:tracePt t="34222" x="6007100" y="2698750"/>
          <p14:tracePt t="34229" x="6345238" y="2698750"/>
          <p14:tracePt t="34239" x="6773863" y="2744788"/>
          <p14:tracePt t="34245" x="7165975" y="2808288"/>
          <p14:tracePt t="34256" x="7448550" y="2844800"/>
          <p14:tracePt t="34261" x="7631113" y="2873375"/>
          <p14:tracePt t="34269" x="7831138" y="2890838"/>
          <p14:tracePt t="34277" x="7958138" y="2936875"/>
          <p14:tracePt t="34285" x="8077200" y="2963863"/>
          <p14:tracePt t="34293" x="8150225" y="2963863"/>
          <p14:tracePt t="34301" x="8196263" y="2990850"/>
          <p14:tracePt t="34309" x="8250238" y="3000375"/>
          <p14:tracePt t="34317" x="8296275" y="3009900"/>
          <p14:tracePt t="34325" x="8323263" y="3017838"/>
          <p14:tracePt t="34333" x="8386763" y="3046413"/>
          <p14:tracePt t="34341" x="8415338" y="3054350"/>
          <p14:tracePt t="34349" x="8469313" y="3063875"/>
          <p14:tracePt t="34358" x="8551863" y="3100388"/>
          <p14:tracePt t="34365" x="8615363" y="3127375"/>
          <p14:tracePt t="34373" x="8651875" y="3136900"/>
          <p14:tracePt t="34381" x="8669338" y="3173413"/>
          <p14:tracePt t="34389" x="8705850" y="3192463"/>
          <p14:tracePt t="34397" x="8761413" y="3192463"/>
          <p14:tracePt t="34406" x="8851900" y="3192463"/>
          <p14:tracePt t="34413" x="8943975" y="3219450"/>
          <p14:tracePt t="34422" x="9061450" y="3219450"/>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ChangeArrowheads="1"/>
          </p:cNvSpPr>
          <p:nvPr/>
        </p:nvSpPr>
        <p:spPr bwMode="auto">
          <a:xfrm>
            <a:off x="2482850" y="4438650"/>
            <a:ext cx="3889375" cy="2087563"/>
          </a:xfrm>
          <a:prstGeom prst="rect">
            <a:avLst/>
          </a:prstGeom>
          <a:noFill/>
          <a:ln w="9525">
            <a:solidFill>
              <a:schemeClr val="tx1"/>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0659" name="Rectangle 3"/>
          <p:cNvSpPr>
            <a:spLocks noChangeArrowheads="1"/>
          </p:cNvSpPr>
          <p:nvPr/>
        </p:nvSpPr>
        <p:spPr bwMode="auto">
          <a:xfrm>
            <a:off x="2627313" y="1698625"/>
            <a:ext cx="3529012" cy="1368425"/>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0660" name="Rectangle 4"/>
          <p:cNvSpPr>
            <a:spLocks noChangeArrowheads="1"/>
          </p:cNvSpPr>
          <p:nvPr/>
        </p:nvSpPr>
        <p:spPr bwMode="auto">
          <a:xfrm>
            <a:off x="2627313" y="4581525"/>
            <a:ext cx="3529012" cy="1368425"/>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0661" name="Rectangle 5"/>
          <p:cNvSpPr>
            <a:spLocks noChangeArrowheads="1"/>
          </p:cNvSpPr>
          <p:nvPr/>
        </p:nvSpPr>
        <p:spPr bwMode="auto">
          <a:xfrm>
            <a:off x="2195513" y="6165850"/>
            <a:ext cx="4464050" cy="36195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0662" name="Rectangle 6"/>
          <p:cNvSpPr>
            <a:spLocks noChangeArrowheads="1"/>
          </p:cNvSpPr>
          <p:nvPr/>
        </p:nvSpPr>
        <p:spPr bwMode="auto">
          <a:xfrm>
            <a:off x="2266950" y="979488"/>
            <a:ext cx="4248150" cy="36195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0663" name="Rectangle 7"/>
          <p:cNvSpPr>
            <a:spLocks noChangeArrowheads="1"/>
          </p:cNvSpPr>
          <p:nvPr/>
        </p:nvSpPr>
        <p:spPr bwMode="auto">
          <a:xfrm>
            <a:off x="2698750" y="1628775"/>
            <a:ext cx="360363" cy="208756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0664" name="Rectangle 8"/>
          <p:cNvSpPr>
            <a:spLocks noChangeArrowheads="1"/>
          </p:cNvSpPr>
          <p:nvPr/>
        </p:nvSpPr>
        <p:spPr bwMode="auto">
          <a:xfrm>
            <a:off x="3201988" y="1482725"/>
            <a:ext cx="290512" cy="4538663"/>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0665" name="Rectangle 9"/>
          <p:cNvSpPr>
            <a:spLocks noChangeArrowheads="1"/>
          </p:cNvSpPr>
          <p:nvPr/>
        </p:nvSpPr>
        <p:spPr bwMode="auto">
          <a:xfrm>
            <a:off x="4138613" y="1482725"/>
            <a:ext cx="288925" cy="4538663"/>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0666" name="Rectangle 10"/>
          <p:cNvSpPr>
            <a:spLocks noChangeArrowheads="1"/>
          </p:cNvSpPr>
          <p:nvPr/>
        </p:nvSpPr>
        <p:spPr bwMode="auto">
          <a:xfrm>
            <a:off x="2698750" y="4365625"/>
            <a:ext cx="360363" cy="15843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0667" name="Rectangle 11"/>
          <p:cNvSpPr>
            <a:spLocks noChangeArrowheads="1"/>
          </p:cNvSpPr>
          <p:nvPr/>
        </p:nvSpPr>
        <p:spPr bwMode="auto">
          <a:xfrm>
            <a:off x="3706813" y="1341438"/>
            <a:ext cx="288925" cy="18716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70668" name="Group 12"/>
          <p:cNvGrpSpPr>
            <a:grpSpLocks/>
          </p:cNvGrpSpPr>
          <p:nvPr/>
        </p:nvGrpSpPr>
        <p:grpSpPr bwMode="auto">
          <a:xfrm>
            <a:off x="2627313" y="4581525"/>
            <a:ext cx="431800" cy="431800"/>
            <a:chOff x="1610" y="3249"/>
            <a:chExt cx="272" cy="272"/>
          </a:xfrm>
        </p:grpSpPr>
        <p:sp>
          <p:nvSpPr>
            <p:cNvPr id="70669" name="Rectangle 13"/>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0670" name="Rectangle 14"/>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70671" name="Group 15"/>
          <p:cNvGrpSpPr>
            <a:grpSpLocks/>
          </p:cNvGrpSpPr>
          <p:nvPr/>
        </p:nvGrpSpPr>
        <p:grpSpPr bwMode="auto">
          <a:xfrm>
            <a:off x="2482850" y="6165850"/>
            <a:ext cx="431800" cy="431800"/>
            <a:chOff x="1610" y="3249"/>
            <a:chExt cx="272" cy="272"/>
          </a:xfrm>
        </p:grpSpPr>
        <p:sp>
          <p:nvSpPr>
            <p:cNvPr id="70672" name="Rectangle 16"/>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0673" name="Rectangle 17"/>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70674" name="Group 18"/>
          <p:cNvGrpSpPr>
            <a:grpSpLocks/>
          </p:cNvGrpSpPr>
          <p:nvPr/>
        </p:nvGrpSpPr>
        <p:grpSpPr bwMode="auto">
          <a:xfrm>
            <a:off x="3635375" y="6165850"/>
            <a:ext cx="431800" cy="431800"/>
            <a:chOff x="1610" y="3249"/>
            <a:chExt cx="272" cy="272"/>
          </a:xfrm>
        </p:grpSpPr>
        <p:sp>
          <p:nvSpPr>
            <p:cNvPr id="70675" name="Rectangle 19"/>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0676" name="Rectangle 20"/>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70677" name="Group 21"/>
          <p:cNvGrpSpPr>
            <a:grpSpLocks/>
          </p:cNvGrpSpPr>
          <p:nvPr/>
        </p:nvGrpSpPr>
        <p:grpSpPr bwMode="auto">
          <a:xfrm>
            <a:off x="4787900" y="6165850"/>
            <a:ext cx="431800" cy="431800"/>
            <a:chOff x="1610" y="3249"/>
            <a:chExt cx="272" cy="272"/>
          </a:xfrm>
        </p:grpSpPr>
        <p:sp>
          <p:nvSpPr>
            <p:cNvPr id="70678" name="Rectangle 22"/>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0679" name="Rectangle 23"/>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70680" name="Group 24"/>
          <p:cNvGrpSpPr>
            <a:grpSpLocks/>
          </p:cNvGrpSpPr>
          <p:nvPr/>
        </p:nvGrpSpPr>
        <p:grpSpPr bwMode="auto">
          <a:xfrm>
            <a:off x="5940425" y="6165850"/>
            <a:ext cx="431800" cy="431800"/>
            <a:chOff x="1610" y="3249"/>
            <a:chExt cx="272" cy="272"/>
          </a:xfrm>
        </p:grpSpPr>
        <p:sp>
          <p:nvSpPr>
            <p:cNvPr id="70681" name="Rectangle 25"/>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0682" name="Rectangle 26"/>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70683" name="Group 27"/>
          <p:cNvGrpSpPr>
            <a:grpSpLocks/>
          </p:cNvGrpSpPr>
          <p:nvPr/>
        </p:nvGrpSpPr>
        <p:grpSpPr bwMode="auto">
          <a:xfrm>
            <a:off x="2627313" y="1627188"/>
            <a:ext cx="431800" cy="431800"/>
            <a:chOff x="1610" y="3249"/>
            <a:chExt cx="272" cy="272"/>
          </a:xfrm>
        </p:grpSpPr>
        <p:sp>
          <p:nvSpPr>
            <p:cNvPr id="70684" name="Rectangle 28"/>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0685" name="Rectangle 29"/>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70686" name="Group 30"/>
          <p:cNvGrpSpPr>
            <a:grpSpLocks/>
          </p:cNvGrpSpPr>
          <p:nvPr/>
        </p:nvGrpSpPr>
        <p:grpSpPr bwMode="auto">
          <a:xfrm>
            <a:off x="2627313" y="2635250"/>
            <a:ext cx="431800" cy="431800"/>
            <a:chOff x="1610" y="3249"/>
            <a:chExt cx="272" cy="272"/>
          </a:xfrm>
        </p:grpSpPr>
        <p:sp>
          <p:nvSpPr>
            <p:cNvPr id="70687" name="Rectangle 31"/>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0688" name="Rectangle 32"/>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70689" name="Group 33"/>
          <p:cNvGrpSpPr>
            <a:grpSpLocks/>
          </p:cNvGrpSpPr>
          <p:nvPr/>
        </p:nvGrpSpPr>
        <p:grpSpPr bwMode="auto">
          <a:xfrm>
            <a:off x="2555875" y="908050"/>
            <a:ext cx="431800" cy="431800"/>
            <a:chOff x="1610" y="3249"/>
            <a:chExt cx="272" cy="272"/>
          </a:xfrm>
        </p:grpSpPr>
        <p:sp>
          <p:nvSpPr>
            <p:cNvPr id="70690" name="Rectangle 34"/>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0691" name="Rectangle 35"/>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70692" name="Group 36"/>
          <p:cNvGrpSpPr>
            <a:grpSpLocks/>
          </p:cNvGrpSpPr>
          <p:nvPr/>
        </p:nvGrpSpPr>
        <p:grpSpPr bwMode="auto">
          <a:xfrm>
            <a:off x="3635375" y="908050"/>
            <a:ext cx="431800" cy="431800"/>
            <a:chOff x="1610" y="3249"/>
            <a:chExt cx="272" cy="272"/>
          </a:xfrm>
        </p:grpSpPr>
        <p:sp>
          <p:nvSpPr>
            <p:cNvPr id="70693" name="Rectangle 37"/>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0694" name="Rectangle 38"/>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70695" name="Rectangle 39"/>
          <p:cNvSpPr>
            <a:spLocks noChangeArrowheads="1"/>
          </p:cNvSpPr>
          <p:nvPr/>
        </p:nvSpPr>
        <p:spPr bwMode="auto">
          <a:xfrm>
            <a:off x="5148263" y="1482725"/>
            <a:ext cx="287337" cy="4538663"/>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0696" name="Rectangle 40"/>
          <p:cNvSpPr>
            <a:spLocks noChangeArrowheads="1"/>
          </p:cNvSpPr>
          <p:nvPr/>
        </p:nvSpPr>
        <p:spPr bwMode="auto">
          <a:xfrm>
            <a:off x="4643438" y="1700213"/>
            <a:ext cx="360362" cy="20161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0697" name="Rectangle 41"/>
          <p:cNvSpPr>
            <a:spLocks noChangeArrowheads="1"/>
          </p:cNvSpPr>
          <p:nvPr/>
        </p:nvSpPr>
        <p:spPr bwMode="auto">
          <a:xfrm>
            <a:off x="5722938" y="1698625"/>
            <a:ext cx="360362" cy="403383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70698" name="Group 42"/>
          <p:cNvGrpSpPr>
            <a:grpSpLocks/>
          </p:cNvGrpSpPr>
          <p:nvPr/>
        </p:nvGrpSpPr>
        <p:grpSpPr bwMode="auto">
          <a:xfrm>
            <a:off x="4643438" y="908050"/>
            <a:ext cx="431800" cy="431800"/>
            <a:chOff x="1610" y="3249"/>
            <a:chExt cx="272" cy="272"/>
          </a:xfrm>
        </p:grpSpPr>
        <p:sp>
          <p:nvSpPr>
            <p:cNvPr id="70699" name="Rectangle 43"/>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0700" name="Rectangle 44"/>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70701" name="Group 45"/>
          <p:cNvGrpSpPr>
            <a:grpSpLocks/>
          </p:cNvGrpSpPr>
          <p:nvPr/>
        </p:nvGrpSpPr>
        <p:grpSpPr bwMode="auto">
          <a:xfrm>
            <a:off x="5724525" y="4581525"/>
            <a:ext cx="431800" cy="431800"/>
            <a:chOff x="1610" y="3249"/>
            <a:chExt cx="272" cy="272"/>
          </a:xfrm>
        </p:grpSpPr>
        <p:sp>
          <p:nvSpPr>
            <p:cNvPr id="70702" name="Rectangle 46"/>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0703" name="Rectangle 47"/>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70704" name="Group 48"/>
          <p:cNvGrpSpPr>
            <a:grpSpLocks/>
          </p:cNvGrpSpPr>
          <p:nvPr/>
        </p:nvGrpSpPr>
        <p:grpSpPr bwMode="auto">
          <a:xfrm>
            <a:off x="5721350" y="5591175"/>
            <a:ext cx="431800" cy="431800"/>
            <a:chOff x="1610" y="3249"/>
            <a:chExt cx="272" cy="272"/>
          </a:xfrm>
        </p:grpSpPr>
        <p:sp>
          <p:nvSpPr>
            <p:cNvPr id="70705" name="Rectangle 49"/>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0706" name="Rectangle 50"/>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70707" name="Group 51"/>
          <p:cNvGrpSpPr>
            <a:grpSpLocks/>
          </p:cNvGrpSpPr>
          <p:nvPr/>
        </p:nvGrpSpPr>
        <p:grpSpPr bwMode="auto">
          <a:xfrm>
            <a:off x="2627313" y="5591175"/>
            <a:ext cx="431800" cy="431800"/>
            <a:chOff x="1610" y="3249"/>
            <a:chExt cx="272" cy="272"/>
          </a:xfrm>
        </p:grpSpPr>
        <p:sp>
          <p:nvSpPr>
            <p:cNvPr id="70708" name="Rectangle 52"/>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0709" name="Rectangle 53"/>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70710" name="Group 54"/>
          <p:cNvGrpSpPr>
            <a:grpSpLocks/>
          </p:cNvGrpSpPr>
          <p:nvPr/>
        </p:nvGrpSpPr>
        <p:grpSpPr bwMode="auto">
          <a:xfrm>
            <a:off x="5795963" y="908050"/>
            <a:ext cx="431800" cy="431800"/>
            <a:chOff x="1610" y="3249"/>
            <a:chExt cx="272" cy="272"/>
          </a:xfrm>
        </p:grpSpPr>
        <p:sp>
          <p:nvSpPr>
            <p:cNvPr id="70711" name="Rectangle 55"/>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0712" name="Rectangle 56"/>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70713" name="Rectangle 57"/>
          <p:cNvSpPr>
            <a:spLocks noChangeArrowheads="1"/>
          </p:cNvSpPr>
          <p:nvPr/>
        </p:nvSpPr>
        <p:spPr bwMode="auto">
          <a:xfrm>
            <a:off x="2700338" y="4076700"/>
            <a:ext cx="3384550" cy="2889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70714" name="Group 58"/>
          <p:cNvGrpSpPr>
            <a:grpSpLocks/>
          </p:cNvGrpSpPr>
          <p:nvPr/>
        </p:nvGrpSpPr>
        <p:grpSpPr bwMode="auto">
          <a:xfrm>
            <a:off x="5651500" y="1698625"/>
            <a:ext cx="431800" cy="431800"/>
            <a:chOff x="1610" y="3249"/>
            <a:chExt cx="272" cy="272"/>
          </a:xfrm>
        </p:grpSpPr>
        <p:sp>
          <p:nvSpPr>
            <p:cNvPr id="70715" name="Rectangle 59"/>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0716" name="Rectangle 60"/>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70717" name="Group 61"/>
          <p:cNvGrpSpPr>
            <a:grpSpLocks/>
          </p:cNvGrpSpPr>
          <p:nvPr/>
        </p:nvGrpSpPr>
        <p:grpSpPr bwMode="auto">
          <a:xfrm>
            <a:off x="5651500" y="2708275"/>
            <a:ext cx="431800" cy="431800"/>
            <a:chOff x="1610" y="3249"/>
            <a:chExt cx="272" cy="272"/>
          </a:xfrm>
        </p:grpSpPr>
        <p:sp>
          <p:nvSpPr>
            <p:cNvPr id="70718" name="Rectangle 62"/>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0719" name="Rectangle 63"/>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70720" name="Group 64"/>
          <p:cNvGrpSpPr>
            <a:grpSpLocks/>
          </p:cNvGrpSpPr>
          <p:nvPr/>
        </p:nvGrpSpPr>
        <p:grpSpPr bwMode="auto">
          <a:xfrm>
            <a:off x="3132138" y="3140075"/>
            <a:ext cx="431800" cy="431800"/>
            <a:chOff x="1610" y="3249"/>
            <a:chExt cx="272" cy="272"/>
          </a:xfrm>
        </p:grpSpPr>
        <p:sp>
          <p:nvSpPr>
            <p:cNvPr id="70721" name="Rectangle 65"/>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0722" name="Rectangle 66"/>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70723" name="Group 67"/>
          <p:cNvGrpSpPr>
            <a:grpSpLocks/>
          </p:cNvGrpSpPr>
          <p:nvPr/>
        </p:nvGrpSpPr>
        <p:grpSpPr bwMode="auto">
          <a:xfrm>
            <a:off x="4067175" y="3140075"/>
            <a:ext cx="431800" cy="431800"/>
            <a:chOff x="1610" y="3249"/>
            <a:chExt cx="272" cy="272"/>
          </a:xfrm>
        </p:grpSpPr>
        <p:sp>
          <p:nvSpPr>
            <p:cNvPr id="70724" name="Rectangle 68"/>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0725" name="Rectangle 69"/>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70726" name="Group 70"/>
          <p:cNvGrpSpPr>
            <a:grpSpLocks/>
          </p:cNvGrpSpPr>
          <p:nvPr/>
        </p:nvGrpSpPr>
        <p:grpSpPr bwMode="auto">
          <a:xfrm>
            <a:off x="5075238" y="3140075"/>
            <a:ext cx="431800" cy="431800"/>
            <a:chOff x="1610" y="3249"/>
            <a:chExt cx="272" cy="272"/>
          </a:xfrm>
        </p:grpSpPr>
        <p:sp>
          <p:nvSpPr>
            <p:cNvPr id="70727" name="Rectangle 71"/>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0728" name="Rectangle 72"/>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70729" name="Group 73"/>
          <p:cNvGrpSpPr>
            <a:grpSpLocks/>
          </p:cNvGrpSpPr>
          <p:nvPr/>
        </p:nvGrpSpPr>
        <p:grpSpPr bwMode="auto">
          <a:xfrm>
            <a:off x="3635375" y="1698625"/>
            <a:ext cx="431800" cy="431800"/>
            <a:chOff x="1610" y="3249"/>
            <a:chExt cx="272" cy="272"/>
          </a:xfrm>
        </p:grpSpPr>
        <p:sp>
          <p:nvSpPr>
            <p:cNvPr id="70730" name="Rectangle 74"/>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0731" name="Rectangle 75"/>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70732" name="Group 76"/>
          <p:cNvGrpSpPr>
            <a:grpSpLocks/>
          </p:cNvGrpSpPr>
          <p:nvPr/>
        </p:nvGrpSpPr>
        <p:grpSpPr bwMode="auto">
          <a:xfrm>
            <a:off x="3635375" y="2708275"/>
            <a:ext cx="431800" cy="431800"/>
            <a:chOff x="1610" y="3249"/>
            <a:chExt cx="272" cy="272"/>
          </a:xfrm>
        </p:grpSpPr>
        <p:sp>
          <p:nvSpPr>
            <p:cNvPr id="70733" name="Rectangle 77"/>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0734" name="Rectangle 78"/>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70735" name="Group 79"/>
          <p:cNvGrpSpPr>
            <a:grpSpLocks/>
          </p:cNvGrpSpPr>
          <p:nvPr/>
        </p:nvGrpSpPr>
        <p:grpSpPr bwMode="auto">
          <a:xfrm>
            <a:off x="4572000" y="1698625"/>
            <a:ext cx="431800" cy="431800"/>
            <a:chOff x="1610" y="3249"/>
            <a:chExt cx="272" cy="272"/>
          </a:xfrm>
        </p:grpSpPr>
        <p:sp>
          <p:nvSpPr>
            <p:cNvPr id="70736" name="Rectangle 80"/>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0737" name="Rectangle 81"/>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70738" name="Text Box 82"/>
          <p:cNvSpPr txBox="1">
            <a:spLocks noChangeArrowheads="1"/>
          </p:cNvSpPr>
          <p:nvPr/>
        </p:nvSpPr>
        <p:spPr bwMode="auto">
          <a:xfrm>
            <a:off x="6208713" y="3357563"/>
            <a:ext cx="3317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Ｚ</a:t>
            </a:r>
          </a:p>
        </p:txBody>
      </p:sp>
      <p:sp>
        <p:nvSpPr>
          <p:cNvPr id="70739" name="Text Box 83"/>
          <p:cNvSpPr txBox="1">
            <a:spLocks noChangeArrowheads="1"/>
          </p:cNvSpPr>
          <p:nvPr/>
        </p:nvSpPr>
        <p:spPr bwMode="auto">
          <a:xfrm>
            <a:off x="2784475" y="3213100"/>
            <a:ext cx="3476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Ａ</a:t>
            </a:r>
          </a:p>
        </p:txBody>
      </p:sp>
      <p:sp>
        <p:nvSpPr>
          <p:cNvPr id="70740" name="Text Box 84"/>
          <p:cNvSpPr txBox="1">
            <a:spLocks noChangeArrowheads="1"/>
          </p:cNvSpPr>
          <p:nvPr/>
        </p:nvSpPr>
        <p:spPr bwMode="auto">
          <a:xfrm>
            <a:off x="4440238" y="3227388"/>
            <a:ext cx="336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B</a:t>
            </a:r>
          </a:p>
        </p:txBody>
      </p:sp>
      <p:sp>
        <p:nvSpPr>
          <p:cNvPr id="70741" name="Text Box 85"/>
          <p:cNvSpPr txBox="1">
            <a:spLocks noChangeArrowheads="1"/>
          </p:cNvSpPr>
          <p:nvPr/>
        </p:nvSpPr>
        <p:spPr bwMode="auto">
          <a:xfrm>
            <a:off x="5435600" y="3213100"/>
            <a:ext cx="34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C</a:t>
            </a:r>
          </a:p>
        </p:txBody>
      </p:sp>
      <p:grpSp>
        <p:nvGrpSpPr>
          <p:cNvPr id="70742" name="Group 86"/>
          <p:cNvGrpSpPr>
            <a:grpSpLocks/>
          </p:cNvGrpSpPr>
          <p:nvPr/>
        </p:nvGrpSpPr>
        <p:grpSpPr bwMode="auto">
          <a:xfrm>
            <a:off x="4572000" y="2708275"/>
            <a:ext cx="431800" cy="431800"/>
            <a:chOff x="1610" y="3249"/>
            <a:chExt cx="272" cy="272"/>
          </a:xfrm>
        </p:grpSpPr>
        <p:sp>
          <p:nvSpPr>
            <p:cNvPr id="70743" name="Rectangle 87"/>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0744" name="Rectangle 88"/>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70745" name="Rectangle 89"/>
          <p:cNvSpPr>
            <a:spLocks noChangeArrowheads="1"/>
          </p:cNvSpPr>
          <p:nvPr/>
        </p:nvSpPr>
        <p:spPr bwMode="auto">
          <a:xfrm>
            <a:off x="4572000" y="4581525"/>
            <a:ext cx="360363" cy="15843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70746" name="Group 90"/>
          <p:cNvGrpSpPr>
            <a:grpSpLocks/>
          </p:cNvGrpSpPr>
          <p:nvPr/>
        </p:nvGrpSpPr>
        <p:grpSpPr bwMode="auto">
          <a:xfrm>
            <a:off x="4572000" y="4581525"/>
            <a:ext cx="431800" cy="431800"/>
            <a:chOff x="1610" y="3249"/>
            <a:chExt cx="272" cy="272"/>
          </a:xfrm>
        </p:grpSpPr>
        <p:sp>
          <p:nvSpPr>
            <p:cNvPr id="70747" name="Rectangle 91"/>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0748" name="Rectangle 92"/>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70749" name="Group 93"/>
          <p:cNvGrpSpPr>
            <a:grpSpLocks/>
          </p:cNvGrpSpPr>
          <p:nvPr/>
        </p:nvGrpSpPr>
        <p:grpSpPr bwMode="auto">
          <a:xfrm>
            <a:off x="4572000" y="5589588"/>
            <a:ext cx="431800" cy="431800"/>
            <a:chOff x="1610" y="3249"/>
            <a:chExt cx="272" cy="272"/>
          </a:xfrm>
        </p:grpSpPr>
        <p:sp>
          <p:nvSpPr>
            <p:cNvPr id="70750" name="Rectangle 94"/>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0751" name="Rectangle 95"/>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70752" name="Rectangle 96"/>
          <p:cNvSpPr>
            <a:spLocks noChangeArrowheads="1"/>
          </p:cNvSpPr>
          <p:nvPr/>
        </p:nvSpPr>
        <p:spPr bwMode="auto">
          <a:xfrm>
            <a:off x="2700338" y="3644900"/>
            <a:ext cx="2303462" cy="2889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0753" name="Text Box 97"/>
          <p:cNvSpPr txBox="1">
            <a:spLocks noChangeArrowheads="1"/>
          </p:cNvSpPr>
          <p:nvPr/>
        </p:nvSpPr>
        <p:spPr bwMode="auto">
          <a:xfrm>
            <a:off x="303213" y="207963"/>
            <a:ext cx="795602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dirty="0"/>
              <a:t>演習</a:t>
            </a:r>
            <a:r>
              <a:rPr lang="en-US" altLang="ja-JP" dirty="0"/>
              <a:t>3-1</a:t>
            </a:r>
            <a:r>
              <a:rPr lang="ja-JP" altLang="en-US" dirty="0"/>
              <a:t>：　</a:t>
            </a:r>
            <a:r>
              <a:rPr lang="en-US" altLang="ja-JP" dirty="0"/>
              <a:t>p.56 (6) </a:t>
            </a:r>
            <a:r>
              <a:rPr lang="ja-JP" altLang="en-US" dirty="0"/>
              <a:t>　対応する</a:t>
            </a:r>
            <a:r>
              <a:rPr lang="en-US" altLang="ja-JP" dirty="0"/>
              <a:t>CMOS</a:t>
            </a:r>
            <a:r>
              <a:rPr lang="ja-JP" altLang="en-US" dirty="0"/>
              <a:t>回路を描き、対応するブール代数を求めよ</a:t>
            </a:r>
          </a:p>
        </p:txBody>
      </p:sp>
      <p:pic>
        <p:nvPicPr>
          <p:cNvPr id="2" name="オーディオ 1">
            <a:hlinkClick r:id="" action="ppaction://media"/>
            <a:extLst>
              <a:ext uri="{FF2B5EF4-FFF2-40B4-BE49-F238E27FC236}">
                <a16:creationId xmlns:a16="http://schemas.microsoft.com/office/drawing/2014/main" id="{B1D23BC1-01F3-4C28-ABEB-0B50F117A55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3309"/>
    </mc:Choice>
    <mc:Fallback xmlns="">
      <p:transition spd="slow" advTm="233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7618" x="8980488" y="3711575"/>
          <p14:tracePt t="7626" x="8870950" y="3711575"/>
          <p14:tracePt t="7634" x="8815388" y="3711575"/>
          <p14:tracePt t="7642" x="8761413" y="3711575"/>
          <p14:tracePt t="7651" x="8678863" y="3684588"/>
          <p14:tracePt t="7658" x="8642350" y="3684588"/>
          <p14:tracePt t="7667" x="8596313" y="3684588"/>
          <p14:tracePt t="7674" x="8542338" y="3665538"/>
          <p14:tracePt t="7683" x="8515350" y="3657600"/>
          <p14:tracePt t="7691" x="8469313" y="3648075"/>
          <p14:tracePt t="7699" x="8459788" y="3648075"/>
          <p14:tracePt t="7707" x="8423275" y="3629025"/>
          <p14:tracePt t="10251" x="8369300" y="3629025"/>
          <p14:tracePt t="10258" x="8296275" y="3629025"/>
          <p14:tracePt t="10267" x="8250238" y="3648075"/>
          <p14:tracePt t="10275" x="8204200" y="3657600"/>
          <p14:tracePt t="10283" x="8177213" y="3665538"/>
          <p14:tracePt t="10291" x="8159750" y="3684588"/>
          <p14:tracePt t="10299" x="8113713" y="3684588"/>
          <p14:tracePt t="10307" x="8096250" y="3702050"/>
          <p14:tracePt t="10315" x="8067675" y="3721100"/>
          <p14:tracePt t="10323" x="8031163" y="3730625"/>
          <p14:tracePt t="10331" x="8031163" y="3738563"/>
          <p14:tracePt t="10339" x="8023225" y="3738563"/>
          <p14:tracePt t="10347" x="8004175" y="3748088"/>
          <p14:tracePt t="10443" x="7994650" y="3748088"/>
          <p14:tracePt t="10451" x="7977188" y="3748088"/>
          <p14:tracePt t="10459" x="7967663" y="3748088"/>
          <p14:tracePt t="20412" x="8031163" y="3775075"/>
          <p14:tracePt t="20420" x="8096250" y="3794125"/>
          <p14:tracePt t="20428" x="8132763" y="3794125"/>
          <p14:tracePt t="20436" x="8186738" y="3803650"/>
          <p14:tracePt t="20444" x="8250238" y="3803650"/>
          <p14:tracePt t="20453" x="8305800" y="3803650"/>
          <p14:tracePt t="20459" x="8359775" y="3803650"/>
          <p14:tracePt t="20472" x="8405813" y="3803650"/>
          <p14:tracePt t="20475" x="8451850" y="3803650"/>
          <p14:tracePt t="20487" x="8469313" y="3803650"/>
          <p14:tracePt t="20492" x="8488363" y="3803650"/>
          <p14:tracePt t="20508" x="8496300" y="3803650"/>
          <p14:tracePt t="20812" x="8515350" y="3803650"/>
          <p14:tracePt t="20819" x="8569325" y="3803650"/>
          <p14:tracePt t="20826" x="8697913" y="3803650"/>
          <p14:tracePt t="20834" x="8788400" y="3803650"/>
          <p14:tracePt t="20842" x="8934450" y="3803650"/>
          <p14:tracePt t="20851" x="9117013" y="3803650"/>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ChangeArrowheads="1"/>
          </p:cNvSpPr>
          <p:nvPr/>
        </p:nvSpPr>
        <p:spPr bwMode="auto">
          <a:xfrm>
            <a:off x="1042988" y="2924175"/>
            <a:ext cx="6913562" cy="7143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491" name="Rectangle 3"/>
          <p:cNvSpPr>
            <a:spLocks noChangeArrowheads="1"/>
          </p:cNvSpPr>
          <p:nvPr/>
        </p:nvSpPr>
        <p:spPr bwMode="auto">
          <a:xfrm>
            <a:off x="1042988" y="2781300"/>
            <a:ext cx="6913562" cy="7143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63492" name="Group 4"/>
          <p:cNvGrpSpPr>
            <a:grpSpLocks/>
          </p:cNvGrpSpPr>
          <p:nvPr/>
        </p:nvGrpSpPr>
        <p:grpSpPr bwMode="auto">
          <a:xfrm>
            <a:off x="2411413" y="836613"/>
            <a:ext cx="1512887" cy="1728787"/>
            <a:chOff x="249" y="754"/>
            <a:chExt cx="3085" cy="3311"/>
          </a:xfrm>
        </p:grpSpPr>
        <p:sp>
          <p:nvSpPr>
            <p:cNvPr id="63493" name="Rectangle 5"/>
            <p:cNvSpPr>
              <a:spLocks noChangeArrowheads="1"/>
            </p:cNvSpPr>
            <p:nvPr/>
          </p:nvSpPr>
          <p:spPr bwMode="auto">
            <a:xfrm>
              <a:off x="1066" y="2750"/>
              <a:ext cx="1587" cy="1315"/>
            </a:xfrm>
            <a:prstGeom prst="rect">
              <a:avLst/>
            </a:prstGeom>
            <a:noFill/>
            <a:ln w="9525">
              <a:solidFill>
                <a:schemeClr val="tx1"/>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494" name="Rectangle 6"/>
            <p:cNvSpPr>
              <a:spLocks noChangeArrowheads="1"/>
            </p:cNvSpPr>
            <p:nvPr/>
          </p:nvSpPr>
          <p:spPr bwMode="auto">
            <a:xfrm>
              <a:off x="1156" y="1207"/>
              <a:ext cx="1406" cy="862"/>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495" name="Rectangle 7"/>
            <p:cNvSpPr>
              <a:spLocks noChangeArrowheads="1"/>
            </p:cNvSpPr>
            <p:nvPr/>
          </p:nvSpPr>
          <p:spPr bwMode="auto">
            <a:xfrm>
              <a:off x="1156" y="2795"/>
              <a:ext cx="1406" cy="862"/>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496" name="Rectangle 8"/>
            <p:cNvSpPr>
              <a:spLocks noChangeArrowheads="1"/>
            </p:cNvSpPr>
            <p:nvPr/>
          </p:nvSpPr>
          <p:spPr bwMode="auto">
            <a:xfrm>
              <a:off x="249" y="3838"/>
              <a:ext cx="2994" cy="22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497" name="Rectangle 9"/>
            <p:cNvSpPr>
              <a:spLocks noChangeArrowheads="1"/>
            </p:cNvSpPr>
            <p:nvPr/>
          </p:nvSpPr>
          <p:spPr bwMode="auto">
            <a:xfrm>
              <a:off x="340" y="754"/>
              <a:ext cx="2994" cy="22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498" name="Rectangle 10"/>
            <p:cNvSpPr>
              <a:spLocks noChangeArrowheads="1"/>
            </p:cNvSpPr>
            <p:nvPr/>
          </p:nvSpPr>
          <p:spPr bwMode="auto">
            <a:xfrm>
              <a:off x="1156" y="754"/>
              <a:ext cx="227" cy="131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499" name="Rectangle 11"/>
            <p:cNvSpPr>
              <a:spLocks noChangeArrowheads="1"/>
            </p:cNvSpPr>
            <p:nvPr/>
          </p:nvSpPr>
          <p:spPr bwMode="auto">
            <a:xfrm>
              <a:off x="1473" y="1071"/>
              <a:ext cx="182" cy="2631"/>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500" name="Rectangle 12"/>
            <p:cNvSpPr>
              <a:spLocks noChangeArrowheads="1"/>
            </p:cNvSpPr>
            <p:nvPr/>
          </p:nvSpPr>
          <p:spPr bwMode="auto">
            <a:xfrm>
              <a:off x="2063" y="1071"/>
              <a:ext cx="182" cy="2631"/>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501" name="Rectangle 13"/>
            <p:cNvSpPr>
              <a:spLocks noChangeArrowheads="1"/>
            </p:cNvSpPr>
            <p:nvPr/>
          </p:nvSpPr>
          <p:spPr bwMode="auto">
            <a:xfrm>
              <a:off x="2336" y="2750"/>
              <a:ext cx="226" cy="108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502" name="Rectangle 14"/>
            <p:cNvSpPr>
              <a:spLocks noChangeArrowheads="1"/>
            </p:cNvSpPr>
            <p:nvPr/>
          </p:nvSpPr>
          <p:spPr bwMode="auto">
            <a:xfrm>
              <a:off x="1156" y="2750"/>
              <a:ext cx="226" cy="108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503" name="Rectangle 15"/>
            <p:cNvSpPr>
              <a:spLocks noChangeArrowheads="1"/>
            </p:cNvSpPr>
            <p:nvPr/>
          </p:nvSpPr>
          <p:spPr bwMode="auto">
            <a:xfrm>
              <a:off x="1791" y="2432"/>
              <a:ext cx="181" cy="127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504" name="Rectangle 16"/>
            <p:cNvSpPr>
              <a:spLocks noChangeArrowheads="1"/>
            </p:cNvSpPr>
            <p:nvPr/>
          </p:nvSpPr>
          <p:spPr bwMode="auto">
            <a:xfrm>
              <a:off x="1791" y="2387"/>
              <a:ext cx="771" cy="22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505" name="Rectangle 17"/>
            <p:cNvSpPr>
              <a:spLocks noChangeArrowheads="1"/>
            </p:cNvSpPr>
            <p:nvPr/>
          </p:nvSpPr>
          <p:spPr bwMode="auto">
            <a:xfrm>
              <a:off x="2336" y="981"/>
              <a:ext cx="226" cy="163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63506" name="Group 18"/>
            <p:cNvGrpSpPr>
              <a:grpSpLocks/>
            </p:cNvGrpSpPr>
            <p:nvPr/>
          </p:nvGrpSpPr>
          <p:grpSpPr bwMode="auto">
            <a:xfrm>
              <a:off x="1111" y="2840"/>
              <a:ext cx="272" cy="272"/>
              <a:chOff x="1610" y="3249"/>
              <a:chExt cx="272" cy="272"/>
            </a:xfrm>
          </p:grpSpPr>
          <p:sp>
            <p:nvSpPr>
              <p:cNvPr id="63507" name="Rectangle 19"/>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508" name="Rectangle 20"/>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3509" name="Group 21"/>
            <p:cNvGrpSpPr>
              <a:grpSpLocks/>
            </p:cNvGrpSpPr>
            <p:nvPr/>
          </p:nvGrpSpPr>
          <p:grpSpPr bwMode="auto">
            <a:xfrm>
              <a:off x="1111" y="3340"/>
              <a:ext cx="272" cy="272"/>
              <a:chOff x="1610" y="3249"/>
              <a:chExt cx="272" cy="272"/>
            </a:xfrm>
          </p:grpSpPr>
          <p:sp>
            <p:nvSpPr>
              <p:cNvPr id="63510" name="Rectangle 22"/>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511" name="Rectangle 23"/>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3512" name="Group 24"/>
            <p:cNvGrpSpPr>
              <a:grpSpLocks/>
            </p:cNvGrpSpPr>
            <p:nvPr/>
          </p:nvGrpSpPr>
          <p:grpSpPr bwMode="auto">
            <a:xfrm>
              <a:off x="1020" y="3793"/>
              <a:ext cx="272" cy="272"/>
              <a:chOff x="1610" y="3249"/>
              <a:chExt cx="272" cy="272"/>
            </a:xfrm>
          </p:grpSpPr>
          <p:sp>
            <p:nvSpPr>
              <p:cNvPr id="63513" name="Rectangle 25"/>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514" name="Rectangle 26"/>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3515" name="Group 27"/>
            <p:cNvGrpSpPr>
              <a:grpSpLocks/>
            </p:cNvGrpSpPr>
            <p:nvPr/>
          </p:nvGrpSpPr>
          <p:grpSpPr bwMode="auto">
            <a:xfrm>
              <a:off x="1746" y="3793"/>
              <a:ext cx="272" cy="272"/>
              <a:chOff x="1610" y="3249"/>
              <a:chExt cx="272" cy="272"/>
            </a:xfrm>
          </p:grpSpPr>
          <p:sp>
            <p:nvSpPr>
              <p:cNvPr id="63516" name="Rectangle 28"/>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517" name="Rectangle 29"/>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3518" name="Group 30"/>
            <p:cNvGrpSpPr>
              <a:grpSpLocks/>
            </p:cNvGrpSpPr>
            <p:nvPr/>
          </p:nvGrpSpPr>
          <p:grpSpPr bwMode="auto">
            <a:xfrm>
              <a:off x="2472" y="3793"/>
              <a:ext cx="272" cy="272"/>
              <a:chOff x="1610" y="3249"/>
              <a:chExt cx="272" cy="272"/>
            </a:xfrm>
          </p:grpSpPr>
          <p:sp>
            <p:nvSpPr>
              <p:cNvPr id="63519" name="Rectangle 31"/>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520" name="Rectangle 32"/>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3521" name="Group 33"/>
            <p:cNvGrpSpPr>
              <a:grpSpLocks/>
            </p:cNvGrpSpPr>
            <p:nvPr/>
          </p:nvGrpSpPr>
          <p:grpSpPr bwMode="auto">
            <a:xfrm>
              <a:off x="2336" y="2840"/>
              <a:ext cx="272" cy="272"/>
              <a:chOff x="1610" y="3249"/>
              <a:chExt cx="272" cy="272"/>
            </a:xfrm>
          </p:grpSpPr>
          <p:sp>
            <p:nvSpPr>
              <p:cNvPr id="63522" name="Rectangle 34"/>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523" name="Rectangle 35"/>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3524" name="Group 36"/>
            <p:cNvGrpSpPr>
              <a:grpSpLocks/>
            </p:cNvGrpSpPr>
            <p:nvPr/>
          </p:nvGrpSpPr>
          <p:grpSpPr bwMode="auto">
            <a:xfrm>
              <a:off x="2336" y="3340"/>
              <a:ext cx="272" cy="272"/>
              <a:chOff x="1610" y="3249"/>
              <a:chExt cx="272" cy="272"/>
            </a:xfrm>
          </p:grpSpPr>
          <p:sp>
            <p:nvSpPr>
              <p:cNvPr id="63525" name="Rectangle 37"/>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526" name="Rectangle 38"/>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3527" name="Group 39"/>
            <p:cNvGrpSpPr>
              <a:grpSpLocks/>
            </p:cNvGrpSpPr>
            <p:nvPr/>
          </p:nvGrpSpPr>
          <p:grpSpPr bwMode="auto">
            <a:xfrm>
              <a:off x="2336" y="1752"/>
              <a:ext cx="272" cy="272"/>
              <a:chOff x="1610" y="3249"/>
              <a:chExt cx="272" cy="272"/>
            </a:xfrm>
          </p:grpSpPr>
          <p:sp>
            <p:nvSpPr>
              <p:cNvPr id="63528" name="Rectangle 40"/>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529" name="Rectangle 41"/>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3530" name="Group 42"/>
            <p:cNvGrpSpPr>
              <a:grpSpLocks/>
            </p:cNvGrpSpPr>
            <p:nvPr/>
          </p:nvGrpSpPr>
          <p:grpSpPr bwMode="auto">
            <a:xfrm>
              <a:off x="2336" y="1253"/>
              <a:ext cx="272" cy="272"/>
              <a:chOff x="1610" y="3249"/>
              <a:chExt cx="272" cy="272"/>
            </a:xfrm>
          </p:grpSpPr>
          <p:sp>
            <p:nvSpPr>
              <p:cNvPr id="63531" name="Rectangle 43"/>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532" name="Rectangle 44"/>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3533" name="Group 45"/>
            <p:cNvGrpSpPr>
              <a:grpSpLocks/>
            </p:cNvGrpSpPr>
            <p:nvPr/>
          </p:nvGrpSpPr>
          <p:grpSpPr bwMode="auto">
            <a:xfrm>
              <a:off x="1111" y="1253"/>
              <a:ext cx="272" cy="272"/>
              <a:chOff x="1610" y="3249"/>
              <a:chExt cx="272" cy="272"/>
            </a:xfrm>
          </p:grpSpPr>
          <p:sp>
            <p:nvSpPr>
              <p:cNvPr id="63534" name="Rectangle 46"/>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535" name="Rectangle 47"/>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3536" name="Group 48"/>
            <p:cNvGrpSpPr>
              <a:grpSpLocks/>
            </p:cNvGrpSpPr>
            <p:nvPr/>
          </p:nvGrpSpPr>
          <p:grpSpPr bwMode="auto">
            <a:xfrm>
              <a:off x="1111" y="1707"/>
              <a:ext cx="272" cy="272"/>
              <a:chOff x="1610" y="3249"/>
              <a:chExt cx="272" cy="272"/>
            </a:xfrm>
          </p:grpSpPr>
          <p:sp>
            <p:nvSpPr>
              <p:cNvPr id="63537" name="Rectangle 49"/>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538" name="Rectangle 50"/>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3539" name="Group 51"/>
            <p:cNvGrpSpPr>
              <a:grpSpLocks/>
            </p:cNvGrpSpPr>
            <p:nvPr/>
          </p:nvGrpSpPr>
          <p:grpSpPr bwMode="auto">
            <a:xfrm>
              <a:off x="1066" y="754"/>
              <a:ext cx="272" cy="272"/>
              <a:chOff x="1610" y="3249"/>
              <a:chExt cx="272" cy="272"/>
            </a:xfrm>
          </p:grpSpPr>
          <p:sp>
            <p:nvSpPr>
              <p:cNvPr id="63540" name="Rectangle 52"/>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541" name="Rectangle 53"/>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3542" name="Group 54"/>
            <p:cNvGrpSpPr>
              <a:grpSpLocks/>
            </p:cNvGrpSpPr>
            <p:nvPr/>
          </p:nvGrpSpPr>
          <p:grpSpPr bwMode="auto">
            <a:xfrm>
              <a:off x="1746" y="754"/>
              <a:ext cx="272" cy="272"/>
              <a:chOff x="1610" y="3249"/>
              <a:chExt cx="272" cy="272"/>
            </a:xfrm>
          </p:grpSpPr>
          <p:sp>
            <p:nvSpPr>
              <p:cNvPr id="63543" name="Rectangle 55"/>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544" name="Rectangle 56"/>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3545" name="Group 57"/>
            <p:cNvGrpSpPr>
              <a:grpSpLocks/>
            </p:cNvGrpSpPr>
            <p:nvPr/>
          </p:nvGrpSpPr>
          <p:grpSpPr bwMode="auto">
            <a:xfrm>
              <a:off x="2427" y="754"/>
              <a:ext cx="272" cy="272"/>
              <a:chOff x="1610" y="3249"/>
              <a:chExt cx="272" cy="272"/>
            </a:xfrm>
          </p:grpSpPr>
          <p:sp>
            <p:nvSpPr>
              <p:cNvPr id="63546" name="Rectangle 58"/>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547" name="Rectangle 59"/>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grpSp>
        <p:nvGrpSpPr>
          <p:cNvPr id="63548" name="Group 60"/>
          <p:cNvGrpSpPr>
            <a:grpSpLocks/>
          </p:cNvGrpSpPr>
          <p:nvPr/>
        </p:nvGrpSpPr>
        <p:grpSpPr bwMode="auto">
          <a:xfrm>
            <a:off x="1044575" y="836613"/>
            <a:ext cx="1655763" cy="1728787"/>
            <a:chOff x="385" y="572"/>
            <a:chExt cx="2812" cy="3401"/>
          </a:xfrm>
        </p:grpSpPr>
        <p:sp>
          <p:nvSpPr>
            <p:cNvPr id="63549" name="Rectangle 61"/>
            <p:cNvSpPr>
              <a:spLocks noChangeArrowheads="1"/>
            </p:cNvSpPr>
            <p:nvPr/>
          </p:nvSpPr>
          <p:spPr bwMode="auto">
            <a:xfrm>
              <a:off x="566" y="2613"/>
              <a:ext cx="2450" cy="1315"/>
            </a:xfrm>
            <a:prstGeom prst="rect">
              <a:avLst/>
            </a:prstGeom>
            <a:noFill/>
            <a:ln w="9525">
              <a:solidFill>
                <a:schemeClr val="tx1"/>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550" name="Rectangle 62"/>
            <p:cNvSpPr>
              <a:spLocks noChangeArrowheads="1"/>
            </p:cNvSpPr>
            <p:nvPr/>
          </p:nvSpPr>
          <p:spPr bwMode="auto">
            <a:xfrm>
              <a:off x="657" y="1070"/>
              <a:ext cx="2223" cy="862"/>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551" name="Rectangle 63"/>
            <p:cNvSpPr>
              <a:spLocks noChangeArrowheads="1"/>
            </p:cNvSpPr>
            <p:nvPr/>
          </p:nvSpPr>
          <p:spPr bwMode="auto">
            <a:xfrm>
              <a:off x="657" y="2703"/>
              <a:ext cx="2223" cy="862"/>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552" name="Rectangle 64"/>
            <p:cNvSpPr>
              <a:spLocks noChangeArrowheads="1"/>
            </p:cNvSpPr>
            <p:nvPr/>
          </p:nvSpPr>
          <p:spPr bwMode="auto">
            <a:xfrm>
              <a:off x="385" y="3701"/>
              <a:ext cx="2812" cy="22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553" name="Rectangle 65"/>
            <p:cNvSpPr>
              <a:spLocks noChangeArrowheads="1"/>
            </p:cNvSpPr>
            <p:nvPr/>
          </p:nvSpPr>
          <p:spPr bwMode="auto">
            <a:xfrm>
              <a:off x="430" y="617"/>
              <a:ext cx="2676" cy="22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554" name="Rectangle 66"/>
            <p:cNvSpPr>
              <a:spLocks noChangeArrowheads="1"/>
            </p:cNvSpPr>
            <p:nvPr/>
          </p:nvSpPr>
          <p:spPr bwMode="auto">
            <a:xfrm>
              <a:off x="702" y="617"/>
              <a:ext cx="227" cy="131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555" name="Rectangle 67"/>
            <p:cNvSpPr>
              <a:spLocks noChangeArrowheads="1"/>
            </p:cNvSpPr>
            <p:nvPr/>
          </p:nvSpPr>
          <p:spPr bwMode="auto">
            <a:xfrm>
              <a:off x="1019" y="934"/>
              <a:ext cx="182" cy="2631"/>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556" name="Rectangle 68"/>
            <p:cNvSpPr>
              <a:spLocks noChangeArrowheads="1"/>
            </p:cNvSpPr>
            <p:nvPr/>
          </p:nvSpPr>
          <p:spPr bwMode="auto">
            <a:xfrm>
              <a:off x="1609" y="934"/>
              <a:ext cx="182" cy="2631"/>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557" name="Rectangle 69"/>
            <p:cNvSpPr>
              <a:spLocks noChangeArrowheads="1"/>
            </p:cNvSpPr>
            <p:nvPr/>
          </p:nvSpPr>
          <p:spPr bwMode="auto">
            <a:xfrm>
              <a:off x="702" y="2613"/>
              <a:ext cx="226" cy="108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558" name="Rectangle 70"/>
            <p:cNvSpPr>
              <a:spLocks noChangeArrowheads="1"/>
            </p:cNvSpPr>
            <p:nvPr/>
          </p:nvSpPr>
          <p:spPr bwMode="auto">
            <a:xfrm>
              <a:off x="1337" y="1070"/>
              <a:ext cx="182" cy="1271"/>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63559" name="Group 71"/>
            <p:cNvGrpSpPr>
              <a:grpSpLocks/>
            </p:cNvGrpSpPr>
            <p:nvPr/>
          </p:nvGrpSpPr>
          <p:grpSpPr bwMode="auto">
            <a:xfrm>
              <a:off x="657" y="2703"/>
              <a:ext cx="272" cy="272"/>
              <a:chOff x="1610" y="3249"/>
              <a:chExt cx="272" cy="272"/>
            </a:xfrm>
          </p:grpSpPr>
          <p:sp>
            <p:nvSpPr>
              <p:cNvPr id="63560" name="Rectangle 72"/>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561" name="Rectangle 73"/>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3562" name="Group 74"/>
            <p:cNvGrpSpPr>
              <a:grpSpLocks/>
            </p:cNvGrpSpPr>
            <p:nvPr/>
          </p:nvGrpSpPr>
          <p:grpSpPr bwMode="auto">
            <a:xfrm>
              <a:off x="566" y="3701"/>
              <a:ext cx="272" cy="272"/>
              <a:chOff x="1610" y="3249"/>
              <a:chExt cx="272" cy="272"/>
            </a:xfrm>
          </p:grpSpPr>
          <p:sp>
            <p:nvSpPr>
              <p:cNvPr id="63563" name="Rectangle 75"/>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564" name="Rectangle 76"/>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3565" name="Group 77"/>
            <p:cNvGrpSpPr>
              <a:grpSpLocks/>
            </p:cNvGrpSpPr>
            <p:nvPr/>
          </p:nvGrpSpPr>
          <p:grpSpPr bwMode="auto">
            <a:xfrm>
              <a:off x="1292" y="3656"/>
              <a:ext cx="272" cy="272"/>
              <a:chOff x="1610" y="3249"/>
              <a:chExt cx="272" cy="272"/>
            </a:xfrm>
          </p:grpSpPr>
          <p:sp>
            <p:nvSpPr>
              <p:cNvPr id="63566" name="Rectangle 78"/>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567" name="Rectangle 79"/>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3568" name="Group 80"/>
            <p:cNvGrpSpPr>
              <a:grpSpLocks/>
            </p:cNvGrpSpPr>
            <p:nvPr/>
          </p:nvGrpSpPr>
          <p:grpSpPr bwMode="auto">
            <a:xfrm>
              <a:off x="2018" y="3656"/>
              <a:ext cx="272" cy="272"/>
              <a:chOff x="1610" y="3249"/>
              <a:chExt cx="272" cy="272"/>
            </a:xfrm>
          </p:grpSpPr>
          <p:sp>
            <p:nvSpPr>
              <p:cNvPr id="63569" name="Rectangle 81"/>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570" name="Rectangle 82"/>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3571" name="Group 83"/>
            <p:cNvGrpSpPr>
              <a:grpSpLocks/>
            </p:cNvGrpSpPr>
            <p:nvPr/>
          </p:nvGrpSpPr>
          <p:grpSpPr bwMode="auto">
            <a:xfrm>
              <a:off x="2744" y="3701"/>
              <a:ext cx="272" cy="272"/>
              <a:chOff x="1610" y="3249"/>
              <a:chExt cx="272" cy="272"/>
            </a:xfrm>
          </p:grpSpPr>
          <p:sp>
            <p:nvSpPr>
              <p:cNvPr id="63572" name="Rectangle 84"/>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573" name="Rectangle 85"/>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3574" name="Group 86"/>
            <p:cNvGrpSpPr>
              <a:grpSpLocks/>
            </p:cNvGrpSpPr>
            <p:nvPr/>
          </p:nvGrpSpPr>
          <p:grpSpPr bwMode="auto">
            <a:xfrm>
              <a:off x="657" y="1025"/>
              <a:ext cx="272" cy="272"/>
              <a:chOff x="1610" y="3249"/>
              <a:chExt cx="272" cy="272"/>
            </a:xfrm>
          </p:grpSpPr>
          <p:sp>
            <p:nvSpPr>
              <p:cNvPr id="63575" name="Rectangle 87"/>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576" name="Rectangle 88"/>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3577" name="Group 89"/>
            <p:cNvGrpSpPr>
              <a:grpSpLocks/>
            </p:cNvGrpSpPr>
            <p:nvPr/>
          </p:nvGrpSpPr>
          <p:grpSpPr bwMode="auto">
            <a:xfrm>
              <a:off x="657" y="1660"/>
              <a:ext cx="272" cy="272"/>
              <a:chOff x="1610" y="3249"/>
              <a:chExt cx="272" cy="272"/>
            </a:xfrm>
          </p:grpSpPr>
          <p:sp>
            <p:nvSpPr>
              <p:cNvPr id="63578" name="Rectangle 90"/>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579" name="Rectangle 91"/>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3580" name="Group 92"/>
            <p:cNvGrpSpPr>
              <a:grpSpLocks/>
            </p:cNvGrpSpPr>
            <p:nvPr/>
          </p:nvGrpSpPr>
          <p:grpSpPr bwMode="auto">
            <a:xfrm>
              <a:off x="612" y="572"/>
              <a:ext cx="272" cy="272"/>
              <a:chOff x="1610" y="3249"/>
              <a:chExt cx="272" cy="272"/>
            </a:xfrm>
          </p:grpSpPr>
          <p:sp>
            <p:nvSpPr>
              <p:cNvPr id="63581" name="Rectangle 93"/>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582" name="Rectangle 94"/>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3583" name="Group 95"/>
            <p:cNvGrpSpPr>
              <a:grpSpLocks/>
            </p:cNvGrpSpPr>
            <p:nvPr/>
          </p:nvGrpSpPr>
          <p:grpSpPr bwMode="auto">
            <a:xfrm>
              <a:off x="1292" y="572"/>
              <a:ext cx="272" cy="272"/>
              <a:chOff x="1610" y="3249"/>
              <a:chExt cx="272" cy="272"/>
            </a:xfrm>
          </p:grpSpPr>
          <p:sp>
            <p:nvSpPr>
              <p:cNvPr id="63584" name="Rectangle 96"/>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585" name="Rectangle 97"/>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63586" name="Rectangle 98"/>
            <p:cNvSpPr>
              <a:spLocks noChangeArrowheads="1"/>
            </p:cNvSpPr>
            <p:nvPr/>
          </p:nvSpPr>
          <p:spPr bwMode="auto">
            <a:xfrm>
              <a:off x="2245" y="934"/>
              <a:ext cx="182" cy="2631"/>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587" name="Rectangle 99"/>
            <p:cNvSpPr>
              <a:spLocks noChangeArrowheads="1"/>
            </p:cNvSpPr>
            <p:nvPr/>
          </p:nvSpPr>
          <p:spPr bwMode="auto">
            <a:xfrm>
              <a:off x="1927" y="617"/>
              <a:ext cx="227" cy="1361"/>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588" name="Rectangle 100"/>
            <p:cNvSpPr>
              <a:spLocks noChangeArrowheads="1"/>
            </p:cNvSpPr>
            <p:nvPr/>
          </p:nvSpPr>
          <p:spPr bwMode="auto">
            <a:xfrm>
              <a:off x="2607" y="1070"/>
              <a:ext cx="227" cy="2541"/>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63589" name="Group 101"/>
            <p:cNvGrpSpPr>
              <a:grpSpLocks/>
            </p:cNvGrpSpPr>
            <p:nvPr/>
          </p:nvGrpSpPr>
          <p:grpSpPr bwMode="auto">
            <a:xfrm>
              <a:off x="1927" y="572"/>
              <a:ext cx="272" cy="272"/>
              <a:chOff x="1610" y="3249"/>
              <a:chExt cx="272" cy="272"/>
            </a:xfrm>
          </p:grpSpPr>
          <p:sp>
            <p:nvSpPr>
              <p:cNvPr id="63590" name="Rectangle 102"/>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591" name="Rectangle 103"/>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3592" name="Group 104"/>
            <p:cNvGrpSpPr>
              <a:grpSpLocks/>
            </p:cNvGrpSpPr>
            <p:nvPr/>
          </p:nvGrpSpPr>
          <p:grpSpPr bwMode="auto">
            <a:xfrm>
              <a:off x="2608" y="2703"/>
              <a:ext cx="272" cy="272"/>
              <a:chOff x="1610" y="3249"/>
              <a:chExt cx="272" cy="272"/>
            </a:xfrm>
          </p:grpSpPr>
          <p:sp>
            <p:nvSpPr>
              <p:cNvPr id="63593" name="Rectangle 105"/>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594" name="Rectangle 106"/>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3595" name="Group 107"/>
            <p:cNvGrpSpPr>
              <a:grpSpLocks/>
            </p:cNvGrpSpPr>
            <p:nvPr/>
          </p:nvGrpSpPr>
          <p:grpSpPr bwMode="auto">
            <a:xfrm>
              <a:off x="2606" y="3339"/>
              <a:ext cx="272" cy="272"/>
              <a:chOff x="1610" y="3249"/>
              <a:chExt cx="272" cy="272"/>
            </a:xfrm>
          </p:grpSpPr>
          <p:sp>
            <p:nvSpPr>
              <p:cNvPr id="63596" name="Rectangle 108"/>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597" name="Rectangle 109"/>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3598" name="Group 110"/>
            <p:cNvGrpSpPr>
              <a:grpSpLocks/>
            </p:cNvGrpSpPr>
            <p:nvPr/>
          </p:nvGrpSpPr>
          <p:grpSpPr bwMode="auto">
            <a:xfrm>
              <a:off x="657" y="3339"/>
              <a:ext cx="272" cy="272"/>
              <a:chOff x="1610" y="3249"/>
              <a:chExt cx="272" cy="272"/>
            </a:xfrm>
          </p:grpSpPr>
          <p:sp>
            <p:nvSpPr>
              <p:cNvPr id="63599" name="Rectangle 111"/>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600" name="Rectangle 112"/>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3601" name="Group 113"/>
            <p:cNvGrpSpPr>
              <a:grpSpLocks/>
            </p:cNvGrpSpPr>
            <p:nvPr/>
          </p:nvGrpSpPr>
          <p:grpSpPr bwMode="auto">
            <a:xfrm>
              <a:off x="2653" y="572"/>
              <a:ext cx="272" cy="272"/>
              <a:chOff x="1610" y="3249"/>
              <a:chExt cx="272" cy="272"/>
            </a:xfrm>
          </p:grpSpPr>
          <p:sp>
            <p:nvSpPr>
              <p:cNvPr id="63602" name="Rectangle 114"/>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603" name="Rectangle 115"/>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63604" name="Rectangle 116"/>
            <p:cNvSpPr>
              <a:spLocks noChangeArrowheads="1"/>
            </p:cNvSpPr>
            <p:nvPr/>
          </p:nvSpPr>
          <p:spPr bwMode="auto">
            <a:xfrm>
              <a:off x="1337" y="2340"/>
              <a:ext cx="1679" cy="22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63605" name="Group 117"/>
            <p:cNvGrpSpPr>
              <a:grpSpLocks/>
            </p:cNvGrpSpPr>
            <p:nvPr/>
          </p:nvGrpSpPr>
          <p:grpSpPr bwMode="auto">
            <a:xfrm>
              <a:off x="2562" y="1070"/>
              <a:ext cx="272" cy="272"/>
              <a:chOff x="1610" y="3249"/>
              <a:chExt cx="272" cy="272"/>
            </a:xfrm>
          </p:grpSpPr>
          <p:sp>
            <p:nvSpPr>
              <p:cNvPr id="63606" name="Rectangle 118"/>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607" name="Rectangle 119"/>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3608" name="Group 120"/>
            <p:cNvGrpSpPr>
              <a:grpSpLocks/>
            </p:cNvGrpSpPr>
            <p:nvPr/>
          </p:nvGrpSpPr>
          <p:grpSpPr bwMode="auto">
            <a:xfrm>
              <a:off x="2562" y="1706"/>
              <a:ext cx="272" cy="272"/>
              <a:chOff x="1610" y="3249"/>
              <a:chExt cx="272" cy="272"/>
            </a:xfrm>
          </p:grpSpPr>
          <p:sp>
            <p:nvSpPr>
              <p:cNvPr id="63609" name="Rectangle 121"/>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610" name="Rectangle 122"/>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3611" name="Group 123"/>
            <p:cNvGrpSpPr>
              <a:grpSpLocks/>
            </p:cNvGrpSpPr>
            <p:nvPr/>
          </p:nvGrpSpPr>
          <p:grpSpPr bwMode="auto">
            <a:xfrm>
              <a:off x="975" y="1978"/>
              <a:ext cx="272" cy="272"/>
              <a:chOff x="1610" y="3249"/>
              <a:chExt cx="272" cy="272"/>
            </a:xfrm>
          </p:grpSpPr>
          <p:sp>
            <p:nvSpPr>
              <p:cNvPr id="63612" name="Rectangle 124"/>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613" name="Rectangle 125"/>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3614" name="Group 126"/>
            <p:cNvGrpSpPr>
              <a:grpSpLocks/>
            </p:cNvGrpSpPr>
            <p:nvPr/>
          </p:nvGrpSpPr>
          <p:grpSpPr bwMode="auto">
            <a:xfrm>
              <a:off x="1564" y="1978"/>
              <a:ext cx="272" cy="272"/>
              <a:chOff x="1610" y="3249"/>
              <a:chExt cx="272" cy="272"/>
            </a:xfrm>
          </p:grpSpPr>
          <p:sp>
            <p:nvSpPr>
              <p:cNvPr id="63615" name="Rectangle 127"/>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616" name="Rectangle 128"/>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3617" name="Group 129"/>
            <p:cNvGrpSpPr>
              <a:grpSpLocks/>
            </p:cNvGrpSpPr>
            <p:nvPr/>
          </p:nvGrpSpPr>
          <p:grpSpPr bwMode="auto">
            <a:xfrm>
              <a:off x="2199" y="1978"/>
              <a:ext cx="272" cy="272"/>
              <a:chOff x="1610" y="3249"/>
              <a:chExt cx="272" cy="272"/>
            </a:xfrm>
          </p:grpSpPr>
          <p:sp>
            <p:nvSpPr>
              <p:cNvPr id="63618" name="Rectangle 130"/>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619" name="Rectangle 131"/>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3620" name="Group 132"/>
            <p:cNvGrpSpPr>
              <a:grpSpLocks/>
            </p:cNvGrpSpPr>
            <p:nvPr/>
          </p:nvGrpSpPr>
          <p:grpSpPr bwMode="auto">
            <a:xfrm>
              <a:off x="1292" y="1070"/>
              <a:ext cx="272" cy="272"/>
              <a:chOff x="1610" y="3249"/>
              <a:chExt cx="272" cy="272"/>
            </a:xfrm>
          </p:grpSpPr>
          <p:sp>
            <p:nvSpPr>
              <p:cNvPr id="63621" name="Rectangle 133"/>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622" name="Rectangle 134"/>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3623" name="Group 135"/>
            <p:cNvGrpSpPr>
              <a:grpSpLocks/>
            </p:cNvGrpSpPr>
            <p:nvPr/>
          </p:nvGrpSpPr>
          <p:grpSpPr bwMode="auto">
            <a:xfrm>
              <a:off x="1292" y="1706"/>
              <a:ext cx="272" cy="272"/>
              <a:chOff x="1610" y="3249"/>
              <a:chExt cx="272" cy="272"/>
            </a:xfrm>
          </p:grpSpPr>
          <p:sp>
            <p:nvSpPr>
              <p:cNvPr id="63624" name="Rectangle 136"/>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625" name="Rectangle 137"/>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3626" name="Group 138"/>
            <p:cNvGrpSpPr>
              <a:grpSpLocks/>
            </p:cNvGrpSpPr>
            <p:nvPr/>
          </p:nvGrpSpPr>
          <p:grpSpPr bwMode="auto">
            <a:xfrm>
              <a:off x="1882" y="1070"/>
              <a:ext cx="272" cy="272"/>
              <a:chOff x="1610" y="3249"/>
              <a:chExt cx="272" cy="272"/>
            </a:xfrm>
          </p:grpSpPr>
          <p:sp>
            <p:nvSpPr>
              <p:cNvPr id="63627" name="Rectangle 139"/>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628" name="Rectangle 140"/>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3629" name="Group 141"/>
            <p:cNvGrpSpPr>
              <a:grpSpLocks/>
            </p:cNvGrpSpPr>
            <p:nvPr/>
          </p:nvGrpSpPr>
          <p:grpSpPr bwMode="auto">
            <a:xfrm>
              <a:off x="1882" y="1706"/>
              <a:ext cx="272" cy="272"/>
              <a:chOff x="1610" y="3249"/>
              <a:chExt cx="272" cy="272"/>
            </a:xfrm>
          </p:grpSpPr>
          <p:sp>
            <p:nvSpPr>
              <p:cNvPr id="63630" name="Rectangle 142"/>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631" name="Rectangle 143"/>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grpSp>
        <p:nvGrpSpPr>
          <p:cNvPr id="63632" name="Group 144"/>
          <p:cNvGrpSpPr>
            <a:grpSpLocks/>
          </p:cNvGrpSpPr>
          <p:nvPr/>
        </p:nvGrpSpPr>
        <p:grpSpPr bwMode="auto">
          <a:xfrm>
            <a:off x="5075238" y="836613"/>
            <a:ext cx="1512887" cy="1728787"/>
            <a:chOff x="249" y="754"/>
            <a:chExt cx="3085" cy="3311"/>
          </a:xfrm>
        </p:grpSpPr>
        <p:sp>
          <p:nvSpPr>
            <p:cNvPr id="63633" name="Rectangle 145"/>
            <p:cNvSpPr>
              <a:spLocks noChangeArrowheads="1"/>
            </p:cNvSpPr>
            <p:nvPr/>
          </p:nvSpPr>
          <p:spPr bwMode="auto">
            <a:xfrm>
              <a:off x="1066" y="2750"/>
              <a:ext cx="1587" cy="1315"/>
            </a:xfrm>
            <a:prstGeom prst="rect">
              <a:avLst/>
            </a:prstGeom>
            <a:noFill/>
            <a:ln w="9525">
              <a:solidFill>
                <a:schemeClr val="tx1"/>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634" name="Rectangle 146"/>
            <p:cNvSpPr>
              <a:spLocks noChangeArrowheads="1"/>
            </p:cNvSpPr>
            <p:nvPr/>
          </p:nvSpPr>
          <p:spPr bwMode="auto">
            <a:xfrm>
              <a:off x="1156" y="1207"/>
              <a:ext cx="1406" cy="862"/>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635" name="Rectangle 147"/>
            <p:cNvSpPr>
              <a:spLocks noChangeArrowheads="1"/>
            </p:cNvSpPr>
            <p:nvPr/>
          </p:nvSpPr>
          <p:spPr bwMode="auto">
            <a:xfrm>
              <a:off x="1156" y="2795"/>
              <a:ext cx="1406" cy="862"/>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636" name="Rectangle 148"/>
            <p:cNvSpPr>
              <a:spLocks noChangeArrowheads="1"/>
            </p:cNvSpPr>
            <p:nvPr/>
          </p:nvSpPr>
          <p:spPr bwMode="auto">
            <a:xfrm>
              <a:off x="249" y="3838"/>
              <a:ext cx="2994" cy="22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637" name="Rectangle 149"/>
            <p:cNvSpPr>
              <a:spLocks noChangeArrowheads="1"/>
            </p:cNvSpPr>
            <p:nvPr/>
          </p:nvSpPr>
          <p:spPr bwMode="auto">
            <a:xfrm>
              <a:off x="340" y="754"/>
              <a:ext cx="2994" cy="22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638" name="Rectangle 150"/>
            <p:cNvSpPr>
              <a:spLocks noChangeArrowheads="1"/>
            </p:cNvSpPr>
            <p:nvPr/>
          </p:nvSpPr>
          <p:spPr bwMode="auto">
            <a:xfrm>
              <a:off x="1156" y="754"/>
              <a:ext cx="227" cy="131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639" name="Rectangle 151"/>
            <p:cNvSpPr>
              <a:spLocks noChangeArrowheads="1"/>
            </p:cNvSpPr>
            <p:nvPr/>
          </p:nvSpPr>
          <p:spPr bwMode="auto">
            <a:xfrm>
              <a:off x="1473" y="1071"/>
              <a:ext cx="182" cy="2631"/>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640" name="Rectangle 152"/>
            <p:cNvSpPr>
              <a:spLocks noChangeArrowheads="1"/>
            </p:cNvSpPr>
            <p:nvPr/>
          </p:nvSpPr>
          <p:spPr bwMode="auto">
            <a:xfrm>
              <a:off x="2063" y="1071"/>
              <a:ext cx="182" cy="2631"/>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641" name="Rectangle 153"/>
            <p:cNvSpPr>
              <a:spLocks noChangeArrowheads="1"/>
            </p:cNvSpPr>
            <p:nvPr/>
          </p:nvSpPr>
          <p:spPr bwMode="auto">
            <a:xfrm>
              <a:off x="2336" y="2750"/>
              <a:ext cx="226" cy="108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642" name="Rectangle 154"/>
            <p:cNvSpPr>
              <a:spLocks noChangeArrowheads="1"/>
            </p:cNvSpPr>
            <p:nvPr/>
          </p:nvSpPr>
          <p:spPr bwMode="auto">
            <a:xfrm>
              <a:off x="1156" y="2750"/>
              <a:ext cx="226" cy="108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643" name="Rectangle 155"/>
            <p:cNvSpPr>
              <a:spLocks noChangeArrowheads="1"/>
            </p:cNvSpPr>
            <p:nvPr/>
          </p:nvSpPr>
          <p:spPr bwMode="auto">
            <a:xfrm>
              <a:off x="1791" y="2432"/>
              <a:ext cx="181" cy="127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644" name="Rectangle 156"/>
            <p:cNvSpPr>
              <a:spLocks noChangeArrowheads="1"/>
            </p:cNvSpPr>
            <p:nvPr/>
          </p:nvSpPr>
          <p:spPr bwMode="auto">
            <a:xfrm>
              <a:off x="1791" y="2387"/>
              <a:ext cx="771" cy="22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645" name="Rectangle 157"/>
            <p:cNvSpPr>
              <a:spLocks noChangeArrowheads="1"/>
            </p:cNvSpPr>
            <p:nvPr/>
          </p:nvSpPr>
          <p:spPr bwMode="auto">
            <a:xfrm>
              <a:off x="2336" y="981"/>
              <a:ext cx="226" cy="163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63646" name="Group 158"/>
            <p:cNvGrpSpPr>
              <a:grpSpLocks/>
            </p:cNvGrpSpPr>
            <p:nvPr/>
          </p:nvGrpSpPr>
          <p:grpSpPr bwMode="auto">
            <a:xfrm>
              <a:off x="1111" y="2840"/>
              <a:ext cx="272" cy="272"/>
              <a:chOff x="1610" y="3249"/>
              <a:chExt cx="272" cy="272"/>
            </a:xfrm>
          </p:grpSpPr>
          <p:sp>
            <p:nvSpPr>
              <p:cNvPr id="63647" name="Rectangle 159"/>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648" name="Rectangle 160"/>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3649" name="Group 161"/>
            <p:cNvGrpSpPr>
              <a:grpSpLocks/>
            </p:cNvGrpSpPr>
            <p:nvPr/>
          </p:nvGrpSpPr>
          <p:grpSpPr bwMode="auto">
            <a:xfrm>
              <a:off x="1111" y="3340"/>
              <a:ext cx="272" cy="272"/>
              <a:chOff x="1610" y="3249"/>
              <a:chExt cx="272" cy="272"/>
            </a:xfrm>
          </p:grpSpPr>
          <p:sp>
            <p:nvSpPr>
              <p:cNvPr id="63650" name="Rectangle 162"/>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651" name="Rectangle 163"/>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3652" name="Group 164"/>
            <p:cNvGrpSpPr>
              <a:grpSpLocks/>
            </p:cNvGrpSpPr>
            <p:nvPr/>
          </p:nvGrpSpPr>
          <p:grpSpPr bwMode="auto">
            <a:xfrm>
              <a:off x="1020" y="3793"/>
              <a:ext cx="272" cy="272"/>
              <a:chOff x="1610" y="3249"/>
              <a:chExt cx="272" cy="272"/>
            </a:xfrm>
          </p:grpSpPr>
          <p:sp>
            <p:nvSpPr>
              <p:cNvPr id="63653" name="Rectangle 165"/>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654" name="Rectangle 166"/>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3655" name="Group 167"/>
            <p:cNvGrpSpPr>
              <a:grpSpLocks/>
            </p:cNvGrpSpPr>
            <p:nvPr/>
          </p:nvGrpSpPr>
          <p:grpSpPr bwMode="auto">
            <a:xfrm>
              <a:off x="1746" y="3793"/>
              <a:ext cx="272" cy="272"/>
              <a:chOff x="1610" y="3249"/>
              <a:chExt cx="272" cy="272"/>
            </a:xfrm>
          </p:grpSpPr>
          <p:sp>
            <p:nvSpPr>
              <p:cNvPr id="63656" name="Rectangle 168"/>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657" name="Rectangle 169"/>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3658" name="Group 170"/>
            <p:cNvGrpSpPr>
              <a:grpSpLocks/>
            </p:cNvGrpSpPr>
            <p:nvPr/>
          </p:nvGrpSpPr>
          <p:grpSpPr bwMode="auto">
            <a:xfrm>
              <a:off x="2472" y="3793"/>
              <a:ext cx="272" cy="272"/>
              <a:chOff x="1610" y="3249"/>
              <a:chExt cx="272" cy="272"/>
            </a:xfrm>
          </p:grpSpPr>
          <p:sp>
            <p:nvSpPr>
              <p:cNvPr id="63659" name="Rectangle 171"/>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660" name="Rectangle 172"/>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3661" name="Group 173"/>
            <p:cNvGrpSpPr>
              <a:grpSpLocks/>
            </p:cNvGrpSpPr>
            <p:nvPr/>
          </p:nvGrpSpPr>
          <p:grpSpPr bwMode="auto">
            <a:xfrm>
              <a:off x="2336" y="2840"/>
              <a:ext cx="272" cy="272"/>
              <a:chOff x="1610" y="3249"/>
              <a:chExt cx="272" cy="272"/>
            </a:xfrm>
          </p:grpSpPr>
          <p:sp>
            <p:nvSpPr>
              <p:cNvPr id="63662" name="Rectangle 174"/>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663" name="Rectangle 175"/>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3664" name="Group 176"/>
            <p:cNvGrpSpPr>
              <a:grpSpLocks/>
            </p:cNvGrpSpPr>
            <p:nvPr/>
          </p:nvGrpSpPr>
          <p:grpSpPr bwMode="auto">
            <a:xfrm>
              <a:off x="2336" y="3340"/>
              <a:ext cx="272" cy="272"/>
              <a:chOff x="1610" y="3249"/>
              <a:chExt cx="272" cy="272"/>
            </a:xfrm>
          </p:grpSpPr>
          <p:sp>
            <p:nvSpPr>
              <p:cNvPr id="63665" name="Rectangle 177"/>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666" name="Rectangle 178"/>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3667" name="Group 179"/>
            <p:cNvGrpSpPr>
              <a:grpSpLocks/>
            </p:cNvGrpSpPr>
            <p:nvPr/>
          </p:nvGrpSpPr>
          <p:grpSpPr bwMode="auto">
            <a:xfrm>
              <a:off x="2336" y="1752"/>
              <a:ext cx="272" cy="272"/>
              <a:chOff x="1610" y="3249"/>
              <a:chExt cx="272" cy="272"/>
            </a:xfrm>
          </p:grpSpPr>
          <p:sp>
            <p:nvSpPr>
              <p:cNvPr id="63668" name="Rectangle 180"/>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669" name="Rectangle 181"/>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3670" name="Group 182"/>
            <p:cNvGrpSpPr>
              <a:grpSpLocks/>
            </p:cNvGrpSpPr>
            <p:nvPr/>
          </p:nvGrpSpPr>
          <p:grpSpPr bwMode="auto">
            <a:xfrm>
              <a:off x="2336" y="1253"/>
              <a:ext cx="272" cy="272"/>
              <a:chOff x="1610" y="3249"/>
              <a:chExt cx="272" cy="272"/>
            </a:xfrm>
          </p:grpSpPr>
          <p:sp>
            <p:nvSpPr>
              <p:cNvPr id="63671" name="Rectangle 183"/>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672" name="Rectangle 184"/>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3673" name="Group 185"/>
            <p:cNvGrpSpPr>
              <a:grpSpLocks/>
            </p:cNvGrpSpPr>
            <p:nvPr/>
          </p:nvGrpSpPr>
          <p:grpSpPr bwMode="auto">
            <a:xfrm>
              <a:off x="1111" y="1253"/>
              <a:ext cx="272" cy="272"/>
              <a:chOff x="1610" y="3249"/>
              <a:chExt cx="272" cy="272"/>
            </a:xfrm>
          </p:grpSpPr>
          <p:sp>
            <p:nvSpPr>
              <p:cNvPr id="63674" name="Rectangle 186"/>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675" name="Rectangle 187"/>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3676" name="Group 188"/>
            <p:cNvGrpSpPr>
              <a:grpSpLocks/>
            </p:cNvGrpSpPr>
            <p:nvPr/>
          </p:nvGrpSpPr>
          <p:grpSpPr bwMode="auto">
            <a:xfrm>
              <a:off x="1111" y="1707"/>
              <a:ext cx="272" cy="272"/>
              <a:chOff x="1610" y="3249"/>
              <a:chExt cx="272" cy="272"/>
            </a:xfrm>
          </p:grpSpPr>
          <p:sp>
            <p:nvSpPr>
              <p:cNvPr id="63677" name="Rectangle 189"/>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678" name="Rectangle 190"/>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3679" name="Group 191"/>
            <p:cNvGrpSpPr>
              <a:grpSpLocks/>
            </p:cNvGrpSpPr>
            <p:nvPr/>
          </p:nvGrpSpPr>
          <p:grpSpPr bwMode="auto">
            <a:xfrm>
              <a:off x="1066" y="754"/>
              <a:ext cx="272" cy="272"/>
              <a:chOff x="1610" y="3249"/>
              <a:chExt cx="272" cy="272"/>
            </a:xfrm>
          </p:grpSpPr>
          <p:sp>
            <p:nvSpPr>
              <p:cNvPr id="63680" name="Rectangle 192"/>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681" name="Rectangle 193"/>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3682" name="Group 194"/>
            <p:cNvGrpSpPr>
              <a:grpSpLocks/>
            </p:cNvGrpSpPr>
            <p:nvPr/>
          </p:nvGrpSpPr>
          <p:grpSpPr bwMode="auto">
            <a:xfrm>
              <a:off x="1746" y="754"/>
              <a:ext cx="272" cy="272"/>
              <a:chOff x="1610" y="3249"/>
              <a:chExt cx="272" cy="272"/>
            </a:xfrm>
          </p:grpSpPr>
          <p:sp>
            <p:nvSpPr>
              <p:cNvPr id="63683" name="Rectangle 195"/>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684" name="Rectangle 196"/>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3685" name="Group 197"/>
            <p:cNvGrpSpPr>
              <a:grpSpLocks/>
            </p:cNvGrpSpPr>
            <p:nvPr/>
          </p:nvGrpSpPr>
          <p:grpSpPr bwMode="auto">
            <a:xfrm>
              <a:off x="2427" y="754"/>
              <a:ext cx="272" cy="272"/>
              <a:chOff x="1610" y="3249"/>
              <a:chExt cx="272" cy="272"/>
            </a:xfrm>
          </p:grpSpPr>
          <p:sp>
            <p:nvSpPr>
              <p:cNvPr id="63686" name="Rectangle 198"/>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687" name="Rectangle 199"/>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grpSp>
        <p:nvGrpSpPr>
          <p:cNvPr id="63688" name="Group 200"/>
          <p:cNvGrpSpPr>
            <a:grpSpLocks/>
          </p:cNvGrpSpPr>
          <p:nvPr/>
        </p:nvGrpSpPr>
        <p:grpSpPr bwMode="auto">
          <a:xfrm>
            <a:off x="3708400" y="836613"/>
            <a:ext cx="1655763" cy="1728787"/>
            <a:chOff x="385" y="572"/>
            <a:chExt cx="2812" cy="3401"/>
          </a:xfrm>
        </p:grpSpPr>
        <p:sp>
          <p:nvSpPr>
            <p:cNvPr id="63689" name="Rectangle 201"/>
            <p:cNvSpPr>
              <a:spLocks noChangeArrowheads="1"/>
            </p:cNvSpPr>
            <p:nvPr/>
          </p:nvSpPr>
          <p:spPr bwMode="auto">
            <a:xfrm>
              <a:off x="566" y="2613"/>
              <a:ext cx="2450" cy="1315"/>
            </a:xfrm>
            <a:prstGeom prst="rect">
              <a:avLst/>
            </a:prstGeom>
            <a:noFill/>
            <a:ln w="9525">
              <a:solidFill>
                <a:schemeClr val="tx1"/>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690" name="Rectangle 202"/>
            <p:cNvSpPr>
              <a:spLocks noChangeArrowheads="1"/>
            </p:cNvSpPr>
            <p:nvPr/>
          </p:nvSpPr>
          <p:spPr bwMode="auto">
            <a:xfrm>
              <a:off x="657" y="1070"/>
              <a:ext cx="2223" cy="862"/>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691" name="Rectangle 203"/>
            <p:cNvSpPr>
              <a:spLocks noChangeArrowheads="1"/>
            </p:cNvSpPr>
            <p:nvPr/>
          </p:nvSpPr>
          <p:spPr bwMode="auto">
            <a:xfrm>
              <a:off x="657" y="2703"/>
              <a:ext cx="2223" cy="862"/>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692" name="Rectangle 204"/>
            <p:cNvSpPr>
              <a:spLocks noChangeArrowheads="1"/>
            </p:cNvSpPr>
            <p:nvPr/>
          </p:nvSpPr>
          <p:spPr bwMode="auto">
            <a:xfrm>
              <a:off x="385" y="3701"/>
              <a:ext cx="2812" cy="22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693" name="Rectangle 205"/>
            <p:cNvSpPr>
              <a:spLocks noChangeArrowheads="1"/>
            </p:cNvSpPr>
            <p:nvPr/>
          </p:nvSpPr>
          <p:spPr bwMode="auto">
            <a:xfrm>
              <a:off x="430" y="617"/>
              <a:ext cx="2676" cy="22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694" name="Rectangle 206"/>
            <p:cNvSpPr>
              <a:spLocks noChangeArrowheads="1"/>
            </p:cNvSpPr>
            <p:nvPr/>
          </p:nvSpPr>
          <p:spPr bwMode="auto">
            <a:xfrm>
              <a:off x="702" y="617"/>
              <a:ext cx="227" cy="131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695" name="Rectangle 207"/>
            <p:cNvSpPr>
              <a:spLocks noChangeArrowheads="1"/>
            </p:cNvSpPr>
            <p:nvPr/>
          </p:nvSpPr>
          <p:spPr bwMode="auto">
            <a:xfrm>
              <a:off x="1019" y="934"/>
              <a:ext cx="182" cy="2631"/>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696" name="Rectangle 208"/>
            <p:cNvSpPr>
              <a:spLocks noChangeArrowheads="1"/>
            </p:cNvSpPr>
            <p:nvPr/>
          </p:nvSpPr>
          <p:spPr bwMode="auto">
            <a:xfrm>
              <a:off x="1609" y="934"/>
              <a:ext cx="182" cy="2631"/>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697" name="Rectangle 209"/>
            <p:cNvSpPr>
              <a:spLocks noChangeArrowheads="1"/>
            </p:cNvSpPr>
            <p:nvPr/>
          </p:nvSpPr>
          <p:spPr bwMode="auto">
            <a:xfrm>
              <a:off x="702" y="2613"/>
              <a:ext cx="226" cy="108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698" name="Rectangle 210"/>
            <p:cNvSpPr>
              <a:spLocks noChangeArrowheads="1"/>
            </p:cNvSpPr>
            <p:nvPr/>
          </p:nvSpPr>
          <p:spPr bwMode="auto">
            <a:xfrm>
              <a:off x="1337" y="1070"/>
              <a:ext cx="182" cy="1271"/>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63699" name="Group 211"/>
            <p:cNvGrpSpPr>
              <a:grpSpLocks/>
            </p:cNvGrpSpPr>
            <p:nvPr/>
          </p:nvGrpSpPr>
          <p:grpSpPr bwMode="auto">
            <a:xfrm>
              <a:off x="657" y="2703"/>
              <a:ext cx="272" cy="272"/>
              <a:chOff x="1610" y="3249"/>
              <a:chExt cx="272" cy="272"/>
            </a:xfrm>
          </p:grpSpPr>
          <p:sp>
            <p:nvSpPr>
              <p:cNvPr id="63700" name="Rectangle 212"/>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701" name="Rectangle 213"/>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3702" name="Group 214"/>
            <p:cNvGrpSpPr>
              <a:grpSpLocks/>
            </p:cNvGrpSpPr>
            <p:nvPr/>
          </p:nvGrpSpPr>
          <p:grpSpPr bwMode="auto">
            <a:xfrm>
              <a:off x="566" y="3701"/>
              <a:ext cx="272" cy="272"/>
              <a:chOff x="1610" y="3249"/>
              <a:chExt cx="272" cy="272"/>
            </a:xfrm>
          </p:grpSpPr>
          <p:sp>
            <p:nvSpPr>
              <p:cNvPr id="63703" name="Rectangle 215"/>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704" name="Rectangle 216"/>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3705" name="Group 217"/>
            <p:cNvGrpSpPr>
              <a:grpSpLocks/>
            </p:cNvGrpSpPr>
            <p:nvPr/>
          </p:nvGrpSpPr>
          <p:grpSpPr bwMode="auto">
            <a:xfrm>
              <a:off x="1292" y="3656"/>
              <a:ext cx="272" cy="272"/>
              <a:chOff x="1610" y="3249"/>
              <a:chExt cx="272" cy="272"/>
            </a:xfrm>
          </p:grpSpPr>
          <p:sp>
            <p:nvSpPr>
              <p:cNvPr id="63706" name="Rectangle 218"/>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707" name="Rectangle 219"/>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3708" name="Group 220"/>
            <p:cNvGrpSpPr>
              <a:grpSpLocks/>
            </p:cNvGrpSpPr>
            <p:nvPr/>
          </p:nvGrpSpPr>
          <p:grpSpPr bwMode="auto">
            <a:xfrm>
              <a:off x="2018" y="3656"/>
              <a:ext cx="272" cy="272"/>
              <a:chOff x="1610" y="3249"/>
              <a:chExt cx="272" cy="272"/>
            </a:xfrm>
          </p:grpSpPr>
          <p:sp>
            <p:nvSpPr>
              <p:cNvPr id="63709" name="Rectangle 221"/>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710" name="Rectangle 222"/>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3711" name="Group 223"/>
            <p:cNvGrpSpPr>
              <a:grpSpLocks/>
            </p:cNvGrpSpPr>
            <p:nvPr/>
          </p:nvGrpSpPr>
          <p:grpSpPr bwMode="auto">
            <a:xfrm>
              <a:off x="2744" y="3701"/>
              <a:ext cx="272" cy="272"/>
              <a:chOff x="1610" y="3249"/>
              <a:chExt cx="272" cy="272"/>
            </a:xfrm>
          </p:grpSpPr>
          <p:sp>
            <p:nvSpPr>
              <p:cNvPr id="63712" name="Rectangle 224"/>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713" name="Rectangle 225"/>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3714" name="Group 226"/>
            <p:cNvGrpSpPr>
              <a:grpSpLocks/>
            </p:cNvGrpSpPr>
            <p:nvPr/>
          </p:nvGrpSpPr>
          <p:grpSpPr bwMode="auto">
            <a:xfrm>
              <a:off x="657" y="1025"/>
              <a:ext cx="272" cy="272"/>
              <a:chOff x="1610" y="3249"/>
              <a:chExt cx="272" cy="272"/>
            </a:xfrm>
          </p:grpSpPr>
          <p:sp>
            <p:nvSpPr>
              <p:cNvPr id="63715" name="Rectangle 227"/>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716" name="Rectangle 228"/>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3717" name="Group 229"/>
            <p:cNvGrpSpPr>
              <a:grpSpLocks/>
            </p:cNvGrpSpPr>
            <p:nvPr/>
          </p:nvGrpSpPr>
          <p:grpSpPr bwMode="auto">
            <a:xfrm>
              <a:off x="657" y="1660"/>
              <a:ext cx="272" cy="272"/>
              <a:chOff x="1610" y="3249"/>
              <a:chExt cx="272" cy="272"/>
            </a:xfrm>
          </p:grpSpPr>
          <p:sp>
            <p:nvSpPr>
              <p:cNvPr id="63718" name="Rectangle 230"/>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719" name="Rectangle 231"/>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3720" name="Group 232"/>
            <p:cNvGrpSpPr>
              <a:grpSpLocks/>
            </p:cNvGrpSpPr>
            <p:nvPr/>
          </p:nvGrpSpPr>
          <p:grpSpPr bwMode="auto">
            <a:xfrm>
              <a:off x="612" y="572"/>
              <a:ext cx="272" cy="272"/>
              <a:chOff x="1610" y="3249"/>
              <a:chExt cx="272" cy="272"/>
            </a:xfrm>
          </p:grpSpPr>
          <p:sp>
            <p:nvSpPr>
              <p:cNvPr id="63721" name="Rectangle 233"/>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722" name="Rectangle 234"/>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3723" name="Group 235"/>
            <p:cNvGrpSpPr>
              <a:grpSpLocks/>
            </p:cNvGrpSpPr>
            <p:nvPr/>
          </p:nvGrpSpPr>
          <p:grpSpPr bwMode="auto">
            <a:xfrm>
              <a:off x="1292" y="572"/>
              <a:ext cx="272" cy="272"/>
              <a:chOff x="1610" y="3249"/>
              <a:chExt cx="272" cy="272"/>
            </a:xfrm>
          </p:grpSpPr>
          <p:sp>
            <p:nvSpPr>
              <p:cNvPr id="63724" name="Rectangle 236"/>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725" name="Rectangle 237"/>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63726" name="Rectangle 238"/>
            <p:cNvSpPr>
              <a:spLocks noChangeArrowheads="1"/>
            </p:cNvSpPr>
            <p:nvPr/>
          </p:nvSpPr>
          <p:spPr bwMode="auto">
            <a:xfrm>
              <a:off x="2245" y="934"/>
              <a:ext cx="182" cy="2631"/>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727" name="Rectangle 239"/>
            <p:cNvSpPr>
              <a:spLocks noChangeArrowheads="1"/>
            </p:cNvSpPr>
            <p:nvPr/>
          </p:nvSpPr>
          <p:spPr bwMode="auto">
            <a:xfrm>
              <a:off x="1927" y="617"/>
              <a:ext cx="227" cy="1361"/>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728" name="Rectangle 240"/>
            <p:cNvSpPr>
              <a:spLocks noChangeArrowheads="1"/>
            </p:cNvSpPr>
            <p:nvPr/>
          </p:nvSpPr>
          <p:spPr bwMode="auto">
            <a:xfrm>
              <a:off x="2607" y="1070"/>
              <a:ext cx="227" cy="2541"/>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63729" name="Group 241"/>
            <p:cNvGrpSpPr>
              <a:grpSpLocks/>
            </p:cNvGrpSpPr>
            <p:nvPr/>
          </p:nvGrpSpPr>
          <p:grpSpPr bwMode="auto">
            <a:xfrm>
              <a:off x="1927" y="572"/>
              <a:ext cx="272" cy="272"/>
              <a:chOff x="1610" y="3249"/>
              <a:chExt cx="272" cy="272"/>
            </a:xfrm>
          </p:grpSpPr>
          <p:sp>
            <p:nvSpPr>
              <p:cNvPr id="63730" name="Rectangle 242"/>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731" name="Rectangle 243"/>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3732" name="Group 244"/>
            <p:cNvGrpSpPr>
              <a:grpSpLocks/>
            </p:cNvGrpSpPr>
            <p:nvPr/>
          </p:nvGrpSpPr>
          <p:grpSpPr bwMode="auto">
            <a:xfrm>
              <a:off x="2608" y="2703"/>
              <a:ext cx="272" cy="272"/>
              <a:chOff x="1610" y="3249"/>
              <a:chExt cx="272" cy="272"/>
            </a:xfrm>
          </p:grpSpPr>
          <p:sp>
            <p:nvSpPr>
              <p:cNvPr id="63733" name="Rectangle 245"/>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734" name="Rectangle 246"/>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3735" name="Group 247"/>
            <p:cNvGrpSpPr>
              <a:grpSpLocks/>
            </p:cNvGrpSpPr>
            <p:nvPr/>
          </p:nvGrpSpPr>
          <p:grpSpPr bwMode="auto">
            <a:xfrm>
              <a:off x="2606" y="3339"/>
              <a:ext cx="272" cy="272"/>
              <a:chOff x="1610" y="3249"/>
              <a:chExt cx="272" cy="272"/>
            </a:xfrm>
          </p:grpSpPr>
          <p:sp>
            <p:nvSpPr>
              <p:cNvPr id="63736" name="Rectangle 248"/>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737" name="Rectangle 249"/>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3738" name="Group 250"/>
            <p:cNvGrpSpPr>
              <a:grpSpLocks/>
            </p:cNvGrpSpPr>
            <p:nvPr/>
          </p:nvGrpSpPr>
          <p:grpSpPr bwMode="auto">
            <a:xfrm>
              <a:off x="657" y="3339"/>
              <a:ext cx="272" cy="272"/>
              <a:chOff x="1610" y="3249"/>
              <a:chExt cx="272" cy="272"/>
            </a:xfrm>
          </p:grpSpPr>
          <p:sp>
            <p:nvSpPr>
              <p:cNvPr id="63739" name="Rectangle 251"/>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740" name="Rectangle 252"/>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3741" name="Group 253"/>
            <p:cNvGrpSpPr>
              <a:grpSpLocks/>
            </p:cNvGrpSpPr>
            <p:nvPr/>
          </p:nvGrpSpPr>
          <p:grpSpPr bwMode="auto">
            <a:xfrm>
              <a:off x="2653" y="572"/>
              <a:ext cx="272" cy="272"/>
              <a:chOff x="1610" y="3249"/>
              <a:chExt cx="272" cy="272"/>
            </a:xfrm>
          </p:grpSpPr>
          <p:sp>
            <p:nvSpPr>
              <p:cNvPr id="63742" name="Rectangle 254"/>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743" name="Rectangle 255"/>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63744" name="Rectangle 256"/>
            <p:cNvSpPr>
              <a:spLocks noChangeArrowheads="1"/>
            </p:cNvSpPr>
            <p:nvPr/>
          </p:nvSpPr>
          <p:spPr bwMode="auto">
            <a:xfrm>
              <a:off x="1337" y="2340"/>
              <a:ext cx="1679" cy="22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63745" name="Group 257"/>
            <p:cNvGrpSpPr>
              <a:grpSpLocks/>
            </p:cNvGrpSpPr>
            <p:nvPr/>
          </p:nvGrpSpPr>
          <p:grpSpPr bwMode="auto">
            <a:xfrm>
              <a:off x="2562" y="1070"/>
              <a:ext cx="272" cy="272"/>
              <a:chOff x="1610" y="3249"/>
              <a:chExt cx="272" cy="272"/>
            </a:xfrm>
          </p:grpSpPr>
          <p:sp>
            <p:nvSpPr>
              <p:cNvPr id="63746" name="Rectangle 258"/>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747" name="Rectangle 259"/>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3748" name="Group 260"/>
            <p:cNvGrpSpPr>
              <a:grpSpLocks/>
            </p:cNvGrpSpPr>
            <p:nvPr/>
          </p:nvGrpSpPr>
          <p:grpSpPr bwMode="auto">
            <a:xfrm>
              <a:off x="2562" y="1706"/>
              <a:ext cx="272" cy="272"/>
              <a:chOff x="1610" y="3249"/>
              <a:chExt cx="272" cy="272"/>
            </a:xfrm>
          </p:grpSpPr>
          <p:sp>
            <p:nvSpPr>
              <p:cNvPr id="63749" name="Rectangle 261"/>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750" name="Rectangle 262"/>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3751" name="Group 263"/>
            <p:cNvGrpSpPr>
              <a:grpSpLocks/>
            </p:cNvGrpSpPr>
            <p:nvPr/>
          </p:nvGrpSpPr>
          <p:grpSpPr bwMode="auto">
            <a:xfrm>
              <a:off x="975" y="1978"/>
              <a:ext cx="272" cy="272"/>
              <a:chOff x="1610" y="3249"/>
              <a:chExt cx="272" cy="272"/>
            </a:xfrm>
          </p:grpSpPr>
          <p:sp>
            <p:nvSpPr>
              <p:cNvPr id="63752" name="Rectangle 264"/>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753" name="Rectangle 265"/>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3754" name="Group 266"/>
            <p:cNvGrpSpPr>
              <a:grpSpLocks/>
            </p:cNvGrpSpPr>
            <p:nvPr/>
          </p:nvGrpSpPr>
          <p:grpSpPr bwMode="auto">
            <a:xfrm>
              <a:off x="1564" y="1978"/>
              <a:ext cx="272" cy="272"/>
              <a:chOff x="1610" y="3249"/>
              <a:chExt cx="272" cy="272"/>
            </a:xfrm>
          </p:grpSpPr>
          <p:sp>
            <p:nvSpPr>
              <p:cNvPr id="63755" name="Rectangle 267"/>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756" name="Rectangle 268"/>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3757" name="Group 269"/>
            <p:cNvGrpSpPr>
              <a:grpSpLocks/>
            </p:cNvGrpSpPr>
            <p:nvPr/>
          </p:nvGrpSpPr>
          <p:grpSpPr bwMode="auto">
            <a:xfrm>
              <a:off x="2199" y="1978"/>
              <a:ext cx="272" cy="272"/>
              <a:chOff x="1610" y="3249"/>
              <a:chExt cx="272" cy="272"/>
            </a:xfrm>
          </p:grpSpPr>
          <p:sp>
            <p:nvSpPr>
              <p:cNvPr id="63758" name="Rectangle 270"/>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759" name="Rectangle 271"/>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3760" name="Group 272"/>
            <p:cNvGrpSpPr>
              <a:grpSpLocks/>
            </p:cNvGrpSpPr>
            <p:nvPr/>
          </p:nvGrpSpPr>
          <p:grpSpPr bwMode="auto">
            <a:xfrm>
              <a:off x="1292" y="1070"/>
              <a:ext cx="272" cy="272"/>
              <a:chOff x="1610" y="3249"/>
              <a:chExt cx="272" cy="272"/>
            </a:xfrm>
          </p:grpSpPr>
          <p:sp>
            <p:nvSpPr>
              <p:cNvPr id="63761" name="Rectangle 273"/>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762" name="Rectangle 274"/>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3763" name="Group 275"/>
            <p:cNvGrpSpPr>
              <a:grpSpLocks/>
            </p:cNvGrpSpPr>
            <p:nvPr/>
          </p:nvGrpSpPr>
          <p:grpSpPr bwMode="auto">
            <a:xfrm>
              <a:off x="1292" y="1706"/>
              <a:ext cx="272" cy="272"/>
              <a:chOff x="1610" y="3249"/>
              <a:chExt cx="272" cy="272"/>
            </a:xfrm>
          </p:grpSpPr>
          <p:sp>
            <p:nvSpPr>
              <p:cNvPr id="63764" name="Rectangle 276"/>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765" name="Rectangle 277"/>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3766" name="Group 278"/>
            <p:cNvGrpSpPr>
              <a:grpSpLocks/>
            </p:cNvGrpSpPr>
            <p:nvPr/>
          </p:nvGrpSpPr>
          <p:grpSpPr bwMode="auto">
            <a:xfrm>
              <a:off x="1882" y="1070"/>
              <a:ext cx="272" cy="272"/>
              <a:chOff x="1610" y="3249"/>
              <a:chExt cx="272" cy="272"/>
            </a:xfrm>
          </p:grpSpPr>
          <p:sp>
            <p:nvSpPr>
              <p:cNvPr id="63767" name="Rectangle 279"/>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768" name="Rectangle 280"/>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3769" name="Group 281"/>
            <p:cNvGrpSpPr>
              <a:grpSpLocks/>
            </p:cNvGrpSpPr>
            <p:nvPr/>
          </p:nvGrpSpPr>
          <p:grpSpPr bwMode="auto">
            <a:xfrm>
              <a:off x="1882" y="1706"/>
              <a:ext cx="272" cy="272"/>
              <a:chOff x="1610" y="3249"/>
              <a:chExt cx="272" cy="272"/>
            </a:xfrm>
          </p:grpSpPr>
          <p:sp>
            <p:nvSpPr>
              <p:cNvPr id="63770" name="Rectangle 282"/>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771" name="Rectangle 283"/>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grpSp>
        <p:nvGrpSpPr>
          <p:cNvPr id="63772" name="Group 284"/>
          <p:cNvGrpSpPr>
            <a:grpSpLocks/>
          </p:cNvGrpSpPr>
          <p:nvPr/>
        </p:nvGrpSpPr>
        <p:grpSpPr bwMode="auto">
          <a:xfrm>
            <a:off x="6372225" y="836613"/>
            <a:ext cx="1512888" cy="1728787"/>
            <a:chOff x="249" y="754"/>
            <a:chExt cx="3085" cy="3311"/>
          </a:xfrm>
        </p:grpSpPr>
        <p:sp>
          <p:nvSpPr>
            <p:cNvPr id="63773" name="Rectangle 285"/>
            <p:cNvSpPr>
              <a:spLocks noChangeArrowheads="1"/>
            </p:cNvSpPr>
            <p:nvPr/>
          </p:nvSpPr>
          <p:spPr bwMode="auto">
            <a:xfrm>
              <a:off x="1066" y="2750"/>
              <a:ext cx="1587" cy="1315"/>
            </a:xfrm>
            <a:prstGeom prst="rect">
              <a:avLst/>
            </a:prstGeom>
            <a:noFill/>
            <a:ln w="9525">
              <a:solidFill>
                <a:schemeClr val="tx1"/>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774" name="Rectangle 286"/>
            <p:cNvSpPr>
              <a:spLocks noChangeArrowheads="1"/>
            </p:cNvSpPr>
            <p:nvPr/>
          </p:nvSpPr>
          <p:spPr bwMode="auto">
            <a:xfrm>
              <a:off x="1156" y="1207"/>
              <a:ext cx="1406" cy="862"/>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775" name="Rectangle 287"/>
            <p:cNvSpPr>
              <a:spLocks noChangeArrowheads="1"/>
            </p:cNvSpPr>
            <p:nvPr/>
          </p:nvSpPr>
          <p:spPr bwMode="auto">
            <a:xfrm>
              <a:off x="1156" y="2795"/>
              <a:ext cx="1406" cy="862"/>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776" name="Rectangle 288"/>
            <p:cNvSpPr>
              <a:spLocks noChangeArrowheads="1"/>
            </p:cNvSpPr>
            <p:nvPr/>
          </p:nvSpPr>
          <p:spPr bwMode="auto">
            <a:xfrm>
              <a:off x="249" y="3838"/>
              <a:ext cx="2994" cy="22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777" name="Rectangle 289"/>
            <p:cNvSpPr>
              <a:spLocks noChangeArrowheads="1"/>
            </p:cNvSpPr>
            <p:nvPr/>
          </p:nvSpPr>
          <p:spPr bwMode="auto">
            <a:xfrm>
              <a:off x="340" y="754"/>
              <a:ext cx="2994" cy="22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778" name="Rectangle 290"/>
            <p:cNvSpPr>
              <a:spLocks noChangeArrowheads="1"/>
            </p:cNvSpPr>
            <p:nvPr/>
          </p:nvSpPr>
          <p:spPr bwMode="auto">
            <a:xfrm>
              <a:off x="1156" y="754"/>
              <a:ext cx="227" cy="131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779" name="Rectangle 291"/>
            <p:cNvSpPr>
              <a:spLocks noChangeArrowheads="1"/>
            </p:cNvSpPr>
            <p:nvPr/>
          </p:nvSpPr>
          <p:spPr bwMode="auto">
            <a:xfrm>
              <a:off x="1473" y="1071"/>
              <a:ext cx="182" cy="2631"/>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780" name="Rectangle 292"/>
            <p:cNvSpPr>
              <a:spLocks noChangeArrowheads="1"/>
            </p:cNvSpPr>
            <p:nvPr/>
          </p:nvSpPr>
          <p:spPr bwMode="auto">
            <a:xfrm>
              <a:off x="2063" y="1071"/>
              <a:ext cx="182" cy="2631"/>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781" name="Rectangle 293"/>
            <p:cNvSpPr>
              <a:spLocks noChangeArrowheads="1"/>
            </p:cNvSpPr>
            <p:nvPr/>
          </p:nvSpPr>
          <p:spPr bwMode="auto">
            <a:xfrm>
              <a:off x="2336" y="2750"/>
              <a:ext cx="226" cy="108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782" name="Rectangle 294"/>
            <p:cNvSpPr>
              <a:spLocks noChangeArrowheads="1"/>
            </p:cNvSpPr>
            <p:nvPr/>
          </p:nvSpPr>
          <p:spPr bwMode="auto">
            <a:xfrm>
              <a:off x="1156" y="2750"/>
              <a:ext cx="226" cy="108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783" name="Rectangle 295"/>
            <p:cNvSpPr>
              <a:spLocks noChangeArrowheads="1"/>
            </p:cNvSpPr>
            <p:nvPr/>
          </p:nvSpPr>
          <p:spPr bwMode="auto">
            <a:xfrm>
              <a:off x="1791" y="2432"/>
              <a:ext cx="181" cy="127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784" name="Rectangle 296"/>
            <p:cNvSpPr>
              <a:spLocks noChangeArrowheads="1"/>
            </p:cNvSpPr>
            <p:nvPr/>
          </p:nvSpPr>
          <p:spPr bwMode="auto">
            <a:xfrm>
              <a:off x="1791" y="2387"/>
              <a:ext cx="771" cy="22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785" name="Rectangle 297"/>
            <p:cNvSpPr>
              <a:spLocks noChangeArrowheads="1"/>
            </p:cNvSpPr>
            <p:nvPr/>
          </p:nvSpPr>
          <p:spPr bwMode="auto">
            <a:xfrm>
              <a:off x="2336" y="981"/>
              <a:ext cx="226" cy="163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63786" name="Group 298"/>
            <p:cNvGrpSpPr>
              <a:grpSpLocks/>
            </p:cNvGrpSpPr>
            <p:nvPr/>
          </p:nvGrpSpPr>
          <p:grpSpPr bwMode="auto">
            <a:xfrm>
              <a:off x="1111" y="2840"/>
              <a:ext cx="272" cy="272"/>
              <a:chOff x="1610" y="3249"/>
              <a:chExt cx="272" cy="272"/>
            </a:xfrm>
          </p:grpSpPr>
          <p:sp>
            <p:nvSpPr>
              <p:cNvPr id="63787" name="Rectangle 299"/>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788" name="Rectangle 300"/>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3789" name="Group 301"/>
            <p:cNvGrpSpPr>
              <a:grpSpLocks/>
            </p:cNvGrpSpPr>
            <p:nvPr/>
          </p:nvGrpSpPr>
          <p:grpSpPr bwMode="auto">
            <a:xfrm>
              <a:off x="1111" y="3340"/>
              <a:ext cx="272" cy="272"/>
              <a:chOff x="1610" y="3249"/>
              <a:chExt cx="272" cy="272"/>
            </a:xfrm>
          </p:grpSpPr>
          <p:sp>
            <p:nvSpPr>
              <p:cNvPr id="63790" name="Rectangle 302"/>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791" name="Rectangle 303"/>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3792" name="Group 304"/>
            <p:cNvGrpSpPr>
              <a:grpSpLocks/>
            </p:cNvGrpSpPr>
            <p:nvPr/>
          </p:nvGrpSpPr>
          <p:grpSpPr bwMode="auto">
            <a:xfrm>
              <a:off x="1020" y="3793"/>
              <a:ext cx="272" cy="272"/>
              <a:chOff x="1610" y="3249"/>
              <a:chExt cx="272" cy="272"/>
            </a:xfrm>
          </p:grpSpPr>
          <p:sp>
            <p:nvSpPr>
              <p:cNvPr id="63793" name="Rectangle 305"/>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794" name="Rectangle 306"/>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3795" name="Group 307"/>
            <p:cNvGrpSpPr>
              <a:grpSpLocks/>
            </p:cNvGrpSpPr>
            <p:nvPr/>
          </p:nvGrpSpPr>
          <p:grpSpPr bwMode="auto">
            <a:xfrm>
              <a:off x="1746" y="3793"/>
              <a:ext cx="272" cy="272"/>
              <a:chOff x="1610" y="3249"/>
              <a:chExt cx="272" cy="272"/>
            </a:xfrm>
          </p:grpSpPr>
          <p:sp>
            <p:nvSpPr>
              <p:cNvPr id="63796" name="Rectangle 308"/>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797" name="Rectangle 309"/>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3798" name="Group 310"/>
            <p:cNvGrpSpPr>
              <a:grpSpLocks/>
            </p:cNvGrpSpPr>
            <p:nvPr/>
          </p:nvGrpSpPr>
          <p:grpSpPr bwMode="auto">
            <a:xfrm>
              <a:off x="2472" y="3793"/>
              <a:ext cx="272" cy="272"/>
              <a:chOff x="1610" y="3249"/>
              <a:chExt cx="272" cy="272"/>
            </a:xfrm>
          </p:grpSpPr>
          <p:sp>
            <p:nvSpPr>
              <p:cNvPr id="63799" name="Rectangle 311"/>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800" name="Rectangle 312"/>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3801" name="Group 313"/>
            <p:cNvGrpSpPr>
              <a:grpSpLocks/>
            </p:cNvGrpSpPr>
            <p:nvPr/>
          </p:nvGrpSpPr>
          <p:grpSpPr bwMode="auto">
            <a:xfrm>
              <a:off x="2336" y="2840"/>
              <a:ext cx="272" cy="272"/>
              <a:chOff x="1610" y="3249"/>
              <a:chExt cx="272" cy="272"/>
            </a:xfrm>
          </p:grpSpPr>
          <p:sp>
            <p:nvSpPr>
              <p:cNvPr id="63802" name="Rectangle 314"/>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803" name="Rectangle 315"/>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3804" name="Group 316"/>
            <p:cNvGrpSpPr>
              <a:grpSpLocks/>
            </p:cNvGrpSpPr>
            <p:nvPr/>
          </p:nvGrpSpPr>
          <p:grpSpPr bwMode="auto">
            <a:xfrm>
              <a:off x="2336" y="3340"/>
              <a:ext cx="272" cy="272"/>
              <a:chOff x="1610" y="3249"/>
              <a:chExt cx="272" cy="272"/>
            </a:xfrm>
          </p:grpSpPr>
          <p:sp>
            <p:nvSpPr>
              <p:cNvPr id="63805" name="Rectangle 317"/>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806" name="Rectangle 318"/>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3807" name="Group 319"/>
            <p:cNvGrpSpPr>
              <a:grpSpLocks/>
            </p:cNvGrpSpPr>
            <p:nvPr/>
          </p:nvGrpSpPr>
          <p:grpSpPr bwMode="auto">
            <a:xfrm>
              <a:off x="2336" y="1752"/>
              <a:ext cx="272" cy="272"/>
              <a:chOff x="1610" y="3249"/>
              <a:chExt cx="272" cy="272"/>
            </a:xfrm>
          </p:grpSpPr>
          <p:sp>
            <p:nvSpPr>
              <p:cNvPr id="63808" name="Rectangle 320"/>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809" name="Rectangle 321"/>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3810" name="Group 322"/>
            <p:cNvGrpSpPr>
              <a:grpSpLocks/>
            </p:cNvGrpSpPr>
            <p:nvPr/>
          </p:nvGrpSpPr>
          <p:grpSpPr bwMode="auto">
            <a:xfrm>
              <a:off x="2336" y="1253"/>
              <a:ext cx="272" cy="272"/>
              <a:chOff x="1610" y="3249"/>
              <a:chExt cx="272" cy="272"/>
            </a:xfrm>
          </p:grpSpPr>
          <p:sp>
            <p:nvSpPr>
              <p:cNvPr id="63811" name="Rectangle 323"/>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812" name="Rectangle 324"/>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3813" name="Group 325"/>
            <p:cNvGrpSpPr>
              <a:grpSpLocks/>
            </p:cNvGrpSpPr>
            <p:nvPr/>
          </p:nvGrpSpPr>
          <p:grpSpPr bwMode="auto">
            <a:xfrm>
              <a:off x="1111" y="1253"/>
              <a:ext cx="272" cy="272"/>
              <a:chOff x="1610" y="3249"/>
              <a:chExt cx="272" cy="272"/>
            </a:xfrm>
          </p:grpSpPr>
          <p:sp>
            <p:nvSpPr>
              <p:cNvPr id="63814" name="Rectangle 326"/>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815" name="Rectangle 327"/>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3816" name="Group 328"/>
            <p:cNvGrpSpPr>
              <a:grpSpLocks/>
            </p:cNvGrpSpPr>
            <p:nvPr/>
          </p:nvGrpSpPr>
          <p:grpSpPr bwMode="auto">
            <a:xfrm>
              <a:off x="1111" y="1707"/>
              <a:ext cx="272" cy="272"/>
              <a:chOff x="1610" y="3249"/>
              <a:chExt cx="272" cy="272"/>
            </a:xfrm>
          </p:grpSpPr>
          <p:sp>
            <p:nvSpPr>
              <p:cNvPr id="63817" name="Rectangle 329"/>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818" name="Rectangle 330"/>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3819" name="Group 331"/>
            <p:cNvGrpSpPr>
              <a:grpSpLocks/>
            </p:cNvGrpSpPr>
            <p:nvPr/>
          </p:nvGrpSpPr>
          <p:grpSpPr bwMode="auto">
            <a:xfrm>
              <a:off x="1066" y="754"/>
              <a:ext cx="272" cy="272"/>
              <a:chOff x="1610" y="3249"/>
              <a:chExt cx="272" cy="272"/>
            </a:xfrm>
          </p:grpSpPr>
          <p:sp>
            <p:nvSpPr>
              <p:cNvPr id="63820" name="Rectangle 332"/>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821" name="Rectangle 333"/>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3822" name="Group 334"/>
            <p:cNvGrpSpPr>
              <a:grpSpLocks/>
            </p:cNvGrpSpPr>
            <p:nvPr/>
          </p:nvGrpSpPr>
          <p:grpSpPr bwMode="auto">
            <a:xfrm>
              <a:off x="1746" y="754"/>
              <a:ext cx="272" cy="272"/>
              <a:chOff x="1610" y="3249"/>
              <a:chExt cx="272" cy="272"/>
            </a:xfrm>
          </p:grpSpPr>
          <p:sp>
            <p:nvSpPr>
              <p:cNvPr id="63823" name="Rectangle 335"/>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824" name="Rectangle 336"/>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3825" name="Group 337"/>
            <p:cNvGrpSpPr>
              <a:grpSpLocks/>
            </p:cNvGrpSpPr>
            <p:nvPr/>
          </p:nvGrpSpPr>
          <p:grpSpPr bwMode="auto">
            <a:xfrm>
              <a:off x="2427" y="754"/>
              <a:ext cx="272" cy="272"/>
              <a:chOff x="1610" y="3249"/>
              <a:chExt cx="272" cy="272"/>
            </a:xfrm>
          </p:grpSpPr>
          <p:sp>
            <p:nvSpPr>
              <p:cNvPr id="63826" name="Rectangle 338"/>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827" name="Rectangle 339"/>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grpSp>
        <p:nvGrpSpPr>
          <p:cNvPr id="63828" name="Group 340"/>
          <p:cNvGrpSpPr>
            <a:grpSpLocks/>
          </p:cNvGrpSpPr>
          <p:nvPr/>
        </p:nvGrpSpPr>
        <p:grpSpPr bwMode="auto">
          <a:xfrm>
            <a:off x="6229350" y="4075113"/>
            <a:ext cx="1655763" cy="1728787"/>
            <a:chOff x="385" y="572"/>
            <a:chExt cx="2812" cy="3401"/>
          </a:xfrm>
        </p:grpSpPr>
        <p:sp>
          <p:nvSpPr>
            <p:cNvPr id="63829" name="Rectangle 341"/>
            <p:cNvSpPr>
              <a:spLocks noChangeArrowheads="1"/>
            </p:cNvSpPr>
            <p:nvPr/>
          </p:nvSpPr>
          <p:spPr bwMode="auto">
            <a:xfrm>
              <a:off x="566" y="2613"/>
              <a:ext cx="2450" cy="1315"/>
            </a:xfrm>
            <a:prstGeom prst="rect">
              <a:avLst/>
            </a:prstGeom>
            <a:noFill/>
            <a:ln w="9525">
              <a:solidFill>
                <a:schemeClr val="tx1"/>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830" name="Rectangle 342"/>
            <p:cNvSpPr>
              <a:spLocks noChangeArrowheads="1"/>
            </p:cNvSpPr>
            <p:nvPr/>
          </p:nvSpPr>
          <p:spPr bwMode="auto">
            <a:xfrm>
              <a:off x="657" y="1070"/>
              <a:ext cx="2223" cy="862"/>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831" name="Rectangle 343"/>
            <p:cNvSpPr>
              <a:spLocks noChangeArrowheads="1"/>
            </p:cNvSpPr>
            <p:nvPr/>
          </p:nvSpPr>
          <p:spPr bwMode="auto">
            <a:xfrm>
              <a:off x="657" y="2703"/>
              <a:ext cx="2223" cy="862"/>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832" name="Rectangle 344"/>
            <p:cNvSpPr>
              <a:spLocks noChangeArrowheads="1"/>
            </p:cNvSpPr>
            <p:nvPr/>
          </p:nvSpPr>
          <p:spPr bwMode="auto">
            <a:xfrm>
              <a:off x="385" y="3701"/>
              <a:ext cx="2812" cy="22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833" name="Rectangle 345"/>
            <p:cNvSpPr>
              <a:spLocks noChangeArrowheads="1"/>
            </p:cNvSpPr>
            <p:nvPr/>
          </p:nvSpPr>
          <p:spPr bwMode="auto">
            <a:xfrm>
              <a:off x="430" y="617"/>
              <a:ext cx="2676" cy="22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834" name="Rectangle 346"/>
            <p:cNvSpPr>
              <a:spLocks noChangeArrowheads="1"/>
            </p:cNvSpPr>
            <p:nvPr/>
          </p:nvSpPr>
          <p:spPr bwMode="auto">
            <a:xfrm>
              <a:off x="702" y="617"/>
              <a:ext cx="227" cy="131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835" name="Rectangle 347"/>
            <p:cNvSpPr>
              <a:spLocks noChangeArrowheads="1"/>
            </p:cNvSpPr>
            <p:nvPr/>
          </p:nvSpPr>
          <p:spPr bwMode="auto">
            <a:xfrm>
              <a:off x="1019" y="934"/>
              <a:ext cx="182" cy="2631"/>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836" name="Rectangle 348"/>
            <p:cNvSpPr>
              <a:spLocks noChangeArrowheads="1"/>
            </p:cNvSpPr>
            <p:nvPr/>
          </p:nvSpPr>
          <p:spPr bwMode="auto">
            <a:xfrm>
              <a:off x="1609" y="934"/>
              <a:ext cx="182" cy="2631"/>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837" name="Rectangle 349"/>
            <p:cNvSpPr>
              <a:spLocks noChangeArrowheads="1"/>
            </p:cNvSpPr>
            <p:nvPr/>
          </p:nvSpPr>
          <p:spPr bwMode="auto">
            <a:xfrm>
              <a:off x="702" y="2613"/>
              <a:ext cx="226" cy="108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838" name="Rectangle 350"/>
            <p:cNvSpPr>
              <a:spLocks noChangeArrowheads="1"/>
            </p:cNvSpPr>
            <p:nvPr/>
          </p:nvSpPr>
          <p:spPr bwMode="auto">
            <a:xfrm>
              <a:off x="1337" y="1070"/>
              <a:ext cx="182" cy="1271"/>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63839" name="Group 351"/>
            <p:cNvGrpSpPr>
              <a:grpSpLocks/>
            </p:cNvGrpSpPr>
            <p:nvPr/>
          </p:nvGrpSpPr>
          <p:grpSpPr bwMode="auto">
            <a:xfrm>
              <a:off x="657" y="2703"/>
              <a:ext cx="272" cy="272"/>
              <a:chOff x="1610" y="3249"/>
              <a:chExt cx="272" cy="272"/>
            </a:xfrm>
          </p:grpSpPr>
          <p:sp>
            <p:nvSpPr>
              <p:cNvPr id="63840" name="Rectangle 352"/>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841" name="Rectangle 353"/>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3842" name="Group 354"/>
            <p:cNvGrpSpPr>
              <a:grpSpLocks/>
            </p:cNvGrpSpPr>
            <p:nvPr/>
          </p:nvGrpSpPr>
          <p:grpSpPr bwMode="auto">
            <a:xfrm>
              <a:off x="566" y="3701"/>
              <a:ext cx="272" cy="272"/>
              <a:chOff x="1610" y="3249"/>
              <a:chExt cx="272" cy="272"/>
            </a:xfrm>
          </p:grpSpPr>
          <p:sp>
            <p:nvSpPr>
              <p:cNvPr id="63843" name="Rectangle 355"/>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844" name="Rectangle 356"/>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3845" name="Group 357"/>
            <p:cNvGrpSpPr>
              <a:grpSpLocks/>
            </p:cNvGrpSpPr>
            <p:nvPr/>
          </p:nvGrpSpPr>
          <p:grpSpPr bwMode="auto">
            <a:xfrm>
              <a:off x="1292" y="3656"/>
              <a:ext cx="272" cy="272"/>
              <a:chOff x="1610" y="3249"/>
              <a:chExt cx="272" cy="272"/>
            </a:xfrm>
          </p:grpSpPr>
          <p:sp>
            <p:nvSpPr>
              <p:cNvPr id="63846" name="Rectangle 358"/>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847" name="Rectangle 359"/>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3848" name="Group 360"/>
            <p:cNvGrpSpPr>
              <a:grpSpLocks/>
            </p:cNvGrpSpPr>
            <p:nvPr/>
          </p:nvGrpSpPr>
          <p:grpSpPr bwMode="auto">
            <a:xfrm>
              <a:off x="2018" y="3656"/>
              <a:ext cx="272" cy="272"/>
              <a:chOff x="1610" y="3249"/>
              <a:chExt cx="272" cy="272"/>
            </a:xfrm>
          </p:grpSpPr>
          <p:sp>
            <p:nvSpPr>
              <p:cNvPr id="63849" name="Rectangle 361"/>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850" name="Rectangle 362"/>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3851" name="Group 363"/>
            <p:cNvGrpSpPr>
              <a:grpSpLocks/>
            </p:cNvGrpSpPr>
            <p:nvPr/>
          </p:nvGrpSpPr>
          <p:grpSpPr bwMode="auto">
            <a:xfrm>
              <a:off x="2744" y="3701"/>
              <a:ext cx="272" cy="272"/>
              <a:chOff x="1610" y="3249"/>
              <a:chExt cx="272" cy="272"/>
            </a:xfrm>
          </p:grpSpPr>
          <p:sp>
            <p:nvSpPr>
              <p:cNvPr id="63852" name="Rectangle 364"/>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853" name="Rectangle 365"/>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3854" name="Group 366"/>
            <p:cNvGrpSpPr>
              <a:grpSpLocks/>
            </p:cNvGrpSpPr>
            <p:nvPr/>
          </p:nvGrpSpPr>
          <p:grpSpPr bwMode="auto">
            <a:xfrm>
              <a:off x="657" y="1025"/>
              <a:ext cx="272" cy="272"/>
              <a:chOff x="1610" y="3249"/>
              <a:chExt cx="272" cy="272"/>
            </a:xfrm>
          </p:grpSpPr>
          <p:sp>
            <p:nvSpPr>
              <p:cNvPr id="63855" name="Rectangle 367"/>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856" name="Rectangle 368"/>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3857" name="Group 369"/>
            <p:cNvGrpSpPr>
              <a:grpSpLocks/>
            </p:cNvGrpSpPr>
            <p:nvPr/>
          </p:nvGrpSpPr>
          <p:grpSpPr bwMode="auto">
            <a:xfrm>
              <a:off x="657" y="1660"/>
              <a:ext cx="272" cy="272"/>
              <a:chOff x="1610" y="3249"/>
              <a:chExt cx="272" cy="272"/>
            </a:xfrm>
          </p:grpSpPr>
          <p:sp>
            <p:nvSpPr>
              <p:cNvPr id="63858" name="Rectangle 370"/>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859" name="Rectangle 371"/>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3860" name="Group 372"/>
            <p:cNvGrpSpPr>
              <a:grpSpLocks/>
            </p:cNvGrpSpPr>
            <p:nvPr/>
          </p:nvGrpSpPr>
          <p:grpSpPr bwMode="auto">
            <a:xfrm>
              <a:off x="612" y="572"/>
              <a:ext cx="272" cy="272"/>
              <a:chOff x="1610" y="3249"/>
              <a:chExt cx="272" cy="272"/>
            </a:xfrm>
          </p:grpSpPr>
          <p:sp>
            <p:nvSpPr>
              <p:cNvPr id="63861" name="Rectangle 373"/>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862" name="Rectangle 374"/>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3863" name="Group 375"/>
            <p:cNvGrpSpPr>
              <a:grpSpLocks/>
            </p:cNvGrpSpPr>
            <p:nvPr/>
          </p:nvGrpSpPr>
          <p:grpSpPr bwMode="auto">
            <a:xfrm>
              <a:off x="1292" y="572"/>
              <a:ext cx="272" cy="272"/>
              <a:chOff x="1610" y="3249"/>
              <a:chExt cx="272" cy="272"/>
            </a:xfrm>
          </p:grpSpPr>
          <p:sp>
            <p:nvSpPr>
              <p:cNvPr id="63864" name="Rectangle 376"/>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865" name="Rectangle 377"/>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63866" name="Rectangle 378"/>
            <p:cNvSpPr>
              <a:spLocks noChangeArrowheads="1"/>
            </p:cNvSpPr>
            <p:nvPr/>
          </p:nvSpPr>
          <p:spPr bwMode="auto">
            <a:xfrm>
              <a:off x="2245" y="934"/>
              <a:ext cx="182" cy="2631"/>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867" name="Rectangle 379"/>
            <p:cNvSpPr>
              <a:spLocks noChangeArrowheads="1"/>
            </p:cNvSpPr>
            <p:nvPr/>
          </p:nvSpPr>
          <p:spPr bwMode="auto">
            <a:xfrm>
              <a:off x="1927" y="617"/>
              <a:ext cx="227" cy="1361"/>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868" name="Rectangle 380"/>
            <p:cNvSpPr>
              <a:spLocks noChangeArrowheads="1"/>
            </p:cNvSpPr>
            <p:nvPr/>
          </p:nvSpPr>
          <p:spPr bwMode="auto">
            <a:xfrm>
              <a:off x="2607" y="1070"/>
              <a:ext cx="227" cy="2541"/>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63869" name="Group 381"/>
            <p:cNvGrpSpPr>
              <a:grpSpLocks/>
            </p:cNvGrpSpPr>
            <p:nvPr/>
          </p:nvGrpSpPr>
          <p:grpSpPr bwMode="auto">
            <a:xfrm>
              <a:off x="1927" y="572"/>
              <a:ext cx="272" cy="272"/>
              <a:chOff x="1610" y="3249"/>
              <a:chExt cx="272" cy="272"/>
            </a:xfrm>
          </p:grpSpPr>
          <p:sp>
            <p:nvSpPr>
              <p:cNvPr id="63870" name="Rectangle 382"/>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871" name="Rectangle 383"/>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3872" name="Group 384"/>
            <p:cNvGrpSpPr>
              <a:grpSpLocks/>
            </p:cNvGrpSpPr>
            <p:nvPr/>
          </p:nvGrpSpPr>
          <p:grpSpPr bwMode="auto">
            <a:xfrm>
              <a:off x="2608" y="2703"/>
              <a:ext cx="272" cy="272"/>
              <a:chOff x="1610" y="3249"/>
              <a:chExt cx="272" cy="272"/>
            </a:xfrm>
          </p:grpSpPr>
          <p:sp>
            <p:nvSpPr>
              <p:cNvPr id="63873" name="Rectangle 385"/>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874" name="Rectangle 386"/>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3875" name="Group 387"/>
            <p:cNvGrpSpPr>
              <a:grpSpLocks/>
            </p:cNvGrpSpPr>
            <p:nvPr/>
          </p:nvGrpSpPr>
          <p:grpSpPr bwMode="auto">
            <a:xfrm>
              <a:off x="2606" y="3339"/>
              <a:ext cx="272" cy="272"/>
              <a:chOff x="1610" y="3249"/>
              <a:chExt cx="272" cy="272"/>
            </a:xfrm>
          </p:grpSpPr>
          <p:sp>
            <p:nvSpPr>
              <p:cNvPr id="63876" name="Rectangle 388"/>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877" name="Rectangle 389"/>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3878" name="Group 390"/>
            <p:cNvGrpSpPr>
              <a:grpSpLocks/>
            </p:cNvGrpSpPr>
            <p:nvPr/>
          </p:nvGrpSpPr>
          <p:grpSpPr bwMode="auto">
            <a:xfrm>
              <a:off x="657" y="3339"/>
              <a:ext cx="272" cy="272"/>
              <a:chOff x="1610" y="3249"/>
              <a:chExt cx="272" cy="272"/>
            </a:xfrm>
          </p:grpSpPr>
          <p:sp>
            <p:nvSpPr>
              <p:cNvPr id="63879" name="Rectangle 391"/>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880" name="Rectangle 392"/>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3881" name="Group 393"/>
            <p:cNvGrpSpPr>
              <a:grpSpLocks/>
            </p:cNvGrpSpPr>
            <p:nvPr/>
          </p:nvGrpSpPr>
          <p:grpSpPr bwMode="auto">
            <a:xfrm>
              <a:off x="2653" y="572"/>
              <a:ext cx="272" cy="272"/>
              <a:chOff x="1610" y="3249"/>
              <a:chExt cx="272" cy="272"/>
            </a:xfrm>
          </p:grpSpPr>
          <p:sp>
            <p:nvSpPr>
              <p:cNvPr id="63882" name="Rectangle 394"/>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883" name="Rectangle 395"/>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63884" name="Rectangle 396"/>
            <p:cNvSpPr>
              <a:spLocks noChangeArrowheads="1"/>
            </p:cNvSpPr>
            <p:nvPr/>
          </p:nvSpPr>
          <p:spPr bwMode="auto">
            <a:xfrm>
              <a:off x="1337" y="2340"/>
              <a:ext cx="1679" cy="22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63885" name="Group 397"/>
            <p:cNvGrpSpPr>
              <a:grpSpLocks/>
            </p:cNvGrpSpPr>
            <p:nvPr/>
          </p:nvGrpSpPr>
          <p:grpSpPr bwMode="auto">
            <a:xfrm>
              <a:off x="2562" y="1070"/>
              <a:ext cx="272" cy="272"/>
              <a:chOff x="1610" y="3249"/>
              <a:chExt cx="272" cy="272"/>
            </a:xfrm>
          </p:grpSpPr>
          <p:sp>
            <p:nvSpPr>
              <p:cNvPr id="63886" name="Rectangle 398"/>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887" name="Rectangle 399"/>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3888" name="Group 400"/>
            <p:cNvGrpSpPr>
              <a:grpSpLocks/>
            </p:cNvGrpSpPr>
            <p:nvPr/>
          </p:nvGrpSpPr>
          <p:grpSpPr bwMode="auto">
            <a:xfrm>
              <a:off x="2562" y="1706"/>
              <a:ext cx="272" cy="272"/>
              <a:chOff x="1610" y="3249"/>
              <a:chExt cx="272" cy="272"/>
            </a:xfrm>
          </p:grpSpPr>
          <p:sp>
            <p:nvSpPr>
              <p:cNvPr id="63889" name="Rectangle 401"/>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890" name="Rectangle 402"/>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3891" name="Group 403"/>
            <p:cNvGrpSpPr>
              <a:grpSpLocks/>
            </p:cNvGrpSpPr>
            <p:nvPr/>
          </p:nvGrpSpPr>
          <p:grpSpPr bwMode="auto">
            <a:xfrm>
              <a:off x="975" y="1978"/>
              <a:ext cx="272" cy="272"/>
              <a:chOff x="1610" y="3249"/>
              <a:chExt cx="272" cy="272"/>
            </a:xfrm>
          </p:grpSpPr>
          <p:sp>
            <p:nvSpPr>
              <p:cNvPr id="63892" name="Rectangle 404"/>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893" name="Rectangle 405"/>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3894" name="Group 406"/>
            <p:cNvGrpSpPr>
              <a:grpSpLocks/>
            </p:cNvGrpSpPr>
            <p:nvPr/>
          </p:nvGrpSpPr>
          <p:grpSpPr bwMode="auto">
            <a:xfrm>
              <a:off x="1564" y="1978"/>
              <a:ext cx="272" cy="272"/>
              <a:chOff x="1610" y="3249"/>
              <a:chExt cx="272" cy="272"/>
            </a:xfrm>
          </p:grpSpPr>
          <p:sp>
            <p:nvSpPr>
              <p:cNvPr id="63895" name="Rectangle 407"/>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896" name="Rectangle 408"/>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3897" name="Group 409"/>
            <p:cNvGrpSpPr>
              <a:grpSpLocks/>
            </p:cNvGrpSpPr>
            <p:nvPr/>
          </p:nvGrpSpPr>
          <p:grpSpPr bwMode="auto">
            <a:xfrm>
              <a:off x="2199" y="1978"/>
              <a:ext cx="272" cy="272"/>
              <a:chOff x="1610" y="3249"/>
              <a:chExt cx="272" cy="272"/>
            </a:xfrm>
          </p:grpSpPr>
          <p:sp>
            <p:nvSpPr>
              <p:cNvPr id="63898" name="Rectangle 410"/>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899" name="Rectangle 411"/>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3900" name="Group 412"/>
            <p:cNvGrpSpPr>
              <a:grpSpLocks/>
            </p:cNvGrpSpPr>
            <p:nvPr/>
          </p:nvGrpSpPr>
          <p:grpSpPr bwMode="auto">
            <a:xfrm>
              <a:off x="1292" y="1070"/>
              <a:ext cx="272" cy="272"/>
              <a:chOff x="1610" y="3249"/>
              <a:chExt cx="272" cy="272"/>
            </a:xfrm>
          </p:grpSpPr>
          <p:sp>
            <p:nvSpPr>
              <p:cNvPr id="63901" name="Rectangle 413"/>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902" name="Rectangle 414"/>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3903" name="Group 415"/>
            <p:cNvGrpSpPr>
              <a:grpSpLocks/>
            </p:cNvGrpSpPr>
            <p:nvPr/>
          </p:nvGrpSpPr>
          <p:grpSpPr bwMode="auto">
            <a:xfrm>
              <a:off x="1292" y="1706"/>
              <a:ext cx="272" cy="272"/>
              <a:chOff x="1610" y="3249"/>
              <a:chExt cx="272" cy="272"/>
            </a:xfrm>
          </p:grpSpPr>
          <p:sp>
            <p:nvSpPr>
              <p:cNvPr id="63904" name="Rectangle 416"/>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905" name="Rectangle 417"/>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3906" name="Group 418"/>
            <p:cNvGrpSpPr>
              <a:grpSpLocks/>
            </p:cNvGrpSpPr>
            <p:nvPr/>
          </p:nvGrpSpPr>
          <p:grpSpPr bwMode="auto">
            <a:xfrm>
              <a:off x="1882" y="1070"/>
              <a:ext cx="272" cy="272"/>
              <a:chOff x="1610" y="3249"/>
              <a:chExt cx="272" cy="272"/>
            </a:xfrm>
          </p:grpSpPr>
          <p:sp>
            <p:nvSpPr>
              <p:cNvPr id="63907" name="Rectangle 419"/>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908" name="Rectangle 420"/>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3909" name="Group 421"/>
            <p:cNvGrpSpPr>
              <a:grpSpLocks/>
            </p:cNvGrpSpPr>
            <p:nvPr/>
          </p:nvGrpSpPr>
          <p:grpSpPr bwMode="auto">
            <a:xfrm>
              <a:off x="1882" y="1706"/>
              <a:ext cx="272" cy="272"/>
              <a:chOff x="1610" y="3249"/>
              <a:chExt cx="272" cy="272"/>
            </a:xfrm>
          </p:grpSpPr>
          <p:sp>
            <p:nvSpPr>
              <p:cNvPr id="63910" name="Rectangle 422"/>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911" name="Rectangle 423"/>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grpSp>
        <p:nvGrpSpPr>
          <p:cNvPr id="63912" name="Group 424"/>
          <p:cNvGrpSpPr>
            <a:grpSpLocks/>
          </p:cNvGrpSpPr>
          <p:nvPr/>
        </p:nvGrpSpPr>
        <p:grpSpPr bwMode="auto">
          <a:xfrm>
            <a:off x="4645025" y="4076700"/>
            <a:ext cx="1655763" cy="1728788"/>
            <a:chOff x="385" y="572"/>
            <a:chExt cx="2812" cy="3401"/>
          </a:xfrm>
        </p:grpSpPr>
        <p:sp>
          <p:nvSpPr>
            <p:cNvPr id="63913" name="Rectangle 425"/>
            <p:cNvSpPr>
              <a:spLocks noChangeArrowheads="1"/>
            </p:cNvSpPr>
            <p:nvPr/>
          </p:nvSpPr>
          <p:spPr bwMode="auto">
            <a:xfrm>
              <a:off x="566" y="2613"/>
              <a:ext cx="2450" cy="1315"/>
            </a:xfrm>
            <a:prstGeom prst="rect">
              <a:avLst/>
            </a:prstGeom>
            <a:noFill/>
            <a:ln w="9525">
              <a:solidFill>
                <a:schemeClr val="tx1"/>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914" name="Rectangle 426"/>
            <p:cNvSpPr>
              <a:spLocks noChangeArrowheads="1"/>
            </p:cNvSpPr>
            <p:nvPr/>
          </p:nvSpPr>
          <p:spPr bwMode="auto">
            <a:xfrm>
              <a:off x="657" y="1070"/>
              <a:ext cx="2223" cy="862"/>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915" name="Rectangle 427"/>
            <p:cNvSpPr>
              <a:spLocks noChangeArrowheads="1"/>
            </p:cNvSpPr>
            <p:nvPr/>
          </p:nvSpPr>
          <p:spPr bwMode="auto">
            <a:xfrm>
              <a:off x="657" y="2703"/>
              <a:ext cx="2223" cy="862"/>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916" name="Rectangle 428"/>
            <p:cNvSpPr>
              <a:spLocks noChangeArrowheads="1"/>
            </p:cNvSpPr>
            <p:nvPr/>
          </p:nvSpPr>
          <p:spPr bwMode="auto">
            <a:xfrm>
              <a:off x="385" y="3701"/>
              <a:ext cx="2812" cy="22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917" name="Rectangle 429"/>
            <p:cNvSpPr>
              <a:spLocks noChangeArrowheads="1"/>
            </p:cNvSpPr>
            <p:nvPr/>
          </p:nvSpPr>
          <p:spPr bwMode="auto">
            <a:xfrm>
              <a:off x="430" y="617"/>
              <a:ext cx="2676" cy="22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918" name="Rectangle 430"/>
            <p:cNvSpPr>
              <a:spLocks noChangeArrowheads="1"/>
            </p:cNvSpPr>
            <p:nvPr/>
          </p:nvSpPr>
          <p:spPr bwMode="auto">
            <a:xfrm>
              <a:off x="702" y="617"/>
              <a:ext cx="227" cy="131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919" name="Rectangle 431"/>
            <p:cNvSpPr>
              <a:spLocks noChangeArrowheads="1"/>
            </p:cNvSpPr>
            <p:nvPr/>
          </p:nvSpPr>
          <p:spPr bwMode="auto">
            <a:xfrm>
              <a:off x="1019" y="934"/>
              <a:ext cx="182" cy="2631"/>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920" name="Rectangle 432"/>
            <p:cNvSpPr>
              <a:spLocks noChangeArrowheads="1"/>
            </p:cNvSpPr>
            <p:nvPr/>
          </p:nvSpPr>
          <p:spPr bwMode="auto">
            <a:xfrm>
              <a:off x="1609" y="934"/>
              <a:ext cx="182" cy="2631"/>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921" name="Rectangle 433"/>
            <p:cNvSpPr>
              <a:spLocks noChangeArrowheads="1"/>
            </p:cNvSpPr>
            <p:nvPr/>
          </p:nvSpPr>
          <p:spPr bwMode="auto">
            <a:xfrm>
              <a:off x="702" y="2613"/>
              <a:ext cx="226" cy="108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922" name="Rectangle 434"/>
            <p:cNvSpPr>
              <a:spLocks noChangeArrowheads="1"/>
            </p:cNvSpPr>
            <p:nvPr/>
          </p:nvSpPr>
          <p:spPr bwMode="auto">
            <a:xfrm>
              <a:off x="1337" y="1070"/>
              <a:ext cx="182" cy="1271"/>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63923" name="Group 435"/>
            <p:cNvGrpSpPr>
              <a:grpSpLocks/>
            </p:cNvGrpSpPr>
            <p:nvPr/>
          </p:nvGrpSpPr>
          <p:grpSpPr bwMode="auto">
            <a:xfrm>
              <a:off x="657" y="2703"/>
              <a:ext cx="272" cy="272"/>
              <a:chOff x="1610" y="3249"/>
              <a:chExt cx="272" cy="272"/>
            </a:xfrm>
          </p:grpSpPr>
          <p:sp>
            <p:nvSpPr>
              <p:cNvPr id="63924" name="Rectangle 436"/>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925" name="Rectangle 437"/>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3926" name="Group 438"/>
            <p:cNvGrpSpPr>
              <a:grpSpLocks/>
            </p:cNvGrpSpPr>
            <p:nvPr/>
          </p:nvGrpSpPr>
          <p:grpSpPr bwMode="auto">
            <a:xfrm>
              <a:off x="566" y="3701"/>
              <a:ext cx="272" cy="272"/>
              <a:chOff x="1610" y="3249"/>
              <a:chExt cx="272" cy="272"/>
            </a:xfrm>
          </p:grpSpPr>
          <p:sp>
            <p:nvSpPr>
              <p:cNvPr id="63927" name="Rectangle 439"/>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928" name="Rectangle 440"/>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3929" name="Group 441"/>
            <p:cNvGrpSpPr>
              <a:grpSpLocks/>
            </p:cNvGrpSpPr>
            <p:nvPr/>
          </p:nvGrpSpPr>
          <p:grpSpPr bwMode="auto">
            <a:xfrm>
              <a:off x="1292" y="3656"/>
              <a:ext cx="272" cy="272"/>
              <a:chOff x="1610" y="3249"/>
              <a:chExt cx="272" cy="272"/>
            </a:xfrm>
          </p:grpSpPr>
          <p:sp>
            <p:nvSpPr>
              <p:cNvPr id="63930" name="Rectangle 442"/>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931" name="Rectangle 443"/>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3932" name="Group 444"/>
            <p:cNvGrpSpPr>
              <a:grpSpLocks/>
            </p:cNvGrpSpPr>
            <p:nvPr/>
          </p:nvGrpSpPr>
          <p:grpSpPr bwMode="auto">
            <a:xfrm>
              <a:off x="2018" y="3656"/>
              <a:ext cx="272" cy="272"/>
              <a:chOff x="1610" y="3249"/>
              <a:chExt cx="272" cy="272"/>
            </a:xfrm>
          </p:grpSpPr>
          <p:sp>
            <p:nvSpPr>
              <p:cNvPr id="63933" name="Rectangle 445"/>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934" name="Rectangle 446"/>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3935" name="Group 447"/>
            <p:cNvGrpSpPr>
              <a:grpSpLocks/>
            </p:cNvGrpSpPr>
            <p:nvPr/>
          </p:nvGrpSpPr>
          <p:grpSpPr bwMode="auto">
            <a:xfrm>
              <a:off x="2744" y="3701"/>
              <a:ext cx="272" cy="272"/>
              <a:chOff x="1610" y="3249"/>
              <a:chExt cx="272" cy="272"/>
            </a:xfrm>
          </p:grpSpPr>
          <p:sp>
            <p:nvSpPr>
              <p:cNvPr id="63936" name="Rectangle 448"/>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937" name="Rectangle 449"/>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3938" name="Group 450"/>
            <p:cNvGrpSpPr>
              <a:grpSpLocks/>
            </p:cNvGrpSpPr>
            <p:nvPr/>
          </p:nvGrpSpPr>
          <p:grpSpPr bwMode="auto">
            <a:xfrm>
              <a:off x="657" y="1025"/>
              <a:ext cx="272" cy="272"/>
              <a:chOff x="1610" y="3249"/>
              <a:chExt cx="272" cy="272"/>
            </a:xfrm>
          </p:grpSpPr>
          <p:sp>
            <p:nvSpPr>
              <p:cNvPr id="63939" name="Rectangle 451"/>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940" name="Rectangle 452"/>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3941" name="Group 453"/>
            <p:cNvGrpSpPr>
              <a:grpSpLocks/>
            </p:cNvGrpSpPr>
            <p:nvPr/>
          </p:nvGrpSpPr>
          <p:grpSpPr bwMode="auto">
            <a:xfrm>
              <a:off x="657" y="1660"/>
              <a:ext cx="272" cy="272"/>
              <a:chOff x="1610" y="3249"/>
              <a:chExt cx="272" cy="272"/>
            </a:xfrm>
          </p:grpSpPr>
          <p:sp>
            <p:nvSpPr>
              <p:cNvPr id="63942" name="Rectangle 454"/>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943" name="Rectangle 455"/>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3944" name="Group 456"/>
            <p:cNvGrpSpPr>
              <a:grpSpLocks/>
            </p:cNvGrpSpPr>
            <p:nvPr/>
          </p:nvGrpSpPr>
          <p:grpSpPr bwMode="auto">
            <a:xfrm>
              <a:off x="612" y="572"/>
              <a:ext cx="272" cy="272"/>
              <a:chOff x="1610" y="3249"/>
              <a:chExt cx="272" cy="272"/>
            </a:xfrm>
          </p:grpSpPr>
          <p:sp>
            <p:nvSpPr>
              <p:cNvPr id="63945" name="Rectangle 457"/>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946" name="Rectangle 458"/>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3947" name="Group 459"/>
            <p:cNvGrpSpPr>
              <a:grpSpLocks/>
            </p:cNvGrpSpPr>
            <p:nvPr/>
          </p:nvGrpSpPr>
          <p:grpSpPr bwMode="auto">
            <a:xfrm>
              <a:off x="1292" y="572"/>
              <a:ext cx="272" cy="272"/>
              <a:chOff x="1610" y="3249"/>
              <a:chExt cx="272" cy="272"/>
            </a:xfrm>
          </p:grpSpPr>
          <p:sp>
            <p:nvSpPr>
              <p:cNvPr id="63948" name="Rectangle 460"/>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949" name="Rectangle 461"/>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63950" name="Rectangle 462"/>
            <p:cNvSpPr>
              <a:spLocks noChangeArrowheads="1"/>
            </p:cNvSpPr>
            <p:nvPr/>
          </p:nvSpPr>
          <p:spPr bwMode="auto">
            <a:xfrm>
              <a:off x="2245" y="934"/>
              <a:ext cx="182" cy="2631"/>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951" name="Rectangle 463"/>
            <p:cNvSpPr>
              <a:spLocks noChangeArrowheads="1"/>
            </p:cNvSpPr>
            <p:nvPr/>
          </p:nvSpPr>
          <p:spPr bwMode="auto">
            <a:xfrm>
              <a:off x="1927" y="617"/>
              <a:ext cx="227" cy="1361"/>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952" name="Rectangle 464"/>
            <p:cNvSpPr>
              <a:spLocks noChangeArrowheads="1"/>
            </p:cNvSpPr>
            <p:nvPr/>
          </p:nvSpPr>
          <p:spPr bwMode="auto">
            <a:xfrm>
              <a:off x="2607" y="1070"/>
              <a:ext cx="227" cy="2541"/>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63953" name="Group 465"/>
            <p:cNvGrpSpPr>
              <a:grpSpLocks/>
            </p:cNvGrpSpPr>
            <p:nvPr/>
          </p:nvGrpSpPr>
          <p:grpSpPr bwMode="auto">
            <a:xfrm>
              <a:off x="1927" y="572"/>
              <a:ext cx="272" cy="272"/>
              <a:chOff x="1610" y="3249"/>
              <a:chExt cx="272" cy="272"/>
            </a:xfrm>
          </p:grpSpPr>
          <p:sp>
            <p:nvSpPr>
              <p:cNvPr id="63954" name="Rectangle 466"/>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955" name="Rectangle 467"/>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3956" name="Group 468"/>
            <p:cNvGrpSpPr>
              <a:grpSpLocks/>
            </p:cNvGrpSpPr>
            <p:nvPr/>
          </p:nvGrpSpPr>
          <p:grpSpPr bwMode="auto">
            <a:xfrm>
              <a:off x="2608" y="2703"/>
              <a:ext cx="272" cy="272"/>
              <a:chOff x="1610" y="3249"/>
              <a:chExt cx="272" cy="272"/>
            </a:xfrm>
          </p:grpSpPr>
          <p:sp>
            <p:nvSpPr>
              <p:cNvPr id="63957" name="Rectangle 469"/>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958" name="Rectangle 470"/>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3959" name="Group 471"/>
            <p:cNvGrpSpPr>
              <a:grpSpLocks/>
            </p:cNvGrpSpPr>
            <p:nvPr/>
          </p:nvGrpSpPr>
          <p:grpSpPr bwMode="auto">
            <a:xfrm>
              <a:off x="2606" y="3339"/>
              <a:ext cx="272" cy="272"/>
              <a:chOff x="1610" y="3249"/>
              <a:chExt cx="272" cy="272"/>
            </a:xfrm>
          </p:grpSpPr>
          <p:sp>
            <p:nvSpPr>
              <p:cNvPr id="63960" name="Rectangle 472"/>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961" name="Rectangle 473"/>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3962" name="Group 474"/>
            <p:cNvGrpSpPr>
              <a:grpSpLocks/>
            </p:cNvGrpSpPr>
            <p:nvPr/>
          </p:nvGrpSpPr>
          <p:grpSpPr bwMode="auto">
            <a:xfrm>
              <a:off x="657" y="3339"/>
              <a:ext cx="272" cy="272"/>
              <a:chOff x="1610" y="3249"/>
              <a:chExt cx="272" cy="272"/>
            </a:xfrm>
          </p:grpSpPr>
          <p:sp>
            <p:nvSpPr>
              <p:cNvPr id="63963" name="Rectangle 475"/>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964" name="Rectangle 476"/>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3965" name="Group 477"/>
            <p:cNvGrpSpPr>
              <a:grpSpLocks/>
            </p:cNvGrpSpPr>
            <p:nvPr/>
          </p:nvGrpSpPr>
          <p:grpSpPr bwMode="auto">
            <a:xfrm>
              <a:off x="2653" y="572"/>
              <a:ext cx="272" cy="272"/>
              <a:chOff x="1610" y="3249"/>
              <a:chExt cx="272" cy="272"/>
            </a:xfrm>
          </p:grpSpPr>
          <p:sp>
            <p:nvSpPr>
              <p:cNvPr id="63966" name="Rectangle 478"/>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967" name="Rectangle 479"/>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63968" name="Rectangle 480"/>
            <p:cNvSpPr>
              <a:spLocks noChangeArrowheads="1"/>
            </p:cNvSpPr>
            <p:nvPr/>
          </p:nvSpPr>
          <p:spPr bwMode="auto">
            <a:xfrm>
              <a:off x="1337" y="2340"/>
              <a:ext cx="1679" cy="22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63969" name="Group 481"/>
            <p:cNvGrpSpPr>
              <a:grpSpLocks/>
            </p:cNvGrpSpPr>
            <p:nvPr/>
          </p:nvGrpSpPr>
          <p:grpSpPr bwMode="auto">
            <a:xfrm>
              <a:off x="2562" y="1070"/>
              <a:ext cx="272" cy="272"/>
              <a:chOff x="1610" y="3249"/>
              <a:chExt cx="272" cy="272"/>
            </a:xfrm>
          </p:grpSpPr>
          <p:sp>
            <p:nvSpPr>
              <p:cNvPr id="63970" name="Rectangle 482"/>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971" name="Rectangle 483"/>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3972" name="Group 484"/>
            <p:cNvGrpSpPr>
              <a:grpSpLocks/>
            </p:cNvGrpSpPr>
            <p:nvPr/>
          </p:nvGrpSpPr>
          <p:grpSpPr bwMode="auto">
            <a:xfrm>
              <a:off x="2562" y="1706"/>
              <a:ext cx="272" cy="272"/>
              <a:chOff x="1610" y="3249"/>
              <a:chExt cx="272" cy="272"/>
            </a:xfrm>
          </p:grpSpPr>
          <p:sp>
            <p:nvSpPr>
              <p:cNvPr id="63973" name="Rectangle 485"/>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974" name="Rectangle 486"/>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3975" name="Group 487"/>
            <p:cNvGrpSpPr>
              <a:grpSpLocks/>
            </p:cNvGrpSpPr>
            <p:nvPr/>
          </p:nvGrpSpPr>
          <p:grpSpPr bwMode="auto">
            <a:xfrm>
              <a:off x="975" y="1978"/>
              <a:ext cx="272" cy="272"/>
              <a:chOff x="1610" y="3249"/>
              <a:chExt cx="272" cy="272"/>
            </a:xfrm>
          </p:grpSpPr>
          <p:sp>
            <p:nvSpPr>
              <p:cNvPr id="63976" name="Rectangle 488"/>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977" name="Rectangle 489"/>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3978" name="Group 490"/>
            <p:cNvGrpSpPr>
              <a:grpSpLocks/>
            </p:cNvGrpSpPr>
            <p:nvPr/>
          </p:nvGrpSpPr>
          <p:grpSpPr bwMode="auto">
            <a:xfrm>
              <a:off x="1564" y="1978"/>
              <a:ext cx="272" cy="272"/>
              <a:chOff x="1610" y="3249"/>
              <a:chExt cx="272" cy="272"/>
            </a:xfrm>
          </p:grpSpPr>
          <p:sp>
            <p:nvSpPr>
              <p:cNvPr id="63979" name="Rectangle 491"/>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980" name="Rectangle 492"/>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3981" name="Group 493"/>
            <p:cNvGrpSpPr>
              <a:grpSpLocks/>
            </p:cNvGrpSpPr>
            <p:nvPr/>
          </p:nvGrpSpPr>
          <p:grpSpPr bwMode="auto">
            <a:xfrm>
              <a:off x="2199" y="1978"/>
              <a:ext cx="272" cy="272"/>
              <a:chOff x="1610" y="3249"/>
              <a:chExt cx="272" cy="272"/>
            </a:xfrm>
          </p:grpSpPr>
          <p:sp>
            <p:nvSpPr>
              <p:cNvPr id="63982" name="Rectangle 494"/>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983" name="Rectangle 495"/>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3984" name="Group 496"/>
            <p:cNvGrpSpPr>
              <a:grpSpLocks/>
            </p:cNvGrpSpPr>
            <p:nvPr/>
          </p:nvGrpSpPr>
          <p:grpSpPr bwMode="auto">
            <a:xfrm>
              <a:off x="1292" y="1070"/>
              <a:ext cx="272" cy="272"/>
              <a:chOff x="1610" y="3249"/>
              <a:chExt cx="272" cy="272"/>
            </a:xfrm>
          </p:grpSpPr>
          <p:sp>
            <p:nvSpPr>
              <p:cNvPr id="63985" name="Rectangle 497"/>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986" name="Rectangle 498"/>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3987" name="Group 499"/>
            <p:cNvGrpSpPr>
              <a:grpSpLocks/>
            </p:cNvGrpSpPr>
            <p:nvPr/>
          </p:nvGrpSpPr>
          <p:grpSpPr bwMode="auto">
            <a:xfrm>
              <a:off x="1292" y="1706"/>
              <a:ext cx="272" cy="272"/>
              <a:chOff x="1610" y="3249"/>
              <a:chExt cx="272" cy="272"/>
            </a:xfrm>
          </p:grpSpPr>
          <p:sp>
            <p:nvSpPr>
              <p:cNvPr id="63988" name="Rectangle 500"/>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989" name="Rectangle 501"/>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3990" name="Group 502"/>
            <p:cNvGrpSpPr>
              <a:grpSpLocks/>
            </p:cNvGrpSpPr>
            <p:nvPr/>
          </p:nvGrpSpPr>
          <p:grpSpPr bwMode="auto">
            <a:xfrm>
              <a:off x="1882" y="1070"/>
              <a:ext cx="272" cy="272"/>
              <a:chOff x="1610" y="3249"/>
              <a:chExt cx="272" cy="272"/>
            </a:xfrm>
          </p:grpSpPr>
          <p:sp>
            <p:nvSpPr>
              <p:cNvPr id="63991" name="Rectangle 503"/>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992" name="Rectangle 504"/>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3993" name="Group 505"/>
            <p:cNvGrpSpPr>
              <a:grpSpLocks/>
            </p:cNvGrpSpPr>
            <p:nvPr/>
          </p:nvGrpSpPr>
          <p:grpSpPr bwMode="auto">
            <a:xfrm>
              <a:off x="1882" y="1706"/>
              <a:ext cx="272" cy="272"/>
              <a:chOff x="1610" y="3249"/>
              <a:chExt cx="272" cy="272"/>
            </a:xfrm>
          </p:grpSpPr>
          <p:sp>
            <p:nvSpPr>
              <p:cNvPr id="63994" name="Rectangle 506"/>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995" name="Rectangle 507"/>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grpSp>
        <p:nvGrpSpPr>
          <p:cNvPr id="63996" name="Group 508"/>
          <p:cNvGrpSpPr>
            <a:grpSpLocks/>
          </p:cNvGrpSpPr>
          <p:nvPr/>
        </p:nvGrpSpPr>
        <p:grpSpPr bwMode="auto">
          <a:xfrm>
            <a:off x="3203575" y="4076700"/>
            <a:ext cx="1512888" cy="1728788"/>
            <a:chOff x="249" y="754"/>
            <a:chExt cx="3085" cy="3311"/>
          </a:xfrm>
        </p:grpSpPr>
        <p:sp>
          <p:nvSpPr>
            <p:cNvPr id="63997" name="Rectangle 509"/>
            <p:cNvSpPr>
              <a:spLocks noChangeArrowheads="1"/>
            </p:cNvSpPr>
            <p:nvPr/>
          </p:nvSpPr>
          <p:spPr bwMode="auto">
            <a:xfrm>
              <a:off x="1066" y="2750"/>
              <a:ext cx="1587" cy="1315"/>
            </a:xfrm>
            <a:prstGeom prst="rect">
              <a:avLst/>
            </a:prstGeom>
            <a:noFill/>
            <a:ln w="9525">
              <a:solidFill>
                <a:schemeClr val="tx1"/>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998" name="Rectangle 510"/>
            <p:cNvSpPr>
              <a:spLocks noChangeArrowheads="1"/>
            </p:cNvSpPr>
            <p:nvPr/>
          </p:nvSpPr>
          <p:spPr bwMode="auto">
            <a:xfrm>
              <a:off x="1156" y="1207"/>
              <a:ext cx="1406" cy="862"/>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999" name="Rectangle 511"/>
            <p:cNvSpPr>
              <a:spLocks noChangeArrowheads="1"/>
            </p:cNvSpPr>
            <p:nvPr/>
          </p:nvSpPr>
          <p:spPr bwMode="auto">
            <a:xfrm>
              <a:off x="1156" y="2795"/>
              <a:ext cx="1406" cy="862"/>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000" name="Rectangle 512"/>
            <p:cNvSpPr>
              <a:spLocks noChangeArrowheads="1"/>
            </p:cNvSpPr>
            <p:nvPr/>
          </p:nvSpPr>
          <p:spPr bwMode="auto">
            <a:xfrm>
              <a:off x="249" y="3838"/>
              <a:ext cx="2994" cy="22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001" name="Rectangle 513"/>
            <p:cNvSpPr>
              <a:spLocks noChangeArrowheads="1"/>
            </p:cNvSpPr>
            <p:nvPr/>
          </p:nvSpPr>
          <p:spPr bwMode="auto">
            <a:xfrm>
              <a:off x="340" y="754"/>
              <a:ext cx="2994" cy="22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002" name="Rectangle 514"/>
            <p:cNvSpPr>
              <a:spLocks noChangeArrowheads="1"/>
            </p:cNvSpPr>
            <p:nvPr/>
          </p:nvSpPr>
          <p:spPr bwMode="auto">
            <a:xfrm>
              <a:off x="1156" y="754"/>
              <a:ext cx="227" cy="131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003" name="Rectangle 515"/>
            <p:cNvSpPr>
              <a:spLocks noChangeArrowheads="1"/>
            </p:cNvSpPr>
            <p:nvPr/>
          </p:nvSpPr>
          <p:spPr bwMode="auto">
            <a:xfrm>
              <a:off x="1473" y="1071"/>
              <a:ext cx="182" cy="2631"/>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004" name="Rectangle 516"/>
            <p:cNvSpPr>
              <a:spLocks noChangeArrowheads="1"/>
            </p:cNvSpPr>
            <p:nvPr/>
          </p:nvSpPr>
          <p:spPr bwMode="auto">
            <a:xfrm>
              <a:off x="2063" y="1071"/>
              <a:ext cx="182" cy="2631"/>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005" name="Rectangle 517"/>
            <p:cNvSpPr>
              <a:spLocks noChangeArrowheads="1"/>
            </p:cNvSpPr>
            <p:nvPr/>
          </p:nvSpPr>
          <p:spPr bwMode="auto">
            <a:xfrm>
              <a:off x="2336" y="2750"/>
              <a:ext cx="226" cy="108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006" name="Rectangle 518"/>
            <p:cNvSpPr>
              <a:spLocks noChangeArrowheads="1"/>
            </p:cNvSpPr>
            <p:nvPr/>
          </p:nvSpPr>
          <p:spPr bwMode="auto">
            <a:xfrm>
              <a:off x="1156" y="2750"/>
              <a:ext cx="226" cy="108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007" name="Rectangle 519"/>
            <p:cNvSpPr>
              <a:spLocks noChangeArrowheads="1"/>
            </p:cNvSpPr>
            <p:nvPr/>
          </p:nvSpPr>
          <p:spPr bwMode="auto">
            <a:xfrm>
              <a:off x="1791" y="2432"/>
              <a:ext cx="181" cy="127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008" name="Rectangle 520"/>
            <p:cNvSpPr>
              <a:spLocks noChangeArrowheads="1"/>
            </p:cNvSpPr>
            <p:nvPr/>
          </p:nvSpPr>
          <p:spPr bwMode="auto">
            <a:xfrm>
              <a:off x="1791" y="2387"/>
              <a:ext cx="771" cy="22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009" name="Rectangle 521"/>
            <p:cNvSpPr>
              <a:spLocks noChangeArrowheads="1"/>
            </p:cNvSpPr>
            <p:nvPr/>
          </p:nvSpPr>
          <p:spPr bwMode="auto">
            <a:xfrm>
              <a:off x="2336" y="981"/>
              <a:ext cx="226" cy="163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64010" name="Group 522"/>
            <p:cNvGrpSpPr>
              <a:grpSpLocks/>
            </p:cNvGrpSpPr>
            <p:nvPr/>
          </p:nvGrpSpPr>
          <p:grpSpPr bwMode="auto">
            <a:xfrm>
              <a:off x="1111" y="2840"/>
              <a:ext cx="272" cy="272"/>
              <a:chOff x="1610" y="3249"/>
              <a:chExt cx="272" cy="272"/>
            </a:xfrm>
          </p:grpSpPr>
          <p:sp>
            <p:nvSpPr>
              <p:cNvPr id="64011" name="Rectangle 523"/>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012" name="Rectangle 524"/>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013" name="Group 525"/>
            <p:cNvGrpSpPr>
              <a:grpSpLocks/>
            </p:cNvGrpSpPr>
            <p:nvPr/>
          </p:nvGrpSpPr>
          <p:grpSpPr bwMode="auto">
            <a:xfrm>
              <a:off x="1111" y="3340"/>
              <a:ext cx="272" cy="272"/>
              <a:chOff x="1610" y="3249"/>
              <a:chExt cx="272" cy="272"/>
            </a:xfrm>
          </p:grpSpPr>
          <p:sp>
            <p:nvSpPr>
              <p:cNvPr id="64014" name="Rectangle 526"/>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015" name="Rectangle 527"/>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016" name="Group 528"/>
            <p:cNvGrpSpPr>
              <a:grpSpLocks/>
            </p:cNvGrpSpPr>
            <p:nvPr/>
          </p:nvGrpSpPr>
          <p:grpSpPr bwMode="auto">
            <a:xfrm>
              <a:off x="1020" y="3793"/>
              <a:ext cx="272" cy="272"/>
              <a:chOff x="1610" y="3249"/>
              <a:chExt cx="272" cy="272"/>
            </a:xfrm>
          </p:grpSpPr>
          <p:sp>
            <p:nvSpPr>
              <p:cNvPr id="64017" name="Rectangle 529"/>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018" name="Rectangle 530"/>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019" name="Group 531"/>
            <p:cNvGrpSpPr>
              <a:grpSpLocks/>
            </p:cNvGrpSpPr>
            <p:nvPr/>
          </p:nvGrpSpPr>
          <p:grpSpPr bwMode="auto">
            <a:xfrm>
              <a:off x="1746" y="3793"/>
              <a:ext cx="272" cy="272"/>
              <a:chOff x="1610" y="3249"/>
              <a:chExt cx="272" cy="272"/>
            </a:xfrm>
          </p:grpSpPr>
          <p:sp>
            <p:nvSpPr>
              <p:cNvPr id="64020" name="Rectangle 532"/>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021" name="Rectangle 533"/>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022" name="Group 534"/>
            <p:cNvGrpSpPr>
              <a:grpSpLocks/>
            </p:cNvGrpSpPr>
            <p:nvPr/>
          </p:nvGrpSpPr>
          <p:grpSpPr bwMode="auto">
            <a:xfrm>
              <a:off x="2472" y="3793"/>
              <a:ext cx="272" cy="272"/>
              <a:chOff x="1610" y="3249"/>
              <a:chExt cx="272" cy="272"/>
            </a:xfrm>
          </p:grpSpPr>
          <p:sp>
            <p:nvSpPr>
              <p:cNvPr id="64023" name="Rectangle 535"/>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024" name="Rectangle 536"/>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025" name="Group 537"/>
            <p:cNvGrpSpPr>
              <a:grpSpLocks/>
            </p:cNvGrpSpPr>
            <p:nvPr/>
          </p:nvGrpSpPr>
          <p:grpSpPr bwMode="auto">
            <a:xfrm>
              <a:off x="2336" y="2840"/>
              <a:ext cx="272" cy="272"/>
              <a:chOff x="1610" y="3249"/>
              <a:chExt cx="272" cy="272"/>
            </a:xfrm>
          </p:grpSpPr>
          <p:sp>
            <p:nvSpPr>
              <p:cNvPr id="64026" name="Rectangle 538"/>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027" name="Rectangle 539"/>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028" name="Group 540"/>
            <p:cNvGrpSpPr>
              <a:grpSpLocks/>
            </p:cNvGrpSpPr>
            <p:nvPr/>
          </p:nvGrpSpPr>
          <p:grpSpPr bwMode="auto">
            <a:xfrm>
              <a:off x="2336" y="3340"/>
              <a:ext cx="272" cy="272"/>
              <a:chOff x="1610" y="3249"/>
              <a:chExt cx="272" cy="272"/>
            </a:xfrm>
          </p:grpSpPr>
          <p:sp>
            <p:nvSpPr>
              <p:cNvPr id="64029" name="Rectangle 541"/>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030" name="Rectangle 542"/>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031" name="Group 543"/>
            <p:cNvGrpSpPr>
              <a:grpSpLocks/>
            </p:cNvGrpSpPr>
            <p:nvPr/>
          </p:nvGrpSpPr>
          <p:grpSpPr bwMode="auto">
            <a:xfrm>
              <a:off x="2336" y="1752"/>
              <a:ext cx="272" cy="272"/>
              <a:chOff x="1610" y="3249"/>
              <a:chExt cx="272" cy="272"/>
            </a:xfrm>
          </p:grpSpPr>
          <p:sp>
            <p:nvSpPr>
              <p:cNvPr id="64032" name="Rectangle 544"/>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033" name="Rectangle 545"/>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034" name="Group 546"/>
            <p:cNvGrpSpPr>
              <a:grpSpLocks/>
            </p:cNvGrpSpPr>
            <p:nvPr/>
          </p:nvGrpSpPr>
          <p:grpSpPr bwMode="auto">
            <a:xfrm>
              <a:off x="2336" y="1253"/>
              <a:ext cx="272" cy="272"/>
              <a:chOff x="1610" y="3249"/>
              <a:chExt cx="272" cy="272"/>
            </a:xfrm>
          </p:grpSpPr>
          <p:sp>
            <p:nvSpPr>
              <p:cNvPr id="64035" name="Rectangle 547"/>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036" name="Rectangle 548"/>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037" name="Group 549"/>
            <p:cNvGrpSpPr>
              <a:grpSpLocks/>
            </p:cNvGrpSpPr>
            <p:nvPr/>
          </p:nvGrpSpPr>
          <p:grpSpPr bwMode="auto">
            <a:xfrm>
              <a:off x="1111" y="1253"/>
              <a:ext cx="272" cy="272"/>
              <a:chOff x="1610" y="3249"/>
              <a:chExt cx="272" cy="272"/>
            </a:xfrm>
          </p:grpSpPr>
          <p:sp>
            <p:nvSpPr>
              <p:cNvPr id="64038" name="Rectangle 550"/>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039" name="Rectangle 551"/>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040" name="Group 552"/>
            <p:cNvGrpSpPr>
              <a:grpSpLocks/>
            </p:cNvGrpSpPr>
            <p:nvPr/>
          </p:nvGrpSpPr>
          <p:grpSpPr bwMode="auto">
            <a:xfrm>
              <a:off x="1111" y="1707"/>
              <a:ext cx="272" cy="272"/>
              <a:chOff x="1610" y="3249"/>
              <a:chExt cx="272" cy="272"/>
            </a:xfrm>
          </p:grpSpPr>
          <p:sp>
            <p:nvSpPr>
              <p:cNvPr id="64041" name="Rectangle 553"/>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042" name="Rectangle 554"/>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043" name="Group 555"/>
            <p:cNvGrpSpPr>
              <a:grpSpLocks/>
            </p:cNvGrpSpPr>
            <p:nvPr/>
          </p:nvGrpSpPr>
          <p:grpSpPr bwMode="auto">
            <a:xfrm>
              <a:off x="1066" y="754"/>
              <a:ext cx="272" cy="272"/>
              <a:chOff x="1610" y="3249"/>
              <a:chExt cx="272" cy="272"/>
            </a:xfrm>
          </p:grpSpPr>
          <p:sp>
            <p:nvSpPr>
              <p:cNvPr id="64044" name="Rectangle 556"/>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045" name="Rectangle 557"/>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046" name="Group 558"/>
            <p:cNvGrpSpPr>
              <a:grpSpLocks/>
            </p:cNvGrpSpPr>
            <p:nvPr/>
          </p:nvGrpSpPr>
          <p:grpSpPr bwMode="auto">
            <a:xfrm>
              <a:off x="1746" y="754"/>
              <a:ext cx="272" cy="272"/>
              <a:chOff x="1610" y="3249"/>
              <a:chExt cx="272" cy="272"/>
            </a:xfrm>
          </p:grpSpPr>
          <p:sp>
            <p:nvSpPr>
              <p:cNvPr id="64047" name="Rectangle 559"/>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048" name="Rectangle 560"/>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049" name="Group 561"/>
            <p:cNvGrpSpPr>
              <a:grpSpLocks/>
            </p:cNvGrpSpPr>
            <p:nvPr/>
          </p:nvGrpSpPr>
          <p:grpSpPr bwMode="auto">
            <a:xfrm>
              <a:off x="2427" y="754"/>
              <a:ext cx="272" cy="272"/>
              <a:chOff x="1610" y="3249"/>
              <a:chExt cx="272" cy="272"/>
            </a:xfrm>
          </p:grpSpPr>
          <p:sp>
            <p:nvSpPr>
              <p:cNvPr id="64050" name="Rectangle 562"/>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051" name="Rectangle 563"/>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grpSp>
        <p:nvGrpSpPr>
          <p:cNvPr id="64052" name="Group 564"/>
          <p:cNvGrpSpPr>
            <a:grpSpLocks/>
          </p:cNvGrpSpPr>
          <p:nvPr/>
        </p:nvGrpSpPr>
        <p:grpSpPr bwMode="auto">
          <a:xfrm>
            <a:off x="2051050" y="4076700"/>
            <a:ext cx="1512888" cy="1728788"/>
            <a:chOff x="249" y="754"/>
            <a:chExt cx="3085" cy="3311"/>
          </a:xfrm>
        </p:grpSpPr>
        <p:sp>
          <p:nvSpPr>
            <p:cNvPr id="64053" name="Rectangle 565"/>
            <p:cNvSpPr>
              <a:spLocks noChangeArrowheads="1"/>
            </p:cNvSpPr>
            <p:nvPr/>
          </p:nvSpPr>
          <p:spPr bwMode="auto">
            <a:xfrm>
              <a:off x="1066" y="2750"/>
              <a:ext cx="1587" cy="1315"/>
            </a:xfrm>
            <a:prstGeom prst="rect">
              <a:avLst/>
            </a:prstGeom>
            <a:noFill/>
            <a:ln w="9525">
              <a:solidFill>
                <a:schemeClr val="tx1"/>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054" name="Rectangle 566"/>
            <p:cNvSpPr>
              <a:spLocks noChangeArrowheads="1"/>
            </p:cNvSpPr>
            <p:nvPr/>
          </p:nvSpPr>
          <p:spPr bwMode="auto">
            <a:xfrm>
              <a:off x="1156" y="1207"/>
              <a:ext cx="1406" cy="862"/>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055" name="Rectangle 567"/>
            <p:cNvSpPr>
              <a:spLocks noChangeArrowheads="1"/>
            </p:cNvSpPr>
            <p:nvPr/>
          </p:nvSpPr>
          <p:spPr bwMode="auto">
            <a:xfrm>
              <a:off x="1156" y="2795"/>
              <a:ext cx="1406" cy="862"/>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056" name="Rectangle 568"/>
            <p:cNvSpPr>
              <a:spLocks noChangeArrowheads="1"/>
            </p:cNvSpPr>
            <p:nvPr/>
          </p:nvSpPr>
          <p:spPr bwMode="auto">
            <a:xfrm>
              <a:off x="249" y="3838"/>
              <a:ext cx="2994" cy="22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057" name="Rectangle 569"/>
            <p:cNvSpPr>
              <a:spLocks noChangeArrowheads="1"/>
            </p:cNvSpPr>
            <p:nvPr/>
          </p:nvSpPr>
          <p:spPr bwMode="auto">
            <a:xfrm>
              <a:off x="340" y="754"/>
              <a:ext cx="2994" cy="22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058" name="Rectangle 570"/>
            <p:cNvSpPr>
              <a:spLocks noChangeArrowheads="1"/>
            </p:cNvSpPr>
            <p:nvPr/>
          </p:nvSpPr>
          <p:spPr bwMode="auto">
            <a:xfrm>
              <a:off x="1156" y="754"/>
              <a:ext cx="227" cy="131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059" name="Rectangle 571"/>
            <p:cNvSpPr>
              <a:spLocks noChangeArrowheads="1"/>
            </p:cNvSpPr>
            <p:nvPr/>
          </p:nvSpPr>
          <p:spPr bwMode="auto">
            <a:xfrm>
              <a:off x="1473" y="1071"/>
              <a:ext cx="182" cy="2631"/>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060" name="Rectangle 572"/>
            <p:cNvSpPr>
              <a:spLocks noChangeArrowheads="1"/>
            </p:cNvSpPr>
            <p:nvPr/>
          </p:nvSpPr>
          <p:spPr bwMode="auto">
            <a:xfrm>
              <a:off x="2063" y="1071"/>
              <a:ext cx="182" cy="2631"/>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061" name="Rectangle 573"/>
            <p:cNvSpPr>
              <a:spLocks noChangeArrowheads="1"/>
            </p:cNvSpPr>
            <p:nvPr/>
          </p:nvSpPr>
          <p:spPr bwMode="auto">
            <a:xfrm>
              <a:off x="2336" y="2750"/>
              <a:ext cx="226" cy="108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062" name="Rectangle 574"/>
            <p:cNvSpPr>
              <a:spLocks noChangeArrowheads="1"/>
            </p:cNvSpPr>
            <p:nvPr/>
          </p:nvSpPr>
          <p:spPr bwMode="auto">
            <a:xfrm>
              <a:off x="1156" y="2750"/>
              <a:ext cx="226" cy="108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063" name="Rectangle 575"/>
            <p:cNvSpPr>
              <a:spLocks noChangeArrowheads="1"/>
            </p:cNvSpPr>
            <p:nvPr/>
          </p:nvSpPr>
          <p:spPr bwMode="auto">
            <a:xfrm>
              <a:off x="1791" y="2432"/>
              <a:ext cx="181" cy="127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064" name="Rectangle 576"/>
            <p:cNvSpPr>
              <a:spLocks noChangeArrowheads="1"/>
            </p:cNvSpPr>
            <p:nvPr/>
          </p:nvSpPr>
          <p:spPr bwMode="auto">
            <a:xfrm>
              <a:off x="1791" y="2387"/>
              <a:ext cx="771" cy="22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065" name="Rectangle 577"/>
            <p:cNvSpPr>
              <a:spLocks noChangeArrowheads="1"/>
            </p:cNvSpPr>
            <p:nvPr/>
          </p:nvSpPr>
          <p:spPr bwMode="auto">
            <a:xfrm>
              <a:off x="2336" y="981"/>
              <a:ext cx="226" cy="163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64066" name="Group 578"/>
            <p:cNvGrpSpPr>
              <a:grpSpLocks/>
            </p:cNvGrpSpPr>
            <p:nvPr/>
          </p:nvGrpSpPr>
          <p:grpSpPr bwMode="auto">
            <a:xfrm>
              <a:off x="1111" y="2840"/>
              <a:ext cx="272" cy="272"/>
              <a:chOff x="1610" y="3249"/>
              <a:chExt cx="272" cy="272"/>
            </a:xfrm>
          </p:grpSpPr>
          <p:sp>
            <p:nvSpPr>
              <p:cNvPr id="64067" name="Rectangle 579"/>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068" name="Rectangle 580"/>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069" name="Group 581"/>
            <p:cNvGrpSpPr>
              <a:grpSpLocks/>
            </p:cNvGrpSpPr>
            <p:nvPr/>
          </p:nvGrpSpPr>
          <p:grpSpPr bwMode="auto">
            <a:xfrm>
              <a:off x="1111" y="3340"/>
              <a:ext cx="272" cy="272"/>
              <a:chOff x="1610" y="3249"/>
              <a:chExt cx="272" cy="272"/>
            </a:xfrm>
          </p:grpSpPr>
          <p:sp>
            <p:nvSpPr>
              <p:cNvPr id="64070" name="Rectangle 582"/>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071" name="Rectangle 583"/>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072" name="Group 584"/>
            <p:cNvGrpSpPr>
              <a:grpSpLocks/>
            </p:cNvGrpSpPr>
            <p:nvPr/>
          </p:nvGrpSpPr>
          <p:grpSpPr bwMode="auto">
            <a:xfrm>
              <a:off x="1020" y="3793"/>
              <a:ext cx="272" cy="272"/>
              <a:chOff x="1610" y="3249"/>
              <a:chExt cx="272" cy="272"/>
            </a:xfrm>
          </p:grpSpPr>
          <p:sp>
            <p:nvSpPr>
              <p:cNvPr id="64073" name="Rectangle 585"/>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074" name="Rectangle 586"/>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075" name="Group 587"/>
            <p:cNvGrpSpPr>
              <a:grpSpLocks/>
            </p:cNvGrpSpPr>
            <p:nvPr/>
          </p:nvGrpSpPr>
          <p:grpSpPr bwMode="auto">
            <a:xfrm>
              <a:off x="1746" y="3793"/>
              <a:ext cx="272" cy="272"/>
              <a:chOff x="1610" y="3249"/>
              <a:chExt cx="272" cy="272"/>
            </a:xfrm>
          </p:grpSpPr>
          <p:sp>
            <p:nvSpPr>
              <p:cNvPr id="64076" name="Rectangle 588"/>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077" name="Rectangle 589"/>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078" name="Group 590"/>
            <p:cNvGrpSpPr>
              <a:grpSpLocks/>
            </p:cNvGrpSpPr>
            <p:nvPr/>
          </p:nvGrpSpPr>
          <p:grpSpPr bwMode="auto">
            <a:xfrm>
              <a:off x="2472" y="3793"/>
              <a:ext cx="272" cy="272"/>
              <a:chOff x="1610" y="3249"/>
              <a:chExt cx="272" cy="272"/>
            </a:xfrm>
          </p:grpSpPr>
          <p:sp>
            <p:nvSpPr>
              <p:cNvPr id="64079" name="Rectangle 591"/>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080" name="Rectangle 592"/>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081" name="Group 593"/>
            <p:cNvGrpSpPr>
              <a:grpSpLocks/>
            </p:cNvGrpSpPr>
            <p:nvPr/>
          </p:nvGrpSpPr>
          <p:grpSpPr bwMode="auto">
            <a:xfrm>
              <a:off x="2336" y="2840"/>
              <a:ext cx="272" cy="272"/>
              <a:chOff x="1610" y="3249"/>
              <a:chExt cx="272" cy="272"/>
            </a:xfrm>
          </p:grpSpPr>
          <p:sp>
            <p:nvSpPr>
              <p:cNvPr id="64082" name="Rectangle 594"/>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083" name="Rectangle 595"/>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084" name="Group 596"/>
            <p:cNvGrpSpPr>
              <a:grpSpLocks/>
            </p:cNvGrpSpPr>
            <p:nvPr/>
          </p:nvGrpSpPr>
          <p:grpSpPr bwMode="auto">
            <a:xfrm>
              <a:off x="2336" y="3340"/>
              <a:ext cx="272" cy="272"/>
              <a:chOff x="1610" y="3249"/>
              <a:chExt cx="272" cy="272"/>
            </a:xfrm>
          </p:grpSpPr>
          <p:sp>
            <p:nvSpPr>
              <p:cNvPr id="64085" name="Rectangle 597"/>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086" name="Rectangle 598"/>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087" name="Group 599"/>
            <p:cNvGrpSpPr>
              <a:grpSpLocks/>
            </p:cNvGrpSpPr>
            <p:nvPr/>
          </p:nvGrpSpPr>
          <p:grpSpPr bwMode="auto">
            <a:xfrm>
              <a:off x="2336" y="1752"/>
              <a:ext cx="272" cy="272"/>
              <a:chOff x="1610" y="3249"/>
              <a:chExt cx="272" cy="272"/>
            </a:xfrm>
          </p:grpSpPr>
          <p:sp>
            <p:nvSpPr>
              <p:cNvPr id="64088" name="Rectangle 600"/>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089" name="Rectangle 601"/>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090" name="Group 602"/>
            <p:cNvGrpSpPr>
              <a:grpSpLocks/>
            </p:cNvGrpSpPr>
            <p:nvPr/>
          </p:nvGrpSpPr>
          <p:grpSpPr bwMode="auto">
            <a:xfrm>
              <a:off x="2336" y="1253"/>
              <a:ext cx="272" cy="272"/>
              <a:chOff x="1610" y="3249"/>
              <a:chExt cx="272" cy="272"/>
            </a:xfrm>
          </p:grpSpPr>
          <p:sp>
            <p:nvSpPr>
              <p:cNvPr id="64091" name="Rectangle 603"/>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092" name="Rectangle 604"/>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093" name="Group 605"/>
            <p:cNvGrpSpPr>
              <a:grpSpLocks/>
            </p:cNvGrpSpPr>
            <p:nvPr/>
          </p:nvGrpSpPr>
          <p:grpSpPr bwMode="auto">
            <a:xfrm>
              <a:off x="1111" y="1253"/>
              <a:ext cx="272" cy="272"/>
              <a:chOff x="1610" y="3249"/>
              <a:chExt cx="272" cy="272"/>
            </a:xfrm>
          </p:grpSpPr>
          <p:sp>
            <p:nvSpPr>
              <p:cNvPr id="64094" name="Rectangle 606"/>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095" name="Rectangle 607"/>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096" name="Group 608"/>
            <p:cNvGrpSpPr>
              <a:grpSpLocks/>
            </p:cNvGrpSpPr>
            <p:nvPr/>
          </p:nvGrpSpPr>
          <p:grpSpPr bwMode="auto">
            <a:xfrm>
              <a:off x="1111" y="1707"/>
              <a:ext cx="272" cy="272"/>
              <a:chOff x="1610" y="3249"/>
              <a:chExt cx="272" cy="272"/>
            </a:xfrm>
          </p:grpSpPr>
          <p:sp>
            <p:nvSpPr>
              <p:cNvPr id="64097" name="Rectangle 609"/>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098" name="Rectangle 610"/>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099" name="Group 611"/>
            <p:cNvGrpSpPr>
              <a:grpSpLocks/>
            </p:cNvGrpSpPr>
            <p:nvPr/>
          </p:nvGrpSpPr>
          <p:grpSpPr bwMode="auto">
            <a:xfrm>
              <a:off x="1066" y="754"/>
              <a:ext cx="272" cy="272"/>
              <a:chOff x="1610" y="3249"/>
              <a:chExt cx="272" cy="272"/>
            </a:xfrm>
          </p:grpSpPr>
          <p:sp>
            <p:nvSpPr>
              <p:cNvPr id="64100" name="Rectangle 612"/>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101" name="Rectangle 613"/>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102" name="Group 614"/>
            <p:cNvGrpSpPr>
              <a:grpSpLocks/>
            </p:cNvGrpSpPr>
            <p:nvPr/>
          </p:nvGrpSpPr>
          <p:grpSpPr bwMode="auto">
            <a:xfrm>
              <a:off x="1746" y="754"/>
              <a:ext cx="272" cy="272"/>
              <a:chOff x="1610" y="3249"/>
              <a:chExt cx="272" cy="272"/>
            </a:xfrm>
          </p:grpSpPr>
          <p:sp>
            <p:nvSpPr>
              <p:cNvPr id="64103" name="Rectangle 615"/>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104" name="Rectangle 616"/>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105" name="Group 617"/>
            <p:cNvGrpSpPr>
              <a:grpSpLocks/>
            </p:cNvGrpSpPr>
            <p:nvPr/>
          </p:nvGrpSpPr>
          <p:grpSpPr bwMode="auto">
            <a:xfrm>
              <a:off x="2427" y="754"/>
              <a:ext cx="272" cy="272"/>
              <a:chOff x="1610" y="3249"/>
              <a:chExt cx="272" cy="272"/>
            </a:xfrm>
          </p:grpSpPr>
          <p:sp>
            <p:nvSpPr>
              <p:cNvPr id="64106" name="Rectangle 618"/>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107" name="Rectangle 619"/>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grpSp>
        <p:nvGrpSpPr>
          <p:cNvPr id="64108" name="Group 620"/>
          <p:cNvGrpSpPr>
            <a:grpSpLocks/>
          </p:cNvGrpSpPr>
          <p:nvPr/>
        </p:nvGrpSpPr>
        <p:grpSpPr bwMode="auto">
          <a:xfrm>
            <a:off x="898525" y="4076700"/>
            <a:ext cx="1512888" cy="1728788"/>
            <a:chOff x="249" y="754"/>
            <a:chExt cx="3085" cy="3311"/>
          </a:xfrm>
        </p:grpSpPr>
        <p:sp>
          <p:nvSpPr>
            <p:cNvPr id="64109" name="Rectangle 621"/>
            <p:cNvSpPr>
              <a:spLocks noChangeArrowheads="1"/>
            </p:cNvSpPr>
            <p:nvPr/>
          </p:nvSpPr>
          <p:spPr bwMode="auto">
            <a:xfrm>
              <a:off x="1066" y="2750"/>
              <a:ext cx="1587" cy="1315"/>
            </a:xfrm>
            <a:prstGeom prst="rect">
              <a:avLst/>
            </a:prstGeom>
            <a:noFill/>
            <a:ln w="9525">
              <a:solidFill>
                <a:schemeClr val="tx1"/>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110" name="Rectangle 622"/>
            <p:cNvSpPr>
              <a:spLocks noChangeArrowheads="1"/>
            </p:cNvSpPr>
            <p:nvPr/>
          </p:nvSpPr>
          <p:spPr bwMode="auto">
            <a:xfrm>
              <a:off x="1156" y="1207"/>
              <a:ext cx="1406" cy="862"/>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111" name="Rectangle 623"/>
            <p:cNvSpPr>
              <a:spLocks noChangeArrowheads="1"/>
            </p:cNvSpPr>
            <p:nvPr/>
          </p:nvSpPr>
          <p:spPr bwMode="auto">
            <a:xfrm>
              <a:off x="1156" y="2795"/>
              <a:ext cx="1406" cy="862"/>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112" name="Rectangle 624"/>
            <p:cNvSpPr>
              <a:spLocks noChangeArrowheads="1"/>
            </p:cNvSpPr>
            <p:nvPr/>
          </p:nvSpPr>
          <p:spPr bwMode="auto">
            <a:xfrm>
              <a:off x="249" y="3838"/>
              <a:ext cx="2994" cy="22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113" name="Rectangle 625"/>
            <p:cNvSpPr>
              <a:spLocks noChangeArrowheads="1"/>
            </p:cNvSpPr>
            <p:nvPr/>
          </p:nvSpPr>
          <p:spPr bwMode="auto">
            <a:xfrm>
              <a:off x="340" y="754"/>
              <a:ext cx="2994" cy="22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114" name="Rectangle 626"/>
            <p:cNvSpPr>
              <a:spLocks noChangeArrowheads="1"/>
            </p:cNvSpPr>
            <p:nvPr/>
          </p:nvSpPr>
          <p:spPr bwMode="auto">
            <a:xfrm>
              <a:off x="1156" y="754"/>
              <a:ext cx="227" cy="131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115" name="Rectangle 627"/>
            <p:cNvSpPr>
              <a:spLocks noChangeArrowheads="1"/>
            </p:cNvSpPr>
            <p:nvPr/>
          </p:nvSpPr>
          <p:spPr bwMode="auto">
            <a:xfrm>
              <a:off x="1473" y="1071"/>
              <a:ext cx="182" cy="2631"/>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116" name="Rectangle 628"/>
            <p:cNvSpPr>
              <a:spLocks noChangeArrowheads="1"/>
            </p:cNvSpPr>
            <p:nvPr/>
          </p:nvSpPr>
          <p:spPr bwMode="auto">
            <a:xfrm>
              <a:off x="2063" y="1071"/>
              <a:ext cx="182" cy="2631"/>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117" name="Rectangle 629"/>
            <p:cNvSpPr>
              <a:spLocks noChangeArrowheads="1"/>
            </p:cNvSpPr>
            <p:nvPr/>
          </p:nvSpPr>
          <p:spPr bwMode="auto">
            <a:xfrm>
              <a:off x="2336" y="2750"/>
              <a:ext cx="226" cy="108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118" name="Rectangle 630"/>
            <p:cNvSpPr>
              <a:spLocks noChangeArrowheads="1"/>
            </p:cNvSpPr>
            <p:nvPr/>
          </p:nvSpPr>
          <p:spPr bwMode="auto">
            <a:xfrm>
              <a:off x="1156" y="2750"/>
              <a:ext cx="226" cy="108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119" name="Rectangle 631"/>
            <p:cNvSpPr>
              <a:spLocks noChangeArrowheads="1"/>
            </p:cNvSpPr>
            <p:nvPr/>
          </p:nvSpPr>
          <p:spPr bwMode="auto">
            <a:xfrm>
              <a:off x="1791" y="2432"/>
              <a:ext cx="181" cy="127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120" name="Rectangle 632"/>
            <p:cNvSpPr>
              <a:spLocks noChangeArrowheads="1"/>
            </p:cNvSpPr>
            <p:nvPr/>
          </p:nvSpPr>
          <p:spPr bwMode="auto">
            <a:xfrm>
              <a:off x="1791" y="2387"/>
              <a:ext cx="771" cy="22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121" name="Rectangle 633"/>
            <p:cNvSpPr>
              <a:spLocks noChangeArrowheads="1"/>
            </p:cNvSpPr>
            <p:nvPr/>
          </p:nvSpPr>
          <p:spPr bwMode="auto">
            <a:xfrm>
              <a:off x="2336" y="981"/>
              <a:ext cx="226" cy="163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64122" name="Group 634"/>
            <p:cNvGrpSpPr>
              <a:grpSpLocks/>
            </p:cNvGrpSpPr>
            <p:nvPr/>
          </p:nvGrpSpPr>
          <p:grpSpPr bwMode="auto">
            <a:xfrm>
              <a:off x="1111" y="2840"/>
              <a:ext cx="272" cy="272"/>
              <a:chOff x="1610" y="3249"/>
              <a:chExt cx="272" cy="272"/>
            </a:xfrm>
          </p:grpSpPr>
          <p:sp>
            <p:nvSpPr>
              <p:cNvPr id="64123" name="Rectangle 635"/>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124" name="Rectangle 636"/>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125" name="Group 637"/>
            <p:cNvGrpSpPr>
              <a:grpSpLocks/>
            </p:cNvGrpSpPr>
            <p:nvPr/>
          </p:nvGrpSpPr>
          <p:grpSpPr bwMode="auto">
            <a:xfrm>
              <a:off x="1111" y="3340"/>
              <a:ext cx="272" cy="272"/>
              <a:chOff x="1610" y="3249"/>
              <a:chExt cx="272" cy="272"/>
            </a:xfrm>
          </p:grpSpPr>
          <p:sp>
            <p:nvSpPr>
              <p:cNvPr id="64126" name="Rectangle 638"/>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127" name="Rectangle 639"/>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128" name="Group 640"/>
            <p:cNvGrpSpPr>
              <a:grpSpLocks/>
            </p:cNvGrpSpPr>
            <p:nvPr/>
          </p:nvGrpSpPr>
          <p:grpSpPr bwMode="auto">
            <a:xfrm>
              <a:off x="1020" y="3793"/>
              <a:ext cx="272" cy="272"/>
              <a:chOff x="1610" y="3249"/>
              <a:chExt cx="272" cy="272"/>
            </a:xfrm>
          </p:grpSpPr>
          <p:sp>
            <p:nvSpPr>
              <p:cNvPr id="64129" name="Rectangle 641"/>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130" name="Rectangle 642"/>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131" name="Group 643"/>
            <p:cNvGrpSpPr>
              <a:grpSpLocks/>
            </p:cNvGrpSpPr>
            <p:nvPr/>
          </p:nvGrpSpPr>
          <p:grpSpPr bwMode="auto">
            <a:xfrm>
              <a:off x="1746" y="3793"/>
              <a:ext cx="272" cy="272"/>
              <a:chOff x="1610" y="3249"/>
              <a:chExt cx="272" cy="272"/>
            </a:xfrm>
          </p:grpSpPr>
          <p:sp>
            <p:nvSpPr>
              <p:cNvPr id="64132" name="Rectangle 644"/>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133" name="Rectangle 645"/>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134" name="Group 646"/>
            <p:cNvGrpSpPr>
              <a:grpSpLocks/>
            </p:cNvGrpSpPr>
            <p:nvPr/>
          </p:nvGrpSpPr>
          <p:grpSpPr bwMode="auto">
            <a:xfrm>
              <a:off x="2472" y="3793"/>
              <a:ext cx="272" cy="272"/>
              <a:chOff x="1610" y="3249"/>
              <a:chExt cx="272" cy="272"/>
            </a:xfrm>
          </p:grpSpPr>
          <p:sp>
            <p:nvSpPr>
              <p:cNvPr id="64135" name="Rectangle 647"/>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136" name="Rectangle 648"/>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137" name="Group 649"/>
            <p:cNvGrpSpPr>
              <a:grpSpLocks/>
            </p:cNvGrpSpPr>
            <p:nvPr/>
          </p:nvGrpSpPr>
          <p:grpSpPr bwMode="auto">
            <a:xfrm>
              <a:off x="2336" y="2840"/>
              <a:ext cx="272" cy="272"/>
              <a:chOff x="1610" y="3249"/>
              <a:chExt cx="272" cy="272"/>
            </a:xfrm>
          </p:grpSpPr>
          <p:sp>
            <p:nvSpPr>
              <p:cNvPr id="64138" name="Rectangle 650"/>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139" name="Rectangle 651"/>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140" name="Group 652"/>
            <p:cNvGrpSpPr>
              <a:grpSpLocks/>
            </p:cNvGrpSpPr>
            <p:nvPr/>
          </p:nvGrpSpPr>
          <p:grpSpPr bwMode="auto">
            <a:xfrm>
              <a:off x="2336" y="3340"/>
              <a:ext cx="272" cy="272"/>
              <a:chOff x="1610" y="3249"/>
              <a:chExt cx="272" cy="272"/>
            </a:xfrm>
          </p:grpSpPr>
          <p:sp>
            <p:nvSpPr>
              <p:cNvPr id="64141" name="Rectangle 653"/>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142" name="Rectangle 654"/>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143" name="Group 655"/>
            <p:cNvGrpSpPr>
              <a:grpSpLocks/>
            </p:cNvGrpSpPr>
            <p:nvPr/>
          </p:nvGrpSpPr>
          <p:grpSpPr bwMode="auto">
            <a:xfrm>
              <a:off x="2336" y="1752"/>
              <a:ext cx="272" cy="272"/>
              <a:chOff x="1610" y="3249"/>
              <a:chExt cx="272" cy="272"/>
            </a:xfrm>
          </p:grpSpPr>
          <p:sp>
            <p:nvSpPr>
              <p:cNvPr id="64144" name="Rectangle 656"/>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145" name="Rectangle 657"/>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146" name="Group 658"/>
            <p:cNvGrpSpPr>
              <a:grpSpLocks/>
            </p:cNvGrpSpPr>
            <p:nvPr/>
          </p:nvGrpSpPr>
          <p:grpSpPr bwMode="auto">
            <a:xfrm>
              <a:off x="2336" y="1253"/>
              <a:ext cx="272" cy="272"/>
              <a:chOff x="1610" y="3249"/>
              <a:chExt cx="272" cy="272"/>
            </a:xfrm>
          </p:grpSpPr>
          <p:sp>
            <p:nvSpPr>
              <p:cNvPr id="64147" name="Rectangle 659"/>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148" name="Rectangle 660"/>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149" name="Group 661"/>
            <p:cNvGrpSpPr>
              <a:grpSpLocks/>
            </p:cNvGrpSpPr>
            <p:nvPr/>
          </p:nvGrpSpPr>
          <p:grpSpPr bwMode="auto">
            <a:xfrm>
              <a:off x="1111" y="1253"/>
              <a:ext cx="272" cy="272"/>
              <a:chOff x="1610" y="3249"/>
              <a:chExt cx="272" cy="272"/>
            </a:xfrm>
          </p:grpSpPr>
          <p:sp>
            <p:nvSpPr>
              <p:cNvPr id="64150" name="Rectangle 662"/>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151" name="Rectangle 663"/>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152" name="Group 664"/>
            <p:cNvGrpSpPr>
              <a:grpSpLocks/>
            </p:cNvGrpSpPr>
            <p:nvPr/>
          </p:nvGrpSpPr>
          <p:grpSpPr bwMode="auto">
            <a:xfrm>
              <a:off x="1111" y="1707"/>
              <a:ext cx="272" cy="272"/>
              <a:chOff x="1610" y="3249"/>
              <a:chExt cx="272" cy="272"/>
            </a:xfrm>
          </p:grpSpPr>
          <p:sp>
            <p:nvSpPr>
              <p:cNvPr id="64153" name="Rectangle 665"/>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154" name="Rectangle 666"/>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155" name="Group 667"/>
            <p:cNvGrpSpPr>
              <a:grpSpLocks/>
            </p:cNvGrpSpPr>
            <p:nvPr/>
          </p:nvGrpSpPr>
          <p:grpSpPr bwMode="auto">
            <a:xfrm>
              <a:off x="1066" y="754"/>
              <a:ext cx="272" cy="272"/>
              <a:chOff x="1610" y="3249"/>
              <a:chExt cx="272" cy="272"/>
            </a:xfrm>
          </p:grpSpPr>
          <p:sp>
            <p:nvSpPr>
              <p:cNvPr id="64156" name="Rectangle 668"/>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157" name="Rectangle 669"/>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158" name="Group 670"/>
            <p:cNvGrpSpPr>
              <a:grpSpLocks/>
            </p:cNvGrpSpPr>
            <p:nvPr/>
          </p:nvGrpSpPr>
          <p:grpSpPr bwMode="auto">
            <a:xfrm>
              <a:off x="1746" y="754"/>
              <a:ext cx="272" cy="272"/>
              <a:chOff x="1610" y="3249"/>
              <a:chExt cx="272" cy="272"/>
            </a:xfrm>
          </p:grpSpPr>
          <p:sp>
            <p:nvSpPr>
              <p:cNvPr id="64159" name="Rectangle 671"/>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160" name="Rectangle 672"/>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161" name="Group 673"/>
            <p:cNvGrpSpPr>
              <a:grpSpLocks/>
            </p:cNvGrpSpPr>
            <p:nvPr/>
          </p:nvGrpSpPr>
          <p:grpSpPr bwMode="auto">
            <a:xfrm>
              <a:off x="2427" y="754"/>
              <a:ext cx="272" cy="272"/>
              <a:chOff x="1610" y="3249"/>
              <a:chExt cx="272" cy="272"/>
            </a:xfrm>
          </p:grpSpPr>
          <p:sp>
            <p:nvSpPr>
              <p:cNvPr id="64162" name="Rectangle 674"/>
              <p:cNvSpPr>
                <a:spLocks noChangeArrowheads="1"/>
              </p:cNvSpPr>
              <p:nvPr/>
            </p:nvSpPr>
            <p:spPr bwMode="auto">
              <a:xfrm>
                <a:off x="1610" y="3249"/>
                <a:ext cx="272" cy="27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163" name="Rectangle 675"/>
              <p:cNvSpPr>
                <a:spLocks noChangeArrowheads="1"/>
              </p:cNvSpPr>
              <p:nvPr/>
            </p:nvSpPr>
            <p:spPr bwMode="auto">
              <a:xfrm>
                <a:off x="1701" y="3339"/>
                <a:ext cx="90" cy="91"/>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sp>
        <p:nvSpPr>
          <p:cNvPr id="64164" name="Rectangle 676"/>
          <p:cNvSpPr>
            <a:spLocks noChangeArrowheads="1"/>
          </p:cNvSpPr>
          <p:nvPr/>
        </p:nvSpPr>
        <p:spPr bwMode="auto">
          <a:xfrm>
            <a:off x="6948488" y="1700213"/>
            <a:ext cx="71437" cy="1296987"/>
          </a:xfrm>
          <a:prstGeom prst="rect">
            <a:avLst/>
          </a:prstGeom>
          <a:solidFill>
            <a:srgbClr val="FF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165" name="Rectangle 677"/>
          <p:cNvSpPr>
            <a:spLocks noChangeArrowheads="1"/>
          </p:cNvSpPr>
          <p:nvPr/>
        </p:nvSpPr>
        <p:spPr bwMode="auto">
          <a:xfrm>
            <a:off x="7308850" y="1700213"/>
            <a:ext cx="71438" cy="1081087"/>
          </a:xfrm>
          <a:prstGeom prst="rect">
            <a:avLst/>
          </a:prstGeom>
          <a:solidFill>
            <a:srgbClr val="FF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166" name="Rectangle 678"/>
          <p:cNvSpPr>
            <a:spLocks noChangeArrowheads="1"/>
          </p:cNvSpPr>
          <p:nvPr/>
        </p:nvSpPr>
        <p:spPr bwMode="auto">
          <a:xfrm>
            <a:off x="1042988" y="3067050"/>
            <a:ext cx="6913562" cy="7143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167" name="Rectangle 679"/>
          <p:cNvSpPr>
            <a:spLocks noChangeArrowheads="1"/>
          </p:cNvSpPr>
          <p:nvPr/>
        </p:nvSpPr>
        <p:spPr bwMode="auto">
          <a:xfrm>
            <a:off x="1042988" y="3209925"/>
            <a:ext cx="6913562" cy="7143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168" name="Rectangle 680"/>
          <p:cNvSpPr>
            <a:spLocks noChangeArrowheads="1"/>
          </p:cNvSpPr>
          <p:nvPr/>
        </p:nvSpPr>
        <p:spPr bwMode="auto">
          <a:xfrm>
            <a:off x="1042988" y="3352800"/>
            <a:ext cx="6913562" cy="7143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169" name="Rectangle 681"/>
          <p:cNvSpPr>
            <a:spLocks noChangeArrowheads="1"/>
          </p:cNvSpPr>
          <p:nvPr/>
        </p:nvSpPr>
        <p:spPr bwMode="auto">
          <a:xfrm>
            <a:off x="1042988" y="3495675"/>
            <a:ext cx="6913562" cy="7143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170" name="Rectangle 682"/>
          <p:cNvSpPr>
            <a:spLocks noChangeArrowheads="1"/>
          </p:cNvSpPr>
          <p:nvPr/>
        </p:nvSpPr>
        <p:spPr bwMode="auto">
          <a:xfrm>
            <a:off x="1042988" y="3638550"/>
            <a:ext cx="6913562" cy="7143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171" name="Rectangle 683"/>
          <p:cNvSpPr>
            <a:spLocks noChangeArrowheads="1"/>
          </p:cNvSpPr>
          <p:nvPr/>
        </p:nvSpPr>
        <p:spPr bwMode="auto">
          <a:xfrm>
            <a:off x="1042988" y="3781425"/>
            <a:ext cx="6913562" cy="7143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172" name="Rectangle 684"/>
          <p:cNvSpPr>
            <a:spLocks noChangeArrowheads="1"/>
          </p:cNvSpPr>
          <p:nvPr/>
        </p:nvSpPr>
        <p:spPr bwMode="auto">
          <a:xfrm>
            <a:off x="7453313" y="1700213"/>
            <a:ext cx="71437" cy="2160587"/>
          </a:xfrm>
          <a:prstGeom prst="rect">
            <a:avLst/>
          </a:prstGeom>
          <a:solidFill>
            <a:srgbClr val="FF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173" name="Rectangle 685"/>
          <p:cNvSpPr>
            <a:spLocks noChangeArrowheads="1"/>
          </p:cNvSpPr>
          <p:nvPr/>
        </p:nvSpPr>
        <p:spPr bwMode="auto">
          <a:xfrm>
            <a:off x="6156325" y="1700213"/>
            <a:ext cx="71438" cy="2016125"/>
          </a:xfrm>
          <a:prstGeom prst="rect">
            <a:avLst/>
          </a:prstGeom>
          <a:solidFill>
            <a:srgbClr val="FF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174" name="Rectangle 686"/>
          <p:cNvSpPr>
            <a:spLocks noChangeArrowheads="1"/>
          </p:cNvSpPr>
          <p:nvPr/>
        </p:nvSpPr>
        <p:spPr bwMode="auto">
          <a:xfrm>
            <a:off x="5940425" y="1700213"/>
            <a:ext cx="71438" cy="1081087"/>
          </a:xfrm>
          <a:prstGeom prst="rect">
            <a:avLst/>
          </a:prstGeom>
          <a:solidFill>
            <a:srgbClr val="FF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175" name="Rectangle 687"/>
          <p:cNvSpPr>
            <a:spLocks noChangeArrowheads="1"/>
          </p:cNvSpPr>
          <p:nvPr/>
        </p:nvSpPr>
        <p:spPr bwMode="auto">
          <a:xfrm>
            <a:off x="1404938" y="1700213"/>
            <a:ext cx="71437" cy="1081087"/>
          </a:xfrm>
          <a:prstGeom prst="rect">
            <a:avLst/>
          </a:prstGeom>
          <a:solidFill>
            <a:srgbClr val="FF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176" name="Rectangle 688"/>
          <p:cNvSpPr>
            <a:spLocks noChangeArrowheads="1"/>
          </p:cNvSpPr>
          <p:nvPr/>
        </p:nvSpPr>
        <p:spPr bwMode="auto">
          <a:xfrm>
            <a:off x="1763713" y="1700213"/>
            <a:ext cx="71437" cy="1657350"/>
          </a:xfrm>
          <a:prstGeom prst="rect">
            <a:avLst/>
          </a:prstGeom>
          <a:solidFill>
            <a:srgbClr val="FF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177" name="Rectangle 689"/>
          <p:cNvSpPr>
            <a:spLocks noChangeArrowheads="1"/>
          </p:cNvSpPr>
          <p:nvPr/>
        </p:nvSpPr>
        <p:spPr bwMode="auto">
          <a:xfrm>
            <a:off x="2122488" y="1700213"/>
            <a:ext cx="73025" cy="1512887"/>
          </a:xfrm>
          <a:prstGeom prst="rect">
            <a:avLst/>
          </a:prstGeom>
          <a:solidFill>
            <a:srgbClr val="FF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178" name="Rectangle 690"/>
          <p:cNvSpPr>
            <a:spLocks noChangeArrowheads="1"/>
          </p:cNvSpPr>
          <p:nvPr/>
        </p:nvSpPr>
        <p:spPr bwMode="auto">
          <a:xfrm>
            <a:off x="2555875" y="1771650"/>
            <a:ext cx="71438" cy="1728788"/>
          </a:xfrm>
          <a:prstGeom prst="rect">
            <a:avLst/>
          </a:prstGeom>
          <a:solidFill>
            <a:srgbClr val="FF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179" name="Rectangle 691"/>
          <p:cNvSpPr>
            <a:spLocks noChangeArrowheads="1"/>
          </p:cNvSpPr>
          <p:nvPr/>
        </p:nvSpPr>
        <p:spPr bwMode="auto">
          <a:xfrm>
            <a:off x="3492500" y="1700213"/>
            <a:ext cx="71438" cy="1081087"/>
          </a:xfrm>
          <a:prstGeom prst="rect">
            <a:avLst/>
          </a:prstGeom>
          <a:solidFill>
            <a:srgbClr val="FF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180" name="Rectangle 692"/>
          <p:cNvSpPr>
            <a:spLocks noChangeArrowheads="1"/>
          </p:cNvSpPr>
          <p:nvPr/>
        </p:nvSpPr>
        <p:spPr bwMode="auto">
          <a:xfrm>
            <a:off x="2987675" y="1700213"/>
            <a:ext cx="71438" cy="1800225"/>
          </a:xfrm>
          <a:prstGeom prst="rect">
            <a:avLst/>
          </a:prstGeom>
          <a:solidFill>
            <a:srgbClr val="FF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181" name="Rectangle 693"/>
          <p:cNvSpPr>
            <a:spLocks noChangeArrowheads="1"/>
          </p:cNvSpPr>
          <p:nvPr/>
        </p:nvSpPr>
        <p:spPr bwMode="auto">
          <a:xfrm>
            <a:off x="3276600" y="1700213"/>
            <a:ext cx="71438" cy="1512887"/>
          </a:xfrm>
          <a:prstGeom prst="rect">
            <a:avLst/>
          </a:prstGeom>
          <a:solidFill>
            <a:srgbClr val="FF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182" name="Rectangle 694"/>
          <p:cNvSpPr>
            <a:spLocks noChangeArrowheads="1"/>
          </p:cNvSpPr>
          <p:nvPr/>
        </p:nvSpPr>
        <p:spPr bwMode="auto">
          <a:xfrm>
            <a:off x="5076825" y="1773238"/>
            <a:ext cx="71438" cy="1943100"/>
          </a:xfrm>
          <a:prstGeom prst="rect">
            <a:avLst/>
          </a:prstGeom>
          <a:solidFill>
            <a:srgbClr val="FF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183" name="Rectangle 695"/>
          <p:cNvSpPr>
            <a:spLocks noChangeArrowheads="1"/>
          </p:cNvSpPr>
          <p:nvPr/>
        </p:nvSpPr>
        <p:spPr bwMode="auto">
          <a:xfrm>
            <a:off x="4067175" y="1700213"/>
            <a:ext cx="73025" cy="2089150"/>
          </a:xfrm>
          <a:prstGeom prst="rect">
            <a:avLst/>
          </a:prstGeom>
          <a:solidFill>
            <a:srgbClr val="FF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184" name="Rectangle 696"/>
          <p:cNvSpPr>
            <a:spLocks noChangeArrowheads="1"/>
          </p:cNvSpPr>
          <p:nvPr/>
        </p:nvSpPr>
        <p:spPr bwMode="auto">
          <a:xfrm>
            <a:off x="4429125" y="1700213"/>
            <a:ext cx="71438" cy="1800225"/>
          </a:xfrm>
          <a:prstGeom prst="rect">
            <a:avLst/>
          </a:prstGeom>
          <a:solidFill>
            <a:srgbClr val="FF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185" name="Rectangle 697"/>
          <p:cNvSpPr>
            <a:spLocks noChangeArrowheads="1"/>
          </p:cNvSpPr>
          <p:nvPr/>
        </p:nvSpPr>
        <p:spPr bwMode="auto">
          <a:xfrm>
            <a:off x="4791075" y="1700213"/>
            <a:ext cx="69850" cy="1296987"/>
          </a:xfrm>
          <a:prstGeom prst="rect">
            <a:avLst/>
          </a:prstGeom>
          <a:solidFill>
            <a:srgbClr val="FF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186" name="Rectangle 698"/>
          <p:cNvSpPr>
            <a:spLocks noChangeArrowheads="1"/>
          </p:cNvSpPr>
          <p:nvPr/>
        </p:nvSpPr>
        <p:spPr bwMode="auto">
          <a:xfrm>
            <a:off x="5651500" y="1700213"/>
            <a:ext cx="73025" cy="1657350"/>
          </a:xfrm>
          <a:prstGeom prst="rect">
            <a:avLst/>
          </a:prstGeom>
          <a:solidFill>
            <a:srgbClr val="FF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 name="テキスト ボックス 1"/>
          <p:cNvSpPr txBox="1"/>
          <p:nvPr/>
        </p:nvSpPr>
        <p:spPr>
          <a:xfrm>
            <a:off x="8114006" y="697549"/>
            <a:ext cx="595035" cy="369332"/>
          </a:xfrm>
          <a:prstGeom prst="rect">
            <a:avLst/>
          </a:prstGeom>
          <a:noFill/>
        </p:spPr>
        <p:txBody>
          <a:bodyPr wrap="none" rtlCol="0">
            <a:spAutoFit/>
          </a:bodyPr>
          <a:lstStyle/>
          <a:p>
            <a:r>
              <a:rPr kumimoji="1" lang="en-US" altLang="ja-JP"/>
              <a:t>Vdd</a:t>
            </a:r>
            <a:endParaRPr kumimoji="1" lang="ja-JP" altLang="en-US" dirty="0"/>
          </a:p>
        </p:txBody>
      </p:sp>
      <p:sp>
        <p:nvSpPr>
          <p:cNvPr id="700" name="テキスト ボックス 699"/>
          <p:cNvSpPr txBox="1"/>
          <p:nvPr/>
        </p:nvSpPr>
        <p:spPr>
          <a:xfrm>
            <a:off x="8158036" y="3913321"/>
            <a:ext cx="595035" cy="369332"/>
          </a:xfrm>
          <a:prstGeom prst="rect">
            <a:avLst/>
          </a:prstGeom>
          <a:noFill/>
        </p:spPr>
        <p:txBody>
          <a:bodyPr wrap="none" rtlCol="0">
            <a:spAutoFit/>
          </a:bodyPr>
          <a:lstStyle/>
          <a:p>
            <a:r>
              <a:rPr kumimoji="1" lang="en-US" altLang="ja-JP"/>
              <a:t>Vdd</a:t>
            </a:r>
            <a:endParaRPr kumimoji="1" lang="ja-JP" altLang="en-US" dirty="0"/>
          </a:p>
        </p:txBody>
      </p:sp>
      <p:sp>
        <p:nvSpPr>
          <p:cNvPr id="701" name="テキスト ボックス 700"/>
          <p:cNvSpPr txBox="1"/>
          <p:nvPr/>
        </p:nvSpPr>
        <p:spPr>
          <a:xfrm>
            <a:off x="8166016" y="2179795"/>
            <a:ext cx="697627" cy="369332"/>
          </a:xfrm>
          <a:prstGeom prst="rect">
            <a:avLst/>
          </a:prstGeom>
          <a:noFill/>
        </p:spPr>
        <p:txBody>
          <a:bodyPr wrap="none" rtlCol="0">
            <a:spAutoFit/>
          </a:bodyPr>
          <a:lstStyle/>
          <a:p>
            <a:r>
              <a:rPr lang="en-US" altLang="ja-JP" dirty="0"/>
              <a:t>GND</a:t>
            </a:r>
            <a:endParaRPr kumimoji="1" lang="ja-JP" altLang="en-US" dirty="0"/>
          </a:p>
        </p:txBody>
      </p:sp>
      <p:sp>
        <p:nvSpPr>
          <p:cNvPr id="702" name="テキスト ボックス 701"/>
          <p:cNvSpPr txBox="1"/>
          <p:nvPr/>
        </p:nvSpPr>
        <p:spPr>
          <a:xfrm>
            <a:off x="8158036" y="5550503"/>
            <a:ext cx="697627" cy="369332"/>
          </a:xfrm>
          <a:prstGeom prst="rect">
            <a:avLst/>
          </a:prstGeom>
          <a:noFill/>
        </p:spPr>
        <p:txBody>
          <a:bodyPr wrap="none" rtlCol="0">
            <a:spAutoFit/>
          </a:bodyPr>
          <a:lstStyle/>
          <a:p>
            <a:r>
              <a:rPr lang="en-US" altLang="ja-JP" dirty="0"/>
              <a:t>GND</a:t>
            </a:r>
            <a:endParaRPr kumimoji="1" lang="ja-JP" altLang="en-US" dirty="0"/>
          </a:p>
        </p:txBody>
      </p:sp>
      <p:pic>
        <p:nvPicPr>
          <p:cNvPr id="3" name="オーディオ 2">
            <a:hlinkClick r:id="" action="ppaction://media"/>
            <a:extLst>
              <a:ext uri="{FF2B5EF4-FFF2-40B4-BE49-F238E27FC236}">
                <a16:creationId xmlns:a16="http://schemas.microsoft.com/office/drawing/2014/main" id="{9699D152-1A19-4B9F-83EE-3E66622632BC}"/>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89839"/>
    </mc:Choice>
    <mc:Fallback xmlns="">
      <p:transition spd="slow" advTm="898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354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349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368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6363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6377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6382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391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399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405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4108"/>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418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418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6418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418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418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6417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6418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6418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417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64177"/>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64176"/>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64175"/>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64174"/>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64173"/>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64164"/>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64165"/>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64172"/>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63491"/>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64166"/>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64168"/>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64170"/>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64171"/>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63490"/>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64167"/>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641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3" fill="hold" display="0">
                  <p:stCondLst>
                    <p:cond delay="indefinite"/>
                  </p:stCondLst>
                  <p:endCondLst>
                    <p:cond evt="onStopAudio" delay="0">
                      <p:tgtEl>
                        <p:sldTgt/>
                      </p:tgtEl>
                    </p:cond>
                  </p:endCondLst>
                </p:cTn>
                <p:tgtEl>
                  <p:spTgt spid="3"/>
                </p:tgtEl>
              </p:cMediaNode>
            </p:audio>
          </p:childTnLst>
        </p:cTn>
      </p:par>
    </p:tnLst>
    <p:bldLst>
      <p:bldP spid="63490" grpId="0" animBg="1"/>
      <p:bldP spid="63491" grpId="0" animBg="1"/>
      <p:bldP spid="64164" grpId="0" animBg="1"/>
      <p:bldP spid="64165" grpId="0" animBg="1"/>
      <p:bldP spid="64166" grpId="0" animBg="1"/>
      <p:bldP spid="64167" grpId="0" animBg="1"/>
      <p:bldP spid="64168" grpId="0" animBg="1"/>
      <p:bldP spid="64169" grpId="0" animBg="1"/>
      <p:bldP spid="64170" grpId="0" animBg="1"/>
      <p:bldP spid="64171" grpId="0" animBg="1"/>
      <p:bldP spid="64172" grpId="0" animBg="1"/>
      <p:bldP spid="64173" grpId="0" animBg="1"/>
      <p:bldP spid="64174" grpId="0" animBg="1"/>
      <p:bldP spid="64175" grpId="0" animBg="1"/>
      <p:bldP spid="64176" grpId="0" animBg="1"/>
      <p:bldP spid="64177" grpId="0" animBg="1"/>
      <p:bldP spid="64178" grpId="0" animBg="1"/>
      <p:bldP spid="64179" grpId="0" animBg="1"/>
      <p:bldP spid="64180" grpId="0" animBg="1"/>
      <p:bldP spid="64181" grpId="0" animBg="1"/>
      <p:bldP spid="64182" grpId="0" animBg="1"/>
      <p:bldP spid="64183" grpId="0" animBg="1"/>
      <p:bldP spid="64184" grpId="0" animBg="1"/>
      <p:bldP spid="64185" grpId="0" animBg="1"/>
      <p:bldP spid="64186" grpId="0" animBg="1"/>
    </p:bldLst>
  </p:timing>
  <p:extLst>
    <p:ext uri="{3A86A75C-4F4B-4683-9AE1-C65F6400EC91}">
      <p14:laserTraceLst xmlns:p14="http://schemas.microsoft.com/office/powerpoint/2010/main">
        <p14:tracePtLst>
          <p14:tracePt t="36285" x="8551863" y="3375025"/>
          <p14:tracePt t="36293" x="8186738" y="3146425"/>
          <p14:tracePt t="36300" x="7748588" y="2900363"/>
          <p14:tracePt t="36308" x="7375525" y="2617788"/>
          <p14:tracePt t="36316" x="6992938" y="2306638"/>
          <p14:tracePt t="36324" x="6673850" y="2016125"/>
          <p14:tracePt t="36333" x="6399213" y="1778000"/>
          <p14:tracePt t="36340" x="6072188" y="1458913"/>
          <p14:tracePt t="36348" x="5797550" y="1195388"/>
          <p14:tracePt t="36356" x="5588000" y="1012825"/>
          <p14:tracePt t="36364" x="5251450" y="784225"/>
          <p14:tracePt t="36372" x="5041900" y="665163"/>
          <p14:tracePt t="36380" x="4832350" y="555625"/>
          <p14:tracePt t="36388" x="4640263" y="438150"/>
          <p14:tracePt t="36396" x="4513263" y="365125"/>
          <p14:tracePt t="36404" x="4321175" y="301625"/>
          <p14:tracePt t="36413" x="4165600" y="273050"/>
          <p14:tracePt t="36420" x="4038600" y="255588"/>
          <p14:tracePt t="36430" x="3911600" y="255588"/>
          <p14:tracePt t="36436" x="3783013" y="255588"/>
          <p14:tracePt t="36446" x="3692525" y="255588"/>
          <p14:tracePt t="36452" x="3600450" y="255588"/>
          <p14:tracePt t="36463" x="3546475" y="255588"/>
          <p14:tracePt t="36468" x="3490913" y="255588"/>
          <p14:tracePt t="36480" x="3463925" y="255588"/>
          <p14:tracePt t="36484" x="3409950" y="255588"/>
          <p14:tracePt t="36492" x="3346450" y="246063"/>
          <p14:tracePt t="36500" x="3300413" y="236538"/>
          <p14:tracePt t="36508" x="3244850" y="236538"/>
          <p14:tracePt t="36516" x="3154363" y="219075"/>
          <p14:tracePt t="36524" x="3044825" y="209550"/>
          <p14:tracePt t="36532" x="2998788" y="173038"/>
          <p14:tracePt t="36540" x="2862263" y="155575"/>
          <p14:tracePt t="36549" x="2752725" y="127000"/>
          <p14:tracePt t="36556" x="2625725" y="100013"/>
          <p14:tracePt t="36564" x="2562225" y="90488"/>
          <p14:tracePt t="36572" x="2525713" y="90488"/>
          <p14:tracePt t="36580" x="2452688" y="90488"/>
          <p14:tracePt t="36588" x="2343150" y="90488"/>
          <p14:tracePt t="36597" x="2260600" y="119063"/>
          <p14:tracePt t="36604" x="2170113" y="127000"/>
          <p14:tracePt t="36613" x="2087563" y="155575"/>
          <p14:tracePt t="36621" x="2041525" y="192088"/>
          <p14:tracePt t="36630" x="2014538" y="219075"/>
          <p14:tracePt t="36636" x="1978025" y="255588"/>
          <p14:tracePt t="36646" x="1960563" y="282575"/>
          <p14:tracePt t="36652" x="1951038" y="309563"/>
          <p14:tracePt t="36663" x="1951038" y="338138"/>
          <p14:tracePt t="36668" x="1951038" y="355600"/>
          <p14:tracePt t="36680" x="1951038" y="374650"/>
          <p14:tracePt t="36684" x="1951038" y="382588"/>
          <p14:tracePt t="36696" x="1951038" y="401638"/>
          <p14:tracePt t="36700" x="1951038" y="428625"/>
          <p14:tracePt t="36708" x="1960563" y="438150"/>
          <p14:tracePt t="36716" x="1960563" y="465138"/>
          <p14:tracePt t="36724" x="1960563" y="482600"/>
          <p14:tracePt t="36740" x="1968500" y="511175"/>
          <p14:tracePt t="36748" x="1968500" y="519113"/>
          <p14:tracePt t="36757" x="1968500" y="528638"/>
          <p14:tracePt t="36767" x="1968500" y="547688"/>
          <p14:tracePt t="36773" x="1968500" y="555625"/>
          <p14:tracePt t="36783" x="1968500" y="574675"/>
          <p14:tracePt t="36789" x="1968500" y="584200"/>
          <p14:tracePt t="36798" x="1968500" y="592138"/>
          <p14:tracePt t="36805" x="1968500" y="611188"/>
          <p14:tracePt t="36814" x="1968500" y="638175"/>
          <p14:tracePt t="36820" x="1968500" y="647700"/>
          <p14:tracePt t="36830" x="1968500" y="674688"/>
          <p14:tracePt t="36836" x="1968500" y="684213"/>
          <p14:tracePt t="36910" x="1968500" y="693738"/>
          <p14:tracePt t="36925" x="1960563" y="701675"/>
          <p14:tracePt t="36935" x="1905000" y="711200"/>
          <p14:tracePt t="36943" x="1831975" y="738188"/>
          <p14:tracePt t="36949" x="1704975" y="747713"/>
          <p14:tracePt t="36956" x="1622425" y="766763"/>
          <p14:tracePt t="36964" x="1585913" y="774700"/>
          <p14:tracePt t="36972" x="1504950" y="803275"/>
          <p14:tracePt t="36980" x="1458913" y="803275"/>
          <p14:tracePt t="36988" x="1422400" y="803275"/>
          <p14:tracePt t="36996" x="1412875" y="803275"/>
          <p14:tracePt t="37004" x="1403350" y="803275"/>
          <p14:tracePt t="37181" x="1366838" y="803275"/>
          <p14:tracePt t="37188" x="1312863" y="803275"/>
          <p14:tracePt t="37196" x="1293813" y="803275"/>
          <p14:tracePt t="37204" x="1266825" y="803275"/>
          <p14:tracePt t="37213" x="1249363" y="803275"/>
          <p14:tracePt t="37220" x="1222375" y="803275"/>
          <p14:tracePt t="37229" x="1193800" y="803275"/>
          <p14:tracePt t="37236" x="1166813" y="803275"/>
          <p14:tracePt t="37246" x="1130300" y="803275"/>
          <p14:tracePt t="37263" x="1120775" y="803275"/>
          <p14:tracePt t="37284" x="1112838" y="803275"/>
          <p14:tracePt t="37297" x="1093788" y="803275"/>
          <p14:tracePt t="37300" x="1084263" y="803275"/>
          <p14:tracePt t="37308" x="1076325" y="803275"/>
          <p14:tracePt t="37670" x="1120775" y="803275"/>
          <p14:tracePt t="37676" x="1293813" y="803275"/>
          <p14:tracePt t="37684" x="1549400" y="803275"/>
          <p14:tracePt t="37696" x="1804988" y="803275"/>
          <p14:tracePt t="37700" x="2070100" y="803275"/>
          <p14:tracePt t="37708" x="2297113" y="803275"/>
          <p14:tracePt t="37716" x="2562225" y="803275"/>
          <p14:tracePt t="37724" x="2908300" y="847725"/>
          <p14:tracePt t="37732" x="3117850" y="884238"/>
          <p14:tracePt t="37740" x="3400425" y="920750"/>
          <p14:tracePt t="37748" x="3600450" y="930275"/>
          <p14:tracePt t="37756" x="3783013" y="976313"/>
          <p14:tracePt t="37764" x="3948113" y="993775"/>
          <p14:tracePt t="37772" x="4075113" y="1012825"/>
          <p14:tracePt t="37780" x="4175125" y="1039813"/>
          <p14:tracePt t="37788" x="4284663" y="1039813"/>
          <p14:tracePt t="37796" x="4348163" y="1049338"/>
          <p14:tracePt t="37804" x="4440238" y="1049338"/>
          <p14:tracePt t="37813" x="4549775" y="1049338"/>
          <p14:tracePt t="37820" x="4622800" y="1049338"/>
          <p14:tracePt t="37829" x="4730750" y="1049338"/>
          <p14:tracePt t="37836" x="4822825" y="1049338"/>
          <p14:tracePt t="37846" x="4913313" y="1049338"/>
          <p14:tracePt t="37852" x="5022850" y="1049338"/>
          <p14:tracePt t="37863" x="5132388" y="1049338"/>
          <p14:tracePt t="37868" x="5224463" y="1049338"/>
          <p14:tracePt t="37879" x="5297488" y="1049338"/>
          <p14:tracePt t="37884" x="5387975" y="1049338"/>
          <p14:tracePt t="37898" x="5470525" y="1049338"/>
          <p14:tracePt t="37901" x="5507038" y="1049338"/>
          <p14:tracePt t="37908" x="5524500" y="1049338"/>
          <p14:tracePt t="37916" x="5561013" y="1049338"/>
          <p14:tracePt t="37924" x="5580063" y="1049338"/>
          <p14:tracePt t="37932" x="5616575" y="1049338"/>
          <p14:tracePt t="37940" x="5653088" y="1049338"/>
          <p14:tracePt t="37948" x="5680075" y="1049338"/>
          <p14:tracePt t="37956" x="5734050" y="1049338"/>
          <p14:tracePt t="37964" x="5789613" y="1049338"/>
          <p14:tracePt t="37972" x="5889625" y="1049338"/>
          <p14:tracePt t="37981" x="5980113" y="1049338"/>
          <p14:tracePt t="37988" x="6053138" y="1049338"/>
          <p14:tracePt t="37997" x="6181725" y="1049338"/>
          <p14:tracePt t="38004" x="6308725" y="1049338"/>
          <p14:tracePt t="38013" x="6454775" y="1049338"/>
          <p14:tracePt t="38020" x="6600825" y="1049338"/>
          <p14:tracePt t="38030" x="6727825" y="1049338"/>
          <p14:tracePt t="38036" x="6856413" y="1049338"/>
          <p14:tracePt t="38047" x="6964363" y="1049338"/>
          <p14:tracePt t="38052" x="7037388" y="1049338"/>
          <p14:tracePt t="38064" x="7073900" y="1049338"/>
          <p14:tracePt t="38068" x="7110413" y="1049338"/>
          <p14:tracePt t="38198" x="7129463" y="1039813"/>
          <p14:tracePt t="38204" x="7183438" y="1039813"/>
          <p14:tracePt t="38212" x="7275513" y="1039813"/>
          <p14:tracePt t="38220" x="7421563" y="1020763"/>
          <p14:tracePt t="38230" x="7548563" y="1020763"/>
          <p14:tracePt t="38236" x="7675563" y="1012825"/>
          <p14:tracePt t="38246" x="7821613" y="1012825"/>
          <p14:tracePt t="38252" x="7986713" y="1012825"/>
          <p14:tracePt t="38263" x="8169275" y="1012825"/>
          <p14:tracePt t="38268" x="8323263" y="1012825"/>
          <p14:tracePt t="38279" x="8488363" y="1012825"/>
          <p14:tracePt t="38284" x="8632825" y="1012825"/>
          <p14:tracePt t="38296" x="8742363" y="1012825"/>
          <p14:tracePt t="38300" x="8778875" y="1012825"/>
          <p14:tracePt t="38308" x="8815388" y="993775"/>
          <p14:tracePt t="38502" x="8770938" y="993775"/>
          <p14:tracePt t="38508" x="8697913" y="993775"/>
          <p14:tracePt t="38516" x="8632825" y="993775"/>
          <p14:tracePt t="38524" x="8596313" y="1003300"/>
          <p14:tracePt t="38532" x="8578850" y="1003300"/>
          <p14:tracePt t="38540" x="8532813" y="1003300"/>
          <p14:tracePt t="38548" x="8505825" y="1003300"/>
          <p14:tracePt t="38556" x="8496300" y="1012825"/>
          <p14:tracePt t="39045" x="8488363" y="1039813"/>
          <p14:tracePt t="39053" x="8488363" y="1139825"/>
          <p14:tracePt t="39060" x="8423275" y="1258888"/>
          <p14:tracePt t="39068" x="8369300" y="1404938"/>
          <p14:tracePt t="39080" x="8323263" y="1522413"/>
          <p14:tracePt t="39084" x="8269288" y="1604963"/>
          <p14:tracePt t="39096" x="8213725" y="1687513"/>
          <p14:tracePt t="39100" x="8159750" y="1787525"/>
          <p14:tracePt t="39110" x="8132763" y="1860550"/>
          <p14:tracePt t="39116" x="8077200" y="1924050"/>
          <p14:tracePt t="39124" x="8050213" y="1987550"/>
          <p14:tracePt t="39132" x="7994650" y="2052638"/>
          <p14:tracePt t="39140" x="7986713" y="2070100"/>
          <p14:tracePt t="39148" x="7958138" y="2106613"/>
          <p14:tracePt t="39156" x="7950200" y="2116138"/>
          <p14:tracePt t="39165" x="7940675" y="2125663"/>
          <p14:tracePt t="39172" x="7940675" y="2133600"/>
          <p14:tracePt t="39188" x="7940675" y="2143125"/>
          <p14:tracePt t="39196" x="7931150" y="2152650"/>
          <p14:tracePt t="39213" x="7931150" y="2160588"/>
          <p14:tracePt t="39220" x="7921625" y="2170113"/>
          <p14:tracePt t="39229" x="7904163" y="2189163"/>
          <p14:tracePt t="39236" x="7867650" y="2206625"/>
          <p14:tracePt t="39246" x="7813675" y="2243138"/>
          <p14:tracePt t="39252" x="7785100" y="2262188"/>
          <p14:tracePt t="39263" x="7740650" y="2298700"/>
          <p14:tracePt t="39268" x="7685088" y="2335213"/>
          <p14:tracePt t="39279" x="7621588" y="2379663"/>
          <p14:tracePt t="39284" x="7539038" y="2444750"/>
          <p14:tracePt t="39296" x="7512050" y="2462213"/>
          <p14:tracePt t="39300" x="7448550" y="2498725"/>
          <p14:tracePt t="39308" x="7421563" y="2508250"/>
          <p14:tracePt t="39316" x="7412038" y="2517775"/>
          <p14:tracePt t="39503" x="7385050" y="2544763"/>
          <p14:tracePt t="39510" x="7292975" y="2554288"/>
          <p14:tracePt t="39516" x="7129463" y="2571750"/>
          <p14:tracePt t="39524" x="6964363" y="2598738"/>
          <p14:tracePt t="39532" x="6737350" y="2598738"/>
          <p14:tracePt t="39540" x="6545263" y="2598738"/>
          <p14:tracePt t="39548" x="6345238" y="2598738"/>
          <p14:tracePt t="39557" x="6099175" y="2598738"/>
          <p14:tracePt t="39564" x="5761038" y="2598738"/>
          <p14:tracePt t="39572" x="5424488" y="2598738"/>
          <p14:tracePt t="39580" x="5086350" y="2598738"/>
          <p14:tracePt t="39588" x="4740275" y="2589213"/>
          <p14:tracePt t="39596" x="4476750" y="2571750"/>
          <p14:tracePt t="39606" x="4184650" y="2508250"/>
          <p14:tracePt t="39613" x="4021138" y="2498725"/>
          <p14:tracePt t="39620" x="3875088" y="2498725"/>
          <p14:tracePt t="39629" x="3729038" y="2498725"/>
          <p14:tracePt t="39636" x="3619500" y="2498725"/>
          <p14:tracePt t="39646" x="3563938" y="2498725"/>
          <p14:tracePt t="39652" x="3527425" y="2498725"/>
          <p14:tracePt t="39668" x="3519488" y="2498725"/>
          <p14:tracePt t="39733" x="3509963" y="2489200"/>
          <p14:tracePt t="39765" x="3500438" y="2489200"/>
          <p14:tracePt t="39773" x="3455988" y="2489200"/>
          <p14:tracePt t="39781" x="3409950" y="2489200"/>
          <p14:tracePt t="39788" x="3354388" y="2489200"/>
          <p14:tracePt t="39797" x="3317875" y="2489200"/>
          <p14:tracePt t="39805" x="3273425" y="2489200"/>
          <p14:tracePt t="39812" x="3190875" y="2489200"/>
          <p14:tracePt t="39821" x="3108325" y="2508250"/>
          <p14:tracePt t="39829" x="2981325" y="2517775"/>
          <p14:tracePt t="39837" x="2871788" y="2535238"/>
          <p14:tracePt t="39846" x="2744788" y="2544763"/>
          <p14:tracePt t="39852" x="2598738" y="2581275"/>
          <p14:tracePt t="39863" x="2443163" y="2608263"/>
          <p14:tracePt t="39868" x="2260600" y="2625725"/>
          <p14:tracePt t="39882" x="2114550" y="2654300"/>
          <p14:tracePt t="39885" x="1968500" y="2662238"/>
          <p14:tracePt t="39896" x="1860550" y="2681288"/>
          <p14:tracePt t="39900" x="1731963" y="2698750"/>
          <p14:tracePt t="39909" x="1649413" y="2698750"/>
          <p14:tracePt t="39917" x="1595438" y="2698750"/>
          <p14:tracePt t="39924" x="1568450" y="2698750"/>
          <p14:tracePt t="39932" x="1558925" y="2698750"/>
          <p14:tracePt t="39941" x="1549400" y="2698750"/>
          <p14:tracePt t="40005" x="1522413" y="2698750"/>
          <p14:tracePt t="40013" x="1468438" y="2698750"/>
          <p14:tracePt t="40021" x="1376363" y="2698750"/>
          <p14:tracePt t="40032" x="1266825" y="2698750"/>
          <p14:tracePt t="40036" x="1176338" y="2698750"/>
          <p14:tracePt t="40047" x="1066800" y="2698750"/>
          <p14:tracePt t="40052" x="993775" y="2698750"/>
          <p14:tracePt t="40063" x="947738" y="2690813"/>
          <p14:tracePt t="40068" x="939800" y="2690813"/>
          <p14:tracePt t="40080" x="893763" y="2671763"/>
          <p14:tracePt t="40100" x="884238" y="2662238"/>
          <p14:tracePt t="40133" x="884238" y="2644775"/>
          <p14:tracePt t="40140" x="893763" y="2635250"/>
          <p14:tracePt t="40263" x="903288" y="2635250"/>
          <p14:tracePt t="40269" x="903288" y="2625725"/>
          <p14:tracePt t="40277" x="930275" y="2608263"/>
          <p14:tracePt t="40284" x="993775" y="2571750"/>
          <p14:tracePt t="40296" x="1084263" y="2571750"/>
          <p14:tracePt t="40300" x="1193800" y="2554288"/>
          <p14:tracePt t="40309" x="1285875" y="2544763"/>
          <p14:tracePt t="40316" x="1385888" y="2544763"/>
          <p14:tracePt t="40324" x="1476375" y="2544763"/>
          <p14:tracePt t="40332" x="1549400" y="2544763"/>
          <p14:tracePt t="40340" x="1658938" y="2544763"/>
          <p14:tracePt t="40348" x="1714500" y="2544763"/>
          <p14:tracePt t="40356" x="1758950" y="2544763"/>
          <p14:tracePt t="40364" x="1787525" y="2562225"/>
          <p14:tracePt t="40372" x="1804988" y="2581275"/>
          <p14:tracePt t="40381" x="1824038" y="2589213"/>
          <p14:tracePt t="40388" x="1841500" y="2598738"/>
          <p14:tracePt t="40396" x="1851025" y="2617788"/>
          <p14:tracePt t="40404" x="1887538" y="2644775"/>
          <p14:tracePt t="40413" x="1924050" y="2662238"/>
          <p14:tracePt t="40420" x="1968500" y="2662238"/>
          <p14:tracePt t="40429" x="2041525" y="2671763"/>
          <p14:tracePt t="40436" x="2170113" y="2690813"/>
          <p14:tracePt t="40446" x="2316163" y="2708275"/>
          <p14:tracePt t="40452" x="2498725" y="2708275"/>
          <p14:tracePt t="40463" x="2698750" y="2735263"/>
          <p14:tracePt t="40469" x="2962275" y="2735263"/>
          <p14:tracePt t="40479" x="3300413" y="2735263"/>
          <p14:tracePt t="40484" x="3709988" y="2735263"/>
          <p14:tracePt t="40496" x="4230688" y="2735263"/>
          <p14:tracePt t="40500" x="4759325" y="2763838"/>
          <p14:tracePt t="40508" x="5314950" y="2781300"/>
          <p14:tracePt t="40516" x="5870575" y="2781300"/>
          <p14:tracePt t="40524" x="6408738" y="2854325"/>
          <p14:tracePt t="40532" x="6929438" y="2854325"/>
          <p14:tracePt t="40540" x="7412038" y="2854325"/>
          <p14:tracePt t="40548" x="7821613" y="2854325"/>
          <p14:tracePt t="40556" x="8123238" y="2854325"/>
          <p14:tracePt t="40564" x="8423275" y="2854325"/>
          <p14:tracePt t="40572" x="8688388" y="2854325"/>
          <p14:tracePt t="40580" x="8943975" y="2854325"/>
          <p14:tracePt t="41020" x="9024938" y="3100388"/>
          <p14:tracePt t="41028" x="8915400" y="3136900"/>
          <p14:tracePt t="41036" x="8797925" y="3163888"/>
          <p14:tracePt t="41046" x="8734425" y="3209925"/>
          <p14:tracePt t="41052" x="8632825" y="3282950"/>
          <p14:tracePt t="41062" x="8569325" y="3328988"/>
          <p14:tracePt t="41068" x="8515350" y="3392488"/>
          <p14:tracePt t="41079" x="8415338" y="3455988"/>
          <p14:tracePt t="41084" x="8286750" y="3529013"/>
          <p14:tracePt t="41096" x="8132763" y="3602038"/>
          <p14:tracePt t="41100" x="8050213" y="3657600"/>
          <p14:tracePt t="41109" x="7967663" y="3711575"/>
          <p14:tracePt t="41116" x="7867650" y="3767138"/>
          <p14:tracePt t="41124" x="7804150" y="3794125"/>
          <p14:tracePt t="41132" x="7758113" y="3830638"/>
          <p14:tracePt t="41140" x="7712075" y="3857625"/>
          <p14:tracePt t="41148" x="7667625" y="3875088"/>
          <p14:tracePt t="41156" x="7658100" y="3884613"/>
          <p14:tracePt t="41164" x="7658100" y="3894138"/>
          <p14:tracePt t="41172" x="7648575" y="3894138"/>
          <p14:tracePt t="41188" x="7639050" y="3903663"/>
          <p14:tracePt t="41197" x="7621588" y="3903663"/>
          <p14:tracePt t="41204" x="7594600" y="3921125"/>
          <p14:tracePt t="41212" x="7575550" y="3930650"/>
          <p14:tracePt t="41220" x="7531100" y="3940175"/>
          <p14:tracePt t="41229" x="7485063" y="3948113"/>
          <p14:tracePt t="41236" x="7448550" y="3948113"/>
          <p14:tracePt t="41246" x="7375525" y="3948113"/>
          <p14:tracePt t="41252" x="7283450" y="3976688"/>
          <p14:tracePt t="41263" x="7156450" y="3976688"/>
          <p14:tracePt t="41268" x="7010400" y="3976688"/>
          <p14:tracePt t="41279" x="6864350" y="3976688"/>
          <p14:tracePt t="41284" x="6664325" y="3976688"/>
          <p14:tracePt t="41296" x="6500813" y="3976688"/>
          <p14:tracePt t="41300" x="6254750" y="3976688"/>
          <p14:tracePt t="41308" x="5916613" y="3976688"/>
          <p14:tracePt t="41316" x="5507038" y="3976688"/>
          <p14:tracePt t="41324" x="5159375" y="3948113"/>
          <p14:tracePt t="41332" x="4759325" y="3875088"/>
          <p14:tracePt t="41340" x="4448175" y="3840163"/>
          <p14:tracePt t="41348" x="4248150" y="3840163"/>
          <p14:tracePt t="41357" x="4138613" y="3830638"/>
          <p14:tracePt t="41364" x="4002088" y="3794125"/>
          <p14:tracePt t="41372" x="3948113" y="3794125"/>
          <p14:tracePt t="41380" x="3911600" y="3794125"/>
          <p14:tracePt t="41388" x="3875088" y="3794125"/>
          <p14:tracePt t="41396" x="3856038" y="3794125"/>
          <p14:tracePt t="41404" x="3838575" y="3811588"/>
          <p14:tracePt t="41412" x="3819525" y="3821113"/>
          <p14:tracePt t="41420" x="3802063" y="3840163"/>
          <p14:tracePt t="41429" x="3756025" y="3867150"/>
          <p14:tracePt t="41436" x="3738563" y="3894138"/>
          <p14:tracePt t="41446" x="3709988" y="3921125"/>
          <p14:tracePt t="41452" x="3629025" y="3957638"/>
          <p14:tracePt t="41462" x="3563938" y="3976688"/>
          <p14:tracePt t="41468" x="3473450" y="4013200"/>
          <p14:tracePt t="41479" x="3373438" y="4030663"/>
          <p14:tracePt t="41484" x="3300413" y="4040188"/>
          <p14:tracePt t="41496" x="3254375" y="4049713"/>
          <p14:tracePt t="41500" x="3181350" y="4076700"/>
          <p14:tracePt t="41508" x="3136900" y="4086225"/>
          <p14:tracePt t="41516" x="3090863" y="4086225"/>
          <p14:tracePt t="41524" x="3054350" y="4103688"/>
          <p14:tracePt t="41532" x="3027363" y="4113213"/>
          <p14:tracePt t="41540" x="3008313" y="4113213"/>
          <p14:tracePt t="41548" x="2990850" y="4113213"/>
          <p14:tracePt t="41556" x="2981325" y="4113213"/>
          <p14:tracePt t="41564" x="2944813" y="4140200"/>
          <p14:tracePt t="41572" x="2908300" y="4149725"/>
          <p14:tracePt t="41580" x="2852738" y="4149725"/>
          <p14:tracePt t="41588" x="2798763" y="4149725"/>
          <p14:tracePt t="41596" x="2725738" y="4149725"/>
          <p14:tracePt t="41604" x="2652713" y="4149725"/>
          <p14:tracePt t="41613" x="2579688" y="4149725"/>
          <p14:tracePt t="41620" x="2489200" y="4149725"/>
          <p14:tracePt t="41629" x="2425700" y="4149725"/>
          <p14:tracePt t="41636" x="2370138" y="4130675"/>
          <p14:tracePt t="41649" x="2287588" y="4103688"/>
          <p14:tracePt t="41652" x="2224088" y="4086225"/>
          <p14:tracePt t="41662" x="2179638" y="4057650"/>
          <p14:tracePt t="41668" x="2151063" y="4040188"/>
          <p14:tracePt t="41680" x="2097088" y="4040188"/>
          <p14:tracePt t="41684" x="2041525" y="4040188"/>
          <p14:tracePt t="41696" x="1941513" y="4013200"/>
          <p14:tracePt t="41700" x="1868488" y="4003675"/>
          <p14:tracePt t="41709" x="1787525" y="3984625"/>
          <p14:tracePt t="41716" x="1714500" y="3976688"/>
          <p14:tracePt t="41724" x="1685925" y="3976688"/>
          <p14:tracePt t="41732" x="1622425" y="3948113"/>
          <p14:tracePt t="41740" x="1568450" y="3940175"/>
          <p14:tracePt t="41748" x="1504950" y="3930650"/>
          <p14:tracePt t="41756" x="1449388" y="3911600"/>
          <p14:tracePt t="41765" x="1395413" y="3911600"/>
          <p14:tracePt t="41772" x="1330325" y="3894138"/>
          <p14:tracePt t="41780" x="1322388" y="3894138"/>
          <p14:tracePt t="41788" x="1285875" y="3884613"/>
          <p14:tracePt t="41804" x="1276350" y="3884613"/>
          <p14:tracePt t="41918" x="1303338" y="3894138"/>
          <p14:tracePt t="41931" x="1476375" y="3921125"/>
          <p14:tracePt t="41940" x="1685925" y="3984625"/>
          <p14:tracePt t="41940" x="2060575" y="4094163"/>
          <p14:tracePt t="41948" x="2470150" y="4232275"/>
          <p14:tracePt t="41956" x="2981325" y="4332288"/>
          <p14:tracePt t="41964" x="3556000" y="4405313"/>
          <p14:tracePt t="41972" x="4165600" y="4486275"/>
          <p14:tracePt t="41980" x="4703763" y="4559300"/>
          <p14:tracePt t="41988" x="5324475" y="4660900"/>
          <p14:tracePt t="41996" x="5853113" y="4705350"/>
          <p14:tracePt t="42004" x="6391275" y="4778375"/>
          <p14:tracePt t="42013" x="6837363" y="4778375"/>
          <p14:tracePt t="42020" x="7283450" y="4778375"/>
          <p14:tracePt t="42030" x="7658100" y="4778375"/>
          <p14:tracePt t="42036" x="7994650" y="4778375"/>
          <p14:tracePt t="42046" x="8169275" y="4778375"/>
          <p14:tracePt t="42052" x="8396288" y="4778375"/>
          <p14:tracePt t="42063" x="8551863" y="4778375"/>
          <p14:tracePt t="42068" x="8697913" y="4778375"/>
          <p14:tracePt t="42079" x="8797925" y="4778375"/>
          <p14:tracePt t="42084" x="8851900" y="4778375"/>
          <p14:tracePt t="42096" x="8878888" y="4787900"/>
          <p14:tracePt t="42100" x="8897938" y="4787900"/>
          <p14:tracePt t="42182" x="8907463" y="4787900"/>
          <p14:tracePt t="42188" x="8943975" y="4787900"/>
          <p14:tracePt t="42196" x="9007475" y="4787900"/>
          <p14:tracePt t="42204" x="9097963" y="4787900"/>
          <p14:tracePt t="42526" x="8688388" y="5006975"/>
          <p14:tracePt t="42535" x="8588375" y="5060950"/>
          <p14:tracePt t="42541" x="8459788" y="5133975"/>
          <p14:tracePt t="42549" x="8305800" y="5197475"/>
          <p14:tracePt t="42557" x="8140700" y="5270500"/>
          <p14:tracePt t="42565" x="8004175" y="5316538"/>
          <p14:tracePt t="42573" x="7804150" y="5435600"/>
          <p14:tracePt t="42580" x="7648575" y="5481638"/>
          <p14:tracePt t="42588" x="7485063" y="5554663"/>
          <p14:tracePt t="42596" x="7329488" y="5635625"/>
          <p14:tracePt t="42604" x="7165975" y="5708650"/>
          <p14:tracePt t="42613" x="7102475" y="5745163"/>
          <p14:tracePt t="42620" x="7000875" y="5800725"/>
          <p14:tracePt t="42629" x="6929438" y="5900738"/>
          <p14:tracePt t="42638" x="6827838" y="5964238"/>
          <p14:tracePt t="42655" x="6746875" y="5983288"/>
          <p14:tracePt t="42661" x="6700838" y="6010275"/>
          <p14:tracePt t="42675" x="6654800" y="6018213"/>
          <p14:tracePt t="42676" x="6618288" y="6027738"/>
          <p14:tracePt t="42685" x="6554788" y="6037263"/>
          <p14:tracePt t="42696" x="6491288" y="6064250"/>
          <p14:tracePt t="42700" x="6454775" y="6073775"/>
          <p14:tracePt t="42709" x="6391275" y="6073775"/>
          <p14:tracePt t="42716" x="6362700" y="6083300"/>
          <p14:tracePt t="42724" x="6326188" y="6083300"/>
          <p14:tracePt t="42732" x="6299200" y="6083300"/>
          <p14:tracePt t="42740" x="6281738" y="6083300"/>
          <p14:tracePt t="42748" x="6235700" y="6083300"/>
          <p14:tracePt t="42756" x="6218238" y="6083300"/>
          <p14:tracePt t="42764" x="6162675" y="6083300"/>
          <p14:tracePt t="42772" x="6108700" y="6083300"/>
          <p14:tracePt t="42780" x="6035675" y="6083300"/>
          <p14:tracePt t="42788" x="5943600" y="6083300"/>
          <p14:tracePt t="42797" x="5889625" y="6083300"/>
          <p14:tracePt t="42804" x="5807075" y="6083300"/>
          <p14:tracePt t="42812" x="5697538" y="6083300"/>
          <p14:tracePt t="42820" x="5607050" y="6083300"/>
          <p14:tracePt t="42829" x="5497513" y="6064250"/>
          <p14:tracePt t="42836" x="5387975" y="6054725"/>
          <p14:tracePt t="42846" x="5287963" y="6037263"/>
          <p14:tracePt t="42852" x="5214938" y="6027738"/>
          <p14:tracePt t="42863" x="5114925" y="5983288"/>
          <p14:tracePt t="42868" x="5022850" y="5983288"/>
          <p14:tracePt t="42879" x="4949825" y="5973763"/>
          <p14:tracePt t="42898" x="4749800" y="5973763"/>
          <p14:tracePt t="42900" x="4649788" y="5954713"/>
          <p14:tracePt t="42912" x="4540250" y="5927725"/>
          <p14:tracePt t="42916" x="4448175" y="5918200"/>
          <p14:tracePt t="42925" x="4348163" y="5918200"/>
          <p14:tracePt t="42932" x="4275138" y="5918200"/>
          <p14:tracePt t="42940" x="4184650" y="5918200"/>
          <p14:tracePt t="42948" x="4094163" y="5900738"/>
          <p14:tracePt t="42956" x="4002088" y="5900738"/>
          <p14:tracePt t="42964" x="3919538" y="5864225"/>
          <p14:tracePt t="42972" x="3810000" y="5864225"/>
          <p14:tracePt t="42980" x="3719513" y="5845175"/>
          <p14:tracePt t="42988" x="3600450" y="5837238"/>
          <p14:tracePt t="42996" x="3527425" y="5837238"/>
          <p14:tracePt t="43005" x="3473450" y="5818188"/>
          <p14:tracePt t="43013" x="3390900" y="5791200"/>
          <p14:tracePt t="43020" x="3336925" y="5791200"/>
          <p14:tracePt t="43029" x="3281363" y="5791200"/>
          <p14:tracePt t="43036" x="3200400" y="5781675"/>
          <p14:tracePt t="43046" x="3108325" y="5781675"/>
          <p14:tracePt t="43052" x="3017838" y="5781675"/>
          <p14:tracePt t="43063" x="2925763" y="5781675"/>
          <p14:tracePt t="43068" x="2835275" y="5781675"/>
          <p14:tracePt t="43079" x="2725738" y="5781675"/>
          <p14:tracePt t="43084" x="2635250" y="5781675"/>
          <p14:tracePt t="43096" x="2579688" y="5781675"/>
          <p14:tracePt t="43100" x="2498725" y="5781675"/>
          <p14:tracePt t="43114" x="2443163" y="5781675"/>
          <p14:tracePt t="43116" x="2406650" y="5781675"/>
          <p14:tracePt t="43124" x="2379663" y="5781675"/>
          <p14:tracePt t="43132" x="2343150" y="5781675"/>
          <p14:tracePt t="43141" x="2316163" y="5781675"/>
          <p14:tracePt t="43148" x="2287588" y="5781675"/>
          <p14:tracePt t="43157" x="2260600" y="5781675"/>
          <p14:tracePt t="43164" x="2233613" y="5781675"/>
          <p14:tracePt t="43173" x="2224088" y="5781675"/>
          <p14:tracePt t="43181" x="2214563" y="5781675"/>
          <p14:tracePt t="43188" x="2206625" y="5781675"/>
          <p14:tracePt t="43197" x="2187575" y="5781675"/>
          <p14:tracePt t="43204" x="2179638" y="5781675"/>
          <p14:tracePt t="43213" x="2170113" y="5781675"/>
          <p14:tracePt t="43220" x="2151063" y="5781675"/>
          <p14:tracePt t="43229" x="2143125" y="5781675"/>
          <p14:tracePt t="43246" x="2133600" y="5781675"/>
          <p14:tracePt t="43252" x="2114550" y="5781675"/>
          <p14:tracePt t="43262" x="2097088" y="5781675"/>
          <p14:tracePt t="43268" x="2070100" y="5791200"/>
          <p14:tracePt t="43279" x="2041525" y="5791200"/>
          <p14:tracePt t="43284" x="2005013" y="5800725"/>
          <p14:tracePt t="43296" x="1978025" y="5800725"/>
          <p14:tracePt t="43300" x="1951038" y="5800725"/>
          <p14:tracePt t="43313" x="1941513" y="5800725"/>
          <p14:tracePt t="43316" x="1924050" y="5800725"/>
          <p14:tracePt t="43324" x="1914525" y="5800725"/>
          <p14:tracePt t="43332" x="1905000" y="5800725"/>
          <p14:tracePt t="43340" x="1887538" y="5800725"/>
          <p14:tracePt t="43348" x="1878013" y="5800725"/>
          <p14:tracePt t="43364" x="1868488" y="5800725"/>
          <p14:tracePt t="43372" x="1851025" y="5800725"/>
          <p14:tracePt t="43380" x="1831975" y="5800725"/>
          <p14:tracePt t="43388" x="1814513" y="5800725"/>
          <p14:tracePt t="43397" x="1795463" y="5800725"/>
          <p14:tracePt t="43404" x="1787525" y="5791200"/>
          <p14:tracePt t="43412" x="1787525" y="5781675"/>
          <p14:tracePt t="43420" x="1778000" y="5781675"/>
          <p14:tracePt t="43436" x="1768475" y="5772150"/>
          <p14:tracePt t="43654" x="1795463" y="5772150"/>
          <p14:tracePt t="43661" x="1831975" y="5772150"/>
          <p14:tracePt t="43668" x="1905000" y="5772150"/>
          <p14:tracePt t="43679" x="1951038" y="5800725"/>
          <p14:tracePt t="43685" x="2005013" y="5808663"/>
          <p14:tracePt t="43696" x="2070100" y="5818188"/>
          <p14:tracePt t="43700" x="2124075" y="5827713"/>
          <p14:tracePt t="43712" x="2187575" y="5854700"/>
          <p14:tracePt t="43716" x="2251075" y="5864225"/>
          <p14:tracePt t="43724" x="2306638" y="5864225"/>
          <p14:tracePt t="43732" x="2343150" y="5864225"/>
          <p14:tracePt t="43740" x="2389188" y="5881688"/>
          <p14:tracePt t="43748" x="2406650" y="5881688"/>
          <p14:tracePt t="43756" x="2433638" y="5881688"/>
          <p14:tracePt t="43764" x="2443163" y="5881688"/>
          <p14:tracePt t="43780" x="2452688" y="5881688"/>
          <p14:tracePt t="43804" x="2479675" y="5881688"/>
          <p14:tracePt t="43813" x="2489200" y="5881688"/>
          <p14:tracePt t="43820" x="2525713" y="5881688"/>
          <p14:tracePt t="43829" x="2552700" y="5881688"/>
          <p14:tracePt t="43836" x="2606675" y="5881688"/>
          <p14:tracePt t="43846" x="2662238" y="5881688"/>
          <p14:tracePt t="43853" x="2789238" y="5881688"/>
          <p14:tracePt t="43862" x="2898775" y="5881688"/>
          <p14:tracePt t="43868" x="3008313" y="5881688"/>
          <p14:tracePt t="43880" x="3136900" y="5881688"/>
          <p14:tracePt t="43884" x="3244850" y="5881688"/>
          <p14:tracePt t="43896" x="3317875" y="5881688"/>
          <p14:tracePt t="43900" x="3346450" y="5881688"/>
          <p14:tracePt t="43912" x="3390900" y="5881688"/>
          <p14:tracePt t="43916" x="3436938" y="5891213"/>
          <p14:tracePt t="43940" x="3500438" y="5900738"/>
          <p14:tracePt t="43942" x="3536950" y="5910263"/>
          <p14:tracePt t="43950" x="3573463" y="5910263"/>
          <p14:tracePt t="43957" x="3619500" y="5910263"/>
          <p14:tracePt t="43964" x="3646488" y="5910263"/>
          <p14:tracePt t="43972" x="3683000" y="5910263"/>
          <p14:tracePt t="43980" x="3756025" y="5910263"/>
          <p14:tracePt t="43988" x="3810000" y="5910263"/>
          <p14:tracePt t="43996" x="3856038" y="5900738"/>
          <p14:tracePt t="44004" x="3965575" y="5881688"/>
          <p14:tracePt t="44013" x="4065588" y="5854700"/>
          <p14:tracePt t="44020" x="4175125" y="5854700"/>
          <p14:tracePt t="44029" x="4267200" y="5854700"/>
          <p14:tracePt t="44036" x="4340225" y="5854700"/>
          <p14:tracePt t="44045" x="4394200" y="5854700"/>
          <p14:tracePt t="44052" x="4448175" y="5854700"/>
          <p14:tracePt t="44062" x="4494213" y="5854700"/>
          <p14:tracePt t="44068" x="4530725" y="5854700"/>
          <p14:tracePt t="44079" x="4576763" y="5854700"/>
          <p14:tracePt t="44084" x="4594225" y="5854700"/>
          <p14:tracePt t="44096" x="4622800" y="5854700"/>
          <p14:tracePt t="44100" x="4630738" y="5854700"/>
          <p14:tracePt t="44112" x="4667250" y="5854700"/>
          <p14:tracePt t="44116" x="4686300" y="5854700"/>
          <p14:tracePt t="44124" x="4695825" y="5854700"/>
          <p14:tracePt t="44132" x="4730750" y="5854700"/>
          <p14:tracePt t="44140" x="4767263" y="5854700"/>
          <p14:tracePt t="44148" x="4840288" y="5854700"/>
          <p14:tracePt t="44156" x="4949825" y="5854700"/>
          <p14:tracePt t="44164" x="5041900" y="5854700"/>
          <p14:tracePt t="44172" x="5187950" y="5854700"/>
          <p14:tracePt t="44180" x="5334000" y="5854700"/>
          <p14:tracePt t="44188" x="5497513" y="5854700"/>
          <p14:tracePt t="44196" x="5634038" y="5854700"/>
          <p14:tracePt t="44204" x="5780088" y="5854700"/>
          <p14:tracePt t="44212" x="5870575" y="5854700"/>
          <p14:tracePt t="44220" x="5999163" y="5854700"/>
          <p14:tracePt t="44229" x="6162675" y="5854700"/>
          <p14:tracePt t="44236" x="6308725" y="5854700"/>
          <p14:tracePt t="44246" x="6418263" y="5854700"/>
          <p14:tracePt t="44252" x="6545263" y="5854700"/>
          <p14:tracePt t="44262" x="6673850" y="5854700"/>
          <p14:tracePt t="44268" x="6764338" y="5854700"/>
          <p14:tracePt t="44279" x="6873875" y="5854700"/>
          <p14:tracePt t="44284" x="6983413" y="5854700"/>
          <p14:tracePt t="44296" x="7083425" y="5854700"/>
          <p14:tracePt t="44300" x="7156450" y="5854700"/>
          <p14:tracePt t="44312" x="7265988" y="5873750"/>
          <p14:tracePt t="44316" x="7356475" y="5873750"/>
          <p14:tracePt t="44324" x="7466013" y="5873750"/>
          <p14:tracePt t="44332" x="7558088" y="5873750"/>
          <p14:tracePt t="44340" x="7658100" y="5873750"/>
          <p14:tracePt t="44348" x="7767638" y="5881688"/>
          <p14:tracePt t="44356" x="7877175" y="5881688"/>
          <p14:tracePt t="44364" x="7986713" y="5881688"/>
          <p14:tracePt t="44372" x="8113713" y="5881688"/>
          <p14:tracePt t="44380" x="8240713" y="5881688"/>
          <p14:tracePt t="44388" x="8369300" y="5881688"/>
          <p14:tracePt t="44396" x="8459788" y="5881688"/>
          <p14:tracePt t="44404" x="8542338" y="5910263"/>
          <p14:tracePt t="44413" x="8578850" y="5910263"/>
          <p14:tracePt t="44420" x="8624888" y="5910263"/>
          <p14:tracePt t="44430" x="8624888" y="5918200"/>
          <p14:tracePt t="44436" x="8632825" y="5918200"/>
          <p14:tracePt t="44855" x="8588375" y="5918200"/>
          <p14:tracePt t="44861" x="8515350" y="5918200"/>
          <p14:tracePt t="44868" x="8451850" y="5891213"/>
          <p14:tracePt t="44879" x="8405813" y="5854700"/>
          <p14:tracePt t="44895" x="8313738" y="5800725"/>
          <p14:tracePt t="44901" x="8305800" y="5791200"/>
          <p14:tracePt t="44924" x="8286750" y="5772150"/>
          <p14:tracePt t="45157" x="8277225" y="5772150"/>
          <p14:tracePt t="45614" x="8169275" y="5772150"/>
          <p14:tracePt t="45630" x="7748588" y="5772150"/>
          <p14:tracePt t="45639" x="7412038" y="5772150"/>
          <p14:tracePt t="45647" x="7056438" y="5718175"/>
          <p14:tracePt t="45652" x="6564313" y="5662613"/>
          <p14:tracePt t="45662" x="6026150" y="5589588"/>
          <p14:tracePt t="45668" x="5514975" y="5499100"/>
          <p14:tracePt t="45679" x="5049838" y="5453063"/>
          <p14:tracePt t="45684" x="4586288" y="5380038"/>
          <p14:tracePt t="45695" x="4129088" y="5335588"/>
          <p14:tracePt t="45700" x="3819525" y="5316538"/>
          <p14:tracePt t="45712" x="3427413" y="5253038"/>
          <p14:tracePt t="45716" x="3200400" y="5180013"/>
          <p14:tracePt t="45724" x="2925763" y="5160963"/>
          <p14:tracePt t="45732" x="2689225" y="5143500"/>
          <p14:tracePt t="45740" x="2543175" y="5143500"/>
          <p14:tracePt t="45748" x="2416175" y="5126038"/>
          <p14:tracePt t="45756" x="2316163" y="5097463"/>
          <p14:tracePt t="45764" x="2206625" y="5097463"/>
          <p14:tracePt t="45772" x="2170113" y="5089525"/>
          <p14:tracePt t="45780" x="2106613" y="5080000"/>
          <p14:tracePt t="45788" x="2087563" y="5070475"/>
          <p14:tracePt t="45796" x="2060575" y="5070475"/>
          <p14:tracePt t="45804" x="2041525" y="5053013"/>
          <p14:tracePt t="45820" x="2024063" y="5043488"/>
          <p14:tracePt t="45829" x="2014538" y="5043488"/>
          <p14:tracePt t="45836" x="2005013" y="5043488"/>
          <p14:tracePt t="45845" x="1997075" y="5033963"/>
          <p14:tracePt t="45884" x="1960563" y="5033963"/>
          <p14:tracePt t="45892" x="1931988" y="5033963"/>
          <p14:tracePt t="45900" x="1878013" y="5033963"/>
          <p14:tracePt t="45912" x="1804988" y="5033963"/>
          <p14:tracePt t="45916" x="1731963" y="5033963"/>
          <p14:tracePt t="45924" x="1677988" y="5033963"/>
          <p14:tracePt t="45932" x="1622425" y="5033963"/>
          <p14:tracePt t="45940" x="1576388" y="5033963"/>
          <p14:tracePt t="45948" x="1568450" y="5033963"/>
          <p14:tracePt t="45980" x="1558925" y="5033963"/>
          <p14:tracePt t="45988" x="1558925" y="5043488"/>
          <p14:tracePt t="45996" x="1568450" y="5070475"/>
          <p14:tracePt t="46004" x="1641475" y="5089525"/>
          <p14:tracePt t="46013" x="1722438" y="5116513"/>
          <p14:tracePt t="46021" x="1814513" y="5133975"/>
          <p14:tracePt t="46029" x="1851025" y="5160963"/>
          <p14:tracePt t="46036" x="1905000" y="5189538"/>
          <p14:tracePt t="46045" x="1951038" y="5207000"/>
          <p14:tracePt t="46052" x="1978025" y="5226050"/>
          <p14:tracePt t="46062" x="2005013" y="5262563"/>
          <p14:tracePt t="46068" x="2014538" y="5280025"/>
          <p14:tracePt t="46079" x="2051050" y="5335588"/>
          <p14:tracePt t="46095" x="2060575" y="5372100"/>
          <p14:tracePt t="46100" x="2060575" y="5380038"/>
          <p14:tracePt t="46132" x="2060575" y="5399088"/>
          <p14:tracePt t="46156" x="2060575" y="5408613"/>
          <p14:tracePt t="46164" x="2041525" y="5416550"/>
          <p14:tracePt t="46172" x="2014538" y="5416550"/>
          <p14:tracePt t="46180" x="1960563" y="5426075"/>
          <p14:tracePt t="46188" x="1941513" y="5435600"/>
          <p14:tracePt t="46196" x="1914525" y="5435600"/>
          <p14:tracePt t="46204" x="1878013" y="5445125"/>
          <p14:tracePt t="46212" x="1860550" y="5453063"/>
          <p14:tracePt t="46220" x="1841500" y="5453063"/>
          <p14:tracePt t="46229" x="1824038" y="5453063"/>
          <p14:tracePt t="46246" x="1814513" y="5453063"/>
          <p14:tracePt t="46252" x="1804988" y="5453063"/>
          <p14:tracePt t="46276" x="1778000" y="5453063"/>
          <p14:tracePt t="46284" x="1768475" y="5453063"/>
          <p14:tracePt t="46296" x="1751013" y="5435600"/>
          <p14:tracePt t="46300" x="1731963" y="5416550"/>
          <p14:tracePt t="46312" x="1714500" y="5389563"/>
          <p14:tracePt t="46316" x="1668463" y="5372100"/>
          <p14:tracePt t="46325" x="1649413" y="5326063"/>
          <p14:tracePt t="46332" x="1622425" y="5280025"/>
          <p14:tracePt t="46340" x="1612900" y="5233988"/>
          <p14:tracePt t="46348" x="1585913" y="5160963"/>
          <p14:tracePt t="46356" x="1585913" y="5116513"/>
          <p14:tracePt t="46365" x="1585913" y="5060950"/>
          <p14:tracePt t="46372" x="1585913" y="4970463"/>
          <p14:tracePt t="46380" x="1585913" y="4914900"/>
          <p14:tracePt t="46388" x="1585913" y="4860925"/>
          <p14:tracePt t="46396" x="1585913" y="4814888"/>
          <p14:tracePt t="46404" x="1585913" y="4787900"/>
          <p14:tracePt t="46413" x="1612900" y="4760913"/>
          <p14:tracePt t="46421" x="1612900" y="4724400"/>
          <p14:tracePt t="46436" x="1622425" y="4705350"/>
          <p14:tracePt t="46446" x="1631950" y="4687888"/>
          <p14:tracePt t="46452" x="1658938" y="4641850"/>
          <p14:tracePt t="46463" x="1677988" y="4614863"/>
          <p14:tracePt t="46468" x="1714500" y="4568825"/>
          <p14:tracePt t="46479" x="1722438" y="4551363"/>
          <p14:tracePt t="46484" x="1751013" y="4514850"/>
          <p14:tracePt t="46496" x="1814513" y="4459288"/>
          <p14:tracePt t="46500" x="1868488" y="4413250"/>
          <p14:tracePt t="46512" x="1895475" y="4395788"/>
          <p14:tracePt t="46517" x="1914525" y="4359275"/>
          <p14:tracePt t="46525" x="1960563" y="4340225"/>
          <p14:tracePt t="46532" x="1997075" y="4303713"/>
          <p14:tracePt t="46540" x="2051050" y="4295775"/>
          <p14:tracePt t="46548" x="2097088" y="4295775"/>
          <p14:tracePt t="46564" x="2106613" y="4295775"/>
          <p14:tracePt t="46572" x="2124075" y="4303713"/>
          <p14:tracePt t="46580" x="2151063" y="4376738"/>
          <p14:tracePt t="46588" x="2160588" y="4405313"/>
          <p14:tracePt t="46596" x="2160588" y="4432300"/>
          <p14:tracePt t="46604" x="2160588" y="4486275"/>
          <p14:tracePt t="46612" x="2170113" y="4587875"/>
          <p14:tracePt t="46620" x="2170113" y="4641850"/>
          <p14:tracePt t="46629" x="2170113" y="4714875"/>
          <p14:tracePt t="46636" x="2160588" y="4797425"/>
          <p14:tracePt t="46646" x="2133600" y="4860925"/>
          <p14:tracePt t="46653" x="2097088" y="4887913"/>
          <p14:tracePt t="46663" x="2097088" y="4897438"/>
          <p14:tracePt t="46668" x="2087563" y="4924425"/>
          <p14:tracePt t="46679" x="2078038" y="4943475"/>
          <p14:tracePt t="46684" x="2051050" y="4970463"/>
          <p14:tracePt t="46696" x="2041525" y="4979988"/>
          <p14:tracePt t="46713" x="2041525" y="4987925"/>
          <p14:tracePt t="46717" x="2041525" y="4997450"/>
          <p14:tracePt t="46798" x="2051050" y="5016500"/>
          <p14:tracePt t="46811" x="2106613" y="5053013"/>
          <p14:tracePt t="46816" x="2187575" y="5070475"/>
          <p14:tracePt t="46822" x="2297113" y="5133975"/>
          <p14:tracePt t="46828" x="2370138" y="5189538"/>
          <p14:tracePt t="46836" x="2462213" y="5243513"/>
          <p14:tracePt t="46845" x="2552700" y="5343525"/>
          <p14:tracePt t="46852" x="2598738" y="5380038"/>
          <p14:tracePt t="46862" x="2679700" y="5416550"/>
          <p14:tracePt t="46868" x="2762250" y="5472113"/>
          <p14:tracePt t="46881" x="2789238" y="5481638"/>
          <p14:tracePt t="46884" x="2798763" y="5481638"/>
          <p14:tracePt t="46895" x="2817813" y="5481638"/>
          <p14:tracePt t="46965" x="2798763" y="5472113"/>
          <p14:tracePt t="46976" x="2789238" y="5472113"/>
          <p14:tracePt t="46984" x="2752725" y="5462588"/>
          <p14:tracePt t="46988" x="2725738" y="5445125"/>
          <p14:tracePt t="46996" x="2671763" y="5445125"/>
          <p14:tracePt t="47004" x="2616200" y="5445125"/>
          <p14:tracePt t="47012" x="2552700" y="5435600"/>
          <p14:tracePt t="47020" x="2489200" y="5408613"/>
          <p14:tracePt t="47029" x="2462213" y="5399088"/>
          <p14:tracePt t="47036" x="2425700" y="5389563"/>
          <p14:tracePt t="47045" x="2416175" y="5389563"/>
          <p14:tracePt t="47052" x="2397125" y="5380038"/>
          <p14:tracePt t="47062" x="2389188" y="5362575"/>
          <p14:tracePt t="47068" x="2370138" y="5353050"/>
          <p14:tracePt t="47084" x="2370138" y="5343525"/>
          <p14:tracePt t="47095" x="2370138" y="5307013"/>
          <p14:tracePt t="47100" x="2379663" y="5233988"/>
          <p14:tracePt t="47112" x="2433638" y="5170488"/>
          <p14:tracePt t="47116" x="2506663" y="5070475"/>
          <p14:tracePt t="47125" x="2589213" y="4960938"/>
          <p14:tracePt t="47132" x="2698750" y="4860925"/>
          <p14:tracePt t="47141" x="2798763" y="4778375"/>
          <p14:tracePt t="47148" x="2935288" y="4687888"/>
          <p14:tracePt t="47156" x="3044825" y="4641850"/>
          <p14:tracePt t="47165" x="3181350" y="4587875"/>
          <p14:tracePt t="47172" x="3300413" y="4541838"/>
          <p14:tracePt t="47180" x="3390900" y="4514850"/>
          <p14:tracePt t="47189" x="3500438" y="4514850"/>
          <p14:tracePt t="47206" x="3573463" y="4514850"/>
          <p14:tracePt t="47217" x="3609975" y="4514850"/>
          <p14:tracePt t="47220" x="3619500" y="4541838"/>
          <p14:tracePt t="47229" x="3619500" y="4559300"/>
          <p14:tracePt t="47236" x="3619500" y="4587875"/>
          <p14:tracePt t="47245" x="3619500" y="4632325"/>
          <p14:tracePt t="47252" x="3619500" y="4687888"/>
          <p14:tracePt t="47262" x="3619500" y="4724400"/>
          <p14:tracePt t="47268" x="3619500" y="4768850"/>
          <p14:tracePt t="47278" x="3600450" y="4824413"/>
          <p14:tracePt t="47284" x="3582988" y="4870450"/>
          <p14:tracePt t="47295" x="3556000" y="4914900"/>
          <p14:tracePt t="47300" x="3546475" y="4960938"/>
          <p14:tracePt t="47312" x="3546475" y="4997450"/>
          <p14:tracePt t="47316" x="3546475" y="5024438"/>
          <p14:tracePt t="47325" x="3556000" y="5070475"/>
          <p14:tracePt t="47332" x="3582988" y="5116513"/>
          <p14:tracePt t="47340" x="3619500" y="5160963"/>
          <p14:tracePt t="47349" x="3665538" y="5216525"/>
          <p14:tracePt t="47356" x="3729038" y="5262563"/>
          <p14:tracePt t="47364" x="3810000" y="5307013"/>
          <p14:tracePt t="47372" x="3856038" y="5343525"/>
          <p14:tracePt t="47380" x="3938588" y="5380038"/>
          <p14:tracePt t="47388" x="4057650" y="5426075"/>
          <p14:tracePt t="47396" x="4148138" y="5435600"/>
          <p14:tracePt t="47404" x="4257675" y="5453063"/>
          <p14:tracePt t="47412" x="4357688" y="5453063"/>
          <p14:tracePt t="47420" x="4430713" y="5453063"/>
          <p14:tracePt t="47429" x="4467225" y="5453063"/>
          <p14:tracePt t="47436" x="4476750" y="5453063"/>
          <p14:tracePt t="47526" x="4448175" y="5445125"/>
          <p14:tracePt t="47540" x="4413250" y="5435600"/>
          <p14:tracePt t="47548" x="4367213" y="5426075"/>
          <p14:tracePt t="47556" x="4294188" y="5426075"/>
          <p14:tracePt t="47564" x="4230688" y="5408613"/>
          <p14:tracePt t="47572" x="4157663" y="5380038"/>
          <p14:tracePt t="47580" x="4094163" y="5362575"/>
          <p14:tracePt t="47588" x="4048125" y="5353050"/>
          <p14:tracePt t="47596" x="4029075" y="5326063"/>
          <p14:tracePt t="47605" x="4021138" y="5326063"/>
          <p14:tracePt t="47620" x="4011613" y="5316538"/>
          <p14:tracePt t="47628" x="4002088" y="5280025"/>
          <p14:tracePt t="47636" x="4002088" y="5233988"/>
          <p14:tracePt t="47645" x="4002088" y="5197475"/>
          <p14:tracePt t="47652" x="4021138" y="5133975"/>
          <p14:tracePt t="47663" x="4029075" y="5060950"/>
          <p14:tracePt t="47668" x="4038600" y="5016500"/>
          <p14:tracePt t="47680" x="4084638" y="4943475"/>
          <p14:tracePt t="47684" x="4111625" y="4860925"/>
          <p14:tracePt t="47696" x="4148138" y="4797425"/>
          <p14:tracePt t="47700" x="4202113" y="4714875"/>
          <p14:tracePt t="47713" x="4221163" y="4678363"/>
          <p14:tracePt t="47716" x="4257675" y="4651375"/>
          <p14:tracePt t="47725" x="4275138" y="4632325"/>
          <p14:tracePt t="47733" x="4330700" y="4624388"/>
          <p14:tracePt t="47740" x="4376738" y="4624388"/>
          <p14:tracePt t="47748" x="4421188" y="4624388"/>
          <p14:tracePt t="47757" x="4484688" y="4624388"/>
          <p14:tracePt t="47764" x="4540250" y="4624388"/>
          <p14:tracePt t="47772" x="4576763" y="4624388"/>
          <p14:tracePt t="47780" x="4613275" y="4632325"/>
          <p14:tracePt t="47788" x="4613275" y="4687888"/>
          <p14:tracePt t="47796" x="4640263" y="4768850"/>
          <p14:tracePt t="47804" x="4640263" y="4878388"/>
          <p14:tracePt t="47812" x="4640263" y="4970463"/>
          <p14:tracePt t="47820" x="4630738" y="5060950"/>
          <p14:tracePt t="47828" x="4576763" y="5180013"/>
          <p14:tracePt t="47836" x="4503738" y="5243513"/>
          <p14:tracePt t="47845" x="4440238" y="5307013"/>
          <p14:tracePt t="47852" x="4413250" y="5343525"/>
          <p14:tracePt t="47862" x="4376738" y="5362575"/>
          <p14:tracePt t="47868" x="4367213" y="5372100"/>
          <p14:tracePt t="47884" x="4348163" y="5372100"/>
          <p14:tracePt t="47933" x="4357688" y="5372100"/>
          <p14:tracePt t="47941" x="4476750" y="5372100"/>
          <p14:tracePt t="47948" x="4659313" y="5372100"/>
          <p14:tracePt t="47956" x="4840288" y="5372100"/>
          <p14:tracePt t="47964" x="4995863" y="5372100"/>
          <p14:tracePt t="47972" x="5141913" y="5372100"/>
          <p14:tracePt t="47980" x="5287963" y="5372100"/>
          <p14:tracePt t="47988" x="5397500" y="5372100"/>
          <p14:tracePt t="47996" x="5487988" y="5372100"/>
          <p14:tracePt t="48004" x="5588000" y="5372100"/>
          <p14:tracePt t="48012" x="5616575" y="5372100"/>
          <p14:tracePt t="48020" x="5643563" y="5372100"/>
          <p14:tracePt t="48142" x="5607050" y="5372100"/>
          <p14:tracePt t="48148" x="5478463" y="5307013"/>
          <p14:tracePt t="48156" x="5341938" y="5253038"/>
          <p14:tracePt t="48164" x="5224463" y="5180013"/>
          <p14:tracePt t="48172" x="5105400" y="5106988"/>
          <p14:tracePt t="48180" x="4995863" y="5043488"/>
          <p14:tracePt t="48188" x="4932363" y="5006975"/>
          <p14:tracePt t="48196" x="4876800" y="4960938"/>
          <p14:tracePt t="48204" x="4859338" y="4924425"/>
          <p14:tracePt t="48212" x="4849813" y="4906963"/>
          <p14:tracePt t="48220" x="4849813" y="4878388"/>
          <p14:tracePt t="48229" x="4849813" y="4860925"/>
          <p14:tracePt t="48236" x="4849813" y="4833938"/>
          <p14:tracePt t="48245" x="4849813" y="4797425"/>
          <p14:tracePt t="48252" x="4859338" y="4751388"/>
          <p14:tracePt t="48262" x="4922838" y="4697413"/>
          <p14:tracePt t="48268" x="4978400" y="4660900"/>
          <p14:tracePt t="48279" x="5022850" y="4624388"/>
          <p14:tracePt t="48284" x="5086350" y="4587875"/>
          <p14:tracePt t="48296" x="5168900" y="4551363"/>
          <p14:tracePt t="48300" x="5232400" y="4505325"/>
          <p14:tracePt t="48312" x="5324475" y="4495800"/>
          <p14:tracePt t="48316" x="5441950" y="4449763"/>
          <p14:tracePt t="48324" x="5551488" y="4441825"/>
          <p14:tracePt t="48332" x="5697538" y="4441825"/>
          <p14:tracePt t="48341" x="5843588" y="4422775"/>
          <p14:tracePt t="48348" x="5989638" y="4422775"/>
          <p14:tracePt t="48356" x="6116638" y="4422775"/>
          <p14:tracePt t="48364" x="6135688" y="4422775"/>
          <p14:tracePt t="48372" x="6235700" y="4422775"/>
          <p14:tracePt t="48380" x="6262688" y="4459288"/>
          <p14:tracePt t="48388" x="6262688" y="4495800"/>
          <p14:tracePt t="48397" x="6291263" y="4559300"/>
          <p14:tracePt t="48404" x="6291263" y="4632325"/>
          <p14:tracePt t="48412" x="6254750" y="4714875"/>
          <p14:tracePt t="48421" x="6208713" y="4778375"/>
          <p14:tracePt t="48429" x="6162675" y="4860925"/>
          <p14:tracePt t="48437" x="6099175" y="4924425"/>
          <p14:tracePt t="48446" x="6035675" y="4979988"/>
          <p14:tracePt t="48452" x="5953125" y="5033963"/>
          <p14:tracePt t="48462" x="5889625" y="5060950"/>
          <p14:tracePt t="48468" x="5807075" y="5097463"/>
          <p14:tracePt t="48479" x="5789613" y="5097463"/>
          <p14:tracePt t="48484" x="5770563" y="5106988"/>
          <p14:tracePt t="48654" x="5889625" y="5106988"/>
          <p14:tracePt t="48661" x="6053138" y="5106988"/>
          <p14:tracePt t="48669" x="6218238" y="5126038"/>
          <p14:tracePt t="48678" x="6408738" y="5189538"/>
          <p14:tracePt t="48684" x="6554788" y="5233988"/>
          <p14:tracePt t="48695" x="6700838" y="5270500"/>
          <p14:tracePt t="48700" x="6856413" y="5335588"/>
          <p14:tracePt t="48712" x="7019925" y="5380038"/>
          <p14:tracePt t="48716" x="7156450" y="5408613"/>
          <p14:tracePt t="48724" x="7183438" y="5426075"/>
          <p14:tracePt t="48732" x="7229475" y="5445125"/>
          <p14:tracePt t="48814" x="7219950" y="5453063"/>
          <p14:tracePt t="48827" x="7183438" y="5453063"/>
          <p14:tracePt t="48829" x="7110413" y="5416550"/>
          <p14:tracePt t="48837" x="7046913" y="5380038"/>
          <p14:tracePt t="48845" x="6946900" y="5353050"/>
          <p14:tracePt t="48852" x="6883400" y="5299075"/>
          <p14:tracePt t="48862" x="6837363" y="5253038"/>
          <p14:tracePt t="48868" x="6800850" y="5216525"/>
          <p14:tracePt t="48881" x="6791325" y="5189538"/>
          <p14:tracePt t="48884" x="6783388" y="5153025"/>
          <p14:tracePt t="48895" x="6783388" y="5126038"/>
          <p14:tracePt t="48900" x="6783388" y="5097463"/>
          <p14:tracePt t="48912" x="6783388" y="5060950"/>
          <p14:tracePt t="48916" x="6810375" y="5016500"/>
          <p14:tracePt t="48925" x="6837363" y="4979988"/>
          <p14:tracePt t="48932" x="6892925" y="4914900"/>
          <p14:tracePt t="48940" x="6937375" y="4860925"/>
          <p14:tracePt t="48948" x="7056438" y="4824413"/>
          <p14:tracePt t="48956" x="7156450" y="4778375"/>
          <p14:tracePt t="48964" x="7283450" y="4751388"/>
          <p14:tracePt t="48972" x="7412038" y="4705350"/>
          <p14:tracePt t="48980" x="7531100" y="4697413"/>
          <p14:tracePt t="48988" x="7639050" y="4678363"/>
          <p14:tracePt t="48996" x="7712075" y="4678363"/>
          <p14:tracePt t="49004" x="7767638" y="4678363"/>
          <p14:tracePt t="49012" x="7813675" y="4678363"/>
          <p14:tracePt t="49020" x="7831138" y="4678363"/>
          <p14:tracePt t="49029" x="7858125" y="4678363"/>
          <p14:tracePt t="49045" x="7867650" y="4678363"/>
          <p14:tracePt t="49052" x="7877175" y="4687888"/>
          <p14:tracePt t="49062" x="7877175" y="4705350"/>
          <p14:tracePt t="49068" x="7877175" y="4741863"/>
          <p14:tracePt t="49079" x="7877175" y="4797425"/>
          <p14:tracePt t="49084" x="7877175" y="4878388"/>
          <p14:tracePt t="49095" x="7877175" y="4951413"/>
          <p14:tracePt t="49100" x="7877175" y="5006975"/>
          <p14:tracePt t="49113" x="7877175" y="5097463"/>
          <p14:tracePt t="49116" x="7877175" y="5153025"/>
          <p14:tracePt t="49130" x="7877175" y="5180013"/>
          <p14:tracePt t="49132" x="7877175" y="5216525"/>
          <p14:tracePt t="49140" x="7877175" y="5233988"/>
          <p14:tracePt t="49148" x="7867650" y="5233988"/>
          <p14:tracePt t="49156" x="7850188" y="5253038"/>
          <p14:tracePt t="49164" x="7821613" y="5262563"/>
          <p14:tracePt t="49172" x="7777163" y="5262563"/>
          <p14:tracePt t="49180" x="7748588" y="5280025"/>
          <p14:tracePt t="49188" x="7694613" y="5280025"/>
          <p14:tracePt t="49197" x="7631113" y="5289550"/>
          <p14:tracePt t="49204" x="7575550" y="5289550"/>
          <p14:tracePt t="49212" x="7539038" y="5289550"/>
          <p14:tracePt t="49220" x="7502525" y="5289550"/>
          <p14:tracePt t="49229" x="7485063" y="5289550"/>
          <p14:tracePt t="49252" x="7466013" y="5289550"/>
          <p14:tracePt t="49262" x="7458075" y="5280025"/>
          <p14:tracePt t="49268" x="7458075" y="5270500"/>
          <p14:tracePt t="49279" x="7458075" y="5253038"/>
          <p14:tracePt t="49284" x="7458075" y="5233988"/>
          <p14:tracePt t="49300" x="7448550" y="5216525"/>
          <p14:tracePt t="49545" x="7402513" y="5207000"/>
          <p14:tracePt t="49549" x="7329488" y="5207000"/>
          <p14:tracePt t="49556" x="7202488" y="5233988"/>
          <p14:tracePt t="49564" x="7119938" y="5253038"/>
          <p14:tracePt t="49572" x="7010400" y="5253038"/>
          <p14:tracePt t="49581" x="6900863" y="5262563"/>
          <p14:tracePt t="49588" x="6791325" y="5262563"/>
          <p14:tracePt t="49596" x="6664325" y="5262563"/>
          <p14:tracePt t="49604" x="6591300" y="5262563"/>
          <p14:tracePt t="49612" x="6537325" y="5262563"/>
          <p14:tracePt t="49620" x="6472238" y="5262563"/>
          <p14:tracePt t="49628" x="6454775" y="5262563"/>
          <p14:tracePt t="49636" x="6418263" y="5262563"/>
          <p14:tracePt t="49645" x="6362700" y="5262563"/>
          <p14:tracePt t="49653" x="6354763" y="5262563"/>
          <p14:tracePt t="49662" x="6326188" y="5262563"/>
          <p14:tracePt t="49668" x="6318250" y="5262563"/>
          <p14:tracePt t="49684" x="6299200" y="5253038"/>
          <p14:tracePt t="49709" x="6299200" y="5243513"/>
          <p14:tracePt t="49716" x="6291263" y="5226050"/>
          <p14:tracePt t="49729" x="6281738" y="5226050"/>
          <p14:tracePt t="49881" x="6272213" y="5216525"/>
          <p14:tracePt t="49901" x="6254750" y="5216525"/>
          <p14:tracePt t="49909" x="6235700" y="5216525"/>
          <p14:tracePt t="49916" x="6226175" y="5216525"/>
          <p14:tracePt t="49928" x="6199188" y="5216525"/>
          <p14:tracePt t="49932" x="6162675" y="5216525"/>
          <p14:tracePt t="49940" x="6145213" y="5216525"/>
          <p14:tracePt t="49948" x="6116638" y="5226050"/>
          <p14:tracePt t="49956" x="6080125" y="5233988"/>
          <p14:tracePt t="49964" x="6062663" y="5253038"/>
          <p14:tracePt t="49972" x="6043613" y="5262563"/>
          <p14:tracePt t="49988" x="6016625" y="5270500"/>
          <p14:tracePt t="49997" x="5980113" y="5280025"/>
          <p14:tracePt t="50004" x="5926138" y="5307013"/>
          <p14:tracePt t="50013" x="5862638" y="5335588"/>
          <p14:tracePt t="50020" x="5770563" y="5343525"/>
          <p14:tracePt t="50029" x="5707063" y="5372100"/>
          <p14:tracePt t="50036" x="5634038" y="5372100"/>
          <p14:tracePt t="50046" x="5561013" y="5380038"/>
          <p14:tracePt t="50052" x="5507038" y="5380038"/>
          <p14:tracePt t="50062" x="5424488" y="5380038"/>
          <p14:tracePt t="50068" x="5368925" y="5380038"/>
          <p14:tracePt t="50079" x="5334000" y="5380038"/>
          <p14:tracePt t="50084" x="5287963" y="5380038"/>
          <p14:tracePt t="50096" x="5268913" y="5372100"/>
          <p14:tracePt t="50100" x="5251450" y="5362575"/>
          <p14:tracePt t="50112" x="5241925" y="5353050"/>
          <p14:tracePt t="50132" x="5224463" y="5343525"/>
          <p14:tracePt t="50140" x="5224463" y="5335588"/>
          <p14:tracePt t="50148" x="5224463" y="5316538"/>
          <p14:tracePt t="50156" x="5224463" y="5280025"/>
          <p14:tracePt t="50164" x="5224463" y="5253038"/>
          <p14:tracePt t="50172" x="5214938" y="5216525"/>
          <p14:tracePt t="50180" x="5214938" y="5180013"/>
          <p14:tracePt t="50188" x="5195888" y="5126038"/>
          <p14:tracePt t="50198" x="5195888" y="5080000"/>
          <p14:tracePt t="50206" x="5187950" y="5043488"/>
          <p14:tracePt t="50222" x="5187950" y="4906963"/>
          <p14:tracePt t="50233" x="5187950" y="4870450"/>
          <p14:tracePt t="50237" x="5187950" y="4824413"/>
          <p14:tracePt t="50248" x="5187950" y="4787900"/>
          <p14:tracePt t="50253" x="5195888" y="4741863"/>
          <p14:tracePt t="50265" x="5214938" y="4697413"/>
          <p14:tracePt t="50269" x="5224463" y="4678363"/>
          <p14:tracePt t="50279" x="5260975" y="4660900"/>
          <p14:tracePt t="50284" x="5287963" y="4624388"/>
          <p14:tracePt t="50295" x="5334000" y="4587875"/>
          <p14:tracePt t="50300" x="5414963" y="4568825"/>
          <p14:tracePt t="50312" x="5497513" y="4522788"/>
          <p14:tracePt t="50316" x="5561013" y="4495800"/>
          <p14:tracePt t="50328" x="5597525" y="4495800"/>
          <p14:tracePt t="50332" x="5653088" y="4486275"/>
          <p14:tracePt t="50340" x="5697538" y="4486275"/>
          <p14:tracePt t="50348" x="5724525" y="4486275"/>
          <p14:tracePt t="50356" x="5753100" y="4486275"/>
          <p14:tracePt t="50364" x="5770563" y="4486275"/>
          <p14:tracePt t="50373" x="5807075" y="4532313"/>
          <p14:tracePt t="50380" x="5816600" y="4559300"/>
          <p14:tracePt t="50388" x="5826125" y="4578350"/>
          <p14:tracePt t="50396" x="5826125" y="4614863"/>
          <p14:tracePt t="50404" x="5826125" y="4651375"/>
          <p14:tracePt t="50412" x="5826125" y="4678363"/>
          <p14:tracePt t="50421" x="5826125" y="4724400"/>
          <p14:tracePt t="50429" x="5826125" y="4760913"/>
          <p14:tracePt t="50436" x="5807075" y="4797425"/>
          <p14:tracePt t="50446" x="5797550" y="4814888"/>
          <p14:tracePt t="50452" x="5770563" y="4841875"/>
          <p14:tracePt t="50462" x="5753100" y="4860925"/>
          <p14:tracePt t="50468" x="5743575" y="4870450"/>
          <p14:tracePt t="50479" x="5743575" y="4897438"/>
          <p14:tracePt t="50484" x="5734050" y="4906963"/>
          <p14:tracePt t="50495" x="5724525" y="4914900"/>
          <p14:tracePt t="50598" x="5724525" y="4924425"/>
          <p14:tracePt t="50614" x="5926138" y="4979988"/>
          <p14:tracePt t="50624" x="6108700" y="5006975"/>
          <p14:tracePt t="50630" x="6291263" y="5060950"/>
          <p14:tracePt t="50636" x="6518275" y="5089525"/>
          <p14:tracePt t="50645" x="6727825" y="5126038"/>
          <p14:tracePt t="50652" x="6946900" y="5170488"/>
          <p14:tracePt t="50662" x="7102475" y="5216525"/>
          <p14:tracePt t="50668" x="7248525" y="5262563"/>
          <p14:tracePt t="50678" x="7312025" y="5299075"/>
          <p14:tracePt t="50684" x="7339013" y="5307013"/>
          <p14:tracePt t="50695" x="7375525" y="5343525"/>
          <p14:tracePt t="50846" x="7366000" y="5343525"/>
          <p14:tracePt t="50853" x="7356475" y="5343525"/>
          <p14:tracePt t="50860" x="7348538" y="5343525"/>
          <p14:tracePt t="50878" x="7339013" y="5343525"/>
          <p14:tracePt t="50884" x="7302500" y="5353050"/>
          <p14:tracePt t="50895" x="7275513" y="5353050"/>
          <p14:tracePt t="50900" x="7219950" y="5362575"/>
          <p14:tracePt t="50912" x="7156450" y="5389563"/>
          <p14:tracePt t="50916" x="7102475" y="5399088"/>
          <p14:tracePt t="50928" x="7037388" y="5408613"/>
          <p14:tracePt t="50932" x="6946900" y="5408613"/>
          <p14:tracePt t="50940" x="6837363" y="5426075"/>
          <p14:tracePt t="50948" x="6764338" y="5426075"/>
          <p14:tracePt t="50956" x="6700838" y="5426075"/>
          <p14:tracePt t="50964" x="6591300" y="5426075"/>
          <p14:tracePt t="50972" x="6537325" y="5426075"/>
          <p14:tracePt t="50980" x="6508750" y="5426075"/>
          <p14:tracePt t="50988" x="6464300" y="5408613"/>
          <p14:tracePt t="50996" x="6445250" y="5380038"/>
          <p14:tracePt t="51004" x="6435725" y="5380038"/>
          <p14:tracePt t="51012" x="6427788" y="5362575"/>
          <p14:tracePt t="51020" x="6418263" y="5353050"/>
          <p14:tracePt t="51028" x="6418263" y="5343525"/>
          <p14:tracePt t="51036" x="6418263" y="5316538"/>
          <p14:tracePt t="51045" x="6418263" y="5307013"/>
          <p14:tracePt t="51052" x="6418263" y="5280025"/>
          <p14:tracePt t="51062" x="6418263" y="5270500"/>
          <p14:tracePt t="51068" x="6418263" y="5262563"/>
          <p14:tracePt t="51078" x="6418263" y="5226050"/>
          <p14:tracePt t="51084" x="6418263" y="5216525"/>
          <p14:tracePt t="51095" x="6418263" y="5180013"/>
          <p14:tracePt t="51101" x="6418263" y="5160963"/>
          <p14:tracePt t="51112" x="6418263" y="5133975"/>
          <p14:tracePt t="51116" x="6418263" y="5097463"/>
          <p14:tracePt t="51128" x="6418263" y="5070475"/>
          <p14:tracePt t="51132" x="6418263" y="5033963"/>
          <p14:tracePt t="51140" x="6418263" y="4997450"/>
          <p14:tracePt t="51148" x="6418263" y="4970463"/>
          <p14:tracePt t="51156" x="6445250" y="4924425"/>
          <p14:tracePt t="51164" x="6481763" y="4860925"/>
          <p14:tracePt t="51172" x="6491288" y="4851400"/>
          <p14:tracePt t="51180" x="6508750" y="4814888"/>
          <p14:tracePt t="51188" x="6527800" y="4797425"/>
          <p14:tracePt t="51196" x="6600825" y="4741863"/>
          <p14:tracePt t="51204" x="6645275" y="4732338"/>
          <p14:tracePt t="51212" x="6710363" y="4697413"/>
          <p14:tracePt t="51220" x="6764338" y="4678363"/>
          <p14:tracePt t="51228" x="6864350" y="4641850"/>
          <p14:tracePt t="51236" x="6973888" y="4624388"/>
          <p14:tracePt t="51245" x="7073900" y="4614863"/>
          <p14:tracePt t="51252" x="7202488" y="4595813"/>
          <p14:tracePt t="51262" x="7292975" y="4595813"/>
          <p14:tracePt t="51268" x="7402513" y="4595813"/>
          <p14:tracePt t="51278" x="7475538" y="4595813"/>
          <p14:tracePt t="51284" x="7548563" y="4595813"/>
          <p14:tracePt t="51295" x="7639050" y="4595813"/>
          <p14:tracePt t="51300" x="7685088" y="4624388"/>
          <p14:tracePt t="51312" x="7767638" y="4651375"/>
          <p14:tracePt t="51316" x="7804150" y="4697413"/>
          <p14:tracePt t="51328" x="7831138" y="4760913"/>
          <p14:tracePt t="51332" x="7850188" y="4824413"/>
          <p14:tracePt t="51341" x="7867650" y="4878388"/>
          <p14:tracePt t="51349" x="7904163" y="4943475"/>
          <p14:tracePt t="51356" x="7904163" y="5006975"/>
          <p14:tracePt t="51364" x="7904163" y="5043488"/>
          <p14:tracePt t="51372" x="7904163" y="5116513"/>
          <p14:tracePt t="51380" x="7904163" y="5153025"/>
          <p14:tracePt t="51388" x="7904163" y="5207000"/>
          <p14:tracePt t="51406" x="7904163" y="5270500"/>
          <p14:tracePt t="51415" x="7904163" y="5299075"/>
          <p14:tracePt t="51420" x="7904163" y="5316538"/>
          <p14:tracePt t="51429" x="7885113" y="5343525"/>
          <p14:tracePt t="51436" x="7850188" y="5380038"/>
          <p14:tracePt t="51445" x="7831138" y="5399088"/>
          <p14:tracePt t="51452" x="7813675" y="5416550"/>
          <p14:tracePt t="51461" x="7767638" y="5435600"/>
          <p14:tracePt t="51468" x="7721600" y="5462588"/>
          <p14:tracePt t="51479" x="7685088" y="5472113"/>
          <p14:tracePt t="51484" x="7602538" y="5481638"/>
          <p14:tracePt t="51495" x="7567613" y="5481638"/>
          <p14:tracePt t="51500" x="7512050" y="5481638"/>
          <p14:tracePt t="51512" x="7458075" y="5481638"/>
          <p14:tracePt t="51516" x="7412038" y="5481638"/>
          <p14:tracePt t="51528" x="7392988" y="5481638"/>
          <p14:tracePt t="51532" x="7366000" y="5481638"/>
          <p14:tracePt t="51540" x="7348538" y="5481638"/>
          <p14:tracePt t="51902" x="7329488" y="5481638"/>
          <p14:tracePt t="51909" x="7312025" y="5481638"/>
          <p14:tracePt t="51916" x="7248525" y="5481638"/>
          <p14:tracePt t="51928" x="7138988" y="5481638"/>
          <p14:tracePt t="51932" x="7029450" y="5481638"/>
          <p14:tracePt t="51941" x="6929438" y="5481638"/>
          <p14:tracePt t="51948" x="6837363" y="5481638"/>
          <p14:tracePt t="51956" x="6691313" y="5462588"/>
          <p14:tracePt t="51964" x="6491288" y="5445125"/>
          <p14:tracePt t="51972" x="6308725" y="5416550"/>
          <p14:tracePt t="51980" x="6080125" y="5380038"/>
          <p14:tracePt t="51988" x="5834063" y="5353050"/>
          <p14:tracePt t="51996" x="5653088" y="5299075"/>
          <p14:tracePt t="52004" x="5441950" y="5270500"/>
          <p14:tracePt t="52012" x="5278438" y="5226050"/>
          <p14:tracePt t="52021" x="5122863" y="5180013"/>
          <p14:tracePt t="52029" x="4995863" y="5153025"/>
          <p14:tracePt t="52036" x="4905375" y="5133975"/>
          <p14:tracePt t="52045" x="4840288" y="5126038"/>
          <p14:tracePt t="52052" x="4786313" y="5116513"/>
          <p14:tracePt t="52229" x="4740275" y="5116513"/>
          <p14:tracePt t="52236" x="4703763" y="5116513"/>
          <p14:tracePt t="52244" x="4686300" y="5116513"/>
          <p14:tracePt t="52252" x="4659313" y="5116513"/>
          <p14:tracePt t="52261" x="4649788" y="5116513"/>
          <p14:tracePt t="52366" x="4659313" y="5116513"/>
          <p14:tracePt t="52542" x="4659313" y="5133975"/>
          <p14:tracePt t="52557" x="4576763" y="5197475"/>
          <p14:tracePt t="52565" x="4549775" y="5207000"/>
          <p14:tracePt t="52572" x="4521200" y="5216525"/>
          <p14:tracePt t="52580" x="4476750" y="5243513"/>
          <p14:tracePt t="52588" x="4448175" y="5253038"/>
          <p14:tracePt t="52596" x="4413250" y="5262563"/>
          <p14:tracePt t="52604" x="4384675" y="5270500"/>
          <p14:tracePt t="52612" x="4367213" y="5270500"/>
          <p14:tracePt t="52620" x="4348163" y="5270500"/>
          <p14:tracePt t="52628" x="4340225" y="5280025"/>
          <p14:tracePt t="52927" x="4330700" y="5289550"/>
          <p14:tracePt t="52933" x="4294188" y="5299075"/>
          <p14:tracePt t="52941" x="4202113" y="5307013"/>
          <p14:tracePt t="52948" x="4111625" y="5307013"/>
          <p14:tracePt t="52956" x="4021138" y="5307013"/>
          <p14:tracePt t="52964" x="3929063" y="5307013"/>
          <p14:tracePt t="52972" x="3819525" y="5307013"/>
          <p14:tracePt t="52980" x="3709988" y="5307013"/>
          <p14:tracePt t="52988" x="3619500" y="5307013"/>
          <p14:tracePt t="52996" x="3536950" y="5289550"/>
          <p14:tracePt t="53004" x="3490913" y="5270500"/>
          <p14:tracePt t="53012" x="3463925" y="5262563"/>
          <p14:tracePt t="53020" x="3455988" y="5253038"/>
          <p14:tracePt t="53029" x="3446463" y="5233988"/>
          <p14:tracePt t="53036" x="3446463" y="5207000"/>
          <p14:tracePt t="53045" x="3446463" y="5189538"/>
          <p14:tracePt t="53052" x="3446463" y="5143500"/>
          <p14:tracePt t="53061" x="3446463" y="5106988"/>
          <p14:tracePt t="53068" x="3473450" y="5060950"/>
          <p14:tracePt t="53078" x="3482975" y="5043488"/>
          <p14:tracePt t="53084" x="3500438" y="5024438"/>
          <p14:tracePt t="53095" x="3509963" y="4997450"/>
          <p14:tracePt t="53100" x="3519488" y="4979988"/>
          <p14:tracePt t="53111" x="3527425" y="4970463"/>
          <p14:tracePt t="53117" x="3527425" y="4943475"/>
          <p14:tracePt t="53130" x="3527425" y="4933950"/>
          <p14:tracePt t="53133" x="3536950" y="4897438"/>
          <p14:tracePt t="53141" x="3546475" y="4887913"/>
          <p14:tracePt t="53148" x="3563938" y="4870450"/>
          <p14:tracePt t="53156" x="3592513" y="4851400"/>
          <p14:tracePt t="53164" x="3600450" y="4841875"/>
          <p14:tracePt t="53172" x="3609975" y="4824413"/>
          <p14:tracePt t="53181" x="3629025" y="4805363"/>
          <p14:tracePt t="53188" x="3636963" y="4797425"/>
          <p14:tracePt t="53197" x="3665538" y="4787900"/>
          <p14:tracePt t="53204" x="3692525" y="4787900"/>
          <p14:tracePt t="53212" x="3719513" y="4768850"/>
          <p14:tracePt t="53220" x="3775075" y="4760913"/>
          <p14:tracePt t="53228" x="3810000" y="4760913"/>
          <p14:tracePt t="53236" x="3865563" y="4760913"/>
          <p14:tracePt t="53245" x="3956050" y="4741863"/>
          <p14:tracePt t="53252" x="3984625" y="4741863"/>
          <p14:tracePt t="53261" x="4029075" y="4741863"/>
          <p14:tracePt t="53268" x="4084638" y="4760913"/>
          <p14:tracePt t="53278" x="4121150" y="4841875"/>
          <p14:tracePt t="53284" x="4175125" y="4887913"/>
          <p14:tracePt t="53295" x="4202113" y="4924425"/>
          <p14:tracePt t="53301" x="4238625" y="4970463"/>
          <p14:tracePt t="53311" x="4267200" y="5016500"/>
          <p14:tracePt t="53316" x="4275138" y="5024438"/>
          <p14:tracePt t="53328" x="4275138" y="5033963"/>
          <p14:tracePt t="53332" x="4275138" y="5043488"/>
          <p14:tracePt t="53340" x="4275138" y="5060950"/>
          <p14:tracePt t="53356" x="4275138" y="5080000"/>
          <p14:tracePt t="53388" x="4275138" y="5089525"/>
          <p14:tracePt t="53396" x="4275138" y="5106988"/>
          <p14:tracePt t="53404" x="4275138" y="5133975"/>
          <p14:tracePt t="53412" x="4248150" y="5180013"/>
          <p14:tracePt t="53420" x="4230688" y="5197475"/>
          <p14:tracePt t="53428" x="4194175" y="5216525"/>
          <p14:tracePt t="53436" x="4165600" y="5253038"/>
          <p14:tracePt t="53445" x="4148138" y="5262563"/>
          <p14:tracePt t="53452" x="4138613" y="5262563"/>
          <p14:tracePt t="53462" x="4102100" y="5270500"/>
          <p14:tracePt t="53468" x="4094163" y="5280025"/>
          <p14:tracePt t="53478" x="4075113" y="5280025"/>
          <p14:tracePt t="53484" x="4048125" y="5289550"/>
          <p14:tracePt t="53500" x="4029075" y="5289550"/>
          <p14:tracePt t="53598" x="4021138" y="5289550"/>
          <p14:tracePt t="53611" x="4011613" y="5289550"/>
          <p14:tracePt t="53621" x="3919538" y="5270500"/>
          <p14:tracePt t="53629" x="3856038" y="5262563"/>
          <p14:tracePt t="53636" x="3783013" y="5233988"/>
          <p14:tracePt t="53645" x="3702050" y="5216525"/>
          <p14:tracePt t="53652" x="3646488" y="5216525"/>
          <p14:tracePt t="53661" x="3536950" y="5207000"/>
          <p14:tracePt t="53668" x="3446463" y="5207000"/>
          <p14:tracePt t="53678" x="3336925" y="5207000"/>
          <p14:tracePt t="53684" x="3263900" y="5207000"/>
          <p14:tracePt t="53695" x="3190875" y="5207000"/>
          <p14:tracePt t="53700" x="3154363" y="5207000"/>
          <p14:tracePt t="53716" x="3144838" y="5207000"/>
          <p14:tracePt t="53728" x="3127375" y="5207000"/>
          <p14:tracePt t="53878" x="3100388" y="5207000"/>
          <p14:tracePt t="53889" x="3063875" y="5207000"/>
          <p14:tracePt t="53893" x="3054350" y="5207000"/>
          <p14:tracePt t="53900" x="3017838" y="5207000"/>
          <p14:tracePt t="53911" x="2981325" y="5207000"/>
          <p14:tracePt t="53916" x="2954338" y="5207000"/>
          <p14:tracePt t="53928" x="2935288" y="5216525"/>
          <p14:tracePt t="53932" x="2925763" y="5216525"/>
          <p14:tracePt t="54070" x="2917825" y="5216525"/>
          <p14:tracePt t="54084" x="2898775" y="5216525"/>
          <p14:tracePt t="54092" x="2881313" y="5216525"/>
          <p14:tracePt t="54100" x="2862263" y="5207000"/>
          <p14:tracePt t="54111" x="2852738" y="5197475"/>
          <p14:tracePt t="54116" x="2825750" y="5197475"/>
          <p14:tracePt t="54128" x="2781300" y="5170488"/>
          <p14:tracePt t="54132" x="2762250" y="5160963"/>
          <p14:tracePt t="54141" x="2735263" y="5160963"/>
          <p14:tracePt t="54148" x="2725738" y="5160963"/>
          <p14:tracePt t="54156" x="2716213" y="5160963"/>
          <p14:tracePt t="54246" x="2716213" y="5153025"/>
          <p14:tracePt t="54261" x="2735263" y="5126038"/>
          <p14:tracePt t="54277" x="2744788" y="5116513"/>
          <p14:tracePt t="54292" x="2752725" y="5097463"/>
          <p14:tracePt t="54300" x="2771775" y="5080000"/>
          <p14:tracePt t="54332" x="2781300" y="5060950"/>
          <p14:tracePt t="54340" x="2789238" y="5043488"/>
          <p14:tracePt t="54357" x="2798763" y="5033963"/>
          <p14:tracePt t="54381" x="2808288" y="5033963"/>
          <p14:tracePt t="54511" x="2781300" y="5033963"/>
          <p14:tracePt t="54524" x="2744788" y="5033963"/>
          <p14:tracePt t="54531" x="2698750" y="5043488"/>
          <p14:tracePt t="54532" x="2671763" y="5043488"/>
          <p14:tracePt t="54541" x="2606675" y="5070475"/>
          <p14:tracePt t="54548" x="2579688" y="5070475"/>
          <p14:tracePt t="54556" x="2562225" y="5089525"/>
          <p14:tracePt t="54564" x="2552700" y="5089525"/>
          <p14:tracePt t="54572" x="2533650" y="5089525"/>
          <p14:tracePt t="54580" x="2533650" y="5097463"/>
          <p14:tracePt t="54669" x="2552700" y="5089525"/>
          <p14:tracePt t="54684" x="2579688" y="5080000"/>
          <p14:tracePt t="54692" x="2606675" y="5070475"/>
          <p14:tracePt t="54692" x="2643188" y="5033963"/>
          <p14:tracePt t="54700" x="2643188" y="5024438"/>
          <p14:tracePt t="54711" x="2662238" y="5016500"/>
          <p14:tracePt t="54716" x="2679700" y="4997450"/>
          <p14:tracePt t="54728" x="2689225" y="4987925"/>
          <p14:tracePt t="54740" x="2698750" y="4979988"/>
          <p14:tracePt t="54764" x="2708275" y="4979988"/>
          <p14:tracePt t="54772" x="2708275" y="4970463"/>
          <p14:tracePt t="54855" x="2708275" y="4960938"/>
          <p14:tracePt t="54872" x="2671763" y="4960938"/>
          <p14:tracePt t="54882" x="2635250" y="4960938"/>
          <p14:tracePt t="54888" x="2616200" y="4960938"/>
          <p14:tracePt t="54895" x="2589213" y="4960938"/>
          <p14:tracePt t="54900" x="2570163" y="4960938"/>
          <p14:tracePt t="54911" x="2562225" y="4970463"/>
          <p14:tracePt t="54997" x="2562225" y="4987925"/>
          <p14:tracePt t="55021" x="2562225" y="4997450"/>
          <p14:tracePt t="55030" x="2570163" y="5006975"/>
          <p14:tracePt t="55036" x="2579688" y="5016500"/>
          <p14:tracePt t="55060" x="2589213" y="5016500"/>
          <p14:tracePt t="55262" x="2589213" y="5033963"/>
          <p14:tracePt t="55278" x="2589213" y="5089525"/>
          <p14:tracePt t="55285" x="2625725" y="5126038"/>
          <p14:tracePt t="55294" x="2689225" y="5160963"/>
          <p14:tracePt t="55300" x="2752725" y="5189538"/>
          <p14:tracePt t="55311" x="2798763" y="5226050"/>
          <p14:tracePt t="55316" x="2881313" y="5262563"/>
          <p14:tracePt t="55328" x="2944813" y="5289550"/>
          <p14:tracePt t="55332" x="3017838" y="5316538"/>
          <p14:tracePt t="55341" x="3054350" y="5335588"/>
          <p14:tracePt t="55348" x="3071813" y="5343525"/>
          <p14:tracePt t="55356" x="3108325" y="5362575"/>
          <p14:tracePt t="55422" x="3117850" y="5372100"/>
          <p14:tracePt t="55453" x="3127375" y="5380038"/>
          <p14:tracePt t="55574" x="3108325" y="5380038"/>
          <p14:tracePt t="55587" x="3071813" y="5380038"/>
          <p14:tracePt t="55595" x="3035300" y="5372100"/>
          <p14:tracePt t="55599" x="2998788" y="5362575"/>
          <p14:tracePt t="55604" x="2954338" y="5353050"/>
          <p14:tracePt t="55612" x="2908300" y="5326063"/>
          <p14:tracePt t="55620" x="2881313" y="5307013"/>
          <p14:tracePt t="55628" x="2808288" y="5270500"/>
          <p14:tracePt t="55636" x="2789238" y="5262563"/>
          <p14:tracePt t="55644" x="2781300" y="5253038"/>
          <p14:tracePt t="55652" x="2752725" y="5243513"/>
          <p14:tracePt t="55661" x="2735263" y="5226050"/>
          <p14:tracePt t="55668" x="2725738" y="5216525"/>
          <p14:tracePt t="55678" x="2708275" y="5207000"/>
          <p14:tracePt t="55684" x="2698750" y="5207000"/>
          <p14:tracePt t="55695" x="2689225" y="5197475"/>
          <p14:tracePt t="55774" x="2689225" y="5189538"/>
          <p14:tracePt t="55790" x="2689225" y="5180013"/>
          <p14:tracePt t="55845" x="2689225" y="5170488"/>
          <p14:tracePt t="55853" x="2689225" y="5153025"/>
          <p14:tracePt t="55861" x="2689225" y="5143500"/>
          <p14:tracePt t="55869" x="2689225" y="5126038"/>
          <p14:tracePt t="55881" x="2689225" y="5106988"/>
          <p14:tracePt t="55885" x="2698750" y="5089525"/>
          <p14:tracePt t="55901" x="2708275" y="5080000"/>
          <p14:tracePt t="55912" x="2708275" y="5070475"/>
          <p14:tracePt t="55916" x="2725738" y="5060950"/>
          <p14:tracePt t="55929" x="2735263" y="5053013"/>
          <p14:tracePt t="55997" x="2744788" y="5043488"/>
          <p14:tracePt t="56005" x="2771775" y="5043488"/>
          <p14:tracePt t="56014" x="2798763" y="5033963"/>
          <p14:tracePt t="56021" x="2844800" y="5024438"/>
          <p14:tracePt t="56031" x="2889250" y="4997450"/>
          <p14:tracePt t="56037" x="2944813" y="4970463"/>
          <p14:tracePt t="56046" x="3017838" y="4933950"/>
          <p14:tracePt t="56052" x="3090863" y="4906963"/>
          <p14:tracePt t="56062" x="3136900" y="4870450"/>
          <p14:tracePt t="56068" x="3200400" y="4851400"/>
          <p14:tracePt t="56078" x="3217863" y="4833938"/>
          <p14:tracePt t="56084" x="3236913" y="4833938"/>
          <p14:tracePt t="56095" x="3254375" y="4824413"/>
          <p14:tracePt t="56100" x="3263900" y="4814888"/>
          <p14:tracePt t="56111" x="3273425" y="4805363"/>
          <p14:tracePt t="56117" x="3300413" y="4797425"/>
          <p14:tracePt t="56129" x="3309938" y="4778375"/>
          <p14:tracePt t="56132" x="3336925" y="4741863"/>
          <p14:tracePt t="56140" x="3354388" y="4724400"/>
          <p14:tracePt t="56148" x="3390900" y="4678363"/>
          <p14:tracePt t="56156" x="3419475" y="4624388"/>
          <p14:tracePt t="56165" x="3463925" y="4568825"/>
          <p14:tracePt t="56172" x="3490913" y="4505325"/>
          <p14:tracePt t="56181" x="3546475" y="4441825"/>
          <p14:tracePt t="56188" x="3582988" y="4340225"/>
          <p14:tracePt t="56196" x="3609975" y="4268788"/>
          <p14:tracePt t="56204" x="3656013" y="4167188"/>
          <p14:tracePt t="56212" x="3665538" y="4094163"/>
          <p14:tracePt t="56220" x="3692525" y="3994150"/>
          <p14:tracePt t="56228" x="3719513" y="3903663"/>
          <p14:tracePt t="56236" x="3746500" y="3784600"/>
          <p14:tracePt t="56245" x="3765550" y="3657600"/>
          <p14:tracePt t="56252" x="3765550" y="3548063"/>
          <p14:tracePt t="56261" x="3765550" y="3455988"/>
          <p14:tracePt t="56268" x="3765550" y="3382963"/>
          <p14:tracePt t="56278" x="3765550" y="3273425"/>
          <p14:tracePt t="56284" x="3765550" y="3173413"/>
          <p14:tracePt t="56294" x="3765550" y="3063875"/>
          <p14:tracePt t="56300" x="3729038" y="2973388"/>
          <p14:tracePt t="56311" x="3702050" y="2873375"/>
          <p14:tracePt t="56316" x="3665538" y="2763838"/>
          <p14:tracePt t="56328" x="3646488" y="2698750"/>
          <p14:tracePt t="56332" x="3636963" y="2644775"/>
          <p14:tracePt t="56340" x="3629025" y="2598738"/>
          <p14:tracePt t="56348" x="3600450" y="2535238"/>
          <p14:tracePt t="56356" x="3600450" y="2525713"/>
          <p14:tracePt t="56364" x="3600450" y="2498725"/>
          <p14:tracePt t="56372" x="3592513" y="2498725"/>
          <p14:tracePt t="56380" x="3592513" y="2471738"/>
          <p14:tracePt t="56388" x="3582988" y="2452688"/>
          <p14:tracePt t="56404" x="3582988" y="2444750"/>
          <p14:tracePt t="56420" x="3582988" y="2416175"/>
          <p14:tracePt t="56436" x="3582988" y="2408238"/>
          <p14:tracePt t="56445" x="3582988" y="2398713"/>
          <p14:tracePt t="56461" x="3573463" y="2371725"/>
          <p14:tracePt t="56478" x="3563938" y="2362200"/>
          <p14:tracePt t="56516" x="3556000" y="2362200"/>
          <p14:tracePt t="56549" x="3556000" y="2343150"/>
          <p14:tracePt t="56573" x="3556000" y="2335213"/>
          <p14:tracePt t="56670" x="3546475" y="2325688"/>
          <p14:tracePt t="56683" x="3519488" y="2325688"/>
          <p14:tracePt t="56685" x="3463925" y="2325688"/>
          <p14:tracePt t="56694" x="3390900" y="2325688"/>
          <p14:tracePt t="56701" x="3336925" y="2316163"/>
          <p14:tracePt t="56711" x="3273425" y="2298700"/>
          <p14:tracePt t="56716" x="3236913" y="2298700"/>
          <p14:tracePt t="56728" x="3163888" y="2289175"/>
          <p14:tracePt t="56732" x="3117850" y="2279650"/>
          <p14:tracePt t="56740" x="3071813" y="2270125"/>
          <p14:tracePt t="56748" x="3044825" y="2270125"/>
          <p14:tracePt t="56756" x="3027363" y="2270125"/>
          <p14:tracePt t="56804" x="3027363" y="2262188"/>
          <p14:tracePt t="56813" x="3027363" y="2225675"/>
          <p14:tracePt t="56821" x="3027363" y="2189163"/>
          <p14:tracePt t="56830" x="3027363" y="2143125"/>
          <p14:tracePt t="56837" x="3027363" y="2106613"/>
          <p14:tracePt t="56846" x="3027363" y="2070100"/>
          <p14:tracePt t="56853" x="3027363" y="2043113"/>
          <p14:tracePt t="56862" x="3027363" y="2024063"/>
          <p14:tracePt t="56868" x="3027363" y="1997075"/>
          <p14:tracePt t="56880" x="3027363" y="1979613"/>
          <p14:tracePt t="56885" x="3008313" y="1951038"/>
          <p14:tracePt t="56894" x="3008313" y="1933575"/>
          <p14:tracePt t="56900" x="3008313" y="1906588"/>
          <p14:tracePt t="56911" x="3008313" y="1887538"/>
          <p14:tracePt t="56916" x="3008313" y="1841500"/>
          <p14:tracePt t="56928" x="3008313" y="1824038"/>
          <p14:tracePt t="56932" x="3008313" y="1787525"/>
          <p14:tracePt t="56944" x="3008313" y="1760538"/>
          <p14:tracePt t="56948" x="3027363" y="1687513"/>
          <p14:tracePt t="56956" x="3035300" y="1660525"/>
          <p14:tracePt t="56964" x="3044825" y="1614488"/>
          <p14:tracePt t="56972" x="3081338" y="1550988"/>
          <p14:tracePt t="56980" x="3100388" y="1522413"/>
          <p14:tracePt t="56988" x="3117850" y="1495425"/>
          <p14:tracePt t="56997" x="3136900" y="1477963"/>
          <p14:tracePt t="57006" x="3154363" y="1458913"/>
          <p14:tracePt t="57019" x="3171825" y="1449388"/>
          <p14:tracePt t="57021" x="3190875" y="1441450"/>
          <p14:tracePt t="57036" x="3217863" y="1431925"/>
          <p14:tracePt t="57037" x="3236913" y="1422400"/>
          <p14:tracePt t="57048" x="3273425" y="1412875"/>
          <p14:tracePt t="57052" x="3281363" y="1412875"/>
          <p14:tracePt t="57068" x="3309938" y="1412875"/>
          <p14:tracePt t="57078" x="3336925" y="1431925"/>
          <p14:tracePt t="57084" x="3363913" y="1441450"/>
          <p14:tracePt t="57095" x="3373438" y="1458913"/>
          <p14:tracePt t="57100" x="3390900" y="1504950"/>
          <p14:tracePt t="57112" x="3409950" y="1531938"/>
          <p14:tracePt t="57117" x="3436938" y="1595438"/>
          <p14:tracePt t="57136" x="3436938" y="1677988"/>
          <p14:tracePt t="57142" x="3446463" y="1714500"/>
          <p14:tracePt t="57154" x="3446463" y="1778000"/>
          <p14:tracePt t="57156" x="3446463" y="1804988"/>
          <p14:tracePt t="57164" x="3446463" y="1860550"/>
          <p14:tracePt t="57172" x="3446463" y="1887538"/>
          <p14:tracePt t="57180" x="3446463" y="1906588"/>
          <p14:tracePt t="57188" x="3446463" y="1933575"/>
          <p14:tracePt t="57196" x="3446463" y="1951038"/>
          <p14:tracePt t="57204" x="3446463" y="1979613"/>
          <p14:tracePt t="57213" x="3427413" y="1987550"/>
          <p14:tracePt t="57220" x="3419475" y="1997075"/>
          <p14:tracePt t="57236" x="3409950" y="2024063"/>
          <p14:tracePt t="57244" x="3400425" y="2033588"/>
          <p14:tracePt t="57268" x="3390900" y="2043113"/>
          <p14:tracePt t="57278" x="3390900" y="2052638"/>
          <p14:tracePt t="57284" x="3390900" y="2060575"/>
          <p14:tracePt t="57294" x="3382963" y="2060575"/>
          <p14:tracePt t="57300" x="3382963" y="2070100"/>
          <p14:tracePt t="57312" x="3382963" y="2079625"/>
          <p14:tracePt t="57317" x="3382963" y="2097088"/>
          <p14:tracePt t="57329" x="3373438" y="2106613"/>
          <p14:tracePt t="57389" x="3373438" y="2116138"/>
          <p14:tracePt t="57397" x="3419475" y="2116138"/>
          <p14:tracePt t="57404" x="3509963" y="2116138"/>
          <p14:tracePt t="57412" x="3636963" y="2116138"/>
          <p14:tracePt t="57420" x="3729038" y="2116138"/>
          <p14:tracePt t="57428" x="3838575" y="2116138"/>
          <p14:tracePt t="57436" x="3984625" y="2116138"/>
          <p14:tracePt t="57444" x="4148138" y="2116138"/>
          <p14:tracePt t="57452" x="4221163" y="2125663"/>
          <p14:tracePt t="57462" x="4357688" y="2143125"/>
          <p14:tracePt t="57468" x="4484688" y="2189163"/>
          <p14:tracePt t="57478" x="4603750" y="2216150"/>
          <p14:tracePt t="57484" x="4676775" y="2243138"/>
          <p14:tracePt t="57495" x="4749800" y="2243138"/>
          <p14:tracePt t="57500" x="4767263" y="2243138"/>
          <p14:tracePt t="57512" x="4776788" y="2243138"/>
          <p14:tracePt t="57854" x="4795838" y="2243138"/>
          <p14:tracePt t="57860" x="4876800" y="2243138"/>
          <p14:tracePt t="57868" x="4949825" y="2243138"/>
          <p14:tracePt t="57881" x="5059363" y="2243138"/>
          <p14:tracePt t="57884" x="5141913" y="2233613"/>
          <p14:tracePt t="57894" x="5251450" y="2233613"/>
          <p14:tracePt t="57900" x="5341938" y="2225675"/>
          <p14:tracePt t="57911" x="5405438" y="2206625"/>
          <p14:tracePt t="57916" x="5461000" y="2206625"/>
          <p14:tracePt t="57928" x="5487988" y="2206625"/>
          <p14:tracePt t="58054" x="5497513" y="2197100"/>
          <p14:tracePt t="58270" x="5507038" y="2197100"/>
          <p14:tracePt t="58293" x="5451475" y="2216150"/>
          <p14:tracePt t="58301" x="5387975" y="2233613"/>
          <p14:tracePt t="58308" x="5334000" y="2233613"/>
          <p14:tracePt t="58316" x="5287963" y="2233613"/>
          <p14:tracePt t="58327" x="5224463" y="2233613"/>
          <p14:tracePt t="58332" x="5159375" y="2233613"/>
          <p14:tracePt t="58344" x="5086350" y="2233613"/>
          <p14:tracePt t="58348" x="5014913" y="2233613"/>
          <p14:tracePt t="58356" x="4932363" y="2225675"/>
          <p14:tracePt t="58364" x="4840288" y="2225675"/>
          <p14:tracePt t="58372" x="4776788" y="2179638"/>
          <p14:tracePt t="58380" x="4722813" y="2170113"/>
          <p14:tracePt t="58388" x="4640263" y="2160588"/>
          <p14:tracePt t="58397" x="4603750" y="2143125"/>
          <p14:tracePt t="58404" x="4530725" y="2143125"/>
          <p14:tracePt t="58412" x="4484688" y="2125663"/>
          <p14:tracePt t="58420" x="4413250" y="2125663"/>
          <p14:tracePt t="58428" x="4367213" y="2125663"/>
          <p14:tracePt t="58436" x="4340225" y="2125663"/>
          <p14:tracePt t="58445" x="4294188" y="2125663"/>
          <p14:tracePt t="58453" x="4267200" y="2125663"/>
          <p14:tracePt t="58462" x="4238625" y="2125663"/>
          <p14:tracePt t="58468" x="4194175" y="2125663"/>
          <p14:tracePt t="58478" x="4157663" y="2125663"/>
          <p14:tracePt t="58484" x="4102100" y="2125663"/>
          <p14:tracePt t="58494" x="4057650" y="2125663"/>
          <p14:tracePt t="58500" x="4011613" y="2125663"/>
          <p14:tracePt t="58511" x="3948113" y="2125663"/>
          <p14:tracePt t="58517" x="3892550" y="2125663"/>
          <p14:tracePt t="58528" x="3838575" y="2125663"/>
          <p14:tracePt t="58532" x="3765550" y="2125663"/>
          <p14:tracePt t="58545" x="3673475" y="2125663"/>
          <p14:tracePt t="58548" x="3556000" y="2106613"/>
          <p14:tracePt t="58556" x="3446463" y="2106613"/>
          <p14:tracePt t="58564" x="3317875" y="2106613"/>
          <p14:tracePt t="58572" x="3181350" y="2106613"/>
          <p14:tracePt t="58580" x="3044825" y="2097088"/>
          <p14:tracePt t="58588" x="2898775" y="2079625"/>
          <p14:tracePt t="58596" x="2789238" y="2043113"/>
          <p14:tracePt t="58604" x="2725738" y="2024063"/>
          <p14:tracePt t="58612" x="2671763" y="2016125"/>
          <p14:tracePt t="58620" x="2606675" y="1987550"/>
          <p14:tracePt t="58628" x="2579688" y="1987550"/>
          <p14:tracePt t="58636" x="2533650" y="1979613"/>
          <p14:tracePt t="58644" x="2479675" y="1979613"/>
          <p14:tracePt t="58652" x="2406650" y="1979613"/>
          <p14:tracePt t="58661" x="2352675" y="1979613"/>
          <p14:tracePt t="58668" x="2287588" y="1979613"/>
          <p14:tracePt t="58678" x="2233613" y="1979613"/>
          <p14:tracePt t="58684" x="2179638" y="1979613"/>
          <p14:tracePt t="58694" x="2151063" y="1979613"/>
          <p14:tracePt t="58700" x="2133600" y="1979613"/>
          <p14:tracePt t="58900" x="2133600" y="1960563"/>
          <p14:tracePt t="58908" x="2251075" y="1933575"/>
          <p14:tracePt t="58916" x="2433638" y="1906588"/>
          <p14:tracePt t="58924" x="2579688" y="1906588"/>
          <p14:tracePt t="58932" x="2752725" y="1906588"/>
          <p14:tracePt t="58944" x="2935288" y="1906588"/>
          <p14:tracePt t="58948" x="3136900" y="1887538"/>
          <p14:tracePt t="58956" x="3346450" y="1860550"/>
          <p14:tracePt t="58964" x="3455988" y="1860550"/>
          <p14:tracePt t="58972" x="3600450" y="1878013"/>
          <p14:tracePt t="58980" x="3692525" y="1878013"/>
          <p14:tracePt t="58988" x="3765550" y="1887538"/>
          <p14:tracePt t="58996" x="3829050" y="1887538"/>
          <p14:tracePt t="59004" x="3856038" y="1887538"/>
          <p14:tracePt t="59012" x="3911600" y="1887538"/>
          <p14:tracePt t="59020" x="3919538" y="1887538"/>
          <p14:tracePt t="59028" x="3956050" y="1887538"/>
          <p14:tracePt t="59036" x="3975100" y="1887538"/>
          <p14:tracePt t="59045" x="3992563" y="1878013"/>
          <p14:tracePt t="59052" x="4011613" y="1870075"/>
          <p14:tracePt t="59061" x="4021138" y="1860550"/>
          <p14:tracePt t="59068" x="4038600" y="1860550"/>
          <p14:tracePt t="59078" x="4057650" y="1860550"/>
          <p14:tracePt t="59084" x="4075113" y="1851025"/>
          <p14:tracePt t="59094" x="4094163" y="1851025"/>
          <p14:tracePt t="59100" x="4138613" y="1851025"/>
          <p14:tracePt t="59111" x="4157663" y="1851025"/>
          <p14:tracePt t="59116" x="4184650" y="1851025"/>
          <p14:tracePt t="59127" x="4211638" y="1851025"/>
          <p14:tracePt t="59132" x="4238625" y="1851025"/>
          <p14:tracePt t="59144" x="4257675" y="1851025"/>
          <p14:tracePt t="59148" x="4294188" y="1851025"/>
          <p14:tracePt t="59156" x="4303713" y="1851025"/>
          <p14:tracePt t="59164" x="4321175" y="1851025"/>
          <p14:tracePt t="59172" x="4340225" y="1851025"/>
          <p14:tracePt t="59180" x="4348163" y="1860550"/>
          <p14:tracePt t="59364" x="4376738" y="1860550"/>
          <p14:tracePt t="59372" x="4421188" y="1897063"/>
          <p14:tracePt t="59380" x="4503738" y="1951038"/>
          <p14:tracePt t="59388" x="4640263" y="2016125"/>
          <p14:tracePt t="59397" x="4749800" y="2043113"/>
          <p14:tracePt t="59404" x="4895850" y="2070100"/>
          <p14:tracePt t="59412" x="5049838" y="2116138"/>
          <p14:tracePt t="59420" x="5151438" y="2152650"/>
          <p14:tracePt t="59428" x="5278438" y="2170113"/>
          <p14:tracePt t="59436" x="5405438" y="2189163"/>
          <p14:tracePt t="59445" x="5534025" y="2216150"/>
          <p14:tracePt t="59452" x="5588000" y="2216150"/>
          <p14:tracePt t="59462" x="5624513" y="2216150"/>
          <p14:tracePt t="59687" x="5661025" y="2225675"/>
          <p14:tracePt t="59693" x="5780088" y="2225675"/>
          <p14:tracePt t="59700" x="5907088" y="2225675"/>
          <p14:tracePt t="59712" x="6035675" y="2225675"/>
          <p14:tracePt t="59716" x="6172200" y="2225675"/>
          <p14:tracePt t="59728" x="6299200" y="2225675"/>
          <p14:tracePt t="59732" x="6408738" y="2225675"/>
          <p14:tracePt t="59744" x="6554788" y="2225675"/>
          <p14:tracePt t="59748" x="6681788" y="2225675"/>
          <p14:tracePt t="59756" x="6810375" y="2225675"/>
          <p14:tracePt t="59764" x="6937375" y="2225675"/>
          <p14:tracePt t="59772" x="7029450" y="2225675"/>
          <p14:tracePt t="59780" x="7110413" y="2206625"/>
          <p14:tracePt t="59788" x="7156450" y="2206625"/>
          <p14:tracePt t="59796" x="7183438" y="2206625"/>
          <p14:tracePt t="59804" x="7192963" y="2197100"/>
          <p14:tracePt t="60152" x="7202488" y="2197100"/>
          <p14:tracePt t="60158" x="7248525" y="2197100"/>
          <p14:tracePt t="60164" x="7356475" y="2197100"/>
          <p14:tracePt t="60172" x="7485063" y="2252663"/>
          <p14:tracePt t="60180" x="7685088" y="2325688"/>
          <p14:tracePt t="60188" x="7913688" y="2398713"/>
          <p14:tracePt t="60196" x="8140700" y="2416175"/>
          <p14:tracePt t="60204" x="8423275" y="2452688"/>
          <p14:tracePt t="60212" x="8715375" y="2508250"/>
          <p14:tracePt t="60220" x="8915400" y="2525713"/>
          <p14:tracePt t="60228" x="9126538" y="2571750"/>
          <p14:tracePt t="64846" x="9070975" y="3867150"/>
          <p14:tracePt t="64863" x="8888413" y="3857625"/>
          <p14:tracePt t="64871" x="8842375" y="3857625"/>
          <p14:tracePt t="64879" x="8761413" y="3848100"/>
          <p14:tracePt t="64896" x="8605838" y="3803650"/>
          <p14:tracePt t="64900" x="8551863" y="3803650"/>
          <p14:tracePt t="64911" x="8505825" y="3794125"/>
          <p14:tracePt t="64916" x="8469313" y="3794125"/>
          <p14:tracePt t="64927" x="8423275" y="3794125"/>
          <p14:tracePt t="64932" x="8396288" y="3784600"/>
          <p14:tracePt t="64944" x="8378825" y="3784600"/>
          <p14:tracePt t="64948" x="8369300" y="3784600"/>
          <p14:tracePt t="64964" x="8359775" y="3784600"/>
          <p14:tracePt t="64988" x="8342313" y="3784600"/>
          <p14:tracePt t="64996" x="8323263" y="3784600"/>
          <p14:tracePt t="65004" x="8305800" y="3784600"/>
          <p14:tracePt t="65012" x="8286750" y="3775075"/>
          <p14:tracePt t="65020" x="8277225" y="3767138"/>
          <p14:tracePt t="65036" x="8269288" y="3757613"/>
          <p14:tracePt t="65045" x="8250238" y="3748088"/>
          <p14:tracePt t="65052" x="8240713" y="3748088"/>
          <p14:tracePt t="65061" x="8240713" y="3738563"/>
          <p14:tracePt t="65068" x="8232775" y="3721100"/>
          <p14:tracePt t="65077" x="8232775" y="3694113"/>
          <p14:tracePt t="65084" x="8232775" y="3684588"/>
          <p14:tracePt t="65093" x="8232775" y="3665538"/>
          <p14:tracePt t="65100" x="8232775" y="3638550"/>
          <p14:tracePt t="65111" x="8232775" y="3592513"/>
          <p14:tracePt t="65116" x="8223250" y="3575050"/>
          <p14:tracePt t="65127" x="8223250" y="3548063"/>
          <p14:tracePt t="65132" x="8213725" y="3529013"/>
          <p14:tracePt t="65143" x="8213725" y="3519488"/>
          <p14:tracePt t="65148" x="8213725" y="3492500"/>
          <p14:tracePt t="65160" x="8213725" y="3482975"/>
          <p14:tracePt t="65164" x="8186738" y="3446463"/>
          <p14:tracePt t="65172" x="8177213" y="3438525"/>
          <p14:tracePt t="65181" x="8150225" y="3419475"/>
          <p14:tracePt t="65189" x="8113713" y="3402013"/>
          <p14:tracePt t="65196" x="8050213" y="3375025"/>
          <p14:tracePt t="65204" x="8031163" y="3365500"/>
          <p14:tracePt t="65213" x="7967663" y="3346450"/>
          <p14:tracePt t="65220" x="7967663" y="3338513"/>
          <p14:tracePt t="65236" x="7967663" y="3328988"/>
          <p14:tracePt t="65245" x="7967663" y="3309938"/>
          <p14:tracePt t="65252" x="7967663" y="3302000"/>
          <p14:tracePt t="65260" x="7967663" y="3292475"/>
          <p14:tracePt t="65269" x="7967663" y="3282950"/>
          <p14:tracePt t="65277" x="7958138" y="3282950"/>
          <p14:tracePt t="65284" x="7958138" y="3273425"/>
          <p14:tracePt t="65293" x="7950200" y="3265488"/>
          <p14:tracePt t="65300" x="7931150" y="3265488"/>
          <p14:tracePt t="65311" x="7904163" y="3265488"/>
          <p14:tracePt t="65316" x="7877175" y="3265488"/>
          <p14:tracePt t="65327" x="7831138" y="3246438"/>
          <p14:tracePt t="65332" x="7804150" y="3228975"/>
          <p14:tracePt t="65344" x="7785100" y="3228975"/>
          <p14:tracePt t="65348" x="7748588" y="3228975"/>
          <p14:tracePt t="65360" x="7731125" y="3219450"/>
          <p14:tracePt t="65364" x="7731125" y="3200400"/>
          <p14:tracePt t="65388" x="7731125" y="3182938"/>
          <p14:tracePt t="65396" x="7731125" y="3173413"/>
          <p14:tracePt t="65404" x="7731125" y="3163888"/>
          <p14:tracePt t="65412" x="7731125" y="3155950"/>
          <p14:tracePt t="65420" x="7731125" y="3136900"/>
          <p14:tracePt t="65428" x="7731125" y="3119438"/>
          <p14:tracePt t="65436" x="7731125" y="3100388"/>
          <p14:tracePt t="65444" x="7758113" y="3082925"/>
          <p14:tracePt t="65452" x="7794625" y="3073400"/>
          <p14:tracePt t="65460" x="7804150" y="3063875"/>
          <p14:tracePt t="65468" x="7831138" y="3054350"/>
          <p14:tracePt t="65477" x="7850188" y="3046413"/>
          <p14:tracePt t="65484" x="7867650" y="3036888"/>
          <p14:tracePt t="65493" x="7885113" y="3036888"/>
          <p14:tracePt t="65500" x="7894638" y="3027363"/>
          <p14:tracePt t="65510" x="7921625" y="3027363"/>
          <p14:tracePt t="65517" x="7967663" y="3017838"/>
          <p14:tracePt t="65527" x="7986713" y="3009900"/>
          <p14:tracePt t="65532" x="8013700" y="3009900"/>
          <p14:tracePt t="65543" x="8023225" y="3009900"/>
          <p14:tracePt t="65548" x="8040688" y="3009900"/>
          <p14:tracePt t="65596" x="8050213" y="3009900"/>
          <p14:tracePt t="65621" x="8059738" y="3009900"/>
          <p14:tracePt t="66190" x="8067675" y="3009900"/>
          <p14:tracePt t="66198" x="7986713" y="3109913"/>
          <p14:tracePt t="66204" x="7821613" y="3255963"/>
          <p14:tracePt t="66212" x="7694613" y="3319463"/>
          <p14:tracePt t="66220" x="7575550" y="3419475"/>
          <p14:tracePt t="66228" x="7485063" y="3492500"/>
          <p14:tracePt t="66236" x="7421563" y="3556000"/>
          <p14:tracePt t="66244" x="7356475" y="3629025"/>
          <p14:tracePt t="66252" x="7319963" y="3675063"/>
          <p14:tracePt t="66260" x="7283450" y="3702050"/>
          <p14:tracePt t="66268" x="7265988" y="3738563"/>
          <p14:tracePt t="66277" x="7248525" y="3757613"/>
          <p14:tracePt t="66284" x="7229475" y="3775075"/>
          <p14:tracePt t="66316" x="7219950" y="3784600"/>
          <p14:tracePt t="66324" x="7202488" y="3794125"/>
          <p14:tracePt t="66332" x="7129463" y="3830638"/>
          <p14:tracePt t="66344" x="7065963" y="3857625"/>
          <p14:tracePt t="66348" x="7010400" y="3857625"/>
          <p14:tracePt t="66361" x="6964363" y="3875088"/>
          <p14:tracePt t="66364" x="6946900" y="3875088"/>
          <p14:tracePt t="66372" x="6929438" y="3875088"/>
          <p14:tracePt t="66380" x="6919913" y="3875088"/>
          <p14:tracePt t="66388" x="6910388" y="3875088"/>
          <p14:tracePt t="66396" x="6892925" y="3875088"/>
          <p14:tracePt t="66404" x="6873875" y="3875088"/>
          <p14:tracePt t="66412" x="6827838" y="3875088"/>
          <p14:tracePt t="66420" x="6773863" y="3875088"/>
          <p14:tracePt t="66428" x="6681788" y="3921125"/>
          <p14:tracePt t="66436" x="6564313" y="3957638"/>
          <p14:tracePt t="66444" x="6418263" y="3994150"/>
          <p14:tracePt t="66452" x="6262688" y="4021138"/>
          <p14:tracePt t="66461" x="6172200" y="4049713"/>
          <p14:tracePt t="66468" x="6053138" y="4030663"/>
          <p14:tracePt t="66478" x="5907088" y="3984625"/>
          <p14:tracePt t="66484" x="5761038" y="3984625"/>
          <p14:tracePt t="66494" x="5670550" y="3984625"/>
          <p14:tracePt t="66500" x="5534025" y="4021138"/>
          <p14:tracePt t="66511" x="5461000" y="4030663"/>
          <p14:tracePt t="66516" x="5424488" y="4030663"/>
          <p14:tracePt t="66527" x="5387975" y="4040188"/>
          <p14:tracePt t="66621" x="5305425" y="4040188"/>
          <p14:tracePt t="66632" x="5141913" y="4040188"/>
          <p14:tracePt t="66643" x="4941888" y="4040188"/>
          <p14:tracePt t="66650" x="4767263" y="4040188"/>
          <p14:tracePt t="66652" x="4530725" y="4013200"/>
          <p14:tracePt t="66660" x="4384675" y="4013200"/>
          <p14:tracePt t="66668" x="4184650" y="3984625"/>
          <p14:tracePt t="66677" x="4038600" y="3967163"/>
          <p14:tracePt t="66684" x="3919538" y="3940175"/>
          <p14:tracePt t="66693" x="3810000" y="3911600"/>
          <p14:tracePt t="66700" x="3729038" y="3903663"/>
          <p14:tracePt t="66710" x="3702050" y="3875088"/>
          <p14:tracePt t="66716" x="3683000" y="3867150"/>
          <p14:tracePt t="66732" x="3665538" y="3857625"/>
          <p14:tracePt t="66748" x="3665538" y="3830638"/>
          <p14:tracePt t="66760" x="3665538" y="3775075"/>
          <p14:tracePt t="66764" x="3665538" y="3738563"/>
          <p14:tracePt t="66772" x="3665538" y="3684588"/>
          <p14:tracePt t="66780" x="3665538" y="3629025"/>
          <p14:tracePt t="66788" x="3665538" y="3565525"/>
          <p14:tracePt t="66796" x="3709988" y="3482975"/>
          <p14:tracePt t="66804" x="3765550" y="3402013"/>
          <p14:tracePt t="66813" x="3783013" y="3338513"/>
          <p14:tracePt t="66820" x="3838575" y="3273425"/>
          <p14:tracePt t="66828" x="3892550" y="3155950"/>
          <p14:tracePt t="66836" x="3965575" y="3073400"/>
          <p14:tracePt t="66844" x="4038600" y="2973388"/>
          <p14:tracePt t="66852" x="4121150" y="2890838"/>
          <p14:tracePt t="66860" x="4230688" y="2790825"/>
          <p14:tracePt t="66868" x="4357688" y="2698750"/>
          <p14:tracePt t="66880" x="4476750" y="2625725"/>
          <p14:tracePt t="66884" x="4576763" y="2554288"/>
          <p14:tracePt t="66894" x="4695825" y="2489200"/>
          <p14:tracePt t="66900" x="4840288" y="2444750"/>
          <p14:tracePt t="66910" x="4978400" y="2416175"/>
          <p14:tracePt t="66916" x="5086350" y="2408238"/>
          <p14:tracePt t="66927" x="5214938" y="2389188"/>
          <p14:tracePt t="66932" x="5324475" y="2379663"/>
          <p14:tracePt t="66944" x="5424488" y="2379663"/>
          <p14:tracePt t="66948" x="5534025" y="2379663"/>
          <p14:tracePt t="66960" x="5607050" y="2379663"/>
          <p14:tracePt t="66964" x="5697538" y="2379663"/>
          <p14:tracePt t="66972" x="5816600" y="2444750"/>
          <p14:tracePt t="66980" x="5916613" y="2508250"/>
          <p14:tracePt t="66988" x="5980113" y="2562225"/>
          <p14:tracePt t="66996" x="6080125" y="2654300"/>
          <p14:tracePt t="67004" x="6181725" y="2735263"/>
          <p14:tracePt t="67012" x="6299200" y="2808288"/>
          <p14:tracePt t="67020" x="6381750" y="2881313"/>
          <p14:tracePt t="67028" x="6481763" y="2954338"/>
          <p14:tracePt t="67036" x="6545263" y="2990850"/>
          <p14:tracePt t="67044" x="6618288" y="3046413"/>
          <p14:tracePt t="67052" x="6645275" y="3054350"/>
          <p14:tracePt t="67061" x="6664325" y="3073400"/>
          <p14:tracePt t="67068" x="6673850" y="3090863"/>
          <p14:tracePt t="67116" x="6691313" y="3109913"/>
          <p14:tracePt t="67124" x="6691313" y="3155950"/>
          <p14:tracePt t="67132" x="6654800" y="3209925"/>
          <p14:tracePt t="67144" x="6573838" y="3265488"/>
          <p14:tracePt t="67148" x="6508750" y="3309938"/>
          <p14:tracePt t="67160" x="6445250" y="3355975"/>
          <p14:tracePt t="67164" x="6381750" y="3411538"/>
          <p14:tracePt t="67172" x="6335713" y="3438525"/>
          <p14:tracePt t="67180" x="6299200" y="3455988"/>
          <p14:tracePt t="67188" x="6254750" y="3475038"/>
          <p14:tracePt t="67197" x="6235700" y="3482975"/>
          <p14:tracePt t="67212" x="6218238" y="3502025"/>
          <p14:tracePt t="67236" x="6172200" y="3502025"/>
          <p14:tracePt t="67245" x="6099175" y="3529013"/>
          <p14:tracePt t="67252" x="5989638" y="3538538"/>
          <p14:tracePt t="67260" x="5826125" y="3575050"/>
          <p14:tracePt t="67268" x="5643563" y="3584575"/>
          <p14:tracePt t="67277" x="5461000" y="3584575"/>
          <p14:tracePt t="67284" x="5297488" y="3584575"/>
          <p14:tracePt t="67293" x="5132388" y="3584575"/>
          <p14:tracePt t="67300" x="4986338" y="3584575"/>
          <p14:tracePt t="67310" x="4876800" y="3584575"/>
          <p14:tracePt t="67316" x="4786313" y="3584575"/>
          <p14:tracePt t="67327" x="4695825" y="3584575"/>
          <p14:tracePt t="67332" x="4676775" y="3575050"/>
          <p14:tracePt t="67344" x="4667250" y="3575050"/>
          <p14:tracePt t="67558" x="4630738" y="3565525"/>
          <p14:tracePt t="67565" x="4521200" y="3548063"/>
          <p14:tracePt t="67573" x="4348163" y="3519488"/>
          <p14:tracePt t="67580" x="4165600" y="3502025"/>
          <p14:tracePt t="67588" x="3984625" y="3475038"/>
          <p14:tracePt t="67596" x="3775075" y="3429000"/>
          <p14:tracePt t="67604" x="3609975" y="3411538"/>
          <p14:tracePt t="67612" x="3446463" y="3392488"/>
          <p14:tracePt t="67620" x="3281363" y="3346450"/>
          <p14:tracePt t="67629" x="3163888" y="3319463"/>
          <p14:tracePt t="67636" x="3071813" y="3282950"/>
          <p14:tracePt t="67644" x="3054350" y="3282950"/>
          <p14:tracePt t="67652" x="3035300" y="3273425"/>
          <p14:tracePt t="67709" x="3035300" y="3236913"/>
          <p14:tracePt t="67718" x="3044825" y="3209925"/>
          <p14:tracePt t="67729" x="3063875" y="3200400"/>
          <p14:tracePt t="67736" x="3071813" y="3182938"/>
          <p14:tracePt t="67744" x="3081338" y="3173413"/>
          <p14:tracePt t="67748" x="3090863" y="3163888"/>
          <p14:tracePt t="67982" x="3100388" y="3228975"/>
          <p14:tracePt t="67988" x="3144838" y="3346450"/>
          <p14:tracePt t="67996" x="3181350" y="3465513"/>
          <p14:tracePt t="68004" x="3254375" y="3565525"/>
          <p14:tracePt t="68012" x="3281363" y="3611563"/>
          <p14:tracePt t="68020" x="3336925" y="3675063"/>
          <p14:tracePt t="68029" x="3373438" y="3738563"/>
          <p14:tracePt t="68038" x="3382963" y="3748088"/>
          <p14:tracePt t="68047" x="3382963" y="3775075"/>
          <p14:tracePt t="68052" x="3390900" y="3794125"/>
          <p14:tracePt t="68060" x="3390900" y="3821113"/>
          <p14:tracePt t="68068" x="3390900" y="3848100"/>
          <p14:tracePt t="68077" x="3390900" y="3875088"/>
          <p14:tracePt t="68084" x="3390900" y="3930650"/>
          <p14:tracePt t="68093" x="3327400" y="4013200"/>
          <p14:tracePt t="68100" x="3273425" y="4113213"/>
          <p14:tracePt t="68110" x="3181350" y="4203700"/>
          <p14:tracePt t="68116" x="3100388" y="4303713"/>
          <p14:tracePt t="68127" x="3017838" y="4368800"/>
          <p14:tracePt t="68132" x="2971800" y="4432300"/>
          <p14:tracePt t="68144" x="2954338" y="4468813"/>
          <p14:tracePt t="68160" x="2954338" y="4486275"/>
          <p14:tracePt t="68164" x="2944813" y="4505325"/>
          <p14:tracePt t="68180" x="2944813" y="4522788"/>
          <p14:tracePt t="68196" x="2944813" y="4551363"/>
          <p14:tracePt t="68204" x="2917825" y="4587875"/>
          <p14:tracePt t="68212" x="2881313" y="4614863"/>
          <p14:tracePt t="68220" x="2862263" y="4624388"/>
          <p14:tracePt t="68228" x="2835275" y="4632325"/>
          <p14:tracePt t="68236" x="2808288" y="4660900"/>
          <p14:tracePt t="68245" x="2798763" y="4660900"/>
          <p14:tracePt t="68252" x="2771775" y="4668838"/>
          <p14:tracePt t="68364" x="2762250" y="4668838"/>
          <p14:tracePt t="68373" x="2762250" y="4624388"/>
          <p14:tracePt t="68380" x="2762250" y="4532313"/>
          <p14:tracePt t="68388" x="2762250" y="4459288"/>
          <p14:tracePt t="68396" x="2762250" y="4349750"/>
          <p14:tracePt t="68404" x="2762250" y="4259263"/>
          <p14:tracePt t="68412" x="2781300" y="4149725"/>
          <p14:tracePt t="68420" x="2825750" y="4030663"/>
          <p14:tracePt t="68429" x="2852738" y="3921125"/>
          <p14:tracePt t="68436" x="2862263" y="3840163"/>
          <p14:tracePt t="68444" x="2908300" y="3738563"/>
          <p14:tracePt t="68452" x="2917825" y="3684588"/>
          <p14:tracePt t="68461" x="2917825" y="3665538"/>
          <p14:tracePt t="68468" x="2917825" y="3638550"/>
          <p14:tracePt t="68477" x="2925763" y="3621088"/>
          <p14:tracePt t="68590" x="2925763" y="3611563"/>
          <p14:tracePt t="68603" x="2881313" y="3611563"/>
          <p14:tracePt t="68614" x="2635250" y="3675063"/>
          <p14:tracePt t="68620" x="2506663" y="3730625"/>
          <p14:tracePt t="68628" x="2287588" y="3784600"/>
          <p14:tracePt t="68636" x="2143125" y="3830638"/>
          <p14:tracePt t="68644" x="1960563" y="3875088"/>
          <p14:tracePt t="68652" x="1758950" y="3884613"/>
          <p14:tracePt t="68660" x="1595438" y="3903663"/>
          <p14:tracePt t="68668" x="1431925" y="3903663"/>
          <p14:tracePt t="68677" x="1322388" y="3903663"/>
          <p14:tracePt t="68684" x="1230313" y="3903663"/>
          <p14:tracePt t="68693" x="1203325" y="3903663"/>
          <p14:tracePt t="68700" x="1185863" y="3903663"/>
          <p14:tracePt t="68830" x="1193800" y="3894138"/>
          <p14:tracePt t="68836" x="1212850" y="3875088"/>
          <p14:tracePt t="68844" x="1239838" y="3848100"/>
          <p14:tracePt t="68852" x="1349375" y="3803650"/>
          <p14:tracePt t="68860" x="1422400" y="3775075"/>
          <p14:tracePt t="68868" x="1541463" y="3730625"/>
          <p14:tracePt t="68876" x="1668463" y="3684588"/>
          <p14:tracePt t="68884" x="1768475" y="3657600"/>
          <p14:tracePt t="68896" x="1914525" y="3611563"/>
          <p14:tracePt t="68900" x="1978025" y="3592513"/>
          <p14:tracePt t="68910" x="2060575" y="3548063"/>
          <p14:tracePt t="68916" x="2143125" y="3511550"/>
          <p14:tracePt t="68927" x="2206625" y="3482975"/>
          <p14:tracePt t="68932" x="2251075" y="3465513"/>
          <p14:tracePt t="68943" x="2260600" y="3446463"/>
          <p14:tracePt t="68948" x="2279650" y="3429000"/>
          <p14:tracePt t="69110" x="2333625" y="3429000"/>
          <p14:tracePt t="69123" x="2443163" y="3455988"/>
          <p14:tracePt t="69125" x="2635250" y="3502025"/>
          <p14:tracePt t="69133" x="2862263" y="3548063"/>
          <p14:tracePt t="69143" x="3154363" y="3611563"/>
          <p14:tracePt t="69148" x="3436938" y="3648075"/>
          <p14:tracePt t="69160" x="3702050" y="3721100"/>
          <p14:tracePt t="69164" x="3929063" y="3794125"/>
          <p14:tracePt t="69176" x="4184650" y="3867150"/>
          <p14:tracePt t="69180" x="4367213" y="3911600"/>
          <p14:tracePt t="69188" x="4557713" y="3957638"/>
          <p14:tracePt t="69196" x="4667250" y="3976688"/>
          <p14:tracePt t="69204" x="4776788" y="3984625"/>
          <p14:tracePt t="69212" x="4859338" y="4013200"/>
          <p14:tracePt t="69220" x="4913313" y="4013200"/>
          <p14:tracePt t="69228" x="4941888" y="4021138"/>
          <p14:tracePt t="69236" x="4949825" y="4021138"/>
          <p14:tracePt t="69244" x="4959350" y="4021138"/>
          <p14:tracePt t="69252" x="4968875" y="4021138"/>
          <p14:tracePt t="69438" x="4986338" y="4030663"/>
          <p14:tracePt t="69452" x="4995863" y="4040188"/>
          <p14:tracePt t="69468" x="5005388" y="4049713"/>
          <p14:tracePt t="69476" x="5022850" y="4057650"/>
          <p14:tracePt t="69484" x="5032375" y="4057650"/>
          <p14:tracePt t="69493" x="5049838" y="4067175"/>
          <p14:tracePt t="69510" x="5068888" y="4067175"/>
          <p14:tracePt t="69623" x="5078413" y="4076700"/>
          <p14:tracePt t="81389" x="5368925" y="3867150"/>
          <p14:tracePt t="81396" x="6135688" y="3446463"/>
          <p14:tracePt t="81405" x="6856413" y="3136900"/>
          <p14:tracePt t="81412" x="7312025" y="2946400"/>
          <p14:tracePt t="81420" x="7448550" y="2900363"/>
          <p14:tracePt t="81428" x="7475538" y="2900363"/>
          <p14:tracePt t="81452" x="7485063" y="2881313"/>
          <p14:tracePt t="81460" x="7466013" y="2827338"/>
          <p14:tracePt t="81468" x="7439025" y="2790825"/>
          <p14:tracePt t="81476" x="7421563" y="2763838"/>
          <p14:tracePt t="81484" x="7385050" y="2754313"/>
          <p14:tracePt t="81492" x="7339013" y="2717800"/>
          <p14:tracePt t="81500" x="7319963" y="2698750"/>
          <p14:tracePt t="81509" x="7302500" y="2690813"/>
          <p14:tracePt t="81516" x="7292975" y="2681288"/>
          <p14:tracePt t="81526" x="7275513" y="2662238"/>
          <p14:tracePt t="81532" x="7256463" y="2654300"/>
          <p14:tracePt t="81542" x="7256463" y="2644775"/>
          <p14:tracePt t="81548" x="7229475" y="2625725"/>
          <p14:tracePt t="81559" x="7219950" y="2625725"/>
          <p14:tracePt t="81564" x="7192963" y="2617788"/>
          <p14:tracePt t="81576" x="7183438" y="2617788"/>
          <p14:tracePt t="81580" x="7175500" y="2617788"/>
          <p14:tracePt t="81593" x="7146925" y="2617788"/>
          <p14:tracePt t="81596" x="7138988" y="2617788"/>
          <p14:tracePt t="81605" x="7110413" y="2608263"/>
          <p14:tracePt t="81612" x="7083425" y="2608263"/>
          <p14:tracePt t="81621" x="7046913" y="2608263"/>
          <p14:tracePt t="81628" x="7000875" y="2581275"/>
          <p14:tracePt t="81636" x="6973888" y="2571750"/>
          <p14:tracePt t="81644" x="6910388" y="2562225"/>
          <p14:tracePt t="81652" x="6856413" y="2562225"/>
          <p14:tracePt t="81660" x="6800850" y="2554288"/>
          <p14:tracePt t="81668" x="6773863" y="2554288"/>
          <p14:tracePt t="81676" x="6737350" y="2525713"/>
          <p14:tracePt t="81684" x="6681788" y="2508250"/>
          <p14:tracePt t="81692" x="6627813" y="2508250"/>
          <p14:tracePt t="81700" x="6527800" y="2489200"/>
          <p14:tracePt t="81709" x="6435725" y="2462213"/>
          <p14:tracePt t="81717" x="6362700" y="2462213"/>
          <p14:tracePt t="81725" x="6254750" y="2462213"/>
          <p14:tracePt t="81732" x="6172200" y="2481263"/>
          <p14:tracePt t="81743" x="6053138" y="2525713"/>
          <p14:tracePt t="81748" x="5943600" y="2571750"/>
          <p14:tracePt t="81759" x="5789613" y="2625725"/>
          <p14:tracePt t="81764" x="5661025" y="2690813"/>
          <p14:tracePt t="81776" x="5524500" y="2744788"/>
          <p14:tracePt t="81780" x="5387975" y="2790825"/>
          <p14:tracePt t="81795" x="5314950" y="2790825"/>
          <p14:tracePt t="81798" x="5224463" y="2836863"/>
          <p14:tracePt t="81804" x="5159375" y="2844800"/>
          <p14:tracePt t="81812" x="5068888" y="2844800"/>
          <p14:tracePt t="81820" x="5022850" y="2854325"/>
          <p14:tracePt t="81828" x="4986338" y="2854325"/>
          <p14:tracePt t="81836" x="4941888" y="2854325"/>
          <p14:tracePt t="81852" x="4913313" y="2854325"/>
          <p14:tracePt t="81860" x="4895850" y="2854325"/>
          <p14:tracePt t="81868" x="4849813" y="2854325"/>
          <p14:tracePt t="81878" x="4803775" y="2817813"/>
          <p14:tracePt t="81884" x="4730750" y="2808288"/>
          <p14:tracePt t="81893" x="4613275" y="2763838"/>
          <p14:tracePt t="81900" x="4521200" y="2744788"/>
          <p14:tracePt t="81909" x="4367213" y="2717800"/>
          <p14:tracePt t="81916" x="4202113" y="2690813"/>
          <p14:tracePt t="81925" x="4038600" y="2671763"/>
          <p14:tracePt t="81932" x="3856038" y="2662238"/>
          <p14:tracePt t="81942" x="3692525" y="2644775"/>
          <p14:tracePt t="81948" x="3546475" y="2644775"/>
          <p14:tracePt t="81959" x="3382963" y="2644775"/>
          <p14:tracePt t="81964" x="3236913" y="2644775"/>
          <p14:tracePt t="81975" x="3108325" y="2644775"/>
          <p14:tracePt t="81980" x="3054350" y="2644775"/>
          <p14:tracePt t="81992" x="3027363" y="2644775"/>
          <p14:tracePt t="82028" x="3017838" y="2644775"/>
          <p14:tracePt t="82036" x="3008313" y="2644775"/>
          <p14:tracePt t="82044" x="2971800" y="2671763"/>
          <p14:tracePt t="82052" x="2962275" y="2681288"/>
          <p14:tracePt t="82060" x="2954338" y="2698750"/>
          <p14:tracePt t="82068" x="2935288" y="2727325"/>
          <p14:tracePt t="82076" x="2898775" y="2763838"/>
          <p14:tracePt t="82084" x="2862263" y="2781300"/>
          <p14:tracePt t="82092" x="2852738" y="2790825"/>
          <p14:tracePt t="82100" x="2825750" y="2817813"/>
          <p14:tracePt t="82341" x="2825750" y="2808288"/>
          <p14:tracePt t="82349" x="2844800" y="2781300"/>
          <p14:tracePt t="82356" x="2871788" y="2744788"/>
          <p14:tracePt t="82364" x="2881313" y="2735263"/>
          <p14:tracePt t="82376" x="2908300" y="2727325"/>
          <p14:tracePt t="82380" x="2917825" y="2717800"/>
          <p14:tracePt t="82392" x="2925763" y="2717800"/>
          <p14:tracePt t="82405" x="2954338" y="2717800"/>
          <p14:tracePt t="82420" x="2981325" y="2744788"/>
          <p14:tracePt t="82653" x="2954338" y="2671763"/>
          <p14:tracePt t="82660" x="2944813" y="2617788"/>
          <p14:tracePt t="82668" x="2944813" y="2571750"/>
          <p14:tracePt t="82677" x="2944813" y="2517775"/>
          <p14:tracePt t="82684" x="2898775" y="2435225"/>
          <p14:tracePt t="82692" x="2898775" y="2362200"/>
          <p14:tracePt t="82700" x="2898775" y="2343150"/>
          <p14:tracePt t="82749" x="2898775" y="2335213"/>
          <p14:tracePt t="82805" x="2898775" y="2325688"/>
          <p14:tracePt t="82812" x="2889250" y="2325688"/>
          <p14:tracePt t="82820" x="2862263" y="2316163"/>
          <p14:tracePt t="82828" x="2817813" y="2306638"/>
          <p14:tracePt t="82836" x="2771775" y="2279650"/>
          <p14:tracePt t="82844" x="2744788" y="2252663"/>
          <p14:tracePt t="82852" x="2708275" y="2225675"/>
          <p14:tracePt t="82860" x="2679700" y="2206625"/>
          <p14:tracePt t="82868" x="2662238" y="2197100"/>
          <p14:tracePt t="82876" x="2643188" y="2152650"/>
          <p14:tracePt t="82895" x="2643188" y="2089150"/>
          <p14:tracePt t="82900" x="2643188" y="2033588"/>
          <p14:tracePt t="82909" x="2643188" y="1970088"/>
          <p14:tracePt t="82917" x="2643188" y="1914525"/>
          <p14:tracePt t="82926" x="2643188" y="1897063"/>
          <p14:tracePt t="82932" x="2652713" y="1824038"/>
          <p14:tracePt t="82942" x="2708275" y="1741488"/>
          <p14:tracePt t="82948" x="2744788" y="1714500"/>
          <p14:tracePt t="82958" x="2789238" y="1668463"/>
          <p14:tracePt t="82964" x="2825750" y="1631950"/>
          <p14:tracePt t="82975" x="2844800" y="1614488"/>
          <p14:tracePt t="82980" x="2871788" y="1587500"/>
          <p14:tracePt t="82992" x="2898775" y="1541463"/>
          <p14:tracePt t="82996" x="2908300" y="1504950"/>
          <p14:tracePt t="83005" x="2935288" y="1485900"/>
          <p14:tracePt t="83012" x="2954338" y="1458913"/>
          <p14:tracePt t="83020" x="2981325" y="1441450"/>
          <p14:tracePt t="83028" x="2981325" y="1431925"/>
          <p14:tracePt t="83036" x="2990850" y="1431925"/>
          <p14:tracePt t="83044" x="2998788" y="1422400"/>
          <p14:tracePt t="83052" x="3008313" y="1412875"/>
          <p14:tracePt t="83068" x="3017838" y="1404938"/>
          <p14:tracePt t="83076" x="3027363" y="1404938"/>
          <p14:tracePt t="83084" x="3035300" y="1404938"/>
          <p14:tracePt t="83093" x="3063875" y="1404938"/>
          <p14:tracePt t="83100" x="3117850" y="1404938"/>
          <p14:tracePt t="83109" x="3163888" y="1404938"/>
          <p14:tracePt t="83116" x="3236913" y="1422400"/>
          <p14:tracePt t="83126" x="3300413" y="1441450"/>
          <p14:tracePt t="83132" x="3363913" y="1495425"/>
          <p14:tracePt t="83143" x="3400425" y="1541463"/>
          <p14:tracePt t="83149" x="3436938" y="1595438"/>
          <p14:tracePt t="83159" x="3473450" y="1641475"/>
          <p14:tracePt t="83164" x="3482975" y="1697038"/>
          <p14:tracePt t="83176" x="3490913" y="1714500"/>
          <p14:tracePt t="83180" x="3490913" y="1760538"/>
          <p14:tracePt t="83193" x="3490913" y="1797050"/>
          <p14:tracePt t="83196" x="3490913" y="1833563"/>
          <p14:tracePt t="83205" x="3490913" y="1870075"/>
          <p14:tracePt t="83212" x="3455988" y="1914525"/>
          <p14:tracePt t="83220" x="3419475" y="1970088"/>
          <p14:tracePt t="83228" x="3373438" y="1997075"/>
          <p14:tracePt t="83236" x="3346450" y="2033588"/>
          <p14:tracePt t="83244" x="3317875" y="2060575"/>
          <p14:tracePt t="83253" x="3236913" y="2106613"/>
          <p14:tracePt t="83260" x="3190875" y="2125663"/>
          <p14:tracePt t="83268" x="3163888" y="2143125"/>
          <p14:tracePt t="83276" x="3117850" y="2160588"/>
          <p14:tracePt t="83284" x="3081338" y="2170113"/>
          <p14:tracePt t="83292" x="3044825" y="2189163"/>
          <p14:tracePt t="83300" x="3027363" y="2197100"/>
          <p14:tracePt t="83316" x="3017838" y="2197100"/>
          <p14:tracePt t="83526" x="2981325" y="2206625"/>
          <p14:tracePt t="83532" x="2962275" y="2225675"/>
          <p14:tracePt t="83540" x="2917825" y="2252663"/>
          <p14:tracePt t="83548" x="2889250" y="2270125"/>
          <p14:tracePt t="83558" x="2844800" y="2306638"/>
          <p14:tracePt t="83564" x="2817813" y="2306638"/>
          <p14:tracePt t="83575" x="2762250" y="2316163"/>
          <p14:tracePt t="83580" x="2716213" y="2325688"/>
          <p14:tracePt t="83592" x="2671763" y="2335213"/>
          <p14:tracePt t="83596" x="2662238" y="2335213"/>
          <p14:tracePt t="83605" x="2652713" y="2335213"/>
          <p14:tracePt t="83612" x="2635250" y="2335213"/>
          <p14:tracePt t="83652" x="2616200" y="2335213"/>
          <p14:tracePt t="83660" x="2570163" y="2335213"/>
          <p14:tracePt t="83668" x="2506663" y="2335213"/>
          <p14:tracePt t="83676" x="2397125" y="2335213"/>
          <p14:tracePt t="83684" x="2343150" y="2335213"/>
          <p14:tracePt t="83692" x="2279650" y="2335213"/>
          <p14:tracePt t="83700" x="2170113" y="2335213"/>
          <p14:tracePt t="83709" x="2041525" y="2335213"/>
          <p14:tracePt t="83716" x="1914525" y="2335213"/>
          <p14:tracePt t="83725" x="1841500" y="2335213"/>
          <p14:tracePt t="83732" x="1768475" y="2335213"/>
          <p14:tracePt t="83742" x="1704975" y="2306638"/>
          <p14:tracePt t="83748" x="1695450" y="2298700"/>
          <p14:tracePt t="83854" x="1695450" y="2289175"/>
          <p14:tracePt t="83869" x="1668463" y="2262188"/>
          <p14:tracePt t="83892" x="1649413" y="2243138"/>
          <p14:tracePt t="83908" x="1631950" y="2225675"/>
          <p14:tracePt t="83916" x="1612900" y="2197100"/>
          <p14:tracePt t="83926" x="1604963" y="2160588"/>
          <p14:tracePt t="83932" x="1576388" y="2133600"/>
          <p14:tracePt t="83942" x="1568450" y="2089150"/>
          <p14:tracePt t="83948" x="1558925" y="2052638"/>
          <p14:tracePt t="83958" x="1522413" y="1987550"/>
          <p14:tracePt t="83964" x="1512888" y="1943100"/>
          <p14:tracePt t="83975" x="1512888" y="1887538"/>
          <p14:tracePt t="83980" x="1512888" y="1833563"/>
          <p14:tracePt t="83992" x="1512888" y="1760538"/>
          <p14:tracePt t="83996" x="1512888" y="1714500"/>
          <p14:tracePt t="84004" x="1512888" y="1677988"/>
          <p14:tracePt t="84012" x="1512888" y="1631950"/>
          <p14:tracePt t="84020" x="1531938" y="1604963"/>
          <p14:tracePt t="84028" x="1568450" y="1558925"/>
          <p14:tracePt t="84036" x="1585913" y="1522413"/>
          <p14:tracePt t="84045" x="1631950" y="1477963"/>
          <p14:tracePt t="84054" x="1677988" y="1458913"/>
          <p14:tracePt t="84066" x="1714500" y="1422400"/>
          <p14:tracePt t="84069" x="1751013" y="1412875"/>
          <p14:tracePt t="84077" x="1795463" y="1395413"/>
          <p14:tracePt t="84084" x="1860550" y="1376363"/>
          <p14:tracePt t="84093" x="1895475" y="1368425"/>
          <p14:tracePt t="84100" x="1914525" y="1368425"/>
          <p14:tracePt t="84109" x="1960563" y="1368425"/>
          <p14:tracePt t="84116" x="1997075" y="1368425"/>
          <p14:tracePt t="84125" x="2041525" y="1368425"/>
          <p14:tracePt t="84132" x="2070100" y="1368425"/>
          <p14:tracePt t="84142" x="2106613" y="1368425"/>
          <p14:tracePt t="84148" x="2151063" y="1368425"/>
          <p14:tracePt t="84159" x="2160588" y="1368425"/>
          <p14:tracePt t="84164" x="2179638" y="1368425"/>
          <p14:tracePt t="84175" x="2179638" y="1376363"/>
          <p14:tracePt t="84180" x="2179638" y="1395413"/>
          <p14:tracePt t="84192" x="2179638" y="1412875"/>
          <p14:tracePt t="84196" x="2179638" y="1441450"/>
          <p14:tracePt t="84204" x="2179638" y="1468438"/>
          <p14:tracePt t="84212" x="2179638" y="1514475"/>
          <p14:tracePt t="84220" x="2179638" y="1541463"/>
          <p14:tracePt t="84228" x="2179638" y="1595438"/>
          <p14:tracePt t="84236" x="2170113" y="1687513"/>
          <p14:tracePt t="84244" x="2143125" y="1751013"/>
          <p14:tracePt t="84252" x="2124075" y="1833563"/>
          <p14:tracePt t="84260" x="2097088" y="1906588"/>
          <p14:tracePt t="84269" x="2070100" y="1951038"/>
          <p14:tracePt t="84276" x="2060575" y="1970088"/>
          <p14:tracePt t="84284" x="2024063" y="2043113"/>
          <p14:tracePt t="84292" x="2024063" y="2052638"/>
          <p14:tracePt t="84309" x="2024063" y="2060575"/>
          <p14:tracePt t="84406" x="2024063" y="2070100"/>
          <p14:tracePt t="84412" x="2060575" y="2070100"/>
          <p14:tracePt t="84420" x="2114550" y="2070100"/>
          <p14:tracePt t="84428" x="2187575" y="2070100"/>
          <p14:tracePt t="84437" x="2260600" y="2070100"/>
          <p14:tracePt t="84444" x="2389188" y="2070100"/>
          <p14:tracePt t="84452" x="2516188" y="2070100"/>
          <p14:tracePt t="84460" x="2606675" y="2070100"/>
          <p14:tracePt t="84468" x="2662238" y="2070100"/>
          <p14:tracePt t="84476" x="2771775" y="2070100"/>
          <p14:tracePt t="84484" x="2852738" y="2070100"/>
          <p14:tracePt t="84494" x="2908300" y="2070100"/>
          <p14:tracePt t="84500" x="2935288" y="2070100"/>
          <p14:tracePt t="84510" x="2944813" y="2070100"/>
          <p14:tracePt t="84516" x="2954338" y="2070100"/>
          <p14:tracePt t="84671" x="2962275" y="2079625"/>
          <p14:tracePt t="84677" x="2962275" y="2097088"/>
          <p14:tracePt t="84692" x="2998788" y="2133600"/>
          <p14:tracePt t="84700" x="3035300" y="2152650"/>
          <p14:tracePt t="84709" x="3054350" y="2152650"/>
          <p14:tracePt t="84716" x="3090863" y="2170113"/>
          <p14:tracePt t="84725" x="3136900" y="2189163"/>
          <p14:tracePt t="84733" x="3200400" y="2225675"/>
          <p14:tracePt t="84742" x="3236913" y="2233613"/>
          <p14:tracePt t="84759" x="3273425" y="2252663"/>
          <p14:tracePt t="84764" x="3309938" y="2270125"/>
          <p14:tracePt t="84777" x="3327400" y="2279650"/>
          <p14:tracePt t="84781" x="3354388" y="2279650"/>
          <p14:tracePt t="84799" x="3382963" y="2279650"/>
          <p14:tracePt t="84812" x="3390900" y="2279650"/>
          <p14:tracePt t="84894" x="3400425" y="2279650"/>
          <p14:tracePt t="84906" x="3419475" y="2279650"/>
          <p14:tracePt t="84917" x="3463925" y="2279650"/>
          <p14:tracePt t="84929" x="3509963" y="2279650"/>
          <p14:tracePt t="84933" x="3563938" y="2279650"/>
          <p14:tracePt t="84942" x="3600450" y="2279650"/>
          <p14:tracePt t="84948" x="3673475" y="2279650"/>
          <p14:tracePt t="84959" x="3746500" y="2279650"/>
          <p14:tracePt t="84964" x="3802063" y="2279650"/>
          <p14:tracePt t="84975" x="3856038" y="2279650"/>
          <p14:tracePt t="84980" x="3902075" y="2279650"/>
          <p14:tracePt t="84993" x="3929063" y="2289175"/>
          <p14:tracePt t="84997" x="3948113" y="2289175"/>
          <p14:tracePt t="85017" x="3975100" y="2298700"/>
          <p14:tracePt t="85021" x="3984625" y="2298700"/>
          <p14:tracePt t="85167" x="3948113" y="2298700"/>
          <p14:tracePt t="85183" x="3838575" y="2298700"/>
          <p14:tracePt t="85192" x="3783013" y="2298700"/>
          <p14:tracePt t="85200" x="3738563" y="2298700"/>
          <p14:tracePt t="85209" x="3692525" y="2298700"/>
          <p14:tracePt t="85212" x="3619500" y="2270125"/>
          <p14:tracePt t="85220" x="3600450" y="2252663"/>
          <p14:tracePt t="85229" x="3563938" y="2216150"/>
          <p14:tracePt t="85236" x="3546475" y="2197100"/>
          <p14:tracePt t="85244" x="3527425" y="2170113"/>
          <p14:tracePt t="85252" x="3527425" y="2125663"/>
          <p14:tracePt t="85260" x="3527425" y="2106613"/>
          <p14:tracePt t="85268" x="3527425" y="2052638"/>
          <p14:tracePt t="85276" x="3527425" y="2016125"/>
          <p14:tracePt t="85284" x="3527425" y="1960563"/>
          <p14:tracePt t="85292" x="3609975" y="1870075"/>
          <p14:tracePt t="85300" x="3646488" y="1824038"/>
          <p14:tracePt t="85309" x="3756025" y="1724025"/>
          <p14:tracePt t="85316" x="3856038" y="1631950"/>
          <p14:tracePt t="85325" x="3992563" y="1541463"/>
          <p14:tracePt t="85332" x="4111625" y="1458913"/>
          <p14:tracePt t="85343" x="4184650" y="1431925"/>
          <p14:tracePt t="85348" x="4267200" y="1376363"/>
          <p14:tracePt t="85359" x="4284663" y="1368425"/>
          <p14:tracePt t="85364" x="4321175" y="1358900"/>
          <p14:tracePt t="85375" x="4340225" y="1358900"/>
          <p14:tracePt t="85393" x="4357688" y="1339850"/>
          <p14:tracePt t="85428" x="4376738" y="1339850"/>
          <p14:tracePt t="85436" x="4403725" y="1358900"/>
          <p14:tracePt t="85444" x="4440238" y="1385888"/>
          <p14:tracePt t="85452" x="4503738" y="1468438"/>
          <p14:tracePt t="85460" x="4557713" y="1541463"/>
          <p14:tracePt t="85468" x="4630738" y="1624013"/>
          <p14:tracePt t="85476" x="4649788" y="1668463"/>
          <p14:tracePt t="85484" x="4722813" y="1768475"/>
          <p14:tracePt t="85493" x="4776788" y="1851025"/>
          <p14:tracePt t="85500" x="4813300" y="1933575"/>
          <p14:tracePt t="85509" x="4832350" y="1960563"/>
          <p14:tracePt t="85516" x="4832350" y="1997075"/>
          <p14:tracePt t="85525" x="4832350" y="2043113"/>
          <p14:tracePt t="85532" x="4832350" y="2079625"/>
          <p14:tracePt t="85542" x="4803775" y="2125663"/>
          <p14:tracePt t="85548" x="4776788" y="2152650"/>
          <p14:tracePt t="85559" x="4713288" y="2170113"/>
          <p14:tracePt t="85564" x="4695825" y="2189163"/>
          <p14:tracePt t="85575" x="4659313" y="2189163"/>
          <p14:tracePt t="85580" x="4649788" y="2189163"/>
          <p14:tracePt t="85678" x="4676775" y="2189163"/>
          <p14:tracePt t="85695" x="4868863" y="2189163"/>
          <p14:tracePt t="85703" x="4995863" y="2189163"/>
          <p14:tracePt t="85710" x="5141913" y="2189163"/>
          <p14:tracePt t="85716" x="5305425" y="2189163"/>
          <p14:tracePt t="85726" x="5497513" y="2189163"/>
          <p14:tracePt t="85732" x="5661025" y="2189163"/>
          <p14:tracePt t="85742" x="5862638" y="2189163"/>
          <p14:tracePt t="85748" x="6007100" y="2189163"/>
          <p14:tracePt t="85759" x="6116638" y="2189163"/>
          <p14:tracePt t="85764" x="6226175" y="2206625"/>
          <p14:tracePt t="85776" x="6272213" y="2206625"/>
          <p14:tracePt t="85780" x="6281738" y="2206625"/>
          <p14:tracePt t="85793" x="6291263" y="2206625"/>
          <p14:tracePt t="86054" x="6308725" y="2206625"/>
          <p14:tracePt t="86061" x="6345238" y="2206625"/>
          <p14:tracePt t="86068" x="6399213" y="2189163"/>
          <p14:tracePt t="86076" x="6464300" y="2179638"/>
          <p14:tracePt t="86084" x="6491288" y="2170113"/>
          <p14:tracePt t="86092" x="6518275" y="2170113"/>
          <p14:tracePt t="86100" x="6545263" y="2160588"/>
          <p14:tracePt t="86108" x="6591300" y="2160588"/>
          <p14:tracePt t="86116" x="6610350" y="2143125"/>
          <p14:tracePt t="86125" x="6627813" y="2143125"/>
          <p14:tracePt t="86132" x="6637338" y="2133600"/>
          <p14:tracePt t="86381" x="6627813" y="2143125"/>
          <p14:tracePt t="86388" x="6627813" y="2170113"/>
          <p14:tracePt t="86396" x="6618288" y="2197100"/>
          <p14:tracePt t="86405" x="6618288" y="2225675"/>
          <p14:tracePt t="86412" x="6618288" y="2270125"/>
          <p14:tracePt t="86420" x="6618288" y="2289175"/>
          <p14:tracePt t="86428" x="6618288" y="2316163"/>
          <p14:tracePt t="86436" x="6618288" y="2362200"/>
          <p14:tracePt t="86444" x="6645275" y="2389188"/>
          <p14:tracePt t="86452" x="6691313" y="2416175"/>
          <p14:tracePt t="86460" x="6754813" y="2435225"/>
          <p14:tracePt t="86468" x="6819900" y="2462213"/>
          <p14:tracePt t="86476" x="6892925" y="2471738"/>
          <p14:tracePt t="86484" x="6973888" y="2498725"/>
          <p14:tracePt t="86492" x="7065963" y="2498725"/>
          <p14:tracePt t="86500" x="7119938" y="2498725"/>
          <p14:tracePt t="86509" x="7146925" y="2498725"/>
          <p14:tracePt t="86516" x="7165975" y="2498725"/>
          <p14:tracePt t="86526" x="7175500" y="2498725"/>
          <p14:tracePt t="86750" x="7183438" y="2508250"/>
          <p14:tracePt t="86764" x="7183438" y="2517775"/>
          <p14:tracePt t="86805" x="7183438" y="2535238"/>
          <p14:tracePt t="86829" x="7183438" y="2544763"/>
          <p14:tracePt t="86845" x="7183438" y="2554288"/>
          <p14:tracePt t="86852" x="7183438" y="2571750"/>
          <p14:tracePt t="86860" x="7183438" y="2608263"/>
          <p14:tracePt t="86869" x="7183438" y="2644775"/>
          <p14:tracePt t="86891" x="7146925" y="2817813"/>
          <p14:tracePt t="86895" x="7138988" y="2909888"/>
          <p14:tracePt t="86900" x="7110413" y="2990850"/>
          <p14:tracePt t="86908" x="7110413" y="3119438"/>
          <p14:tracePt t="86916" x="7092950" y="3228975"/>
          <p14:tracePt t="86925" x="7092950" y="3302000"/>
          <p14:tracePt t="86932" x="7083425" y="3365500"/>
          <p14:tracePt t="86942" x="7083425" y="3419475"/>
          <p14:tracePt t="86948" x="7056438" y="3475038"/>
          <p14:tracePt t="86958" x="7056438" y="3492500"/>
          <p14:tracePt t="86964" x="7046913" y="3511550"/>
          <p14:tracePt t="87188" x="7037388" y="3538538"/>
          <p14:tracePt t="87196" x="6983413" y="3548063"/>
          <p14:tracePt t="87204" x="6892925" y="3556000"/>
          <p14:tracePt t="87212" x="6773863" y="3584575"/>
          <p14:tracePt t="87220" x="6645275" y="3602038"/>
          <p14:tracePt t="87228" x="6481763" y="3621088"/>
          <p14:tracePt t="87236" x="6245225" y="3665538"/>
          <p14:tracePt t="87244" x="5943600" y="3665538"/>
          <p14:tracePt t="87252" x="5561013" y="3711575"/>
          <p14:tracePt t="87260" x="5251450" y="3730625"/>
          <p14:tracePt t="87268" x="5005388" y="3767138"/>
          <p14:tracePt t="87277" x="4740275" y="3767138"/>
          <p14:tracePt t="87284" x="4557713" y="3767138"/>
          <p14:tracePt t="87292" x="4367213" y="3767138"/>
          <p14:tracePt t="87300" x="4221163" y="3767138"/>
          <p14:tracePt t="87308" x="4148138" y="3767138"/>
          <p14:tracePt t="87316" x="4084638" y="3757613"/>
          <p14:tracePt t="87325" x="4038600" y="3748088"/>
          <p14:tracePt t="87342" x="4029075" y="3748088"/>
          <p14:tracePt t="87478" x="4057650" y="3748088"/>
          <p14:tracePt t="87484" x="4138613" y="3748088"/>
          <p14:tracePt t="87492" x="4303713" y="3748088"/>
          <p14:tracePt t="87500" x="4467225" y="3748088"/>
          <p14:tracePt t="87509" x="4686300" y="3748088"/>
          <p14:tracePt t="87516" x="4949825" y="3748088"/>
          <p14:tracePt t="87525" x="5268913" y="3803650"/>
          <p14:tracePt t="87532" x="5588000" y="3840163"/>
          <p14:tracePt t="87542" x="5943600" y="3903663"/>
          <p14:tracePt t="87548" x="6181725" y="3921125"/>
          <p14:tracePt t="87558" x="6408738" y="3994150"/>
          <p14:tracePt t="87564" x="6591300" y="4040188"/>
          <p14:tracePt t="87576" x="6710363" y="4086225"/>
          <p14:tracePt t="87580" x="6819900" y="4094163"/>
          <p14:tracePt t="87593" x="6837363" y="4113213"/>
          <p14:tracePt t="87636" x="6837363" y="4122738"/>
          <p14:tracePt t="87644" x="6800850" y="4122738"/>
          <p14:tracePt t="87652" x="6727825" y="4122738"/>
          <p14:tracePt t="87660" x="6673850" y="4122738"/>
          <p14:tracePt t="87668" x="6618288" y="4122738"/>
          <p14:tracePt t="87676" x="6554788" y="4122738"/>
          <p14:tracePt t="87684" x="6500813" y="4122738"/>
          <p14:tracePt t="87692" x="6445250" y="4122738"/>
          <p14:tracePt t="87700" x="6372225" y="4122738"/>
          <p14:tracePt t="87708" x="6299200" y="4122738"/>
          <p14:tracePt t="87716" x="6208713" y="4122738"/>
          <p14:tracePt t="87725" x="6126163" y="4122738"/>
          <p14:tracePt t="87732" x="6072188" y="4122738"/>
          <p14:tracePt t="87742" x="6035675" y="4122738"/>
          <p14:tracePt t="87748" x="6016625" y="4122738"/>
          <p14:tracePt t="87759" x="5989638" y="4122738"/>
          <p14:tracePt t="87764" x="5980113" y="4122738"/>
          <p14:tracePt t="87775" x="5972175" y="4122738"/>
          <p14:tracePt t="87894" x="5980113" y="4122738"/>
          <p14:tracePt t="87907" x="6007100" y="4122738"/>
          <p14:tracePt t="87916" x="6026150" y="4122738"/>
          <p14:tracePt t="87916" x="6053138" y="4122738"/>
          <p14:tracePt t="87925" x="6080125" y="4122738"/>
          <p14:tracePt t="87932" x="6135688" y="4122738"/>
          <p14:tracePt t="87941" x="6262688" y="4122738"/>
          <p14:tracePt t="87948" x="6372225" y="4122738"/>
          <p14:tracePt t="87958" x="6500813" y="4122738"/>
          <p14:tracePt t="87964" x="6627813" y="4122738"/>
          <p14:tracePt t="87975" x="6773863" y="4122738"/>
          <p14:tracePt t="87981" x="6956425" y="4140200"/>
          <p14:tracePt t="87991" x="7119938" y="4159250"/>
          <p14:tracePt t="87996" x="7292975" y="4186238"/>
          <p14:tracePt t="88008" x="7439025" y="4203700"/>
          <p14:tracePt t="88012" x="7602538" y="4222750"/>
          <p14:tracePt t="88020" x="7731125" y="4222750"/>
          <p14:tracePt t="88028" x="7785100" y="4232275"/>
          <p14:tracePt t="88036" x="7831138" y="4232275"/>
          <p14:tracePt t="88044" x="7840663" y="4232275"/>
          <p14:tracePt t="88092" x="7831138" y="4232275"/>
          <p14:tracePt t="88100" x="7777163" y="4232275"/>
          <p14:tracePt t="88108" x="7685088" y="4232275"/>
          <p14:tracePt t="88116" x="7585075" y="4259263"/>
          <p14:tracePt t="88125" x="7531100" y="4268788"/>
          <p14:tracePt t="88133" x="7475538" y="4268788"/>
          <p14:tracePt t="88141" x="7429500" y="4268788"/>
          <p14:tracePt t="88148" x="7421563" y="4268788"/>
          <p14:tracePt t="88158" x="7402513" y="4268788"/>
          <p14:tracePt t="88164" x="7385050" y="4268788"/>
          <p14:tracePt t="88175" x="7366000" y="4259263"/>
          <p14:tracePt t="88213" x="7366000" y="4249738"/>
          <p14:tracePt t="88397" x="7356475" y="4240213"/>
          <p14:tracePt t="88405" x="7348538" y="4240213"/>
          <p14:tracePt t="88412" x="7339013" y="4240213"/>
          <p14:tracePt t="88420" x="7329488" y="4240213"/>
          <p14:tracePt t="88428" x="7319963" y="4232275"/>
          <p14:tracePt t="88622" x="7329488" y="4222750"/>
          <p14:tracePt t="88629" x="7458075" y="4195763"/>
          <p14:tracePt t="88636" x="7648575" y="4149725"/>
          <p14:tracePt t="88644" x="7850188" y="4113213"/>
          <p14:tracePt t="88652" x="8031163" y="4086225"/>
          <p14:tracePt t="88660" x="8232775" y="4067175"/>
          <p14:tracePt t="88668" x="8515350" y="4049713"/>
          <p14:tracePt t="88676" x="8778875" y="4049713"/>
          <p14:tracePt t="88684" x="8997950" y="4049713"/>
        </p14:tracePtLst>
      </p14:laserTraceLst>
    </p:ext>
  </p:extLst>
</p:sld>
</file>

<file path=ppt/tags/tag1.xml><?xml version="1.0" encoding="utf-8"?>
<p:tagLst xmlns:a="http://schemas.openxmlformats.org/drawingml/2006/main" xmlns:r="http://schemas.openxmlformats.org/officeDocument/2006/relationships" xmlns:p="http://schemas.openxmlformats.org/presentationml/2006/main">
  <p:tag name="TIMING" val="|18.9|24.9|32.1|4.4|23.5"/>
</p:tagLst>
</file>

<file path=ppt/tags/tag2.xml><?xml version="1.0" encoding="utf-8"?>
<p:tagLst xmlns:a="http://schemas.openxmlformats.org/drawingml/2006/main" xmlns:r="http://schemas.openxmlformats.org/officeDocument/2006/relationships" xmlns:p="http://schemas.openxmlformats.org/presentationml/2006/main">
  <p:tag name="TIMING" val="|14|4.3|1.4|2.7"/>
</p:tagLst>
</file>

<file path=ppt/tags/tag3.xml><?xml version="1.0" encoding="utf-8"?>
<p:tagLst xmlns:a="http://schemas.openxmlformats.org/drawingml/2006/main" xmlns:r="http://schemas.openxmlformats.org/officeDocument/2006/relationships" xmlns:p="http://schemas.openxmlformats.org/presentationml/2006/main">
  <p:tag name="TIMING" val="|6.8|2.7|9|12.8|2.2|1.6|1.9|18.8"/>
</p:tagLst>
</file>

<file path=ppt/tags/tag4.xml><?xml version="1.0" encoding="utf-8"?>
<p:tagLst xmlns:a="http://schemas.openxmlformats.org/drawingml/2006/main" xmlns:r="http://schemas.openxmlformats.org/officeDocument/2006/relationships" xmlns:p="http://schemas.openxmlformats.org/presentationml/2006/main">
  <p:tag name="TIMING" val="|10.6|3.2|1.4|16|36.5|19.3|2.1|17.4|3|6.3|0.9|0.6|0.9|13.5|35.5|58.6|1"/>
</p:tagLst>
</file>

<file path=ppt/tags/tag5.xml><?xml version="1.0" encoding="utf-8"?>
<p:tagLst xmlns:a="http://schemas.openxmlformats.org/drawingml/2006/main" xmlns:r="http://schemas.openxmlformats.org/officeDocument/2006/relationships" xmlns:p="http://schemas.openxmlformats.org/presentationml/2006/main">
  <p:tag name="TIMING" val="|45.4|78.5"/>
</p:tagLst>
</file>

<file path=ppt/tags/tag6.xml><?xml version="1.0" encoding="utf-8"?>
<p:tagLst xmlns:a="http://schemas.openxmlformats.org/drawingml/2006/main" xmlns:r="http://schemas.openxmlformats.org/officeDocument/2006/relationships" xmlns:p="http://schemas.openxmlformats.org/presentationml/2006/main">
  <p:tag name="TIMING" val="|13.8|21.4"/>
</p:tagLst>
</file>

<file path=ppt/tags/tag7.xml><?xml version="1.0" encoding="utf-8"?>
<p:tagLst xmlns:a="http://schemas.openxmlformats.org/drawingml/2006/main" xmlns:r="http://schemas.openxmlformats.org/officeDocument/2006/relationships" xmlns:p="http://schemas.openxmlformats.org/presentationml/2006/main">
  <p:tag name="TIMING" val="|27.3|2.8|2.1|0.6|0.4|1.8|26.1|1.1"/>
</p:tagLst>
</file>

<file path=ppt/tags/tag8.xml><?xml version="1.0" encoding="utf-8"?>
<p:tagLst xmlns:a="http://schemas.openxmlformats.org/drawingml/2006/main" xmlns:r="http://schemas.openxmlformats.org/officeDocument/2006/relationships" xmlns:p="http://schemas.openxmlformats.org/presentationml/2006/main">
  <p:tag name="TIMING" val="|8.3|1|0.4|0.3|0.5"/>
</p:tagLst>
</file>

<file path=ppt/theme/theme1.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1490</TotalTime>
  <Words>4318</Words>
  <Application>Microsoft Office PowerPoint</Application>
  <PresentationFormat>画面に合わせる (4:3)</PresentationFormat>
  <Paragraphs>242</Paragraphs>
  <Slides>26</Slides>
  <Notes>24</Notes>
  <HiddenSlides>0</HiddenSlides>
  <MMClips>26</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26</vt:i4>
      </vt:variant>
    </vt:vector>
  </HeadingPairs>
  <TitlesOfParts>
    <vt:vector size="32" baseType="lpstr">
      <vt:lpstr>HG丸ｺﾞｼｯｸM-PRO</vt:lpstr>
      <vt:lpstr>Arial</vt:lpstr>
      <vt:lpstr>Calibri</vt:lpstr>
      <vt:lpstr>Tahoma</vt:lpstr>
      <vt:lpstr>Times New Roman</vt:lpstr>
      <vt:lpstr>標準デザイン</vt:lpstr>
      <vt:lpstr>CMOS　LSIレイアウト 横から見ていたものを上から見る</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ディジタルICのレイアウト</vt:lpstr>
      <vt:lpstr>PowerPoint プレゼンテーション</vt:lpstr>
      <vt:lpstr>フロントエンド設計</vt:lpstr>
      <vt:lpstr>バックエンド設計</vt:lpstr>
      <vt:lpstr>PowerPoint プレゼンテーション</vt:lpstr>
      <vt:lpstr>信号の配線終了後</vt:lpstr>
      <vt:lpstr>PowerPoint プレゼンテーション</vt:lpstr>
      <vt:lpstr>IPベース設計</vt:lpstr>
      <vt:lpstr>PowerPoint プレゼンテーション</vt:lpstr>
      <vt:lpstr>システムLSI System-on-a Chip（SoC)</vt:lpstr>
      <vt:lpstr>半導体のスケーリング則 Dennard Scaling</vt:lpstr>
      <vt:lpstr>ムーアの法則</vt:lpstr>
      <vt:lpstr>PowerPoint プレゼンテーション</vt:lpstr>
      <vt:lpstr>スケーリング則の崩壊</vt:lpstr>
      <vt:lpstr>PowerPoint プレゼンテーション</vt:lpstr>
      <vt:lpstr>今日のポイント</vt:lpstr>
    </vt:vector>
  </TitlesOfParts>
  <Company>Keio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ディジタル回路　第1回 ガイダンス、CMOSの基本回路</dc:title>
  <dc:creator>hunga</dc:creator>
  <cp:lastModifiedBy>hunga</cp:lastModifiedBy>
  <cp:revision>80</cp:revision>
  <dcterms:created xsi:type="dcterms:W3CDTF">2012-09-21T14:05:15Z</dcterms:created>
  <dcterms:modified xsi:type="dcterms:W3CDTF">2020-05-04T03:14:33Z</dcterms:modified>
</cp:coreProperties>
</file>